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FD72-4637-4079-B8BE-DFB2579C208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C0297F1-EA8C-4321-AC38-726EFD63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6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FD72-4637-4079-B8BE-DFB2579C208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0297F1-EA8C-4321-AC38-726EFD63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2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FD72-4637-4079-B8BE-DFB2579C208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0297F1-EA8C-4321-AC38-726EFD6344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683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FD72-4637-4079-B8BE-DFB2579C208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0297F1-EA8C-4321-AC38-726EFD63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5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FD72-4637-4079-B8BE-DFB2579C208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0297F1-EA8C-4321-AC38-726EFD6344C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61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FD72-4637-4079-B8BE-DFB2579C208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0297F1-EA8C-4321-AC38-726EFD63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71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FD72-4637-4079-B8BE-DFB2579C208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7F1-EA8C-4321-AC38-726EFD63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0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FD72-4637-4079-B8BE-DFB2579C208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7F1-EA8C-4321-AC38-726EFD63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FD72-4637-4079-B8BE-DFB2579C208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7F1-EA8C-4321-AC38-726EFD63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FD72-4637-4079-B8BE-DFB2579C208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0297F1-EA8C-4321-AC38-726EFD63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6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FD72-4637-4079-B8BE-DFB2579C208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0297F1-EA8C-4321-AC38-726EFD63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2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FD72-4637-4079-B8BE-DFB2579C208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0297F1-EA8C-4321-AC38-726EFD63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5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FD72-4637-4079-B8BE-DFB2579C208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7F1-EA8C-4321-AC38-726EFD63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FD72-4637-4079-B8BE-DFB2579C208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7F1-EA8C-4321-AC38-726EFD63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FD72-4637-4079-B8BE-DFB2579C208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7F1-EA8C-4321-AC38-726EFD63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4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FD72-4637-4079-B8BE-DFB2579C208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0297F1-EA8C-4321-AC38-726EFD63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6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FD72-4637-4079-B8BE-DFB2579C208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C0297F1-EA8C-4321-AC38-726EFD63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9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2160033"/>
          </a:xfrm>
        </p:spPr>
        <p:txBody>
          <a:bodyPr>
            <a:normAutofit/>
          </a:bodyPr>
          <a:lstStyle/>
          <a:p>
            <a:r>
              <a:rPr lang="en-US" sz="4400" b="1" i="1" u="sng" dirty="0"/>
              <a:t>POLYLINE </a:t>
            </a:r>
            <a:r>
              <a:rPr lang="en-US" sz="4400" b="1" i="1" u="sng" dirty="0" smtClean="0"/>
              <a:t>EDITOR</a:t>
            </a:r>
            <a:br>
              <a:rPr lang="en-US" sz="4400" b="1" i="1" u="sng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       </a:t>
            </a:r>
            <a:r>
              <a:rPr lang="en-US" sz="2700" b="1" u="sng" dirty="0" err="1" smtClean="0"/>
              <a:t>OpenGl</a:t>
            </a:r>
            <a:r>
              <a:rPr lang="en-US" sz="2700" b="1" u="sng" dirty="0" smtClean="0"/>
              <a:t> C++</a:t>
            </a:r>
            <a:endParaRPr lang="en-US" sz="27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33768"/>
            <a:ext cx="8915400" cy="3577454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Group </a:t>
            </a:r>
            <a:r>
              <a:rPr lang="en-US" sz="2800" b="1" u="sng" dirty="0"/>
              <a:t>Members</a:t>
            </a:r>
          </a:p>
          <a:p>
            <a:r>
              <a:rPr lang="en-US" sz="2800" dirty="0" smtClean="0"/>
              <a:t>Hamza Siddiqui (B14101051)</a:t>
            </a:r>
          </a:p>
          <a:p>
            <a:r>
              <a:rPr lang="en-US" sz="2800" dirty="0" smtClean="0"/>
              <a:t>Shariq Naeem (B14101036)</a:t>
            </a:r>
          </a:p>
          <a:p>
            <a:r>
              <a:rPr lang="en-US" sz="2800" dirty="0" smtClean="0"/>
              <a:t>Bilal Zafar (B14101051)</a:t>
            </a:r>
          </a:p>
          <a:p>
            <a:r>
              <a:rPr lang="en-US" sz="2800" dirty="0" smtClean="0"/>
              <a:t>Taimoor Abbasi (B14101112)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138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 Creation</a:t>
            </a: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6537"/>
            <a:ext cx="8915400" cy="46146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we press any alphabet key, it is drawn with dots and a sound of that alphabet hears.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86828"/>
            <a:ext cx="6800448" cy="449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Alphabets Creation</a:t>
            </a:r>
            <a:endParaRPr lang="en-US" sz="4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506" y="1666566"/>
            <a:ext cx="6642858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3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959" y="624110"/>
            <a:ext cx="10030654" cy="563245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Content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958" y="1337481"/>
            <a:ext cx="10030654" cy="457374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Drawing Anything using Line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Automatically Draw an Alphabet when alphabet key is pressed. Also it creates sound of that alphabet.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Edit Criteria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-Begin New Line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-Start Page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-Print Points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-Delete Points</a:t>
            </a:r>
          </a:p>
        </p:txBody>
      </p:sp>
    </p:spTree>
    <p:extLst>
      <p:ext uri="{BB962C8B-B14F-4D97-AF65-F5344CB8AC3E}">
        <p14:creationId xmlns:p14="http://schemas.microsoft.com/office/powerpoint/2010/main" val="151471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845" y="624110"/>
            <a:ext cx="9948767" cy="713371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b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824" y="1337481"/>
            <a:ext cx="9211788" cy="5172501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Initially open Alphabets showing window.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void A(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myPoint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peak,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GLint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width,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GLint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height)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glBegin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(GL_LINE_STRIP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glVertex2d(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peak.x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peak.y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glVertex2d(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peak.x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+ width / 2,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peak.y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+ height);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glVertex2d(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peak.x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+ width,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peak.y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glVertex2d(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peak.x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+ 3 * width / 4,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peak.y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+ height / 2);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glVertex2d(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peak.x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+ width / 4,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peak.y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+ height / 2);</a:t>
            </a:r>
          </a:p>
          <a:p>
            <a:pPr marL="0" indent="0"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glEnd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Above Code Draw the “A” alphabet at startup.</a:t>
            </a: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Similarly for other Alphabet same code is added with different points.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We set the coordinate of the peak and pass the value of width and height then adjust the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aplhabets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with respect to peak.</a:t>
            </a: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211" y="1337481"/>
            <a:ext cx="3751701" cy="302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5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624110"/>
            <a:ext cx="9699395" cy="808905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7481"/>
            <a:ext cx="8915400" cy="51452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Shows the Alphabets at Their Position.</a:t>
            </a: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327" y="1646617"/>
            <a:ext cx="5604397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8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Menu Event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1" y="1460310"/>
            <a:ext cx="8301702" cy="5036024"/>
          </a:xfrm>
        </p:spPr>
        <p:txBody>
          <a:bodyPr/>
          <a:lstStyle/>
          <a:p>
            <a:r>
              <a:rPr lang="en-US" sz="2000" b="1" dirty="0" smtClean="0"/>
              <a:t>Menu Event creates when right click is pressed.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1905000"/>
            <a:ext cx="6431959" cy="468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9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9723"/>
          </a:xfrm>
        </p:spPr>
        <p:txBody>
          <a:bodyPr>
            <a:no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Menu Event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174" y="1323833"/>
            <a:ext cx="7606874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5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Drawing With Line</a:t>
            </a: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5719"/>
            <a:ext cx="8915400" cy="507696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Draw line or every that is draw by line we can draw with mouse click.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First click represent the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initial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point and the second click the final point and draw line between two point and other draw line corresponding to pervious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1" dirty="0"/>
              <a:t>We have use the technique of slope such that:</a:t>
            </a:r>
          </a:p>
          <a:p>
            <a:pPr marL="0" indent="0">
              <a:buNone/>
            </a:pPr>
            <a:r>
              <a:rPr lang="en-US" b="1" dirty="0"/>
              <a:t>             - If difference of y is so small then we will assume it parallel to x-axis.</a:t>
            </a:r>
          </a:p>
          <a:p>
            <a:pPr marL="0" indent="0">
              <a:buNone/>
            </a:pPr>
            <a:r>
              <a:rPr lang="en-US" b="1" dirty="0"/>
              <a:t>             - If difference of x is so small then we will assume it parallel to y-axis.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053" y="3944203"/>
            <a:ext cx="8315634" cy="24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5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Drawing With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1254"/>
            <a:ext cx="8915400" cy="440996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marL="0" indent="0">
              <a:buNone/>
            </a:pP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Drawing A House</a:t>
            </a:r>
          </a:p>
          <a:p>
            <a:pPr marL="0" indent="0">
              <a:buNone/>
            </a:pP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320118"/>
            <a:ext cx="7946860" cy="44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13" y="624110"/>
            <a:ext cx="9757699" cy="128089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 Interaction</a:t>
            </a:r>
            <a:b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902" y="1746914"/>
            <a:ext cx="8557146" cy="4954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506" y="127664"/>
            <a:ext cx="5362432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420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329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Wisp</vt:lpstr>
      <vt:lpstr>POLYLINE EDITOR                                     OpenGl C++</vt:lpstr>
      <vt:lpstr>Content </vt:lpstr>
      <vt:lpstr>Background  </vt:lpstr>
      <vt:lpstr>Background</vt:lpstr>
      <vt:lpstr>Menu Event</vt:lpstr>
      <vt:lpstr>Menu Event</vt:lpstr>
      <vt:lpstr>Drawing With Line</vt:lpstr>
      <vt:lpstr>Drawing With Line</vt:lpstr>
      <vt:lpstr>Mouse Interaction </vt:lpstr>
      <vt:lpstr>Sound Creation</vt:lpstr>
      <vt:lpstr>Alphabets Creation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POLYLINE EDITOR                                     OpenGl C++</dc:title>
  <dc:creator>Bilal</dc:creator>
  <cp:lastModifiedBy>Bilal</cp:lastModifiedBy>
  <cp:revision>10</cp:revision>
  <dcterms:created xsi:type="dcterms:W3CDTF">2019-01-02T13:22:36Z</dcterms:created>
  <dcterms:modified xsi:type="dcterms:W3CDTF">2019-01-02T14:51:22Z</dcterms:modified>
</cp:coreProperties>
</file>