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0006-4DD9-479E-AE5A-F81742D6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2E7F7-F0ED-4562-84BD-E67275F1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3E1D-8053-4621-BC82-308E2BD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8946-ABF2-4DAB-A196-3A84F31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DBBF-3B50-46B2-8413-A89906F0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DB9-C7DF-4EDA-9729-CF19C84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0028-E05B-493C-803C-8640C31F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936D-983F-4DBD-B564-F4590D89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3F0A-F9DE-4569-8697-D685E5E6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FD1C-9019-4319-B054-CE700934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8865C-133A-4302-BBD8-615E8DDC3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B50B-0414-4712-9B14-0F88FFD0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FBE4-FCC4-44E2-AFAC-6D5F6C21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CA47-4511-4B4A-B818-4E3D4ED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1892-6E28-4626-8F4B-EDD95B9E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9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FD76-96A3-41AC-9626-E828F1DD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E2F1-BF01-4FBE-B4E5-478120C0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DC2E-C4E6-41A9-8116-FC671176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7999-8A81-40B5-AC4A-952B1B00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0855-7F7D-42CB-B0CA-47B9CBCA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8E33-9CFC-457F-A470-02A9FB7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F992-45B6-4742-AC0C-B852072C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8AAB-916C-4C12-9C6D-690EA9A7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B71-EE01-4E01-ADAF-10DA599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82A7-1FC0-4E73-944A-A764CF8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5C36-EEF9-416C-BE31-19E6CC8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348-785C-4887-822C-C44EBA94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5AA6-6AFB-4081-BF99-1A048CC3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9B1F3-4CBA-4961-A42C-FC78B60A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0C77-AA12-4556-8268-38A29D6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84E1-056C-4C75-883D-70EE0AEE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8AC8-9310-436B-93DA-93B66468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F470-C18F-4666-AA94-6B4F7173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92DE-F2FA-4399-B8FE-8B627CA2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C3D1-B365-494D-BF69-AD12F8DC2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F0C6E-CAF1-4669-8AE9-536FDCA57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18F0D-9A9C-4032-9587-C2501128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9689-A3B4-478A-82B1-D75BE51D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93D4D-3DA3-452A-8C4C-9EAAD68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CD95-FE5F-4639-81BD-C1045AF1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9E73F-EF9B-4E58-AD01-F0C7E64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2B7C-4764-4884-B33E-8740389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FCFB4-E4AA-4C04-96C1-6780A878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F4CB5-6CD4-4927-A992-8741663E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0140A-8A76-4983-97E7-879E924D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82AF-6A67-4C10-926D-EF86E02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4AA-8402-4F06-9B8E-EC1D3F06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9091-99E0-438E-9A8F-5C463DAD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CE11B-8627-451D-B212-98421374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9475-BFAE-47FE-9235-623852B5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D267-6398-4150-B0B1-E73D4A7F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FEAD-84C8-4EC9-BCE9-FEDB2DA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5C60-C2B4-465A-9857-C174EFD5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71E7F-7BFD-4C82-9FDF-4F37C58A2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C1AC1-F19B-4049-BC68-F91A3B4E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F37B-E77D-47B2-AD1E-6624046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1748-3AC8-4151-9122-3798FFC2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6569-4DCA-417F-8F6D-490AD168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0F95B-6ECF-4FCA-AE90-1DC5641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06E4F-61D1-4C20-B9AA-31A7908E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EBB8-1B33-4F23-B25C-B624AB29C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FF0A-2CC7-4271-B31D-C446866001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17FB-D986-4EF9-86CC-A44BD861F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749D-3EE2-4465-BDD1-25BD1E06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828-7D26-4AF2-B747-857BB04D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9C76-FEE7-4B0A-AA6D-9214B74B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Chatbot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AA53481-2C8B-4FB4-8B97-C40B01FAA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r="139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E73C8C0-208E-4354-804B-EBDC87E5048C}"/>
              </a:ext>
            </a:extLst>
          </p:cNvPr>
          <p:cNvSpPr txBox="1">
            <a:spLocks/>
          </p:cNvSpPr>
          <p:nvPr/>
        </p:nvSpPr>
        <p:spPr>
          <a:xfrm>
            <a:off x="661183" y="2128888"/>
            <a:ext cx="5314536" cy="32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37A54-2DE3-4C3E-81F7-57FF501CCC7D}"/>
              </a:ext>
            </a:extLst>
          </p:cNvPr>
          <p:cNvSpPr txBox="1"/>
          <p:nvPr/>
        </p:nvSpPr>
        <p:spPr>
          <a:xfrm>
            <a:off x="872197" y="3010486"/>
            <a:ext cx="4783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Team Members:</a:t>
            </a:r>
          </a:p>
          <a:p>
            <a:endParaRPr lang="en-US" sz="28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Faizan Qazi               263118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Danial Ahmad         249912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Shariq Bin Rashid  242431</a:t>
            </a: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423B-99B9-441A-ABE0-D2E655FAA5D5}"/>
              </a:ext>
            </a:extLst>
          </p:cNvPr>
          <p:cNvSpPr txBox="1"/>
          <p:nvPr/>
        </p:nvSpPr>
        <p:spPr>
          <a:xfrm>
            <a:off x="8693835" y="6119029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BSCS-8B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5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4CFD9A4B-B750-4AFB-98B2-80935AAF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8"/>
          <a:stretch/>
        </p:blipFill>
        <p:spPr>
          <a:xfrm>
            <a:off x="5447575" y="10"/>
            <a:ext cx="7009896" cy="6857990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A26A-2655-48CF-AFB4-EFB333FB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7" y="883632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2C50B-6A58-4C88-8CED-DE0CB09B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Online companies require extra employee to  reply their customers.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Negotiating with them  also take a lot of time.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It cost them very much as they usually need a separate call center and employees for this purpose. 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The company need to hire double the employees as they need to be active 24/7.</a:t>
            </a:r>
          </a:p>
        </p:txBody>
      </p:sp>
    </p:spTree>
    <p:extLst>
      <p:ext uri="{BB962C8B-B14F-4D97-AF65-F5344CB8AC3E}">
        <p14:creationId xmlns:p14="http://schemas.microsoft.com/office/powerpoint/2010/main" val="86043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4CFD9A4B-B750-4AFB-98B2-80935AAF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8"/>
          <a:stretch/>
        </p:blipFill>
        <p:spPr>
          <a:xfrm>
            <a:off x="5447575" y="10"/>
            <a:ext cx="7009896" cy="6857990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A26A-2655-48CF-AFB4-EFB333FB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28" y="1396289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2C50B-6A58-4C88-8CED-DE0CB09B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Here our chatbot will provide these companies with the perfect solution.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It will reply customers in real time, help them find the best product.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It will also convince them to buy our product and chat with them with a humanly manner.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It will save them cost and time.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i="1" dirty="0"/>
              <a:t>This will increase their productivity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5200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4CFD9A4B-B750-4AFB-98B2-80935AAF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8"/>
          <a:stretch/>
        </p:blipFill>
        <p:spPr>
          <a:xfrm>
            <a:off x="5447575" y="10"/>
            <a:ext cx="7009896" cy="6857990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A26A-2655-48CF-AFB4-EFB333FB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28" y="1396289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2C50B-6A58-4C88-8CED-DE0CB09B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 i="1" dirty="0"/>
              <a:t>Data Size</a:t>
            </a:r>
          </a:p>
          <a:p>
            <a:pPr marL="514350" lvl="1"/>
            <a:r>
              <a:rPr lang="en-US" sz="2200" i="1" dirty="0"/>
              <a:t>60000+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Time Complexity</a:t>
            </a:r>
          </a:p>
          <a:p>
            <a:pPr marL="514350" lvl="1"/>
            <a:r>
              <a:rPr lang="en-US" sz="2200" i="1" dirty="0"/>
              <a:t>O(1) in average case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Data Structures Used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Dynamic Arrays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Linked lists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33745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4CFD9A4B-B750-4AFB-98B2-80935AAF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8"/>
          <a:stretch/>
        </p:blipFill>
        <p:spPr>
          <a:xfrm>
            <a:off x="5447575" y="10"/>
            <a:ext cx="7009896" cy="6857990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A26A-2655-48CF-AFB4-EFB333FB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28" y="1396289"/>
            <a:ext cx="47824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Features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2C50B-6A58-4C88-8CED-DE0CB09B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 i="1" dirty="0"/>
              <a:t>Algorithms Used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Hash functions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String filtering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Sorting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Stemming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200" i="1" dirty="0"/>
              <a:t>lemmatization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3B1670-A804-42DB-9FB7-879FD8940EDA}"/>
              </a:ext>
            </a:extLst>
          </p:cNvPr>
          <p:cNvSpPr txBox="1">
            <a:spLocks/>
          </p:cNvSpPr>
          <p:nvPr/>
        </p:nvSpPr>
        <p:spPr>
          <a:xfrm>
            <a:off x="665117" y="-10095"/>
            <a:ext cx="47824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42803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41D6-8D58-475B-9C87-9DF57354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FA576D-8384-420D-9895-5C8B6D4E1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542" cy="7239904"/>
          </a:xfrm>
        </p:spPr>
      </p:pic>
    </p:spTree>
    <p:extLst>
      <p:ext uri="{BB962C8B-B14F-4D97-AF65-F5344CB8AC3E}">
        <p14:creationId xmlns:p14="http://schemas.microsoft.com/office/powerpoint/2010/main" val="9908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75F-2CBD-4BBD-A527-D4A7D8B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8E8D-7FB5-4DDB-88D9-0925D2CB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569CB-E0B4-4B5C-9C7E-1859B22D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-94553"/>
            <a:ext cx="12192000" cy="6952553"/>
          </a:xfrm>
        </p:spPr>
      </p:pic>
    </p:spTree>
    <p:extLst>
      <p:ext uri="{BB962C8B-B14F-4D97-AF65-F5344CB8AC3E}">
        <p14:creationId xmlns:p14="http://schemas.microsoft.com/office/powerpoint/2010/main" val="19450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E62C-CC2E-4792-BF00-7AFD79A3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76A4D-94DD-437F-8195-23FF86C1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7042780"/>
          </a:xfrm>
        </p:spPr>
      </p:pic>
    </p:spTree>
    <p:extLst>
      <p:ext uri="{BB962C8B-B14F-4D97-AF65-F5344CB8AC3E}">
        <p14:creationId xmlns:p14="http://schemas.microsoft.com/office/powerpoint/2010/main" val="259686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Office Theme</vt:lpstr>
      <vt:lpstr>Chatbot</vt:lpstr>
      <vt:lpstr>Problem statement</vt:lpstr>
      <vt:lpstr>Idea</vt:lpstr>
      <vt:lpstr>Features</vt:lpstr>
      <vt:lpstr>Features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nadeem ahmad</dc:creator>
  <cp:lastModifiedBy>nadeem ahmad</cp:lastModifiedBy>
  <cp:revision>7</cp:revision>
  <dcterms:created xsi:type="dcterms:W3CDTF">2019-12-21T18:47:36Z</dcterms:created>
  <dcterms:modified xsi:type="dcterms:W3CDTF">2019-12-22T10:45:57Z</dcterms:modified>
</cp:coreProperties>
</file>