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420E-3412-FC42-A26B-5CB77B1E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3BC00-B5D2-7A47-880E-4946A5B3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813F-70AD-C346-B7C9-4083553D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DD62-F1D7-A44D-A9C2-F84673E9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22DC-98AE-4845-AAA9-81519B11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47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942-C49F-8A46-B1B4-C790657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D7BEB-DEBE-8445-A773-7FC796B3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DB5B-7384-1142-BBC6-8EB3A266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CBE2-1FE3-214F-AD5A-77382518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2CD3-5AEA-DC4A-AFB1-4D26723E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115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71FFF-6F36-334D-9624-73B4FD5A3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11B8-D13B-5646-9161-B736F6B8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6B5A-B7C3-4C4D-A8EB-360E1117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9AF3-4222-A64D-A8E4-3C145CC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466B-3499-DD48-AD56-8DE6686E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62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8C7E-6448-854C-88A1-3DEF6E16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783F-A4D6-4640-AD64-509EDAAC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F4CA-E1F9-B743-BE98-B94C415D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C005-5B82-1E42-AFB0-D4606947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39E7-4243-744D-B900-DD1F8CD5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499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157D-4312-234B-8525-EEAB38C5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9C3C-A270-A14B-95A5-FFDBF6B2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60D1-7D05-B940-A116-CA9F4FD1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F5E8-80C6-5740-838A-4EE82AE5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4034-FA47-CF45-AEB6-1DE07759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166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105F-9BEE-3745-B1B1-773B9709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B727-3C8D-C848-8B9A-CEB235AA8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E1DD2-B723-B544-80D3-DF66997A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A3E81-F4AB-2645-B5E6-BCC93B9F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6ECB-4D88-964F-A993-92E1CBA0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5A84-E7E8-8E46-B8B1-F52EC9BF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63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85D-E703-5741-B589-6766843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2446-D76E-904B-90CA-A66F0711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C530-954A-3445-9DA0-1AD9EB20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9050E-2313-BD41-97A3-800B5D246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6F6E2-48FC-0A4D-8C88-AE66DFCE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6B28A-4089-A346-B8C4-5D8F8B89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30BAA-C698-7048-862A-D9198D4B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FBEE-38DC-E749-B9C6-571369E0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70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0428-708C-114F-A16D-F866E509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EE9E-AB86-3F46-8041-5384465D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DE3B5-82F3-D94A-8845-7A1E7425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2F097-AF1B-FA44-9A8E-0A1915DF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00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B9D4-FB89-AF42-8066-0751D25B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45CE7-9DC4-994B-A244-90BC8CD6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217FB-46FD-B642-8C7E-3AD5F79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08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9AFB-96BD-2E4A-AEF2-81C501D4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C673-81E5-0E41-9F22-8F9CABC1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AC456-F972-E74C-A873-3F05B098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70D6-6E13-1E4A-8D62-7B775129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B1F8-AA20-E145-86D6-D83999FF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4A527-66AB-E545-B501-3042ACB6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3505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FECE-0318-B944-95AC-ABF6CFC3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F1EE7-A2FE-7E47-8EBB-87997FE5B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04FA-C160-7440-9226-2A7F9AD3E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D4EA-3ACA-AA43-8ED0-3E00A8F9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C6F6-F7DF-BE42-9608-A47F6C9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2EDC-3BF6-A248-8694-AAF76855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920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7B1FD-DE28-8B4C-8DEE-24E03D13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042E-BCCA-8940-98C2-5386FC8B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700F-97D0-1E46-8791-C3498329E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2DD8-EB21-C34C-958F-0DEEDC3B719E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EB6D-4E16-BC44-97B6-201A01ADF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7224-381B-334A-B8CC-80A0F514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E4B7-A557-5545-BD5E-5206A7FA1D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379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0E4D0-BFAD-AF46-A47D-76C9B21F3692}"/>
              </a:ext>
            </a:extLst>
          </p:cNvPr>
          <p:cNvSpPr/>
          <p:nvPr/>
        </p:nvSpPr>
        <p:spPr>
          <a:xfrm>
            <a:off x="3457910" y="1114094"/>
            <a:ext cx="1860331" cy="6411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bg2">
                    <a:lumMod val="25000"/>
                  </a:schemeClr>
                </a:solidFill>
              </a:rPr>
              <a:t>NamedObject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B83B2-5AD3-6E4D-8652-5FCED3D22731}"/>
              </a:ext>
            </a:extLst>
          </p:cNvPr>
          <p:cNvSpPr/>
          <p:nvPr/>
        </p:nvSpPr>
        <p:spPr>
          <a:xfrm>
            <a:off x="3431991" y="3074273"/>
            <a:ext cx="1860331" cy="6411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bg2">
                    <a:lumMod val="25000"/>
                  </a:schemeClr>
                </a:solidFill>
              </a:rPr>
              <a:t>Rational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3B17-3662-094A-AF50-3BCB5B559B4D}"/>
              </a:ext>
            </a:extLst>
          </p:cNvPr>
          <p:cNvSpPr/>
          <p:nvPr/>
        </p:nvSpPr>
        <p:spPr>
          <a:xfrm>
            <a:off x="326177" y="5444357"/>
            <a:ext cx="1860331" cy="641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83F6D-9D5D-304C-BF76-49A295B728FD}"/>
              </a:ext>
            </a:extLst>
          </p:cNvPr>
          <p:cNvSpPr/>
          <p:nvPr/>
        </p:nvSpPr>
        <p:spPr>
          <a:xfrm>
            <a:off x="326176" y="3074274"/>
            <a:ext cx="1860331" cy="641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World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C9929-E4C6-8343-B19A-63CBDB6A705E}"/>
              </a:ext>
            </a:extLst>
          </p:cNvPr>
          <p:cNvSpPr/>
          <p:nvPr/>
        </p:nvSpPr>
        <p:spPr>
          <a:xfrm>
            <a:off x="8417635" y="3074273"/>
            <a:ext cx="1860331" cy="641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Mechanism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63BB4-DFD3-424C-82EB-55D3DB6CC6AD}"/>
              </a:ext>
            </a:extLst>
          </p:cNvPr>
          <p:cNvSpPr/>
          <p:nvPr/>
        </p:nvSpPr>
        <p:spPr>
          <a:xfrm>
            <a:off x="3431991" y="5444357"/>
            <a:ext cx="1860331" cy="641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81339-66F9-4B49-A5F6-13F04C042BDC}"/>
              </a:ext>
            </a:extLst>
          </p:cNvPr>
          <p:cNvSpPr/>
          <p:nvPr/>
        </p:nvSpPr>
        <p:spPr>
          <a:xfrm>
            <a:off x="8417635" y="5444357"/>
            <a:ext cx="1860331" cy="641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Negotiator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58252C-F427-1445-9EA4-703C88572A0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362157" y="1755225"/>
            <a:ext cx="25919" cy="131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08CD89-213E-9149-A9F3-A64D9D440A51}"/>
              </a:ext>
            </a:extLst>
          </p:cNvPr>
          <p:cNvSpPr txBox="1"/>
          <p:nvPr/>
        </p:nvSpPr>
        <p:spPr>
          <a:xfrm>
            <a:off x="4339666" y="23764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4A39033-1E4D-E44D-BF7D-40106F1F6F9D}"/>
              </a:ext>
            </a:extLst>
          </p:cNvPr>
          <p:cNvSpPr/>
          <p:nvPr/>
        </p:nvSpPr>
        <p:spPr>
          <a:xfrm>
            <a:off x="8549014" y="4225156"/>
            <a:ext cx="1597572" cy="683173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NMI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BAA7ABD-B2FD-8B42-9B6C-D6E5388C13D3}"/>
              </a:ext>
            </a:extLst>
          </p:cNvPr>
          <p:cNvSpPr/>
          <p:nvPr/>
        </p:nvSpPr>
        <p:spPr>
          <a:xfrm>
            <a:off x="457554" y="4225156"/>
            <a:ext cx="1597572" cy="683173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AWI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166573-F30F-E547-A859-25C283554999}"/>
              </a:ext>
            </a:extLst>
          </p:cNvPr>
          <p:cNvCxnSpPr>
            <a:cxnSpLocks/>
            <a:stCxn id="5" idx="0"/>
            <a:endCxn id="131" idx="2"/>
          </p:cNvCxnSpPr>
          <p:nvPr/>
        </p:nvCxnSpPr>
        <p:spPr>
          <a:xfrm flipV="1">
            <a:off x="4362157" y="2376491"/>
            <a:ext cx="3033170" cy="6977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B7BAA2B3-2805-9A4F-BD7E-1FA27845F629}"/>
              </a:ext>
            </a:extLst>
          </p:cNvPr>
          <p:cNvSpPr/>
          <p:nvPr/>
        </p:nvSpPr>
        <p:spPr>
          <a:xfrm>
            <a:off x="8746262" y="1710556"/>
            <a:ext cx="1203077" cy="683173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NMI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0B1938-43D3-044E-99C3-3612152BC9D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62157" y="3715404"/>
            <a:ext cx="0" cy="172895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55D37CB-C30F-F041-A123-7FD4D6ED54B2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2186508" y="3394839"/>
            <a:ext cx="1245483" cy="2370084"/>
          </a:xfrm>
          <a:prstGeom prst="bentConnector3">
            <a:avLst>
              <a:gd name="adj1" fmla="val 43249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4D69B8C-34C2-3B40-ACC1-7244DC1F6609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5292323" y="3394839"/>
            <a:ext cx="3125313" cy="2370084"/>
          </a:xfrm>
          <a:prstGeom prst="bentConnector3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01CBE6E-DBBD-D44D-8F58-1EA9DEBC7B9F}"/>
              </a:ext>
            </a:extLst>
          </p:cNvPr>
          <p:cNvCxnSpPr>
            <a:stCxn id="7" idx="0"/>
            <a:endCxn id="4" idx="1"/>
          </p:cNvCxnSpPr>
          <p:nvPr/>
        </p:nvCxnSpPr>
        <p:spPr>
          <a:xfrm rot="5400000" flipH="1" flipV="1">
            <a:off x="1537319" y="1153683"/>
            <a:ext cx="1639614" cy="2201568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D61CB9-7394-3343-AC77-EF92DA53A6E1}"/>
              </a:ext>
            </a:extLst>
          </p:cNvPr>
          <p:cNvCxnSpPr>
            <a:cxnSpLocks/>
            <a:stCxn id="131" idx="0"/>
            <a:endCxn id="4" idx="3"/>
          </p:cNvCxnSpPr>
          <p:nvPr/>
        </p:nvCxnSpPr>
        <p:spPr>
          <a:xfrm rot="16200000" flipV="1">
            <a:off x="6218836" y="534065"/>
            <a:ext cx="275896" cy="2077086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3A5B3A-097D-2843-A0DB-09608785B669}"/>
              </a:ext>
            </a:extLst>
          </p:cNvPr>
          <p:cNvCxnSpPr>
            <a:cxnSpLocks/>
            <a:stCxn id="131" idx="3"/>
            <a:endCxn id="28" idx="1"/>
          </p:cNvCxnSpPr>
          <p:nvPr/>
        </p:nvCxnSpPr>
        <p:spPr>
          <a:xfrm>
            <a:off x="8389847" y="2043524"/>
            <a:ext cx="356415" cy="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A8047C-16AB-AF42-995D-78D28AAFA6BA}"/>
              </a:ext>
            </a:extLst>
          </p:cNvPr>
          <p:cNvCxnSpPr/>
          <p:nvPr/>
        </p:nvCxnSpPr>
        <p:spPr>
          <a:xfrm>
            <a:off x="9347800" y="2393729"/>
            <a:ext cx="0" cy="6805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486D74-E2E7-2D47-98C3-0229C9728AB3}"/>
              </a:ext>
            </a:extLst>
          </p:cNvPr>
          <p:cNvCxnSpPr/>
          <p:nvPr/>
        </p:nvCxnSpPr>
        <p:spPr>
          <a:xfrm flipH="1" flipV="1">
            <a:off x="9347800" y="4908329"/>
            <a:ext cx="1" cy="5360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A29731-D13C-A246-82DE-B7EB1D39FFCA}"/>
              </a:ext>
            </a:extLst>
          </p:cNvPr>
          <p:cNvCxnSpPr/>
          <p:nvPr/>
        </p:nvCxnSpPr>
        <p:spPr>
          <a:xfrm flipV="1">
            <a:off x="9347800" y="3715404"/>
            <a:ext cx="1" cy="509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39884B-4DB9-9E48-948B-EB41C8F8513D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H="1" flipV="1">
            <a:off x="1256340" y="4908329"/>
            <a:ext cx="3" cy="5360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EAE1C1-D97B-E544-A56C-0ED316DF6C27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1256340" y="3715405"/>
            <a:ext cx="2" cy="50975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B11B88-C403-3F4C-B46F-1F32147A3A59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5400000" flipH="1" flipV="1">
            <a:off x="2183884" y="4837382"/>
            <a:ext cx="320565" cy="2175648"/>
          </a:xfrm>
          <a:prstGeom prst="bentConnector4">
            <a:avLst>
              <a:gd name="adj1" fmla="val -71312"/>
              <a:gd name="adj2" fmla="val 713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62D7BAA-2299-D74A-B77B-26F8A8DB2A29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5292322" y="5764923"/>
            <a:ext cx="4055479" cy="320565"/>
          </a:xfrm>
          <a:prstGeom prst="bentConnector4">
            <a:avLst>
              <a:gd name="adj1" fmla="val 23241"/>
              <a:gd name="adj2" fmla="val 1713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4C695CA-D36E-A044-ABCC-D4DD09637BD7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rot="10800000" flipH="1">
            <a:off x="326176" y="5764923"/>
            <a:ext cx="9951789" cy="12700"/>
          </a:xfrm>
          <a:prstGeom prst="bentConnector5">
            <a:avLst>
              <a:gd name="adj1" fmla="val -2297"/>
              <a:gd name="adj2" fmla="val -7841378"/>
              <a:gd name="adj3" fmla="val 102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27AE2D4-B8C1-6D48-A53F-3323F3CF73BE}"/>
              </a:ext>
            </a:extLst>
          </p:cNvPr>
          <p:cNvSpPr txBox="1"/>
          <p:nvPr/>
        </p:nvSpPr>
        <p:spPr>
          <a:xfrm>
            <a:off x="6201624" y="11450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FDB7C7-0953-4A4B-9A45-823822DA404D}"/>
              </a:ext>
            </a:extLst>
          </p:cNvPr>
          <p:cNvSpPr txBox="1"/>
          <p:nvPr/>
        </p:nvSpPr>
        <p:spPr>
          <a:xfrm>
            <a:off x="1623498" y="113925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2656D7-B7F4-B14B-8AE0-C69CC3AD34ED}"/>
              </a:ext>
            </a:extLst>
          </p:cNvPr>
          <p:cNvSpPr txBox="1"/>
          <p:nvPr/>
        </p:nvSpPr>
        <p:spPr>
          <a:xfrm>
            <a:off x="2350858" y="55164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6E44F-739F-5549-8B12-D5B138E4E90D}"/>
              </a:ext>
            </a:extLst>
          </p:cNvPr>
          <p:cNvSpPr txBox="1"/>
          <p:nvPr/>
        </p:nvSpPr>
        <p:spPr>
          <a:xfrm>
            <a:off x="7625219" y="54443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9E78DD-0134-524D-A74F-1E9BE6E80D7B}"/>
              </a:ext>
            </a:extLst>
          </p:cNvPr>
          <p:cNvSpPr txBox="1"/>
          <p:nvPr/>
        </p:nvSpPr>
        <p:spPr>
          <a:xfrm>
            <a:off x="1401023" y="6046075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owns, creates</a:t>
            </a:r>
            <a:endParaRPr lang="en-JP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C4F44D-F528-404C-B3F9-517CABC1ABB0}"/>
              </a:ext>
            </a:extLst>
          </p:cNvPr>
          <p:cNvSpPr txBox="1"/>
          <p:nvPr/>
        </p:nvSpPr>
        <p:spPr>
          <a:xfrm>
            <a:off x="6854979" y="6034474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manages, [creates]</a:t>
            </a:r>
            <a:endParaRPr lang="en-JP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2EB7FC-7526-DB4D-B86A-7DC3CA6F982A}"/>
              </a:ext>
            </a:extLst>
          </p:cNvPr>
          <p:cNvSpPr txBox="1"/>
          <p:nvPr/>
        </p:nvSpPr>
        <p:spPr>
          <a:xfrm>
            <a:off x="5171959" y="6488668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owns</a:t>
            </a:r>
            <a:endParaRPr lang="en-JP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841360-0077-0849-B2CA-674759FF716D}"/>
              </a:ext>
            </a:extLst>
          </p:cNvPr>
          <p:cNvSpPr txBox="1"/>
          <p:nvPr/>
        </p:nvSpPr>
        <p:spPr>
          <a:xfrm>
            <a:off x="1212968" y="500284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A90D9E-5E43-FE45-A625-A6A981A0EBAB}"/>
              </a:ext>
            </a:extLst>
          </p:cNvPr>
          <p:cNvSpPr txBox="1"/>
          <p:nvPr/>
        </p:nvSpPr>
        <p:spPr>
          <a:xfrm>
            <a:off x="9285686" y="49916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7497F9-330A-334A-A525-121D1614039A}"/>
              </a:ext>
            </a:extLst>
          </p:cNvPr>
          <p:cNvSpPr txBox="1"/>
          <p:nvPr/>
        </p:nvSpPr>
        <p:spPr>
          <a:xfrm>
            <a:off x="9292157" y="379875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accesses</a:t>
            </a:r>
            <a:endParaRPr lang="en-JP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0BF878-747E-CA47-A7EF-A68DA6C9AC41}"/>
              </a:ext>
            </a:extLst>
          </p:cNvPr>
          <p:cNvSpPr txBox="1"/>
          <p:nvPr/>
        </p:nvSpPr>
        <p:spPr>
          <a:xfrm>
            <a:off x="353609" y="378881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accesses</a:t>
            </a:r>
            <a:endParaRPr lang="en-JP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29EE7D-291E-864F-B383-43961EF01BEB}"/>
              </a:ext>
            </a:extLst>
          </p:cNvPr>
          <p:cNvSpPr txBox="1"/>
          <p:nvPr/>
        </p:nvSpPr>
        <p:spPr>
          <a:xfrm>
            <a:off x="5533439" y="239898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940597-41E4-574B-8867-A7D72C3E3B4E}"/>
              </a:ext>
            </a:extLst>
          </p:cNvPr>
          <p:cNvSpPr txBox="1"/>
          <p:nvPr/>
        </p:nvSpPr>
        <p:spPr>
          <a:xfrm>
            <a:off x="8303678" y="17353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  <a:endParaRPr lang="en-JP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B74F4B-B3D3-A142-BA61-CFFCFE23C4FD}"/>
              </a:ext>
            </a:extLst>
          </p:cNvPr>
          <p:cNvSpPr txBox="1"/>
          <p:nvPr/>
        </p:nvSpPr>
        <p:spPr>
          <a:xfrm>
            <a:off x="8396163" y="22881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accesses</a:t>
            </a:r>
            <a:endParaRPr lang="en-JP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95F2C10-0089-9346-B9EA-AE0187E4A6C8}"/>
              </a:ext>
            </a:extLst>
          </p:cNvPr>
          <p:cNvSpPr/>
          <p:nvPr/>
        </p:nvSpPr>
        <p:spPr>
          <a:xfrm>
            <a:off x="9229380" y="1085189"/>
            <a:ext cx="1834412" cy="3927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MechanismState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9165BF9-6D72-C04B-9A70-4CEDCDA4E06D}"/>
              </a:ext>
            </a:extLst>
          </p:cNvPr>
          <p:cNvCxnSpPr>
            <a:cxnSpLocks/>
            <a:stCxn id="8" idx="3"/>
            <a:endCxn id="87" idx="2"/>
          </p:cNvCxnSpPr>
          <p:nvPr/>
        </p:nvCxnSpPr>
        <p:spPr>
          <a:xfrm flipH="1" flipV="1">
            <a:off x="10146586" y="1477938"/>
            <a:ext cx="131380" cy="1916901"/>
          </a:xfrm>
          <a:prstGeom prst="bentConnector4">
            <a:avLst>
              <a:gd name="adj1" fmla="val -349998"/>
              <a:gd name="adj2" fmla="val 5836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AA5DA2A-B845-764C-ADEA-771F83E5DA89}"/>
              </a:ext>
            </a:extLst>
          </p:cNvPr>
          <p:cNvCxnSpPr>
            <a:stCxn id="28" idx="0"/>
            <a:endCxn id="87" idx="1"/>
          </p:cNvCxnSpPr>
          <p:nvPr/>
        </p:nvCxnSpPr>
        <p:spPr>
          <a:xfrm rot="16200000" flipV="1">
            <a:off x="9074095" y="1436849"/>
            <a:ext cx="428992" cy="118421"/>
          </a:xfrm>
          <a:prstGeom prst="bentConnector4">
            <a:avLst>
              <a:gd name="adj1" fmla="val 27112"/>
              <a:gd name="adj2" fmla="val 70100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ADDD6B7-C48B-7D48-9B63-3AF2FE2A1ADD}"/>
              </a:ext>
            </a:extLst>
          </p:cNvPr>
          <p:cNvCxnSpPr>
            <a:stCxn id="15" idx="3"/>
            <a:endCxn id="87" idx="3"/>
          </p:cNvCxnSpPr>
          <p:nvPr/>
        </p:nvCxnSpPr>
        <p:spPr>
          <a:xfrm flipV="1">
            <a:off x="10146586" y="1281564"/>
            <a:ext cx="917206" cy="3285179"/>
          </a:xfrm>
          <a:prstGeom prst="bentConnector3">
            <a:avLst>
              <a:gd name="adj1" fmla="val 11346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367171-C963-F047-8EEB-F646F029DA33}"/>
              </a:ext>
            </a:extLst>
          </p:cNvPr>
          <p:cNvSpPr txBox="1"/>
          <p:nvPr/>
        </p:nvSpPr>
        <p:spPr>
          <a:xfrm>
            <a:off x="8484981" y="70733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accesses</a:t>
            </a:r>
            <a:endParaRPr lang="en-JP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23D68A-3259-014F-BE5B-1986E49E91E7}"/>
              </a:ext>
            </a:extLst>
          </p:cNvPr>
          <p:cNvSpPr txBox="1"/>
          <p:nvPr/>
        </p:nvSpPr>
        <p:spPr>
          <a:xfrm>
            <a:off x="10191112" y="426761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accesses</a:t>
            </a:r>
            <a:endParaRPr lang="en-JP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BE90A3-A80C-474F-8893-FEE3DE836D70}"/>
              </a:ext>
            </a:extLst>
          </p:cNvPr>
          <p:cNvSpPr txBox="1"/>
          <p:nvPr/>
        </p:nvSpPr>
        <p:spPr>
          <a:xfrm>
            <a:off x="10221778" y="307427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D3820C-9AB3-9D46-BEC4-4DE343529BCB}"/>
              </a:ext>
            </a:extLst>
          </p:cNvPr>
          <p:cNvSpPr txBox="1"/>
          <p:nvPr/>
        </p:nvSpPr>
        <p:spPr>
          <a:xfrm>
            <a:off x="4327757" y="5073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FD0FF77-DE23-5543-83E7-929A9A5B0378}"/>
              </a:ext>
            </a:extLst>
          </p:cNvPr>
          <p:cNvCxnSpPr>
            <a:stCxn id="10" idx="1"/>
            <a:endCxn id="8" idx="1"/>
          </p:cNvCxnSpPr>
          <p:nvPr/>
        </p:nvCxnSpPr>
        <p:spPr>
          <a:xfrm rot="10800000">
            <a:off x="8417635" y="3394839"/>
            <a:ext cx="12700" cy="2370084"/>
          </a:xfrm>
          <a:prstGeom prst="curvedConnector3">
            <a:avLst>
              <a:gd name="adj1" fmla="val 2048276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4A3212B-7944-514D-9D54-C055E4851FD1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 flipV="1">
            <a:off x="2186507" y="3394840"/>
            <a:ext cx="1" cy="237008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6A271F-6894-A84B-B725-82113ED376CF}"/>
              </a:ext>
            </a:extLst>
          </p:cNvPr>
          <p:cNvSpPr txBox="1"/>
          <p:nvPr/>
        </p:nvSpPr>
        <p:spPr>
          <a:xfrm>
            <a:off x="2136706" y="44639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joins</a:t>
            </a:r>
            <a:endParaRPr lang="en-JP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20764A-F328-4A43-ADB4-A8D6E6469CBC}"/>
              </a:ext>
            </a:extLst>
          </p:cNvPr>
          <p:cNvSpPr txBox="1"/>
          <p:nvPr/>
        </p:nvSpPr>
        <p:spPr>
          <a:xfrm>
            <a:off x="7625219" y="437083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joins</a:t>
            </a:r>
            <a:endParaRPr lang="en-JP" dirty="0"/>
          </a:p>
        </p:txBody>
      </p: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FC2DFE72-65C2-A44C-ADE9-5F610DDE7AD4}"/>
              </a:ext>
            </a:extLst>
          </p:cNvPr>
          <p:cNvCxnSpPr>
            <a:stCxn id="8" idx="1"/>
          </p:cNvCxnSpPr>
          <p:nvPr/>
        </p:nvCxnSpPr>
        <p:spPr>
          <a:xfrm rot="10800000">
            <a:off x="5318241" y="1735361"/>
            <a:ext cx="3099394" cy="1659479"/>
          </a:xfrm>
          <a:prstGeom prst="curvedConnector3">
            <a:avLst>
              <a:gd name="adj1" fmla="val 70686"/>
            </a:avLst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5CF741F-6AE9-7242-8DFD-21FD373A6924}"/>
              </a:ext>
            </a:extLst>
          </p:cNvPr>
          <p:cNvSpPr txBox="1"/>
          <p:nvPr/>
        </p:nvSpPr>
        <p:spPr>
          <a:xfrm>
            <a:off x="7689594" y="3052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JP" dirty="0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C8602B24-9A97-6043-B1DC-08D5976C44D3}"/>
              </a:ext>
            </a:extLst>
          </p:cNvPr>
          <p:cNvSpPr/>
          <p:nvPr/>
        </p:nvSpPr>
        <p:spPr>
          <a:xfrm>
            <a:off x="6400806" y="1710556"/>
            <a:ext cx="1989041" cy="66593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UtilityFunction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D589164-ED94-AF45-9C8F-9BDD636967AB}"/>
              </a:ext>
            </a:extLst>
          </p:cNvPr>
          <p:cNvSpPr/>
          <p:nvPr/>
        </p:nvSpPr>
        <p:spPr>
          <a:xfrm>
            <a:off x="2047848" y="283779"/>
            <a:ext cx="1672820" cy="451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A350B6-F87D-CD44-8F16-0B07CE0E2CD0}"/>
              </a:ext>
            </a:extLst>
          </p:cNvPr>
          <p:cNvSpPr/>
          <p:nvPr/>
        </p:nvSpPr>
        <p:spPr>
          <a:xfrm>
            <a:off x="4897827" y="287275"/>
            <a:ext cx="1672820" cy="451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F53DA-3869-C54A-A1A6-09C4AFCDD688}"/>
              </a:ext>
            </a:extLst>
          </p:cNvPr>
          <p:cNvCxnSpPr>
            <a:stCxn id="4" idx="0"/>
            <a:endCxn id="136" idx="4"/>
          </p:cNvCxnSpPr>
          <p:nvPr/>
        </p:nvCxnSpPr>
        <p:spPr>
          <a:xfrm flipV="1">
            <a:off x="4388076" y="739220"/>
            <a:ext cx="1346161" cy="3748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D892908-FF2A-634E-BB84-0EB342D44E72}"/>
              </a:ext>
            </a:extLst>
          </p:cNvPr>
          <p:cNvCxnSpPr>
            <a:cxnSpLocks/>
            <a:stCxn id="4" idx="0"/>
            <a:endCxn id="135" idx="4"/>
          </p:cNvCxnSpPr>
          <p:nvPr/>
        </p:nvCxnSpPr>
        <p:spPr>
          <a:xfrm flipH="1" flipV="1">
            <a:off x="2884258" y="735724"/>
            <a:ext cx="1503818" cy="3783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FC26281-9F1A-3441-85C8-2AEBCD87C97B}"/>
              </a:ext>
            </a:extLst>
          </p:cNvPr>
          <p:cNvSpPr txBox="1"/>
          <p:nvPr/>
        </p:nvSpPr>
        <p:spPr>
          <a:xfrm>
            <a:off x="4725937" y="6374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2F8A952-B268-BB4F-BE7A-B402DE126A80}"/>
              </a:ext>
            </a:extLst>
          </p:cNvPr>
          <p:cNvSpPr txBox="1"/>
          <p:nvPr/>
        </p:nvSpPr>
        <p:spPr>
          <a:xfrm>
            <a:off x="3541826" y="6583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8FC39B17-F9CC-B843-9450-E598D3772057}"/>
              </a:ext>
            </a:extLst>
          </p:cNvPr>
          <p:cNvSpPr/>
          <p:nvPr/>
        </p:nvSpPr>
        <p:spPr>
          <a:xfrm>
            <a:off x="9265810" y="270582"/>
            <a:ext cx="1834412" cy="3927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6603F5A9-053A-634F-B353-C11322BD660C}"/>
              </a:ext>
            </a:extLst>
          </p:cNvPr>
          <p:cNvCxnSpPr>
            <a:cxnSpLocks/>
            <a:stCxn id="15" idx="3"/>
            <a:endCxn id="146" idx="3"/>
          </p:cNvCxnSpPr>
          <p:nvPr/>
        </p:nvCxnSpPr>
        <p:spPr>
          <a:xfrm flipV="1">
            <a:off x="10146586" y="466957"/>
            <a:ext cx="953636" cy="4099786"/>
          </a:xfrm>
          <a:prstGeom prst="bentConnector3">
            <a:avLst>
              <a:gd name="adj1" fmla="val 146014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84897C97-C42A-C349-914C-D506E1FBC18C}"/>
              </a:ext>
            </a:extLst>
          </p:cNvPr>
          <p:cNvCxnSpPr>
            <a:cxnSpLocks/>
            <a:stCxn id="28" idx="0"/>
            <a:endCxn id="146" idx="1"/>
          </p:cNvCxnSpPr>
          <p:nvPr/>
        </p:nvCxnSpPr>
        <p:spPr>
          <a:xfrm rot="16200000" flipV="1">
            <a:off x="8685007" y="1047761"/>
            <a:ext cx="1243599" cy="81991"/>
          </a:xfrm>
          <a:prstGeom prst="bentConnector4">
            <a:avLst>
              <a:gd name="adj1" fmla="val 9144"/>
              <a:gd name="adj2" fmla="val 101247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19AB32E2-04C2-7849-8E97-334F6256229C}"/>
              </a:ext>
            </a:extLst>
          </p:cNvPr>
          <p:cNvCxnSpPr>
            <a:cxnSpLocks/>
            <a:stCxn id="8" idx="3"/>
            <a:endCxn id="146" idx="0"/>
          </p:cNvCxnSpPr>
          <p:nvPr/>
        </p:nvCxnSpPr>
        <p:spPr>
          <a:xfrm flipH="1" flipV="1">
            <a:off x="10183016" y="270582"/>
            <a:ext cx="94950" cy="3124257"/>
          </a:xfrm>
          <a:prstGeom prst="bentConnector4">
            <a:avLst>
              <a:gd name="adj1" fmla="val -1748769"/>
              <a:gd name="adj2" fmla="val 10698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F.O.Mohammad</dc:creator>
  <cp:lastModifiedBy>Yasser F.O.Mohammad</cp:lastModifiedBy>
  <cp:revision>6</cp:revision>
  <dcterms:created xsi:type="dcterms:W3CDTF">2020-04-09T07:39:20Z</dcterms:created>
  <dcterms:modified xsi:type="dcterms:W3CDTF">2022-02-02T07:29:36Z</dcterms:modified>
</cp:coreProperties>
</file>