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E621-710B-2E4D-77AE-59B48BDCB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937B3-A60F-82F2-8FBF-8AC6DD5B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6E67-6BC8-A849-3D89-00E9909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F7FA-9A9E-C14B-6B22-70C91A5F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E37B-379D-E323-BFDB-1B09C52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89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EAF5-37CA-C7C0-9C45-332C7269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E515A-8EF3-7CC7-0149-050D5714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D61C-674A-4B09-780F-196C171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31B1-EBF1-169A-AE68-F634B432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E9E3-02E6-7D2D-8BA2-7454C0D0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6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B1457-BAD9-43CC-FC1D-44A66C9C2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9198F-8016-C25B-0F5C-532D32BC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7D0A-8BD9-A1D6-DD72-CA4A4D19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5350-2D94-5C2B-BF93-549D7DCD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170A-945A-7F64-530A-0DA68EF2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44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6D86-AC7F-BB32-BE98-E4ED786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3165-D486-ADE7-5C7C-CC376815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E757-AE47-D3F2-82E6-4EAB7E3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5CC2-CD83-DEAC-3319-456AB083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4F37-CA14-B6E4-CABC-CF6551B4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12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A6F-0789-04EC-F6C0-255AE2E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6709-A842-67D2-73F8-375A263F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B3F9-6CFC-812B-6B8D-08C1846A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7330-A400-CF1E-8C5F-FB422C79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C544-E02F-CA11-482E-F78ECF4E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67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B77-1520-944B-C955-BB29B6AB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C359-C45B-9C42-E070-B4B88CCA1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CE7A6-8325-616F-F10A-64162624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064E-4EC3-8322-3E91-766A4BA1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838F-A2FC-A95A-29BA-C5CF2213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5762F-4331-D5A6-9264-CAFC51B2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464E-CBD1-08A5-3795-D3F99F8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1662-5DCD-508A-EBE2-4FF4EF9C6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1A5D2-3A2D-9502-70DF-A73E517B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FD72C-407E-B6C3-38EC-4AED8D091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FE6C-D4CF-9B4F-FE9E-A6B90BAAA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0AD77-F10C-1F72-9624-71506AB5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67C12-0521-1880-C5E2-73B8BCF3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BFEB-9BF4-E4C4-BA2B-3CAAFB8F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29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404D-117A-2370-91E2-CF6A1F13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9C2C2-502B-C0B1-328E-A5E338E4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D8A6-F6B3-A697-8CD4-364C7D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C67D-7840-D82C-8AB7-5400C988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53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BBCEE-0682-8795-1DC1-66C9F1F4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B02A6-B2A9-5023-65FB-9179DF0C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92E9E-6A35-2DB1-A8D3-6C87E2D7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1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B91-02AE-C6A8-BF46-BDEFFB26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685F-848A-2450-53BB-FA82A201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D598-0F5E-07C1-AAA1-EFEEEA17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A3F6-3034-0C47-9952-815094F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01BE-A92B-B478-8B04-49B8F669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5109-BD25-1EDD-1482-1A32E493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4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E7BF-9315-43E1-3F33-1FDC33E5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6518B-8C01-C95C-E214-DAC85E406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DD46-8E81-0B47-9D5A-E2971CEE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D08E-E1A8-1FC4-1C5B-5F914BF7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B9C-4A8D-C6A1-800C-67E1FDE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CFC5-9941-93B1-DD82-6F6DDF76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12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A2F9B-1F4E-7EB8-BDA1-8A3CFE3F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62BA-BED9-3F10-3A33-0EE90526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7A22-D1F3-583E-EB50-4FBE679F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2DFB-A2F8-408F-8D22-6BBBAD5BB3AB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7D6E-A69A-C734-DE5C-D72A40146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1E90-F2ED-112B-4FC9-1DF796EE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6DBA-16DC-40DA-890D-FBB8BC2F9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5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ABDC-F8AA-3208-1559-199A7E52B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7026-F6F6-0FD9-18F4-5F5DA02C2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9AD13-48F8-4A2B-47F7-D73438B4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0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EA36-2F54-602B-BC98-EE37BCE9F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6B02-F3F4-E097-A46E-8144F4E1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49D11-D76D-61AE-BB63-B8A2D4BA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E3F2-2F45-5672-AD36-5CCDFC465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289A-846F-2631-9DE8-F4337664D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BD926-9909-0B27-C448-CAA9268B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B47A-418A-6E4C-EA26-ECE64790E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3BA4-E6D1-4463-90D4-9227A6C13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CECA0-42EF-8048-30D3-49C903FF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6CC-73DE-69E7-268D-D8B076A3F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F876C-C0A8-8DCD-79A0-1FEA2296E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22869-007F-8A37-6EF2-F79D10BC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7A32-1C6C-2A2F-86FC-51BA93E4B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4F6A-3AA0-B9D0-59E0-6235739D2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C5516-0505-503F-AAD8-EDEF89A2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laila nur</dc:creator>
  <cp:lastModifiedBy>laila nur</cp:lastModifiedBy>
  <cp:revision>2</cp:revision>
  <dcterms:created xsi:type="dcterms:W3CDTF">2023-06-16T06:18:39Z</dcterms:created>
  <dcterms:modified xsi:type="dcterms:W3CDTF">2023-06-16T07:08:39Z</dcterms:modified>
</cp:coreProperties>
</file>