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7" r:id="rId5"/>
    <p:sldId id="260" r:id="rId6"/>
    <p:sldId id="262" r:id="rId7"/>
    <p:sldId id="258" r:id="rId8"/>
    <p:sldId id="264" r:id="rId9"/>
    <p:sldId id="265" r:id="rId10"/>
    <p:sldId id="266" r:id="rId11"/>
    <p:sldId id="267" r:id="rId12"/>
    <p:sldId id="281" r:id="rId13"/>
    <p:sldId id="278" r:id="rId14"/>
    <p:sldId id="279" r:id="rId15"/>
    <p:sldId id="280" r:id="rId16"/>
    <p:sldId id="272" r:id="rId17"/>
    <p:sldId id="282" r:id="rId18"/>
    <p:sldId id="283" r:id="rId19"/>
    <p:sldId id="275" r:id="rId20"/>
    <p:sldId id="268" r:id="rId21"/>
    <p:sldId id="269" r:id="rId22"/>
    <p:sldId id="270" r:id="rId23"/>
    <p:sldId id="271" r:id="rId24"/>
    <p:sldId id="273" r:id="rId25"/>
    <p:sldId id="274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6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95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30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6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7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0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5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8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2255-EB62-45AB-BA5E-F876428AB3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8E31A9-309E-4A16-9E10-72C90AA9D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9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E482E5-E626-FE65-66CA-9F1F3DAE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845" y="3560929"/>
            <a:ext cx="1508238" cy="1442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7C7F0-FE51-4DD9-874A-BCBF9EA3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51" y="6206066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IN" sz="4400" normalizeH="1">
                <a:solidFill>
                  <a:schemeClr val="tx1"/>
                </a:solidFill>
              </a:rPr>
              <a:t>           </a:t>
            </a:r>
            <a:endParaRPr lang="en-IN" sz="4400" normalizeH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0253-C0B9-4010-99F7-A1B28022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" y="203200"/>
            <a:ext cx="7536438" cy="11882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4AB3ED-CA90-44E2-9C7A-73A485C94D00}"/>
              </a:ext>
            </a:extLst>
          </p:cNvPr>
          <p:cNvSpPr txBox="1"/>
          <p:nvPr/>
        </p:nvSpPr>
        <p:spPr>
          <a:xfrm flipH="1">
            <a:off x="186266" y="298173"/>
            <a:ext cx="6818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astellar" panose="020A0402060406010301" pitchFamily="18" charset="0"/>
              </a:rPr>
              <a:t> </a:t>
            </a:r>
          </a:p>
          <a:p>
            <a:endParaRPr lang="en-IN" sz="9600" dirty="0">
              <a:latin typeface="Castellar" panose="020A0402060406010301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CA0F7-F200-B3B6-3CAF-766951D4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466"/>
            <a:ext cx="122226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4CAB59-D1E8-1E56-3F2E-7DA2239B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32" y="2358024"/>
            <a:ext cx="3936649" cy="12224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C701D4-3F93-B2AC-B140-BDAE9B080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36" y="2352445"/>
            <a:ext cx="3603548" cy="12494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E053EE-EB8A-DB67-4B89-47A950CB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8350">
            <a:off x="10671205" y="3102068"/>
            <a:ext cx="985301" cy="80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0FBD6-CC62-6CB5-029A-F91882851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409258">
            <a:off x="1065873" y="1801666"/>
            <a:ext cx="875673" cy="6902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9F222B-3DD2-6C9C-311F-E1BC36EBA77D}"/>
              </a:ext>
            </a:extLst>
          </p:cNvPr>
          <p:cNvSpPr/>
          <p:nvPr/>
        </p:nvSpPr>
        <p:spPr>
          <a:xfrm>
            <a:off x="5710517" y="2043953"/>
            <a:ext cx="148025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and</a:t>
            </a:r>
            <a:endParaRPr lang="en-US" sz="540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auhaus 93" panose="04030905020B02020C02" pitchFamily="8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285BC0-DFB7-53E8-4327-02D73A9E6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7078" y="4717775"/>
            <a:ext cx="1669853" cy="17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9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AA71B-C169-4FBD-8338-742B5B163D0E}"/>
              </a:ext>
            </a:extLst>
          </p:cNvPr>
          <p:cNvSpPr txBox="1"/>
          <p:nvPr/>
        </p:nvSpPr>
        <p:spPr>
          <a:xfrm>
            <a:off x="611036" y="475370"/>
            <a:ext cx="9065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CASE : M_MAPP_STUDY_AND_PLAY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CASE: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case purpose:</a:t>
            </a:r>
            <a:endParaRPr lang="en-IN" sz="20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 Mapping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m_mapp_STUDY_AND_PLAY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 Task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s_m_mapp_STUDY_AND_PLAY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 Workflow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wf_s_m_mapp_STUDY_AND_PLAY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Procedure:</a:t>
            </a:r>
            <a:endParaRPr lang="en-IN" sz="20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Mappings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option debugger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debugger &gt; Next &gt; Use an existing session instance &gt;</a:t>
            </a:r>
          </a:p>
          <a:p>
            <a:pPr marL="495300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&gt; Select session &gt; Next &gt; Target table option &gt; Finish.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in instances.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24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16111-96B6-6C1D-1A62-5D3E09913C0F}"/>
              </a:ext>
            </a:extLst>
          </p:cNvPr>
          <p:cNvSpPr txBox="1"/>
          <p:nvPr/>
        </p:nvSpPr>
        <p:spPr>
          <a:xfrm>
            <a:off x="625033" y="995422"/>
            <a:ext cx="859130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Value/Test Data:</a:t>
            </a:r>
            <a:endParaRPr lang="en-IN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Sources: STUDENTS_1, TEACHERS_1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Target: TRG1_STUDENTS, TRG2_TEACHERS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N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Transformation:</a:t>
            </a:r>
            <a:endParaRPr lang="en-IN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Joiner: A join condition is used to join fields between the two sources.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Filter: A Filter transformation filters data out of the data flow based on a specified filter.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Ranker: A Rank transformation selects the Top or the Bottom range of the data.</a:t>
            </a:r>
          </a:p>
        </p:txBody>
      </p:sp>
    </p:spTree>
    <p:extLst>
      <p:ext uri="{BB962C8B-B14F-4D97-AF65-F5344CB8AC3E}">
        <p14:creationId xmlns:p14="http://schemas.microsoft.com/office/powerpoint/2010/main" val="367279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7F707-354F-B745-F2F4-E47CC958541B}"/>
              </a:ext>
            </a:extLst>
          </p:cNvPr>
          <p:cNvSpPr txBox="1"/>
          <p:nvPr/>
        </p:nvSpPr>
        <p:spPr>
          <a:xfrm>
            <a:off x="405113" y="393539"/>
            <a:ext cx="8753353" cy="583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Result: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Mapping =&gt; Mapping is validated.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 to Workflow =&gt; Message in workflow manager status bar: “Workflow</a:t>
            </a:r>
          </a:p>
          <a:p>
            <a:pPr marL="457200">
              <a:lnSpc>
                <a:spcPct val="107000"/>
              </a:lnSpc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wf_s_m_mapp_STUDY_AND_PLAY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 Result</a:t>
            </a:r>
            <a:r>
              <a:rPr lang="en-IN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 in workflow manager status bar: “Workflow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wf_s_m_mapp_STUDY_AND_PLAY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Remarks: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endParaRPr lang="en-IN" sz="200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Tester Comments: </a:t>
            </a:r>
            <a:endParaRPr lang="en-IN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retrieved from two sources tables i.e., STUDENTS_1 and TEACHERS_1 are joined together to calculate the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useful to give ranks according to the scores. </a:t>
            </a:r>
          </a:p>
        </p:txBody>
      </p:sp>
    </p:spTree>
    <p:extLst>
      <p:ext uri="{BB962C8B-B14F-4D97-AF65-F5344CB8AC3E}">
        <p14:creationId xmlns:p14="http://schemas.microsoft.com/office/powerpoint/2010/main" val="211760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3DA79-CC40-4140-961F-D44F3E973F74}"/>
              </a:ext>
            </a:extLst>
          </p:cNvPr>
          <p:cNvSpPr txBox="1"/>
          <p:nvPr/>
        </p:nvSpPr>
        <p:spPr>
          <a:xfrm flipH="1">
            <a:off x="360734" y="369638"/>
            <a:ext cx="670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INFORMATICA ETL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BEBE9-C574-6ED5-6B15-2E9A2172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1287790"/>
            <a:ext cx="11295529" cy="30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1B1C6-F0EE-10FC-E7B4-1E7E52A0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711862"/>
            <a:ext cx="8381107" cy="49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B869E-8B76-92AA-6E2E-C57D6DE5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90" y="473035"/>
            <a:ext cx="5997386" cy="413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40F7BC-2885-981B-A686-A31BB7C8E8CA}"/>
              </a:ext>
            </a:extLst>
          </p:cNvPr>
          <p:cNvSpPr/>
          <p:nvPr/>
        </p:nvSpPr>
        <p:spPr>
          <a:xfrm>
            <a:off x="2288032" y="5163688"/>
            <a:ext cx="28875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Workflow: </a:t>
            </a:r>
            <a:r>
              <a:rPr lang="en-US" sz="2800" b="0" cap="none" spc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97649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6FBB2-60FD-4613-A6A0-A7A2953D1728}"/>
              </a:ext>
            </a:extLst>
          </p:cNvPr>
          <p:cNvSpPr txBox="1"/>
          <p:nvPr/>
        </p:nvSpPr>
        <p:spPr>
          <a:xfrm flipH="1">
            <a:off x="717300" y="351967"/>
            <a:ext cx="527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9A616-A93B-1EB4-2A25-85CA99E7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69" y="3594848"/>
            <a:ext cx="7067520" cy="2277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48758-1E9E-AFCC-824B-798D1354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8" y="1333452"/>
            <a:ext cx="9072749" cy="1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2ECB0-0807-4F83-AB7C-C3002AD584CC}"/>
              </a:ext>
            </a:extLst>
          </p:cNvPr>
          <p:cNvSpPr txBox="1"/>
          <p:nvPr/>
        </p:nvSpPr>
        <p:spPr>
          <a:xfrm flipH="1">
            <a:off x="551642" y="298129"/>
            <a:ext cx="52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95119-6DAB-4F1A-9EB2-249E13A41DEF}"/>
              </a:ext>
            </a:extLst>
          </p:cNvPr>
          <p:cNvSpPr txBox="1"/>
          <p:nvPr/>
        </p:nvSpPr>
        <p:spPr>
          <a:xfrm flipH="1">
            <a:off x="474561" y="1122556"/>
            <a:ext cx="98732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Purpose: validate workflow –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wf_s_m_mapp_STUDY_AND_PLAY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Procedure: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&gt; Go to workflow manager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&gt; Open workflow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&gt; Workflow menu-&gt; click on validate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Value/Test Data : Sources ana Targets are available and connected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: STUDENTS_1,TEACHER_1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Mappings : M_MAPP_STUDY_AND_PLAY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: TRG1_STUDENTS,TRG2_TEACHERS(FLAT FILE)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: S_M_MAPP_STUDY_AND_PLAY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Joiner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Filter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Rank</a:t>
            </a:r>
          </a:p>
        </p:txBody>
      </p:sp>
    </p:spTree>
    <p:extLst>
      <p:ext uri="{BB962C8B-B14F-4D97-AF65-F5344CB8AC3E}">
        <p14:creationId xmlns:p14="http://schemas.microsoft.com/office/powerpoint/2010/main" val="220865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A5E899-16C6-F5B5-6DB7-A554E90ABBDA}"/>
              </a:ext>
            </a:extLst>
          </p:cNvPr>
          <p:cNvSpPr txBox="1"/>
          <p:nvPr/>
        </p:nvSpPr>
        <p:spPr>
          <a:xfrm>
            <a:off x="322729" y="295835"/>
            <a:ext cx="9430871" cy="626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in STUDENTS_1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Joiner : Joiner transformation is used to join both the SQ_STUDENTS_1 source qualifier and SQ_TEACHERS_1 source qualifier . And from joiner we mapped to the next transformation.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Filter1: Filter1 transformation is used to filter the STUDENTS_SCORE&gt;=95 accordingly from the rows.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Rank1 : RANK1 transformation is used to rank  the students with  (STUDENTS_SCORE) number of ranks mentioned in the transformation attributes properties.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3058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in TEACHERS_1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Joiner : Joiner transformation is used to join both the SQ_STUDENTS_1 source qualifier and SQ_TEACHERS_1 source qualifier . And from joiner we mapped to the next transformation.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Filter2: Filter2 transformation is used to filter the TEACHERS_NAME with SUBJECT_ID accordingly from the rows.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Rank2 : RANK2 transformation is used to rank  the teachers with (TEACHERS_NAME) where number of ranks=3.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3058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0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C59F9-754F-223F-9CB5-3786C5F4F3B3}"/>
              </a:ext>
            </a:extLst>
          </p:cNvPr>
          <p:cNvSpPr txBox="1"/>
          <p:nvPr/>
        </p:nvSpPr>
        <p:spPr>
          <a:xfrm>
            <a:off x="231494" y="567158"/>
            <a:ext cx="10764455" cy="604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Results: 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in workflow manager status bar: “Workflow WF_S_M_MAPP_ STUDY_AND_PLAY is valid “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Results: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Message in workflow manager status bar: “Workflow WF_S_M_MAPP_ STUDY_AND_PLAY is valid “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Remarks:   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 Comments: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Imported the data from source tables STUDENTS_1 , TEACHERS_1 and joined it with 2 categories of students and teachers using filter and rank transformations.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is useful to identify the number of students received the awards and their scores with ranks in an order.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99A6-3B40-4D3F-8C01-C4A22776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30" y="1188214"/>
            <a:ext cx="2842591" cy="70567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180E-E87E-44D8-BE96-7CB7C23F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333" y="2383124"/>
            <a:ext cx="6779280" cy="261236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SHARISHMA LALAM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FATIMA SANI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SHWETHA SHINDE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JAHNAVI CHOWDARY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GEETHA PRIYANKA</a:t>
            </a:r>
          </a:p>
        </p:txBody>
      </p:sp>
    </p:spTree>
    <p:extLst>
      <p:ext uri="{BB962C8B-B14F-4D97-AF65-F5344CB8AC3E}">
        <p14:creationId xmlns:p14="http://schemas.microsoft.com/office/powerpoint/2010/main" val="197010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41932-592C-4FDE-98F8-32CBA5244596}"/>
              </a:ext>
            </a:extLst>
          </p:cNvPr>
          <p:cNvSpPr txBox="1"/>
          <p:nvPr/>
        </p:nvSpPr>
        <p:spPr>
          <a:xfrm flipH="1">
            <a:off x="651775" y="265814"/>
            <a:ext cx="713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77F99-7951-4E85-8135-B29612B1818A}"/>
              </a:ext>
            </a:extLst>
          </p:cNvPr>
          <p:cNvSpPr txBox="1"/>
          <p:nvPr/>
        </p:nvSpPr>
        <p:spPr>
          <a:xfrm>
            <a:off x="765878" y="1031965"/>
            <a:ext cx="10484714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Purpose:  Validate Mapping –M_MAPP_STUDY_AND_PLAY , validate workflow –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wf_s_m_mapp_STUDY_AND_PLAY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Value/Test Data : Sources ana Targets are available and connected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: STUDENTS_1,TEACHER_1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:TRG1_STUDENTS,TRG1_TEACHERS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:</a:t>
            </a:r>
          </a:p>
          <a:p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Joiner : We used joiner to join both the source tables and with a condition of         STUDENTS_ID1=STUDENTS_1</a:t>
            </a:r>
          </a:p>
          <a:p>
            <a:pPr marL="342900" indent="-342900">
              <a:buAutoNum type="arabicParenR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 : Filter Transformation is used to filter the scores of the students with the condition of STUDENTS_SCORE&gt;=95 to award the top 3 rankers and to filter the teachers according with the subject IDs.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3)Rank: RANK Transformation is used to rank the students accordingly with the students scores.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9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784E5-6ADF-95C4-3168-54B3012C9A25}"/>
              </a:ext>
            </a:extLst>
          </p:cNvPr>
          <p:cNvSpPr txBox="1"/>
          <p:nvPr/>
        </p:nvSpPr>
        <p:spPr>
          <a:xfrm>
            <a:off x="381964" y="289366"/>
            <a:ext cx="11065398" cy="574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 Result: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Mapping&gt; Mapping is validate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workflow &gt; Message in workflow manager status bar: “Workflow WF_S_M_MAPP_STUDY_AND_PLAY is valid”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Result: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 in workflow manager status bar : ”Workflow WF_S_M_MAPP_STUDY_AND_PLAY is  valid”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Remarks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</a:t>
            </a:r>
            <a:endParaRPr lang="en-IN" sz="2000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 comments:</a:t>
            </a:r>
            <a:endParaRPr lang="en-IN" sz="20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Retrieved the data from source table STUDENTS_1, TEACHERS_1 and grouped it in 2 categories using transformations. The output is useful to identify the students ranks , awards according to the scores and teacher’s names according to the subject IDs.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7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34526-F699-45CF-8D71-BD18B3E0DFC3}"/>
              </a:ext>
            </a:extLst>
          </p:cNvPr>
          <p:cNvSpPr txBox="1"/>
          <p:nvPr/>
        </p:nvSpPr>
        <p:spPr>
          <a:xfrm flipH="1">
            <a:off x="449756" y="297711"/>
            <a:ext cx="55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 TESTING: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F76AC-7C1A-4C9B-98DF-12838A4BB33D}"/>
              </a:ext>
            </a:extLst>
          </p:cNvPr>
          <p:cNvSpPr txBox="1"/>
          <p:nvPr/>
        </p:nvSpPr>
        <p:spPr>
          <a:xfrm>
            <a:off x="324091" y="1134319"/>
            <a:ext cx="90783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Purpose:  Validate Mapping –M_MAPP_SPRINT1_GRP1                     validate workflow –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wf_s_m_mapp_STUDY_AND_PLAY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Value/Test Data : Sources ana Targets are available and connected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: STUDENTS_1,TEACHER_1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: TRG1_STUDENTS,TRG1_TEACHERS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Joiner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Filter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Rank</a:t>
            </a:r>
          </a:p>
        </p:txBody>
      </p:sp>
    </p:spTree>
    <p:extLst>
      <p:ext uri="{BB962C8B-B14F-4D97-AF65-F5344CB8AC3E}">
        <p14:creationId xmlns:p14="http://schemas.microsoft.com/office/powerpoint/2010/main" val="117030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E2E29-2AB9-2804-B19D-A1C4A7B95297}"/>
              </a:ext>
            </a:extLst>
          </p:cNvPr>
          <p:cNvSpPr txBox="1"/>
          <p:nvPr/>
        </p:nvSpPr>
        <p:spPr>
          <a:xfrm>
            <a:off x="625033" y="370389"/>
            <a:ext cx="9618561" cy="659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Result:</a:t>
            </a:r>
            <a:endParaRPr lang="en-IN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Mapping =&gt; Mapping is validated.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 to Workflow =&gt; Message in workflow manager status bar: “Workflow</a:t>
            </a:r>
          </a:p>
          <a:p>
            <a:pPr marL="457200">
              <a:lnSpc>
                <a:spcPct val="107000"/>
              </a:lnSpc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wf_s_m_mapp_STUDY_AND_PLAY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 Result</a:t>
            </a:r>
            <a:r>
              <a:rPr lang="en-IN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 in workflow manager status bar: “Workflow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wf_s_m_mapp_STUDY_AND_PLAY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Remarks:</a:t>
            </a:r>
            <a:endParaRPr lang="en-IN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Tester Comments: </a:t>
            </a:r>
            <a:endParaRPr lang="en-IN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retrieved from two sources tables i.e., STUDENTS_1 and TEACHERS_1 are joined together to calculate the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useful to give ranks according to the scores.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896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AFA06-D39B-4E79-8C23-4334FD9B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9D7D1-2A52-437D-B2FA-AB2AD2EF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16" y="74428"/>
            <a:ext cx="4680583" cy="2998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A28E6-373B-4A1F-9575-649AFAE34967}"/>
              </a:ext>
            </a:extLst>
          </p:cNvPr>
          <p:cNvSpPr txBox="1"/>
          <p:nvPr/>
        </p:nvSpPr>
        <p:spPr>
          <a:xfrm flipH="1">
            <a:off x="3253207" y="4944139"/>
            <a:ext cx="8938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72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70474-F6AC-5AF5-A0F9-495EC17C1A6F}"/>
              </a:ext>
            </a:extLst>
          </p:cNvPr>
          <p:cNvSpPr txBox="1"/>
          <p:nvPr/>
        </p:nvSpPr>
        <p:spPr>
          <a:xfrm>
            <a:off x="381966" y="555585"/>
            <a:ext cx="95957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sng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</a:t>
            </a:r>
            <a:r>
              <a:rPr lang="en-IN" sz="36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600" b="0" i="0" u="none" strike="noStrike" baseline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'Study &amp; Play', a school, has different branches spread across all parts of India. Students of ‘Study &amp; Play’ school, have appeared for the 10th &amp; 12th board exams, and their results have been recently published. They have all done well. </a:t>
            </a:r>
          </a:p>
          <a:p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' Study &amp; Play' wants to recognize the teachers of all the subjects that were covered in the 10th and 12th board exams, for their students’ performance and award them accordingly. </a:t>
            </a:r>
          </a:p>
          <a:p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To get that insight, ' Study &amp; Play' wants to create a Data Warehouse solution on which they can do data analytics.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08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3711-940B-4A42-B481-9340DBDB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9B1077-DC15-43C8-B77B-E66EE5EBF46E}"/>
              </a:ext>
            </a:extLst>
          </p:cNvPr>
          <p:cNvSpPr txBox="1"/>
          <p:nvPr/>
        </p:nvSpPr>
        <p:spPr>
          <a:xfrm flipH="1">
            <a:off x="556591" y="78493"/>
            <a:ext cx="8849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FBA10-48B5-2B6D-623E-47D2F72F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6" y="1256717"/>
            <a:ext cx="8602671" cy="49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5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F6676-422C-4E04-9E5E-A684715932C7}"/>
              </a:ext>
            </a:extLst>
          </p:cNvPr>
          <p:cNvSpPr txBox="1"/>
          <p:nvPr/>
        </p:nvSpPr>
        <p:spPr>
          <a:xfrm flipH="1">
            <a:off x="587978" y="74428"/>
            <a:ext cx="98871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TABLE: </a:t>
            </a: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Students_1(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Student_Rollno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Primary Key,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Student_class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Student_score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Award_name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Varchar(20));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8E0F4-BDE1-6C2E-A116-51D66246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7" y="2912357"/>
            <a:ext cx="8832390" cy="2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AA7BE-A8DD-4299-ABC3-205536BE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9" y="1217253"/>
            <a:ext cx="8591501" cy="4038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0CDE4-1E75-4224-BBB2-9FDEB0DF0014}"/>
              </a:ext>
            </a:extLst>
          </p:cNvPr>
          <p:cNvSpPr txBox="1"/>
          <p:nvPr/>
        </p:nvSpPr>
        <p:spPr>
          <a:xfrm flipH="1">
            <a:off x="448390" y="526578"/>
            <a:ext cx="9893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 OF STUDENT TABLE</a:t>
            </a:r>
          </a:p>
        </p:txBody>
      </p:sp>
    </p:spTree>
    <p:extLst>
      <p:ext uri="{BB962C8B-B14F-4D97-AF65-F5344CB8AC3E}">
        <p14:creationId xmlns:p14="http://schemas.microsoft.com/office/powerpoint/2010/main" val="13497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99E3B-3602-49FB-86E5-83C370D3D795}"/>
              </a:ext>
            </a:extLst>
          </p:cNvPr>
          <p:cNvSpPr txBox="1"/>
          <p:nvPr/>
        </p:nvSpPr>
        <p:spPr>
          <a:xfrm flipH="1">
            <a:off x="450219" y="414668"/>
            <a:ext cx="7442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TEACHERS TABLE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Teachers_1(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Teacher_ID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Primary Key,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Teacher_name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Teacher_subject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));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663A4-9857-9957-1B21-22F9F323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13" y="2814478"/>
            <a:ext cx="9125770" cy="22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3560A-C5F4-48F5-9478-BCA366D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3" y="1458120"/>
            <a:ext cx="8640417" cy="3914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B9D31-1D39-44DE-92CE-CB6FF74B0193}"/>
              </a:ext>
            </a:extLst>
          </p:cNvPr>
          <p:cNvSpPr txBox="1"/>
          <p:nvPr/>
        </p:nvSpPr>
        <p:spPr>
          <a:xfrm flipH="1">
            <a:off x="853206" y="579782"/>
            <a:ext cx="828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 OF TEACHER TABLE</a:t>
            </a:r>
          </a:p>
        </p:txBody>
      </p:sp>
    </p:spTree>
    <p:extLst>
      <p:ext uri="{BB962C8B-B14F-4D97-AF65-F5344CB8AC3E}">
        <p14:creationId xmlns:p14="http://schemas.microsoft.com/office/powerpoint/2010/main" val="355097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BC448-6E5A-42C0-060F-BFBA361AE573}"/>
              </a:ext>
            </a:extLst>
          </p:cNvPr>
          <p:cNvSpPr txBox="1"/>
          <p:nvPr/>
        </p:nvSpPr>
        <p:spPr>
          <a:xfrm>
            <a:off x="448236" y="439271"/>
            <a:ext cx="8702488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TRG1_STUDENTS TABLE: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FLATFILE)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A3F18-744E-7CD1-3EF0-DAE32B73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0" y="1692375"/>
            <a:ext cx="3819592" cy="214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C8FF1-43B6-0574-0837-D75AB5329EA8}"/>
              </a:ext>
            </a:extLst>
          </p:cNvPr>
          <p:cNvSpPr txBox="1"/>
          <p:nvPr/>
        </p:nvSpPr>
        <p:spPr>
          <a:xfrm>
            <a:off x="5997388" y="439272"/>
            <a:ext cx="37113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TRG1_TEACHERS FLATFILE: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FFB0E-EC07-4D40-21AC-D193530E8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8" y="1638586"/>
            <a:ext cx="3543741" cy="225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5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6541377F293145A0E6A3CE60AD1AF1" ma:contentTypeVersion="2" ma:contentTypeDescription="Create a new document." ma:contentTypeScope="" ma:versionID="b9a1df2395443fb2ce04a62640743d19">
  <xsd:schema xmlns:xsd="http://www.w3.org/2001/XMLSchema" xmlns:xs="http://www.w3.org/2001/XMLSchema" xmlns:p="http://schemas.microsoft.com/office/2006/metadata/properties" xmlns:ns3="32557a04-20fd-4887-bd58-f2d4a4556276" targetNamespace="http://schemas.microsoft.com/office/2006/metadata/properties" ma:root="true" ma:fieldsID="aac1ce7d020a0d42a7c4b1dea2c2162b" ns3:_="">
    <xsd:import namespace="32557a04-20fd-4887-bd58-f2d4a45562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57a04-20fd-4887-bd58-f2d4a45562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159C67-5A8B-42C9-B8EF-830F46F7C75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32557a04-20fd-4887-bd58-f2d4a455627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FBE193-D1BB-490F-A615-E7C77F9C36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64EA96-A16F-4812-9020-D008635BB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557a04-20fd-4887-bd58-f2d4a4556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1306</TotalTime>
  <Words>1420</Words>
  <Application>Microsoft Office PowerPoint</Application>
  <PresentationFormat>Widescreen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Bauhaus 93</vt:lpstr>
      <vt:lpstr>Calibri</vt:lpstr>
      <vt:lpstr>Castellar</vt:lpstr>
      <vt:lpstr>Symbol</vt:lpstr>
      <vt:lpstr>Times New Roman</vt:lpstr>
      <vt:lpstr>Trebuchet MS</vt:lpstr>
      <vt:lpstr>Wingdings 3</vt:lpstr>
      <vt:lpstr>Facet</vt:lpstr>
      <vt:lpstr>           </vt:lpstr>
      <vt:lpstr>Presented By</vt:lpstr>
      <vt:lpstr>PowerPoint Presentation</vt:lpstr>
      <vt:lpstr>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Priyanka, Geetha</dc:creator>
  <cp:lastModifiedBy>sharishmalalam@outlook.com</cp:lastModifiedBy>
  <cp:revision>17</cp:revision>
  <dcterms:created xsi:type="dcterms:W3CDTF">2022-09-08T15:20:50Z</dcterms:created>
  <dcterms:modified xsi:type="dcterms:W3CDTF">2022-09-12T15:38:03Z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0x0101005E6541377F293145A0E6A3CE60AD1AF1</vt:lpwstr>
  </property>
</Properties>
</file>