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DBC6-C254-4424-8B8C-0C93CD326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40827-2DBC-428E-9ED3-90E129797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39E4C-CB23-4EE4-BBB1-9F113DA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C79A8-8F61-4839-B16B-C79FF503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58E44-8C14-4F31-B548-2B125B06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6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DC5F-FC87-4FE1-957D-0E4A5012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EC792-8D58-4079-89A5-E54C2BBD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EE885-2AEF-4803-B681-2211FBEC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AC133-CDE1-4326-887F-7AF69B74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E7E3E-30FA-4070-BC8B-0BC535FE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4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5DA8F6-3FC1-49B7-BBE5-3F68D5E2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60B6C5-1D51-409E-9440-E15850D9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002D3-6C38-4684-81FE-66D26039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5119F-F890-4340-ADC1-0459F305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C6BB0-338D-4E63-97E7-EB433507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6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1137C-8623-466C-9242-675D1719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6FDBD-66DB-4847-9152-E7E46499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DBF36-1926-454C-8845-0F315CDB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3FD1F-CB06-4178-A42C-C3E6C559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07A75-6117-4476-B93B-F1B3B60D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DD042-29C1-4E6C-9E81-F1387CA1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8FCB2-5D61-4E7E-95D2-45811B98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656F0-4049-4C9E-BBEC-63AF1123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A08F2-4495-47F9-A23E-D83869D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E0E81-39CD-4FB8-9BF2-B2D8973A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2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B2467-FCA6-4EEB-A052-9A0264E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3F460-DE44-46D6-99AE-9907A88B4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625124-9459-4295-9022-F5CBCE89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452C1-9BFF-46BE-B775-5528513D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37581D-E8FA-4149-A0D1-7C7CC1AE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08FEB-02EA-40C0-880D-57AB447A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1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2D4B4-5140-409B-BC61-52FBE77D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2ACD7-E38D-43F5-A25E-F9F2D1CB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472C9-4C40-4307-B624-02DA75E9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A27E0-204A-4FEA-9F87-6E1AEA95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066AE6-E695-48F0-ABE4-5F65B4B9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442F09-9A83-4BC8-9F30-8CAC529C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2289C-6BCF-4ED9-B2BC-C2E88F99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1CA669-6467-4A8A-BC51-6A1E622D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8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FC160-B930-4DBC-B8CE-E69C778D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C3008-BC42-47CD-B75A-33C4F179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242FE-C51A-43DB-BDE0-B295CCE4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11105-0824-46BB-9CB6-5A3C93FA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6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C40AEA-63BE-40DE-B41E-A49B2B96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30E5C8-21AA-4DF0-AD44-B7A1B429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5856-24B2-4993-A5C0-551CB89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FB1C8-A2BD-4429-9693-583F4DFA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EC10A-A3E6-44C0-8AF5-D0978454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45B04-1A91-498C-96CE-6621A640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D47304-DEF9-437B-9741-4B6B80A3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47BCC-4608-4BAE-9AA0-E3E4FDAE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D2771A-2C67-483D-8E96-3AC7CC81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56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E4E5D-4372-4191-8231-E5261F38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2B4301-A739-4B30-A5D7-089ED9909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8840CB-C801-44B4-B338-7C4DD1023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03EC13-85A7-4632-989D-F04DCA64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0235E-9F57-4E14-9DBB-8C073D2C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02071-DE72-42AB-A5F5-E582C631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86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B390A1-822C-4752-8168-F7A439C6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2D8F0-8C0F-4259-8251-B1B1717A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CFF6F-BA8A-4021-B0BA-898BF574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9564-3562-41EE-B8CA-97FD1E7AFFC6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2C370-A386-4034-9684-1A5BDA282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CA04D-4377-41B4-9A2F-C8AE1FBF8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60F1-3EA2-4DA6-8F92-DE29CB8B7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9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74051A-A684-40F5-B9BD-BC529927A0F6}"/>
              </a:ext>
            </a:extLst>
          </p:cNvPr>
          <p:cNvSpPr/>
          <p:nvPr/>
        </p:nvSpPr>
        <p:spPr>
          <a:xfrm>
            <a:off x="3368436" y="3751631"/>
            <a:ext cx="2528047" cy="2585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C1C304-55EF-44E7-941C-C2C6E2F9AA91}"/>
              </a:ext>
            </a:extLst>
          </p:cNvPr>
          <p:cNvSpPr txBox="1"/>
          <p:nvPr/>
        </p:nvSpPr>
        <p:spPr>
          <a:xfrm>
            <a:off x="3368434" y="3751632"/>
            <a:ext cx="2528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Fauna y Flora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F293BD-C28C-4870-BF56-AC3F7F63F6C2}"/>
              </a:ext>
            </a:extLst>
          </p:cNvPr>
          <p:cNvSpPr txBox="1"/>
          <p:nvPr/>
        </p:nvSpPr>
        <p:spPr>
          <a:xfrm>
            <a:off x="3368433" y="4120964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54742F-4488-4510-9DC0-D90DE175881D}"/>
              </a:ext>
            </a:extLst>
          </p:cNvPr>
          <p:cNvSpPr txBox="1"/>
          <p:nvPr/>
        </p:nvSpPr>
        <p:spPr>
          <a:xfrm>
            <a:off x="3368434" y="4490296"/>
            <a:ext cx="2528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común de la </a:t>
            </a:r>
            <a:r>
              <a:rPr lang="es-CO" dirty="0" err="1"/>
              <a:t>esp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6AC68E-0F9E-4030-80D9-98E5ED10D42F}"/>
              </a:ext>
            </a:extLst>
          </p:cNvPr>
          <p:cNvSpPr txBox="1"/>
          <p:nvPr/>
        </p:nvSpPr>
        <p:spPr>
          <a:xfrm>
            <a:off x="3368424" y="5237887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Descripción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063528-81D6-4AD8-B267-48515415E9F2}"/>
              </a:ext>
            </a:extLst>
          </p:cNvPr>
          <p:cNvSpPr txBox="1"/>
          <p:nvPr/>
        </p:nvSpPr>
        <p:spPr>
          <a:xfrm>
            <a:off x="3368430" y="5598292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Imagen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EA748D-7F40-4795-8B0D-62086A490486}"/>
              </a:ext>
            </a:extLst>
          </p:cNvPr>
          <p:cNvSpPr txBox="1"/>
          <p:nvPr/>
        </p:nvSpPr>
        <p:spPr>
          <a:xfrm>
            <a:off x="3368430" y="4859628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Científico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AE3E2E-1911-4945-8DB2-9A4BFAB6F364}"/>
              </a:ext>
            </a:extLst>
          </p:cNvPr>
          <p:cNvSpPr txBox="1"/>
          <p:nvPr/>
        </p:nvSpPr>
        <p:spPr>
          <a:xfrm>
            <a:off x="3368430" y="6336956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Ubicación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722F7C-E90F-407F-AFBD-143781E6482A}"/>
              </a:ext>
            </a:extLst>
          </p:cNvPr>
          <p:cNvSpPr/>
          <p:nvPr/>
        </p:nvSpPr>
        <p:spPr>
          <a:xfrm>
            <a:off x="3321404" y="675275"/>
            <a:ext cx="2528047" cy="2215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F4E96A-A164-4C9D-AD88-815BD341CA0E}"/>
              </a:ext>
            </a:extLst>
          </p:cNvPr>
          <p:cNvSpPr txBox="1"/>
          <p:nvPr/>
        </p:nvSpPr>
        <p:spPr>
          <a:xfrm>
            <a:off x="3321402" y="675276"/>
            <a:ext cx="2528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Sitios Turísticos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FEBB1D-7C2A-492E-B3F2-E2FEE64C8A2E}"/>
              </a:ext>
            </a:extLst>
          </p:cNvPr>
          <p:cNvSpPr txBox="1"/>
          <p:nvPr/>
        </p:nvSpPr>
        <p:spPr>
          <a:xfrm>
            <a:off x="3321401" y="1044608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9818EF-4B7B-4BAE-8DA6-F14B27D9289A}"/>
              </a:ext>
            </a:extLst>
          </p:cNvPr>
          <p:cNvSpPr txBox="1"/>
          <p:nvPr/>
        </p:nvSpPr>
        <p:spPr>
          <a:xfrm>
            <a:off x="3321401" y="1413940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del Sitio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B5642F-396D-4B90-AA2F-D5A7A94971F0}"/>
              </a:ext>
            </a:extLst>
          </p:cNvPr>
          <p:cNvSpPr txBox="1"/>
          <p:nvPr/>
        </p:nvSpPr>
        <p:spPr>
          <a:xfrm>
            <a:off x="3321398" y="2152604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Descripción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1D55EF9-D5F6-40E3-8DC0-AA6E426E0567}"/>
              </a:ext>
            </a:extLst>
          </p:cNvPr>
          <p:cNvSpPr txBox="1"/>
          <p:nvPr/>
        </p:nvSpPr>
        <p:spPr>
          <a:xfrm>
            <a:off x="3321398" y="2521936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Imagen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ED38F29-C202-4338-A8DE-D7344C0B5A25}"/>
              </a:ext>
            </a:extLst>
          </p:cNvPr>
          <p:cNvSpPr txBox="1"/>
          <p:nvPr/>
        </p:nvSpPr>
        <p:spPr>
          <a:xfrm>
            <a:off x="3321398" y="1783272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Ubicación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C7D32C6-1CE5-43DC-B16D-DBC7EA409E62}"/>
              </a:ext>
            </a:extLst>
          </p:cNvPr>
          <p:cNvSpPr/>
          <p:nvPr/>
        </p:nvSpPr>
        <p:spPr>
          <a:xfrm>
            <a:off x="150149" y="4927776"/>
            <a:ext cx="2528047" cy="1846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F6C744-46D3-46DF-AA58-07F72FFDCF8C}"/>
              </a:ext>
            </a:extLst>
          </p:cNvPr>
          <p:cNvSpPr txBox="1"/>
          <p:nvPr/>
        </p:nvSpPr>
        <p:spPr>
          <a:xfrm>
            <a:off x="150147" y="4927777"/>
            <a:ext cx="2528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Referencias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22F5E2-64C3-446A-AF4A-DEF645C86620}"/>
              </a:ext>
            </a:extLst>
          </p:cNvPr>
          <p:cNvSpPr txBox="1"/>
          <p:nvPr/>
        </p:nvSpPr>
        <p:spPr>
          <a:xfrm>
            <a:off x="150146" y="5297109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244C92E-123C-47B5-8B09-DE9ED3B388D1}"/>
              </a:ext>
            </a:extLst>
          </p:cNvPr>
          <p:cNvSpPr txBox="1"/>
          <p:nvPr/>
        </p:nvSpPr>
        <p:spPr>
          <a:xfrm>
            <a:off x="150146" y="5666441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del Libro o </a:t>
            </a:r>
            <a:r>
              <a:rPr lang="es-CO" dirty="0" err="1"/>
              <a:t>pag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1F4A0A-B8E0-4E17-9F51-3233568500D3}"/>
              </a:ext>
            </a:extLst>
          </p:cNvPr>
          <p:cNvSpPr txBox="1"/>
          <p:nvPr/>
        </p:nvSpPr>
        <p:spPr>
          <a:xfrm>
            <a:off x="150143" y="6405105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Descripción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469A848-EE5F-4B60-BF63-96067C05E5E8}"/>
              </a:ext>
            </a:extLst>
          </p:cNvPr>
          <p:cNvSpPr txBox="1"/>
          <p:nvPr/>
        </p:nvSpPr>
        <p:spPr>
          <a:xfrm>
            <a:off x="150143" y="6035773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err="1"/>
              <a:t>Url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6CC4FAD-A431-4CED-BBFA-ECE466B281C8}"/>
              </a:ext>
            </a:extLst>
          </p:cNvPr>
          <p:cNvSpPr/>
          <p:nvPr/>
        </p:nvSpPr>
        <p:spPr>
          <a:xfrm>
            <a:off x="6492654" y="2099592"/>
            <a:ext cx="2528047" cy="258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C7E22D4-1C7F-4FDC-AD45-35948623E08D}"/>
              </a:ext>
            </a:extLst>
          </p:cNvPr>
          <p:cNvSpPr txBox="1"/>
          <p:nvPr/>
        </p:nvSpPr>
        <p:spPr>
          <a:xfrm>
            <a:off x="6492645" y="2099592"/>
            <a:ext cx="2528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Usuarios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C9791F-4A8E-46AF-98F2-63377348BF10}"/>
              </a:ext>
            </a:extLst>
          </p:cNvPr>
          <p:cNvSpPr txBox="1"/>
          <p:nvPr/>
        </p:nvSpPr>
        <p:spPr>
          <a:xfrm>
            <a:off x="6492651" y="2468925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Id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68D3F8D-4643-44F3-A047-BE752E9B4FAB}"/>
              </a:ext>
            </a:extLst>
          </p:cNvPr>
          <p:cNvSpPr txBox="1"/>
          <p:nvPr/>
        </p:nvSpPr>
        <p:spPr>
          <a:xfrm>
            <a:off x="6492651" y="2838257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del Usuario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B8CAE6C-CF4F-45BD-B7C8-714CAE19E24F}"/>
              </a:ext>
            </a:extLst>
          </p:cNvPr>
          <p:cNvSpPr txBox="1"/>
          <p:nvPr/>
        </p:nvSpPr>
        <p:spPr>
          <a:xfrm>
            <a:off x="6492648" y="3576921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Correo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7CC76F1-B5A6-423C-BB1A-A05ED337C059}"/>
              </a:ext>
            </a:extLst>
          </p:cNvPr>
          <p:cNvSpPr txBox="1"/>
          <p:nvPr/>
        </p:nvSpPr>
        <p:spPr>
          <a:xfrm>
            <a:off x="6492648" y="3207589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Ubicación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B652317-ECE3-4FA6-A3ED-BF18A6028188}"/>
              </a:ext>
            </a:extLst>
          </p:cNvPr>
          <p:cNvSpPr txBox="1"/>
          <p:nvPr/>
        </p:nvSpPr>
        <p:spPr>
          <a:xfrm>
            <a:off x="6492647" y="3946253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Teléfono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7F612DA-4E56-4049-BB59-E162C92560F4}"/>
              </a:ext>
            </a:extLst>
          </p:cNvPr>
          <p:cNvSpPr txBox="1"/>
          <p:nvPr/>
        </p:nvSpPr>
        <p:spPr>
          <a:xfrm>
            <a:off x="6492647" y="4312707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Contraseña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F79049-2071-47AE-B728-996E2A97B695}"/>
              </a:ext>
            </a:extLst>
          </p:cNvPr>
          <p:cNvSpPr/>
          <p:nvPr/>
        </p:nvSpPr>
        <p:spPr>
          <a:xfrm>
            <a:off x="141180" y="1610982"/>
            <a:ext cx="2528047" cy="2582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1E3A645-621B-45B6-B194-9D822CC2BC08}"/>
              </a:ext>
            </a:extLst>
          </p:cNvPr>
          <p:cNvSpPr txBox="1"/>
          <p:nvPr/>
        </p:nvSpPr>
        <p:spPr>
          <a:xfrm>
            <a:off x="141178" y="1610983"/>
            <a:ext cx="2528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Rutas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D85071-B3EE-4D80-A044-DC5D202D277E}"/>
              </a:ext>
            </a:extLst>
          </p:cNvPr>
          <p:cNvSpPr txBox="1"/>
          <p:nvPr/>
        </p:nvSpPr>
        <p:spPr>
          <a:xfrm>
            <a:off x="141177" y="1980315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Id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BBC6F88-7D47-4C92-AC39-051FD7B97FBC}"/>
              </a:ext>
            </a:extLst>
          </p:cNvPr>
          <p:cNvSpPr txBox="1"/>
          <p:nvPr/>
        </p:nvSpPr>
        <p:spPr>
          <a:xfrm>
            <a:off x="141177" y="2349647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de la ruta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BD45AF3-221F-4A1B-BDEB-59570E33BBBC}"/>
              </a:ext>
            </a:extLst>
          </p:cNvPr>
          <p:cNvSpPr txBox="1"/>
          <p:nvPr/>
        </p:nvSpPr>
        <p:spPr>
          <a:xfrm>
            <a:off x="141174" y="3088311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Ubicación Final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76B680-E2EE-417C-A6FA-8A5A7E368FD1}"/>
              </a:ext>
            </a:extLst>
          </p:cNvPr>
          <p:cNvSpPr txBox="1"/>
          <p:nvPr/>
        </p:nvSpPr>
        <p:spPr>
          <a:xfrm>
            <a:off x="141168" y="3457643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Imagen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748253-773D-4F83-A5E3-16F3769A5442}"/>
              </a:ext>
            </a:extLst>
          </p:cNvPr>
          <p:cNvSpPr txBox="1"/>
          <p:nvPr/>
        </p:nvSpPr>
        <p:spPr>
          <a:xfrm>
            <a:off x="141174" y="2718979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Ubicación Inicial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9458868-3256-4272-AD56-EF21A322E4F9}"/>
              </a:ext>
            </a:extLst>
          </p:cNvPr>
          <p:cNvSpPr txBox="1"/>
          <p:nvPr/>
        </p:nvSpPr>
        <p:spPr>
          <a:xfrm>
            <a:off x="141174" y="3826975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Descripción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28C6795-5B6B-416A-A823-051BC081A775}"/>
              </a:ext>
            </a:extLst>
          </p:cNvPr>
          <p:cNvSpPr txBox="1"/>
          <p:nvPr/>
        </p:nvSpPr>
        <p:spPr>
          <a:xfrm>
            <a:off x="3368430" y="5965773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Videos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9EEB939-BA5B-4D7D-AF6D-435EB2328699}"/>
              </a:ext>
            </a:extLst>
          </p:cNvPr>
          <p:cNvSpPr/>
          <p:nvPr/>
        </p:nvSpPr>
        <p:spPr>
          <a:xfrm>
            <a:off x="9495822" y="2099592"/>
            <a:ext cx="2528047" cy="2215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C728D37-1922-4992-BC56-F2E041937A5C}"/>
              </a:ext>
            </a:extLst>
          </p:cNvPr>
          <p:cNvSpPr txBox="1"/>
          <p:nvPr/>
        </p:nvSpPr>
        <p:spPr>
          <a:xfrm>
            <a:off x="9495820" y="2099592"/>
            <a:ext cx="2528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Celebraciones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13CEBAE-8B2B-479A-8C39-197CDD6F63F2}"/>
              </a:ext>
            </a:extLst>
          </p:cNvPr>
          <p:cNvSpPr txBox="1"/>
          <p:nvPr/>
        </p:nvSpPr>
        <p:spPr>
          <a:xfrm>
            <a:off x="9495819" y="2468924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Id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7C95E2B-4302-4A6D-A886-166DAF3AFFDF}"/>
              </a:ext>
            </a:extLst>
          </p:cNvPr>
          <p:cNvSpPr txBox="1"/>
          <p:nvPr/>
        </p:nvSpPr>
        <p:spPr>
          <a:xfrm>
            <a:off x="9495819" y="2838256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Nombre de la </a:t>
            </a:r>
            <a:r>
              <a:rPr lang="es-CO" dirty="0" err="1"/>
              <a:t>celebraci</a:t>
            </a:r>
            <a:r>
              <a:rPr lang="es-CO" dirty="0"/>
              <a:t>..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D751DFA-0112-4DAF-94CA-7E637F88DD14}"/>
              </a:ext>
            </a:extLst>
          </p:cNvPr>
          <p:cNvSpPr txBox="1"/>
          <p:nvPr/>
        </p:nvSpPr>
        <p:spPr>
          <a:xfrm>
            <a:off x="9495816" y="3195259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Descripción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549C8D4-BC1C-4E1D-A7D1-5480A92A38CF}"/>
              </a:ext>
            </a:extLst>
          </p:cNvPr>
          <p:cNvSpPr txBox="1"/>
          <p:nvPr/>
        </p:nvSpPr>
        <p:spPr>
          <a:xfrm>
            <a:off x="9495816" y="3583084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Imagen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C3B64B9-EA70-4AFA-8005-5397E8B7541A}"/>
              </a:ext>
            </a:extLst>
          </p:cNvPr>
          <p:cNvSpPr txBox="1"/>
          <p:nvPr/>
        </p:nvSpPr>
        <p:spPr>
          <a:xfrm>
            <a:off x="9495816" y="3964107"/>
            <a:ext cx="2528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Ubicación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8F462984-5F52-497E-AEE2-61B337D73080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rot="10800000">
            <a:off x="5849449" y="1229275"/>
            <a:ext cx="643203" cy="1424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818306D7-6723-4C08-912D-121993BCDE04}"/>
              </a:ext>
            </a:extLst>
          </p:cNvPr>
          <p:cNvCxnSpPr>
            <a:stCxn id="30" idx="1"/>
            <a:endCxn id="6" idx="3"/>
          </p:cNvCxnSpPr>
          <p:nvPr/>
        </p:nvCxnSpPr>
        <p:spPr>
          <a:xfrm rot="10800000" flipV="1">
            <a:off x="5896481" y="2653590"/>
            <a:ext cx="596171" cy="1652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5A612E53-5EF0-4AE3-81B0-18129D816F59}"/>
              </a:ext>
            </a:extLst>
          </p:cNvPr>
          <p:cNvCxnSpPr>
            <a:cxnSpLocks/>
            <a:stCxn id="47" idx="1"/>
            <a:endCxn id="30" idx="3"/>
          </p:cNvCxnSpPr>
          <p:nvPr/>
        </p:nvCxnSpPr>
        <p:spPr>
          <a:xfrm rot="10800000" flipV="1">
            <a:off x="9020699" y="2653589"/>
            <a:ext cx="4751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7DE7B60C-B4B4-49C9-9C83-BF7574095777}"/>
              </a:ext>
            </a:extLst>
          </p:cNvPr>
          <p:cNvCxnSpPr>
            <a:stCxn id="6" idx="1"/>
            <a:endCxn id="38" idx="3"/>
          </p:cNvCxnSpPr>
          <p:nvPr/>
        </p:nvCxnSpPr>
        <p:spPr>
          <a:xfrm rot="10800000">
            <a:off x="2669225" y="2164982"/>
            <a:ext cx="699209" cy="2140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BE8BCD3B-8F94-4145-BF20-4B898549B4FB}"/>
              </a:ext>
            </a:extLst>
          </p:cNvPr>
          <p:cNvCxnSpPr>
            <a:stCxn id="6" idx="1"/>
            <a:endCxn id="23" idx="3"/>
          </p:cNvCxnSpPr>
          <p:nvPr/>
        </p:nvCxnSpPr>
        <p:spPr>
          <a:xfrm rot="10800000" flipV="1">
            <a:off x="2678193" y="4305629"/>
            <a:ext cx="690240" cy="1176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0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64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Sharit Vargas</dc:creator>
  <cp:lastModifiedBy>Sharit Vargas</cp:lastModifiedBy>
  <cp:revision>9</cp:revision>
  <dcterms:created xsi:type="dcterms:W3CDTF">2024-03-25T00:02:23Z</dcterms:created>
  <dcterms:modified xsi:type="dcterms:W3CDTF">2024-03-29T22:43:59Z</dcterms:modified>
</cp:coreProperties>
</file>