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jeel ahmed" initials="sa" lastIdx="1" clrIdx="0">
    <p:extLst>
      <p:ext uri="{19B8F6BF-5375-455C-9EA6-DF929625EA0E}">
        <p15:presenceInfo xmlns:p15="http://schemas.microsoft.com/office/powerpoint/2012/main" userId="69485e23707a85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50" d="100"/>
          <a:sy n="50" d="100"/>
        </p:scale>
        <p:origin x="149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BA33041-347E-4391-9582-A070ABE0D061}" type="datetimeFigureOut">
              <a:rPr lang="en-US" smtClean="0"/>
              <a:t>1/20/2021</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134369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A33041-347E-4391-9582-A070ABE0D061}"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1568038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BA33041-347E-4391-9582-A070ABE0D061}" type="datetimeFigureOut">
              <a:rPr lang="en-US" smtClean="0"/>
              <a:t>1/20/2021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16293013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BA33041-347E-4391-9582-A070ABE0D061}" type="datetimeFigureOut">
              <a:rPr lang="en-US" smtClean="0"/>
              <a:t>1/20/2021</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7BC0D04-4EF6-44B9-B5B3-9B0619C6252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6387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BA33041-347E-4391-9582-A070ABE0D061}" type="datetimeFigureOut">
              <a:rPr lang="en-US" smtClean="0"/>
              <a:t>1/20/2021</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956801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A33041-347E-4391-9582-A070ABE0D061}"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2767200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BA33041-347E-4391-9582-A070ABE0D061}"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1440426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33041-347E-4391-9582-A070ABE0D061}"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2199665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BA33041-347E-4391-9582-A070ABE0D061}" type="datetimeFigureOut">
              <a:rPr lang="en-US" smtClean="0"/>
              <a:t>1/20/2021</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298180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A33041-347E-4391-9582-A070ABE0D061}" type="datetimeFigureOut">
              <a:rPr lang="en-US" smtClean="0"/>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374867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BA33041-347E-4391-9582-A070ABE0D061}" type="datetimeFigureOut">
              <a:rPr lang="en-US" smtClean="0"/>
              <a:t>1/20/2021</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418542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33041-347E-4391-9582-A070ABE0D061}"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281510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A33041-347E-4391-9582-A070ABE0D061}" type="datetimeFigureOut">
              <a:rPr lang="en-US" smtClean="0"/>
              <a:t>1/20/2021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31328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A33041-347E-4391-9582-A070ABE0D061}" type="datetimeFigureOut">
              <a:rPr lang="en-US" smtClean="0"/>
              <a:t>1/20/2021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240999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A33041-347E-4391-9582-A070ABE0D061}" type="datetimeFigureOut">
              <a:rPr lang="en-US" smtClean="0"/>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47001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A33041-347E-4391-9582-A070ABE0D061}"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3511269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A33041-347E-4391-9582-A070ABE0D061}" type="datetimeFigureOut">
              <a:rPr lang="en-US" smtClean="0"/>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BC0D04-4EF6-44B9-B5B3-9B0619C62525}" type="slidenum">
              <a:rPr lang="en-US" smtClean="0"/>
              <a:t>‹#›</a:t>
            </a:fld>
            <a:endParaRPr lang="en-US"/>
          </a:p>
        </p:txBody>
      </p:sp>
    </p:spTree>
    <p:extLst>
      <p:ext uri="{BB962C8B-B14F-4D97-AF65-F5344CB8AC3E}">
        <p14:creationId xmlns:p14="http://schemas.microsoft.com/office/powerpoint/2010/main" val="362301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BA33041-347E-4391-9582-A070ABE0D061}" type="datetimeFigureOut">
              <a:rPr lang="en-US" smtClean="0"/>
              <a:t>1/20/2021</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BC0D04-4EF6-44B9-B5B3-9B0619C62525}" type="slidenum">
              <a:rPr lang="en-US" smtClean="0"/>
              <a:t>‹#›</a:t>
            </a:fld>
            <a:endParaRPr lang="en-US"/>
          </a:p>
        </p:txBody>
      </p:sp>
    </p:spTree>
    <p:extLst>
      <p:ext uri="{BB962C8B-B14F-4D97-AF65-F5344CB8AC3E}">
        <p14:creationId xmlns:p14="http://schemas.microsoft.com/office/powerpoint/2010/main" val="13422850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589C-D07C-41A7-B54B-BFC9265F7058}"/>
              </a:ext>
            </a:extLst>
          </p:cNvPr>
          <p:cNvSpPr>
            <a:spLocks noGrp="1"/>
          </p:cNvSpPr>
          <p:nvPr>
            <p:ph type="ctrTitle"/>
          </p:nvPr>
        </p:nvSpPr>
        <p:spPr/>
        <p:txBody>
          <a:bodyPr/>
          <a:lstStyle/>
          <a:p>
            <a:pPr algn="ctr"/>
            <a:r>
              <a:rPr lang="en-US" dirty="0"/>
              <a:t>ONLINE STORE</a:t>
            </a:r>
          </a:p>
        </p:txBody>
      </p:sp>
      <p:sp>
        <p:nvSpPr>
          <p:cNvPr id="3" name="Subtitle 2">
            <a:extLst>
              <a:ext uri="{FF2B5EF4-FFF2-40B4-BE49-F238E27FC236}">
                <a16:creationId xmlns:a16="http://schemas.microsoft.com/office/drawing/2014/main" id="{A73875BE-8E87-4555-AB28-F96AB8011FEB}"/>
              </a:ext>
            </a:extLst>
          </p:cNvPr>
          <p:cNvSpPr>
            <a:spLocks noGrp="1"/>
          </p:cNvSpPr>
          <p:nvPr>
            <p:ph type="subTitle" idx="1"/>
          </p:nvPr>
        </p:nvSpPr>
        <p:spPr/>
        <p:txBody>
          <a:bodyPr/>
          <a:lstStyle/>
          <a:p>
            <a:r>
              <a:rPr lang="en-US" dirty="0"/>
              <a:t>						By Sharjeel &amp; </a:t>
            </a:r>
            <a:r>
              <a:rPr lang="en-US" dirty="0" err="1"/>
              <a:t>Ahzam</a:t>
            </a:r>
            <a:endParaRPr lang="en-US" dirty="0"/>
          </a:p>
        </p:txBody>
      </p:sp>
    </p:spTree>
    <p:extLst>
      <p:ext uri="{BB962C8B-B14F-4D97-AF65-F5344CB8AC3E}">
        <p14:creationId xmlns:p14="http://schemas.microsoft.com/office/powerpoint/2010/main" val="365980619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A8AD-92E7-4602-8118-CB4DB789D88A}"/>
              </a:ext>
            </a:extLst>
          </p:cNvPr>
          <p:cNvSpPr>
            <a:spLocks noGrp="1"/>
          </p:cNvSpPr>
          <p:nvPr>
            <p:ph type="title"/>
          </p:nvPr>
        </p:nvSpPr>
        <p:spPr/>
        <p:txBody>
          <a:bodyPr/>
          <a:lstStyle/>
          <a:p>
            <a:pPr algn="ctr"/>
            <a:r>
              <a:rPr lang="en-US" sz="54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Aim/Motivation:</a:t>
            </a:r>
            <a:br>
              <a:rPr lang="en-US"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4" name="Text Placeholder 3">
            <a:extLst>
              <a:ext uri="{FF2B5EF4-FFF2-40B4-BE49-F238E27FC236}">
                <a16:creationId xmlns:a16="http://schemas.microsoft.com/office/drawing/2014/main" id="{705B4963-F41A-4A99-B21A-A4DD9A35A5E4}"/>
              </a:ext>
            </a:extLst>
          </p:cNvPr>
          <p:cNvSpPr>
            <a:spLocks noGrp="1"/>
          </p:cNvSpPr>
          <p:nvPr>
            <p:ph type="body" sz="half" idx="2"/>
          </p:nvPr>
        </p:nvSpPr>
        <p:spPr/>
        <p:txBody>
          <a:bodyPr/>
          <a:lstStyle/>
          <a:p>
            <a:r>
              <a:rPr lang="en-US" sz="28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Primary purpose was to create a user interface in which user can access the whole store virtually online. Our project covers whole aspects and purposes an online store should have from ordering a T-shirt to stock handling. </a:t>
            </a:r>
            <a:endParaRPr lang="en-U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DB08B811-CC1A-44FF-9FE8-0DDEC1688A73}"/>
              </a:ext>
            </a:extLst>
          </p:cNvPr>
          <p:cNvPicPr>
            <a:picLocks noChangeAspect="1"/>
          </p:cNvPicPr>
          <p:nvPr/>
        </p:nvPicPr>
        <p:blipFill>
          <a:blip r:embed="rId2"/>
          <a:stretch>
            <a:fillRect/>
          </a:stretch>
        </p:blipFill>
        <p:spPr>
          <a:xfrm>
            <a:off x="7559040" y="2324100"/>
            <a:ext cx="4310177" cy="3094486"/>
          </a:xfrm>
          <a:prstGeom prst="rect">
            <a:avLst/>
          </a:prstGeom>
        </p:spPr>
      </p:pic>
    </p:spTree>
    <p:extLst>
      <p:ext uri="{BB962C8B-B14F-4D97-AF65-F5344CB8AC3E}">
        <p14:creationId xmlns:p14="http://schemas.microsoft.com/office/powerpoint/2010/main" val="2724937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5D36E-5EC6-4E0B-A4DA-771D66F91CAD}"/>
              </a:ext>
            </a:extLst>
          </p:cNvPr>
          <p:cNvSpPr>
            <a:spLocks noGrp="1"/>
          </p:cNvSpPr>
          <p:nvPr>
            <p:ph type="title"/>
          </p:nvPr>
        </p:nvSpPr>
        <p:spPr>
          <a:xfrm>
            <a:off x="2555543" y="1000491"/>
            <a:ext cx="6873240" cy="1600200"/>
          </a:xfrm>
        </p:spPr>
        <p:txBody>
          <a:bodyPr/>
          <a:lstStyle/>
          <a:p>
            <a:pPr algn="ctr"/>
            <a:r>
              <a:rPr lang="en-US" sz="54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Background</a:t>
            </a:r>
            <a:r>
              <a:rPr lang="en-US" sz="32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a:t>
            </a:r>
            <a:br>
              <a:rPr lang="en-US" sz="32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4" name="Text Placeholder 3">
            <a:extLst>
              <a:ext uri="{FF2B5EF4-FFF2-40B4-BE49-F238E27FC236}">
                <a16:creationId xmlns:a16="http://schemas.microsoft.com/office/drawing/2014/main" id="{E6A74926-B6D3-4E7C-9D37-485E77361587}"/>
              </a:ext>
            </a:extLst>
          </p:cNvPr>
          <p:cNvSpPr>
            <a:spLocks noGrp="1"/>
          </p:cNvSpPr>
          <p:nvPr>
            <p:ph type="body" sz="half" idx="2"/>
          </p:nvPr>
        </p:nvSpPr>
        <p:spPr>
          <a:xfrm>
            <a:off x="2659380" y="2763024"/>
            <a:ext cx="6873240" cy="3094485"/>
          </a:xfrm>
        </p:spPr>
        <p:txBody>
          <a:bodyPr>
            <a:normAutofit/>
          </a:bodyPr>
          <a:lstStyle/>
          <a:p>
            <a:r>
              <a:rPr lang="en-US" sz="28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Project Selection was a consensus and creating an Online store seemed to be a good and competitive idea. Basic research included ideas from </a:t>
            </a:r>
            <a:r>
              <a:rPr lang="en-US" sz="28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Daraz</a:t>
            </a:r>
            <a:r>
              <a:rPr lang="en-US" sz="28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Shopping Mall, Our project consist of everything that the </a:t>
            </a:r>
            <a:r>
              <a:rPr lang="en-US" sz="28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daraz</a:t>
            </a:r>
            <a:r>
              <a:rPr lang="en-US" sz="28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online store had</a:t>
            </a:r>
            <a:endParaRPr lang="en-US" sz="2400" dirty="0"/>
          </a:p>
        </p:txBody>
      </p:sp>
      <p:pic>
        <p:nvPicPr>
          <p:cNvPr id="6" name="Picture 5">
            <a:extLst>
              <a:ext uri="{FF2B5EF4-FFF2-40B4-BE49-F238E27FC236}">
                <a16:creationId xmlns:a16="http://schemas.microsoft.com/office/drawing/2014/main" id="{FC6F355F-4C36-49B8-BD5E-212E524196B7}"/>
              </a:ext>
            </a:extLst>
          </p:cNvPr>
          <p:cNvPicPr>
            <a:picLocks noChangeAspect="1"/>
          </p:cNvPicPr>
          <p:nvPr/>
        </p:nvPicPr>
        <p:blipFill>
          <a:blip r:embed="rId2"/>
          <a:stretch>
            <a:fillRect/>
          </a:stretch>
        </p:blipFill>
        <p:spPr>
          <a:xfrm>
            <a:off x="2920078" y="5556591"/>
            <a:ext cx="6144170" cy="926502"/>
          </a:xfrm>
          <a:prstGeom prst="rect">
            <a:avLst/>
          </a:prstGeom>
        </p:spPr>
      </p:pic>
    </p:spTree>
    <p:extLst>
      <p:ext uri="{BB962C8B-B14F-4D97-AF65-F5344CB8AC3E}">
        <p14:creationId xmlns:p14="http://schemas.microsoft.com/office/powerpoint/2010/main" val="1774693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D3E1-2FFD-4861-83A7-649D1AF079E5}"/>
              </a:ext>
            </a:extLst>
          </p:cNvPr>
          <p:cNvSpPr>
            <a:spLocks noGrp="1"/>
          </p:cNvSpPr>
          <p:nvPr>
            <p:ph type="title"/>
          </p:nvPr>
        </p:nvSpPr>
        <p:spPr/>
        <p:txBody>
          <a:bodyPr>
            <a:normAutofit/>
          </a:bodyPr>
          <a:lstStyle/>
          <a:p>
            <a:pPr algn="ctr"/>
            <a:r>
              <a:rPr lang="en-US" sz="40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Solution Design:</a:t>
            </a:r>
            <a:br>
              <a:rPr lang="en-US" sz="40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6000" dirty="0"/>
          </a:p>
        </p:txBody>
      </p:sp>
      <p:sp>
        <p:nvSpPr>
          <p:cNvPr id="4" name="Text Placeholder 3">
            <a:extLst>
              <a:ext uri="{FF2B5EF4-FFF2-40B4-BE49-F238E27FC236}">
                <a16:creationId xmlns:a16="http://schemas.microsoft.com/office/drawing/2014/main" id="{BE5A0536-F3C4-40F5-9255-ECE2D0D07CA3}"/>
              </a:ext>
            </a:extLst>
          </p:cNvPr>
          <p:cNvSpPr>
            <a:spLocks noGrp="1"/>
          </p:cNvSpPr>
          <p:nvPr>
            <p:ph type="body" sz="half" idx="2"/>
          </p:nvPr>
        </p:nvSpPr>
        <p:spPr/>
        <p:txBody>
          <a:bodyPr>
            <a:normAutofit/>
          </a:bodyPr>
          <a:lstStyle/>
          <a:p>
            <a:pPr marL="0" marR="0">
              <a:lnSpc>
                <a:spcPct val="107000"/>
              </a:lnSpc>
              <a:spcBef>
                <a:spcPts val="200"/>
              </a:spcBef>
              <a:spcAft>
                <a:spcPts val="0"/>
              </a:spcAft>
            </a:pPr>
            <a:r>
              <a:rPr lang="en-US" sz="28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Project details and features everything discussed in power point presentation.</a:t>
            </a:r>
            <a:endParaRPr lang="en-U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28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Extra features includes real-time product id and order no assignment, checking of vague email and phone input, customer care.</a:t>
            </a:r>
            <a:endParaRPr lang="en-U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2400" dirty="0"/>
          </a:p>
        </p:txBody>
      </p:sp>
      <p:pic>
        <p:nvPicPr>
          <p:cNvPr id="6" name="Picture 5">
            <a:extLst>
              <a:ext uri="{FF2B5EF4-FFF2-40B4-BE49-F238E27FC236}">
                <a16:creationId xmlns:a16="http://schemas.microsoft.com/office/drawing/2014/main" id="{720375EC-C5EC-4113-9100-3F42D03E18C0}"/>
              </a:ext>
            </a:extLst>
          </p:cNvPr>
          <p:cNvPicPr>
            <a:picLocks noChangeAspect="1"/>
          </p:cNvPicPr>
          <p:nvPr/>
        </p:nvPicPr>
        <p:blipFill>
          <a:blip r:embed="rId2"/>
          <a:stretch>
            <a:fillRect/>
          </a:stretch>
        </p:blipFill>
        <p:spPr>
          <a:xfrm>
            <a:off x="7861238" y="1524000"/>
            <a:ext cx="1600200" cy="1476375"/>
          </a:xfrm>
          <a:prstGeom prst="rect">
            <a:avLst/>
          </a:prstGeom>
        </p:spPr>
      </p:pic>
      <p:pic>
        <p:nvPicPr>
          <p:cNvPr id="8" name="Picture 7">
            <a:extLst>
              <a:ext uri="{FF2B5EF4-FFF2-40B4-BE49-F238E27FC236}">
                <a16:creationId xmlns:a16="http://schemas.microsoft.com/office/drawing/2014/main" id="{4B3860DC-C642-467C-8226-F2B91F66ADDC}"/>
              </a:ext>
            </a:extLst>
          </p:cNvPr>
          <p:cNvPicPr>
            <a:picLocks noChangeAspect="1"/>
          </p:cNvPicPr>
          <p:nvPr/>
        </p:nvPicPr>
        <p:blipFill>
          <a:blip r:embed="rId3"/>
          <a:stretch>
            <a:fillRect/>
          </a:stretch>
        </p:blipFill>
        <p:spPr>
          <a:xfrm>
            <a:off x="9763636" y="903149"/>
            <a:ext cx="1483406" cy="2097226"/>
          </a:xfrm>
          <a:prstGeom prst="rect">
            <a:avLst/>
          </a:prstGeom>
        </p:spPr>
      </p:pic>
      <p:pic>
        <p:nvPicPr>
          <p:cNvPr id="10" name="Picture 9">
            <a:extLst>
              <a:ext uri="{FF2B5EF4-FFF2-40B4-BE49-F238E27FC236}">
                <a16:creationId xmlns:a16="http://schemas.microsoft.com/office/drawing/2014/main" id="{75F0ECE5-3916-4EEA-AF95-27B8D8C3F875}"/>
              </a:ext>
            </a:extLst>
          </p:cNvPr>
          <p:cNvPicPr>
            <a:picLocks noChangeAspect="1"/>
          </p:cNvPicPr>
          <p:nvPr/>
        </p:nvPicPr>
        <p:blipFill>
          <a:blip r:embed="rId4"/>
          <a:stretch>
            <a:fillRect/>
          </a:stretch>
        </p:blipFill>
        <p:spPr>
          <a:xfrm>
            <a:off x="7861238" y="3272218"/>
            <a:ext cx="3280729" cy="1710167"/>
          </a:xfrm>
          <a:prstGeom prst="rect">
            <a:avLst/>
          </a:prstGeom>
        </p:spPr>
      </p:pic>
    </p:spTree>
    <p:extLst>
      <p:ext uri="{BB962C8B-B14F-4D97-AF65-F5344CB8AC3E}">
        <p14:creationId xmlns:p14="http://schemas.microsoft.com/office/powerpoint/2010/main" val="2283970360"/>
      </p:ext>
    </p:extLst>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p:cTn id="16" dur="indefinite"/>
                                        <p:tgtEl>
                                          <p:spTgt spid="10"/>
                                        </p:tgtEl>
                                        <p:attrNameLst>
                                          <p:attrName>style.opacity</p:attrName>
                                        </p:attrNameLst>
                                      </p:cBhvr>
                                      <p:to>
                                        <p:strVal val="0.5"/>
                                      </p:to>
                                    </p:set>
                                    <p:animEffect filter="image" prLst="opacity: 0.5">
                                      <p:cBhvr rctx="IE">
                                        <p:cTn id="17"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5608798D-FDE9-4804-9BCA-E58689582A4C}"/>
              </a:ext>
            </a:extLst>
          </p:cNvPr>
          <p:cNvSpPr>
            <a:spLocks noGrp="1"/>
          </p:cNvSpPr>
          <p:nvPr>
            <p:ph type="body" idx="1"/>
          </p:nvPr>
        </p:nvSpPr>
        <p:spPr/>
        <p:txBody>
          <a:bodyPr/>
          <a:lstStyle/>
          <a:p>
            <a:pPr algn="ctr"/>
            <a:r>
              <a:rPr lang="en-US" sz="28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Solution Design:</a:t>
            </a:r>
            <a:endParaRPr lang="en-U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4F36AF43-F333-47FC-AF60-623E60893764}"/>
              </a:ext>
            </a:extLst>
          </p:cNvPr>
          <p:cNvSpPr>
            <a:spLocks noGrp="1"/>
          </p:cNvSpPr>
          <p:nvPr>
            <p:ph type="body" sz="half" idx="15"/>
          </p:nvPr>
        </p:nvSpPr>
        <p:spPr/>
        <p:txBody>
          <a:bodyPr>
            <a:normAutofit/>
          </a:bodyPr>
          <a:lstStyle/>
          <a:p>
            <a:pPr marL="0" marR="0">
              <a:lnSpc>
                <a:spcPct val="107000"/>
              </a:lnSpc>
              <a:spcBef>
                <a:spcPts val="200"/>
              </a:spcBef>
              <a:spcAft>
                <a:spcPts val="0"/>
              </a:spcAft>
            </a:pPr>
            <a:r>
              <a:rPr lang="en-US" sz="20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Project details and features everything discussed in power point presentation.</a:t>
            </a:r>
            <a:endParaRPr lang="en-US" sz="20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200"/>
              </a:spcBef>
              <a:spcAft>
                <a:spcPts val="0"/>
              </a:spcAft>
            </a:pPr>
            <a:r>
              <a:rPr lang="en-US" sz="20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Extra features includes real-time product id and order no assignment, checking of vague email and phone input, customer care.</a:t>
            </a:r>
            <a:endParaRPr lang="en-US" sz="20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600" dirty="0"/>
          </a:p>
        </p:txBody>
      </p:sp>
      <p:sp>
        <p:nvSpPr>
          <p:cNvPr id="9" name="Text Placeholder 8">
            <a:extLst>
              <a:ext uri="{FF2B5EF4-FFF2-40B4-BE49-F238E27FC236}">
                <a16:creationId xmlns:a16="http://schemas.microsoft.com/office/drawing/2014/main" id="{629BD058-3805-4EF2-9E58-B6294C907CD6}"/>
              </a:ext>
            </a:extLst>
          </p:cNvPr>
          <p:cNvSpPr>
            <a:spLocks noGrp="1"/>
          </p:cNvSpPr>
          <p:nvPr>
            <p:ph type="body" sz="quarter" idx="3"/>
          </p:nvPr>
        </p:nvSpPr>
        <p:spPr>
          <a:xfrm>
            <a:off x="4921064" y="2081153"/>
            <a:ext cx="3456432" cy="626534"/>
          </a:xfrm>
        </p:spPr>
        <p:txBody>
          <a:bodyPr/>
          <a:lstStyle/>
          <a:p>
            <a:r>
              <a:rPr lang="en-US"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Implementation &amp; Testing:</a:t>
            </a:r>
            <a:endParaRPr lang="en-US"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B68CC2EA-719C-46B8-BE3F-79C9BC2F6DCD}"/>
              </a:ext>
            </a:extLst>
          </p:cNvPr>
          <p:cNvSpPr>
            <a:spLocks noGrp="1"/>
          </p:cNvSpPr>
          <p:nvPr>
            <p:ph type="body" sz="half" idx="16"/>
          </p:nvPr>
        </p:nvSpPr>
        <p:spPr>
          <a:xfrm>
            <a:off x="4921064" y="2819400"/>
            <a:ext cx="6358658" cy="3474228"/>
          </a:xfrm>
        </p:spPr>
        <p:txBody>
          <a:bodyPr>
            <a:normAutofit/>
          </a:bodyPr>
          <a:lstStyle/>
          <a:p>
            <a:r>
              <a:rPr lang="en-US" sz="20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Customer’s and admin’s account already exist, However password is required to access the account. Admin can append the inventory as required (stock handling) whereas customer can access the inventory and add items to the card he/she wishes to order just like any online store. Customer can select delivery type, can view cart at anytime and can order item. Whereas admin can view the sales, stock and can update anything at anytime. Customer care is also present with multiple FAQ’s for customer’s assistance.</a:t>
            </a:r>
            <a:endParaRPr lang="en-US" sz="20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04601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889E-2F1D-498B-9DCE-6CF1F06FAAFC}"/>
              </a:ext>
            </a:extLst>
          </p:cNvPr>
          <p:cNvSpPr>
            <a:spLocks noGrp="1"/>
          </p:cNvSpPr>
          <p:nvPr>
            <p:ph type="title"/>
          </p:nvPr>
        </p:nvSpPr>
        <p:spPr>
          <a:xfrm>
            <a:off x="168966" y="627562"/>
            <a:ext cx="4164496" cy="781878"/>
          </a:xfrm>
        </p:spPr>
        <p:txBody>
          <a:bodyPr>
            <a:normAutofit fontScale="90000"/>
          </a:bodyPr>
          <a:lstStyle/>
          <a:p>
            <a:r>
              <a:rPr lang="en-US" sz="28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Project Breakdown Structure:</a:t>
            </a:r>
            <a:endParaRPr lang="en-US" sz="4400" dirty="0"/>
          </a:p>
        </p:txBody>
      </p:sp>
      <p:sp>
        <p:nvSpPr>
          <p:cNvPr id="4" name="Text Placeholder 3">
            <a:extLst>
              <a:ext uri="{FF2B5EF4-FFF2-40B4-BE49-F238E27FC236}">
                <a16:creationId xmlns:a16="http://schemas.microsoft.com/office/drawing/2014/main" id="{8365E0DA-7D36-4DE1-8ABC-636041647C6D}"/>
              </a:ext>
            </a:extLst>
          </p:cNvPr>
          <p:cNvSpPr>
            <a:spLocks noGrp="1"/>
          </p:cNvSpPr>
          <p:nvPr>
            <p:ph type="body" sz="half" idx="2"/>
          </p:nvPr>
        </p:nvSpPr>
        <p:spPr>
          <a:xfrm>
            <a:off x="168966" y="1472597"/>
            <a:ext cx="4164496" cy="3912806"/>
          </a:xfrm>
        </p:spPr>
        <p:txBody>
          <a:bodyPr>
            <a:normAutofit/>
          </a:bodyPr>
          <a:lstStyle/>
          <a:p>
            <a:r>
              <a:rPr lang="en-US" sz="20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Workload was evenly distributed and an algorithm was developed tackling all the possible problems by dividing them into modules and sub modules. Then the whole project was divided and compiled together at the end for best results.</a:t>
            </a:r>
            <a:endParaRPr lang="en-US" sz="1800" dirty="0"/>
          </a:p>
        </p:txBody>
      </p:sp>
      <p:pic>
        <p:nvPicPr>
          <p:cNvPr id="6" name="Picture 5">
            <a:extLst>
              <a:ext uri="{FF2B5EF4-FFF2-40B4-BE49-F238E27FC236}">
                <a16:creationId xmlns:a16="http://schemas.microsoft.com/office/drawing/2014/main" id="{CC4B93B1-A177-4F7A-A782-DA39B03BADA9}"/>
              </a:ext>
            </a:extLst>
          </p:cNvPr>
          <p:cNvPicPr>
            <a:picLocks noChangeAspect="1"/>
          </p:cNvPicPr>
          <p:nvPr/>
        </p:nvPicPr>
        <p:blipFill>
          <a:blip r:embed="rId2"/>
          <a:stretch>
            <a:fillRect/>
          </a:stretch>
        </p:blipFill>
        <p:spPr>
          <a:xfrm>
            <a:off x="194144" y="5448560"/>
            <a:ext cx="7219784" cy="1232968"/>
          </a:xfrm>
          <a:prstGeom prst="rect">
            <a:avLst/>
          </a:prstGeom>
        </p:spPr>
      </p:pic>
      <p:pic>
        <p:nvPicPr>
          <p:cNvPr id="8" name="Picture 7">
            <a:extLst>
              <a:ext uri="{FF2B5EF4-FFF2-40B4-BE49-F238E27FC236}">
                <a16:creationId xmlns:a16="http://schemas.microsoft.com/office/drawing/2014/main" id="{02609155-82D5-4DE6-B7D4-9BCECA769A9B}"/>
              </a:ext>
            </a:extLst>
          </p:cNvPr>
          <p:cNvPicPr>
            <a:picLocks noChangeAspect="1"/>
          </p:cNvPicPr>
          <p:nvPr/>
        </p:nvPicPr>
        <p:blipFill>
          <a:blip r:embed="rId3"/>
          <a:stretch>
            <a:fillRect/>
          </a:stretch>
        </p:blipFill>
        <p:spPr>
          <a:xfrm>
            <a:off x="5982693" y="176472"/>
            <a:ext cx="4838700" cy="2705100"/>
          </a:xfrm>
          <a:prstGeom prst="rect">
            <a:avLst/>
          </a:prstGeom>
        </p:spPr>
      </p:pic>
      <p:pic>
        <p:nvPicPr>
          <p:cNvPr id="10" name="Picture 9">
            <a:extLst>
              <a:ext uri="{FF2B5EF4-FFF2-40B4-BE49-F238E27FC236}">
                <a16:creationId xmlns:a16="http://schemas.microsoft.com/office/drawing/2014/main" id="{7BD7D98A-D77E-4724-AD1C-3645E0653210}"/>
              </a:ext>
            </a:extLst>
          </p:cNvPr>
          <p:cNvPicPr>
            <a:picLocks noChangeAspect="1"/>
          </p:cNvPicPr>
          <p:nvPr/>
        </p:nvPicPr>
        <p:blipFill>
          <a:blip r:embed="rId4"/>
          <a:stretch>
            <a:fillRect/>
          </a:stretch>
        </p:blipFill>
        <p:spPr>
          <a:xfrm>
            <a:off x="194144" y="3494853"/>
            <a:ext cx="4838700" cy="1800631"/>
          </a:xfrm>
          <a:prstGeom prst="rect">
            <a:avLst/>
          </a:prstGeom>
        </p:spPr>
      </p:pic>
      <p:pic>
        <p:nvPicPr>
          <p:cNvPr id="14" name="Picture 13">
            <a:extLst>
              <a:ext uri="{FF2B5EF4-FFF2-40B4-BE49-F238E27FC236}">
                <a16:creationId xmlns:a16="http://schemas.microsoft.com/office/drawing/2014/main" id="{EE0BB902-1234-49F2-8373-BC00040A8A94}"/>
              </a:ext>
            </a:extLst>
          </p:cNvPr>
          <p:cNvPicPr>
            <a:picLocks noChangeAspect="1"/>
          </p:cNvPicPr>
          <p:nvPr/>
        </p:nvPicPr>
        <p:blipFill>
          <a:blip r:embed="rId5"/>
          <a:stretch>
            <a:fillRect/>
          </a:stretch>
        </p:blipFill>
        <p:spPr>
          <a:xfrm>
            <a:off x="7526766" y="2925080"/>
            <a:ext cx="4496268" cy="3314655"/>
          </a:xfrm>
          <a:prstGeom prst="rect">
            <a:avLst/>
          </a:prstGeom>
        </p:spPr>
      </p:pic>
    </p:spTree>
    <p:extLst>
      <p:ext uri="{BB962C8B-B14F-4D97-AF65-F5344CB8AC3E}">
        <p14:creationId xmlns:p14="http://schemas.microsoft.com/office/powerpoint/2010/main" val="2376118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6" presetClass="exit" presetSubtype="21" fill="hold" nodeType="withEffect">
                                  <p:stCondLst>
                                    <p:cond delay="0"/>
                                  </p:stCondLst>
                                  <p:childTnLst>
                                    <p:animEffect transition="out" filter="barn(inVertical)">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16" presetClass="exit" presetSubtype="21" fill="hold" nodeType="withEffect">
                                  <p:stCondLst>
                                    <p:cond delay="0"/>
                                  </p:stCondLst>
                                  <p:childTnLst>
                                    <p:animEffect transition="out" filter="barn(inVertical)">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16" presetClass="exit" presetSubtype="21" fill="hold" nodeType="withEffect">
                                  <p:stCondLst>
                                    <p:cond delay="0"/>
                                  </p:stCondLst>
                                  <p:childTnLst>
                                    <p:animEffect transition="out" filter="barn(inVertical)">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F24D99-2D59-4E01-BC67-ADC64A00B6E9}"/>
              </a:ext>
            </a:extLst>
          </p:cNvPr>
          <p:cNvSpPr>
            <a:spLocks noGrp="1"/>
          </p:cNvSpPr>
          <p:nvPr>
            <p:ph type="body" idx="1"/>
          </p:nvPr>
        </p:nvSpPr>
        <p:spPr>
          <a:xfrm>
            <a:off x="323808" y="1570752"/>
            <a:ext cx="5249659" cy="937591"/>
          </a:xfrm>
        </p:spPr>
        <p:txBody>
          <a:bodyPr/>
          <a:lstStyle/>
          <a:p>
            <a:pPr algn="ctr"/>
            <a:r>
              <a:rPr lang="en-US" sz="40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Results:</a:t>
            </a:r>
            <a:endParaRPr lang="en-US" sz="40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DD97B24-D78A-4573-9D27-0E30574AD829}"/>
              </a:ext>
            </a:extLst>
          </p:cNvPr>
          <p:cNvSpPr>
            <a:spLocks noGrp="1"/>
          </p:cNvSpPr>
          <p:nvPr>
            <p:ph type="body" sz="half" idx="15"/>
          </p:nvPr>
        </p:nvSpPr>
        <p:spPr>
          <a:xfrm>
            <a:off x="323808" y="2650435"/>
            <a:ext cx="5249659" cy="3568262"/>
          </a:xfrm>
        </p:spPr>
        <p:txBody>
          <a:bodyPr>
            <a:normAutofit/>
          </a:bodyPr>
          <a:lstStyle/>
          <a:p>
            <a:r>
              <a:rPr lang="en-US" sz="24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As expected our project tackles all the major and minor components of an online store with every common feature coming in handy and easily accessible and understandable by a normal customer with suitable prompts for better accessibility.</a:t>
            </a:r>
            <a:endParaRPr lang="en-US" sz="1800" dirty="0"/>
          </a:p>
        </p:txBody>
      </p:sp>
      <p:sp>
        <p:nvSpPr>
          <p:cNvPr id="7" name="Text Placeholder 6">
            <a:extLst>
              <a:ext uri="{FF2B5EF4-FFF2-40B4-BE49-F238E27FC236}">
                <a16:creationId xmlns:a16="http://schemas.microsoft.com/office/drawing/2014/main" id="{BFCBC4FA-5C79-4C6C-B5FF-790B4A19ABEE}"/>
              </a:ext>
            </a:extLst>
          </p:cNvPr>
          <p:cNvSpPr>
            <a:spLocks noGrp="1"/>
          </p:cNvSpPr>
          <p:nvPr>
            <p:ph type="body" sz="quarter" idx="13"/>
          </p:nvPr>
        </p:nvSpPr>
        <p:spPr>
          <a:xfrm>
            <a:off x="6096000" y="1570752"/>
            <a:ext cx="5249659" cy="937591"/>
          </a:xfrm>
        </p:spPr>
        <p:txBody>
          <a:bodyPr/>
          <a:lstStyle/>
          <a:p>
            <a:pPr algn="ctr"/>
            <a:r>
              <a:rPr lang="en-US" sz="36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Conclusion:</a:t>
            </a:r>
            <a:endParaRPr lang="en-US" sz="3600" dirty="0"/>
          </a:p>
        </p:txBody>
      </p:sp>
      <p:sp>
        <p:nvSpPr>
          <p:cNvPr id="8" name="Text Placeholder 7">
            <a:extLst>
              <a:ext uri="{FF2B5EF4-FFF2-40B4-BE49-F238E27FC236}">
                <a16:creationId xmlns:a16="http://schemas.microsoft.com/office/drawing/2014/main" id="{5F0BC8BF-7A68-4645-9A9E-628502595ADA}"/>
              </a:ext>
            </a:extLst>
          </p:cNvPr>
          <p:cNvSpPr>
            <a:spLocks noGrp="1"/>
          </p:cNvSpPr>
          <p:nvPr>
            <p:ph type="body" sz="half" idx="17"/>
          </p:nvPr>
        </p:nvSpPr>
        <p:spPr>
          <a:xfrm>
            <a:off x="6096000" y="2650435"/>
            <a:ext cx="5249659" cy="3568262"/>
          </a:xfrm>
        </p:spPr>
        <p:txBody>
          <a:bodyPr>
            <a:normAutofit/>
          </a:bodyPr>
          <a:lstStyle/>
          <a:p>
            <a:r>
              <a:rPr lang="en-US" sz="2400" b="1" cap="small" dirty="0">
                <a:solidFill>
                  <a:srgbClr val="5A5A5A"/>
                </a:solidFill>
                <a:effectLst/>
                <a:latin typeface="Calibri Light" panose="020F0302020204030204" pitchFamily="34" charset="0"/>
                <a:ea typeface="Times New Roman" panose="02020603050405020304" pitchFamily="18" charset="0"/>
                <a:cs typeface="Times New Roman" panose="02020603050405020304" pitchFamily="18" charset="0"/>
              </a:rPr>
              <a:t>Main role was to make a UI wherein client can get to the entire store essentially on the web. Our venture covers entire viewpoints and purposes an online store ought to have from requesting a T-shirt to stock taking care of.</a:t>
            </a:r>
            <a:endParaRPr lang="en-US" sz="24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381039068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46</TotalTime>
  <Words>397</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Century Gothic</vt:lpstr>
      <vt:lpstr>Vapor Trail</vt:lpstr>
      <vt:lpstr>ONLINE STORE</vt:lpstr>
      <vt:lpstr>Aim/Motivation: </vt:lpstr>
      <vt:lpstr>Background: </vt:lpstr>
      <vt:lpstr>Solution Design: </vt:lpstr>
      <vt:lpstr>PowerPoint Presentation</vt:lpstr>
      <vt:lpstr>Project Breakdown Structure: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STORE</dc:title>
  <dc:creator>sharjeel ahmed</dc:creator>
  <cp:lastModifiedBy>sharjeel ahmed</cp:lastModifiedBy>
  <cp:revision>1</cp:revision>
  <dcterms:created xsi:type="dcterms:W3CDTF">2021-01-20T16:47:25Z</dcterms:created>
  <dcterms:modified xsi:type="dcterms:W3CDTF">2021-01-20T17:33:41Z</dcterms:modified>
</cp:coreProperties>
</file>