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3" r:id="rId4"/>
    <p:sldId id="264" r:id="rId5"/>
    <p:sldId id="258" r:id="rId6"/>
    <p:sldId id="260" r:id="rId7"/>
    <p:sldId id="259" r:id="rId8"/>
    <p:sldId id="271" r:id="rId9"/>
    <p:sldId id="261" r:id="rId10"/>
    <p:sldId id="262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125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1.6490037692288934E-2"/>
          <c:y val="0.12724449120095041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개선방향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계획수립</c:v>
                </c:pt>
                <c:pt idx="1">
                  <c:v>일정관리</c:v>
                </c:pt>
                <c:pt idx="2">
                  <c:v>기술성</c:v>
                </c:pt>
                <c:pt idx="3">
                  <c:v>열정</c:v>
                </c:pt>
                <c:pt idx="4">
                  <c:v>왜 이렇게 어렵고 힘들며 이것은 누구를 위한 것인가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27-443E-B9C9-4091C4E0CA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1792772799408924"/>
          <c:y val="0.10265814314647427"/>
          <c:w val="0.37299188979002335"/>
          <c:h val="0.880211031903426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B9F59-A620-41A7-A07A-81263909D5F5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9C740-7A41-47E2-84BE-278FC2D7A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21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9C740-7A41-47E2-84BE-278FC2D7A13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861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3F60-4B0D-40FB-B500-5F8E3A1E031F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A95-C8BC-4FD5-9AB8-7E7E10A8F9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98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3F60-4B0D-40FB-B500-5F8E3A1E031F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A95-C8BC-4FD5-9AB8-7E7E10A8F9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37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3F60-4B0D-40FB-B500-5F8E3A1E031F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A95-C8BC-4FD5-9AB8-7E7E10A8F9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30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3F60-4B0D-40FB-B500-5F8E3A1E031F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A95-C8BC-4FD5-9AB8-7E7E10A8F9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44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3F60-4B0D-40FB-B500-5F8E3A1E031F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A95-C8BC-4FD5-9AB8-7E7E10A8F9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82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3F60-4B0D-40FB-B500-5F8E3A1E031F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A95-C8BC-4FD5-9AB8-7E7E10A8F9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97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3F60-4B0D-40FB-B500-5F8E3A1E031F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A95-C8BC-4FD5-9AB8-7E7E10A8F9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17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3F60-4B0D-40FB-B500-5F8E3A1E031F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A95-C8BC-4FD5-9AB8-7E7E10A8F9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02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3F60-4B0D-40FB-B500-5F8E3A1E031F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A95-C8BC-4FD5-9AB8-7E7E10A8F9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58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3F60-4B0D-40FB-B500-5F8E3A1E031F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A95-C8BC-4FD5-9AB8-7E7E10A8F9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385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3F60-4B0D-40FB-B500-5F8E3A1E031F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A95-C8BC-4FD5-9AB8-7E7E10A8F9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93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63F60-4B0D-40FB-B500-5F8E3A1E031F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BDA95-C8BC-4FD5-9AB8-7E7E10A8F9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05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.pn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6600" dirty="0">
                <a:latin typeface="HY견고딕" panose="02030600000101010101" pitchFamily="18" charset="-127"/>
                <a:ea typeface="HY견고딕" panose="02030600000101010101" pitchFamily="18" charset="-127"/>
              </a:rPr>
              <a:t>TAZO-001</a:t>
            </a:r>
            <a:endParaRPr lang="ko-KR" altLang="en-US" sz="6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7664" y="4293096"/>
            <a:ext cx="6400800" cy="1752600"/>
          </a:xfrm>
        </p:spPr>
        <p:txBody>
          <a:bodyPr/>
          <a:lstStyle/>
          <a:p>
            <a:r>
              <a:rPr lang="ko-KR" altLang="en-US" b="1" dirty="0">
                <a:solidFill>
                  <a:schemeClr val="tx1"/>
                </a:solidFill>
              </a:rPr>
              <a:t>팀장 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박상현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팀원 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박동진</a:t>
            </a:r>
            <a:r>
              <a:rPr lang="en-US" altLang="ko-KR" b="1" dirty="0">
                <a:solidFill>
                  <a:schemeClr val="tx1"/>
                </a:solidFill>
              </a:rPr>
              <a:t>,</a:t>
            </a:r>
            <a:r>
              <a:rPr lang="ko-KR" altLang="en-US" b="1" dirty="0">
                <a:solidFill>
                  <a:schemeClr val="tx1"/>
                </a:solidFill>
              </a:rPr>
              <a:t>김영래</a:t>
            </a:r>
            <a:r>
              <a:rPr lang="en-US" altLang="ko-KR" b="1" dirty="0">
                <a:solidFill>
                  <a:schemeClr val="tx1"/>
                </a:solidFill>
              </a:rPr>
              <a:t>,</a:t>
            </a:r>
            <a:r>
              <a:rPr lang="ko-KR" altLang="en-US" b="1" dirty="0">
                <a:solidFill>
                  <a:schemeClr val="tx1"/>
                </a:solidFill>
              </a:rPr>
              <a:t>유동근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pic>
        <p:nvPicPr>
          <p:cNvPr id="5122" name="Picture 2" descr="C:\Users\KHJ\Desktop\vinilo-avestruz-corriend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96" y="1660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9956" y="146106"/>
            <a:ext cx="387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/>
              <a:t>1</a:t>
            </a:r>
            <a:endParaRPr lang="ko-KR" altLang="en-US" b="1" u="sng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484660"/>
            <a:ext cx="8275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940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8476" y="116632"/>
            <a:ext cx="5698976" cy="850106"/>
          </a:xfrm>
        </p:spPr>
        <p:txBody>
          <a:bodyPr/>
          <a:lstStyle/>
          <a:p>
            <a:r>
              <a:rPr lang="ko-KR" altLang="en-US" dirty="0"/>
              <a:t>변경사항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09600" y="2809652"/>
            <a:ext cx="59066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802737" y="2132532"/>
            <a:ext cx="36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ko-KR" altLang="en-US" sz="2400" spc="-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지문인식 등록</a:t>
            </a:r>
            <a:endParaRPr lang="en-US" altLang="ko-KR" sz="2400" spc="-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0371" y="2132532"/>
            <a:ext cx="36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rgbClr val="00002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</a:t>
            </a:r>
            <a:r>
              <a:rPr lang="ko-KR" altLang="en-US" sz="2400" spc="-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지문식별</a:t>
            </a:r>
            <a:endParaRPr lang="en-US" altLang="ko-KR" sz="2400" spc="-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7129" y="2124619"/>
            <a:ext cx="36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rgbClr val="00002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</a:t>
            </a:r>
            <a:r>
              <a:rPr lang="ko-KR" altLang="en-US" sz="2400" spc="-3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금고해제</a:t>
            </a:r>
            <a:endParaRPr lang="en-US" altLang="ko-KR" sz="2400" spc="-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253" y="2948429"/>
            <a:ext cx="36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>
                <a:latin typeface="HY견고딕" panose="02030600000101010101" pitchFamily="18" charset="-127"/>
                <a:ea typeface="HY견고딕" panose="02030600000101010101" pitchFamily="18" charset="-127"/>
              </a:rPr>
              <a:t>+</a:t>
            </a:r>
            <a:r>
              <a:rPr lang="ko-KR" altLang="en-US" sz="2400" spc="-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키패드</a:t>
            </a:r>
            <a:r>
              <a:rPr lang="ko-KR" altLang="en-US" sz="2400" spc="-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등록</a:t>
            </a:r>
            <a:endParaRPr lang="en-US" altLang="ko-KR" sz="2400" spc="-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2626262" y="2382272"/>
            <a:ext cx="797169" cy="53113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6236972" y="2382127"/>
            <a:ext cx="797169" cy="53113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0220" y="2948429"/>
            <a:ext cx="36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>
                <a:latin typeface="HY견고딕" panose="02030600000101010101" pitchFamily="18" charset="-127"/>
                <a:ea typeface="HY견고딕" panose="02030600000101010101" pitchFamily="18" charset="-127"/>
              </a:rPr>
              <a:t>+</a:t>
            </a:r>
            <a:r>
              <a:rPr lang="ko-KR" altLang="en-US" sz="2400" spc="-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숫자 식별</a:t>
            </a:r>
            <a:endParaRPr lang="en-US" altLang="ko-KR" sz="2400" spc="-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948476" y="1124744"/>
            <a:ext cx="5698976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변경 전</a:t>
            </a: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1948476" y="3674864"/>
            <a:ext cx="5698976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변경</a:t>
            </a:r>
            <a:r>
              <a:rPr lang="en-US" altLang="ko-KR" sz="3200" dirty="0"/>
              <a:t> </a:t>
            </a:r>
            <a:r>
              <a:rPr lang="ko-KR" altLang="en-US" sz="3200" dirty="0"/>
              <a:t>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828600" y="4742456"/>
            <a:ext cx="36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ko-KR" altLang="en-US" sz="2400" spc="-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지문인식 등록</a:t>
            </a:r>
            <a:endParaRPr lang="en-US" altLang="ko-KR" sz="2400" spc="-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25094" y="4733056"/>
            <a:ext cx="36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</a:t>
            </a:r>
            <a:r>
              <a:rPr lang="ko-KR" altLang="en-US" sz="2400" spc="-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지문식별</a:t>
            </a:r>
            <a:endParaRPr lang="en-US" altLang="ko-KR" sz="2400" spc="-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72200" y="4695527"/>
            <a:ext cx="36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</a:t>
            </a:r>
            <a:r>
              <a:rPr lang="ko-KR" altLang="en-US" sz="2400" spc="-3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금고해제</a:t>
            </a:r>
            <a:endParaRPr lang="en-US" altLang="ko-KR" sz="2400" spc="-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2592798" y="4733800"/>
            <a:ext cx="864096" cy="4616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6133217" y="4733800"/>
            <a:ext cx="864096" cy="4616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75656" y="5661247"/>
            <a:ext cx="36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>
                <a:latin typeface="HY견고딕" panose="02030600000101010101" pitchFamily="18" charset="-127"/>
                <a:ea typeface="HY견고딕" panose="02030600000101010101" pitchFamily="18" charset="-127"/>
              </a:rPr>
              <a:t>4.</a:t>
            </a:r>
            <a:r>
              <a:rPr lang="ko-KR" altLang="en-US" sz="2400" spc="-300" dirty="0">
                <a:latin typeface="HY견고딕" panose="02030600000101010101" pitchFamily="18" charset="-127"/>
                <a:ea typeface="HY견고딕" panose="02030600000101010101" pitchFamily="18" charset="-127"/>
              </a:rPr>
              <a:t>타이머</a:t>
            </a:r>
            <a:endParaRPr lang="en-US" altLang="ko-KR" sz="2400" spc="-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4365916" y="5661248"/>
            <a:ext cx="864096" cy="4616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09394" y="5661246"/>
            <a:ext cx="258626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>
                <a:latin typeface="HY견고딕" panose="02030600000101010101" pitchFamily="18" charset="-127"/>
                <a:ea typeface="HY견고딕" panose="02030600000101010101" pitchFamily="18" charset="-127"/>
              </a:rPr>
              <a:t>5.</a:t>
            </a:r>
            <a:r>
              <a:rPr lang="ko-KR" altLang="en-US" sz="2400" spc="-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잠김</a:t>
            </a:r>
            <a:endParaRPr lang="en-US" altLang="ko-KR" sz="2400" spc="-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364502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Users\KHJ\Desktop\vinilo-avestruz-corriend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96" y="1660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19956" y="146106"/>
            <a:ext cx="679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/>
              <a:t>10</a:t>
            </a:r>
            <a:endParaRPr lang="ko-KR" altLang="en-US" b="1" u="sng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0" y="484660"/>
            <a:ext cx="8275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4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22" grpId="0" animBg="1"/>
      <p:bldP spid="23" grpId="0" animBg="1"/>
      <p:bldP spid="24" grpId="0"/>
      <p:bldP spid="25" grpId="0" animBg="1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개인적인 피드백 </a:t>
            </a:r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3527448068"/>
              </p:ext>
            </p:extLst>
          </p:nvPr>
        </p:nvGraphicFramePr>
        <p:xfrm>
          <a:off x="143508" y="902124"/>
          <a:ext cx="8856984" cy="5589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2" descr="C:\Users\KHJ\Desktop\vinilo-avestruz-corriend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96" y="1660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9956" y="146106"/>
            <a:ext cx="607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/>
              <a:t>11</a:t>
            </a:r>
            <a:endParaRPr lang="ko-KR" altLang="en-US" b="1" u="sng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484660"/>
            <a:ext cx="8275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02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4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프로젝트 응용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2644" y="2595532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금고 다중화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2644" y="3331432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어플리케이션 연결을 통한 </a:t>
            </a:r>
            <a:r>
              <a:rPr lang="ko-KR" altLang="en-US" sz="2400" dirty="0" err="1"/>
              <a:t>포렌식</a:t>
            </a:r>
            <a:r>
              <a:rPr lang="ko-KR" altLang="en-US" sz="2400" dirty="0"/>
              <a:t> 활용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2644" y="4107700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비상시를 위한 </a:t>
            </a:r>
            <a:r>
              <a:rPr lang="ko-KR" altLang="en-US" sz="2400" dirty="0" err="1"/>
              <a:t>백도어</a:t>
            </a:r>
            <a:r>
              <a:rPr lang="ko-KR" altLang="en-US" sz="2400" dirty="0"/>
              <a:t> 추가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3728" y="4911551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4. OTP</a:t>
            </a:r>
            <a:r>
              <a:rPr lang="ko-KR" altLang="en-US" sz="2400" dirty="0"/>
              <a:t>를 활용한 금고  </a:t>
            </a:r>
          </a:p>
        </p:txBody>
      </p:sp>
      <p:pic>
        <p:nvPicPr>
          <p:cNvPr id="8" name="Picture 2" descr="C:\Users\KHJ\Desktop\vinilo-avestruz-corriend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96" y="1660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9956" y="146106"/>
            <a:ext cx="607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/>
              <a:t>13</a:t>
            </a:r>
            <a:endParaRPr lang="ko-KR" altLang="en-US" b="1" u="sng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484660"/>
            <a:ext cx="8275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02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4"/>
          <p:cNvSpPr txBox="1">
            <a:spLocks/>
          </p:cNvSpPr>
          <p:nvPr/>
        </p:nvSpPr>
        <p:spPr>
          <a:xfrm>
            <a:off x="3059832" y="2492896"/>
            <a:ext cx="13570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고</a:t>
            </a:r>
          </a:p>
        </p:txBody>
      </p:sp>
      <p:sp>
        <p:nvSpPr>
          <p:cNvPr id="9" name="제목 4"/>
          <p:cNvSpPr txBox="1">
            <a:spLocks/>
          </p:cNvSpPr>
          <p:nvPr/>
        </p:nvSpPr>
        <p:spPr>
          <a:xfrm>
            <a:off x="4788024" y="2483892"/>
            <a:ext cx="13570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생</a:t>
            </a:r>
          </a:p>
        </p:txBody>
      </p:sp>
      <p:pic>
        <p:nvPicPr>
          <p:cNvPr id="10" name="Picture 2" descr="C:\Users\KHJ\Desktop\vinilo-avestruz-corriend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96" y="1660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9956" y="146106"/>
            <a:ext cx="607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/>
              <a:t>14</a:t>
            </a:r>
            <a:endParaRPr lang="ko-KR" altLang="en-US" b="1" u="sng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484660"/>
            <a:ext cx="8275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96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HJ\Documents\카카오톡 받은 파일\KakaoTalk_20190617_0429212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92696"/>
            <a:ext cx="6192688" cy="46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KHJ\Documents\카카오톡 받은 파일\KakaoTalk_20190617_04292067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38178"/>
            <a:ext cx="6595572" cy="495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KHJ\Documents\카카오톡 받은 파일\KakaoTalk_20190617_04292172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154" y="116632"/>
            <a:ext cx="5184576" cy="650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KHJ\Documents\카카오톡 받은 파일\KakaoTalk_20190617_04291967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34" y="385220"/>
            <a:ext cx="7002894" cy="525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KHJ\Documents\카카오톡 받은 파일\KakaoTalk_20190617_042918368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14" y="260648"/>
            <a:ext cx="7519839" cy="564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KHJ\Documents\카카오톡 받은 파일\KakaoTalk_20190617_042917787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198" y="116632"/>
            <a:ext cx="4834082" cy="64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C:\Users\KHJ\Documents\카카오톡 받은 파일\KakaoTalk_20190617_044108298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26" y="52580"/>
            <a:ext cx="5111154" cy="680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C:\Users\KHJ\Documents\카카오톡 받은 파일\KakaoTalk_20190617_042917187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46" y="385220"/>
            <a:ext cx="7401644" cy="555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C:\Users\KHJ\Documents\카카오톡 받은 파일\KakaoTalk_20190617_044129709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879" y="93283"/>
            <a:ext cx="4911126" cy="654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KHJ\Desktop\vinilo-avestruz-corriendo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96" y="1660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19956" y="146106"/>
            <a:ext cx="607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/>
              <a:t>15</a:t>
            </a:r>
            <a:endParaRPr lang="ko-KR" altLang="en-US" b="1" u="sng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484660"/>
            <a:ext cx="8275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65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후 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728" y="2133867"/>
            <a:ext cx="7179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다하고 나니까 더 할 수 있을 것 같아서 아쉽다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53728" y="2869767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진짜 못 할 줄 알았다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53728" y="3646035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우리는 정말 바쁜 사람들이다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74812" y="4449886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우리는 목수가 아니다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728" y="5199583"/>
            <a:ext cx="7971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힘들게 했는데 다 하니까 별 거 </a:t>
            </a:r>
            <a:r>
              <a:rPr lang="ko-KR" altLang="en-US" sz="2400" dirty="0" err="1"/>
              <a:t>아닌것</a:t>
            </a:r>
            <a:r>
              <a:rPr lang="ko-KR" altLang="en-US" sz="2400" dirty="0"/>
              <a:t> </a:t>
            </a:r>
            <a:r>
              <a:rPr lang="ko-KR" altLang="en-US" sz="2400" dirty="0" err="1"/>
              <a:t>같다ㅠ</a:t>
            </a:r>
            <a:endParaRPr lang="ko-KR" altLang="en-US" sz="2400" dirty="0"/>
          </a:p>
        </p:txBody>
      </p:sp>
      <p:pic>
        <p:nvPicPr>
          <p:cNvPr id="14" name="Picture 2" descr="C:\Users\KHJ\Desktop\vinilo-avestruz-corriend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96" y="1660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9956" y="146106"/>
            <a:ext cx="607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/>
              <a:t>16</a:t>
            </a:r>
            <a:endParaRPr lang="ko-KR" altLang="en-US" b="1" u="sng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484660"/>
            <a:ext cx="8275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72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/>
          <p:cNvSpPr txBox="1">
            <a:spLocks/>
          </p:cNvSpPr>
          <p:nvPr/>
        </p:nvSpPr>
        <p:spPr>
          <a:xfrm>
            <a:off x="413792" y="25960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Picture 2" descr="C:\Users\KHJ\Desktop\vinilo-avestruz-corriend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96" y="1660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19956" y="146106"/>
            <a:ext cx="607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/>
              <a:t>17</a:t>
            </a:r>
            <a:endParaRPr lang="ko-KR" altLang="en-US" b="1" u="sng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0" y="484660"/>
            <a:ext cx="8275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88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KHJ\Desktop\vinilo-avestruz-corriend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96" y="1660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9956" y="146106"/>
            <a:ext cx="387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/>
              <a:t>2</a:t>
            </a:r>
            <a:endParaRPr lang="ko-KR" altLang="en-US" b="1" u="sng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484660"/>
            <a:ext cx="8275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90094F4-4E6D-412E-9785-085E6E8CD2BF}"/>
              </a:ext>
            </a:extLst>
          </p:cNvPr>
          <p:cNvSpPr txBox="1"/>
          <p:nvPr/>
        </p:nvSpPr>
        <p:spPr>
          <a:xfrm>
            <a:off x="4571997" y="4158218"/>
            <a:ext cx="4396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rgbClr val="00002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유동근</a:t>
            </a:r>
            <a:endParaRPr lang="en-US" altLang="ko-KR" sz="2800" spc="-300" dirty="0">
              <a:solidFill>
                <a:srgbClr val="00002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000" spc="-300" dirty="0">
                <a:solidFill>
                  <a:srgbClr val="00002F"/>
                </a:solidFill>
                <a:latin typeface="+mj-ea"/>
                <a:ea typeface="+mj-ea"/>
              </a:rPr>
              <a:t>기타 등등</a:t>
            </a:r>
            <a:endParaRPr lang="en-US" altLang="ko-KR" sz="2000" spc="-300" dirty="0">
              <a:solidFill>
                <a:srgbClr val="00002F"/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47D03-71B9-40D9-B342-54421E325A53}"/>
              </a:ext>
            </a:extLst>
          </p:cNvPr>
          <p:cNvSpPr txBox="1"/>
          <p:nvPr/>
        </p:nvSpPr>
        <p:spPr>
          <a:xfrm>
            <a:off x="23446" y="4158475"/>
            <a:ext cx="439615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rgbClr val="00002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박동진</a:t>
            </a:r>
            <a:endParaRPr lang="en-US" altLang="ko-KR" sz="2800" spc="-300" dirty="0">
              <a:solidFill>
                <a:srgbClr val="00002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000" spc="-300" dirty="0">
                <a:solidFill>
                  <a:srgbClr val="00002F"/>
                </a:solidFill>
                <a:latin typeface="+mj-ea"/>
                <a:ea typeface="+mj-ea"/>
              </a:rPr>
              <a:t>문서작성</a:t>
            </a:r>
            <a:endParaRPr lang="en-US" altLang="ko-KR" sz="2000" spc="-300" dirty="0">
              <a:solidFill>
                <a:srgbClr val="00002F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spc="-300" dirty="0">
                <a:solidFill>
                  <a:srgbClr val="00002F"/>
                </a:solidFill>
                <a:latin typeface="+mj-ea"/>
                <a:ea typeface="+mj-ea"/>
              </a:rPr>
              <a:t>자료조사</a:t>
            </a:r>
            <a:endParaRPr lang="en-US" altLang="ko-KR" sz="2800" spc="-300" dirty="0">
              <a:solidFill>
                <a:srgbClr val="00002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D8C07-9055-4BBA-932E-E57C32BBB336}"/>
              </a:ext>
            </a:extLst>
          </p:cNvPr>
          <p:cNvSpPr txBox="1"/>
          <p:nvPr/>
        </p:nvSpPr>
        <p:spPr>
          <a:xfrm>
            <a:off x="4572000" y="2060848"/>
            <a:ext cx="439615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rgbClr val="00002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김영래</a:t>
            </a:r>
            <a:endParaRPr lang="en-US" altLang="ko-KR" sz="2800" spc="-300" dirty="0">
              <a:solidFill>
                <a:srgbClr val="00002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000" spc="-300" dirty="0">
                <a:solidFill>
                  <a:srgbClr val="00002F"/>
                </a:solidFill>
                <a:latin typeface="+mj-ea"/>
                <a:ea typeface="+mj-ea"/>
              </a:rPr>
              <a:t>서기</a:t>
            </a:r>
            <a:endParaRPr lang="en-US" altLang="ko-KR" sz="2000" spc="-300" dirty="0">
              <a:solidFill>
                <a:srgbClr val="00002F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spc="-300" dirty="0">
                <a:solidFill>
                  <a:srgbClr val="00002F"/>
                </a:solidFill>
                <a:latin typeface="+mj-ea"/>
                <a:ea typeface="+mj-ea"/>
              </a:rPr>
              <a:t>자료정리</a:t>
            </a:r>
            <a:endParaRPr lang="en-US" altLang="ko-KR" sz="2000" spc="-300" dirty="0">
              <a:solidFill>
                <a:srgbClr val="00002F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spc="-300" dirty="0">
                <a:solidFill>
                  <a:srgbClr val="00002F"/>
                </a:solidFill>
                <a:latin typeface="+mj-ea"/>
                <a:ea typeface="+mj-ea"/>
              </a:rPr>
              <a:t>자료조사</a:t>
            </a:r>
            <a:endParaRPr lang="en-US" altLang="ko-KR" sz="2000" spc="-300" dirty="0">
              <a:solidFill>
                <a:srgbClr val="00002F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spc="-300" dirty="0">
                <a:solidFill>
                  <a:srgbClr val="00002F"/>
                </a:solidFill>
                <a:latin typeface="+mj-ea"/>
                <a:ea typeface="+mj-ea"/>
              </a:rPr>
              <a:t> </a:t>
            </a:r>
            <a:r>
              <a:rPr lang="en-US" altLang="ko-KR" sz="2800" spc="-300" dirty="0">
                <a:solidFill>
                  <a:srgbClr val="00002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D4E02F-7D7D-499F-9BBE-F09CEB2DF1FF}"/>
              </a:ext>
            </a:extLst>
          </p:cNvPr>
          <p:cNvSpPr txBox="1"/>
          <p:nvPr/>
        </p:nvSpPr>
        <p:spPr>
          <a:xfrm>
            <a:off x="175846" y="2060848"/>
            <a:ext cx="43961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rgbClr val="00002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박상현</a:t>
            </a:r>
            <a:endParaRPr lang="en-US" altLang="ko-KR" sz="2800" spc="-300" dirty="0">
              <a:solidFill>
                <a:srgbClr val="00002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000" spc="-300" dirty="0">
                <a:solidFill>
                  <a:srgbClr val="00002F"/>
                </a:solidFill>
                <a:latin typeface="+mj-ea"/>
                <a:ea typeface="+mj-ea"/>
              </a:rPr>
              <a:t>프로젝트 기획</a:t>
            </a:r>
            <a:endParaRPr lang="en-US" altLang="ko-KR" sz="2000" spc="-300" dirty="0">
              <a:solidFill>
                <a:srgbClr val="00002F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spc="-300" dirty="0">
                <a:solidFill>
                  <a:srgbClr val="00002F"/>
                </a:solidFill>
                <a:latin typeface="+mj-ea"/>
                <a:ea typeface="+mj-ea"/>
              </a:rPr>
              <a:t>발표 </a:t>
            </a:r>
            <a:endParaRPr lang="en-US" altLang="ko-KR" sz="2000" spc="-300" dirty="0">
              <a:solidFill>
                <a:srgbClr val="00002F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800" spc="-300" dirty="0">
                <a:solidFill>
                  <a:srgbClr val="00002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ABFDBFE1-2F79-4C74-BC1D-463DDC2A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/>
              <a:t>역할 수행</a:t>
            </a:r>
          </a:p>
        </p:txBody>
      </p:sp>
    </p:spTree>
    <p:extLst>
      <p:ext uri="{BB962C8B-B14F-4D97-AF65-F5344CB8AC3E}">
        <p14:creationId xmlns:p14="http://schemas.microsoft.com/office/powerpoint/2010/main" val="224473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/>
              <a:t>프로젝트 목적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43808" y="2626931"/>
            <a:ext cx="3493480" cy="926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지문인식 금고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7" y="4214793"/>
            <a:ext cx="61206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latin typeface="+mn-ea"/>
              </a:rPr>
              <a:t>몸에 있는 것으로 </a:t>
            </a:r>
            <a:endParaRPr lang="en-US" altLang="ko-KR" sz="2800" spc="-300" dirty="0">
              <a:latin typeface="+mn-ea"/>
            </a:endParaRPr>
          </a:p>
          <a:p>
            <a:pPr algn="ctr"/>
            <a:r>
              <a:rPr lang="ko-KR" altLang="en-US" sz="2800" spc="-300" dirty="0">
                <a:latin typeface="+mn-ea"/>
              </a:rPr>
              <a:t>나의 것을 지킬 수 있겠다고 생각</a:t>
            </a:r>
            <a:endParaRPr lang="en-US" altLang="ko-KR" sz="2800" spc="-300" dirty="0">
              <a:latin typeface="+mn-ea"/>
            </a:endParaRPr>
          </a:p>
        </p:txBody>
      </p:sp>
      <p:pic>
        <p:nvPicPr>
          <p:cNvPr id="10" name="Picture 2" descr="C:\Users\KHJ\Desktop\vinilo-avestruz-corriend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96" y="1660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9956" y="146106"/>
            <a:ext cx="38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/>
              <a:t>3</a:t>
            </a:r>
            <a:endParaRPr lang="ko-KR" altLang="en-US" b="1" u="sng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484660"/>
            <a:ext cx="8275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77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/>
              <a:t>프로젝트 배경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59632" y="2967334"/>
            <a:ext cx="64807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spc="-300" dirty="0">
                <a:latin typeface="+mn-ea"/>
              </a:rPr>
              <a:t>정보보안개론 수업에서 교수님이 </a:t>
            </a:r>
            <a:r>
              <a:rPr lang="en-US" altLang="ko-KR" sz="2400" spc="-300" dirty="0">
                <a:latin typeface="+mn-ea"/>
              </a:rPr>
              <a:t>CIA</a:t>
            </a:r>
            <a:r>
              <a:rPr lang="ko-KR" altLang="en-US" sz="2400" spc="-300" dirty="0">
                <a:latin typeface="+mn-ea"/>
              </a:rPr>
              <a:t>를 말씀하시며</a:t>
            </a:r>
            <a:endParaRPr lang="en-US" altLang="ko-KR" sz="2400" spc="-300" dirty="0">
              <a:latin typeface="+mn-ea"/>
            </a:endParaRPr>
          </a:p>
          <a:p>
            <a:pPr algn="ctr"/>
            <a:r>
              <a:rPr lang="en-US" altLang="ko-KR" sz="2400" spc="-300" dirty="0">
                <a:latin typeface="+mn-ea"/>
              </a:rPr>
              <a:t>‘</a:t>
            </a:r>
            <a:r>
              <a:rPr lang="ko-KR" altLang="en-US" sz="2400" spc="-300" dirty="0">
                <a:latin typeface="+mn-ea"/>
              </a:rPr>
              <a:t>벽</a:t>
            </a:r>
            <a:r>
              <a:rPr lang="en-US" altLang="ko-KR" sz="2400" spc="-300" dirty="0">
                <a:latin typeface="+mn-ea"/>
              </a:rPr>
              <a:t>’</a:t>
            </a:r>
            <a:r>
              <a:rPr lang="ko-KR" altLang="en-US" sz="2400" spc="-300" dirty="0">
                <a:latin typeface="+mn-ea"/>
              </a:rPr>
              <a:t>에 대한얘기를 하셨는데 거기에서 아이디어를 얻음</a:t>
            </a:r>
            <a:endParaRPr lang="en-US" altLang="ko-KR" sz="2400" spc="-300" dirty="0">
              <a:latin typeface="+mn-ea"/>
            </a:endParaRPr>
          </a:p>
        </p:txBody>
      </p:sp>
      <p:pic>
        <p:nvPicPr>
          <p:cNvPr id="9" name="Picture 2" descr="C:\Users\KHJ\Desktop\vinilo-avestruz-corriend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96" y="1660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9956" y="146106"/>
            <a:ext cx="387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/>
              <a:t>4</a:t>
            </a:r>
            <a:endParaRPr lang="ko-KR" altLang="en-US" b="1" u="sng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484660"/>
            <a:ext cx="8275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10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모델링</a:t>
            </a:r>
          </a:p>
        </p:txBody>
      </p:sp>
      <p:pic>
        <p:nvPicPr>
          <p:cNvPr id="1026" name="Picture 2" descr="C:\Users\KHJ\Downloads\PreviewFiles스캔된 도큐멘트-이미지\img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0768"/>
            <a:ext cx="6590788" cy="504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KHJ\Desktop\vinilo-avestruz-corriend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96" y="1660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9956" y="146106"/>
            <a:ext cx="387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/>
              <a:t>5</a:t>
            </a:r>
            <a:endParaRPr lang="ko-KR" altLang="en-US" b="1" u="sng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484660"/>
            <a:ext cx="8275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7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3466728" cy="49006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알고리즘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236281" y="980728"/>
            <a:ext cx="252028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36377" y="2018220"/>
            <a:ext cx="2720088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PASSIVE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195523" y="5229200"/>
            <a:ext cx="2720088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OPEN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다이아몬드 33"/>
          <p:cNvSpPr/>
          <p:nvPr/>
        </p:nvSpPr>
        <p:spPr>
          <a:xfrm>
            <a:off x="3115407" y="3216616"/>
            <a:ext cx="2880320" cy="136815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지문 스캔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4496421" y="1484784"/>
            <a:ext cx="0" cy="3894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496421" y="2594284"/>
            <a:ext cx="0" cy="5091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4555567" y="4584768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4" idx="3"/>
          </p:cNvCxnSpPr>
          <p:nvPr/>
        </p:nvCxnSpPr>
        <p:spPr>
          <a:xfrm>
            <a:off x="5995727" y="3900692"/>
            <a:ext cx="5924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6588224" y="2306252"/>
            <a:ext cx="0" cy="159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5995727" y="2306252"/>
            <a:ext cx="59249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3" idx="3"/>
          </p:cNvCxnSpPr>
          <p:nvPr/>
        </p:nvCxnSpPr>
        <p:spPr>
          <a:xfrm>
            <a:off x="5915611" y="5517232"/>
            <a:ext cx="1536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7452320" y="2306252"/>
            <a:ext cx="0" cy="3210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>
            <a:off x="6588224" y="2306252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67939" y="41559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788024" y="458476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156176" y="5620598"/>
            <a:ext cx="223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리셋</a:t>
            </a:r>
            <a:r>
              <a:rPr lang="en-US" altLang="ko-KR" dirty="0"/>
              <a:t> 5</a:t>
            </a:r>
            <a:r>
              <a:rPr lang="ko-KR" altLang="en-US" dirty="0"/>
              <a:t>초 후 잠금</a:t>
            </a:r>
          </a:p>
        </p:txBody>
      </p:sp>
      <p:pic>
        <p:nvPicPr>
          <p:cNvPr id="61" name="Picture 2" descr="C:\Users\KHJ\Desktop\vinilo-avestruz-corriend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96" y="1660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직사각형 62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19956" y="146106"/>
            <a:ext cx="387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/>
              <a:t>6</a:t>
            </a:r>
            <a:endParaRPr lang="ko-KR" altLang="en-US" b="1" u="sng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0" y="484660"/>
            <a:ext cx="8275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39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animBg="1"/>
      <p:bldP spid="30" grpId="0" animBg="1"/>
      <p:bldP spid="33" grpId="0" animBg="1"/>
      <p:bldP spid="34" grpId="0" animBg="1"/>
      <p:bldP spid="51" grpId="0"/>
      <p:bldP spid="54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ko-KR" altLang="en-US" dirty="0"/>
              <a:t>프로젝트 구성도</a:t>
            </a:r>
          </a:p>
        </p:txBody>
      </p:sp>
      <p:pic>
        <p:nvPicPr>
          <p:cNvPr id="2050" name="Picture 2" descr="C:\Users\KHJ\Desktop\Untitled Sketch_b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16832"/>
            <a:ext cx="6700564" cy="43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KHJ\Desktop\vinilo-avestruz-corriend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96" y="1660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19956" y="146106"/>
            <a:ext cx="387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/>
              <a:t>7</a:t>
            </a:r>
            <a:endParaRPr lang="ko-KR" altLang="en-US" b="1" u="sng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84660"/>
            <a:ext cx="8275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58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8A0A7-1FD6-4A7A-88F3-7EEA0506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일정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59649CB-EA94-433E-B903-A65AA62068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23950" y="2304891"/>
          <a:ext cx="6896100" cy="3116580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10264280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77004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543976653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534743699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400847389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1120673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8321887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6150568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 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 날짜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 날짜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선행 작업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 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완료율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1585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결성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2019-03-18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2019-03-18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결성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729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마인드맵 작성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2019-03-18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2019-03-25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마인드맵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2341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기획도구 선정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2019-03-25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2019-04-01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기획도구 발표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8880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결정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2019-04-01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2019-04-08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지문인식금고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1467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기획안 발표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2019-04-08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2019-04-15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65803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시작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2019-05-01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2019-05-01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!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2411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부품수집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2019-05-01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2019-05-13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9465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부품조립 및 코딩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2019-05-13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2019-05-24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조립 및 코딩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28509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 제작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2019-05-24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2019-05-28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 제작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3252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내부 제작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2019-05-28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2019-06-05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내부 제작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58794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2019-06-05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2019-06-12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21415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2019-06-12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2019-06-12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9674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유지보수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2019-06-12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2019-06-20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유지보수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0769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F8197AC-5BB6-4BC8-BB57-04859DC458F3}"/>
              </a:ext>
            </a:extLst>
          </p:cNvPr>
          <p:cNvSpPr txBox="1"/>
          <p:nvPr/>
        </p:nvSpPr>
        <p:spPr>
          <a:xfrm>
            <a:off x="219956" y="146106"/>
            <a:ext cx="387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/>
              <a:t>8</a:t>
            </a:r>
            <a:endParaRPr lang="ko-KR" altLang="en-US" b="1" u="sng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8DFB718-B5F0-479A-ADB1-5A96F94C5D7D}"/>
              </a:ext>
            </a:extLst>
          </p:cNvPr>
          <p:cNvCxnSpPr/>
          <p:nvPr/>
        </p:nvCxnSpPr>
        <p:spPr>
          <a:xfrm>
            <a:off x="0" y="484660"/>
            <a:ext cx="8275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9FAF54-BA9E-45DC-AAB4-2B1DEE889A52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C:\Users\KHJ\Desktop\vinilo-avestruz-corriendo.jpg">
            <a:extLst>
              <a:ext uri="{FF2B5EF4-FFF2-40B4-BE49-F238E27FC236}">
                <a16:creationId xmlns:a16="http://schemas.microsoft.com/office/drawing/2014/main" id="{A35AA9CA-396E-43CC-B2D0-0B0BC8C47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96" y="1660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60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/>
          <a:lstStyle/>
          <a:p>
            <a:r>
              <a:rPr lang="ko-KR" altLang="en-US" dirty="0"/>
              <a:t>제품시연</a:t>
            </a:r>
          </a:p>
        </p:txBody>
      </p:sp>
      <p:pic>
        <p:nvPicPr>
          <p:cNvPr id="4" name="Picture 2" descr="C:\Users\KHJ\Desktop\vinilo-avestruz-corriend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96" y="1660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9956" y="146106"/>
            <a:ext cx="387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/>
              <a:t>9</a:t>
            </a:r>
            <a:endParaRPr lang="ko-KR" altLang="en-US" b="1" u="sng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484660"/>
            <a:ext cx="8275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42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441</Words>
  <Application>Microsoft Office PowerPoint</Application>
  <PresentationFormat>화면 슬라이드 쇼(4:3)</PresentationFormat>
  <Paragraphs>195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Arial</vt:lpstr>
      <vt:lpstr>HY견고딕</vt:lpstr>
      <vt:lpstr>맑은 고딕</vt:lpstr>
      <vt:lpstr>Office 테마</vt:lpstr>
      <vt:lpstr>TAZO-001</vt:lpstr>
      <vt:lpstr>역할 수행</vt:lpstr>
      <vt:lpstr>프로젝트 목적</vt:lpstr>
      <vt:lpstr>프로젝트 배경</vt:lpstr>
      <vt:lpstr>프로젝트 모델링</vt:lpstr>
      <vt:lpstr>알고리즘</vt:lpstr>
      <vt:lpstr>프로젝트 구성도</vt:lpstr>
      <vt:lpstr>프로젝트 일정</vt:lpstr>
      <vt:lpstr>제품시연</vt:lpstr>
      <vt:lpstr>변경사항</vt:lpstr>
      <vt:lpstr>개인적인 피드백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TAZO-001</dc:title>
  <dc:creator>KHJ</dc:creator>
  <cp:lastModifiedBy>GreenArt</cp:lastModifiedBy>
  <cp:revision>25</cp:revision>
  <dcterms:created xsi:type="dcterms:W3CDTF">2019-06-14T10:45:48Z</dcterms:created>
  <dcterms:modified xsi:type="dcterms:W3CDTF">2020-08-05T05:01:08Z</dcterms:modified>
</cp:coreProperties>
</file>