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60" r:id="rId7"/>
    <p:sldId id="274" r:id="rId8"/>
    <p:sldId id="259" r:id="rId9"/>
    <p:sldId id="275" r:id="rId10"/>
    <p:sldId id="261" r:id="rId11"/>
    <p:sldId id="262" r:id="rId12"/>
    <p:sldId id="276" r:id="rId13"/>
    <p:sldId id="264" r:id="rId14"/>
    <p:sldId id="265" r:id="rId15"/>
    <p:sldId id="266" r:id="rId16"/>
    <p:sldId id="267" r:id="rId17"/>
    <p:sldId id="263" r:id="rId18"/>
    <p:sldId id="277" r:id="rId19"/>
    <p:sldId id="269" r:id="rId20"/>
    <p:sldId id="278" r:id="rId21"/>
    <p:sldId id="271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Art" initials="G" lastIdx="1" clrIdx="0">
    <p:extLst>
      <p:ext uri="{19B8F6BF-5375-455C-9EA6-DF929625EA0E}">
        <p15:presenceInfo xmlns:p15="http://schemas.microsoft.com/office/powerpoint/2012/main" userId="Green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EC79-CFC6-498D-BB91-8DD7BA31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CF3DDF-1C11-4C42-8327-2697E1406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582F-AEDE-485E-AAE2-84F34064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10394-64DF-4C94-98E5-B948329F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0C2FF-B2AC-4955-B5EA-4FCFB461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E9C2-FE00-476E-A539-5FB3215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E4E32-4E10-479C-BF28-6E853A52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E3A74-5717-4336-8F47-7A854B1E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4022F-9014-4675-A9F6-81538A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6DCCF-FA01-4C16-BAEB-D61BF15D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756C2C-722F-4548-BB7E-10615A66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B40BE-19FA-4917-A7D7-49BCCDBD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037FF-49B7-43E2-9599-E5BC04C0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579BD-6FCB-42E1-A183-FA619412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55252-58D2-4A0A-AD37-45A8F8D2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4063-AEEB-431A-A59A-FA143F21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3B4C-DF31-415B-B6A4-B5D84FE1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7E02-CD5D-4177-9782-E2A6D5C3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DE079-D93B-44A0-84B8-1C4D26D9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E5C81-80BE-414D-BF24-D60E4AF5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709BE-A841-4929-958B-055E0FF7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3BE34-421B-47E3-88C6-E58024BC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32233-EC6F-40CF-91BD-76E791E2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A2CB5-B00C-46E8-9CEC-9483B7C3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5F8ED-FF8A-4CA7-BA5A-828A5FCA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E363B-B0F9-4B42-8C55-D3474453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F45B6-FB07-4D5A-B943-5789C3365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D997-F6D3-4EF5-A6AF-CAA2EED0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139B2-04F6-44EF-A5C3-8B8284B2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44B60-F69E-4670-A009-0F3EF092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DF314-E065-4901-9688-CDFDBACE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20EE-E274-4EE5-B592-0A8E49B3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8789E-A231-47A9-B7D9-B22CA2E0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D178E-FF66-4656-BF43-E5B03671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DAD9E8-ED64-42C8-A027-02AFD1AE2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E1DA1F-D87B-4325-B067-B0D9428EF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D0FC5-1E0E-429B-B6EF-D16AF9C0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AF470-3B6B-4F16-82CC-4786637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A48DA-B2DE-438E-8532-1FC27394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03E4-28CF-49F1-87A9-42057D3A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A7535-3E4A-4BE1-A131-4CA81939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8B5B49-57C9-4D7B-BE6A-0C56EDD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8780E-B1A5-4E7F-88DD-ECEB740E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5C776-9E3F-4881-B600-C82E74A8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02058B-59A8-4600-99DA-A3500AC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E7EC6-D329-46CD-A9C2-4AD58239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452DB-AA68-4D38-8E7B-FBDD7347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B250-DD22-4593-B755-3A62D81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7DE1E-98E4-4E71-AAFC-C389EB6E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9B71B-70AD-4E3B-866F-839EEB1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ACE5A-A242-441C-8F97-44DFA225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B2959-208B-4B19-A9A7-1D1B57C4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1FB9-0727-40B8-AF67-212BFF27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AA9B40-51E1-46CF-A7BA-8C9153F99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2988A-19AC-4F20-BAF6-3322A1109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046A2-742B-4809-8E7C-B0AF348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CC5E8-683B-4292-B237-AB7511F6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99E0B-A178-46B8-A770-8155F60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CB119-62F6-4E6B-911D-4A6B879E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FA17D-4B0A-4651-BECB-A4BCB1A3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7D7F-A231-4378-9996-3C594BCE7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227A-E424-41AA-9671-E96A1E4160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2583-00AA-40BE-9191-88AD3F186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8D707-37C5-4585-B1D8-C19F3EFD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53B0-85F5-4FFC-BA64-3842A31B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9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GIF"/><Relationship Id="rId5" Type="http://schemas.openxmlformats.org/officeDocument/2006/relationships/image" Target="../media/image39.GIF"/><Relationship Id="rId4" Type="http://schemas.openxmlformats.org/officeDocument/2006/relationships/image" Target="../media/image4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GIF"/><Relationship Id="rId5" Type="http://schemas.openxmlformats.org/officeDocument/2006/relationships/image" Target="../media/image39.GIF"/><Relationship Id="rId4" Type="http://schemas.openxmlformats.org/officeDocument/2006/relationships/image" Target="../media/image47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GIF"/><Relationship Id="rId5" Type="http://schemas.openxmlformats.org/officeDocument/2006/relationships/image" Target="../media/image39.GIF"/><Relationship Id="rId4" Type="http://schemas.openxmlformats.org/officeDocument/2006/relationships/image" Target="../media/image5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GIF"/><Relationship Id="rId13" Type="http://schemas.openxmlformats.org/officeDocument/2006/relationships/image" Target="../media/image64.GIF"/><Relationship Id="rId3" Type="http://schemas.openxmlformats.org/officeDocument/2006/relationships/image" Target="../media/image54.GIF"/><Relationship Id="rId7" Type="http://schemas.openxmlformats.org/officeDocument/2006/relationships/image" Target="../media/image58.GIF"/><Relationship Id="rId12" Type="http://schemas.openxmlformats.org/officeDocument/2006/relationships/image" Target="../media/image63.GIF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GIF"/><Relationship Id="rId11" Type="http://schemas.openxmlformats.org/officeDocument/2006/relationships/image" Target="../media/image62.GIF"/><Relationship Id="rId5" Type="http://schemas.openxmlformats.org/officeDocument/2006/relationships/image" Target="../media/image56.GIF"/><Relationship Id="rId10" Type="http://schemas.openxmlformats.org/officeDocument/2006/relationships/image" Target="../media/image61.GIF"/><Relationship Id="rId4" Type="http://schemas.openxmlformats.org/officeDocument/2006/relationships/image" Target="../media/image55.GIF"/><Relationship Id="rId9" Type="http://schemas.openxmlformats.org/officeDocument/2006/relationships/image" Target="../media/image6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GIF"/><Relationship Id="rId3" Type="http://schemas.openxmlformats.org/officeDocument/2006/relationships/image" Target="../media/image66.GIF"/><Relationship Id="rId7" Type="http://schemas.openxmlformats.org/officeDocument/2006/relationships/image" Target="../media/image70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GIF"/><Relationship Id="rId5" Type="http://schemas.openxmlformats.org/officeDocument/2006/relationships/image" Target="../media/image68.GIF"/><Relationship Id="rId10" Type="http://schemas.openxmlformats.org/officeDocument/2006/relationships/image" Target="../media/image73.GIF"/><Relationship Id="rId4" Type="http://schemas.openxmlformats.org/officeDocument/2006/relationships/image" Target="../media/image67.GIF"/><Relationship Id="rId9" Type="http://schemas.openxmlformats.org/officeDocument/2006/relationships/image" Target="../media/image72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C731EB-418C-4B2D-919F-B37F19624594}"/>
              </a:ext>
            </a:extLst>
          </p:cNvPr>
          <p:cNvSpPr/>
          <p:nvPr/>
        </p:nvSpPr>
        <p:spPr>
          <a:xfrm>
            <a:off x="0" y="0"/>
            <a:ext cx="12192000" cy="31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DDA9C7-5547-495C-82C4-E33E14246052}"/>
              </a:ext>
            </a:extLst>
          </p:cNvPr>
          <p:cNvGrpSpPr/>
          <p:nvPr/>
        </p:nvGrpSpPr>
        <p:grpSpPr>
          <a:xfrm>
            <a:off x="694084" y="1592826"/>
            <a:ext cx="11237495" cy="4283242"/>
            <a:chOff x="232611" y="1608654"/>
            <a:chExt cx="11237495" cy="428324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90D3FBF-F654-43CE-A6C3-90196FB4B33F}"/>
                </a:ext>
              </a:extLst>
            </p:cNvPr>
            <p:cNvCxnSpPr>
              <a:cxnSpLocks/>
            </p:cNvCxnSpPr>
            <p:nvPr/>
          </p:nvCxnSpPr>
          <p:spPr>
            <a:xfrm>
              <a:off x="232611" y="3078788"/>
              <a:ext cx="11237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4BA1B2B-8739-44AE-927B-2717362DD253}"/>
                </a:ext>
              </a:extLst>
            </p:cNvPr>
            <p:cNvGrpSpPr/>
            <p:nvPr/>
          </p:nvGrpSpPr>
          <p:grpSpPr>
            <a:xfrm>
              <a:off x="2271546" y="1608654"/>
              <a:ext cx="7005565" cy="4283242"/>
              <a:chOff x="211515" y="286473"/>
              <a:chExt cx="6930190" cy="42832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8F328-5A3E-4FC7-A924-5B0D22DF0C92}"/>
                  </a:ext>
                </a:extLst>
              </p:cNvPr>
              <p:cNvSpPr/>
              <p:nvPr/>
            </p:nvSpPr>
            <p:spPr>
              <a:xfrm>
                <a:off x="211515" y="286473"/>
                <a:ext cx="6777790" cy="41308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490B96-E7CF-4071-BFC9-4ABFC48DEFFA}"/>
                  </a:ext>
                </a:extLst>
              </p:cNvPr>
              <p:cNvSpPr/>
              <p:nvPr/>
            </p:nvSpPr>
            <p:spPr>
              <a:xfrm>
                <a:off x="363915" y="438873"/>
                <a:ext cx="6777790" cy="41308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3627198" y="2004867"/>
              <a:ext cx="3994484" cy="786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My Self</a:t>
              </a:r>
              <a:endPara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307F5-CDAC-4524-9EA8-76722604D5EC}"/>
                </a:ext>
              </a:extLst>
            </p:cNvPr>
            <p:cNvSpPr/>
            <p:nvPr/>
          </p:nvSpPr>
          <p:spPr>
            <a:xfrm>
              <a:off x="3627198" y="3505200"/>
              <a:ext cx="3994484" cy="786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Adobe Garamond Pro" panose="02020502060506020403" pitchFamily="18" charset="0"/>
                </a:rPr>
                <a:t>박상현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5EE36D-A317-4342-AC17-CEB2AFA7F7BC}"/>
                </a:ext>
              </a:extLst>
            </p:cNvPr>
            <p:cNvCxnSpPr/>
            <p:nvPr/>
          </p:nvCxnSpPr>
          <p:spPr>
            <a:xfrm>
              <a:off x="4426134" y="3468329"/>
              <a:ext cx="2396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91811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4. UI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3A283-5E2B-4C4F-A789-04D0B059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" y="2142860"/>
            <a:ext cx="5211228" cy="29910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C731EB-418C-4B2D-919F-B37F19624594}"/>
              </a:ext>
            </a:extLst>
          </p:cNvPr>
          <p:cNvSpPr/>
          <p:nvPr/>
        </p:nvSpPr>
        <p:spPr>
          <a:xfrm>
            <a:off x="5523431" y="1356648"/>
            <a:ext cx="6568867" cy="285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5A99E-1DD2-462B-A998-D43FAD44F0E4}"/>
              </a:ext>
            </a:extLst>
          </p:cNvPr>
          <p:cNvSpPr/>
          <p:nvPr/>
        </p:nvSpPr>
        <p:spPr>
          <a:xfrm>
            <a:off x="5523431" y="1424065"/>
            <a:ext cx="6568867" cy="588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 엔터프라이즈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5FABD-F7E3-4DFC-B6C9-104E1B42CC20}"/>
              </a:ext>
            </a:extLst>
          </p:cNvPr>
          <p:cNvSpPr/>
          <p:nvPr/>
        </p:nvSpPr>
        <p:spPr>
          <a:xfrm>
            <a:off x="5523430" y="2135834"/>
            <a:ext cx="6568867" cy="191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제가 작성하는 컨텐츠를 편하게 넣을 수 있다고 생각하여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카카오 엔터프라이즈 레이아웃을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이미테이션 하였습니다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위 쪽 반응형 네비게이션 메뉴를 참고하여 반응형 메뉴를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제작 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레이아웃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DF948-D884-46EE-A55F-DAD09C5932B7}"/>
              </a:ext>
            </a:extLst>
          </p:cNvPr>
          <p:cNvSpPr/>
          <p:nvPr/>
        </p:nvSpPr>
        <p:spPr>
          <a:xfrm>
            <a:off x="5523431" y="4298136"/>
            <a:ext cx="6568867" cy="170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A9CBA-B682-4501-BC98-056D8E49EEB6}"/>
              </a:ext>
            </a:extLst>
          </p:cNvPr>
          <p:cNvSpPr/>
          <p:nvPr/>
        </p:nvSpPr>
        <p:spPr>
          <a:xfrm>
            <a:off x="5523430" y="4433822"/>
            <a:ext cx="6568867" cy="283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고려사항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1460C7-77FF-45B0-8D02-817D767EE190}"/>
              </a:ext>
            </a:extLst>
          </p:cNvPr>
          <p:cNvSpPr/>
          <p:nvPr/>
        </p:nvSpPr>
        <p:spPr>
          <a:xfrm>
            <a:off x="5523430" y="4985854"/>
            <a:ext cx="6568867" cy="771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한눈에 보기 쉬운 인터페이스로 선정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가독성을 위한 베이직한 컬러를 중점으로 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깔끔하고 조잡하지 않은 프레임으로 선정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0122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1187865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4. UI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레이아웃 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6AF4F8-CA9D-45C7-BE1B-2A9B6776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9" y="2885096"/>
            <a:ext cx="3063600" cy="16725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CB6FE-2A5A-4487-8822-7567A98668BA}"/>
              </a:ext>
            </a:extLst>
          </p:cNvPr>
          <p:cNvSpPr/>
          <p:nvPr/>
        </p:nvSpPr>
        <p:spPr>
          <a:xfrm>
            <a:off x="1026918" y="1625943"/>
            <a:ext cx="1538243" cy="41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F25092-BD1A-4129-9F76-ABD6ECCC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93" y="4597229"/>
            <a:ext cx="3063600" cy="1673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7EE323-28C7-478B-B512-740D4544A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56" y="2503433"/>
            <a:ext cx="2351801" cy="12845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EF7601-DAE9-4686-9467-56CC05F81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56" y="3858000"/>
            <a:ext cx="2351801" cy="12845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1B2AF7-CB8A-4415-A150-61FC1D7F3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02" y="5226330"/>
            <a:ext cx="2350555" cy="12838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5DCBD2F-4C7F-4F6A-9511-AEF23D4D5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94" y="2474219"/>
            <a:ext cx="3063600" cy="16733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7E4DA5-294A-4DB3-8F73-FCE77DC1094C}"/>
              </a:ext>
            </a:extLst>
          </p:cNvPr>
          <p:cNvSpPr/>
          <p:nvPr/>
        </p:nvSpPr>
        <p:spPr>
          <a:xfrm>
            <a:off x="5326878" y="1625943"/>
            <a:ext cx="1538243" cy="41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94B86E-7AAE-4B81-B8D1-05CB062FAA5B}"/>
              </a:ext>
            </a:extLst>
          </p:cNvPr>
          <p:cNvSpPr/>
          <p:nvPr/>
        </p:nvSpPr>
        <p:spPr>
          <a:xfrm>
            <a:off x="9564972" y="1625943"/>
            <a:ext cx="1538243" cy="41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technology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0EBF9A-6995-4E00-BC12-DD40E2EA7728}"/>
              </a:ext>
            </a:extLst>
          </p:cNvPr>
          <p:cNvSpPr/>
          <p:nvPr/>
        </p:nvSpPr>
        <p:spPr>
          <a:xfrm>
            <a:off x="9874688" y="4223350"/>
            <a:ext cx="1134983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crud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C1229F-A4D8-425B-9A9D-9F6277CA6A1D}"/>
              </a:ext>
            </a:extLst>
          </p:cNvPr>
          <p:cNvSpPr/>
          <p:nvPr/>
        </p:nvSpPr>
        <p:spPr>
          <a:xfrm>
            <a:off x="9874688" y="6356628"/>
            <a:ext cx="1134983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3158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</p:spTree>
    <p:extLst>
      <p:ext uri="{BB962C8B-B14F-4D97-AF65-F5344CB8AC3E}">
        <p14:creationId xmlns:p14="http://schemas.microsoft.com/office/powerpoint/2010/main" val="40708956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1244481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5. 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화면처리 이동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296A8D-58F2-4432-AC3D-CA9354022C59}"/>
              </a:ext>
            </a:extLst>
          </p:cNvPr>
          <p:cNvSpPr/>
          <p:nvPr/>
        </p:nvSpPr>
        <p:spPr>
          <a:xfrm>
            <a:off x="4069197" y="3902224"/>
            <a:ext cx="1412905" cy="143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46515-2033-4F01-9562-4B5983A44438}"/>
              </a:ext>
            </a:extLst>
          </p:cNvPr>
          <p:cNvSpPr/>
          <p:nvPr/>
        </p:nvSpPr>
        <p:spPr>
          <a:xfrm>
            <a:off x="1113236" y="2093450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685844-A37B-4752-AFEC-F0E16E6DB66B}"/>
              </a:ext>
            </a:extLst>
          </p:cNvPr>
          <p:cNvSpPr/>
          <p:nvPr/>
        </p:nvSpPr>
        <p:spPr>
          <a:xfrm>
            <a:off x="6912652" y="2093451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787C15-8200-4A7A-8741-7F14C506DB1B}"/>
              </a:ext>
            </a:extLst>
          </p:cNvPr>
          <p:cNvSpPr/>
          <p:nvPr/>
        </p:nvSpPr>
        <p:spPr>
          <a:xfrm>
            <a:off x="4114775" y="2093452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4EC00E-7034-4824-9645-B0D7940A56C7}"/>
              </a:ext>
            </a:extLst>
          </p:cNvPr>
          <p:cNvSpPr/>
          <p:nvPr/>
        </p:nvSpPr>
        <p:spPr>
          <a:xfrm>
            <a:off x="7477558" y="4122544"/>
            <a:ext cx="1102407" cy="1078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technology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46439F8-1218-4958-80F9-B0345C687104}"/>
              </a:ext>
            </a:extLst>
          </p:cNvPr>
          <p:cNvSpPr/>
          <p:nvPr/>
        </p:nvSpPr>
        <p:spPr>
          <a:xfrm>
            <a:off x="9302085" y="2754795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login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29F4380-E957-4174-AB9B-41867D4C7BA5}"/>
              </a:ext>
            </a:extLst>
          </p:cNvPr>
          <p:cNvSpPr/>
          <p:nvPr/>
        </p:nvSpPr>
        <p:spPr>
          <a:xfrm>
            <a:off x="9949075" y="5082989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CRUD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B1C8DB-9F8F-4327-A9AB-BD666DF631C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50992" y="2580831"/>
            <a:ext cx="2225120" cy="15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F9007A-52E2-4BFF-B17F-9E08ECE01E40}"/>
              </a:ext>
            </a:extLst>
          </p:cNvPr>
          <p:cNvCxnSpPr/>
          <p:nvPr/>
        </p:nvCxnSpPr>
        <p:spPr>
          <a:xfrm flipV="1">
            <a:off x="4775649" y="2606467"/>
            <a:ext cx="0" cy="128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458227-9256-4318-B402-FED1B1B91C9D}"/>
              </a:ext>
            </a:extLst>
          </p:cNvPr>
          <p:cNvCxnSpPr>
            <a:stCxn id="4" idx="7"/>
          </p:cNvCxnSpPr>
          <p:nvPr/>
        </p:nvCxnSpPr>
        <p:spPr>
          <a:xfrm flipV="1">
            <a:off x="5275187" y="2600574"/>
            <a:ext cx="2202371" cy="151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6EECB1-3545-4F05-9D43-441D16B0D206}"/>
              </a:ext>
            </a:extLst>
          </p:cNvPr>
          <p:cNvCxnSpPr/>
          <p:nvPr/>
        </p:nvCxnSpPr>
        <p:spPr>
          <a:xfrm>
            <a:off x="5513713" y="4619000"/>
            <a:ext cx="1963845" cy="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2128D2-BA20-409E-8334-7ABE27CE4901}"/>
              </a:ext>
            </a:extLst>
          </p:cNvPr>
          <p:cNvCxnSpPr>
            <a:stCxn id="31" idx="7"/>
          </p:cNvCxnSpPr>
          <p:nvPr/>
        </p:nvCxnSpPr>
        <p:spPr>
          <a:xfrm flipV="1">
            <a:off x="8418521" y="3503776"/>
            <a:ext cx="990399" cy="7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DF8CE7-C85D-4113-8B28-3AA000B57595}"/>
              </a:ext>
            </a:extLst>
          </p:cNvPr>
          <p:cNvCxnSpPr>
            <a:stCxn id="31" idx="5"/>
          </p:cNvCxnSpPr>
          <p:nvPr/>
        </p:nvCxnSpPr>
        <p:spPr>
          <a:xfrm>
            <a:off x="8418521" y="5043449"/>
            <a:ext cx="1472262" cy="36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0067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1244481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5. 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CRUD</a:t>
            </a:r>
            <a:r>
              <a:rPr lang="ko-KR" altLang="en-US" sz="1200" dirty="0"/>
              <a:t> 흐름 이동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296A8D-58F2-4432-AC3D-CA9354022C59}"/>
              </a:ext>
            </a:extLst>
          </p:cNvPr>
          <p:cNvSpPr/>
          <p:nvPr/>
        </p:nvSpPr>
        <p:spPr>
          <a:xfrm>
            <a:off x="1196167" y="1360919"/>
            <a:ext cx="1412905" cy="143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4EC00E-7034-4824-9645-B0D7940A56C7}"/>
              </a:ext>
            </a:extLst>
          </p:cNvPr>
          <p:cNvSpPr/>
          <p:nvPr/>
        </p:nvSpPr>
        <p:spPr>
          <a:xfrm>
            <a:off x="5437974" y="1538243"/>
            <a:ext cx="1102407" cy="1078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technology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29F4380-E957-4174-AB9B-41867D4C7BA5}"/>
              </a:ext>
            </a:extLst>
          </p:cNvPr>
          <p:cNvSpPr/>
          <p:nvPr/>
        </p:nvSpPr>
        <p:spPr>
          <a:xfrm>
            <a:off x="5518087" y="3253939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list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B820F3B-0183-46E3-8621-C1DEABA2400C}"/>
              </a:ext>
            </a:extLst>
          </p:cNvPr>
          <p:cNvCxnSpPr/>
          <p:nvPr/>
        </p:nvCxnSpPr>
        <p:spPr>
          <a:xfrm>
            <a:off x="2623559" y="2077696"/>
            <a:ext cx="2726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2E0FC0-6C4E-46E7-9A27-86038A507103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989177" y="2617150"/>
            <a:ext cx="1" cy="57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C90C99C-DCCE-40AC-8059-393C2E85794C}"/>
              </a:ext>
            </a:extLst>
          </p:cNvPr>
          <p:cNvSpPr/>
          <p:nvPr/>
        </p:nvSpPr>
        <p:spPr>
          <a:xfrm>
            <a:off x="2921941" y="3274614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register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1463B3-833E-40B2-B234-2A3BF9A0C237}"/>
              </a:ext>
            </a:extLst>
          </p:cNvPr>
          <p:cNvCxnSpPr>
            <a:cxnSpLocks/>
          </p:cNvCxnSpPr>
          <p:nvPr/>
        </p:nvCxnSpPr>
        <p:spPr>
          <a:xfrm flipH="1">
            <a:off x="3857210" y="3658233"/>
            <a:ext cx="1580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92213C3-703B-4FBD-A8C6-78B67170E67A}"/>
              </a:ext>
            </a:extLst>
          </p:cNvPr>
          <p:cNvSpPr/>
          <p:nvPr/>
        </p:nvSpPr>
        <p:spPr>
          <a:xfrm>
            <a:off x="5564964" y="5454428"/>
            <a:ext cx="911468" cy="94373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C55D09-A9E4-4A31-8A12-CCB2F00E14C9}"/>
              </a:ext>
            </a:extLst>
          </p:cNvPr>
          <p:cNvCxnSpPr>
            <a:cxnSpLocks/>
          </p:cNvCxnSpPr>
          <p:nvPr/>
        </p:nvCxnSpPr>
        <p:spPr>
          <a:xfrm>
            <a:off x="3822576" y="4134229"/>
            <a:ext cx="1749163" cy="142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CEFD14-A40B-4FAE-85A4-89857F94C19B}"/>
              </a:ext>
            </a:extLst>
          </p:cNvPr>
          <p:cNvCxnSpPr>
            <a:cxnSpLocks/>
          </p:cNvCxnSpPr>
          <p:nvPr/>
        </p:nvCxnSpPr>
        <p:spPr>
          <a:xfrm flipH="1" flipV="1">
            <a:off x="5985838" y="4105103"/>
            <a:ext cx="42694" cy="129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EB682DB-251C-4156-B943-BCD917DDE3F1}"/>
              </a:ext>
            </a:extLst>
          </p:cNvPr>
          <p:cNvSpPr/>
          <p:nvPr/>
        </p:nvSpPr>
        <p:spPr>
          <a:xfrm>
            <a:off x="9046672" y="2063626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439786-B510-4807-95E3-AFBCA72FADFC}"/>
              </a:ext>
            </a:extLst>
          </p:cNvPr>
          <p:cNvCxnSpPr>
            <a:cxnSpLocks/>
          </p:cNvCxnSpPr>
          <p:nvPr/>
        </p:nvCxnSpPr>
        <p:spPr>
          <a:xfrm flipV="1">
            <a:off x="8132148" y="2717289"/>
            <a:ext cx="792503" cy="60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3E5628-C281-4EB9-A19C-8172A7803995}"/>
              </a:ext>
            </a:extLst>
          </p:cNvPr>
          <p:cNvCxnSpPr>
            <a:cxnSpLocks/>
          </p:cNvCxnSpPr>
          <p:nvPr/>
        </p:nvCxnSpPr>
        <p:spPr>
          <a:xfrm flipH="1">
            <a:off x="6601589" y="5318650"/>
            <a:ext cx="3499236" cy="6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C1D9C18-9916-4C4C-94DF-A9B0FF03D2DC}"/>
              </a:ext>
            </a:extLst>
          </p:cNvPr>
          <p:cNvSpPr/>
          <p:nvPr/>
        </p:nvSpPr>
        <p:spPr>
          <a:xfrm>
            <a:off x="10214471" y="4879353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remove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8D8FAE0-FBA8-44F8-BC2C-6FBCF45DD88D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9792519" y="2761731"/>
            <a:ext cx="700120" cy="211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371A5D-7491-413B-8E26-A343168AD824}"/>
              </a:ext>
            </a:extLst>
          </p:cNvPr>
          <p:cNvSpPr/>
          <p:nvPr/>
        </p:nvSpPr>
        <p:spPr>
          <a:xfrm>
            <a:off x="3559323" y="1774499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891F72-677B-4A94-A591-C2DBA9C56497}"/>
              </a:ext>
            </a:extLst>
          </p:cNvPr>
          <p:cNvSpPr/>
          <p:nvPr/>
        </p:nvSpPr>
        <p:spPr>
          <a:xfrm>
            <a:off x="4279369" y="3405037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670937-6906-4C3B-A647-5E8064660D0C}"/>
              </a:ext>
            </a:extLst>
          </p:cNvPr>
          <p:cNvSpPr/>
          <p:nvPr/>
        </p:nvSpPr>
        <p:spPr>
          <a:xfrm>
            <a:off x="5985837" y="2931286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452B9F-CE94-4774-AEC4-A23ED5F5FADA}"/>
              </a:ext>
            </a:extLst>
          </p:cNvPr>
          <p:cNvSpPr/>
          <p:nvPr/>
        </p:nvSpPr>
        <p:spPr>
          <a:xfrm>
            <a:off x="3640537" y="4603356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1E8ED2-670C-4BAE-9409-7C8DDBAD0605}"/>
              </a:ext>
            </a:extLst>
          </p:cNvPr>
          <p:cNvSpPr/>
          <p:nvPr/>
        </p:nvSpPr>
        <p:spPr>
          <a:xfrm>
            <a:off x="5261422" y="4401482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EA165F-47D4-4FA4-A2EA-E7F1EFA59639}"/>
              </a:ext>
            </a:extLst>
          </p:cNvPr>
          <p:cNvSpPr/>
          <p:nvPr/>
        </p:nvSpPr>
        <p:spPr>
          <a:xfrm>
            <a:off x="8832830" y="5604557"/>
            <a:ext cx="1424370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 + </a:t>
            </a:r>
            <a:r>
              <a:rPr lang="en-US" altLang="ko-KR" sz="1400" dirty="0" err="1">
                <a:solidFill>
                  <a:schemeClr val="tx1"/>
                </a:solidFill>
              </a:rPr>
              <a:t>bno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717A74-B929-4A05-A9DB-E20248093A5F}"/>
              </a:ext>
            </a:extLst>
          </p:cNvPr>
          <p:cNvSpPr/>
          <p:nvPr/>
        </p:nvSpPr>
        <p:spPr>
          <a:xfrm>
            <a:off x="6150831" y="3273391"/>
            <a:ext cx="1352456" cy="29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Bno</a:t>
            </a:r>
            <a:r>
              <a:rPr lang="ko-KR" altLang="en-US" sz="1000" dirty="0">
                <a:solidFill>
                  <a:schemeClr val="tx1"/>
                </a:solidFill>
              </a:rPr>
              <a:t>값 전달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3F3DED-5247-49C7-A1AD-34CF4B0799CC}"/>
              </a:ext>
            </a:extLst>
          </p:cNvPr>
          <p:cNvSpPr/>
          <p:nvPr/>
        </p:nvSpPr>
        <p:spPr>
          <a:xfrm>
            <a:off x="8602737" y="4681432"/>
            <a:ext cx="1583156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Update+bno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C4606AF-D60D-4915-ADAA-7A7D3CB1CC9C}"/>
              </a:ext>
            </a:extLst>
          </p:cNvPr>
          <p:cNvSpPr/>
          <p:nvPr/>
        </p:nvSpPr>
        <p:spPr>
          <a:xfrm>
            <a:off x="7316146" y="3253939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read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3CF400-5AF3-411C-96A6-008F91DE464E}"/>
              </a:ext>
            </a:extLst>
          </p:cNvPr>
          <p:cNvCxnSpPr>
            <a:cxnSpLocks/>
          </p:cNvCxnSpPr>
          <p:nvPr/>
        </p:nvCxnSpPr>
        <p:spPr>
          <a:xfrm>
            <a:off x="6529408" y="3657189"/>
            <a:ext cx="607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A9FA61-ABB3-422F-B985-5D22C9F32E97}"/>
              </a:ext>
            </a:extLst>
          </p:cNvPr>
          <p:cNvSpPr/>
          <p:nvPr/>
        </p:nvSpPr>
        <p:spPr>
          <a:xfrm>
            <a:off x="8070072" y="3393470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2A16782-5DDA-4327-89AD-9A7452BD109E}"/>
              </a:ext>
            </a:extLst>
          </p:cNvPr>
          <p:cNvCxnSpPr>
            <a:cxnSpLocks/>
          </p:cNvCxnSpPr>
          <p:nvPr/>
        </p:nvCxnSpPr>
        <p:spPr>
          <a:xfrm flipH="1">
            <a:off x="6476432" y="4134229"/>
            <a:ext cx="1026856" cy="132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CCFCEC1-32FE-468E-8A16-09DB1214D1E5}"/>
              </a:ext>
            </a:extLst>
          </p:cNvPr>
          <p:cNvSpPr/>
          <p:nvPr/>
        </p:nvSpPr>
        <p:spPr>
          <a:xfrm>
            <a:off x="7572195" y="2606137"/>
            <a:ext cx="1352456" cy="29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Bno</a:t>
            </a:r>
            <a:r>
              <a:rPr lang="ko-KR" altLang="en-US" sz="1000" dirty="0">
                <a:solidFill>
                  <a:schemeClr val="tx1"/>
                </a:solidFill>
              </a:rPr>
              <a:t>값 전달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0D2D76-5F20-4683-9B9C-73601B77D419}"/>
              </a:ext>
            </a:extLst>
          </p:cNvPr>
          <p:cNvSpPr/>
          <p:nvPr/>
        </p:nvSpPr>
        <p:spPr>
          <a:xfrm>
            <a:off x="9816411" y="3390121"/>
            <a:ext cx="1352456" cy="29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Bno</a:t>
            </a:r>
            <a:r>
              <a:rPr lang="ko-KR" altLang="en-US" sz="1000" dirty="0">
                <a:solidFill>
                  <a:schemeClr val="tx1"/>
                </a:solidFill>
              </a:rPr>
              <a:t>값 전달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1B823D7-D3CD-447B-85F6-9A30045CBD1A}"/>
              </a:ext>
            </a:extLst>
          </p:cNvPr>
          <p:cNvSpPr/>
          <p:nvPr/>
        </p:nvSpPr>
        <p:spPr>
          <a:xfrm>
            <a:off x="7133015" y="4448456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8B2B8FB-A1D5-411B-B5A9-3E7AA8677E38}"/>
              </a:ext>
            </a:extLst>
          </p:cNvPr>
          <p:cNvCxnSpPr>
            <a:cxnSpLocks/>
          </p:cNvCxnSpPr>
          <p:nvPr/>
        </p:nvCxnSpPr>
        <p:spPr>
          <a:xfrm flipV="1">
            <a:off x="6331914" y="4030255"/>
            <a:ext cx="1096611" cy="136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6A191D-F8BF-4149-9043-E8ABDB690D66}"/>
              </a:ext>
            </a:extLst>
          </p:cNvPr>
          <p:cNvSpPr/>
          <p:nvPr/>
        </p:nvSpPr>
        <p:spPr>
          <a:xfrm>
            <a:off x="6303654" y="4159500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854FD8D-6BA9-4AED-85F7-68921F1047DA}"/>
              </a:ext>
            </a:extLst>
          </p:cNvPr>
          <p:cNvCxnSpPr/>
          <p:nvPr/>
        </p:nvCxnSpPr>
        <p:spPr>
          <a:xfrm flipH="1">
            <a:off x="9340553" y="2931286"/>
            <a:ext cx="143026" cy="147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EF3CF16-46DC-45D6-B7E1-1676B3E72FB5}"/>
              </a:ext>
            </a:extLst>
          </p:cNvPr>
          <p:cNvCxnSpPr/>
          <p:nvPr/>
        </p:nvCxnSpPr>
        <p:spPr>
          <a:xfrm flipH="1">
            <a:off x="6549131" y="4401482"/>
            <a:ext cx="2792915" cy="132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1091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1244481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5. 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댓글처리 흐름 이동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AC0EFC5-031B-4348-9740-A8AB3F295B31}"/>
              </a:ext>
            </a:extLst>
          </p:cNvPr>
          <p:cNvGrpSpPr/>
          <p:nvPr/>
        </p:nvGrpSpPr>
        <p:grpSpPr>
          <a:xfrm>
            <a:off x="1344776" y="1594837"/>
            <a:ext cx="8288906" cy="4969421"/>
            <a:chOff x="438922" y="1357918"/>
            <a:chExt cx="8288906" cy="496942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296A8D-58F2-4432-AC3D-CA9354022C59}"/>
                </a:ext>
              </a:extLst>
            </p:cNvPr>
            <p:cNvSpPr/>
            <p:nvPr/>
          </p:nvSpPr>
          <p:spPr>
            <a:xfrm>
              <a:off x="605327" y="1357918"/>
              <a:ext cx="1412905" cy="1433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home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A4EC00E-7034-4824-9645-B0D7940A56C7}"/>
                </a:ext>
              </a:extLst>
            </p:cNvPr>
            <p:cNvSpPr/>
            <p:nvPr/>
          </p:nvSpPr>
          <p:spPr>
            <a:xfrm>
              <a:off x="735614" y="4044630"/>
              <a:ext cx="1102407" cy="1078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technology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B820F3B-0183-46E3-8621-C1DEABA2400C}"/>
                </a:ext>
              </a:extLst>
            </p:cNvPr>
            <p:cNvCxnSpPr>
              <a:cxnSpLocks/>
            </p:cNvCxnSpPr>
            <p:nvPr/>
          </p:nvCxnSpPr>
          <p:spPr>
            <a:xfrm>
              <a:off x="1293501" y="2861600"/>
              <a:ext cx="1" cy="1153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92213C3-703B-4FBD-A8C6-78B67170E67A}"/>
                </a:ext>
              </a:extLst>
            </p:cNvPr>
            <p:cNvSpPr/>
            <p:nvPr/>
          </p:nvSpPr>
          <p:spPr>
            <a:xfrm>
              <a:off x="5874995" y="5584950"/>
              <a:ext cx="746325" cy="7423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371A5D-7491-413B-8E26-A343168AD824}"/>
                </a:ext>
              </a:extLst>
            </p:cNvPr>
            <p:cNvSpPr/>
            <p:nvPr/>
          </p:nvSpPr>
          <p:spPr>
            <a:xfrm>
              <a:off x="438922" y="3244411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669301-8005-4582-A631-BC0F652B045A}"/>
                </a:ext>
              </a:extLst>
            </p:cNvPr>
            <p:cNvSpPr/>
            <p:nvPr/>
          </p:nvSpPr>
          <p:spPr>
            <a:xfrm>
              <a:off x="3852383" y="4256849"/>
              <a:ext cx="873814" cy="817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list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A532F8F-8192-48C9-BB66-14ACBEB1FC2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7" y="3438441"/>
              <a:ext cx="46687" cy="205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0554658-DE9D-4FE6-B4EC-F6E5837D3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456" y="4867267"/>
              <a:ext cx="1096397" cy="80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FC726C-109B-4B62-B378-33CEDA45ECD1}"/>
                </a:ext>
              </a:extLst>
            </p:cNvPr>
            <p:cNvSpPr/>
            <p:nvPr/>
          </p:nvSpPr>
          <p:spPr>
            <a:xfrm>
              <a:off x="4608144" y="5387951"/>
              <a:ext cx="965073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Select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Counting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3FF1DF-EABF-4705-86C6-813AEAD52DAB}"/>
                </a:ext>
              </a:extLst>
            </p:cNvPr>
            <p:cNvSpPr/>
            <p:nvPr/>
          </p:nvSpPr>
          <p:spPr>
            <a:xfrm>
              <a:off x="4483100" y="2620560"/>
              <a:ext cx="873814" cy="817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read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1EC1DDB-66B2-460F-8C7C-F5ACC5D13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870" y="4562423"/>
              <a:ext cx="1917255" cy="2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2A303D-1201-469B-BA96-0EE39999FA0C}"/>
                </a:ext>
              </a:extLst>
            </p:cNvPr>
            <p:cNvSpPr/>
            <p:nvPr/>
          </p:nvSpPr>
          <p:spPr>
            <a:xfrm>
              <a:off x="2360121" y="4655048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C2D432A-2E1C-457B-88B0-CDC4C266F61B}"/>
                </a:ext>
              </a:extLst>
            </p:cNvPr>
            <p:cNvSpPr/>
            <p:nvPr/>
          </p:nvSpPr>
          <p:spPr>
            <a:xfrm>
              <a:off x="4892626" y="4500822"/>
              <a:ext cx="965073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Select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97B56F2-ED1D-4F2D-8C20-ABD9DB29A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0681" y="3483045"/>
              <a:ext cx="961861" cy="201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1760B5C-4446-4346-A578-517BE552F6D2}"/>
                </a:ext>
              </a:extLst>
            </p:cNvPr>
            <p:cNvSpPr/>
            <p:nvPr/>
          </p:nvSpPr>
          <p:spPr>
            <a:xfrm>
              <a:off x="5893853" y="2538740"/>
              <a:ext cx="873814" cy="817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Reply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register</a:t>
              </a:r>
              <a:endParaRPr lang="ko-KR" altLang="en-US" sz="10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4E084C7-7A0B-4A4A-B5F4-B2993F551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630" y="3438441"/>
              <a:ext cx="272983" cy="748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2B66682-753B-446C-9019-4B882D3BE7CE}"/>
                </a:ext>
              </a:extLst>
            </p:cNvPr>
            <p:cNvSpPr/>
            <p:nvPr/>
          </p:nvSpPr>
          <p:spPr>
            <a:xfrm>
              <a:off x="3807221" y="3678179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BB5D2F4-003A-4EDD-8918-7C61245EEAF6}"/>
                </a:ext>
              </a:extLst>
            </p:cNvPr>
            <p:cNvSpPr/>
            <p:nvPr/>
          </p:nvSpPr>
          <p:spPr>
            <a:xfrm>
              <a:off x="7854014" y="1730270"/>
              <a:ext cx="873814" cy="817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Reply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modify</a:t>
              </a:r>
              <a:endParaRPr lang="ko-KR" altLang="en-US" sz="10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E750A68-3345-4153-9626-1C6266001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3078" y="2947681"/>
              <a:ext cx="471917" cy="8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8BAEF1-1361-47AA-8F24-E4802A81F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05" y="2139211"/>
              <a:ext cx="2497065" cy="590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E142BE2-91E1-4A91-9166-F27E63CD4B9F}"/>
                </a:ext>
              </a:extLst>
            </p:cNvPr>
            <p:cNvSpPr/>
            <p:nvPr/>
          </p:nvSpPr>
          <p:spPr>
            <a:xfrm>
              <a:off x="5495537" y="4015282"/>
              <a:ext cx="965073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insert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A812CE3-B523-4EE1-A77F-0D1B189B4C15}"/>
                </a:ext>
              </a:extLst>
            </p:cNvPr>
            <p:cNvSpPr/>
            <p:nvPr/>
          </p:nvSpPr>
          <p:spPr>
            <a:xfrm>
              <a:off x="5241421" y="3092986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5D3AF62-B60D-42C8-9F53-DC892B9EE73C}"/>
                </a:ext>
              </a:extLst>
            </p:cNvPr>
            <p:cNvSpPr/>
            <p:nvPr/>
          </p:nvSpPr>
          <p:spPr>
            <a:xfrm>
              <a:off x="5840476" y="1989849"/>
              <a:ext cx="1352456" cy="298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Rno</a:t>
              </a:r>
              <a:r>
                <a:rPr lang="ko-KR" altLang="en-US" sz="1000" dirty="0">
                  <a:solidFill>
                    <a:schemeClr val="tx1"/>
                  </a:solidFill>
                </a:rPr>
                <a:t>값 전달</a:t>
              </a: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7465BEB-64F8-4FBE-856A-9DE9EE6A8B0B}"/>
                </a:ext>
              </a:extLst>
            </p:cNvPr>
            <p:cNvCxnSpPr/>
            <p:nvPr/>
          </p:nvCxnSpPr>
          <p:spPr>
            <a:xfrm flipH="1">
              <a:off x="6534637" y="2620560"/>
              <a:ext cx="1669326" cy="2992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7712216-C108-49C1-9359-F006182ACCE6}"/>
                </a:ext>
              </a:extLst>
            </p:cNvPr>
            <p:cNvSpPr/>
            <p:nvPr/>
          </p:nvSpPr>
          <p:spPr>
            <a:xfrm>
              <a:off x="7369300" y="3663500"/>
              <a:ext cx="1352456" cy="298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Update+rno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Remove+rno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98194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1184488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5. 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CRUD </a:t>
            </a:r>
            <a:r>
              <a:rPr lang="ko-KR" altLang="en-US" sz="1200" dirty="0"/>
              <a:t>전체 상세 흐름도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559ECC-1D1C-4902-8A77-9E467C4791EF}"/>
              </a:ext>
            </a:extLst>
          </p:cNvPr>
          <p:cNvSpPr/>
          <p:nvPr/>
        </p:nvSpPr>
        <p:spPr>
          <a:xfrm>
            <a:off x="10801243" y="4040906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selete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39BB96A2-46C9-47B7-9AFD-7B53BEFE0E2C}"/>
              </a:ext>
            </a:extLst>
          </p:cNvPr>
          <p:cNvGrpSpPr/>
          <p:nvPr/>
        </p:nvGrpSpPr>
        <p:grpSpPr>
          <a:xfrm>
            <a:off x="377064" y="1884729"/>
            <a:ext cx="10098639" cy="4887141"/>
            <a:chOff x="377064" y="1884729"/>
            <a:chExt cx="10098639" cy="4887141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A9668FE-6C11-4D97-9CA6-4C6396B38EA6}"/>
                </a:ext>
              </a:extLst>
            </p:cNvPr>
            <p:cNvGrpSpPr/>
            <p:nvPr/>
          </p:nvGrpSpPr>
          <p:grpSpPr>
            <a:xfrm>
              <a:off x="377064" y="1884729"/>
              <a:ext cx="10098639" cy="4887141"/>
              <a:chOff x="377064" y="1884729"/>
              <a:chExt cx="10098639" cy="4887141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58DCE3A6-2806-45C5-9669-577401A6A765}"/>
                  </a:ext>
                </a:extLst>
              </p:cNvPr>
              <p:cNvGrpSpPr/>
              <p:nvPr/>
            </p:nvGrpSpPr>
            <p:grpSpPr>
              <a:xfrm>
                <a:off x="377064" y="1884729"/>
                <a:ext cx="10098639" cy="4887141"/>
                <a:chOff x="718896" y="1262467"/>
                <a:chExt cx="10098639" cy="4887141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2213C3-703B-4FBD-A8C6-78B67170E67A}"/>
                    </a:ext>
                  </a:extLst>
                </p:cNvPr>
                <p:cNvSpPr/>
                <p:nvPr/>
              </p:nvSpPr>
              <p:spPr>
                <a:xfrm>
                  <a:off x="5282624" y="5195201"/>
                  <a:ext cx="799749" cy="799317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/>
                    <a:t>boardtable</a:t>
                  </a:r>
                  <a:endParaRPr lang="ko-KR" altLang="en-US" sz="1100" dirty="0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7F3965F-3CC7-4A57-943D-A64184CDFDE1}"/>
                    </a:ext>
                  </a:extLst>
                </p:cNvPr>
                <p:cNvSpPr/>
                <p:nvPr/>
              </p:nvSpPr>
              <p:spPr>
                <a:xfrm>
                  <a:off x="1839661" y="2195741"/>
                  <a:ext cx="1139437" cy="11136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chemeClr val="bg1"/>
                      </a:solidFill>
                    </a:rPr>
                    <a:t>list</a:t>
                  </a:r>
                  <a:endParaRPr lang="ko-KR" alt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328E0421-5CBB-4BA9-A7AF-4053004122BF}"/>
                    </a:ext>
                  </a:extLst>
                </p:cNvPr>
                <p:cNvSpPr/>
                <p:nvPr/>
              </p:nvSpPr>
              <p:spPr>
                <a:xfrm>
                  <a:off x="1734096" y="5225358"/>
                  <a:ext cx="873814" cy="817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B851E92-5164-4F0D-AE07-C5685D30BC2F}"/>
                    </a:ext>
                  </a:extLst>
                </p:cNvPr>
                <p:cNvSpPr/>
                <p:nvPr/>
              </p:nvSpPr>
              <p:spPr>
                <a:xfrm>
                  <a:off x="9668612" y="2308858"/>
                  <a:ext cx="873814" cy="817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2FA21A2C-EEF5-4C0B-AD09-C1A4000A7C50}"/>
                    </a:ext>
                  </a:extLst>
                </p:cNvPr>
                <p:cNvSpPr/>
                <p:nvPr/>
              </p:nvSpPr>
              <p:spPr>
                <a:xfrm>
                  <a:off x="9746908" y="4966597"/>
                  <a:ext cx="873814" cy="817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</a:rPr>
                    <a:t>remove</a:t>
                  </a: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EB86B95-CADE-4415-82E9-3F92C74D66FE}"/>
                    </a:ext>
                  </a:extLst>
                </p:cNvPr>
                <p:cNvSpPr/>
                <p:nvPr/>
              </p:nvSpPr>
              <p:spPr>
                <a:xfrm>
                  <a:off x="5809570" y="1262467"/>
                  <a:ext cx="873814" cy="817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</a:rPr>
                    <a:t>read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4A5FF948-02B3-48A5-9D19-4261E0E454D9}"/>
                    </a:ext>
                  </a:extLst>
                </p:cNvPr>
                <p:cNvSpPr/>
                <p:nvPr/>
              </p:nvSpPr>
              <p:spPr>
                <a:xfrm>
                  <a:off x="4208313" y="2435442"/>
                  <a:ext cx="873814" cy="74238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bg1"/>
                      </a:solidFill>
                    </a:rPr>
                    <a:t>Reply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bg1"/>
                      </a:solidFill>
                    </a:rPr>
                    <a:t>register</a:t>
                  </a:r>
                  <a:endParaRPr lang="ko-KR" altLang="en-US" sz="800" dirty="0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2103240A-A841-43A4-8749-36E73B71F204}"/>
                    </a:ext>
                  </a:extLst>
                </p:cNvPr>
                <p:cNvSpPr/>
                <p:nvPr/>
              </p:nvSpPr>
              <p:spPr>
                <a:xfrm>
                  <a:off x="7566201" y="2476807"/>
                  <a:ext cx="873814" cy="74238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bg1"/>
                      </a:solidFill>
                    </a:rPr>
                    <a:t>Reply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bg1"/>
                      </a:solidFill>
                    </a:rPr>
                    <a:t>modify</a:t>
                  </a:r>
                  <a:endParaRPr lang="ko-KR" altLang="en-US" sz="800" dirty="0"/>
                </a:p>
              </p:txBody>
            </p:sp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EBB5B579-14F6-4FEC-BE0A-F11EAA80B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850" y="1615155"/>
                  <a:ext cx="1027811" cy="7223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2E08FA6A-119C-4A3A-91B1-7330157E3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3922" y="3327363"/>
                  <a:ext cx="0" cy="1805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A1CD3840-A192-442C-BCBA-D6607EFD4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4853" y="1654907"/>
                  <a:ext cx="2612811" cy="8483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1D341A62-2EDF-42C9-9952-FF0EDF47D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5057" y="1654906"/>
                  <a:ext cx="2677866" cy="1062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C94ABF7D-87F7-43C5-8D75-2C18EFB8D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5519" y="3160768"/>
                  <a:ext cx="0" cy="17204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4AFA3603-C347-4285-932A-8D0A8827E6D6}"/>
                    </a:ext>
                  </a:extLst>
                </p:cNvPr>
                <p:cNvCxnSpPr>
                  <a:cxnSpLocks/>
                  <a:stCxn id="37" idx="3"/>
                </p:cNvCxnSpPr>
                <p:nvPr/>
              </p:nvCxnSpPr>
              <p:spPr>
                <a:xfrm flipH="1">
                  <a:off x="6271871" y="5664702"/>
                  <a:ext cx="36030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D278AE70-1ABA-4735-B688-CD05E50FC5C2}"/>
                    </a:ext>
                  </a:extLst>
                </p:cNvPr>
                <p:cNvCxnSpPr>
                  <a:cxnSpLocks/>
                  <a:endCxn id="108" idx="1"/>
                </p:cNvCxnSpPr>
                <p:nvPr/>
              </p:nvCxnSpPr>
              <p:spPr>
                <a:xfrm>
                  <a:off x="4937653" y="3136126"/>
                  <a:ext cx="1015301" cy="876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A16B0A32-EBD4-4A23-84A2-3F277B9008A9}"/>
                    </a:ext>
                  </a:extLst>
                </p:cNvPr>
                <p:cNvCxnSpPr>
                  <a:cxnSpLocks/>
                  <a:endCxn id="108" idx="7"/>
                </p:cNvCxnSpPr>
                <p:nvPr/>
              </p:nvCxnSpPr>
              <p:spPr>
                <a:xfrm flipH="1">
                  <a:off x="6518461" y="3035464"/>
                  <a:ext cx="1071330" cy="976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184CADF5-FD97-4454-9B49-D0337764F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82373" y="3016665"/>
                  <a:ext cx="3586239" cy="23659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6D9BD7FE-05D2-451E-A1F8-E742DD242B68}"/>
                    </a:ext>
                  </a:extLst>
                </p:cNvPr>
                <p:cNvSpPr/>
                <p:nvPr/>
              </p:nvSpPr>
              <p:spPr>
                <a:xfrm>
                  <a:off x="718896" y="1994275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D814339-1862-4E39-848D-F024468B59F2}"/>
                    </a:ext>
                  </a:extLst>
                </p:cNvPr>
                <p:cNvSpPr/>
                <p:nvPr/>
              </p:nvSpPr>
              <p:spPr>
                <a:xfrm>
                  <a:off x="1664148" y="4512805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DE4B5317-9091-421C-83B8-341663198562}"/>
                    </a:ext>
                  </a:extLst>
                </p:cNvPr>
                <p:cNvSpPr/>
                <p:nvPr/>
              </p:nvSpPr>
              <p:spPr>
                <a:xfrm>
                  <a:off x="2979098" y="5937389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insert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8779B25F-E167-4C45-A70C-3AABB2F6F242}"/>
                    </a:ext>
                  </a:extLst>
                </p:cNvPr>
                <p:cNvSpPr/>
                <p:nvPr/>
              </p:nvSpPr>
              <p:spPr>
                <a:xfrm>
                  <a:off x="8169128" y="5430221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delete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8E24382-D8BA-455D-B443-6F11D52E1AEB}"/>
                    </a:ext>
                  </a:extLst>
                </p:cNvPr>
                <p:cNvSpPr/>
                <p:nvPr/>
              </p:nvSpPr>
              <p:spPr>
                <a:xfrm>
                  <a:off x="9962956" y="4120633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70AA3E3D-2C76-416E-ACA7-678574A37010}"/>
                    </a:ext>
                  </a:extLst>
                </p:cNvPr>
                <p:cNvSpPr/>
                <p:nvPr/>
              </p:nvSpPr>
              <p:spPr>
                <a:xfrm>
                  <a:off x="8193990" y="2010172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EFA24F20-4E86-4F9F-9313-347CE4F3C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9682" y="3160768"/>
                  <a:ext cx="3690890" cy="24229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4B1B527-A7DD-4511-8D4A-03C763C93A13}"/>
                    </a:ext>
                  </a:extLst>
                </p:cNvPr>
                <p:cNvSpPr/>
                <p:nvPr/>
              </p:nvSpPr>
              <p:spPr>
                <a:xfrm>
                  <a:off x="6882685" y="3631799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Update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remove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A9B1B8D5-876A-4C6E-A5B9-5FFDE56429BF}"/>
                    </a:ext>
                  </a:extLst>
                </p:cNvPr>
                <p:cNvSpPr/>
                <p:nvPr/>
              </p:nvSpPr>
              <p:spPr>
                <a:xfrm>
                  <a:off x="7723602" y="3630863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selete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35F09C5-9F42-47A4-8F73-B52BEB922BA3}"/>
                    </a:ext>
                  </a:extLst>
                </p:cNvPr>
                <p:cNvSpPr/>
                <p:nvPr/>
              </p:nvSpPr>
              <p:spPr>
                <a:xfrm>
                  <a:off x="3457787" y="1940181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2FD9767B-5FEC-4DCC-95D6-716938C5F795}"/>
                    </a:ext>
                  </a:extLst>
                </p:cNvPr>
                <p:cNvCxnSpPr/>
                <p:nvPr/>
              </p:nvCxnSpPr>
              <p:spPr>
                <a:xfrm flipH="1">
                  <a:off x="4927388" y="1939566"/>
                  <a:ext cx="848365" cy="5637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523EAB77-6B87-4482-A26B-5815951EB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7513" y="1886732"/>
                  <a:ext cx="852277" cy="6576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A0011F5A-78F4-43DB-95F0-DCC4F45E5E1B}"/>
                    </a:ext>
                  </a:extLst>
                </p:cNvPr>
                <p:cNvSpPr/>
                <p:nvPr/>
              </p:nvSpPr>
              <p:spPr>
                <a:xfrm>
                  <a:off x="4814242" y="2016086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75E687F-047A-477E-90CA-FB921A90311A}"/>
                    </a:ext>
                  </a:extLst>
                </p:cNvPr>
                <p:cNvSpPr/>
                <p:nvPr/>
              </p:nvSpPr>
              <p:spPr>
                <a:xfrm>
                  <a:off x="6894347" y="2094729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이동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4250F97C-A8D1-4B49-B135-A41805E1AC37}"/>
                    </a:ext>
                  </a:extLst>
                </p:cNvPr>
                <p:cNvSpPr/>
                <p:nvPr/>
              </p:nvSpPr>
              <p:spPr>
                <a:xfrm>
                  <a:off x="4790887" y="3618718"/>
                  <a:ext cx="854579" cy="21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insert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4185BC4-FC7B-43CC-A097-459A3BC60DB4}"/>
                  </a:ext>
                </a:extLst>
              </p:cNvPr>
              <p:cNvSpPr/>
              <p:nvPr/>
            </p:nvSpPr>
            <p:spPr>
              <a:xfrm>
                <a:off x="5494001" y="4517595"/>
                <a:ext cx="799749" cy="7993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Reply</a:t>
                </a:r>
              </a:p>
              <a:p>
                <a:pPr algn="ctr"/>
                <a:r>
                  <a:rPr lang="en-US" altLang="ko-KR" sz="1100" dirty="0"/>
                  <a:t>table</a:t>
                </a:r>
                <a:endParaRPr lang="ko-KR" altLang="en-US" sz="1100" dirty="0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FCD776-C12B-42B2-83A2-F051294535B9}"/>
                </a:ext>
              </a:extLst>
            </p:cNvPr>
            <p:cNvSpPr/>
            <p:nvPr/>
          </p:nvSpPr>
          <p:spPr>
            <a:xfrm>
              <a:off x="7902796" y="4717321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5C0B671-7891-48A3-AE77-3FEA6E5F8D26}"/>
                </a:ext>
              </a:extLst>
            </p:cNvPr>
            <p:cNvCxnSpPr>
              <a:cxnSpLocks/>
              <a:stCxn id="23" idx="5"/>
              <a:endCxn id="42" idx="0"/>
            </p:cNvCxnSpPr>
            <p:nvPr/>
          </p:nvCxnSpPr>
          <p:spPr>
            <a:xfrm rot="5400000" flipH="1" flipV="1">
              <a:off x="3456535" y="4051613"/>
              <a:ext cx="4614994" cy="281225"/>
            </a:xfrm>
            <a:prstGeom prst="bentConnector5">
              <a:avLst>
                <a:gd name="adj1" fmla="val 232"/>
                <a:gd name="adj2" fmla="val 2080903"/>
                <a:gd name="adj3" fmla="val 1049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꺾임 147">
              <a:extLst>
                <a:ext uri="{FF2B5EF4-FFF2-40B4-BE49-F238E27FC236}">
                  <a16:creationId xmlns:a16="http://schemas.microsoft.com/office/drawing/2014/main" id="{1A8E3CD8-BD15-4BD5-966F-1D614FEE164C}"/>
                </a:ext>
              </a:extLst>
            </p:cNvPr>
            <p:cNvCxnSpPr>
              <a:cxnSpLocks/>
              <a:stCxn id="23" idx="1"/>
              <a:endCxn id="108" idx="4"/>
            </p:cNvCxnSpPr>
            <p:nvPr/>
          </p:nvCxnSpPr>
          <p:spPr>
            <a:xfrm rot="5400000" flipH="1" flipV="1">
              <a:off x="5167090" y="5207735"/>
              <a:ext cx="617608" cy="835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C421D6A-B639-4812-8960-6872C97FFE40}"/>
                </a:ext>
              </a:extLst>
            </p:cNvPr>
            <p:cNvSpPr/>
            <p:nvPr/>
          </p:nvSpPr>
          <p:spPr>
            <a:xfrm>
              <a:off x="5028526" y="5256941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1:N</a:t>
              </a:r>
            </a:p>
            <a:p>
              <a:pPr algn="ctr"/>
              <a:r>
                <a:rPr lang="en-US" altLang="ko-KR" sz="1050" b="1" i="0" dirty="0">
                  <a:solidFill>
                    <a:srgbClr val="222222"/>
                  </a:solidFill>
                  <a:effectLst/>
                  <a:latin typeface="Apple SD Gothic Neo"/>
                </a:rPr>
                <a:t>Foreign key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FB0A565-7714-44DF-8167-74FBE3AC29AF}"/>
                </a:ext>
              </a:extLst>
            </p:cNvPr>
            <p:cNvSpPr/>
            <p:nvPr/>
          </p:nvSpPr>
          <p:spPr>
            <a:xfrm>
              <a:off x="2407695" y="5946374"/>
              <a:ext cx="854579" cy="212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selete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33894B4E-4F72-49D8-95DA-A45CEFAD618D}"/>
                </a:ext>
              </a:extLst>
            </p:cNvPr>
            <p:cNvCxnSpPr>
              <a:cxnSpLocks/>
              <a:stCxn id="23" idx="2"/>
              <a:endCxn id="32" idx="5"/>
            </p:cNvCxnSpPr>
            <p:nvPr/>
          </p:nvCxnSpPr>
          <p:spPr>
            <a:xfrm rot="10800000">
              <a:off x="2470400" y="3768580"/>
              <a:ext cx="2470393" cy="24485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646AAA7-3EF0-492F-95BF-D9EC5CABE1C1}"/>
                </a:ext>
              </a:extLst>
            </p:cNvPr>
            <p:cNvCxnSpPr>
              <a:cxnSpLocks/>
            </p:cNvCxnSpPr>
            <p:nvPr/>
          </p:nvCxnSpPr>
          <p:spPr>
            <a:xfrm>
              <a:off x="2266078" y="6499723"/>
              <a:ext cx="27023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4CCC811-71BA-498F-A80C-815CD0E821E4}"/>
              </a:ext>
            </a:extLst>
          </p:cNvPr>
          <p:cNvCxnSpPr>
            <a:stCxn id="108" idx="0"/>
          </p:cNvCxnSpPr>
          <p:nvPr/>
        </p:nvCxnSpPr>
        <p:spPr>
          <a:xfrm flipV="1">
            <a:off x="5893876" y="2716991"/>
            <a:ext cx="36163" cy="180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37AD8CE-8958-42DF-AF8A-C9E3AE87E9CD}"/>
              </a:ext>
            </a:extLst>
          </p:cNvPr>
          <p:cNvSpPr/>
          <p:nvPr/>
        </p:nvSpPr>
        <p:spPr>
          <a:xfrm>
            <a:off x="5193449" y="3931673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Selete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3629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1266604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0" y="69228"/>
            <a:ext cx="158097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5. 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자료흐름도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C72EC-AE4E-4ACA-8B09-212E48F0DFD1}"/>
              </a:ext>
            </a:extLst>
          </p:cNvPr>
          <p:cNvSpPr/>
          <p:nvPr/>
        </p:nvSpPr>
        <p:spPr>
          <a:xfrm>
            <a:off x="-179463" y="653752"/>
            <a:ext cx="2412763" cy="196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세션 이동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296A8D-58F2-4432-AC3D-CA9354022C59}"/>
              </a:ext>
            </a:extLst>
          </p:cNvPr>
          <p:cNvSpPr/>
          <p:nvPr/>
        </p:nvSpPr>
        <p:spPr>
          <a:xfrm>
            <a:off x="2406347" y="1459394"/>
            <a:ext cx="1412905" cy="143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46515-2033-4F01-9562-4B5983A44438}"/>
              </a:ext>
            </a:extLst>
          </p:cNvPr>
          <p:cNvSpPr/>
          <p:nvPr/>
        </p:nvSpPr>
        <p:spPr>
          <a:xfrm>
            <a:off x="1997049" y="4373791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685844-A37B-4752-AFEC-F0E16E6DB66B}"/>
              </a:ext>
            </a:extLst>
          </p:cNvPr>
          <p:cNvSpPr/>
          <p:nvPr/>
        </p:nvSpPr>
        <p:spPr>
          <a:xfrm>
            <a:off x="5205631" y="5722444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787C15-8200-4A7A-8741-7F14C506DB1B}"/>
              </a:ext>
            </a:extLst>
          </p:cNvPr>
          <p:cNvSpPr/>
          <p:nvPr/>
        </p:nvSpPr>
        <p:spPr>
          <a:xfrm>
            <a:off x="3205626" y="5432739"/>
            <a:ext cx="1367327" cy="4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4EC00E-7034-4824-9645-B0D7940A56C7}"/>
              </a:ext>
            </a:extLst>
          </p:cNvPr>
          <p:cNvSpPr/>
          <p:nvPr/>
        </p:nvSpPr>
        <p:spPr>
          <a:xfrm>
            <a:off x="5186579" y="1699544"/>
            <a:ext cx="1102407" cy="1078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technology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800448A-9693-4E2D-916D-0801EA74E340}"/>
              </a:ext>
            </a:extLst>
          </p:cNvPr>
          <p:cNvSpPr/>
          <p:nvPr/>
        </p:nvSpPr>
        <p:spPr>
          <a:xfrm>
            <a:off x="5496722" y="3692553"/>
            <a:ext cx="792264" cy="773993"/>
          </a:xfrm>
          <a:prstGeom prst="ellipse">
            <a:avLst/>
          </a:prstGeom>
          <a:solidFill>
            <a:srgbClr val="002060"/>
          </a:solidFill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session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DFC5820-1419-4A4E-8D5E-AC7A056F3170}"/>
              </a:ext>
            </a:extLst>
          </p:cNvPr>
          <p:cNvCxnSpPr/>
          <p:nvPr/>
        </p:nvCxnSpPr>
        <p:spPr>
          <a:xfrm>
            <a:off x="1247686" y="2238998"/>
            <a:ext cx="98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251A6E1-318F-44C9-BE7A-68C832F26FA2}"/>
              </a:ext>
            </a:extLst>
          </p:cNvPr>
          <p:cNvCxnSpPr/>
          <p:nvPr/>
        </p:nvCxnSpPr>
        <p:spPr>
          <a:xfrm>
            <a:off x="3960975" y="2211936"/>
            <a:ext cx="98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B46439F8-1218-4958-80F9-B0345C687104}"/>
              </a:ext>
            </a:extLst>
          </p:cNvPr>
          <p:cNvSpPr/>
          <p:nvPr/>
        </p:nvSpPr>
        <p:spPr>
          <a:xfrm>
            <a:off x="8011670" y="1830056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login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235C45-2E21-419B-AB3E-0016868CD089}"/>
              </a:ext>
            </a:extLst>
          </p:cNvPr>
          <p:cNvCxnSpPr>
            <a:cxnSpLocks/>
          </p:cNvCxnSpPr>
          <p:nvPr/>
        </p:nvCxnSpPr>
        <p:spPr>
          <a:xfrm>
            <a:off x="6417173" y="2176170"/>
            <a:ext cx="146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DB74E2-E72E-4BE7-95A7-4D0620D61ECB}"/>
              </a:ext>
            </a:extLst>
          </p:cNvPr>
          <p:cNvCxnSpPr>
            <a:cxnSpLocks/>
          </p:cNvCxnSpPr>
          <p:nvPr/>
        </p:nvCxnSpPr>
        <p:spPr>
          <a:xfrm flipH="1">
            <a:off x="6356292" y="4016847"/>
            <a:ext cx="1439013" cy="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C166E2-C2BF-414E-B553-FCEB4C26B65F}"/>
              </a:ext>
            </a:extLst>
          </p:cNvPr>
          <p:cNvCxnSpPr>
            <a:cxnSpLocks/>
          </p:cNvCxnSpPr>
          <p:nvPr/>
        </p:nvCxnSpPr>
        <p:spPr>
          <a:xfrm flipH="1">
            <a:off x="3477169" y="4219661"/>
            <a:ext cx="1906760" cy="39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873FABD-907F-4CE5-8880-7A5615C0423A}"/>
              </a:ext>
            </a:extLst>
          </p:cNvPr>
          <p:cNvCxnSpPr>
            <a:cxnSpLocks/>
          </p:cNvCxnSpPr>
          <p:nvPr/>
        </p:nvCxnSpPr>
        <p:spPr>
          <a:xfrm flipH="1">
            <a:off x="4590681" y="4498831"/>
            <a:ext cx="914288" cy="90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52EAA9-4BA3-4667-902F-B6B6432AB194}"/>
              </a:ext>
            </a:extLst>
          </p:cNvPr>
          <p:cNvCxnSpPr>
            <a:cxnSpLocks/>
          </p:cNvCxnSpPr>
          <p:nvPr/>
        </p:nvCxnSpPr>
        <p:spPr>
          <a:xfrm>
            <a:off x="5868899" y="4549139"/>
            <a:ext cx="20396" cy="10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ACBCDD2-36FB-4E85-BB9E-29D0B049261A}"/>
              </a:ext>
            </a:extLst>
          </p:cNvPr>
          <p:cNvCxnSpPr/>
          <p:nvPr/>
        </p:nvCxnSpPr>
        <p:spPr>
          <a:xfrm flipH="1" flipV="1">
            <a:off x="3751947" y="2780653"/>
            <a:ext cx="1677469" cy="10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A4F9E6-9D1B-4566-8F57-9DACE3D38BAC}"/>
              </a:ext>
            </a:extLst>
          </p:cNvPr>
          <p:cNvSpPr/>
          <p:nvPr/>
        </p:nvSpPr>
        <p:spPr>
          <a:xfrm>
            <a:off x="1247326" y="1968814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FC0C-7374-4B81-9C8D-B2E79AD02F7A}"/>
              </a:ext>
            </a:extLst>
          </p:cNvPr>
          <p:cNvSpPr/>
          <p:nvPr/>
        </p:nvSpPr>
        <p:spPr>
          <a:xfrm>
            <a:off x="4036807" y="1968814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8131C54-0AC6-4904-80B0-986F84D5026E}"/>
              </a:ext>
            </a:extLst>
          </p:cNvPr>
          <p:cNvSpPr/>
          <p:nvPr/>
        </p:nvSpPr>
        <p:spPr>
          <a:xfrm>
            <a:off x="6814140" y="1911159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056EB85-1E72-4E10-99E3-AE279E7B89B0}"/>
              </a:ext>
            </a:extLst>
          </p:cNvPr>
          <p:cNvSpPr/>
          <p:nvPr/>
        </p:nvSpPr>
        <p:spPr>
          <a:xfrm>
            <a:off x="6737815" y="3683193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3521C33-61D5-4A54-90BD-BE34F327F1DD}"/>
              </a:ext>
            </a:extLst>
          </p:cNvPr>
          <p:cNvSpPr/>
          <p:nvPr/>
        </p:nvSpPr>
        <p:spPr>
          <a:xfrm>
            <a:off x="9464907" y="3695818"/>
            <a:ext cx="854579" cy="21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99D0C5A-9F78-4A7D-9D46-BB948859BE2A}"/>
              </a:ext>
            </a:extLst>
          </p:cNvPr>
          <p:cNvCxnSpPr>
            <a:cxnSpLocks/>
          </p:cNvCxnSpPr>
          <p:nvPr/>
        </p:nvCxnSpPr>
        <p:spPr>
          <a:xfrm>
            <a:off x="9273336" y="4079547"/>
            <a:ext cx="1300200" cy="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164AD0D-0CC3-490D-BEF4-700456BB3C0B}"/>
              </a:ext>
            </a:extLst>
          </p:cNvPr>
          <p:cNvSpPr/>
          <p:nvPr/>
        </p:nvSpPr>
        <p:spPr>
          <a:xfrm>
            <a:off x="10699889" y="3911302"/>
            <a:ext cx="1164383" cy="33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Login_fail</a:t>
            </a:r>
            <a:endParaRPr lang="ko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63D812F-337C-43E8-8F49-A17840DD93D3}"/>
              </a:ext>
            </a:extLst>
          </p:cNvPr>
          <p:cNvSpPr/>
          <p:nvPr/>
        </p:nvSpPr>
        <p:spPr>
          <a:xfrm>
            <a:off x="5047825" y="5201889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move to save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8D69926-29EF-4868-AE80-2E5DE48A500B}"/>
              </a:ext>
            </a:extLst>
          </p:cNvPr>
          <p:cNvSpPr/>
          <p:nvPr/>
        </p:nvSpPr>
        <p:spPr>
          <a:xfrm>
            <a:off x="5362109" y="3248040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save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C046B23-990E-4CB1-B00A-C88BC63E1059}"/>
              </a:ext>
            </a:extLst>
          </p:cNvPr>
          <p:cNvSpPr/>
          <p:nvPr/>
        </p:nvSpPr>
        <p:spPr>
          <a:xfrm>
            <a:off x="4202508" y="4749866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move to save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4D62E98-5EED-43A5-8AFA-DFBB784014C8}"/>
              </a:ext>
            </a:extLst>
          </p:cNvPr>
          <p:cNvSpPr/>
          <p:nvPr/>
        </p:nvSpPr>
        <p:spPr>
          <a:xfrm>
            <a:off x="3490953" y="4011871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move to save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683AF00-7561-4A88-8904-EA170AAE6814}"/>
              </a:ext>
            </a:extLst>
          </p:cNvPr>
          <p:cNvSpPr/>
          <p:nvPr/>
        </p:nvSpPr>
        <p:spPr>
          <a:xfrm>
            <a:off x="3889290" y="3352236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move to save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CDC3B2D-6582-413C-8FD0-0883098C2E3B}"/>
              </a:ext>
            </a:extLst>
          </p:cNvPr>
          <p:cNvSpPr/>
          <p:nvPr/>
        </p:nvSpPr>
        <p:spPr>
          <a:xfrm>
            <a:off x="8171883" y="3692553"/>
            <a:ext cx="746325" cy="74238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EC49B86-8EBA-45DB-8AD6-47D9554BBFBC}"/>
              </a:ext>
            </a:extLst>
          </p:cNvPr>
          <p:cNvCxnSpPr>
            <a:cxnSpLocks/>
          </p:cNvCxnSpPr>
          <p:nvPr/>
        </p:nvCxnSpPr>
        <p:spPr>
          <a:xfrm>
            <a:off x="8486137" y="2748437"/>
            <a:ext cx="0" cy="77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BA07375-3AB5-4EBA-8D3F-6128F745C5EF}"/>
              </a:ext>
            </a:extLst>
          </p:cNvPr>
          <p:cNvSpPr/>
          <p:nvPr/>
        </p:nvSpPr>
        <p:spPr>
          <a:xfrm>
            <a:off x="8480306" y="3198119"/>
            <a:ext cx="810355" cy="23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0074CB-2717-4170-9AF5-76A07F7265CC}"/>
              </a:ext>
            </a:extLst>
          </p:cNvPr>
          <p:cNvCxnSpPr>
            <a:cxnSpLocks/>
          </p:cNvCxnSpPr>
          <p:nvPr/>
        </p:nvCxnSpPr>
        <p:spPr>
          <a:xfrm>
            <a:off x="6335896" y="4417157"/>
            <a:ext cx="1230988" cy="8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44B29B8-5EF9-4273-81E9-18B0D7583467}"/>
              </a:ext>
            </a:extLst>
          </p:cNvPr>
          <p:cNvSpPr/>
          <p:nvPr/>
        </p:nvSpPr>
        <p:spPr>
          <a:xfrm>
            <a:off x="7573683" y="5105389"/>
            <a:ext cx="873814" cy="81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crud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F3C1A9-A7CB-4E46-8B8A-F9BF7011B4B9}"/>
              </a:ext>
            </a:extLst>
          </p:cNvPr>
          <p:cNvSpPr/>
          <p:nvPr/>
        </p:nvSpPr>
        <p:spPr>
          <a:xfrm>
            <a:off x="6288986" y="4905371"/>
            <a:ext cx="973143" cy="36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move to save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0570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DB</a:t>
            </a:r>
            <a:r>
              <a:rPr lang="ko-KR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9389456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1187865"/>
            <a:ext cx="12192000" cy="5670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111095" y="265781"/>
            <a:ext cx="2213361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6. </a:t>
            </a:r>
            <a:r>
              <a:rPr lang="en-US" altLang="ko-K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DB</a:t>
            </a:r>
            <a:r>
              <a:rPr lang="ko-KR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설계</a:t>
            </a:r>
            <a:endParaRPr lang="ko-KR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" panose="02020502060506020403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BFAB69-DE9F-45C7-85F4-B09E26AD7228}"/>
              </a:ext>
            </a:extLst>
          </p:cNvPr>
          <p:cNvGrpSpPr/>
          <p:nvPr/>
        </p:nvGrpSpPr>
        <p:grpSpPr>
          <a:xfrm>
            <a:off x="6272835" y="1442625"/>
            <a:ext cx="4973699" cy="3465935"/>
            <a:chOff x="6264290" y="1790609"/>
            <a:chExt cx="4973699" cy="346593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EB55355-F99C-407E-BECA-6D1A70E53DB1}"/>
                </a:ext>
              </a:extLst>
            </p:cNvPr>
            <p:cNvGrpSpPr/>
            <p:nvPr/>
          </p:nvGrpSpPr>
          <p:grpSpPr>
            <a:xfrm>
              <a:off x="6264290" y="2197353"/>
              <a:ext cx="4973699" cy="3059191"/>
              <a:chOff x="5900603" y="209483"/>
              <a:chExt cx="4973699" cy="305919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BD02336-CCA1-48C1-BA71-292DA41A1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302" y="209483"/>
                <a:ext cx="4953000" cy="136135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9217D6F-1192-415F-A4DA-52E1961F8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603" y="2078049"/>
                <a:ext cx="4953000" cy="1190625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1538A58-BE82-4DC9-9D2A-9B386D767A1F}"/>
                  </a:ext>
                </a:extLst>
              </p:cNvPr>
              <p:cNvGrpSpPr/>
              <p:nvPr/>
            </p:nvGrpSpPr>
            <p:grpSpPr>
              <a:xfrm>
                <a:off x="8018180" y="391135"/>
                <a:ext cx="399426" cy="2204749"/>
                <a:chOff x="8018180" y="391135"/>
                <a:chExt cx="399426" cy="220474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7116B68-E977-47C2-9E3A-F618E7E1819C}"/>
                    </a:ext>
                  </a:extLst>
                </p:cNvPr>
                <p:cNvSpPr/>
                <p:nvPr/>
              </p:nvSpPr>
              <p:spPr>
                <a:xfrm>
                  <a:off x="8058683" y="2424969"/>
                  <a:ext cx="358923" cy="1709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12F8359-7017-4540-A985-4085C87AA21D}"/>
                    </a:ext>
                  </a:extLst>
                </p:cNvPr>
                <p:cNvSpPr/>
                <p:nvPr/>
              </p:nvSpPr>
              <p:spPr>
                <a:xfrm>
                  <a:off x="8018180" y="391135"/>
                  <a:ext cx="358923" cy="1709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연결선: 꺾임 15">
                  <a:extLst>
                    <a:ext uri="{FF2B5EF4-FFF2-40B4-BE49-F238E27FC236}">
                      <a16:creationId xmlns:a16="http://schemas.microsoft.com/office/drawing/2014/main" id="{BA74E337-FFB7-4DC0-BC74-74E141BD2722}"/>
                    </a:ext>
                  </a:extLst>
                </p:cNvPr>
                <p:cNvCxnSpPr>
                  <a:cxnSpLocks/>
                  <a:stCxn id="10" idx="3"/>
                  <a:endCxn id="14" idx="0"/>
                </p:cNvCxnSpPr>
                <p:nvPr/>
              </p:nvCxnSpPr>
              <p:spPr>
                <a:xfrm flipH="1" flipV="1">
                  <a:off x="8197642" y="391135"/>
                  <a:ext cx="219964" cy="2119292"/>
                </a:xfrm>
                <a:prstGeom prst="bentConnector4">
                  <a:avLst>
                    <a:gd name="adj1" fmla="val -1479248"/>
                    <a:gd name="adj2" fmla="val 110787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F2EADF-6195-4870-82D0-0E6283F0D899}"/>
                </a:ext>
              </a:extLst>
            </p:cNvPr>
            <p:cNvSpPr/>
            <p:nvPr/>
          </p:nvSpPr>
          <p:spPr>
            <a:xfrm>
              <a:off x="6264290" y="1790609"/>
              <a:ext cx="2168984" cy="27569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Psh_board</a:t>
              </a:r>
              <a:r>
                <a:rPr lang="en-US" altLang="ko-KR" dirty="0">
                  <a:solidFill>
                    <a:schemeClr val="tx1"/>
                  </a:solidFill>
                </a:rPr>
                <a:t> Table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14B179-6AA0-4A58-A303-7549DD22BF44}"/>
                </a:ext>
              </a:extLst>
            </p:cNvPr>
            <p:cNvSpPr/>
            <p:nvPr/>
          </p:nvSpPr>
          <p:spPr>
            <a:xfrm>
              <a:off x="6264290" y="3740049"/>
              <a:ext cx="2168984" cy="27569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Psh_Reply</a:t>
              </a:r>
              <a:r>
                <a:rPr lang="en-US" altLang="ko-KR" dirty="0">
                  <a:solidFill>
                    <a:schemeClr val="tx1"/>
                  </a:solidFill>
                </a:rPr>
                <a:t> Table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4C3B06-93A9-425D-9B9E-971BD6E686E2}"/>
              </a:ext>
            </a:extLst>
          </p:cNvPr>
          <p:cNvGrpSpPr/>
          <p:nvPr/>
        </p:nvGrpSpPr>
        <p:grpSpPr>
          <a:xfrm>
            <a:off x="6330542" y="5279203"/>
            <a:ext cx="3048001" cy="1051045"/>
            <a:chOff x="694122" y="5521505"/>
            <a:chExt cx="3048001" cy="10510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B38A7D-096F-4441-B7A4-0813C73C3A5F}"/>
                </a:ext>
              </a:extLst>
            </p:cNvPr>
            <p:cNvSpPr/>
            <p:nvPr/>
          </p:nvSpPr>
          <p:spPr>
            <a:xfrm>
              <a:off x="694122" y="5521505"/>
              <a:ext cx="3047999" cy="27569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Psh_Reply</a:t>
              </a:r>
              <a:r>
                <a:rPr lang="en-US" altLang="ko-KR" dirty="0">
                  <a:solidFill>
                    <a:schemeClr val="tx1"/>
                  </a:solidFill>
                </a:rPr>
                <a:t> 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16B5556-2507-44AB-9DD9-E0A91684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23" y="5867700"/>
              <a:ext cx="3048000" cy="704850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E4138505-67F5-484E-AA32-18F3858E8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9" y="1286287"/>
            <a:ext cx="5709847" cy="20414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D93BFE-E1F1-4BB3-B4B9-42BDA75DF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" y="5324160"/>
            <a:ext cx="5796482" cy="105104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7DB1078-40FB-46E3-BA45-F96E58D63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9" y="3344594"/>
            <a:ext cx="5709847" cy="156396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DB6960-0815-4F05-AFD2-F40050A00224}"/>
              </a:ext>
            </a:extLst>
          </p:cNvPr>
          <p:cNvSpPr/>
          <p:nvPr/>
        </p:nvSpPr>
        <p:spPr>
          <a:xfrm>
            <a:off x="8634000" y="1312456"/>
            <a:ext cx="3558000" cy="457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테이블을 참조하여 댓글 테이블을 작성 할 수 있도록 </a:t>
            </a:r>
            <a:r>
              <a:rPr lang="ko-KR" altLang="en-US" sz="1400" dirty="0" err="1">
                <a:solidFill>
                  <a:schemeClr val="tx1"/>
                </a:solidFill>
              </a:rPr>
              <a:t>외래키</a:t>
            </a:r>
            <a:r>
              <a:rPr lang="ko-KR" altLang="en-US" sz="1400" dirty="0">
                <a:solidFill>
                  <a:schemeClr val="tx1"/>
                </a:solidFill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6159285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9E8541-3D03-4CF1-B3AB-BA1CEE7F449F}"/>
              </a:ext>
            </a:extLst>
          </p:cNvPr>
          <p:cNvGrpSpPr/>
          <p:nvPr/>
        </p:nvGrpSpPr>
        <p:grpSpPr>
          <a:xfrm>
            <a:off x="0" y="0"/>
            <a:ext cx="4639455" cy="6858000"/>
            <a:chOff x="6096000" y="0"/>
            <a:chExt cx="6096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C731EB-418C-4B2D-919F-B37F19624594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7146751" y="1768730"/>
              <a:ext cx="3994484" cy="786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Index</a:t>
              </a:r>
              <a:endParaRPr lang="ko-KR" alt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149608-DDD3-4B56-B97A-85F91CC0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594" y="3500124"/>
              <a:ext cx="1828801" cy="1296792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862E5F-4E46-4831-9780-03B75EDAFB6A}"/>
              </a:ext>
            </a:extLst>
          </p:cNvPr>
          <p:cNvSpPr/>
          <p:nvPr/>
        </p:nvSpPr>
        <p:spPr>
          <a:xfrm>
            <a:off x="5336595" y="1042587"/>
            <a:ext cx="6242955" cy="48540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19A54C-DB9A-42CA-A608-A1C71304D088}"/>
              </a:ext>
            </a:extLst>
          </p:cNvPr>
          <p:cNvCxnSpPr>
            <a:cxnSpLocks/>
          </p:cNvCxnSpPr>
          <p:nvPr/>
        </p:nvCxnSpPr>
        <p:spPr>
          <a:xfrm>
            <a:off x="264459" y="1426747"/>
            <a:ext cx="411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FBCCA2E-1DA0-4C83-9313-02E223CC2819}"/>
              </a:ext>
            </a:extLst>
          </p:cNvPr>
          <p:cNvCxnSpPr>
            <a:cxnSpLocks/>
          </p:cNvCxnSpPr>
          <p:nvPr/>
        </p:nvCxnSpPr>
        <p:spPr>
          <a:xfrm>
            <a:off x="264459" y="2826834"/>
            <a:ext cx="411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0A71A6-1FFC-460D-BBE9-D72F205B8150}"/>
              </a:ext>
            </a:extLst>
          </p:cNvPr>
          <p:cNvGrpSpPr/>
          <p:nvPr/>
        </p:nvGrpSpPr>
        <p:grpSpPr>
          <a:xfrm>
            <a:off x="6187155" y="1225731"/>
            <a:ext cx="5042019" cy="4521905"/>
            <a:chOff x="5588946" y="713446"/>
            <a:chExt cx="5315488" cy="452190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B913383-E78B-4C8F-AAEC-0BDD18E8929F}"/>
                </a:ext>
              </a:extLst>
            </p:cNvPr>
            <p:cNvSpPr/>
            <p:nvPr/>
          </p:nvSpPr>
          <p:spPr>
            <a:xfrm>
              <a:off x="5588947" y="713446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프로필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0445DE3-6FCE-4DD8-AAC7-D6D211627358}"/>
                </a:ext>
              </a:extLst>
            </p:cNvPr>
            <p:cNvSpPr/>
            <p:nvPr/>
          </p:nvSpPr>
          <p:spPr>
            <a:xfrm>
              <a:off x="5588949" y="1377977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2.</a:t>
              </a:r>
              <a:r>
                <a:rPr lang="ko-KR" altLang="en-US" dirty="0"/>
                <a:t>개발일정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B1F9A7-5376-436C-B4C9-FE7ABDE1B570}"/>
                </a:ext>
              </a:extLst>
            </p:cNvPr>
            <p:cNvSpPr/>
            <p:nvPr/>
          </p:nvSpPr>
          <p:spPr>
            <a:xfrm>
              <a:off x="5588948" y="2042508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3.</a:t>
              </a:r>
              <a:r>
                <a:rPr lang="ko-KR" altLang="en-US" dirty="0"/>
                <a:t>개발동기 및 환경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434072-1B5C-4435-BDDA-3A64B77C17D5}"/>
                </a:ext>
              </a:extLst>
            </p:cNvPr>
            <p:cNvSpPr/>
            <p:nvPr/>
          </p:nvSpPr>
          <p:spPr>
            <a:xfrm>
              <a:off x="5588946" y="2707039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4.UI</a:t>
              </a:r>
              <a:r>
                <a:rPr lang="ko-KR" altLang="en-US" dirty="0"/>
                <a:t>설계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84690E-BBD7-4D85-9223-1FE23A93D0A3}"/>
                </a:ext>
              </a:extLst>
            </p:cNvPr>
            <p:cNvSpPr/>
            <p:nvPr/>
          </p:nvSpPr>
          <p:spPr>
            <a:xfrm>
              <a:off x="5588946" y="3371316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5.</a:t>
              </a:r>
              <a:r>
                <a:rPr lang="ko-KR" altLang="en-US" dirty="0"/>
                <a:t>자료흐름도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D7EC20-9A7C-4CB4-895A-170E2501F90B}"/>
                </a:ext>
              </a:extLst>
            </p:cNvPr>
            <p:cNvSpPr/>
            <p:nvPr/>
          </p:nvSpPr>
          <p:spPr>
            <a:xfrm>
              <a:off x="5588946" y="4041235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6.DB</a:t>
              </a:r>
              <a:r>
                <a:rPr lang="ko-KR" altLang="en-US" dirty="0"/>
                <a:t>설계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9E1A09-2F95-441C-A9CE-9C18A7427E73}"/>
                </a:ext>
              </a:extLst>
            </p:cNvPr>
            <p:cNvSpPr/>
            <p:nvPr/>
          </p:nvSpPr>
          <p:spPr>
            <a:xfrm>
              <a:off x="5588946" y="4705512"/>
              <a:ext cx="5315485" cy="52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7.</a:t>
              </a:r>
              <a:r>
                <a:rPr lang="ko-KR" altLang="en-US" dirty="0"/>
                <a:t>상세기술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60899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3668624" y="2881111"/>
            <a:ext cx="2719213" cy="466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기술구현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F30BE-8A7A-4D24-A66B-C9F4560F60EF}"/>
              </a:ext>
            </a:extLst>
          </p:cNvPr>
          <p:cNvSpPr/>
          <p:nvPr/>
        </p:nvSpPr>
        <p:spPr>
          <a:xfrm>
            <a:off x="5332733" y="3515406"/>
            <a:ext cx="2719213" cy="466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회원가입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,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969750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643003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D885C8-468A-417A-A165-DF81EF7F7C43}"/>
              </a:ext>
            </a:extLst>
          </p:cNvPr>
          <p:cNvGrpSpPr/>
          <p:nvPr/>
        </p:nvGrpSpPr>
        <p:grpSpPr>
          <a:xfrm>
            <a:off x="133987" y="2073494"/>
            <a:ext cx="12005031" cy="3423950"/>
            <a:chOff x="63015" y="808800"/>
            <a:chExt cx="12005031" cy="3423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6B442E-8265-4FCC-A6DD-79EDEBD42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5" y="823550"/>
              <a:ext cx="2408069" cy="340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A27CF94-B8F5-4C0A-8544-9E1EDCD2B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594" y="808800"/>
              <a:ext cx="2564739" cy="3409200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EE2810-7AF8-4A1B-8C3D-26E5E379F9C7}"/>
                </a:ext>
              </a:extLst>
            </p:cNvPr>
            <p:cNvGrpSpPr/>
            <p:nvPr/>
          </p:nvGrpSpPr>
          <p:grpSpPr>
            <a:xfrm>
              <a:off x="2595037" y="823553"/>
              <a:ext cx="9473009" cy="3379694"/>
              <a:chOff x="2559764" y="853092"/>
              <a:chExt cx="9473009" cy="3379694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BAB0B76B-734C-41E3-9927-5259881EC73A}"/>
                  </a:ext>
                </a:extLst>
              </p:cNvPr>
              <p:cNvCxnSpPr/>
              <p:nvPr/>
            </p:nvCxnSpPr>
            <p:spPr>
              <a:xfrm>
                <a:off x="2559764" y="1323210"/>
                <a:ext cx="290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6E932DF8-CAF5-4027-8273-5776F7DE5C7A}"/>
                  </a:ext>
                </a:extLst>
              </p:cNvPr>
              <p:cNvCxnSpPr/>
              <p:nvPr/>
            </p:nvCxnSpPr>
            <p:spPr>
              <a:xfrm>
                <a:off x="5614081" y="1323210"/>
                <a:ext cx="290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99E5CB9-6DEC-4372-A76C-F15227E52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9659" y="853092"/>
                <a:ext cx="2404566" cy="3379694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1A8D9A-29B3-41C0-A93A-C664B393A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8182" y="2221755"/>
                <a:ext cx="2854591" cy="876300"/>
              </a:xfrm>
              <a:prstGeom prst="rect">
                <a:avLst/>
              </a:prstGeom>
            </p:spPr>
          </p:pic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55FF6A03-E9EB-4D20-9568-AD031A06E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9502" y="2431073"/>
                <a:ext cx="465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0C41015-2020-4616-8B02-9ABEC5B48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9502" y="2922662"/>
                <a:ext cx="465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B3D90F2-9171-47DD-A57D-D173870D2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081" y="3750502"/>
                <a:ext cx="290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69B9393-3838-41C9-B6B3-A71AAE6A25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9764" y="3773613"/>
                <a:ext cx="290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EDA166-08D0-4369-8AD8-0E5985B70032}"/>
              </a:ext>
            </a:extLst>
          </p:cNvPr>
          <p:cNvSpPr/>
          <p:nvPr/>
        </p:nvSpPr>
        <p:spPr>
          <a:xfrm>
            <a:off x="5257425" y="216066"/>
            <a:ext cx="1134983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중복체크</a:t>
            </a:r>
          </a:p>
        </p:txBody>
      </p:sp>
    </p:spTree>
    <p:extLst>
      <p:ext uri="{BB962C8B-B14F-4D97-AF65-F5344CB8AC3E}">
        <p14:creationId xmlns:p14="http://schemas.microsoft.com/office/powerpoint/2010/main" val="186816045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643003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56B442E-8265-4FCC-A6DD-79EDEBD42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" y="1927764"/>
            <a:ext cx="2408069" cy="340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5257425" y="216066"/>
            <a:ext cx="1134983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정규식</a:t>
            </a:r>
            <a:r>
              <a:rPr lang="ko-KR" altLang="en-US" sz="1400" dirty="0">
                <a:solidFill>
                  <a:schemeClr val="bg1"/>
                </a:solidFill>
              </a:rPr>
              <a:t> 체크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79C019-F2E5-432F-A061-6DE2A28DC7F1}"/>
              </a:ext>
            </a:extLst>
          </p:cNvPr>
          <p:cNvGrpSpPr/>
          <p:nvPr/>
        </p:nvGrpSpPr>
        <p:grpSpPr>
          <a:xfrm>
            <a:off x="4813508" y="1707100"/>
            <a:ext cx="2071555" cy="3839252"/>
            <a:chOff x="3149926" y="1924763"/>
            <a:chExt cx="3552825" cy="59993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1CE28A-4444-4C7F-9AFA-DC4DEE0CE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926" y="1924763"/>
              <a:ext cx="3552825" cy="299085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CE78FD8-8BC1-463B-8C84-28BD4DE1C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926" y="4933237"/>
              <a:ext cx="3552825" cy="2990850"/>
            </a:xfrm>
            <a:prstGeom prst="rect">
              <a:avLst/>
            </a:prstGeom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6DDED6-5F83-46E8-AB0F-3AE83BA823E4}"/>
              </a:ext>
            </a:extLst>
          </p:cNvPr>
          <p:cNvCxnSpPr/>
          <p:nvPr/>
        </p:nvCxnSpPr>
        <p:spPr>
          <a:xfrm>
            <a:off x="3669263" y="3456676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D29081-D82A-4984-93B6-EC6B9FC1BBC5}"/>
              </a:ext>
            </a:extLst>
          </p:cNvPr>
          <p:cNvCxnSpPr/>
          <p:nvPr/>
        </p:nvCxnSpPr>
        <p:spPr>
          <a:xfrm>
            <a:off x="7598906" y="3456676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73823F9-A32A-4C0C-A5DD-A8B5C2E86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42" y="2089850"/>
            <a:ext cx="2827237" cy="308502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75D7D28-64BE-4F8C-9817-271EDC7170DE}"/>
              </a:ext>
            </a:extLst>
          </p:cNvPr>
          <p:cNvCxnSpPr>
            <a:cxnSpLocks/>
            <a:stCxn id="16" idx="2"/>
            <a:endCxn id="4" idx="2"/>
          </p:cNvCxnSpPr>
          <p:nvPr/>
        </p:nvCxnSpPr>
        <p:spPr>
          <a:xfrm rot="5400000">
            <a:off x="5838698" y="1138800"/>
            <a:ext cx="162087" cy="8234240"/>
          </a:xfrm>
          <a:prstGeom prst="bentConnector3">
            <a:avLst>
              <a:gd name="adj1" fmla="val 425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1254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643003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비밀번호 찾기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F46002-9240-4C7F-B0A1-3280E6E95906}"/>
              </a:ext>
            </a:extLst>
          </p:cNvPr>
          <p:cNvGrpSpPr/>
          <p:nvPr/>
        </p:nvGrpSpPr>
        <p:grpSpPr>
          <a:xfrm>
            <a:off x="772613" y="2024695"/>
            <a:ext cx="2678082" cy="2606428"/>
            <a:chOff x="105508" y="1026086"/>
            <a:chExt cx="2678082" cy="26064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D4CD63-44EB-4A82-B000-7379FEDB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8" y="1026086"/>
              <a:ext cx="2678082" cy="14655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078CDF-A904-433A-81E0-B83CD3B3D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8" y="2363463"/>
              <a:ext cx="2678082" cy="1269051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EA0532-933F-42BF-9114-2D0AA79871FC}"/>
              </a:ext>
            </a:extLst>
          </p:cNvPr>
          <p:cNvCxnSpPr/>
          <p:nvPr/>
        </p:nvCxnSpPr>
        <p:spPr>
          <a:xfrm>
            <a:off x="3679222" y="3288901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1E3342E-217A-40B6-B79A-056C6C76F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3" y="2375931"/>
            <a:ext cx="2408900" cy="144788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62297F-E91B-4375-8AF1-5D9DFBDDCC70}"/>
              </a:ext>
            </a:extLst>
          </p:cNvPr>
          <p:cNvCxnSpPr/>
          <p:nvPr/>
        </p:nvCxnSpPr>
        <p:spPr>
          <a:xfrm>
            <a:off x="7057146" y="2929637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23E35EE-305A-42DF-B33C-00D921363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01" y="2560946"/>
            <a:ext cx="3185070" cy="10778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475D2CC-E5FF-45DA-81CB-B1864A913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95" y="5013989"/>
            <a:ext cx="3338183" cy="13900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25798C-D783-452D-8379-158719B1E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5" y="5106043"/>
            <a:ext cx="2848211" cy="127359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92A6E1-CFF8-44A5-A8B0-E83B93F3E28D}"/>
              </a:ext>
            </a:extLst>
          </p:cNvPr>
          <p:cNvSpPr/>
          <p:nvPr/>
        </p:nvSpPr>
        <p:spPr>
          <a:xfrm>
            <a:off x="4090500" y="4159417"/>
            <a:ext cx="810355" cy="23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C5CA41-A9D0-40F4-963C-C1BB1A59EDAF}"/>
              </a:ext>
            </a:extLst>
          </p:cNvPr>
          <p:cNvSpPr/>
          <p:nvPr/>
        </p:nvSpPr>
        <p:spPr>
          <a:xfrm>
            <a:off x="6246791" y="4074939"/>
            <a:ext cx="810355" cy="23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실패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14BFC70-4FF6-4F6E-A06E-451B9BA62584}"/>
              </a:ext>
            </a:extLst>
          </p:cNvPr>
          <p:cNvCxnSpPr>
            <a:cxnSpLocks/>
          </p:cNvCxnSpPr>
          <p:nvPr/>
        </p:nvCxnSpPr>
        <p:spPr>
          <a:xfrm flipH="1">
            <a:off x="7112110" y="3490212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884EF46-B921-48B9-9C9B-15C8299144C0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rot="5400000">
            <a:off x="4067185" y="3579821"/>
            <a:ext cx="1190170" cy="1678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5B27744-B9EA-4939-BB88-8A5FC968ACA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492278" y="4333820"/>
            <a:ext cx="2065563" cy="772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4467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-1" y="643003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75875-DCDF-4F30-AF4C-4CD5ECDB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96" y="2380085"/>
            <a:ext cx="2067221" cy="137405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A1A348-FFE7-46BF-B751-9A30B5AB766F}"/>
              </a:ext>
            </a:extLst>
          </p:cNvPr>
          <p:cNvCxnSpPr/>
          <p:nvPr/>
        </p:nvCxnSpPr>
        <p:spPr>
          <a:xfrm>
            <a:off x="3404717" y="3016056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D69FAC2-8F6B-414C-A5F7-DD76B0554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78" y="2255803"/>
            <a:ext cx="3208082" cy="15205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1C36AA-4092-4243-A6A7-059F4D0EC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11" y="2439413"/>
            <a:ext cx="3176387" cy="115328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D5D46F-32FE-493D-AA6B-F46BC14CF4FD}"/>
              </a:ext>
            </a:extLst>
          </p:cNvPr>
          <p:cNvCxnSpPr/>
          <p:nvPr/>
        </p:nvCxnSpPr>
        <p:spPr>
          <a:xfrm>
            <a:off x="7494937" y="2991483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F150EC44-511F-4F59-8C35-ACE4A6E61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62" y="4767400"/>
            <a:ext cx="2241656" cy="12804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63CCED-AFBA-4FAE-8EB4-BA85E95B0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87" y="4751328"/>
            <a:ext cx="2157413" cy="6477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97CB98C-CB0C-4696-A68C-DAC68BBEE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34" y="4751328"/>
            <a:ext cx="2071481" cy="200466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47F0494-AEC2-4915-B0E7-98C17FE85A77}"/>
              </a:ext>
            </a:extLst>
          </p:cNvPr>
          <p:cNvCxnSpPr>
            <a:cxnSpLocks/>
          </p:cNvCxnSpPr>
          <p:nvPr/>
        </p:nvCxnSpPr>
        <p:spPr>
          <a:xfrm flipH="1">
            <a:off x="7494937" y="3392277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1FF48FB-AF49-49D0-BC46-03977B4907B6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 rot="5400000">
            <a:off x="4239359" y="3369340"/>
            <a:ext cx="991092" cy="1805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994455B-6980-4009-A542-8AF00A85031D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637420" y="4223990"/>
            <a:ext cx="1810374" cy="527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B4DFCE-9C49-4949-B395-87ABE2FE3B97}"/>
              </a:ext>
            </a:extLst>
          </p:cNvPr>
          <p:cNvSpPr/>
          <p:nvPr/>
        </p:nvSpPr>
        <p:spPr>
          <a:xfrm>
            <a:off x="4245359" y="4068856"/>
            <a:ext cx="810355" cy="23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7162EB-1FF1-471E-B63A-B8F62AD1FB72}"/>
              </a:ext>
            </a:extLst>
          </p:cNvPr>
          <p:cNvSpPr/>
          <p:nvPr/>
        </p:nvSpPr>
        <p:spPr>
          <a:xfrm>
            <a:off x="5963909" y="3984378"/>
            <a:ext cx="810355" cy="23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248433532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CRUD</a:t>
              </a:r>
              <a:endParaRPr lang="ko-KR" altLang="en-US" sz="12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글쓰기</a:t>
            </a:r>
            <a:r>
              <a:rPr lang="en-US" altLang="ko-KR" sz="1400" dirty="0">
                <a:solidFill>
                  <a:schemeClr val="bg1"/>
                </a:solidFill>
              </a:rPr>
              <a:t>(insert)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BE160-D9F7-45D9-B6CC-7BA053C4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0" y="2639281"/>
            <a:ext cx="2071102" cy="148656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72C97D-FA3F-4EAA-B917-E69A1CF3A426}"/>
              </a:ext>
            </a:extLst>
          </p:cNvPr>
          <p:cNvCxnSpPr/>
          <p:nvPr/>
        </p:nvCxnSpPr>
        <p:spPr>
          <a:xfrm>
            <a:off x="3223333" y="3417935"/>
            <a:ext cx="29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B94C590-4FD0-4DE6-BBE9-3FA89C98F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9" y="2998242"/>
            <a:ext cx="2231354" cy="83938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F9AFF2-51E2-4B56-A00E-AED7F452875A}"/>
              </a:ext>
            </a:extLst>
          </p:cNvPr>
          <p:cNvCxnSpPr>
            <a:cxnSpLocks/>
          </p:cNvCxnSpPr>
          <p:nvPr/>
        </p:nvCxnSpPr>
        <p:spPr>
          <a:xfrm>
            <a:off x="7273859" y="5339349"/>
            <a:ext cx="49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A7D34FA-D69B-40FC-8440-DDC743567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81" y="2639281"/>
            <a:ext cx="2653140" cy="112639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79267EF-9618-47E2-88D1-8FDD0D8FCF14}"/>
              </a:ext>
            </a:extLst>
          </p:cNvPr>
          <p:cNvCxnSpPr>
            <a:cxnSpLocks/>
          </p:cNvCxnSpPr>
          <p:nvPr/>
        </p:nvCxnSpPr>
        <p:spPr>
          <a:xfrm>
            <a:off x="9171770" y="3837628"/>
            <a:ext cx="0" cy="28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BB27EA4-7FE3-4846-9C8A-8EF12061C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10" y="4302766"/>
            <a:ext cx="2329577" cy="1471024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BD9DC7A-7018-4641-B787-B115A336DBC2}"/>
              </a:ext>
            </a:extLst>
          </p:cNvPr>
          <p:cNvCxnSpPr>
            <a:cxnSpLocks/>
          </p:cNvCxnSpPr>
          <p:nvPr/>
        </p:nvCxnSpPr>
        <p:spPr>
          <a:xfrm flipH="1">
            <a:off x="7205822" y="5043853"/>
            <a:ext cx="497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23864-F28E-408D-842B-575E54A2DFA7}"/>
              </a:ext>
            </a:extLst>
          </p:cNvPr>
          <p:cNvCxnSpPr>
            <a:cxnSpLocks/>
          </p:cNvCxnSpPr>
          <p:nvPr/>
        </p:nvCxnSpPr>
        <p:spPr>
          <a:xfrm>
            <a:off x="6679729" y="3274203"/>
            <a:ext cx="738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7439DB-8C30-44FE-BF4D-D8E3E347C4DC}"/>
              </a:ext>
            </a:extLst>
          </p:cNvPr>
          <p:cNvCxnSpPr>
            <a:cxnSpLocks/>
          </p:cNvCxnSpPr>
          <p:nvPr/>
        </p:nvCxnSpPr>
        <p:spPr>
          <a:xfrm flipV="1">
            <a:off x="9324170" y="3805673"/>
            <a:ext cx="0" cy="35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54F94-E0F0-4A54-9293-B4F369FC652C}"/>
              </a:ext>
            </a:extLst>
          </p:cNvPr>
          <p:cNvCxnSpPr>
            <a:cxnSpLocks/>
          </p:cNvCxnSpPr>
          <p:nvPr/>
        </p:nvCxnSpPr>
        <p:spPr>
          <a:xfrm flipH="1">
            <a:off x="6715432" y="3500345"/>
            <a:ext cx="70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B0D2F935-DFDD-4F04-9EE9-C0C385D51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9" y="4595875"/>
            <a:ext cx="3185686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505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CRUD</a:t>
              </a:r>
              <a:endParaRPr lang="ko-KR" altLang="en-US" sz="12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  <a:r>
              <a:rPr lang="en-US" altLang="ko-KR" sz="1400" dirty="0">
                <a:solidFill>
                  <a:schemeClr val="bg1"/>
                </a:solidFill>
              </a:rPr>
              <a:t>(list)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46432-4F69-4B31-AB35-0DC390EC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" y="2147441"/>
            <a:ext cx="3660955" cy="185528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D90C9B-43A4-4426-9403-A8D11AFE04D9}"/>
              </a:ext>
            </a:extLst>
          </p:cNvPr>
          <p:cNvCxnSpPr>
            <a:cxnSpLocks/>
          </p:cNvCxnSpPr>
          <p:nvPr/>
        </p:nvCxnSpPr>
        <p:spPr>
          <a:xfrm flipH="1">
            <a:off x="3787041" y="3071598"/>
            <a:ext cx="49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FB0E597-612F-4E3D-AF44-12D2E0C1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0" y="2456636"/>
            <a:ext cx="3233589" cy="12381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CD8F2-EABE-49FF-92A6-4CDAD636B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34" y="2357332"/>
            <a:ext cx="2228486" cy="1426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C80D5E-C6D7-48DB-B12D-ECC3D35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34" y="4517641"/>
            <a:ext cx="2329577" cy="147102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F863B7-B468-4B2A-9892-159BA57EC15F}"/>
              </a:ext>
            </a:extLst>
          </p:cNvPr>
          <p:cNvGrpSpPr/>
          <p:nvPr/>
        </p:nvGrpSpPr>
        <p:grpSpPr>
          <a:xfrm>
            <a:off x="7882112" y="5205965"/>
            <a:ext cx="562813" cy="295496"/>
            <a:chOff x="8275081" y="3698124"/>
            <a:chExt cx="562813" cy="295496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1873FA8-81AF-4F93-90E1-198D884D5CCB}"/>
                </a:ext>
              </a:extLst>
            </p:cNvPr>
            <p:cNvCxnSpPr>
              <a:cxnSpLocks/>
            </p:cNvCxnSpPr>
            <p:nvPr/>
          </p:nvCxnSpPr>
          <p:spPr>
            <a:xfrm>
              <a:off x="8343118" y="3993620"/>
              <a:ext cx="494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D68FC91-A46B-41AB-B1ED-2D9377C28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081" y="3698124"/>
              <a:ext cx="497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CD7A2B-37BC-4EE3-865E-CDB1F7F37338}"/>
              </a:ext>
            </a:extLst>
          </p:cNvPr>
          <p:cNvGrpSpPr/>
          <p:nvPr/>
        </p:nvGrpSpPr>
        <p:grpSpPr>
          <a:xfrm>
            <a:off x="9851801" y="3940041"/>
            <a:ext cx="152400" cy="351048"/>
            <a:chOff x="10241029" y="2459944"/>
            <a:chExt cx="152400" cy="35104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05BC2F3-1CDB-4484-9E32-02A7851C76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029" y="2491899"/>
              <a:ext cx="0" cy="2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B105E0A-4E4D-4C69-A33A-979881ADA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3429" y="2459944"/>
              <a:ext cx="0" cy="351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FACAA1-D26A-4CA1-9477-041F3CF66E6E}"/>
              </a:ext>
            </a:extLst>
          </p:cNvPr>
          <p:cNvGrpSpPr/>
          <p:nvPr/>
        </p:nvGrpSpPr>
        <p:grpSpPr>
          <a:xfrm>
            <a:off x="7737042" y="3213462"/>
            <a:ext cx="740110" cy="226142"/>
            <a:chOff x="7748988" y="1928474"/>
            <a:chExt cx="740110" cy="226142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5C10DD8-A7FB-4F6E-98C6-CE671689B180}"/>
                </a:ext>
              </a:extLst>
            </p:cNvPr>
            <p:cNvCxnSpPr>
              <a:cxnSpLocks/>
            </p:cNvCxnSpPr>
            <p:nvPr/>
          </p:nvCxnSpPr>
          <p:spPr>
            <a:xfrm>
              <a:off x="7748988" y="1928474"/>
              <a:ext cx="738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F6F5510-27B1-4371-A118-2ABEC42BB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691" y="2154616"/>
              <a:ext cx="7044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EE13E56-7627-4004-9696-A8C75C6DA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57" y="4559316"/>
            <a:ext cx="3335147" cy="14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4800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CRUD</a:t>
              </a:r>
              <a:endParaRPr lang="ko-KR" altLang="en-US" sz="12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상세페이지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F112A2-8EEB-439A-BD7D-BF1274924998}"/>
              </a:ext>
            </a:extLst>
          </p:cNvPr>
          <p:cNvGrpSpPr/>
          <p:nvPr/>
        </p:nvGrpSpPr>
        <p:grpSpPr>
          <a:xfrm>
            <a:off x="571066" y="1901129"/>
            <a:ext cx="10785192" cy="3838613"/>
            <a:chOff x="194982" y="902671"/>
            <a:chExt cx="10785192" cy="38386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1B567A-0670-4F2C-B5B7-C37298A8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82" y="902671"/>
              <a:ext cx="2704060" cy="21526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FB0F96-2B59-47BB-85D7-7F588E4FD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33" y="1260588"/>
              <a:ext cx="3781962" cy="10763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EC4261D-CDAF-4993-86E4-2ECD647A0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783" y="1184698"/>
              <a:ext cx="2802391" cy="122810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CDBC323-816D-49F4-9E3F-0D02D160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783" y="3089179"/>
              <a:ext cx="2616344" cy="165210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F111E7-768A-4476-9351-0D6C2AC79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071" y="3358018"/>
              <a:ext cx="3521485" cy="1114425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0481F71-A60C-476E-8A3D-8F2783BB4E6F}"/>
                </a:ext>
              </a:extLst>
            </p:cNvPr>
            <p:cNvCxnSpPr/>
            <p:nvPr/>
          </p:nvCxnSpPr>
          <p:spPr>
            <a:xfrm>
              <a:off x="3090597" y="1792110"/>
              <a:ext cx="290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864A844-7FA9-4CED-B12B-7B1969FD0631}"/>
                </a:ext>
              </a:extLst>
            </p:cNvPr>
            <p:cNvGrpSpPr/>
            <p:nvPr/>
          </p:nvGrpSpPr>
          <p:grpSpPr>
            <a:xfrm>
              <a:off x="7372414" y="1752876"/>
              <a:ext cx="740110" cy="226142"/>
              <a:chOff x="7748988" y="1928474"/>
              <a:chExt cx="740110" cy="226142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4D24F33-E13D-4389-9CD9-B2ADB5A54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988" y="1928474"/>
                <a:ext cx="7385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A216AB48-EB96-46A2-844B-14B584F94F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691" y="2154616"/>
                <a:ext cx="7044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7706B40-FA9B-4FE8-A361-C239606C9774}"/>
                </a:ext>
              </a:extLst>
            </p:cNvPr>
            <p:cNvGrpSpPr/>
            <p:nvPr/>
          </p:nvGrpSpPr>
          <p:grpSpPr>
            <a:xfrm>
              <a:off x="9502778" y="2528956"/>
              <a:ext cx="152400" cy="351048"/>
              <a:chOff x="10241029" y="2459944"/>
              <a:chExt cx="152400" cy="351048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6269B8-88EF-45DD-94C6-D514D10D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1029" y="2491899"/>
                <a:ext cx="0" cy="287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10C97145-AF44-438C-AD33-90A210F2B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3429" y="2459944"/>
                <a:ext cx="0" cy="35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9DCDE65-1394-42C3-9CBC-7FA4CFE8C1B6}"/>
                </a:ext>
              </a:extLst>
            </p:cNvPr>
            <p:cNvGrpSpPr/>
            <p:nvPr/>
          </p:nvGrpSpPr>
          <p:grpSpPr>
            <a:xfrm>
              <a:off x="7408117" y="3761811"/>
              <a:ext cx="562813" cy="295496"/>
              <a:chOff x="8275081" y="3698124"/>
              <a:chExt cx="562813" cy="295496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DE99891-4D9F-491D-BB75-8058478F9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3118" y="3993620"/>
                <a:ext cx="494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5073855-5B9E-4D40-B14C-256933748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5081" y="3698124"/>
                <a:ext cx="4975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25881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CRUD</a:t>
              </a:r>
              <a:endParaRPr lang="ko-KR" altLang="en-US" sz="12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수정</a:t>
            </a:r>
            <a:r>
              <a:rPr lang="en-US" altLang="ko-KR" sz="1400" dirty="0">
                <a:solidFill>
                  <a:schemeClr val="bg1"/>
                </a:solidFill>
              </a:rPr>
              <a:t>(update),</a:t>
            </a:r>
            <a:r>
              <a:rPr lang="ko-KR" altLang="en-US" sz="1400" dirty="0">
                <a:solidFill>
                  <a:schemeClr val="bg1"/>
                </a:solidFill>
              </a:rPr>
              <a:t>삭제</a:t>
            </a:r>
            <a:r>
              <a:rPr lang="en-US" altLang="ko-KR" sz="1400" dirty="0">
                <a:solidFill>
                  <a:schemeClr val="bg1"/>
                </a:solidFill>
              </a:rPr>
              <a:t>(delete)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706B40-FA9B-4FE8-A361-C239606C9774}"/>
              </a:ext>
            </a:extLst>
          </p:cNvPr>
          <p:cNvGrpSpPr/>
          <p:nvPr/>
        </p:nvGrpSpPr>
        <p:grpSpPr>
          <a:xfrm>
            <a:off x="9339412" y="3102677"/>
            <a:ext cx="152400" cy="351048"/>
            <a:chOff x="10241029" y="2459944"/>
            <a:chExt cx="152400" cy="351048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B6269B8-88EF-45DD-94C6-D514D10D22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029" y="2491899"/>
              <a:ext cx="0" cy="2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0C97145-AF44-438C-AD33-90A210F2B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3429" y="2459944"/>
              <a:ext cx="0" cy="351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F8D8F9-BBCE-4B1F-8772-A8B7FBA64914}"/>
              </a:ext>
            </a:extLst>
          </p:cNvPr>
          <p:cNvGrpSpPr/>
          <p:nvPr/>
        </p:nvGrpSpPr>
        <p:grpSpPr>
          <a:xfrm>
            <a:off x="1010478" y="1500036"/>
            <a:ext cx="9622491" cy="4121461"/>
            <a:chOff x="1010478" y="1500036"/>
            <a:chExt cx="9622491" cy="412146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371E95-5DDF-4A2C-A32A-ED6DF8C7A6E0}"/>
                </a:ext>
              </a:extLst>
            </p:cNvPr>
            <p:cNvGrpSpPr/>
            <p:nvPr/>
          </p:nvGrpSpPr>
          <p:grpSpPr>
            <a:xfrm>
              <a:off x="1010478" y="1500036"/>
              <a:ext cx="9622491" cy="4121461"/>
              <a:chOff x="0" y="677036"/>
              <a:chExt cx="9622491" cy="412146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0481F71-A60C-476E-8A3D-8F2783BB4E6F}"/>
                  </a:ext>
                </a:extLst>
              </p:cNvPr>
              <p:cNvCxnSpPr/>
              <p:nvPr/>
            </p:nvCxnSpPr>
            <p:spPr>
              <a:xfrm>
                <a:off x="2640771" y="1714877"/>
                <a:ext cx="290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64A844-7FA9-4CED-B12B-7B1969FD0631}"/>
                  </a:ext>
                </a:extLst>
              </p:cNvPr>
              <p:cNvGrpSpPr/>
              <p:nvPr/>
            </p:nvGrpSpPr>
            <p:grpSpPr>
              <a:xfrm>
                <a:off x="6251171" y="1685681"/>
                <a:ext cx="740110" cy="226142"/>
                <a:chOff x="7748988" y="1928474"/>
                <a:chExt cx="740110" cy="226142"/>
              </a:xfrm>
            </p:grpSpPr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44D24F33-E13D-4389-9CD9-B2ADB5A54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988" y="1928474"/>
                  <a:ext cx="7385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A216AB48-EB96-46A2-844B-14B584F94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691" y="2154616"/>
                  <a:ext cx="7044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9DCDE65-1394-42C3-9CBC-7FA4CFE8C1B6}"/>
                  </a:ext>
                </a:extLst>
              </p:cNvPr>
              <p:cNvGrpSpPr/>
              <p:nvPr/>
            </p:nvGrpSpPr>
            <p:grpSpPr>
              <a:xfrm>
                <a:off x="6339023" y="3861345"/>
                <a:ext cx="562813" cy="295496"/>
                <a:chOff x="8275081" y="3698124"/>
                <a:chExt cx="562813" cy="295496"/>
              </a:xfrm>
            </p:grpSpPr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3DE99891-4D9F-491D-BB75-8058478F9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43118" y="3993620"/>
                  <a:ext cx="494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15073855-5B9E-4D40-B14C-256933748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5081" y="3698124"/>
                  <a:ext cx="4975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CCEBA11-E18D-419E-A1E4-9A1EB64C9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77036"/>
                <a:ext cx="2530672" cy="2075682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CD15763-73F5-4573-A030-E1A8DE5D3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064" y="1086128"/>
                <a:ext cx="2590592" cy="1425248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BA27E79-5C67-4266-9719-0EC6919F0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5812" y="937170"/>
                <a:ext cx="2386679" cy="1913955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F1B8F98-8EAE-4824-BFBE-7FB8678F3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5812" y="3390026"/>
                <a:ext cx="2386671" cy="1408471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2110B82-00B8-445A-A9E7-3B5F64D1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511" y="4411522"/>
              <a:ext cx="4034760" cy="963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28398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댓글처리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댓글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F5A92-A1DD-47A6-8AA6-67BF5619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31" y="871172"/>
            <a:ext cx="2860318" cy="2507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A8B3BE-3BDF-488B-8FF3-26C67D84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8" y="2059992"/>
            <a:ext cx="2414372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068A96-A699-48B0-B7B7-801CEA675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88" y="2021502"/>
            <a:ext cx="3609975" cy="219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91A13F-F55A-43D3-8DBB-46D20066F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45" y="1771269"/>
            <a:ext cx="3524250" cy="247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9621C2-B2B5-45F4-9DA3-2A4690D39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37" y="2240375"/>
            <a:ext cx="3267075" cy="23812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50FE07-D571-4E94-9CC6-3C6B43ABFC2B}"/>
              </a:ext>
            </a:extLst>
          </p:cNvPr>
          <p:cNvCxnSpPr/>
          <p:nvPr/>
        </p:nvCxnSpPr>
        <p:spPr>
          <a:xfrm>
            <a:off x="3163180" y="2174292"/>
            <a:ext cx="420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031277-E3FA-43BD-BA23-2674DDE59B9B}"/>
              </a:ext>
            </a:extLst>
          </p:cNvPr>
          <p:cNvCxnSpPr>
            <a:cxnSpLocks/>
          </p:cNvCxnSpPr>
          <p:nvPr/>
        </p:nvCxnSpPr>
        <p:spPr>
          <a:xfrm flipV="1">
            <a:off x="6532727" y="2124785"/>
            <a:ext cx="621890" cy="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2AF9BD-025B-457F-A7BB-01B69FB79F15}"/>
              </a:ext>
            </a:extLst>
          </p:cNvPr>
          <p:cNvCxnSpPr>
            <a:cxnSpLocks/>
          </p:cNvCxnSpPr>
          <p:nvPr/>
        </p:nvCxnSpPr>
        <p:spPr>
          <a:xfrm>
            <a:off x="9235870" y="2577017"/>
            <a:ext cx="1" cy="20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8C0E0A-6AD8-406A-880B-55EA92789412}"/>
              </a:ext>
            </a:extLst>
          </p:cNvPr>
          <p:cNvSpPr/>
          <p:nvPr/>
        </p:nvSpPr>
        <p:spPr>
          <a:xfrm>
            <a:off x="9336093" y="2563353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Ajax</a:t>
            </a:r>
            <a:r>
              <a:rPr lang="ko-KR" altLang="en-US" dirty="0">
                <a:solidFill>
                  <a:sysClr val="windowText" lastClr="000000"/>
                </a:solidFill>
              </a:rPr>
              <a:t> 호출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A2B1E99-27CB-47EA-8E9B-5B354547F9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8" y="1226031"/>
            <a:ext cx="3298173" cy="22860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8A6DD5-EE13-4870-AB34-C8EBDB186E93}"/>
              </a:ext>
            </a:extLst>
          </p:cNvPr>
          <p:cNvGrpSpPr/>
          <p:nvPr/>
        </p:nvGrpSpPr>
        <p:grpSpPr>
          <a:xfrm>
            <a:off x="7017420" y="4753310"/>
            <a:ext cx="4992330" cy="783066"/>
            <a:chOff x="6103835" y="3758920"/>
            <a:chExt cx="5781675" cy="89156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17E723A-F3C3-484F-A192-511177FC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3835" y="3987982"/>
              <a:ext cx="5781675" cy="257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0C356D3-6B7B-4B0E-BA49-1EBE42B78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592" y="4450457"/>
              <a:ext cx="3067050" cy="20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D41315D-FBD4-4218-A276-6CC3CF53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592" y="4240907"/>
              <a:ext cx="3067050" cy="2095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FC39B8F-214C-42D4-A456-EE44429C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592" y="3758920"/>
              <a:ext cx="3781425" cy="238125"/>
            </a:xfrm>
            <a:prstGeom prst="rect">
              <a:avLst/>
            </a:prstGeom>
          </p:spPr>
        </p:pic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8B70D3A-87B5-4573-8EF7-4F2B5B665C2F}"/>
              </a:ext>
            </a:extLst>
          </p:cNvPr>
          <p:cNvCxnSpPr/>
          <p:nvPr/>
        </p:nvCxnSpPr>
        <p:spPr>
          <a:xfrm>
            <a:off x="2134516" y="1603279"/>
            <a:ext cx="0" cy="41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77262-46E9-4E17-B599-17FE8EA29C9D}"/>
              </a:ext>
            </a:extLst>
          </p:cNvPr>
          <p:cNvSpPr/>
          <p:nvPr/>
        </p:nvSpPr>
        <p:spPr>
          <a:xfrm>
            <a:off x="325882" y="914673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6CF4AE-ABD3-4023-BF52-D2F4E2866D0E}"/>
              </a:ext>
            </a:extLst>
          </p:cNvPr>
          <p:cNvSpPr/>
          <p:nvPr/>
        </p:nvSpPr>
        <p:spPr>
          <a:xfrm>
            <a:off x="9800316" y="4392331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F4A55F-B06F-45FA-A6E0-A760EE38B382}"/>
              </a:ext>
            </a:extLst>
          </p:cNvPr>
          <p:cNvSpPr/>
          <p:nvPr/>
        </p:nvSpPr>
        <p:spPr>
          <a:xfrm>
            <a:off x="8569910" y="1366349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View.js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EC32A2-A018-4A32-8BA8-165980091B91}"/>
              </a:ext>
            </a:extLst>
          </p:cNvPr>
          <p:cNvSpPr/>
          <p:nvPr/>
        </p:nvSpPr>
        <p:spPr>
          <a:xfrm>
            <a:off x="704358" y="1739125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View.js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0EE77F1-1602-420E-9496-571658696D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05" y="4283622"/>
            <a:ext cx="2110545" cy="1567628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0A48EB3-339C-47AF-8711-CAEFC6596166}"/>
              </a:ext>
            </a:extLst>
          </p:cNvPr>
          <p:cNvCxnSpPr>
            <a:cxnSpLocks/>
          </p:cNvCxnSpPr>
          <p:nvPr/>
        </p:nvCxnSpPr>
        <p:spPr>
          <a:xfrm flipH="1">
            <a:off x="6508549" y="5067436"/>
            <a:ext cx="420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04828D-B580-4F3F-8F35-116C3B634012}"/>
              </a:ext>
            </a:extLst>
          </p:cNvPr>
          <p:cNvCxnSpPr>
            <a:cxnSpLocks/>
          </p:cNvCxnSpPr>
          <p:nvPr/>
        </p:nvCxnSpPr>
        <p:spPr>
          <a:xfrm flipH="1">
            <a:off x="3812198" y="5067436"/>
            <a:ext cx="420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B0E0D4E4-E65C-4CDB-9B13-E41BE5D8C8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2" y="4120092"/>
            <a:ext cx="3257627" cy="1846774"/>
          </a:xfrm>
          <a:prstGeom prst="rect">
            <a:avLst/>
          </a:prstGeom>
        </p:spPr>
      </p:pic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4CF7B0B-9901-4815-9151-2FC81CE2F50B}"/>
              </a:ext>
            </a:extLst>
          </p:cNvPr>
          <p:cNvCxnSpPr>
            <a:cxnSpLocks/>
            <a:stCxn id="72" idx="1"/>
            <a:endCxn id="32" idx="1"/>
          </p:cNvCxnSpPr>
          <p:nvPr/>
        </p:nvCxnSpPr>
        <p:spPr>
          <a:xfrm rot="10800000">
            <a:off x="305608" y="1340331"/>
            <a:ext cx="20274" cy="3703148"/>
          </a:xfrm>
          <a:prstGeom prst="bentConnector3">
            <a:avLst>
              <a:gd name="adj1" fmla="val 1227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8D213B-DA14-4917-9CCD-E389C94A02BC}"/>
              </a:ext>
            </a:extLst>
          </p:cNvPr>
          <p:cNvSpPr/>
          <p:nvPr/>
        </p:nvSpPr>
        <p:spPr>
          <a:xfrm>
            <a:off x="4911038" y="3873988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A96B56-CA38-4C90-8011-4AAF91183E7E}"/>
              </a:ext>
            </a:extLst>
          </p:cNvPr>
          <p:cNvSpPr/>
          <p:nvPr/>
        </p:nvSpPr>
        <p:spPr>
          <a:xfrm>
            <a:off x="1296181" y="3684924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536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09884248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8DC94-E6B3-477E-8AE3-7E03089C294C}"/>
              </a:ext>
            </a:extLst>
          </p:cNvPr>
          <p:cNvSpPr/>
          <p:nvPr/>
        </p:nvSpPr>
        <p:spPr>
          <a:xfrm>
            <a:off x="0" y="643002"/>
            <a:ext cx="12192000" cy="621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85CA7F-FB97-4E1C-89C7-2840C5102401}"/>
              </a:ext>
            </a:extLst>
          </p:cNvPr>
          <p:cNvGrpSpPr/>
          <p:nvPr/>
        </p:nvGrpSpPr>
        <p:grpSpPr>
          <a:xfrm>
            <a:off x="105508" y="-68140"/>
            <a:ext cx="2150996" cy="781077"/>
            <a:chOff x="125843" y="-68140"/>
            <a:chExt cx="2702134" cy="7810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125843" y="-68140"/>
              <a:ext cx="2213361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7. </a:t>
              </a:r>
              <a:r>
                <a:rPr lang="ko-KR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기술구현</a:t>
              </a:r>
              <a:endPara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0D025-08D1-435D-A163-0F6FB606A3D6}"/>
                </a:ext>
              </a:extLst>
            </p:cNvPr>
            <p:cNvSpPr/>
            <p:nvPr/>
          </p:nvSpPr>
          <p:spPr>
            <a:xfrm>
              <a:off x="415214" y="446449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접근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B2414-CF37-43D6-94FB-B5882A97C4E1}"/>
              </a:ext>
            </a:extLst>
          </p:cNvPr>
          <p:cNvSpPr/>
          <p:nvPr/>
        </p:nvSpPr>
        <p:spPr>
          <a:xfrm>
            <a:off x="4395330" y="191527"/>
            <a:ext cx="2439840" cy="26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접근처리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308C1-1568-425B-B260-5C16C196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99" y="3168525"/>
            <a:ext cx="2133600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3AF435-8C2E-4F16-ABC0-95FFBD491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12" y="3349500"/>
            <a:ext cx="2314575" cy="171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803D1F-F498-4C84-89D2-129041565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8" y="3681541"/>
            <a:ext cx="3126967" cy="1304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295E5C-696D-4E86-A636-745DF2027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0" y="1478489"/>
            <a:ext cx="3126966" cy="8934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CA836F-8D67-4E21-9221-EFBA0044E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40" y="3151419"/>
            <a:ext cx="2771626" cy="1562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1C9CEFB-DA7B-426C-8D97-946571FF7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55" y="1078726"/>
            <a:ext cx="4286250" cy="115252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B30B37-E508-430C-B7D8-430196E9F02F}"/>
              </a:ext>
            </a:extLst>
          </p:cNvPr>
          <p:cNvGrpSpPr/>
          <p:nvPr/>
        </p:nvGrpSpPr>
        <p:grpSpPr>
          <a:xfrm>
            <a:off x="4014334" y="4756060"/>
            <a:ext cx="3962400" cy="1771114"/>
            <a:chOff x="573039" y="4696256"/>
            <a:chExt cx="3962400" cy="177111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148BA4B-D368-4754-BEE1-E776221E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6" y="4971945"/>
              <a:ext cx="3961943" cy="149542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7C34C65-6B79-4C73-BF78-33423F9E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39" y="4696256"/>
              <a:ext cx="3962400" cy="276225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8592FC28-D286-4566-B62F-D7D13B377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24" y="2834836"/>
            <a:ext cx="2314575" cy="31658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DE0728-1E11-4648-AEA3-ED4D2C9820F4}"/>
              </a:ext>
            </a:extLst>
          </p:cNvPr>
          <p:cNvSpPr/>
          <p:nvPr/>
        </p:nvSpPr>
        <p:spPr>
          <a:xfrm>
            <a:off x="4184692" y="4390661"/>
            <a:ext cx="1238865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댓글 클릭 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4C9C13-EB96-408B-9713-B33416422380}"/>
              </a:ext>
            </a:extLst>
          </p:cNvPr>
          <p:cNvSpPr/>
          <p:nvPr/>
        </p:nvSpPr>
        <p:spPr>
          <a:xfrm>
            <a:off x="1635501" y="1097196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댓글 삭제 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3E6D5A-F5DC-4C19-875E-F450B5CD30B4}"/>
              </a:ext>
            </a:extLst>
          </p:cNvPr>
          <p:cNvSpPr/>
          <p:nvPr/>
        </p:nvSpPr>
        <p:spPr>
          <a:xfrm>
            <a:off x="1502071" y="3322304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댓글 수정 시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83D6CA-2D1C-47B5-99D1-034BC0F6F175}"/>
              </a:ext>
            </a:extLst>
          </p:cNvPr>
          <p:cNvSpPr/>
          <p:nvPr/>
        </p:nvSpPr>
        <p:spPr>
          <a:xfrm>
            <a:off x="5574183" y="3561824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변수선언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6FFF46-CA83-49CF-88ED-BC8A66AC69DF}"/>
              </a:ext>
            </a:extLst>
          </p:cNvPr>
          <p:cNvSpPr/>
          <p:nvPr/>
        </p:nvSpPr>
        <p:spPr>
          <a:xfrm>
            <a:off x="8782819" y="2786714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게시판수정 시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FCCED23-881B-4A3C-A2C7-995D1514D3FD}"/>
              </a:ext>
            </a:extLst>
          </p:cNvPr>
          <p:cNvCxnSpPr/>
          <p:nvPr/>
        </p:nvCxnSpPr>
        <p:spPr>
          <a:xfrm flipH="1" flipV="1">
            <a:off x="4184692" y="2507226"/>
            <a:ext cx="365185" cy="2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A6035F4-143A-48A9-A6D2-EDBA5875F1BA}"/>
              </a:ext>
            </a:extLst>
          </p:cNvPr>
          <p:cNvCxnSpPr>
            <a:cxnSpLocks/>
          </p:cNvCxnSpPr>
          <p:nvPr/>
        </p:nvCxnSpPr>
        <p:spPr>
          <a:xfrm flipH="1">
            <a:off x="4132845" y="3717503"/>
            <a:ext cx="383561" cy="16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DC6A89-9107-46E8-B332-2CBCDCF93B9A}"/>
              </a:ext>
            </a:extLst>
          </p:cNvPr>
          <p:cNvCxnSpPr>
            <a:cxnSpLocks/>
          </p:cNvCxnSpPr>
          <p:nvPr/>
        </p:nvCxnSpPr>
        <p:spPr>
          <a:xfrm>
            <a:off x="6327058" y="4114800"/>
            <a:ext cx="0" cy="45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D64C31E-4E5D-4EF5-A1B0-FD3CACA17238}"/>
              </a:ext>
            </a:extLst>
          </p:cNvPr>
          <p:cNvCxnSpPr/>
          <p:nvPr/>
        </p:nvCxnSpPr>
        <p:spPr>
          <a:xfrm>
            <a:off x="7551174" y="3681541"/>
            <a:ext cx="56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2919CDB-F4CC-4EE4-B683-DE7528BB1BE6}"/>
              </a:ext>
            </a:extLst>
          </p:cNvPr>
          <p:cNvCxnSpPr/>
          <p:nvPr/>
        </p:nvCxnSpPr>
        <p:spPr>
          <a:xfrm flipV="1">
            <a:off x="6275439" y="2315497"/>
            <a:ext cx="0" cy="4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7979411-551C-4110-823C-EEF13B7407B9}"/>
              </a:ext>
            </a:extLst>
          </p:cNvPr>
          <p:cNvSpPr/>
          <p:nvPr/>
        </p:nvSpPr>
        <p:spPr>
          <a:xfrm>
            <a:off x="5995534" y="712937"/>
            <a:ext cx="1260987" cy="311358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댓글 입력 시</a:t>
            </a:r>
          </a:p>
        </p:txBody>
      </p:sp>
    </p:spTree>
    <p:extLst>
      <p:ext uri="{BB962C8B-B14F-4D97-AF65-F5344CB8AC3E}">
        <p14:creationId xmlns:p14="http://schemas.microsoft.com/office/powerpoint/2010/main" val="2491557574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5215042" y="3038461"/>
            <a:ext cx="1761915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감사합니다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.</a:t>
            </a:r>
            <a:endParaRPr lang="ko-KR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35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CFE71A7-E307-42CC-9519-4E9D48DEF5FD}"/>
              </a:ext>
            </a:extLst>
          </p:cNvPr>
          <p:cNvGrpSpPr/>
          <p:nvPr/>
        </p:nvGrpSpPr>
        <p:grpSpPr>
          <a:xfrm>
            <a:off x="-179463" y="69228"/>
            <a:ext cx="12371463" cy="6788772"/>
            <a:chOff x="-1341691" y="812712"/>
            <a:chExt cx="12371463" cy="67887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C731EB-418C-4B2D-919F-B37F19624594}"/>
                </a:ext>
              </a:extLst>
            </p:cNvPr>
            <p:cNvSpPr/>
            <p:nvPr/>
          </p:nvSpPr>
          <p:spPr>
            <a:xfrm>
              <a:off x="-1162228" y="1683521"/>
              <a:ext cx="12192000" cy="591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-1162228" y="812712"/>
              <a:ext cx="1580972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1.</a:t>
              </a:r>
              <a:r>
                <a:rPr lang="ko-KR" alt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프로필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776035-6844-40D2-9556-3DF72754D2BE}"/>
                </a:ext>
              </a:extLst>
            </p:cNvPr>
            <p:cNvSpPr/>
            <p:nvPr/>
          </p:nvSpPr>
          <p:spPr>
            <a:xfrm>
              <a:off x="-1341691" y="1397236"/>
              <a:ext cx="2412763" cy="196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기술자 개요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DE3668-1B44-4241-A11E-655D941300D0}"/>
              </a:ext>
            </a:extLst>
          </p:cNvPr>
          <p:cNvGrpSpPr/>
          <p:nvPr/>
        </p:nvGrpSpPr>
        <p:grpSpPr>
          <a:xfrm>
            <a:off x="4187440" y="1360472"/>
            <a:ext cx="6144425" cy="2540238"/>
            <a:chOff x="4187440" y="1360472"/>
            <a:chExt cx="6144425" cy="254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A63470-0909-40C3-AEB7-DD8A1C6C2398}"/>
                </a:ext>
              </a:extLst>
            </p:cNvPr>
            <p:cNvSpPr/>
            <p:nvPr/>
          </p:nvSpPr>
          <p:spPr>
            <a:xfrm>
              <a:off x="4187440" y="1360472"/>
              <a:ext cx="6110241" cy="254023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BB1F184-B49C-4D34-97ED-DA2A22A21FD2}"/>
                </a:ext>
              </a:extLst>
            </p:cNvPr>
            <p:cNvGrpSpPr/>
            <p:nvPr/>
          </p:nvGrpSpPr>
          <p:grpSpPr>
            <a:xfrm>
              <a:off x="4815613" y="1678576"/>
              <a:ext cx="5516252" cy="1996867"/>
              <a:chOff x="4807068" y="1659875"/>
              <a:chExt cx="5516252" cy="19968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CFA85B-0C01-4318-AC4D-6CE2BB143751}"/>
                  </a:ext>
                </a:extLst>
              </p:cNvPr>
              <p:cNvSpPr/>
              <p:nvPr/>
            </p:nvSpPr>
            <p:spPr>
              <a:xfrm>
                <a:off x="4807070" y="1659875"/>
                <a:ext cx="1605611" cy="2304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이름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박상현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A8DECF1-B54D-47A2-8CC3-69BB1960244C}"/>
                  </a:ext>
                </a:extLst>
              </p:cNvPr>
              <p:cNvSpPr/>
              <p:nvPr/>
            </p:nvSpPr>
            <p:spPr>
              <a:xfrm>
                <a:off x="4807068" y="2020681"/>
                <a:ext cx="5447884" cy="2304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학력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울산과학대학교 컴퓨터정보학부 정보시스템관리 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5B0E5E7-209B-4D03-98C3-5B54316C7AED}"/>
                  </a:ext>
                </a:extLst>
              </p:cNvPr>
              <p:cNvSpPr/>
              <p:nvPr/>
            </p:nvSpPr>
            <p:spPr>
              <a:xfrm>
                <a:off x="4807069" y="2381488"/>
                <a:ext cx="3943824" cy="2304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자격증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정보처리산업기사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리눅스 마스터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급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521C56B-0A1D-4DF8-B4D3-A77CDA241DF0}"/>
                  </a:ext>
                </a:extLst>
              </p:cNvPr>
              <p:cNvSpPr/>
              <p:nvPr/>
            </p:nvSpPr>
            <p:spPr>
              <a:xfrm>
                <a:off x="4807068" y="2735995"/>
                <a:ext cx="3943825" cy="2304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졸업작품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아두이노를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사용한 지문인식 금고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C8904B2-ACCA-4B61-B924-E44939A4E3DA}"/>
                  </a:ext>
                </a:extLst>
              </p:cNvPr>
              <p:cNvSpPr/>
              <p:nvPr/>
            </p:nvSpPr>
            <p:spPr>
              <a:xfrm>
                <a:off x="4807068" y="3000760"/>
                <a:ext cx="5516252" cy="6559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그 외 활동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학교에서 주최한 창의 독서대회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법고창신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장려상 수상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	 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울산 업스퀘어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지오지아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매장근무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	 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울산 그린컴퓨터학원 자바응용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SW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엔지니어링 수료</a:t>
                </a:r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B084A85-7024-45B9-B276-A55FD064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6" y="2688686"/>
            <a:ext cx="1110472" cy="1480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385838-AAFE-463D-A36A-FB621C7AF76B}"/>
              </a:ext>
            </a:extLst>
          </p:cNvPr>
          <p:cNvSpPr/>
          <p:nvPr/>
        </p:nvSpPr>
        <p:spPr>
          <a:xfrm>
            <a:off x="4187440" y="4161802"/>
            <a:ext cx="6144425" cy="1593065"/>
          </a:xfrm>
          <a:prstGeom prst="rect">
            <a:avLst/>
          </a:prstGeom>
          <a:noFill/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6CD79B-08A5-4549-8EF8-F262449904D4}"/>
              </a:ext>
            </a:extLst>
          </p:cNvPr>
          <p:cNvSpPr/>
          <p:nvPr/>
        </p:nvSpPr>
        <p:spPr>
          <a:xfrm>
            <a:off x="6838558" y="4237847"/>
            <a:ext cx="842187" cy="230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Skill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DC2FA9-06A1-49E4-9382-CA7F2018D154}"/>
              </a:ext>
            </a:extLst>
          </p:cNvPr>
          <p:cNvSpPr/>
          <p:nvPr/>
        </p:nvSpPr>
        <p:spPr>
          <a:xfrm>
            <a:off x="4484824" y="4554582"/>
            <a:ext cx="628173" cy="23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경험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C70C08-45BD-407A-B360-F8CD7C2690EB}"/>
              </a:ext>
            </a:extLst>
          </p:cNvPr>
          <p:cNvSpPr/>
          <p:nvPr/>
        </p:nvSpPr>
        <p:spPr>
          <a:xfrm>
            <a:off x="4199661" y="4821035"/>
            <a:ext cx="1463182" cy="89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C++ / C#</a:t>
            </a:r>
          </a:p>
          <a:p>
            <a:r>
              <a:rPr lang="en-US" altLang="ko-KR" sz="1100" b="0" i="0" dirty="0">
                <a:solidFill>
                  <a:srgbClr val="24242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Arduino software</a:t>
            </a:r>
            <a:br>
              <a:rPr lang="en-US" altLang="ko-KR" sz="1100" b="0" i="0" dirty="0">
                <a:solidFill>
                  <a:srgbClr val="24242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100" b="0" i="0" dirty="0">
                <a:solidFill>
                  <a:srgbClr val="24242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visual basic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Unix/Linux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Cisco / Oracle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27E7C-31C2-4F3B-954F-4C98AA25C6C6}"/>
              </a:ext>
            </a:extLst>
          </p:cNvPr>
          <p:cNvCxnSpPr/>
          <p:nvPr/>
        </p:nvCxnSpPr>
        <p:spPr>
          <a:xfrm>
            <a:off x="4187440" y="4509179"/>
            <a:ext cx="61444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B0D3E6-47A0-4AAD-8007-40621098A0F9}"/>
              </a:ext>
            </a:extLst>
          </p:cNvPr>
          <p:cNvSpPr/>
          <p:nvPr/>
        </p:nvSpPr>
        <p:spPr>
          <a:xfrm>
            <a:off x="6529158" y="4549514"/>
            <a:ext cx="628173" cy="23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36A1FC-CB27-472B-B09D-D6AA0688B376}"/>
              </a:ext>
            </a:extLst>
          </p:cNvPr>
          <p:cNvSpPr/>
          <p:nvPr/>
        </p:nvSpPr>
        <p:spPr>
          <a:xfrm>
            <a:off x="5960397" y="4729341"/>
            <a:ext cx="2064106" cy="89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Html /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r>
              <a:rPr lang="en-US" altLang="ko-KR" sz="1200" dirty="0">
                <a:solidFill>
                  <a:schemeClr val="tx1"/>
                </a:solidFill>
              </a:rPr>
              <a:t> / 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Spring </a:t>
            </a:r>
            <a:r>
              <a:rPr lang="en-US" altLang="ko-KR" sz="1200" dirty="0" err="1">
                <a:solidFill>
                  <a:schemeClr val="tx1"/>
                </a:solidFill>
              </a:rPr>
              <a:t>FrameWork</a:t>
            </a:r>
            <a:r>
              <a:rPr lang="en-US" altLang="ko-KR" sz="1200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Java / </a:t>
            </a:r>
            <a:r>
              <a:rPr lang="en-US" altLang="ko-KR" sz="1200" dirty="0" err="1">
                <a:solidFill>
                  <a:schemeClr val="tx1"/>
                </a:solidFill>
              </a:rPr>
              <a:t>Mysql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D08603-7022-43E2-ADA6-2A23455B1C2C}"/>
              </a:ext>
            </a:extLst>
          </p:cNvPr>
          <p:cNvSpPr/>
          <p:nvPr/>
        </p:nvSpPr>
        <p:spPr>
          <a:xfrm>
            <a:off x="8623346" y="4559018"/>
            <a:ext cx="1329934" cy="23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문제해결 언어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1D808-D613-409B-9084-E8ED2B69B070}"/>
              </a:ext>
            </a:extLst>
          </p:cNvPr>
          <p:cNvSpPr/>
          <p:nvPr/>
        </p:nvSpPr>
        <p:spPr>
          <a:xfrm>
            <a:off x="9103813" y="4963985"/>
            <a:ext cx="693647" cy="230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Java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AF4D35-FC49-4512-BE2F-4F7A0E8BFEFC}"/>
              </a:ext>
            </a:extLst>
          </p:cNvPr>
          <p:cNvCxnSpPr>
            <a:cxnSpLocks/>
          </p:cNvCxnSpPr>
          <p:nvPr/>
        </p:nvCxnSpPr>
        <p:spPr>
          <a:xfrm>
            <a:off x="5662843" y="4683949"/>
            <a:ext cx="0" cy="94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071AB5-2482-41FE-925C-F7A062D5F7C0}"/>
              </a:ext>
            </a:extLst>
          </p:cNvPr>
          <p:cNvCxnSpPr>
            <a:cxnSpLocks/>
          </p:cNvCxnSpPr>
          <p:nvPr/>
        </p:nvCxnSpPr>
        <p:spPr>
          <a:xfrm>
            <a:off x="8233703" y="4683949"/>
            <a:ext cx="0" cy="94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8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bg1"/>
                </a:solidFill>
                <a:latin typeface="Adobe Garamond Pro" panose="02020502060506020403" pitchFamily="18" charset="0"/>
              </a:rPr>
              <a:t>개발일정</a:t>
            </a:r>
            <a:endParaRPr lang="ko-KR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43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CFE71A7-E307-42CC-9519-4E9D48DEF5FD}"/>
              </a:ext>
            </a:extLst>
          </p:cNvPr>
          <p:cNvGrpSpPr/>
          <p:nvPr/>
        </p:nvGrpSpPr>
        <p:grpSpPr>
          <a:xfrm>
            <a:off x="0" y="69228"/>
            <a:ext cx="12192000" cy="6788772"/>
            <a:chOff x="-1162228" y="812712"/>
            <a:chExt cx="12192000" cy="67887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C731EB-418C-4B2D-919F-B37F19624594}"/>
                </a:ext>
              </a:extLst>
            </p:cNvPr>
            <p:cNvSpPr/>
            <p:nvPr/>
          </p:nvSpPr>
          <p:spPr>
            <a:xfrm>
              <a:off x="-1162228" y="1683521"/>
              <a:ext cx="12192000" cy="591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C9B4F0-7948-4AB1-B082-03B4D8DA9BE2}"/>
                </a:ext>
              </a:extLst>
            </p:cNvPr>
            <p:cNvSpPr/>
            <p:nvPr/>
          </p:nvSpPr>
          <p:spPr>
            <a:xfrm>
              <a:off x="-1162228" y="812712"/>
              <a:ext cx="1580972" cy="78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2.</a:t>
              </a:r>
              <a:r>
                <a:rPr lang="ko-KR" alt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obe Garamond Pro" panose="02020502060506020403" pitchFamily="18" charset="0"/>
                </a:rPr>
                <a:t>개발일정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F3B316-5B4A-40B5-8D74-FBCCC460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3" y="2358206"/>
            <a:ext cx="9144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95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bg1"/>
                </a:solidFill>
                <a:latin typeface="Adobe Garamond Pro" panose="02020502060506020403" pitchFamily="18" charset="0"/>
              </a:rPr>
              <a:t>개발동기 및 환경</a:t>
            </a:r>
            <a:endParaRPr lang="ko-KR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0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76137F-4970-4A8D-A9BD-8D0EE9234412}"/>
              </a:ext>
            </a:extLst>
          </p:cNvPr>
          <p:cNvSpPr/>
          <p:nvPr/>
        </p:nvSpPr>
        <p:spPr>
          <a:xfrm>
            <a:off x="918671" y="1392964"/>
            <a:ext cx="10451507" cy="2036036"/>
          </a:xfrm>
          <a:prstGeom prst="rect">
            <a:avLst/>
          </a:prstGeom>
          <a:solidFill>
            <a:schemeClr val="bg1"/>
          </a:solidFill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자본의 창출은 상품을 판매함으로 얻어지는 이득이라고 생각해서 내가 직접 상품이 되겠다고 생각하고 제작하였습니다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시간이 지나고 혹시 나태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슬럼프가 왔을 때 초심을 돌아볼 수 있을 것 같다고 생각하였습니다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앞으로 지금의 포트폴리오를 더 채워가면서 제 자신의 능력을 올리기 위해 컨텐츠를 선택하였습니다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D7E1A9-6102-4D01-9C1F-53863F0E2A4F}"/>
              </a:ext>
            </a:extLst>
          </p:cNvPr>
          <p:cNvSpPr/>
          <p:nvPr/>
        </p:nvSpPr>
        <p:spPr>
          <a:xfrm>
            <a:off x="0" y="69228"/>
            <a:ext cx="3144852" cy="78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3.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개발동기 및 환경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154868-D704-43F3-9B7E-4157589DF7B8}"/>
              </a:ext>
            </a:extLst>
          </p:cNvPr>
          <p:cNvSpPr/>
          <p:nvPr/>
        </p:nvSpPr>
        <p:spPr>
          <a:xfrm>
            <a:off x="4232292" y="3971659"/>
            <a:ext cx="3298677" cy="2121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개발도구 </a:t>
            </a:r>
            <a:r>
              <a:rPr lang="en-US" altLang="ko-KR" sz="1400" dirty="0">
                <a:solidFill>
                  <a:schemeClr val="tx1"/>
                </a:solidFill>
              </a:rPr>
              <a:t>: Eclipse </a:t>
            </a:r>
            <a:r>
              <a:rPr lang="en-US" altLang="ko-KR" sz="1400" b="0" i="0" dirty="0">
                <a:solidFill>
                  <a:srgbClr val="4C4D4E"/>
                </a:solidFill>
                <a:effectLst/>
                <a:latin typeface="Roboto"/>
              </a:rPr>
              <a:t>Photon(4.8)	</a:t>
            </a:r>
            <a:endParaRPr lang="en-US" altLang="ko-KR" sz="1400" dirty="0">
              <a:solidFill>
                <a:srgbClr val="4C4D4E"/>
              </a:solidFill>
              <a:latin typeface="Roboto"/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개발언어 </a:t>
            </a:r>
            <a:r>
              <a:rPr lang="en-US" altLang="ko-KR" sz="1400" dirty="0">
                <a:solidFill>
                  <a:schemeClr val="tx1"/>
                </a:solidFill>
              </a:rPr>
              <a:t>: java, Html, </a:t>
            </a:r>
            <a:r>
              <a:rPr lang="en-US" altLang="ko-KR" sz="1400" dirty="0" err="1">
                <a:solidFill>
                  <a:schemeClr val="tx1"/>
                </a:solidFill>
              </a:rPr>
              <a:t>css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Framework : Spring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Apple SD Gothic Neo"/>
              </a:rPr>
              <a:t>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erver : </a:t>
            </a:r>
            <a:r>
              <a:rPr lang="en-US" altLang="ko-KR" sz="1400" b="1" i="0" dirty="0">
                <a:solidFill>
                  <a:srgbClr val="5F6368"/>
                </a:solidFill>
                <a:effectLst/>
                <a:latin typeface="Apple SD Gothic Neo"/>
              </a:rPr>
              <a:t>Apache Tomcat(8.5)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Database : 8.0.20 MySQL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5F070-855A-4246-8EA7-FE1D2198EE24}"/>
              </a:ext>
            </a:extLst>
          </p:cNvPr>
          <p:cNvSpPr/>
          <p:nvPr/>
        </p:nvSpPr>
        <p:spPr>
          <a:xfrm>
            <a:off x="918671" y="1392964"/>
            <a:ext cx="2065234" cy="474293"/>
          </a:xfrm>
          <a:prstGeom prst="rect">
            <a:avLst/>
          </a:prstGeom>
          <a:solidFill>
            <a:srgbClr val="2A4982"/>
          </a:solidFill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개발동기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A4BAFA-D4F6-44C7-BAD5-0BB449791E1F}"/>
              </a:ext>
            </a:extLst>
          </p:cNvPr>
          <p:cNvSpPr/>
          <p:nvPr/>
        </p:nvSpPr>
        <p:spPr>
          <a:xfrm>
            <a:off x="4232292" y="3971659"/>
            <a:ext cx="1418863" cy="474293"/>
          </a:xfrm>
          <a:prstGeom prst="rect">
            <a:avLst/>
          </a:prstGeom>
          <a:solidFill>
            <a:srgbClr val="2A4982"/>
          </a:solidFill>
          <a:ln>
            <a:solidFill>
              <a:srgbClr val="2A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4013186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A1B2B-8739-44AE-927B-2717362DD253}"/>
              </a:ext>
            </a:extLst>
          </p:cNvPr>
          <p:cNvGrpSpPr/>
          <p:nvPr/>
        </p:nvGrpSpPr>
        <p:grpSpPr>
          <a:xfrm>
            <a:off x="3556953" y="2669458"/>
            <a:ext cx="5078094" cy="1519084"/>
            <a:chOff x="211515" y="286473"/>
            <a:chExt cx="6930190" cy="42832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8F328-5A3E-4FC7-A924-5B0D22DF0C92}"/>
                </a:ext>
              </a:extLst>
            </p:cNvPr>
            <p:cNvSpPr/>
            <p:nvPr/>
          </p:nvSpPr>
          <p:spPr>
            <a:xfrm>
              <a:off x="211515" y="2864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490B96-E7CF-4071-BFC9-4ABFC48DEFFA}"/>
                </a:ext>
              </a:extLst>
            </p:cNvPr>
            <p:cNvSpPr/>
            <p:nvPr/>
          </p:nvSpPr>
          <p:spPr>
            <a:xfrm>
              <a:off x="363915" y="438873"/>
              <a:ext cx="6777790" cy="41308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C9B4F0-7948-4AB1-B082-03B4D8DA9BE2}"/>
              </a:ext>
            </a:extLst>
          </p:cNvPr>
          <p:cNvSpPr/>
          <p:nvPr/>
        </p:nvSpPr>
        <p:spPr>
          <a:xfrm>
            <a:off x="4042922" y="3035968"/>
            <a:ext cx="3994484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UI</a:t>
            </a:r>
            <a:r>
              <a:rPr lang="ko-KR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설계 및 요구사항</a:t>
            </a:r>
          </a:p>
        </p:txBody>
      </p:sp>
    </p:spTree>
    <p:extLst>
      <p:ext uri="{BB962C8B-B14F-4D97-AF65-F5344CB8AC3E}">
        <p14:creationId xmlns:p14="http://schemas.microsoft.com/office/powerpoint/2010/main" val="4202343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579</Words>
  <Application>Microsoft Office PowerPoint</Application>
  <PresentationFormat>와이드스크린</PresentationFormat>
  <Paragraphs>242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Apple SD Gothic Neo</vt:lpstr>
      <vt:lpstr>Roboto</vt:lpstr>
      <vt:lpstr>굴림</vt:lpstr>
      <vt:lpstr>맑은 고딕</vt:lpstr>
      <vt:lpstr>Adobe Garamond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193</cp:revision>
  <dcterms:created xsi:type="dcterms:W3CDTF">2020-07-30T02:22:57Z</dcterms:created>
  <dcterms:modified xsi:type="dcterms:W3CDTF">2020-08-05T07:58:42Z</dcterms:modified>
</cp:coreProperties>
</file>