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6CCB1-2A78-4F26-BF6F-48725B9F4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B9A998-B6BB-48D9-B5F3-9A42113A0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E823E1-2616-4D52-B087-17714C314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8DE1-756B-4932-833E-DEB000A8454B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6FD574-083D-49F2-B9CF-AE6D711D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953D8C-C4E0-426E-ABE0-E7059F55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FD16-0EA0-48B7-8B93-50852D407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54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01946-FC8E-4437-B961-DD682E29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765AC5-9B1A-4D1F-953E-362A634C1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FCAAB-FD8A-43C5-8F83-E62DDF82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8DE1-756B-4932-833E-DEB000A8454B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F47201-D3EA-4574-9AA3-F401485A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E9CAA-AA4E-4BA4-83A0-DD3924B4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FD16-0EA0-48B7-8B93-50852D407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03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3A699C-6DB0-40A1-BB9C-E773707E0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B4EE77-1E46-4E3F-BB25-06AA97E45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F0522-089D-4991-B251-56469172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8DE1-756B-4932-833E-DEB000A8454B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C6CDD6-8024-4092-B919-0B4943E7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503551-F109-444A-A4F8-844BDA0A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FD16-0EA0-48B7-8B93-50852D407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91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DAECF-4D66-4D89-9FB0-B1EBA2B5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044F62-D57F-48AC-9A0B-5FFEA5DB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5EE1DE-00CC-444B-80E1-A7ABDC9BE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8DE1-756B-4932-833E-DEB000A8454B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705F2-E378-4E7D-A2B7-FF35E269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380A00-963E-4ABE-B57F-CFB3146BA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FD16-0EA0-48B7-8B93-50852D407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81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A9CB7-D700-43A9-8458-B56EF43A4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A9B1FF-C267-481A-A6D5-954EC2A50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AF0CF6-E155-494D-B1C9-2C30DD9A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8DE1-756B-4932-833E-DEB000A8454B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29023-FE3D-4430-88A6-BF9819C4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91A147-B2F2-4E0E-9FC5-CAD5A86E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FD16-0EA0-48B7-8B93-50852D407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54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9BBFD-E3FF-4112-8A0C-BC9380E4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0DD795-21E3-4616-8538-5A4DE775B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7E4902-6FFA-4248-95C1-F334B2BF0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97CC61-0083-4E30-AD5A-0407AB5D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8DE1-756B-4932-833E-DEB000A8454B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C11AEA-29B0-462A-8CB2-26171CFAD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70590D-7145-4170-BB40-53E12D3F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FD16-0EA0-48B7-8B93-50852D407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99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2CB13-EBD2-4F85-A4A9-4B285519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188302-5082-4905-81CC-0DEE36D2E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F740F5-D028-4747-8E39-762FE83A6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F8A865-AEDE-4098-A272-6DA8EABE9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41E57E-4B47-4A76-B45F-20BEBDC01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63AC2F-5EA0-47B9-820D-0681DE6CE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8DE1-756B-4932-833E-DEB000A8454B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E81910-E80D-4AD9-BB53-A7CD74F1B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3219EE-895C-4242-A560-E1D4FC6D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FD16-0EA0-48B7-8B93-50852D407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0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D5C72-01E1-404D-A9B8-8DFDA1719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1BB791-933D-4F9D-8EC1-5F9A2F2F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8DE1-756B-4932-833E-DEB000A8454B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AA6761-29D6-439D-912B-6A95943C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367D2B-8E1D-443E-B958-9E1FFA38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FD16-0EA0-48B7-8B93-50852D407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64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D85ED9-3B07-4338-A782-38351981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8DE1-756B-4932-833E-DEB000A8454B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E3D59A-1FD3-4B2F-8C03-23FFA31A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7F85ED-1C46-4400-96EE-E9764FD5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FD16-0EA0-48B7-8B93-50852D407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20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E5132-15A5-4289-8738-B4415FC4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82F224-3338-4C4D-8C0B-B3BBAC8AF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D2D547-26AA-4386-8DE4-028BA627E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9889D3-2703-44DF-8F01-C8C81D83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8DE1-756B-4932-833E-DEB000A8454B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7B1E8C-6608-44AD-85C7-8C5BFF6F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4F48B9-7F54-40B9-9F6E-7058A079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FD16-0EA0-48B7-8B93-50852D407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4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2124C-BFCC-450D-BA96-9A330003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1EEF-E44C-47AD-AB24-AD013E754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CA436A-EF58-494A-9D33-F9F60D8AD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6E97F-7BEA-41EF-9F53-232316CA2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8DE1-756B-4932-833E-DEB000A8454B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3CC86-C183-4C75-BC1C-BFEEEC31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51ACC1-F2C9-4856-92C6-12174163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FD16-0EA0-48B7-8B93-50852D407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82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DF5670-CA69-4786-B520-945C2EA5D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1E4636-AF96-48A6-ACF5-74F6508CF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B63DB-437F-4A1D-9CD2-66A6B863D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E8DE1-756B-4932-833E-DEB000A8454B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3F729-4249-4703-BD24-F0C449C91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FF81-947F-42B6-8082-815AD90F3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AFD16-0EA0-48B7-8B93-50852D407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09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0E082-2A43-4E55-A63D-BE6E6A906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5D3D52-A933-4B9A-86E6-B1510354E6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4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GreenArt</dc:creator>
  <cp:lastModifiedBy>GreenArt</cp:lastModifiedBy>
  <cp:revision>1</cp:revision>
  <dcterms:created xsi:type="dcterms:W3CDTF">2020-08-03T00:30:17Z</dcterms:created>
  <dcterms:modified xsi:type="dcterms:W3CDTF">2020-08-03T00:30:33Z</dcterms:modified>
</cp:coreProperties>
</file>