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850" y="5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4/11/2024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4/11/2024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4/11/2024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4/11/2024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4/11/2024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4/11/2024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urrent.com/eigenmode-solvers#:~:text=Eigenmode%20analysis%20is%20concerned%20with,or%20HFSS%20provide%20such%20analysi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764447" y="2319828"/>
            <a:ext cx="7772400" cy="1102519"/>
          </a:xfrm>
        </p:spPr>
        <p:txBody>
          <a:bodyPr/>
          <a:lstStyle/>
          <a:p>
            <a:r>
              <a:rPr lang="en-US" dirty="0" err="1">
                <a:latin typeface="Arial" charset="0"/>
              </a:rPr>
              <a:t>QuackHacks</a:t>
            </a:r>
            <a:r>
              <a:rPr lang="en-US" dirty="0">
                <a:latin typeface="Arial" charset="0"/>
              </a:rPr>
              <a:t> Spring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294" y="3893322"/>
            <a:ext cx="8986706" cy="122944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Time: 11AM – 6PM US ET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ea typeface="+mn-ea"/>
              </a:rPr>
              <a:t>https://github.com/Shark-y/hackathons</a:t>
            </a:r>
            <a:endParaRPr lang="en-US" dirty="0"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757"/>
            <a:ext cx="2073041" cy="20730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DA7D-AF5D-4852-A347-92FB393D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890" y="675085"/>
            <a:ext cx="8770690" cy="801290"/>
          </a:xfrm>
        </p:spPr>
        <p:txBody>
          <a:bodyPr/>
          <a:lstStyle/>
          <a:p>
            <a:r>
              <a:rPr lang="en-US" dirty="0"/>
              <a:t>Theme:  Quantum Chip Design and Analysis using </a:t>
            </a:r>
            <a:r>
              <a:rPr lang="en-US" dirty="0" err="1"/>
              <a:t>Qiskit</a:t>
            </a:r>
            <a:r>
              <a:rPr lang="en-US" dirty="0"/>
              <a:t> Metal &amp; Ansys</a:t>
            </a:r>
          </a:p>
        </p:txBody>
      </p:sp>
      <p:pic>
        <p:nvPicPr>
          <p:cNvPr id="4" name="Picture 2" descr="Missing Logo Diagram">
            <a:extLst>
              <a:ext uri="{FF2B5EF4-FFF2-40B4-BE49-F238E27FC236}">
                <a16:creationId xmlns:a16="http://schemas.microsoft.com/office/drawing/2014/main" id="{7A54CBCF-3AA6-412A-984A-B3292A31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30" y="1568059"/>
            <a:ext cx="5108895" cy="274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E455347-016D-47F1-99B8-8235A7A2F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49" y="3080333"/>
            <a:ext cx="2968351" cy="16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5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E061-089F-46D8-82A8-62D2FAB1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5560"/>
            <a:ext cx="8229600" cy="637563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E1F1-59B3-41DF-A04C-4E0938A9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99" y="973123"/>
            <a:ext cx="8229600" cy="2994870"/>
          </a:xfrm>
        </p:spPr>
        <p:txBody>
          <a:bodyPr/>
          <a:lstStyle/>
          <a:p>
            <a:r>
              <a:rPr lang="en-US" dirty="0"/>
              <a:t>11</a:t>
            </a:r>
            <a:r>
              <a:rPr lang="en-US" dirty="0">
                <a:sym typeface="Wingdings" panose="05000000000000000000" pitchFamily="2" charset="2"/>
              </a:rPr>
              <a:t>:00 AM Speaker 1</a:t>
            </a:r>
          </a:p>
          <a:p>
            <a:r>
              <a:rPr lang="en-US" dirty="0">
                <a:sym typeface="Wingdings" panose="05000000000000000000" pitchFamily="2" charset="2"/>
              </a:rPr>
              <a:t>12:00 AM Lunch</a:t>
            </a:r>
          </a:p>
          <a:p>
            <a:r>
              <a:rPr lang="en-US" dirty="0">
                <a:sym typeface="Wingdings" panose="05000000000000000000" pitchFamily="2" charset="2"/>
              </a:rPr>
              <a:t>01:00 PM Challenges start: </a:t>
            </a:r>
            <a:r>
              <a:rPr lang="en-US" dirty="0"/>
              <a:t>https://github.com/Shark-y/hackathons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05:00 PM Submissions: https://quackhacks-spring24.devpost.com/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3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8EC8-5664-4679-BEA7-6CCD242F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6304"/>
            <a:ext cx="8229600" cy="641986"/>
          </a:xfrm>
        </p:spPr>
        <p:txBody>
          <a:bodyPr/>
          <a:lstStyle/>
          <a:p>
            <a:r>
              <a:rPr lang="en-US" dirty="0" err="1"/>
              <a:t>Qiskit</a:t>
            </a:r>
            <a:r>
              <a:rPr lang="en-US"/>
              <a:t> Metal </a:t>
            </a:r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AB68-F9BE-4BAA-A40C-24302272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47" y="889233"/>
            <a:ext cx="8493853" cy="277789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Qubit:</a:t>
            </a:r>
            <a:r>
              <a:rPr lang="en-US" dirty="0"/>
              <a:t> the basic unit of information in quantum computing and counterpart to the bit (binary digit) in classical computing.</a:t>
            </a:r>
          </a:p>
          <a:p>
            <a:pPr marL="0" indent="0">
              <a:buNone/>
            </a:pPr>
            <a:r>
              <a:rPr lang="en-US" b="1" dirty="0" err="1"/>
              <a:t>TransmonPocket</a:t>
            </a:r>
            <a:r>
              <a:rPr lang="en-US" b="1" dirty="0"/>
              <a:t>:</a:t>
            </a:r>
            <a:r>
              <a:rPr lang="en-US" dirty="0"/>
              <a:t> it is a qubit for a ground plane, with two pads connected by a junction.</a:t>
            </a:r>
          </a:p>
          <a:p>
            <a:pPr marL="0" indent="0">
              <a:buNone/>
            </a:pPr>
            <a:r>
              <a:rPr lang="en-US" dirty="0"/>
              <a:t>Details: https://qiskit-community.github.io/qiskit-metal/apidocs/qiskit_metal.qlibrary.TransmonPocket.html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6318F-8347-4DB6-887E-4DB9ECE6B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56" y="3501792"/>
            <a:ext cx="17621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5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www.rfcurrent.com/wp-content/uploads/2016/06/3D_n1.png">
            <a:extLst>
              <a:ext uri="{FF2B5EF4-FFF2-40B4-BE49-F238E27FC236}">
                <a16:creationId xmlns:a16="http://schemas.microsoft.com/office/drawing/2014/main" id="{AAD3D1FC-48B5-44E2-A7C9-A89F774F7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3985"/>
            <a:ext cx="9202723" cy="170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F46D-86D4-4F05-A34F-4D051742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81" y="520117"/>
            <a:ext cx="8368018" cy="41273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Eigenmode Analysis:</a:t>
            </a:r>
            <a:r>
              <a:rPr lang="en-US" dirty="0"/>
              <a:t> mode of vibration of an oscillating system. Eigenvalue represents the periodicity of a system. Eigenvector represents the beginning time for any resources on a system. While eigenmode shows periodic behavior of a system. </a:t>
            </a:r>
            <a:r>
              <a:rPr lang="en-US" dirty="0">
                <a:hlinkClick r:id="rId3"/>
              </a:rPr>
              <a:t>https://www.rfcurrent.com/eigenmode-solvers#:~:text=Eigenmode%20analysis%20is%20concerned%20with,or%20HFSS%20provide%20such%20analysis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A638-567F-4593-B23D-0737F192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EPR (</a:t>
            </a:r>
            <a:r>
              <a:rPr lang="en-US" dirty="0" err="1"/>
              <a:t>pyEPR</a:t>
            </a:r>
            <a:r>
              <a:rPr lang="en-US" dirty="0"/>
              <a:t>) - Energy Participation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3DDE-FC74-48E1-9C0A-0AFFCBB9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154348"/>
          </a:xfrm>
        </p:spPr>
        <p:txBody>
          <a:bodyPr/>
          <a:lstStyle/>
          <a:p>
            <a:r>
              <a:rPr lang="en-US" dirty="0" err="1"/>
              <a:t>pyEPR</a:t>
            </a:r>
            <a:r>
              <a:rPr lang="en-US" dirty="0"/>
              <a:t> package : used for the design and quantization of Josephson quantum circuits.</a:t>
            </a:r>
          </a:p>
          <a:p>
            <a:r>
              <a:rPr lang="en-US" dirty="0"/>
              <a:t>The energy participation, a number between zero and one — in a single-step electromagnetic simulation.</a:t>
            </a:r>
          </a:p>
          <a:p>
            <a:r>
              <a:rPr lang="en-US" dirty="0"/>
              <a:t>Designed to unify the design of dissipation and Hamiltonians around a single concept</a:t>
            </a:r>
          </a:p>
          <a:p>
            <a:pPr marL="0" indent="0">
              <a:buNone/>
            </a:pPr>
            <a:r>
              <a:rPr lang="en-US" dirty="0"/>
              <a:t>https://pyepr-docs.readthedocs.io/en/latest/api/pyEPR.html</a:t>
            </a:r>
          </a:p>
        </p:txBody>
      </p:sp>
    </p:spTree>
    <p:extLst>
      <p:ext uri="{BB962C8B-B14F-4D97-AF65-F5344CB8AC3E}">
        <p14:creationId xmlns:p14="http://schemas.microsoft.com/office/powerpoint/2010/main" val="368079216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-ppt-template-16x9-horizontal-left-bri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ncstate-ppt-template-16x9-horizontal-left-brick</Template>
  <TotalTime>150</TotalTime>
  <Words>274</Words>
  <Application>Microsoft Office PowerPoint</Application>
  <PresentationFormat>On-screen Show (16:9)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ncstate-ppt-template-16x9-horizontal-left-brick</vt:lpstr>
      <vt:lpstr>QuackHacks Spring 2024</vt:lpstr>
      <vt:lpstr>Theme:  Quantum Chip Design and Analysis using Qiskit Metal &amp; Ansys</vt:lpstr>
      <vt:lpstr>Schedule</vt:lpstr>
      <vt:lpstr>Qiskit Metal Basics</vt:lpstr>
      <vt:lpstr>PowerPoint Presentation</vt:lpstr>
      <vt:lpstr>EPR (pyEPR) - Energy Participation Ratio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Silva</dc:creator>
  <cp:lastModifiedBy>Vlad Silva</cp:lastModifiedBy>
  <cp:revision>55</cp:revision>
  <dcterms:created xsi:type="dcterms:W3CDTF">2023-09-07T20:07:56Z</dcterms:created>
  <dcterms:modified xsi:type="dcterms:W3CDTF">2024-04-12T00:22:13Z</dcterms:modified>
</cp:coreProperties>
</file>