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758F-A052-E741-A3AA-FFCFF034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99DB-7AF5-D54E-8E16-B0FD0AEC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99C7B-9DB4-984C-B009-75DFC64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41E96-B482-514E-B77D-3EB94B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EBFD-0A11-8849-ABFE-9CA9A63B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6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45C5-3AB9-CF4C-84F0-1A8D3537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900EF-2537-F849-8F53-7F712A52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348D-6362-474D-82A2-6603634C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B626-CA68-154E-A730-C03F709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F1B9-C37B-E043-ACC7-1AE1C52A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9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9DBC8-BD8A-4D44-BEE6-D59C55D2F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0261-143A-E949-A2C3-D20634B2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D134-3886-484D-BF53-C8CF25BA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F843-A343-CB4A-803C-605344DE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3E25-EE31-5441-9BC6-0835B9D9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051-9EB5-724F-B606-E200C19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169-EDBA-624E-8195-BA6570DE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FC1D-961E-3642-8079-3B32C55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4F25-D006-CB44-B5D2-F1689EBA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032A-0CFE-0744-AB1D-6BB22B5D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16D-6CD6-3B47-8E0F-0AF72F89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D872-EA2F-874F-9169-E8C8E22C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E1BA-5F81-8544-8CF9-60D78580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B921-4AC4-9847-8A97-205498A0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4347-465F-054E-8273-08166C8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83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F1D6-1366-FD45-9DC0-C07323F1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F7D4-8D66-6C42-BEE6-3FF525A0C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2ABB9-3999-5440-A324-EE7CC28C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431F-108D-B848-8C6F-499C972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92F6B-6ADE-EC4A-91A9-D5D8763C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FE55D-1F3F-DA44-87B1-C407845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3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739D-95ED-444D-B02B-8FF0E0D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2475-0288-FD44-9333-DFD1FCE6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528A6-36A0-5749-9B07-11A49AB8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7595-7183-7B41-B0FB-256678D04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67C50-D496-624F-86CE-865950F1A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EF7A8-8FC3-EC42-A496-CFFA8DED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5FBD1-F7D6-7247-801E-1D17863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A859B-9598-A248-B616-34E4B97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D3D9-6654-5A4D-BB41-E47BA657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4F378-89A7-3A42-B05F-639F430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6583-4996-7043-A209-22101192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DD0A8-86ED-194A-9D4D-267A9732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6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ECB45-4135-2B4E-8A73-F9580768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32A80-81D1-6643-AAB7-0BB4027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ACDF-9A8C-FA45-B9BD-DAC5FB8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57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714C-BE2F-254C-9E19-5BFAE3E6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B1F6-835E-FC4A-9F59-3421CC19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19C2-3E80-9947-ABD9-5E3616013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52EB-86F3-2F4E-A95F-DD07577C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EFCA7-24AA-334A-8CF5-16F6E465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54AD-E05E-3948-B701-760005ED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1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84BE-D6E9-894A-AA94-B29A849D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E77F-3334-5F4E-8651-CB031C95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0051-8FA0-C249-80F3-8F30973A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E21B-FC59-4147-9790-B07C3982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279ED-A3E0-BA47-94DD-8B15E5CA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6389-D68A-5945-898D-104FA6A7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9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E4F41-AC05-134A-BA07-A2607730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AD24-93C7-F54D-A5FE-6A1474E5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DE49-57E6-0E4B-8C52-E318EA37D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76827-C5FB-3D4E-9128-F1DA1C8A77D4}" type="datetimeFigureOut">
              <a:rPr lang="de-DE" smtClean="0"/>
              <a:t>22.11.19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CC83-CE0A-F94D-B4E3-FAD75BA4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903D-04E2-FD45-ADBF-45D4EDA5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D3822-D23E-4842-A138-39531CE5B5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69B6E6-20D2-8841-891B-D12062C194C9}"/>
              </a:ext>
            </a:extLst>
          </p:cNvPr>
          <p:cNvCxnSpPr>
            <a:cxnSpLocks/>
            <a:stCxn id="68" idx="3"/>
            <a:endCxn id="73" idx="1"/>
          </p:cNvCxnSpPr>
          <p:nvPr/>
        </p:nvCxnSpPr>
        <p:spPr>
          <a:xfrm flipV="1">
            <a:off x="9144472" y="3368017"/>
            <a:ext cx="1369731" cy="1913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BD1FBC-F870-E04C-9B2D-DB1074EECEB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661017" y="3364528"/>
            <a:ext cx="1651742" cy="199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A8EB97-9C6B-6E4A-BCFD-E3C8B9BECCE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61017" y="3357145"/>
            <a:ext cx="1651742" cy="7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6066F4-4EDE-B249-84E7-49F9F379A5A7}"/>
              </a:ext>
            </a:extLst>
          </p:cNvPr>
          <p:cNvCxnSpPr>
            <a:cxnSpLocks/>
            <a:stCxn id="41" idx="3"/>
            <a:endCxn id="31" idx="1"/>
          </p:cNvCxnSpPr>
          <p:nvPr/>
        </p:nvCxnSpPr>
        <p:spPr>
          <a:xfrm>
            <a:off x="4830351" y="1601646"/>
            <a:ext cx="1482408" cy="176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1693DE-826A-B345-AA6F-FD70A33FA477}"/>
              </a:ext>
            </a:extLst>
          </p:cNvPr>
          <p:cNvSpPr txBox="1"/>
          <p:nvPr/>
        </p:nvSpPr>
        <p:spPr>
          <a:xfrm>
            <a:off x="197708" y="358346"/>
            <a:ext cx="549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Group “</a:t>
            </a:r>
            <a:r>
              <a:rPr lang="de-DE" dirty="0" err="1"/>
              <a:t>ElixirEvangelists</a:t>
            </a:r>
            <a:r>
              <a:rPr lang="de-DE" dirty="0"/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807C-5C9E-0F49-B254-B9C9C9FAD989}"/>
              </a:ext>
            </a:extLst>
          </p:cNvPr>
          <p:cNvSpPr txBox="1"/>
          <p:nvPr/>
        </p:nvSpPr>
        <p:spPr>
          <a:xfrm>
            <a:off x="197708" y="727678"/>
            <a:ext cx="549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Assignment</a:t>
            </a:r>
            <a:r>
              <a:rPr lang="de-DE" sz="2800" b="1"/>
              <a:t> 3: </a:t>
            </a:r>
            <a:r>
              <a:rPr lang="de-DE" sz="2800" b="1" dirty="0" err="1"/>
              <a:t>ddm-pc</a:t>
            </a:r>
            <a:endParaRPr lang="de-DE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0400F-461A-0B40-86EB-FB93C8E23C96}"/>
              </a:ext>
            </a:extLst>
          </p:cNvPr>
          <p:cNvSpPr/>
          <p:nvPr/>
        </p:nvSpPr>
        <p:spPr>
          <a:xfrm>
            <a:off x="1842484" y="2886888"/>
            <a:ext cx="1010638" cy="101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9A2843-3E60-1A49-B87C-B7857DDBC272}"/>
              </a:ext>
            </a:extLst>
          </p:cNvPr>
          <p:cNvSpPr/>
          <p:nvPr/>
        </p:nvSpPr>
        <p:spPr>
          <a:xfrm>
            <a:off x="431002" y="2886888"/>
            <a:ext cx="1010638" cy="101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Reader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60C579D-F7B8-3241-86D6-C507B11B5E57}"/>
              </a:ext>
            </a:extLst>
          </p:cNvPr>
          <p:cNvCxnSpPr>
            <a:cxnSpLocks/>
            <a:stCxn id="6" idx="0"/>
            <a:endCxn id="37" idx="0"/>
          </p:cNvCxnSpPr>
          <p:nvPr/>
        </p:nvCxnSpPr>
        <p:spPr>
          <a:xfrm rot="16200000" flipV="1">
            <a:off x="1642062" y="2181147"/>
            <a:ext cx="12700" cy="141148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92FA0DB-7A29-E140-8A85-00658408470E}"/>
              </a:ext>
            </a:extLst>
          </p:cNvPr>
          <p:cNvCxnSpPr>
            <a:cxnSpLocks/>
            <a:stCxn id="37" idx="2"/>
            <a:endCxn id="6" idx="2"/>
          </p:cNvCxnSpPr>
          <p:nvPr/>
        </p:nvCxnSpPr>
        <p:spPr>
          <a:xfrm rot="16200000" flipH="1">
            <a:off x="1642062" y="3191785"/>
            <a:ext cx="12700" cy="141148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783CD9-1D20-7E47-B1CF-01BE44B14DC5}"/>
              </a:ext>
            </a:extLst>
          </p:cNvPr>
          <p:cNvGrpSpPr/>
          <p:nvPr/>
        </p:nvGrpSpPr>
        <p:grpSpPr>
          <a:xfrm>
            <a:off x="3819713" y="727678"/>
            <a:ext cx="1894259" cy="1217242"/>
            <a:chOff x="4567889" y="1250898"/>
            <a:chExt cx="2375376" cy="152640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B42C2E-8E37-7847-83B4-F32230532133}"/>
                </a:ext>
              </a:extLst>
            </p:cNvPr>
            <p:cNvSpPr/>
            <p:nvPr/>
          </p:nvSpPr>
          <p:spPr>
            <a:xfrm>
              <a:off x="4567889" y="1916380"/>
              <a:ext cx="1267327" cy="860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Worker A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F56D2C95-F694-BB41-8A86-54651340DDAC}"/>
                </a:ext>
              </a:extLst>
            </p:cNvPr>
            <p:cNvSpPr/>
            <p:nvPr/>
          </p:nvSpPr>
          <p:spPr>
            <a:xfrm>
              <a:off x="5201551" y="1250898"/>
              <a:ext cx="1741714" cy="1058091"/>
            </a:xfrm>
            <a:prstGeom prst="cloud">
              <a:avLst/>
            </a:prstGeom>
            <a:solidFill>
              <a:schemeClr val="dk1">
                <a:alpha val="7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{</a:t>
              </a:r>
              <a:r>
                <a:rPr lang="de-DE" sz="1200" dirty="0" err="1"/>
                <a:t>chars</a:t>
              </a:r>
              <a:r>
                <a:rPr lang="de-DE" sz="1200" dirty="0"/>
                <a:t>} ∖ 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D29E3-DED2-AF45-ACD0-F93198470346}"/>
              </a:ext>
            </a:extLst>
          </p:cNvPr>
          <p:cNvGrpSpPr/>
          <p:nvPr/>
        </p:nvGrpSpPr>
        <p:grpSpPr>
          <a:xfrm>
            <a:off x="3819714" y="2681425"/>
            <a:ext cx="2015791" cy="1054658"/>
            <a:chOff x="4567889" y="2573692"/>
            <a:chExt cx="2527776" cy="13225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54F806-2667-F14F-AED6-A73424D27419}"/>
                </a:ext>
              </a:extLst>
            </p:cNvPr>
            <p:cNvSpPr/>
            <p:nvPr/>
          </p:nvSpPr>
          <p:spPr>
            <a:xfrm>
              <a:off x="4567889" y="3035297"/>
              <a:ext cx="1267327" cy="860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Worker B</a:t>
              </a:r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07B6C51C-85B7-C440-9046-9D932F328F10}"/>
                </a:ext>
              </a:extLst>
            </p:cNvPr>
            <p:cNvSpPr/>
            <p:nvPr/>
          </p:nvSpPr>
          <p:spPr>
            <a:xfrm>
              <a:off x="5353951" y="2573692"/>
              <a:ext cx="1741714" cy="1058091"/>
            </a:xfrm>
            <a:prstGeom prst="cloud">
              <a:avLst/>
            </a:prstGeom>
            <a:solidFill>
              <a:schemeClr val="dk1">
                <a:alpha val="7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{</a:t>
              </a:r>
              <a:r>
                <a:rPr lang="de-DE" sz="1200" dirty="0" err="1"/>
                <a:t>chars</a:t>
              </a:r>
              <a:r>
                <a:rPr lang="de-DE" sz="1200" dirty="0"/>
                <a:t>} ∖ 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C007FD-3481-5F4E-9007-4DDC4C21FA0C}"/>
              </a:ext>
            </a:extLst>
          </p:cNvPr>
          <p:cNvGrpSpPr/>
          <p:nvPr/>
        </p:nvGrpSpPr>
        <p:grpSpPr>
          <a:xfrm>
            <a:off x="3819714" y="4654930"/>
            <a:ext cx="2015792" cy="1018723"/>
            <a:chOff x="4567888" y="3737671"/>
            <a:chExt cx="2527777" cy="12774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BD4873-F173-DD40-A46D-AE64B903FC44}"/>
                </a:ext>
              </a:extLst>
            </p:cNvPr>
            <p:cNvSpPr/>
            <p:nvPr/>
          </p:nvSpPr>
          <p:spPr>
            <a:xfrm>
              <a:off x="4567888" y="4154214"/>
              <a:ext cx="1267327" cy="860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Worker C</a:t>
              </a:r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A47D8918-F8C5-CF47-9948-E565FB3415B5}"/>
                </a:ext>
              </a:extLst>
            </p:cNvPr>
            <p:cNvSpPr/>
            <p:nvPr/>
          </p:nvSpPr>
          <p:spPr>
            <a:xfrm>
              <a:off x="5353951" y="3737671"/>
              <a:ext cx="1741714" cy="1058091"/>
            </a:xfrm>
            <a:prstGeom prst="cloud">
              <a:avLst/>
            </a:prstGeom>
            <a:solidFill>
              <a:schemeClr val="dk1">
                <a:alpha val="7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{</a:t>
              </a:r>
              <a:r>
                <a:rPr lang="de-DE" sz="1200" dirty="0" err="1"/>
                <a:t>chars</a:t>
              </a:r>
              <a:r>
                <a:rPr lang="de-DE" sz="1200" dirty="0"/>
                <a:t>} ∖ 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30ED9-0197-9C4E-9795-A5690F67986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 flipV="1">
            <a:off x="2853122" y="1601646"/>
            <a:ext cx="966591" cy="179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8E5255-0EF5-B041-A01A-EB32B2703272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2853122" y="3392207"/>
            <a:ext cx="966592" cy="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3CFD0-4A9F-F341-9150-8C70FA674EEB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853122" y="3392207"/>
            <a:ext cx="966592" cy="1938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C954B-3FEB-B44A-842A-DC8ADCD4D72D}"/>
              </a:ext>
            </a:extLst>
          </p:cNvPr>
          <p:cNvSpPr/>
          <p:nvPr/>
        </p:nvSpPr>
        <p:spPr>
          <a:xfrm>
            <a:off x="6312759" y="2859209"/>
            <a:ext cx="1010638" cy="101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188CF1-9231-8541-9903-EE20549CD25A}"/>
              </a:ext>
            </a:extLst>
          </p:cNvPr>
          <p:cNvGrpSpPr/>
          <p:nvPr/>
        </p:nvGrpSpPr>
        <p:grpSpPr>
          <a:xfrm>
            <a:off x="8153502" y="727678"/>
            <a:ext cx="1894259" cy="1217242"/>
            <a:chOff x="4567889" y="1250898"/>
            <a:chExt cx="2375376" cy="152640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AEE2D-90AD-AA4A-96D8-537FFB9F5082}"/>
                </a:ext>
              </a:extLst>
            </p:cNvPr>
            <p:cNvSpPr/>
            <p:nvPr/>
          </p:nvSpPr>
          <p:spPr>
            <a:xfrm>
              <a:off x="4567889" y="1916380"/>
              <a:ext cx="1267327" cy="860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Worker A</a:t>
              </a:r>
            </a:p>
          </p:txBody>
        </p:sp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3EE4B60F-A1C9-8C4B-A14B-C97B46C14A60}"/>
                </a:ext>
              </a:extLst>
            </p:cNvPr>
            <p:cNvSpPr/>
            <p:nvPr/>
          </p:nvSpPr>
          <p:spPr>
            <a:xfrm>
              <a:off x="5201551" y="1250898"/>
              <a:ext cx="1741714" cy="1058091"/>
            </a:xfrm>
            <a:prstGeom prst="cloud">
              <a:avLst/>
            </a:prstGeom>
            <a:solidFill>
              <a:schemeClr val="dk1">
                <a:alpha val="7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Crack PW 1</a:t>
              </a:r>
            </a:p>
            <a:p>
              <a:pPr algn="ctr"/>
              <a:r>
                <a:rPr lang="de-DE" sz="1200" dirty="0" err="1"/>
                <a:t>w</a:t>
              </a:r>
              <a:r>
                <a:rPr lang="de-DE" sz="1200" dirty="0"/>
                <a:t>/ </a:t>
              </a:r>
              <a:r>
                <a:rPr lang="de-DE" sz="1200" dirty="0" err="1"/>
                <a:t>hints</a:t>
              </a:r>
              <a:endParaRPr lang="de-DE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B3F136-8FA8-5145-967A-0844FEB953F9}"/>
              </a:ext>
            </a:extLst>
          </p:cNvPr>
          <p:cNvGrpSpPr/>
          <p:nvPr/>
        </p:nvGrpSpPr>
        <p:grpSpPr>
          <a:xfrm>
            <a:off x="8133834" y="2492350"/>
            <a:ext cx="1894259" cy="1217242"/>
            <a:chOff x="4567889" y="1250898"/>
            <a:chExt cx="2375376" cy="152640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0B6B8B-0557-D044-A976-A0B37B423051}"/>
                </a:ext>
              </a:extLst>
            </p:cNvPr>
            <p:cNvSpPr/>
            <p:nvPr/>
          </p:nvSpPr>
          <p:spPr>
            <a:xfrm>
              <a:off x="4567889" y="1916380"/>
              <a:ext cx="1267327" cy="860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Worker B</a:t>
              </a:r>
            </a:p>
          </p:txBody>
        </p:sp>
        <p:sp>
          <p:nvSpPr>
            <p:cNvPr id="60" name="Cloud 59">
              <a:extLst>
                <a:ext uri="{FF2B5EF4-FFF2-40B4-BE49-F238E27FC236}">
                  <a16:creationId xmlns:a16="http://schemas.microsoft.com/office/drawing/2014/main" id="{5A4F576D-EBF9-D642-AF02-1E3E979671E7}"/>
                </a:ext>
              </a:extLst>
            </p:cNvPr>
            <p:cNvSpPr/>
            <p:nvPr/>
          </p:nvSpPr>
          <p:spPr>
            <a:xfrm>
              <a:off x="5201551" y="1250898"/>
              <a:ext cx="1741714" cy="1058091"/>
            </a:xfrm>
            <a:prstGeom prst="cloud">
              <a:avLst/>
            </a:prstGeom>
            <a:solidFill>
              <a:schemeClr val="dk1">
                <a:alpha val="7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Crack PW 2</a:t>
              </a:r>
            </a:p>
            <a:p>
              <a:pPr algn="ctr"/>
              <a:r>
                <a:rPr lang="de-DE" sz="1200" dirty="0" err="1"/>
                <a:t>w</a:t>
              </a:r>
              <a:r>
                <a:rPr lang="de-DE" sz="1200" dirty="0"/>
                <a:t>/ </a:t>
              </a:r>
              <a:r>
                <a:rPr lang="de-DE" sz="1200" dirty="0" err="1"/>
                <a:t>hints</a:t>
              </a:r>
              <a:endParaRPr lang="de-DE" sz="1200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2C87C9-6029-E348-981E-773AC9BA88B1}"/>
              </a:ext>
            </a:extLst>
          </p:cNvPr>
          <p:cNvCxnSpPr>
            <a:cxnSpLocks/>
            <a:stCxn id="31" idx="3"/>
            <a:endCxn id="59" idx="1"/>
          </p:cNvCxnSpPr>
          <p:nvPr/>
        </p:nvCxnSpPr>
        <p:spPr>
          <a:xfrm>
            <a:off x="7323397" y="3364528"/>
            <a:ext cx="810437" cy="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BB7322-4C9A-C343-A1C2-B33BCF0E68DA}"/>
              </a:ext>
            </a:extLst>
          </p:cNvPr>
          <p:cNvCxnSpPr>
            <a:cxnSpLocks/>
            <a:stCxn id="31" idx="3"/>
            <a:endCxn id="56" idx="1"/>
          </p:cNvCxnSpPr>
          <p:nvPr/>
        </p:nvCxnSpPr>
        <p:spPr>
          <a:xfrm flipV="1">
            <a:off x="7323397" y="1601646"/>
            <a:ext cx="830105" cy="176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637CC9-5B66-C848-8234-4F58AFEDC9D3}"/>
              </a:ext>
            </a:extLst>
          </p:cNvPr>
          <p:cNvGrpSpPr/>
          <p:nvPr/>
        </p:nvGrpSpPr>
        <p:grpSpPr>
          <a:xfrm>
            <a:off x="8133834" y="4408012"/>
            <a:ext cx="1894259" cy="1217242"/>
            <a:chOff x="4567889" y="1250898"/>
            <a:chExt cx="2375376" cy="152640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B0C72EE-6A3A-C142-9DDF-BC365EF168F5}"/>
                </a:ext>
              </a:extLst>
            </p:cNvPr>
            <p:cNvSpPr/>
            <p:nvPr/>
          </p:nvSpPr>
          <p:spPr>
            <a:xfrm>
              <a:off x="4567889" y="1916380"/>
              <a:ext cx="1267327" cy="860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Worker C</a:t>
              </a:r>
            </a:p>
          </p:txBody>
        </p:sp>
        <p:sp>
          <p:nvSpPr>
            <p:cNvPr id="69" name="Cloud 68">
              <a:extLst>
                <a:ext uri="{FF2B5EF4-FFF2-40B4-BE49-F238E27FC236}">
                  <a16:creationId xmlns:a16="http://schemas.microsoft.com/office/drawing/2014/main" id="{717EC8FB-F446-B649-A49B-A9D77FC1D279}"/>
                </a:ext>
              </a:extLst>
            </p:cNvPr>
            <p:cNvSpPr/>
            <p:nvPr/>
          </p:nvSpPr>
          <p:spPr>
            <a:xfrm>
              <a:off x="5201551" y="1250898"/>
              <a:ext cx="1741714" cy="1058091"/>
            </a:xfrm>
            <a:prstGeom prst="cloud">
              <a:avLst/>
            </a:prstGeom>
            <a:solidFill>
              <a:schemeClr val="dk1">
                <a:alpha val="77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Crack PW 3</a:t>
              </a:r>
            </a:p>
            <a:p>
              <a:pPr algn="ctr"/>
              <a:r>
                <a:rPr lang="de-DE" sz="1200" dirty="0" err="1"/>
                <a:t>w</a:t>
              </a:r>
              <a:r>
                <a:rPr lang="de-DE" sz="1200" dirty="0"/>
                <a:t>/ </a:t>
              </a:r>
              <a:r>
                <a:rPr lang="de-DE" sz="1200" dirty="0" err="1"/>
                <a:t>hints</a:t>
              </a:r>
              <a:endParaRPr lang="de-DE" sz="1200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D4BE79-1C5F-B34C-A33F-FC571FA4C0ED}"/>
              </a:ext>
            </a:extLst>
          </p:cNvPr>
          <p:cNvCxnSpPr>
            <a:cxnSpLocks/>
            <a:stCxn id="31" idx="3"/>
            <a:endCxn id="68" idx="1"/>
          </p:cNvCxnSpPr>
          <p:nvPr/>
        </p:nvCxnSpPr>
        <p:spPr>
          <a:xfrm>
            <a:off x="7323397" y="3364528"/>
            <a:ext cx="810437" cy="1917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E776E6-D6E8-E240-9E82-E52853EF334C}"/>
              </a:ext>
            </a:extLst>
          </p:cNvPr>
          <p:cNvSpPr/>
          <p:nvPr/>
        </p:nvSpPr>
        <p:spPr>
          <a:xfrm>
            <a:off x="10514203" y="2862698"/>
            <a:ext cx="1010638" cy="101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Master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05927-178A-8140-B16E-F684E88B68D8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8914665" y="1516158"/>
            <a:ext cx="1599538" cy="1851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307AF9-A0EF-754E-BDA3-B6743099B845}"/>
              </a:ext>
            </a:extLst>
          </p:cNvPr>
          <p:cNvCxnSpPr>
            <a:cxnSpLocks/>
            <a:stCxn id="59" idx="3"/>
            <a:endCxn id="73" idx="1"/>
          </p:cNvCxnSpPr>
          <p:nvPr/>
        </p:nvCxnSpPr>
        <p:spPr>
          <a:xfrm>
            <a:off x="9144472" y="3366318"/>
            <a:ext cx="1369731" cy="1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9C7ADF-7932-684A-8426-34810C4FD836}"/>
              </a:ext>
            </a:extLst>
          </p:cNvPr>
          <p:cNvSpPr txBox="1"/>
          <p:nvPr/>
        </p:nvSpPr>
        <p:spPr>
          <a:xfrm>
            <a:off x="873734" y="6027099"/>
            <a:ext cx="19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Master </a:t>
            </a:r>
            <a:r>
              <a:rPr lang="de-DE" sz="1400" dirty="0" err="1"/>
              <a:t>receives</a:t>
            </a:r>
            <a:r>
              <a:rPr lang="de-DE" sz="1400" dirty="0"/>
              <a:t> </a:t>
            </a:r>
            <a:r>
              <a:rPr lang="de-DE" sz="1400" dirty="0" err="1"/>
              <a:t>batch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endParaRPr lang="de-DE" sz="1400" dirty="0"/>
          </a:p>
          <a:p>
            <a:r>
              <a:rPr lang="de-DE" sz="1400" dirty="0"/>
              <a:t>Passwords </a:t>
            </a:r>
            <a:r>
              <a:rPr lang="de-DE" sz="1400" dirty="0" err="1"/>
              <a:t>from</a:t>
            </a:r>
            <a:r>
              <a:rPr lang="de-DE" sz="1400" dirty="0"/>
              <a:t> Reader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A129468-F8B0-7543-8DA8-CFD00ECAC7D8}"/>
              </a:ext>
            </a:extLst>
          </p:cNvPr>
          <p:cNvSpPr/>
          <p:nvPr/>
        </p:nvSpPr>
        <p:spPr>
          <a:xfrm>
            <a:off x="451843" y="6077763"/>
            <a:ext cx="421891" cy="421891"/>
          </a:xfrm>
          <a:prstGeom prst="ellipse">
            <a:avLst/>
          </a:prstGeom>
          <a:solidFill>
            <a:schemeClr val="tx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A1375D-C583-0F49-9B8D-4B198526070B}"/>
              </a:ext>
            </a:extLst>
          </p:cNvPr>
          <p:cNvSpPr txBox="1"/>
          <p:nvPr/>
        </p:nvSpPr>
        <p:spPr>
          <a:xfrm>
            <a:off x="3536909" y="5929603"/>
            <a:ext cx="3845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Task-</a:t>
            </a:r>
            <a:r>
              <a:rPr lang="de-DE" sz="1400" dirty="0" err="1"/>
              <a:t>Parallelism</a:t>
            </a:r>
            <a:r>
              <a:rPr lang="de-DE" sz="1400" dirty="0"/>
              <a:t>: </a:t>
            </a:r>
            <a:r>
              <a:rPr lang="de-DE" sz="1400" dirty="0" err="1"/>
              <a:t>Workers</a:t>
            </a:r>
            <a:r>
              <a:rPr lang="de-DE" sz="1400" dirty="0"/>
              <a:t> </a:t>
            </a:r>
            <a:r>
              <a:rPr lang="de-DE" sz="1400" dirty="0" err="1"/>
              <a:t>solve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hints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whole</a:t>
            </a:r>
            <a:r>
              <a:rPr lang="de-DE" sz="1400" dirty="0"/>
              <a:t> </a:t>
            </a:r>
            <a:r>
              <a:rPr lang="de-DE" sz="1400" dirty="0" err="1"/>
              <a:t>batch</a:t>
            </a:r>
            <a:r>
              <a:rPr lang="de-DE" sz="1400" dirty="0"/>
              <a:t>;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worker</a:t>
            </a:r>
            <a:r>
              <a:rPr lang="de-DE" sz="1400" dirty="0"/>
              <a:t> </a:t>
            </a:r>
            <a:r>
              <a:rPr lang="de-DE" sz="1400" dirty="0" err="1"/>
              <a:t>calculates</a:t>
            </a:r>
            <a:r>
              <a:rPr lang="de-DE" sz="1400" dirty="0"/>
              <a:t> all </a:t>
            </a:r>
            <a:r>
              <a:rPr lang="de-DE" sz="1400" dirty="0" err="1"/>
              <a:t>combinations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do not </a:t>
            </a:r>
            <a:r>
              <a:rPr lang="de-DE" sz="1400" dirty="0" err="1"/>
              <a:t>contain</a:t>
            </a:r>
            <a:r>
              <a:rPr lang="de-DE" sz="1400" dirty="0"/>
              <a:t> a </a:t>
            </a:r>
            <a:r>
              <a:rPr lang="de-DE" sz="1400" dirty="0" err="1"/>
              <a:t>specific</a:t>
            </a:r>
            <a:r>
              <a:rPr lang="de-DE" sz="1400" dirty="0"/>
              <a:t> </a:t>
            </a:r>
            <a:r>
              <a:rPr lang="de-DE" sz="1400" dirty="0" err="1"/>
              <a:t>char</a:t>
            </a:r>
            <a:endParaRPr lang="de-DE" sz="14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C38717-7FB5-2640-B256-EE8DB4F0E957}"/>
              </a:ext>
            </a:extLst>
          </p:cNvPr>
          <p:cNvSpPr/>
          <p:nvPr/>
        </p:nvSpPr>
        <p:spPr>
          <a:xfrm>
            <a:off x="3115018" y="6087989"/>
            <a:ext cx="421891" cy="421891"/>
          </a:xfrm>
          <a:prstGeom prst="ellipse">
            <a:avLst/>
          </a:prstGeom>
          <a:solidFill>
            <a:schemeClr val="tx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479ECA-9DC8-F044-89EF-2D43259DAF8B}"/>
              </a:ext>
            </a:extLst>
          </p:cNvPr>
          <p:cNvSpPr txBox="1"/>
          <p:nvPr/>
        </p:nvSpPr>
        <p:spPr>
          <a:xfrm>
            <a:off x="8015337" y="5928453"/>
            <a:ext cx="3845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Data-</a:t>
            </a:r>
            <a:r>
              <a:rPr lang="de-DE" sz="1400" dirty="0" err="1"/>
              <a:t>Parallelism</a:t>
            </a:r>
            <a:r>
              <a:rPr lang="de-DE" sz="1400" dirty="0"/>
              <a:t>: As </a:t>
            </a:r>
            <a:r>
              <a:rPr lang="de-DE" sz="1400" dirty="0" err="1"/>
              <a:t>soon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all </a:t>
            </a:r>
            <a:r>
              <a:rPr lang="de-DE" sz="1400" dirty="0" err="1"/>
              <a:t>hints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a </a:t>
            </a:r>
            <a:r>
              <a:rPr lang="de-DE" sz="1400" dirty="0" err="1"/>
              <a:t>password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solved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password</a:t>
            </a:r>
            <a:r>
              <a:rPr lang="de-DE" sz="1400" dirty="0"/>
              <a:t> </a:t>
            </a:r>
            <a:r>
              <a:rPr lang="de-DE" sz="1400" dirty="0" err="1"/>
              <a:t>cracked</a:t>
            </a:r>
            <a:r>
              <a:rPr lang="de-DE" sz="1400" dirty="0"/>
              <a:t> via </a:t>
            </a:r>
            <a:r>
              <a:rPr lang="de-DE" sz="1400" dirty="0" err="1"/>
              <a:t>brute-force</a:t>
            </a:r>
            <a:r>
              <a:rPr lang="de-DE" sz="1400" dirty="0"/>
              <a:t> (fast, </a:t>
            </a:r>
            <a:r>
              <a:rPr lang="de-DE" sz="1400" dirty="0" err="1"/>
              <a:t>only</a:t>
            </a:r>
            <a:r>
              <a:rPr lang="de-DE" sz="1400" dirty="0"/>
              <a:t> 2 </a:t>
            </a:r>
            <a:r>
              <a:rPr lang="de-DE" sz="1400" dirty="0" err="1"/>
              <a:t>chars</a:t>
            </a:r>
            <a:r>
              <a:rPr lang="de-DE" sz="1400" dirty="0"/>
              <a:t> </a:t>
            </a:r>
            <a:r>
              <a:rPr lang="de-DE" sz="1400" dirty="0" err="1"/>
              <a:t>left</a:t>
            </a:r>
            <a:r>
              <a:rPr lang="de-DE" sz="1400" dirty="0"/>
              <a:t>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D2E9F3D-F209-7946-B8FF-728E78AF4B04}"/>
              </a:ext>
            </a:extLst>
          </p:cNvPr>
          <p:cNvSpPr/>
          <p:nvPr/>
        </p:nvSpPr>
        <p:spPr>
          <a:xfrm>
            <a:off x="7593446" y="6086839"/>
            <a:ext cx="421891" cy="421891"/>
          </a:xfrm>
          <a:prstGeom prst="ellipse">
            <a:avLst/>
          </a:prstGeom>
          <a:solidFill>
            <a:schemeClr val="tx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74251-DEF3-7F4E-8950-571E9C9FE5DE}"/>
              </a:ext>
            </a:extLst>
          </p:cNvPr>
          <p:cNvSpPr txBox="1"/>
          <p:nvPr/>
        </p:nvSpPr>
        <p:spPr>
          <a:xfrm rot="17892780">
            <a:off x="2777452" y="2202100"/>
            <a:ext cx="951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HintRequest</a:t>
            </a:r>
            <a:endParaRPr lang="de-DE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9C04A7-853F-3E40-AB38-F10154DDB8D0}"/>
              </a:ext>
            </a:extLst>
          </p:cNvPr>
          <p:cNvSpPr txBox="1"/>
          <p:nvPr/>
        </p:nvSpPr>
        <p:spPr>
          <a:xfrm rot="2974192">
            <a:off x="5113738" y="2179114"/>
            <a:ext cx="1044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HintResponse</a:t>
            </a:r>
            <a:endParaRPr lang="de-DE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64EDDA-4E4E-7C49-B6E5-BDEFD0235119}"/>
              </a:ext>
            </a:extLst>
          </p:cNvPr>
          <p:cNvSpPr txBox="1"/>
          <p:nvPr/>
        </p:nvSpPr>
        <p:spPr>
          <a:xfrm rot="17693334">
            <a:off x="6986767" y="2179113"/>
            <a:ext cx="1283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PasswordRequest</a:t>
            </a:r>
            <a:endParaRPr lang="de-DE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9C5068-A4A9-884A-B422-15844F04A654}"/>
              </a:ext>
            </a:extLst>
          </p:cNvPr>
          <p:cNvSpPr txBox="1"/>
          <p:nvPr/>
        </p:nvSpPr>
        <p:spPr>
          <a:xfrm rot="2974192">
            <a:off x="9171168" y="2172899"/>
            <a:ext cx="137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PasswordResponse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9887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120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m11479</dc:creator>
  <cp:lastModifiedBy>m11479</cp:lastModifiedBy>
  <cp:revision>11</cp:revision>
  <dcterms:created xsi:type="dcterms:W3CDTF">2019-11-12T11:55:47Z</dcterms:created>
  <dcterms:modified xsi:type="dcterms:W3CDTF">2019-11-22T06:29:35Z</dcterms:modified>
</cp:coreProperties>
</file>