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758F-A052-E741-A3AA-FFCFF034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399DB-7AF5-D54E-8E16-B0FD0AEC9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9C7B-9DB4-984C-B009-75DFC646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41E96-B482-514E-B77D-3EB94B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EBFD-0A11-8849-ABFE-9CA9A63B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6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45C5-3AB9-CF4C-84F0-1A8D3537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900EF-2537-F849-8F53-7F712A524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348D-6362-474D-82A2-6603634C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B626-CA68-154E-A730-C03F709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BF1B9-C37B-E043-ACC7-1AE1C52A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9DBC8-BD8A-4D44-BEE6-D59C55D2F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0261-143A-E949-A2C3-D20634B2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D134-3886-484D-BF53-C8CF25BA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F843-A343-CB4A-803C-605344DE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3E25-EE31-5441-9BC6-0835B9D9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051-9EB5-724F-B606-E200C192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7169-EDBA-624E-8195-BA6570DE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FC1D-961E-3642-8079-3B32C55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4F25-D006-CB44-B5D2-F1689EBA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032A-0CFE-0744-AB1D-6BB22B5D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3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16D-6CD6-3B47-8E0F-0AF72F89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AD872-EA2F-874F-9169-E8C8E22C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E1BA-5F81-8544-8CF9-60D78580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B921-4AC4-9847-8A97-205498A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4347-465F-054E-8273-08166C8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83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F1D6-1366-FD45-9DC0-C07323F1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F7D4-8D66-6C42-BEE6-3FF525A0C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2ABB9-3999-5440-A324-EE7CC28C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431F-108D-B848-8C6F-499C9728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92F6B-6ADE-EC4A-91A9-D5D8763C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FE55D-1F3F-DA44-87B1-C407845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3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739D-95ED-444D-B02B-8FF0E0D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2475-0288-FD44-9333-DFD1FCE6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528A6-36A0-5749-9B07-11A49AB89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A7595-7183-7B41-B0FB-256678D04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67C50-D496-624F-86CE-865950F1A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EF7A8-8FC3-EC42-A496-CFFA8DED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5FBD1-F7D6-7247-801E-1D178632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A859B-9598-A248-B616-34E4B973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12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D3D9-6654-5A4D-BB41-E47BA657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4F378-89A7-3A42-B05F-639F4301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6583-4996-7043-A209-22101192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DD0A8-86ED-194A-9D4D-267A9732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69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ECB45-4135-2B4E-8A73-F9580768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32A80-81D1-6643-AAB7-0BB40275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ACDF-9A8C-FA45-B9BD-DAC5FB8A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57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714C-BE2F-254C-9E19-5BFAE3E6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B1F6-835E-FC4A-9F59-3421CC19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619C2-3E80-9947-ABD9-5E3616013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452EB-86F3-2F4E-A95F-DD07577C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EFCA7-24AA-334A-8CF5-16F6E465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54AD-E05E-3948-B701-760005ED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1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84BE-D6E9-894A-AA94-B29A849D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CE77F-3334-5F4E-8651-CB031C959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D0051-8FA0-C249-80F3-8F30973A1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E21B-FC59-4147-9790-B07C3982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279ED-A3E0-BA47-94DD-8B15E5CA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6389-D68A-5945-898D-104FA6A7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69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E4F41-AC05-134A-BA07-A2607730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AD24-93C7-F54D-A5FE-6A1474E5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DE49-57E6-0E4B-8C52-E318EA37D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6827-C5FB-3D4E-9128-F1DA1C8A77D4}" type="datetimeFigureOut">
              <a:rPr lang="de-DE" smtClean="0"/>
              <a:t>23.01.20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FCC83-CE0A-F94D-B4E3-FAD75BA47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903D-04E2-FD45-ADBF-45D4EDA5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4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693DE-826A-B345-AA6F-FD70A33FA477}"/>
              </a:ext>
            </a:extLst>
          </p:cNvPr>
          <p:cNvSpPr txBox="1"/>
          <p:nvPr/>
        </p:nvSpPr>
        <p:spPr>
          <a:xfrm>
            <a:off x="197708" y="358346"/>
            <a:ext cx="54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Group “</a:t>
            </a:r>
            <a:r>
              <a:rPr lang="de-DE" dirty="0" err="1"/>
              <a:t>ElixirEvangelists</a:t>
            </a:r>
            <a:r>
              <a:rPr lang="de-DE" dirty="0"/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9807C-5C9E-0F49-B254-B9C9C9FAD989}"/>
              </a:ext>
            </a:extLst>
          </p:cNvPr>
          <p:cNvSpPr txBox="1"/>
          <p:nvPr/>
        </p:nvSpPr>
        <p:spPr>
          <a:xfrm>
            <a:off x="197708" y="727678"/>
            <a:ext cx="777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Assignment</a:t>
            </a:r>
            <a:r>
              <a:rPr lang="de-DE" sz="2800" b="1" dirty="0"/>
              <a:t> 4: </a:t>
            </a:r>
            <a:r>
              <a:rPr lang="de-DE" sz="2800" b="1" dirty="0" err="1"/>
              <a:t>ddm-idd</a:t>
            </a:r>
            <a:r>
              <a:rPr lang="de-DE" sz="2800" b="1" dirty="0"/>
              <a:t> </a:t>
            </a:r>
            <a:r>
              <a:rPr lang="de-DE" sz="2800" dirty="0"/>
              <a:t>– </a:t>
            </a:r>
            <a:r>
              <a:rPr lang="de-DE" sz="2800" dirty="0" err="1"/>
              <a:t>Full</a:t>
            </a:r>
            <a:r>
              <a:rPr lang="de-DE" sz="2800" dirty="0"/>
              <a:t> </a:t>
            </a:r>
            <a:r>
              <a:rPr lang="de-DE" sz="2800" dirty="0" err="1"/>
              <a:t>Outer</a:t>
            </a:r>
            <a:r>
              <a:rPr lang="de-DE" sz="2800" dirty="0"/>
              <a:t> </a:t>
            </a:r>
            <a:r>
              <a:rPr lang="de-DE" sz="2800" dirty="0" err="1"/>
              <a:t>Join</a:t>
            </a:r>
            <a:r>
              <a:rPr lang="de-DE" sz="2800" dirty="0"/>
              <a:t> in Spark</a:t>
            </a:r>
            <a:r>
              <a:rPr lang="de-DE" sz="2800" b="1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718358-C6CD-5F4A-A265-F018CDC175DB}"/>
              </a:ext>
            </a:extLst>
          </p:cNvPr>
          <p:cNvSpPr txBox="1"/>
          <p:nvPr/>
        </p:nvSpPr>
        <p:spPr>
          <a:xfrm>
            <a:off x="7104016" y="219846"/>
            <a:ext cx="489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Kruse, Sebastian, Thorsten </a:t>
            </a:r>
            <a:r>
              <a:rPr lang="de-DE" sz="1200" dirty="0" err="1"/>
              <a:t>Papenbrock</a:t>
            </a:r>
            <a:r>
              <a:rPr lang="de-DE" sz="1200" dirty="0"/>
              <a:t>, </a:t>
            </a:r>
            <a:r>
              <a:rPr lang="de-DE" sz="1200" dirty="0" err="1"/>
              <a:t>and</a:t>
            </a:r>
            <a:r>
              <a:rPr lang="de-DE" sz="1200" dirty="0"/>
              <a:t> Felix Naumann. "</a:t>
            </a:r>
            <a:r>
              <a:rPr lang="de-DE" sz="1200" dirty="0" err="1"/>
              <a:t>Scaling</a:t>
            </a:r>
            <a:r>
              <a:rPr lang="de-DE" sz="1200" dirty="0"/>
              <a:t> out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discovery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inclusion</a:t>
            </a:r>
            <a:r>
              <a:rPr lang="de-DE" sz="1200" dirty="0"/>
              <a:t> </a:t>
            </a:r>
            <a:r>
              <a:rPr lang="de-DE" sz="1200" dirty="0" err="1"/>
              <a:t>dependencies</a:t>
            </a:r>
            <a:r>
              <a:rPr lang="de-DE" sz="1200" dirty="0"/>
              <a:t>." Datenbanksysteme für Business, Technologie und Web (BTW 2015) (2015).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4A3E0D-503B-5747-B0A1-536DB99E7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21"/>
          <a:stretch/>
        </p:blipFill>
        <p:spPr>
          <a:xfrm>
            <a:off x="197708" y="2269046"/>
            <a:ext cx="4528750" cy="3149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7F9EDF-CAC7-214E-B7E1-86995EFD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72692" y="2355653"/>
            <a:ext cx="7721600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693DE-826A-B345-AA6F-FD70A33FA477}"/>
              </a:ext>
            </a:extLst>
          </p:cNvPr>
          <p:cNvSpPr txBox="1"/>
          <p:nvPr/>
        </p:nvSpPr>
        <p:spPr>
          <a:xfrm>
            <a:off x="197708" y="358346"/>
            <a:ext cx="54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Group “</a:t>
            </a:r>
            <a:r>
              <a:rPr lang="de-DE" dirty="0" err="1"/>
              <a:t>ElixirEvangelists</a:t>
            </a:r>
            <a:r>
              <a:rPr lang="de-DE" dirty="0"/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9807C-5C9E-0F49-B254-B9C9C9FAD989}"/>
              </a:ext>
            </a:extLst>
          </p:cNvPr>
          <p:cNvSpPr txBox="1"/>
          <p:nvPr/>
        </p:nvSpPr>
        <p:spPr>
          <a:xfrm>
            <a:off x="197708" y="727678"/>
            <a:ext cx="7776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Assignment</a:t>
            </a:r>
            <a:r>
              <a:rPr lang="de-DE" sz="2800" b="1" dirty="0"/>
              <a:t> 4: </a:t>
            </a:r>
            <a:r>
              <a:rPr lang="de-DE" sz="2800" b="1" dirty="0" err="1"/>
              <a:t>ddm-idd</a:t>
            </a:r>
            <a:r>
              <a:rPr lang="de-DE" sz="2800" b="1" dirty="0"/>
              <a:t> </a:t>
            </a:r>
            <a:r>
              <a:rPr lang="de-DE" sz="2800" dirty="0"/>
              <a:t>– </a:t>
            </a:r>
            <a:r>
              <a:rPr lang="de-DE" sz="2800" dirty="0" err="1"/>
              <a:t>Full</a:t>
            </a:r>
            <a:r>
              <a:rPr lang="de-DE" sz="2800" dirty="0"/>
              <a:t> </a:t>
            </a:r>
            <a:r>
              <a:rPr lang="de-DE" sz="2800" dirty="0" err="1"/>
              <a:t>Outer</a:t>
            </a:r>
            <a:r>
              <a:rPr lang="de-DE" sz="2800" dirty="0"/>
              <a:t> </a:t>
            </a:r>
            <a:r>
              <a:rPr lang="de-DE" sz="2800" dirty="0" err="1"/>
              <a:t>Join</a:t>
            </a:r>
            <a:r>
              <a:rPr lang="de-DE" sz="2800" dirty="0"/>
              <a:t> in Spark</a:t>
            </a:r>
            <a:r>
              <a:rPr lang="de-DE" sz="2800" b="1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718358-C6CD-5F4A-A265-F018CDC175DB}"/>
              </a:ext>
            </a:extLst>
          </p:cNvPr>
          <p:cNvSpPr txBox="1"/>
          <p:nvPr/>
        </p:nvSpPr>
        <p:spPr>
          <a:xfrm>
            <a:off x="7104016" y="219846"/>
            <a:ext cx="489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Kruse, Sebastian, Thorsten </a:t>
            </a:r>
            <a:r>
              <a:rPr lang="de-DE" sz="1200" dirty="0" err="1"/>
              <a:t>Papenbrock</a:t>
            </a:r>
            <a:r>
              <a:rPr lang="de-DE" sz="1200" dirty="0"/>
              <a:t>, </a:t>
            </a:r>
            <a:r>
              <a:rPr lang="de-DE" sz="1200" dirty="0" err="1"/>
              <a:t>and</a:t>
            </a:r>
            <a:r>
              <a:rPr lang="de-DE" sz="1200" dirty="0"/>
              <a:t> Felix Naumann. "</a:t>
            </a:r>
            <a:r>
              <a:rPr lang="de-DE" sz="1200" dirty="0" err="1"/>
              <a:t>Scaling</a:t>
            </a:r>
            <a:r>
              <a:rPr lang="de-DE" sz="1200" dirty="0"/>
              <a:t> out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discovery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inclusion</a:t>
            </a:r>
            <a:r>
              <a:rPr lang="de-DE" sz="1200" dirty="0"/>
              <a:t> </a:t>
            </a:r>
            <a:r>
              <a:rPr lang="de-DE" sz="1200" dirty="0" err="1"/>
              <a:t>dependencies</a:t>
            </a:r>
            <a:r>
              <a:rPr lang="de-DE" sz="1200" dirty="0"/>
              <a:t>." Datenbanksysteme für Business, Technologie und Web (BTW 2015) (2015).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D9A6BD-634C-114A-9C99-2C81F8A70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56"/>
          <a:stretch/>
        </p:blipFill>
        <p:spPr>
          <a:xfrm>
            <a:off x="352165" y="2269045"/>
            <a:ext cx="3920527" cy="3149248"/>
          </a:xfrm>
          <a:prstGeom prst="rect">
            <a:avLst/>
          </a:prstGeom>
        </p:spPr>
      </p:pic>
      <p:pic>
        <p:nvPicPr>
          <p:cNvPr id="3" name="Picture 2" descr="A picture containing table, laptop, computer&#10;&#10;Description automatically generated">
            <a:extLst>
              <a:ext uri="{FF2B5EF4-FFF2-40B4-BE49-F238E27FC236}">
                <a16:creationId xmlns:a16="http://schemas.microsoft.com/office/drawing/2014/main" id="{B5E83F23-4686-8C40-B453-F8020BD1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79" y="2770519"/>
            <a:ext cx="5283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9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693DE-826A-B345-AA6F-FD70A33FA477}"/>
              </a:ext>
            </a:extLst>
          </p:cNvPr>
          <p:cNvSpPr txBox="1"/>
          <p:nvPr/>
        </p:nvSpPr>
        <p:spPr>
          <a:xfrm>
            <a:off x="197708" y="358346"/>
            <a:ext cx="54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Group “</a:t>
            </a:r>
            <a:r>
              <a:rPr lang="de-DE" dirty="0" err="1"/>
              <a:t>ElixirEvangelists</a:t>
            </a:r>
            <a:r>
              <a:rPr lang="de-DE" dirty="0"/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9807C-5C9E-0F49-B254-B9C9C9FAD989}"/>
              </a:ext>
            </a:extLst>
          </p:cNvPr>
          <p:cNvSpPr txBox="1"/>
          <p:nvPr/>
        </p:nvSpPr>
        <p:spPr>
          <a:xfrm>
            <a:off x="197708" y="727678"/>
            <a:ext cx="869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Assignment</a:t>
            </a:r>
            <a:r>
              <a:rPr lang="de-DE" sz="2800" b="1" dirty="0"/>
              <a:t> 4: </a:t>
            </a:r>
            <a:r>
              <a:rPr lang="de-DE" sz="2800" b="1" dirty="0" err="1"/>
              <a:t>ddm-idd</a:t>
            </a:r>
            <a:r>
              <a:rPr lang="de-DE" sz="2800" dirty="0"/>
              <a:t> – </a:t>
            </a:r>
            <a:r>
              <a:rPr lang="de-DE" sz="2800" dirty="0" err="1"/>
              <a:t>Derive</a:t>
            </a:r>
            <a:r>
              <a:rPr lang="de-DE" sz="2800" dirty="0"/>
              <a:t> ID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Outer</a:t>
            </a:r>
            <a:r>
              <a:rPr lang="de-DE" sz="2800" dirty="0"/>
              <a:t> </a:t>
            </a:r>
            <a:r>
              <a:rPr lang="de-DE" sz="2800" dirty="0" err="1"/>
              <a:t>Join</a:t>
            </a:r>
            <a:r>
              <a:rPr lang="de-DE" sz="2800" dirty="0"/>
              <a:t> </a:t>
            </a:r>
            <a:r>
              <a:rPr lang="de-DE" sz="28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C5F787-D21F-5E41-85E4-7C97C209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7708" y="1250898"/>
            <a:ext cx="6884824" cy="29143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718358-C6CD-5F4A-A265-F018CDC175DB}"/>
              </a:ext>
            </a:extLst>
          </p:cNvPr>
          <p:cNvSpPr txBox="1"/>
          <p:nvPr/>
        </p:nvSpPr>
        <p:spPr>
          <a:xfrm>
            <a:off x="7104016" y="219846"/>
            <a:ext cx="489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Kruse, Sebastian, Thorsten </a:t>
            </a:r>
            <a:r>
              <a:rPr lang="de-DE" sz="1200" dirty="0" err="1"/>
              <a:t>Papenbrock</a:t>
            </a:r>
            <a:r>
              <a:rPr lang="de-DE" sz="1200" dirty="0"/>
              <a:t>, </a:t>
            </a:r>
            <a:r>
              <a:rPr lang="de-DE" sz="1200" dirty="0" err="1"/>
              <a:t>and</a:t>
            </a:r>
            <a:r>
              <a:rPr lang="de-DE" sz="1200" dirty="0"/>
              <a:t> Felix Naumann. "</a:t>
            </a:r>
            <a:r>
              <a:rPr lang="de-DE" sz="1200" dirty="0" err="1"/>
              <a:t>Scaling</a:t>
            </a:r>
            <a:r>
              <a:rPr lang="de-DE" sz="1200" dirty="0"/>
              <a:t> out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discovery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inclusion</a:t>
            </a:r>
            <a:r>
              <a:rPr lang="de-DE" sz="1200" dirty="0"/>
              <a:t> </a:t>
            </a:r>
            <a:r>
              <a:rPr lang="de-DE" sz="1200" dirty="0" err="1"/>
              <a:t>dependencies</a:t>
            </a:r>
            <a:r>
              <a:rPr lang="de-DE" sz="1200" dirty="0"/>
              <a:t>." Datenbanksysteme für Business, Technologie und Web (BTW 2015) (2015).</a:t>
            </a:r>
          </a:p>
        </p:txBody>
      </p:sp>
      <p:pic>
        <p:nvPicPr>
          <p:cNvPr id="6" name="Picture 5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F484171C-8AF4-9343-89D5-3DEF4E11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692" y="3576944"/>
            <a:ext cx="77216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5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693DE-826A-B345-AA6F-FD70A33FA477}"/>
              </a:ext>
            </a:extLst>
          </p:cNvPr>
          <p:cNvSpPr txBox="1"/>
          <p:nvPr/>
        </p:nvSpPr>
        <p:spPr>
          <a:xfrm>
            <a:off x="197708" y="358346"/>
            <a:ext cx="54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Group “</a:t>
            </a:r>
            <a:r>
              <a:rPr lang="de-DE" dirty="0" err="1"/>
              <a:t>ElixirEvangelists</a:t>
            </a:r>
            <a:r>
              <a:rPr lang="de-DE" dirty="0"/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9807C-5C9E-0F49-B254-B9C9C9FAD989}"/>
              </a:ext>
            </a:extLst>
          </p:cNvPr>
          <p:cNvSpPr txBox="1"/>
          <p:nvPr/>
        </p:nvSpPr>
        <p:spPr>
          <a:xfrm>
            <a:off x="197708" y="727678"/>
            <a:ext cx="1014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Assignment</a:t>
            </a:r>
            <a:r>
              <a:rPr lang="de-DE" sz="2800" b="1" dirty="0"/>
              <a:t> 4: </a:t>
            </a:r>
            <a:r>
              <a:rPr lang="de-DE" sz="2800" b="1" dirty="0" err="1"/>
              <a:t>ddm-idd</a:t>
            </a:r>
            <a:r>
              <a:rPr lang="de-DE" sz="2800" dirty="0"/>
              <a:t> – DAG </a:t>
            </a:r>
            <a:r>
              <a:rPr lang="de-DE" sz="2800" dirty="0" err="1"/>
              <a:t>created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Spark </a:t>
            </a:r>
            <a:r>
              <a:rPr lang="de-DE" sz="2800" dirty="0" err="1"/>
              <a:t>History</a:t>
            </a:r>
            <a:r>
              <a:rPr lang="de-DE" sz="2800" dirty="0"/>
              <a:t> Server</a:t>
            </a:r>
            <a:endParaRPr lang="de-DE" sz="2800" b="1" dirty="0"/>
          </a:p>
        </p:txBody>
      </p:sp>
      <p:pic>
        <p:nvPicPr>
          <p:cNvPr id="11" name="Picture 1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54952976-89EC-9246-BF25-CC84ACF8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866"/>
            <a:ext cx="12192000" cy="45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7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m11479</dc:creator>
  <cp:lastModifiedBy>m11479</cp:lastModifiedBy>
  <cp:revision>15</cp:revision>
  <dcterms:created xsi:type="dcterms:W3CDTF">2019-11-12T11:55:47Z</dcterms:created>
  <dcterms:modified xsi:type="dcterms:W3CDTF">2020-01-23T13:58:24Z</dcterms:modified>
</cp:coreProperties>
</file>