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07D5-AC12-BCB6-C45C-7C8F30D7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26835-186F-1A32-6DCB-EB7475841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4FEC-D732-51DA-A855-8821C1C2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1B12-BA10-126C-8574-15491709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28F2D-9384-B603-9688-2087039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DFBD-00EF-7762-466D-C37F87E9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AA1B0-DBAC-A62A-F138-2B704571F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BE3E2-193A-A85F-E7DA-E0A168AB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70372-6E92-E7F3-0FF2-8117CCC6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7495-B087-EB90-9A21-F2FF7A7D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7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53D3E-82F3-4493-A0EC-AB8228955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93377-954E-880D-6BA9-764C4F244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208E5-44BE-28A4-2892-1AF9260E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CB7EC-9168-EB7A-19BA-327F45FE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14CF-B25D-DCA9-3670-3250356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8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8C81-EC37-8C91-8703-591A1B0E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7FB2-AC8C-DB8B-6F7C-DD2E6B41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19C3-9571-EEC6-71C6-95909743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581D-AD4D-C752-42E7-DE743F62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A59-2D3D-DCAB-E792-91EE58B3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88D2-B2B5-64A2-5E89-D87E1DEB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21991-B9AE-B7E3-2B64-3C531FF2D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933D5-761F-A3AB-695E-53A71EEB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E680-68B7-AC25-7446-13E01D11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7976-FDA0-D49E-D15C-90AE6529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ED16-9C30-9F50-BDB6-97849B98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8560-08F6-0423-D329-0980B9446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00153-3A68-5E95-BD2E-167B58EB5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34211-7F34-B847-57DD-63FB32CD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360E2-04F9-3EFA-AFCB-92036DA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3B71-A973-7F2C-F067-65F96864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B0BD-F373-A5A4-934E-C7BAD5AB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A1D6C-985F-FCD6-41EB-CDF937B9A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89825-556D-50EC-4C1B-79E6A7050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FD63F-F30B-C7E5-AC4E-5CE50287F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F5FE8-8599-7E25-1554-720FB0FDB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3E18A-511B-B79B-5670-AEC1BE06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42C8-DB0F-E531-1A32-2181A93C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B329C-40EA-9FA3-9483-4D688CB8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6781-26E2-444F-5633-517EF98C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BA0AB-EFF4-653E-3FA3-2907C011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F7697-53EF-D107-727D-D98024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2A92-D48D-2DAE-4F3D-00557D42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79724-6AB0-C6D1-79E6-36604BDF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AA1C1-0392-C6BC-D515-6D09D1F8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F4DAA-24B2-D67E-BB44-535BA628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4DE8-4297-3492-748A-677462DD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752A-1291-5CDA-7091-219941D3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9919D-64C6-02D0-D747-3738407B5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EF57C-E726-685E-1045-7E557A23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48F0B-8212-2907-F232-11D3444F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F1857-B62F-BD08-84FC-1A523464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856D-42BF-B4BA-7E0A-36F0CB8A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BE2D3-22E2-461F-9179-D989683A7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1971A-576C-2F61-9F07-F6B804E12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9A8CB-CD8A-FC9D-950D-DAA2B8F7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733D7-11E8-C192-8648-9200A353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20F22-DC63-2039-82A2-BB12FEF8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3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8EA22-F212-DA46-E35C-120D3D57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B2799-A621-B942-FA9D-CABDC67D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C378-BADF-9350-CECE-0AE84ED90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41ED6-91ED-4FF9-9392-421099886F1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41C2-2FF1-019D-994E-3E7A670BD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08A4-8B44-D22B-F586-2E803B4A9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0D592-3D30-4D53-B5A3-C6EB0B78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BB928-5E89-A389-981D-025FACC9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Timeless Tetris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9DC6-8114-6295-8D4D-D6A8D3ED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Axel Galdamez</a:t>
            </a:r>
          </a:p>
          <a:p>
            <a:r>
              <a:rPr lang="en-US" sz="2000">
                <a:solidFill>
                  <a:schemeClr val="bg1"/>
                </a:solidFill>
              </a:rPr>
              <a:t>I took an already established Tetris game and modified it to my personal liking, while making it more vibrant and smoother to play. </a:t>
            </a:r>
          </a:p>
        </p:txBody>
      </p:sp>
      <p:pic>
        <p:nvPicPr>
          <p:cNvPr id="4" name="Content Placeholder 4" descr="A screenshot of a game&#10;&#10;Description automatically generated">
            <a:extLst>
              <a:ext uri="{FF2B5EF4-FFF2-40B4-BE49-F238E27FC236}">
                <a16:creationId xmlns:a16="http://schemas.microsoft.com/office/drawing/2014/main" id="{0C1833E6-C85A-1E2D-1E6E-D5E80BA4C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36" y="369913"/>
            <a:ext cx="2060553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15C95-B8D0-9E6E-6108-386CF2AD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104257"/>
            <a:ext cx="3588640" cy="20365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Timeless Tetris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Galdamez Lezama</dc:creator>
  <cp:lastModifiedBy>Axel Galdamez Lezama</cp:lastModifiedBy>
  <cp:revision>1</cp:revision>
  <dcterms:created xsi:type="dcterms:W3CDTF">2024-11-25T02:56:54Z</dcterms:created>
  <dcterms:modified xsi:type="dcterms:W3CDTF">2024-11-25T03:02:41Z</dcterms:modified>
</cp:coreProperties>
</file>