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16"/>
  </p:notesMasterIdLst>
  <p:sldIdLst>
    <p:sldId id="279" r:id="rId6"/>
    <p:sldId id="259" r:id="rId7"/>
    <p:sldId id="285" r:id="rId8"/>
    <p:sldId id="346" r:id="rId9"/>
    <p:sldId id="348" r:id="rId10"/>
    <p:sldId id="289" r:id="rId11"/>
    <p:sldId id="352" r:id="rId12"/>
    <p:sldId id="293" r:id="rId13"/>
    <p:sldId id="356" r:id="rId14"/>
    <p:sldId id="345" r:id="rId15"/>
  </p:sldIdLst>
  <p:sldSz cx="9144000" cy="5143500" type="screen16x9"/>
  <p:notesSz cx="6858000" cy="9144000"/>
  <p:custDataLst>
    <p:tags r:id="rId17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241" userDrawn="1">
          <p15:clr>
            <a:srgbClr val="A4A3A4"/>
          </p15:clr>
        </p15:guide>
        <p15:guide id="4" orient="horz" pos="13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Oldengott" initials="FO" lastIdx="14" clrIdx="0">
    <p:extLst/>
  </p:cmAuthor>
  <p:cmAuthor id="2" name="Lobosch Pannewitz" initials="LP" lastIdx="2" clrIdx="1">
    <p:extLst>
      <p:ext uri="{19B8F6BF-5375-455C-9EA6-DF929625EA0E}">
        <p15:presenceInfo xmlns:p15="http://schemas.microsoft.com/office/powerpoint/2012/main" userId="b34cdbcd4f66f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1058" autoAdjust="0"/>
  </p:normalViewPr>
  <p:slideViewPr>
    <p:cSldViewPr showGuides="1">
      <p:cViewPr varScale="1">
        <p:scale>
          <a:sx n="106" d="100"/>
          <a:sy n="106" d="100"/>
        </p:scale>
        <p:origin x="955" y="67"/>
      </p:cViewPr>
      <p:guideLst>
        <p:guide pos="4241"/>
        <p:guide orient="horz" pos="13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Oldengott" userId="bcc056f7d88e754e" providerId="LiveId" clId="{C05945A0-5AD0-4A22-821C-271722C5ED68}"/>
    <pc:docChg chg="undo custSel addSld delSld modSld sldOrd modMainMaster">
      <pc:chgData name="Fabien Oldengott" userId="bcc056f7d88e754e" providerId="LiveId" clId="{C05945A0-5AD0-4A22-821C-271722C5ED68}" dt="2018-03-21T12:21:46.061" v="2573" actId="2696"/>
      <pc:docMkLst>
        <pc:docMk/>
      </pc:docMkLst>
      <pc:sldChg chg="modSp">
        <pc:chgData name="Fabien Oldengott" userId="bcc056f7d88e754e" providerId="LiveId" clId="{C05945A0-5AD0-4A22-821C-271722C5ED68}" dt="2018-03-21T11:23:11.244" v="2157" actId="20577"/>
        <pc:sldMkLst>
          <pc:docMk/>
          <pc:sldMk cId="948653714" sldId="259"/>
        </pc:sldMkLst>
        <pc:graphicFrameChg chg="mod modGraphic">
          <ac:chgData name="Fabien Oldengott" userId="bcc056f7d88e754e" providerId="LiveId" clId="{C05945A0-5AD0-4A22-821C-271722C5ED68}" dt="2018-03-21T11:23:11.244" v="2157" actId="20577"/>
          <ac:graphicFrameMkLst>
            <pc:docMk/>
            <pc:sldMk cId="948653714" sldId="259"/>
            <ac:graphicFrameMk id="3" creationId="{00000000-0000-0000-0000-000000000000}"/>
          </ac:graphicFrameMkLst>
        </pc:graphicFrameChg>
      </pc:sldChg>
      <pc:sldChg chg="addSp delSp modSp">
        <pc:chgData name="Fabien Oldengott" userId="bcc056f7d88e754e" providerId="LiveId" clId="{C05945A0-5AD0-4A22-821C-271722C5ED68}" dt="2018-03-21T09:37:39.357" v="68" actId="20577"/>
        <pc:sldMkLst>
          <pc:docMk/>
          <pc:sldMk cId="1891046919" sldId="279"/>
        </pc:sldMkLst>
        <pc:spChg chg="mod">
          <ac:chgData name="Fabien Oldengott" userId="bcc056f7d88e754e" providerId="LiveId" clId="{C05945A0-5AD0-4A22-821C-271722C5ED68}" dt="2018-03-21T09:37:39.357" v="68" actId="20577"/>
          <ac:spMkLst>
            <pc:docMk/>
            <pc:sldMk cId="1891046919" sldId="279"/>
            <ac:spMk id="3" creationId="{1727809B-A47C-4377-9CE8-D57467594D11}"/>
          </ac:spMkLst>
        </pc:spChg>
        <pc:spChg chg="mod">
          <ac:chgData name="Fabien Oldengott" userId="bcc056f7d88e754e" providerId="LiveId" clId="{C05945A0-5AD0-4A22-821C-271722C5ED68}" dt="2018-03-21T09:37:21.808" v="64" actId="20577"/>
          <ac:spMkLst>
            <pc:docMk/>
            <pc:sldMk cId="1891046919" sldId="279"/>
            <ac:spMk id="4" creationId="{82E2530F-98ED-4479-9362-43D36A0D7FAC}"/>
          </ac:spMkLst>
        </pc:spChg>
        <pc:graphicFrameChg chg="add del mod">
          <ac:chgData name="Fabien Oldengott" userId="bcc056f7d88e754e" providerId="LiveId" clId="{C05945A0-5AD0-4A22-821C-271722C5ED68}" dt="2018-03-21T09:36:57.872" v="2" actId="20577"/>
          <ac:graphicFrameMkLst>
            <pc:docMk/>
            <pc:sldMk cId="1891046919" sldId="279"/>
            <ac:graphicFrameMk id="5" creationId="{CDB28559-4481-4CF4-ABF8-E5CD918CCFD8}"/>
          </ac:graphicFrameMkLst>
        </pc:graphicFrameChg>
      </pc:sldChg>
      <pc:sldChg chg="modSp">
        <pc:chgData name="Fabien Oldengott" userId="bcc056f7d88e754e" providerId="LiveId" clId="{C05945A0-5AD0-4A22-821C-271722C5ED68}" dt="2018-03-21T09:49:42.830" v="259" actId="20577"/>
        <pc:sldMkLst>
          <pc:docMk/>
          <pc:sldMk cId="3750098740" sldId="285"/>
        </pc:sldMkLst>
        <pc:spChg chg="mod">
          <ac:chgData name="Fabien Oldengott" userId="bcc056f7d88e754e" providerId="LiveId" clId="{C05945A0-5AD0-4A22-821C-271722C5ED68}" dt="2018-03-21T09:49:42.830" v="259" actId="20577"/>
          <ac:spMkLst>
            <pc:docMk/>
            <pc:sldMk cId="3750098740" sldId="285"/>
            <ac:spMk id="3" creationId="{76073B14-913C-46A4-8049-5C153E460A58}"/>
          </ac:spMkLst>
        </pc:spChg>
      </pc:sldChg>
      <pc:sldChg chg="modSp">
        <pc:chgData name="Fabien Oldengott" userId="bcc056f7d88e754e" providerId="LiveId" clId="{C05945A0-5AD0-4A22-821C-271722C5ED68}" dt="2018-03-21T11:23:07.519" v="2156" actId="20577"/>
        <pc:sldMkLst>
          <pc:docMk/>
          <pc:sldMk cId="4068671573" sldId="334"/>
        </pc:sldMkLst>
        <pc:spChg chg="mod">
          <ac:chgData name="Fabien Oldengott" userId="bcc056f7d88e754e" providerId="LiveId" clId="{C05945A0-5AD0-4A22-821C-271722C5ED68}" dt="2018-03-21T11:23:07.519" v="2156" actId="20577"/>
          <ac:spMkLst>
            <pc:docMk/>
            <pc:sldMk cId="4068671573" sldId="334"/>
            <ac:spMk id="3" creationId="{76073B14-913C-46A4-8049-5C153E460A58}"/>
          </ac:spMkLst>
        </pc:spChg>
      </pc:sldChg>
      <pc:sldChg chg="addSp delSp modSp add">
        <pc:chgData name="Fabien Oldengott" userId="bcc056f7d88e754e" providerId="LiveId" clId="{C05945A0-5AD0-4A22-821C-271722C5ED68}" dt="2018-03-21T11:57:01.204" v="2480" actId="20577"/>
        <pc:sldMkLst>
          <pc:docMk/>
          <pc:sldMk cId="3490175419" sldId="346"/>
        </pc:sldMkLst>
        <pc:spChg chg="del">
          <ac:chgData name="Fabien Oldengott" userId="bcc056f7d88e754e" providerId="LiveId" clId="{C05945A0-5AD0-4A22-821C-271722C5ED68}" dt="2018-03-21T09:56:40.384" v="318" actId="403"/>
          <ac:spMkLst>
            <pc:docMk/>
            <pc:sldMk cId="3490175419" sldId="346"/>
            <ac:spMk id="2" creationId="{0D7F58CC-3D46-492D-96F0-C9DE643C8D40}"/>
          </ac:spMkLst>
        </pc:spChg>
        <pc:spChg chg="del">
          <ac:chgData name="Fabien Oldengott" userId="bcc056f7d88e754e" providerId="LiveId" clId="{C05945A0-5AD0-4A22-821C-271722C5ED68}" dt="2018-03-21T09:56:40.384" v="318" actId="403"/>
          <ac:spMkLst>
            <pc:docMk/>
            <pc:sldMk cId="3490175419" sldId="346"/>
            <ac:spMk id="4" creationId="{8E7B7B2A-1BAA-4C08-9704-E0F763F1263E}"/>
          </ac:spMkLst>
        </pc:spChg>
        <pc:spChg chg="mod">
          <ac:chgData name="Fabien Oldengott" userId="bcc056f7d88e754e" providerId="LiveId" clId="{C05945A0-5AD0-4A22-821C-271722C5ED68}" dt="2018-03-21T11:57:01.204" v="2480" actId="20577"/>
          <ac:spMkLst>
            <pc:docMk/>
            <pc:sldMk cId="3490175419" sldId="346"/>
            <ac:spMk id="4" creationId="{254E312E-AED8-4763-89C8-4356B22347CE}"/>
          </ac:spMkLst>
        </pc:spChg>
        <pc:spChg chg="del">
          <ac:chgData name="Fabien Oldengott" userId="bcc056f7d88e754e" providerId="LiveId" clId="{C05945A0-5AD0-4A22-821C-271722C5ED68}" dt="2018-03-21T09:56:40.384" v="318" actId="403"/>
          <ac:spMkLst>
            <pc:docMk/>
            <pc:sldMk cId="3490175419" sldId="346"/>
            <ac:spMk id="5" creationId="{31384530-5113-4024-8496-EB8F5771B624}"/>
          </ac:spMkLst>
        </pc:spChg>
        <pc:spChg chg="add mod">
          <ac:chgData name="Fabien Oldengott" userId="bcc056f7d88e754e" providerId="LiveId" clId="{C05945A0-5AD0-4A22-821C-271722C5ED68}" dt="2018-03-21T09:58:12.682" v="356" actId="20577"/>
          <ac:spMkLst>
            <pc:docMk/>
            <pc:sldMk cId="3490175419" sldId="346"/>
            <ac:spMk id="6" creationId="{EE847D4A-E95D-456B-8E6A-F1450E2EC590}"/>
          </ac:spMkLst>
        </pc:spChg>
        <pc:grpChg chg="add mod">
          <ac:chgData name="Fabien Oldengott" userId="bcc056f7d88e754e" providerId="LiveId" clId="{C05945A0-5AD0-4A22-821C-271722C5ED68}" dt="2018-03-21T10:00:45.728" v="384" actId="164"/>
          <ac:grpSpMkLst>
            <pc:docMk/>
            <pc:sldMk cId="3490175419" sldId="346"/>
            <ac:grpSpMk id="5" creationId="{65E1E333-52C8-4809-991F-95F30463556A}"/>
          </ac:grpSpMkLst>
        </pc:grpChg>
        <pc:grpChg chg="add mod">
          <ac:chgData name="Fabien Oldengott" userId="bcc056f7d88e754e" providerId="LiveId" clId="{C05945A0-5AD0-4A22-821C-271722C5ED68}" dt="2018-03-21T11:00:49.894" v="1910" actId="338"/>
          <ac:grpSpMkLst>
            <pc:docMk/>
            <pc:sldMk cId="3490175419" sldId="346"/>
            <ac:grpSpMk id="5" creationId="{032317CB-02F1-45FE-AC10-C632FB9A5AFA}"/>
          </ac:grpSpMkLst>
        </pc:grpChg>
        <pc:grpChg chg="del">
          <ac:chgData name="Fabien Oldengott" userId="bcc056f7d88e754e" providerId="LiveId" clId="{C05945A0-5AD0-4A22-821C-271722C5ED68}" dt="2018-03-21T11:00:21.220" v="1908" actId="165"/>
          <ac:grpSpMkLst>
            <pc:docMk/>
            <pc:sldMk cId="3490175419" sldId="346"/>
            <ac:grpSpMk id="8" creationId="{65E1E333-52C8-4809-991F-95F30463556A}"/>
          </ac:grpSpMkLst>
        </pc:grpChg>
        <pc:picChg chg="mod topLvl">
          <ac:chgData name="Fabien Oldengott" userId="bcc056f7d88e754e" providerId="LiveId" clId="{C05945A0-5AD0-4A22-821C-271722C5ED68}" dt="2018-03-21T11:00:49.894" v="1910" actId="338"/>
          <ac:picMkLst>
            <pc:docMk/>
            <pc:sldMk cId="3490175419" sldId="346"/>
            <ac:picMk id="2" creationId="{C1E85939-A8FB-4A92-9077-DB48F5650F8D}"/>
          </ac:picMkLst>
        </pc:picChg>
        <pc:picChg chg="mod topLvl">
          <ac:chgData name="Fabien Oldengott" userId="bcc056f7d88e754e" providerId="LiveId" clId="{C05945A0-5AD0-4A22-821C-271722C5ED68}" dt="2018-03-21T11:00:49.894" v="1910" actId="338"/>
          <ac:picMkLst>
            <pc:docMk/>
            <pc:sldMk cId="3490175419" sldId="346"/>
            <ac:picMk id="8" creationId="{E0D3C6F9-3561-4A34-8775-42B065E16593}"/>
          </ac:picMkLst>
        </pc:picChg>
        <pc:picChg chg="add mod modCrop">
          <ac:chgData name="Fabien Oldengott" userId="bcc056f7d88e754e" providerId="LiveId" clId="{C05945A0-5AD0-4A22-821C-271722C5ED68}" dt="2018-03-21T10:00:45.728" v="384" actId="164"/>
          <ac:picMkLst>
            <pc:docMk/>
            <pc:sldMk cId="3490175419" sldId="346"/>
            <ac:picMk id="9" creationId="{E0D3C6F9-3561-4A34-8775-42B065E16593}"/>
          </ac:picMkLst>
        </pc:picChg>
      </pc:sldChg>
      <pc:sldChg chg="addSp delSp modSp add modAnim">
        <pc:chgData name="Fabien Oldengott" userId="bcc056f7d88e754e" providerId="LiveId" clId="{C05945A0-5AD0-4A22-821C-271722C5ED68}" dt="2018-03-21T11:39:15.715" v="2339" actId="14100"/>
        <pc:sldMkLst>
          <pc:docMk/>
          <pc:sldMk cId="1629183169" sldId="348"/>
        </pc:sldMkLst>
        <pc:spChg chg="mod">
          <ac:chgData name="Fabien Oldengott" userId="bcc056f7d88e754e" providerId="LiveId" clId="{C05945A0-5AD0-4A22-821C-271722C5ED68}" dt="2018-03-21T10:31:22.092" v="1303" actId="20577"/>
          <ac:spMkLst>
            <pc:docMk/>
            <pc:sldMk cId="1629183169" sldId="348"/>
            <ac:spMk id="2" creationId="{677C45C3-FFF1-4BF3-B461-7061DC2ED9EB}"/>
          </ac:spMkLst>
        </pc:spChg>
        <pc:spChg chg="add mod">
          <ac:chgData name="Fabien Oldengott" userId="bcc056f7d88e754e" providerId="LiveId" clId="{C05945A0-5AD0-4A22-821C-271722C5ED68}" dt="2018-03-21T11:33:21.301" v="2240" actId="17032"/>
          <ac:spMkLst>
            <pc:docMk/>
            <pc:sldMk cId="1629183169" sldId="348"/>
            <ac:spMk id="4" creationId="{A02FB8BA-CCBB-4815-AD00-04CE760C0A18}"/>
          </ac:spMkLst>
        </pc:spChg>
        <pc:spChg chg="add mod">
          <ac:chgData name="Fabien Oldengott" userId="bcc056f7d88e754e" providerId="LiveId" clId="{C05945A0-5AD0-4A22-821C-271722C5ED68}" dt="2018-03-21T10:56:26.631" v="1884" actId="164"/>
          <ac:spMkLst>
            <pc:docMk/>
            <pc:sldMk cId="1629183169" sldId="348"/>
            <ac:spMk id="5" creationId="{5E8BD804-97BF-4486-AA22-802B73B7B178}"/>
          </ac:spMkLst>
        </pc:spChg>
        <pc:spChg chg="add mod">
          <ac:chgData name="Fabien Oldengott" userId="bcc056f7d88e754e" providerId="LiveId" clId="{C05945A0-5AD0-4A22-821C-271722C5ED68}" dt="2018-03-21T10:56:29.844" v="1885" actId="164"/>
          <ac:spMkLst>
            <pc:docMk/>
            <pc:sldMk cId="1629183169" sldId="348"/>
            <ac:spMk id="6" creationId="{24E637CC-EDC9-41A9-9AB0-557605BD5271}"/>
          </ac:spMkLst>
        </pc:spChg>
        <pc:spChg chg="add mod">
          <ac:chgData name="Fabien Oldengott" userId="bcc056f7d88e754e" providerId="LiveId" clId="{C05945A0-5AD0-4A22-821C-271722C5ED68}" dt="2018-03-21T10:56:37.796" v="1888" actId="164"/>
          <ac:spMkLst>
            <pc:docMk/>
            <pc:sldMk cId="1629183169" sldId="348"/>
            <ac:spMk id="7" creationId="{0316A3FC-5D2E-4991-9E85-E656CCABEAA4}"/>
          </ac:spMkLst>
        </pc:spChg>
        <pc:spChg chg="add mod">
          <ac:chgData name="Fabien Oldengott" userId="bcc056f7d88e754e" providerId="LiveId" clId="{C05945A0-5AD0-4A22-821C-271722C5ED68}" dt="2018-03-21T11:39:15.715" v="2339" actId="14100"/>
          <ac:spMkLst>
            <pc:docMk/>
            <pc:sldMk cId="1629183169" sldId="348"/>
            <ac:spMk id="8" creationId="{D8CBE56A-E68C-4631-9FFE-B4332EB5DB84}"/>
          </ac:spMkLst>
        </pc:spChg>
        <pc:spChg chg="add mod">
          <ac:chgData name="Fabien Oldengott" userId="bcc056f7d88e754e" providerId="LiveId" clId="{C05945A0-5AD0-4A22-821C-271722C5ED68}" dt="2018-03-21T11:09:09.809" v="2043" actId="20577"/>
          <ac:spMkLst>
            <pc:docMk/>
            <pc:sldMk cId="1629183169" sldId="348"/>
            <ac:spMk id="9" creationId="{BCFE08F7-2D0A-4AEC-BD5D-CF1885699EE1}"/>
          </ac:spMkLst>
        </pc:spChg>
        <pc:spChg chg="add mod">
          <ac:chgData name="Fabien Oldengott" userId="bcc056f7d88e754e" providerId="LiveId" clId="{C05945A0-5AD0-4A22-821C-271722C5ED68}" dt="2018-03-21T10:56:37.796" v="1888" actId="164"/>
          <ac:spMkLst>
            <pc:docMk/>
            <pc:sldMk cId="1629183169" sldId="348"/>
            <ac:spMk id="10" creationId="{4995EAC5-45AE-4AFE-A51D-AF33CEFAFD06}"/>
          </ac:spMkLst>
        </pc:spChg>
        <pc:spChg chg="add mod">
          <ac:chgData name="Fabien Oldengott" userId="bcc056f7d88e754e" providerId="LiveId" clId="{C05945A0-5AD0-4A22-821C-271722C5ED68}" dt="2018-03-21T10:56:46.773" v="1891" actId="164"/>
          <ac:spMkLst>
            <pc:docMk/>
            <pc:sldMk cId="1629183169" sldId="348"/>
            <ac:spMk id="11" creationId="{05740266-23B9-4615-9C6D-185BF3DCE4DA}"/>
          </ac:spMkLst>
        </pc:spChg>
        <pc:spChg chg="add mod">
          <ac:chgData name="Fabien Oldengott" userId="bcc056f7d88e754e" providerId="LiveId" clId="{C05945A0-5AD0-4A22-821C-271722C5ED68}" dt="2018-03-21T10:56:46.773" v="1891" actId="164"/>
          <ac:spMkLst>
            <pc:docMk/>
            <pc:sldMk cId="1629183169" sldId="348"/>
            <ac:spMk id="12" creationId="{3BE42687-4BE6-411A-A830-4ED5EDB5A79E}"/>
          </ac:spMkLst>
        </pc:spChg>
        <pc:spChg chg="add del mod">
          <ac:chgData name="Fabien Oldengott" userId="bcc056f7d88e754e" providerId="LiveId" clId="{C05945A0-5AD0-4A22-821C-271722C5ED68}" dt="2018-03-21T10:43:15.702" v="1506" actId="1076"/>
          <ac:spMkLst>
            <pc:docMk/>
            <pc:sldMk cId="1629183169" sldId="348"/>
            <ac:spMk id="13" creationId="{FF74807B-4585-4C08-8C2A-680DED4CBFAF}"/>
          </ac:spMkLst>
        </pc:spChg>
        <pc:spChg chg="add del mod">
          <ac:chgData name="Fabien Oldengott" userId="bcc056f7d88e754e" providerId="LiveId" clId="{C05945A0-5AD0-4A22-821C-271722C5ED68}" dt="2018-03-21T10:43:15.702" v="1506" actId="1076"/>
          <ac:spMkLst>
            <pc:docMk/>
            <pc:sldMk cId="1629183169" sldId="348"/>
            <ac:spMk id="14" creationId="{AAA0B985-C59E-452B-8918-0EBD8C219ADE}"/>
          </ac:spMkLst>
        </pc:spChg>
        <pc:spChg chg="add del mod">
          <ac:chgData name="Fabien Oldengott" userId="bcc056f7d88e754e" providerId="LiveId" clId="{C05945A0-5AD0-4A22-821C-271722C5ED68}" dt="2018-03-21T10:43:23.575" v="1511" actId="1076"/>
          <ac:spMkLst>
            <pc:docMk/>
            <pc:sldMk cId="1629183169" sldId="348"/>
            <ac:spMk id="15" creationId="{F2CA1997-9680-4BF7-9277-43A384B1EE2E}"/>
          </ac:spMkLst>
        </pc:spChg>
        <pc:spChg chg="add del">
          <ac:chgData name="Fabien Oldengott" userId="bcc056f7d88e754e" providerId="LiveId" clId="{C05945A0-5AD0-4A22-821C-271722C5ED68}" dt="2018-03-21T10:43:23.575" v="1511" actId="1076"/>
          <ac:spMkLst>
            <pc:docMk/>
            <pc:sldMk cId="1629183169" sldId="348"/>
            <ac:spMk id="16" creationId="{68368EAE-DE5F-4BAD-B245-B169B9823171}"/>
          </ac:spMkLst>
        </pc:spChg>
        <pc:spChg chg="add mod">
          <ac:chgData name="Fabien Oldengott" userId="bcc056f7d88e754e" providerId="LiveId" clId="{C05945A0-5AD0-4A22-821C-271722C5ED68}" dt="2018-03-21T10:56:52.968" v="1892" actId="164"/>
          <ac:spMkLst>
            <pc:docMk/>
            <pc:sldMk cId="1629183169" sldId="348"/>
            <ac:spMk id="17" creationId="{77AD8906-5EEE-4BEB-ACC9-3706262D01A3}"/>
          </ac:spMkLst>
        </pc:spChg>
        <pc:spChg chg="add mod">
          <ac:chgData name="Fabien Oldengott" userId="bcc056f7d88e754e" providerId="LiveId" clId="{C05945A0-5AD0-4A22-821C-271722C5ED68}" dt="2018-03-21T11:09:30.182" v="2071" actId="1076"/>
          <ac:spMkLst>
            <pc:docMk/>
            <pc:sldMk cId="1629183169" sldId="348"/>
            <ac:spMk id="18" creationId="{5896EE60-21B0-4DED-977E-68D8C8F0A928}"/>
          </ac:spMkLst>
        </pc:spChg>
        <pc:spChg chg="add del mod">
          <ac:chgData name="Fabien Oldengott" userId="bcc056f7d88e754e" providerId="LiveId" clId="{C05945A0-5AD0-4A22-821C-271722C5ED68}" dt="2018-03-21T10:54:18.140" v="1843" actId="478"/>
          <ac:spMkLst>
            <pc:docMk/>
            <pc:sldMk cId="1629183169" sldId="348"/>
            <ac:spMk id="19" creationId="{9A09C612-79D0-4C91-9EE7-8A09C2A87961}"/>
          </ac:spMkLst>
        </pc:spChg>
        <pc:spChg chg="add del mod">
          <ac:chgData name="Fabien Oldengott" userId="bcc056f7d88e754e" providerId="LiveId" clId="{C05945A0-5AD0-4A22-821C-271722C5ED68}" dt="2018-03-21T10:54:18.140" v="1843" actId="478"/>
          <ac:spMkLst>
            <pc:docMk/>
            <pc:sldMk cId="1629183169" sldId="348"/>
            <ac:spMk id="20" creationId="{79B1EAD3-6714-43BF-85DC-3DC4667953DA}"/>
          </ac:spMkLst>
        </pc:spChg>
        <pc:spChg chg="add del mod">
          <ac:chgData name="Fabien Oldengott" userId="bcc056f7d88e754e" providerId="LiveId" clId="{C05945A0-5AD0-4A22-821C-271722C5ED68}" dt="2018-03-21T10:54:18.140" v="1843" actId="478"/>
          <ac:spMkLst>
            <pc:docMk/>
            <pc:sldMk cId="1629183169" sldId="348"/>
            <ac:spMk id="21" creationId="{60E0C75C-671D-4EBB-8383-40A0CAC7F044}"/>
          </ac:spMkLst>
        </pc:spChg>
        <pc:spChg chg="add del mod">
          <ac:chgData name="Fabien Oldengott" userId="bcc056f7d88e754e" providerId="LiveId" clId="{C05945A0-5AD0-4A22-821C-271722C5ED68}" dt="2018-03-21T10:54:18.140" v="1843" actId="478"/>
          <ac:spMkLst>
            <pc:docMk/>
            <pc:sldMk cId="1629183169" sldId="348"/>
            <ac:spMk id="22" creationId="{1E9A8A74-B571-4B5C-8C11-61970B50600D}"/>
          </ac:spMkLst>
        </pc:spChg>
        <pc:grpChg chg="add mod">
          <ac:chgData name="Fabien Oldengott" userId="bcc056f7d88e754e" providerId="LiveId" clId="{C05945A0-5AD0-4A22-821C-271722C5ED68}" dt="2018-03-21T11:09:03.103" v="2009" actId="20577"/>
          <ac:grpSpMkLst>
            <pc:docMk/>
            <pc:sldMk cId="1629183169" sldId="348"/>
            <ac:grpSpMk id="23" creationId="{C66B5CF1-5EC5-4735-ADD1-9BD0F4988C97}"/>
          </ac:grpSpMkLst>
        </pc:grpChg>
        <pc:grpChg chg="add mod">
          <ac:chgData name="Fabien Oldengott" userId="bcc056f7d88e754e" providerId="LiveId" clId="{C05945A0-5AD0-4A22-821C-271722C5ED68}" dt="2018-03-21T10:57:21.847" v="1899" actId="1076"/>
          <ac:grpSpMkLst>
            <pc:docMk/>
            <pc:sldMk cId="1629183169" sldId="348"/>
            <ac:grpSpMk id="24" creationId="{DA7B891F-3DA9-4050-8DF8-F30FC3BF4DA1}"/>
          </ac:grpSpMkLst>
        </pc:grpChg>
        <pc:grpChg chg="add mod">
          <ac:chgData name="Fabien Oldengott" userId="bcc056f7d88e754e" providerId="LiveId" clId="{C05945A0-5AD0-4A22-821C-271722C5ED68}" dt="2018-03-21T10:57:17.650" v="1898" actId="1076"/>
          <ac:grpSpMkLst>
            <pc:docMk/>
            <pc:sldMk cId="1629183169" sldId="348"/>
            <ac:grpSpMk id="25" creationId="{92F5D1B5-9035-4819-AE2A-DEE4757BB88B}"/>
          </ac:grpSpMkLst>
        </pc:grpChg>
        <pc:grpChg chg="add mod">
          <ac:chgData name="Fabien Oldengott" userId="bcc056f7d88e754e" providerId="LiveId" clId="{C05945A0-5AD0-4A22-821C-271722C5ED68}" dt="2018-03-21T10:57:07.604" v="1896" actId="1076"/>
          <ac:grpSpMkLst>
            <pc:docMk/>
            <pc:sldMk cId="1629183169" sldId="348"/>
            <ac:grpSpMk id="26" creationId="{EC23430C-D2A2-4869-8CCD-D86F88237E7F}"/>
          </ac:grpSpMkLst>
        </pc:grpChg>
        <pc:grpChg chg="add mod">
          <ac:chgData name="Fabien Oldengott" userId="bcc056f7d88e754e" providerId="LiveId" clId="{C05945A0-5AD0-4A22-821C-271722C5ED68}" dt="2018-03-21T10:57:37.079" v="1901" actId="1076"/>
          <ac:grpSpMkLst>
            <pc:docMk/>
            <pc:sldMk cId="1629183169" sldId="348"/>
            <ac:grpSpMk id="27" creationId="{B2BE2902-3AF3-428A-B09B-9B27A2B90EF1}"/>
          </ac:grpSpMkLst>
        </pc:grpChg>
        <pc:cxnChg chg="add mod">
          <ac:chgData name="Fabien Oldengott" userId="bcc056f7d88e754e" providerId="LiveId" clId="{C05945A0-5AD0-4A22-821C-271722C5ED68}" dt="2018-03-21T10:58:51.026" v="1907" actId="13822"/>
          <ac:cxnSpMkLst>
            <pc:docMk/>
            <pc:sldMk cId="1629183169" sldId="348"/>
            <ac:cxnSpMk id="29" creationId="{B19CF842-97F3-436C-B89E-D123C41CB1A1}"/>
          </ac:cxnSpMkLst>
        </pc:cxnChg>
        <pc:cxnChg chg="add mod">
          <ac:chgData name="Fabien Oldengott" userId="bcc056f7d88e754e" providerId="LiveId" clId="{C05945A0-5AD0-4A22-821C-271722C5ED68}" dt="2018-03-21T10:58:51.026" v="1907" actId="13822"/>
          <ac:cxnSpMkLst>
            <pc:docMk/>
            <pc:sldMk cId="1629183169" sldId="348"/>
            <ac:cxnSpMk id="31" creationId="{82435BE4-3EE2-4356-AFB7-DD493418A63F}"/>
          </ac:cxnSpMkLst>
        </pc:cxnChg>
        <pc:cxnChg chg="add mod">
          <ac:chgData name="Fabien Oldengott" userId="bcc056f7d88e754e" providerId="LiveId" clId="{C05945A0-5AD0-4A22-821C-271722C5ED68}" dt="2018-03-21T10:58:51.026" v="1907" actId="13822"/>
          <ac:cxnSpMkLst>
            <pc:docMk/>
            <pc:sldMk cId="1629183169" sldId="348"/>
            <ac:cxnSpMk id="33" creationId="{FA51B17F-0192-4BFE-90E8-595D557FBA28}"/>
          </ac:cxnSpMkLst>
        </pc:cxnChg>
        <pc:cxnChg chg="add mod">
          <ac:chgData name="Fabien Oldengott" userId="bcc056f7d88e754e" providerId="LiveId" clId="{C05945A0-5AD0-4A22-821C-271722C5ED68}" dt="2018-03-21T10:58:51.026" v="1907" actId="13822"/>
          <ac:cxnSpMkLst>
            <pc:docMk/>
            <pc:sldMk cId="1629183169" sldId="348"/>
            <ac:cxnSpMk id="35" creationId="{A177E51F-6144-4D28-9FAA-1D0576BFE1B9}"/>
          </ac:cxnSpMkLst>
        </pc:cxnChg>
        <pc:cxnChg chg="add mod">
          <ac:chgData name="Fabien Oldengott" userId="bcc056f7d88e754e" providerId="LiveId" clId="{C05945A0-5AD0-4A22-821C-271722C5ED68}" dt="2018-03-21T10:58:51.026" v="1907" actId="13822"/>
          <ac:cxnSpMkLst>
            <pc:docMk/>
            <pc:sldMk cId="1629183169" sldId="348"/>
            <ac:cxnSpMk id="37" creationId="{1A2BF553-B0DA-4060-9B88-861DE7EE3BE0}"/>
          </ac:cxnSpMkLst>
        </pc:cxnChg>
      </pc:sldChg>
      <pc:sldChg chg="modSp add">
        <pc:chgData name="Fabien Oldengott" userId="bcc056f7d88e754e" providerId="LiveId" clId="{C05945A0-5AD0-4A22-821C-271722C5ED68}" dt="2018-03-21T12:18:19.922" v="2562" actId="12385"/>
        <pc:sldMkLst>
          <pc:docMk/>
          <pc:sldMk cId="1150304356" sldId="351"/>
        </pc:sldMkLst>
        <pc:graphicFrameChg chg="mod modGraphic">
          <ac:chgData name="Fabien Oldengott" userId="bcc056f7d88e754e" providerId="LiveId" clId="{C05945A0-5AD0-4A22-821C-271722C5ED68}" dt="2018-03-21T12:18:19.922" v="2562" actId="12385"/>
          <ac:graphicFrameMkLst>
            <pc:docMk/>
            <pc:sldMk cId="1150304356" sldId="351"/>
            <ac:graphicFrameMk id="7" creationId="{8F43F1A0-3586-0941-A4E9-678A773146E1}"/>
          </ac:graphicFrameMkLst>
        </pc:graphicFrameChg>
      </pc:sldChg>
      <pc:sldChg chg="modSp add">
        <pc:chgData name="Fabien Oldengott" userId="bcc056f7d88e754e" providerId="LiveId" clId="{C05945A0-5AD0-4A22-821C-271722C5ED68}" dt="2018-03-21T12:18:23.432" v="2563" actId="12385"/>
        <pc:sldMkLst>
          <pc:docMk/>
          <pc:sldMk cId="3922445035" sldId="352"/>
        </pc:sldMkLst>
        <pc:spChg chg="mod">
          <ac:chgData name="Fabien Oldengott" userId="bcc056f7d88e754e" providerId="LiveId" clId="{C05945A0-5AD0-4A22-821C-271722C5ED68}" dt="2018-03-21T12:12:58.828" v="2556" actId="20577"/>
          <ac:spMkLst>
            <pc:docMk/>
            <pc:sldMk cId="3922445035" sldId="352"/>
            <ac:spMk id="5" creationId="{46F28E74-F257-4134-97C5-524D481CEA61}"/>
          </ac:spMkLst>
        </pc:spChg>
        <pc:graphicFrameChg chg="mod modGraphic">
          <ac:chgData name="Fabien Oldengott" userId="bcc056f7d88e754e" providerId="LiveId" clId="{C05945A0-5AD0-4A22-821C-271722C5ED68}" dt="2018-03-21T12:18:23.432" v="2563" actId="12385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  <pc:sldChg chg="modSp add ord">
        <pc:chgData name="Fabien Oldengott" userId="bcc056f7d88e754e" providerId="LiveId" clId="{C05945A0-5AD0-4A22-821C-271722C5ED68}" dt="2018-03-21T11:23:24.827" v="2180" actId="20577"/>
        <pc:sldMkLst>
          <pc:docMk/>
          <pc:sldMk cId="3048547039" sldId="353"/>
        </pc:sldMkLst>
        <pc:spChg chg="mod">
          <ac:chgData name="Fabien Oldengott" userId="bcc056f7d88e754e" providerId="LiveId" clId="{C05945A0-5AD0-4A22-821C-271722C5ED68}" dt="2018-03-21T11:23:24.827" v="2180" actId="20577"/>
          <ac:spMkLst>
            <pc:docMk/>
            <pc:sldMk cId="3048547039" sldId="353"/>
            <ac:spMk id="3" creationId="{76073B14-913C-46A4-8049-5C153E460A58}"/>
          </ac:spMkLst>
        </pc:spChg>
        <pc:spChg chg="mod">
          <ac:chgData name="Fabien Oldengott" userId="bcc056f7d88e754e" providerId="LiveId" clId="{C05945A0-5AD0-4A22-821C-271722C5ED68}" dt="2018-03-21T11:23:19.845" v="2161" actId="20577"/>
          <ac:spMkLst>
            <pc:docMk/>
            <pc:sldMk cId="3048547039" sldId="353"/>
            <ac:spMk id="4" creationId="{EB7236E3-C99A-40C9-853D-724F66677FED}"/>
          </ac:spMkLst>
        </pc:spChg>
      </pc:sldChg>
      <pc:sldChg chg="addSp delSp modSp add modAnim">
        <pc:chgData name="Fabien Oldengott" userId="bcc056f7d88e754e" providerId="LiveId" clId="{C05945A0-5AD0-4A22-821C-271722C5ED68}" dt="2018-03-21T12:14:06.058" v="2561" actId="2696"/>
        <pc:sldMkLst>
          <pc:docMk/>
          <pc:sldMk cId="4288216812" sldId="354"/>
        </pc:sldMkLst>
        <pc:spChg chg="del">
          <ac:chgData name="Fabien Oldengott" userId="bcc056f7d88e754e" providerId="LiveId" clId="{C05945A0-5AD0-4A22-821C-271722C5ED68}" dt="2018-03-21T11:26:04.616" v="2183" actId="478"/>
          <ac:spMkLst>
            <pc:docMk/>
            <pc:sldMk cId="4288216812" sldId="354"/>
            <ac:spMk id="2" creationId="{3819FCD8-23EA-4F3C-B05A-16BA4D85A820}"/>
          </ac:spMkLst>
        </pc:spChg>
        <pc:spChg chg="del">
          <ac:chgData name="Fabien Oldengott" userId="bcc056f7d88e754e" providerId="LiveId" clId="{C05945A0-5AD0-4A22-821C-271722C5ED68}" dt="2018-03-21T11:26:04.616" v="2183" actId="478"/>
          <ac:spMkLst>
            <pc:docMk/>
            <pc:sldMk cId="4288216812" sldId="354"/>
            <ac:spMk id="3" creationId="{678A7753-2759-4F76-A28F-CE7D5CAFADDD}"/>
          </ac:spMkLst>
        </pc:spChg>
        <pc:spChg chg="add mod">
          <ac:chgData name="Fabien Oldengott" userId="bcc056f7d88e754e" providerId="LiveId" clId="{C05945A0-5AD0-4A22-821C-271722C5ED68}" dt="2018-03-21T11:49:40.589" v="2479" actId="20577"/>
          <ac:spMkLst>
            <pc:docMk/>
            <pc:sldMk cId="4288216812" sldId="354"/>
            <ac:spMk id="5" creationId="{B6D62217-295E-483D-A789-B71CE2E2DF33}"/>
          </ac:spMkLst>
        </pc:spChg>
        <pc:spChg chg="add del mod">
          <ac:chgData name="Fabien Oldengott" userId="bcc056f7d88e754e" providerId="LiveId" clId="{C05945A0-5AD0-4A22-821C-271722C5ED68}" dt="2018-03-21T11:30:57.313" v="2238" actId="478"/>
          <ac:spMkLst>
            <pc:docMk/>
            <pc:sldMk cId="4288216812" sldId="354"/>
            <ac:spMk id="8" creationId="{6563E2B8-8103-4DF3-A8C8-A26ED4D00591}"/>
          </ac:spMkLst>
        </pc:spChg>
        <pc:spChg chg="add mod">
          <ac:chgData name="Fabien Oldengott" userId="bcc056f7d88e754e" providerId="LiveId" clId="{C05945A0-5AD0-4A22-821C-271722C5ED68}" dt="2018-03-21T12:06:39.327" v="2538" actId="14100"/>
          <ac:spMkLst>
            <pc:docMk/>
            <pc:sldMk cId="4288216812" sldId="354"/>
            <ac:spMk id="9" creationId="{154FC325-BD60-4757-ACFB-12ED6BBFEB04}"/>
          </ac:spMkLst>
        </pc:spChg>
        <pc:spChg chg="add del mod">
          <ac:chgData name="Fabien Oldengott" userId="bcc056f7d88e754e" providerId="LiveId" clId="{C05945A0-5AD0-4A22-821C-271722C5ED68}" dt="2018-03-21T12:02:58.948" v="2490" actId="478"/>
          <ac:spMkLst>
            <pc:docMk/>
            <pc:sldMk cId="4288216812" sldId="354"/>
            <ac:spMk id="10" creationId="{C27E5D7D-F79F-4200-A4E4-59BC9A857353}"/>
          </ac:spMkLst>
        </pc:spChg>
        <pc:spChg chg="add mod">
          <ac:chgData name="Fabien Oldengott" userId="bcc056f7d88e754e" providerId="LiveId" clId="{C05945A0-5AD0-4A22-821C-271722C5ED68}" dt="2018-03-21T12:06:49.058" v="2542" actId="14100"/>
          <ac:spMkLst>
            <pc:docMk/>
            <pc:sldMk cId="4288216812" sldId="354"/>
            <ac:spMk id="11" creationId="{E3740212-197A-44A3-8746-8E2BBA4A7AB7}"/>
          </ac:spMkLst>
        </pc:spChg>
        <pc:spChg chg="add del mod">
          <ac:chgData name="Fabien Oldengott" userId="bcc056f7d88e754e" providerId="LiveId" clId="{C05945A0-5AD0-4A22-821C-271722C5ED68}" dt="2018-03-21T12:06:05.267" v="2531" actId="478"/>
          <ac:spMkLst>
            <pc:docMk/>
            <pc:sldMk cId="4288216812" sldId="354"/>
            <ac:spMk id="12" creationId="{246EE1F4-D7DE-4BAA-8C35-91168EE5F71D}"/>
          </ac:spMkLst>
        </pc:spChg>
        <pc:spChg chg="add mod">
          <ac:chgData name="Fabien Oldengott" userId="bcc056f7d88e754e" providerId="LiveId" clId="{C05945A0-5AD0-4A22-821C-271722C5ED68}" dt="2018-03-21T12:06:44.941" v="2540" actId="14100"/>
          <ac:spMkLst>
            <pc:docMk/>
            <pc:sldMk cId="4288216812" sldId="354"/>
            <ac:spMk id="13" creationId="{4EF7CA6F-4276-484B-97BF-E34194019478}"/>
          </ac:spMkLst>
        </pc:spChg>
        <pc:graphicFrameChg chg="add mod modGraphic">
          <ac:chgData name="Fabien Oldengott" userId="bcc056f7d88e754e" providerId="LiveId" clId="{C05945A0-5AD0-4A22-821C-271722C5ED68}" dt="2018-03-21T11:30:38.715" v="2237" actId="2711"/>
          <ac:graphicFrameMkLst>
            <pc:docMk/>
            <pc:sldMk cId="4288216812" sldId="354"/>
            <ac:graphicFrameMk id="2" creationId="{B3FC45FC-B7BB-4D48-8B3C-EA884DD97723}"/>
          </ac:graphicFrameMkLst>
        </pc:graphicFrameChg>
        <pc:graphicFrameChg chg="add del mod modGraphic">
          <ac:chgData name="Fabien Oldengott" userId="bcc056f7d88e754e" providerId="LiveId" clId="{C05945A0-5AD0-4A22-821C-271722C5ED68}" dt="2018-03-21T11:26:18.470" v="2189" actId="478"/>
          <ac:graphicFrameMkLst>
            <pc:docMk/>
            <pc:sldMk cId="4288216812" sldId="354"/>
            <ac:graphicFrameMk id="6" creationId="{9922B39D-C3FA-4D34-98F0-7605A209F8E7}"/>
          </ac:graphicFrameMkLst>
        </pc:graphicFrameChg>
      </pc:sldChg>
      <pc:sldChg chg="modSp add">
        <pc:chgData name="Fabien Oldengott" userId="bcc056f7d88e754e" providerId="LiveId" clId="{C05945A0-5AD0-4A22-821C-271722C5ED68}" dt="2018-03-21T11:42:14.925" v="2387" actId="20577"/>
        <pc:sldMkLst>
          <pc:docMk/>
          <pc:sldMk cId="402296371" sldId="358"/>
        </pc:sldMkLst>
        <pc:spChg chg="mod">
          <ac:chgData name="Fabien Oldengott" userId="bcc056f7d88e754e" providerId="LiveId" clId="{C05945A0-5AD0-4A22-821C-271722C5ED68}" dt="2018-03-21T11:42:14.925" v="2387" actId="20577"/>
          <ac:spMkLst>
            <pc:docMk/>
            <pc:sldMk cId="402296371" sldId="358"/>
            <ac:spMk id="2" creationId="{677C45C3-FFF1-4BF3-B461-7061DC2ED9EB}"/>
          </ac:spMkLst>
        </pc:spChg>
      </pc:sldChg>
      <pc:sldMasterChg chg="modSldLayout">
        <pc:chgData name="Fabien Oldengott" userId="bcc056f7d88e754e" providerId="LiveId" clId="{C05945A0-5AD0-4A22-821C-271722C5ED68}" dt="2018-03-21T09:36:23.552" v="0" actId="1035"/>
        <pc:sldMasterMkLst>
          <pc:docMk/>
          <pc:sldMasterMk cId="4106986049" sldId="2147483660"/>
        </pc:sldMasterMkLst>
        <pc:sldLayoutChg chg="modSp">
          <pc:chgData name="Fabien Oldengott" userId="bcc056f7d88e754e" providerId="LiveId" clId="{C05945A0-5AD0-4A22-821C-271722C5ED68}" dt="2018-03-21T09:36:23.552" v="0" actId="1035"/>
          <pc:sldLayoutMkLst>
            <pc:docMk/>
            <pc:sldMasterMk cId="4106986049" sldId="2147483660"/>
            <pc:sldLayoutMk cId="2300589118" sldId="2147483661"/>
          </pc:sldLayoutMkLst>
          <pc:spChg chg="mod">
            <ac:chgData name="Fabien Oldengott" userId="bcc056f7d88e754e" providerId="LiveId" clId="{C05945A0-5AD0-4A22-821C-271722C5ED68}" dt="2018-03-21T09:36:23.552" v="0" actId="1035"/>
            <ac:spMkLst>
              <pc:docMk/>
              <pc:sldMasterMk cId="4106986049" sldId="2147483660"/>
              <pc:sldLayoutMk cId="2300589118" sldId="2147483661"/>
              <ac:spMk id="7" creationId="{00000000-0000-0000-0000-000000000000}"/>
            </ac:spMkLst>
          </pc:spChg>
        </pc:sldLayoutChg>
      </pc:sldMasterChg>
    </pc:docChg>
  </pc:docChgLst>
  <pc:docChgLst>
    <pc:chgData name="Ali Gündüz" userId="4aac55df76418fc3" providerId="LiveId" clId="{2361E754-0F93-484B-8770-81CE1F24BE68}"/>
    <pc:docChg chg="addSld delSld modSld">
      <pc:chgData name="Ali Gündüz" userId="4aac55df76418fc3" providerId="LiveId" clId="{2361E754-0F93-484B-8770-81CE1F24BE68}" dt="2018-03-21T11:55:06.258" v="34" actId="2696"/>
      <pc:docMkLst>
        <pc:docMk/>
      </pc:docMkLst>
    </pc:docChg>
  </pc:docChgLst>
  <pc:docChgLst>
    <pc:chgData name="Fabien Oldengott" userId="bcc056f7d88e754e" providerId="LiveId" clId="{40985158-6CE1-4426-BF86-48743F81CE66}"/>
    <pc:docChg chg="undo custSel addSld delSld modSld sldOrd modMainMaster">
      <pc:chgData name="Fabien Oldengott" userId="bcc056f7d88e754e" providerId="LiveId" clId="{40985158-6CE1-4426-BF86-48743F81CE66}" dt="2018-03-20T11:44:16.500" v="1880" actId="1036"/>
      <pc:docMkLst>
        <pc:docMk/>
      </pc:docMkLst>
      <pc:sldChg chg="modSp">
        <pc:chgData name="Fabien Oldengott" userId="bcc056f7d88e754e" providerId="LiveId" clId="{40985158-6CE1-4426-BF86-48743F81CE66}" dt="2018-03-15T10:51:56.402" v="153" actId="20577"/>
        <pc:sldMkLst>
          <pc:docMk/>
          <pc:sldMk cId="948653714" sldId="259"/>
        </pc:sldMkLst>
        <pc:graphicFrameChg chg="mod modGraphic">
          <ac:chgData name="Fabien Oldengott" userId="bcc056f7d88e754e" providerId="LiveId" clId="{40985158-6CE1-4426-BF86-48743F81CE66}" dt="2018-03-15T10:51:56.402" v="153" actId="20577"/>
          <ac:graphicFrameMkLst>
            <pc:docMk/>
            <pc:sldMk cId="948653714" sldId="259"/>
            <ac:graphicFrameMk id="3" creationId="{00000000-0000-0000-0000-000000000000}"/>
          </ac:graphicFrameMkLst>
        </pc:graphicFrameChg>
      </pc:sldChg>
      <pc:sldChg chg="modSp">
        <pc:chgData name="Fabien Oldengott" userId="bcc056f7d88e754e" providerId="LiveId" clId="{40985158-6CE1-4426-BF86-48743F81CE66}" dt="2018-03-15T12:32:11.905" v="1879" actId="1036"/>
        <pc:sldMkLst>
          <pc:docMk/>
          <pc:sldMk cId="1891046919" sldId="279"/>
        </pc:sldMkLst>
        <pc:spChg chg="mod">
          <ac:chgData name="Fabien Oldengott" userId="bcc056f7d88e754e" providerId="LiveId" clId="{40985158-6CE1-4426-BF86-48743F81CE66}" dt="2018-03-15T10:45:05.199" v="25" actId="20577"/>
          <ac:spMkLst>
            <pc:docMk/>
            <pc:sldMk cId="1891046919" sldId="279"/>
            <ac:spMk id="2" creationId="{806C3A11-BC8C-4814-A5A2-CC9943C05F36}"/>
          </ac:spMkLst>
        </pc:spChg>
        <pc:spChg chg="mod">
          <ac:chgData name="Fabien Oldengott" userId="bcc056f7d88e754e" providerId="LiveId" clId="{40985158-6CE1-4426-BF86-48743F81CE66}" dt="2018-03-15T12:32:11.905" v="1879" actId="1036"/>
          <ac:spMkLst>
            <pc:docMk/>
            <pc:sldMk cId="1891046919" sldId="279"/>
            <ac:spMk id="3" creationId="{1727809B-A47C-4377-9CE8-D57467594D11}"/>
          </ac:spMkLst>
        </pc:spChg>
      </pc:sldChg>
      <pc:sldChg chg="modSp">
        <pc:chgData name="Fabien Oldengott" userId="bcc056f7d88e754e" providerId="LiveId" clId="{40985158-6CE1-4426-BF86-48743F81CE66}" dt="2018-03-15T10:52:00.182" v="165" actId="20577"/>
        <pc:sldMkLst>
          <pc:docMk/>
          <pc:sldMk cId="3750098740" sldId="285"/>
        </pc:sldMkLst>
        <pc:spChg chg="mod">
          <ac:chgData name="Fabien Oldengott" userId="bcc056f7d88e754e" providerId="LiveId" clId="{40985158-6CE1-4426-BF86-48743F81CE66}" dt="2018-03-15T10:52:00.182" v="165" actId="20577"/>
          <ac:spMkLst>
            <pc:docMk/>
            <pc:sldMk cId="3750098740" sldId="285"/>
            <ac:spMk id="3" creationId="{76073B14-913C-46A4-8049-5C153E460A58}"/>
          </ac:spMkLst>
        </pc:spChg>
      </pc:sldChg>
      <pc:sldChg chg="modSp">
        <pc:chgData name="Fabien Oldengott" userId="bcc056f7d88e754e" providerId="LiveId" clId="{40985158-6CE1-4426-BF86-48743F81CE66}" dt="2018-03-15T11:04:07.892" v="649" actId="20577"/>
        <pc:sldMkLst>
          <pc:docMk/>
          <pc:sldMk cId="1567928690" sldId="289"/>
        </pc:sldMkLst>
        <pc:spChg chg="mod">
          <ac:chgData name="Fabien Oldengott" userId="bcc056f7d88e754e" providerId="LiveId" clId="{40985158-6CE1-4426-BF86-48743F81CE66}" dt="2018-03-15T11:04:07.892" v="649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modSp">
        <pc:chgData name="Fabien Oldengott" userId="bcc056f7d88e754e" providerId="LiveId" clId="{40985158-6CE1-4426-BF86-48743F81CE66}" dt="2018-03-15T11:11:57.534" v="1015" actId="113"/>
        <pc:sldMkLst>
          <pc:docMk/>
          <pc:sldMk cId="1105035645" sldId="293"/>
        </pc:sldMkLst>
        <pc:spChg chg="mod">
          <ac:chgData name="Fabien Oldengott" userId="bcc056f7d88e754e" providerId="LiveId" clId="{40985158-6CE1-4426-BF86-48743F81CE66}" dt="2018-03-15T11:11:57.534" v="1015" actId="113"/>
          <ac:spMkLst>
            <pc:docMk/>
            <pc:sldMk cId="1105035645" sldId="293"/>
            <ac:spMk id="3" creationId="{76073B14-913C-46A4-8049-5C153E460A58}"/>
          </ac:spMkLst>
        </pc:spChg>
      </pc:sldChg>
      <pc:sldChg chg="modSp">
        <pc:chgData name="Fabien Oldengott" userId="bcc056f7d88e754e" providerId="LiveId" clId="{40985158-6CE1-4426-BF86-48743F81CE66}" dt="2018-03-15T11:15:40.814" v="1047" actId="20577"/>
        <pc:sldMkLst>
          <pc:docMk/>
          <pc:sldMk cId="4068671573" sldId="334"/>
        </pc:sldMkLst>
        <pc:spChg chg="mod">
          <ac:chgData name="Fabien Oldengott" userId="bcc056f7d88e754e" providerId="LiveId" clId="{40985158-6CE1-4426-BF86-48743F81CE66}" dt="2018-03-15T11:15:40.814" v="1047" actId="20577"/>
          <ac:spMkLst>
            <pc:docMk/>
            <pc:sldMk cId="4068671573" sldId="334"/>
            <ac:spMk id="3" creationId="{76073B14-913C-46A4-8049-5C153E460A58}"/>
          </ac:spMkLst>
        </pc:spChg>
      </pc:sldChg>
      <pc:sldChg chg="add">
        <pc:chgData name="Fabien Oldengott" userId="bcc056f7d88e754e" providerId="LiveId" clId="{40985158-6CE1-4426-BF86-48743F81CE66}" dt="2018-03-15T11:41:11.152" v="1172" actId="1036"/>
        <pc:sldMkLst>
          <pc:docMk/>
          <pc:sldMk cId="3556152312" sldId="345"/>
        </pc:sldMkLst>
      </pc:sldChg>
      <pc:sldMasterChg chg="modSldLayout">
        <pc:chgData name="Fabien Oldengott" userId="bcc056f7d88e754e" providerId="LiveId" clId="{40985158-6CE1-4426-BF86-48743F81CE66}" dt="2018-03-20T11:44:16.500" v="1880" actId="1036"/>
        <pc:sldMasterMkLst>
          <pc:docMk/>
          <pc:sldMasterMk cId="4106986049" sldId="2147483660"/>
        </pc:sldMasterMkLst>
        <pc:sldLayoutChg chg="modSp">
          <pc:chgData name="Fabien Oldengott" userId="bcc056f7d88e754e" providerId="LiveId" clId="{40985158-6CE1-4426-BF86-48743F81CE66}" dt="2018-03-20T11:44:16.500" v="1880" actId="1036"/>
          <pc:sldLayoutMkLst>
            <pc:docMk/>
            <pc:sldMasterMk cId="4106986049" sldId="2147483660"/>
            <pc:sldLayoutMk cId="2300589118" sldId="2147483661"/>
          </pc:sldLayoutMkLst>
          <pc:spChg chg="mod">
            <ac:chgData name="Fabien Oldengott" userId="bcc056f7d88e754e" providerId="LiveId" clId="{40985158-6CE1-4426-BF86-48743F81CE66}" dt="2018-03-20T11:44:16.500" v="1880" actId="1036"/>
            <ac:spMkLst>
              <pc:docMk/>
              <pc:sldMasterMk cId="4106986049" sldId="2147483660"/>
              <pc:sldLayoutMk cId="2300589118" sldId="2147483661"/>
              <ac:spMk id="7" creationId="{00000000-0000-0000-0000-000000000000}"/>
            </ac:spMkLst>
          </pc:spChg>
        </pc:sldLayoutChg>
      </pc:sldMasterChg>
    </pc:docChg>
  </pc:docChgLst>
  <pc:docChgLst>
    <pc:chgData name="Ali Gündüz" userId="4aac55df76418fc3" providerId="LiveId" clId="{E386A4B1-1C96-4AA9-A639-FC1BB919C549}"/>
    <pc:docChg chg="undo custSel addSld delSld modSld">
      <pc:chgData name="Ali Gündüz" userId="4aac55df76418fc3" providerId="LiveId" clId="{E386A4B1-1C96-4AA9-A639-FC1BB919C549}" dt="2018-03-23T11:44:46.220" v="1136"/>
      <pc:docMkLst>
        <pc:docMk/>
      </pc:docMkLst>
      <pc:sldChg chg="addSp delSp modSp">
        <pc:chgData name="Ali Gündüz" userId="4aac55df76418fc3" providerId="LiveId" clId="{E386A4B1-1C96-4AA9-A639-FC1BB919C549}" dt="2018-03-23T11:30:00.762" v="558" actId="14734"/>
        <pc:sldMkLst>
          <pc:docMk/>
          <pc:sldMk cId="1150304356" sldId="351"/>
        </pc:sldMkLst>
        <pc:spChg chg="add del mod">
          <ac:chgData name="Ali Gündüz" userId="4aac55df76418fc3" providerId="LiveId" clId="{E386A4B1-1C96-4AA9-A639-FC1BB919C549}" dt="2018-03-23T11:17:33.105" v="246" actId="478"/>
          <ac:spMkLst>
            <pc:docMk/>
            <pc:sldMk cId="1150304356" sldId="351"/>
            <ac:spMk id="3" creationId="{93A6F47E-12CF-442E-9CB0-A6C29B3664FE}"/>
          </ac:spMkLst>
        </pc:spChg>
        <pc:spChg chg="mod">
          <ac:chgData name="Ali Gündüz" userId="4aac55df76418fc3" providerId="LiveId" clId="{E386A4B1-1C96-4AA9-A639-FC1BB919C549}" dt="2018-03-23T11:20:34.147" v="361" actId="20577"/>
          <ac:spMkLst>
            <pc:docMk/>
            <pc:sldMk cId="1150304356" sldId="351"/>
            <ac:spMk id="5" creationId="{46F28E74-F257-4134-97C5-524D481CEA61}"/>
          </ac:spMkLst>
        </pc:spChg>
        <pc:spChg chg="add del mod">
          <ac:chgData name="Ali Gündüz" userId="4aac55df76418fc3" providerId="LiveId" clId="{E386A4B1-1C96-4AA9-A639-FC1BB919C549}" dt="2018-03-23T11:17:55.663" v="248" actId="478"/>
          <ac:spMkLst>
            <pc:docMk/>
            <pc:sldMk cId="1150304356" sldId="351"/>
            <ac:spMk id="9" creationId="{E0B1539A-B0A8-4C06-A354-7D72A4C1F73A}"/>
          </ac:spMkLst>
        </pc:spChg>
        <pc:graphicFrameChg chg="del">
          <ac:chgData name="Ali Gündüz" userId="4aac55df76418fc3" providerId="LiveId" clId="{E386A4B1-1C96-4AA9-A639-FC1BB919C549}" dt="2018-03-23T11:17:10.353" v="244" actId="478"/>
          <ac:graphicFrameMkLst>
            <pc:docMk/>
            <pc:sldMk cId="1150304356" sldId="351"/>
            <ac:graphicFrameMk id="7" creationId="{8F43F1A0-3586-0941-A4E9-678A773146E1}"/>
          </ac:graphicFrameMkLst>
        </pc:graphicFrameChg>
        <pc:graphicFrameChg chg="add mod modGraphic">
          <ac:chgData name="Ali Gündüz" userId="4aac55df76418fc3" providerId="LiveId" clId="{E386A4B1-1C96-4AA9-A639-FC1BB919C549}" dt="2018-03-23T11:30:00.762" v="558" actId="14734"/>
          <ac:graphicFrameMkLst>
            <pc:docMk/>
            <pc:sldMk cId="1150304356" sldId="351"/>
            <ac:graphicFrameMk id="10" creationId="{77CB7F5A-DB2E-45EC-B9B6-C4BF95C445E6}"/>
          </ac:graphicFrameMkLst>
        </pc:graphicFrameChg>
        <pc:picChg chg="add del mod">
          <ac:chgData name="Ali Gündüz" userId="4aac55df76418fc3" providerId="LiveId" clId="{E386A4B1-1C96-4AA9-A639-FC1BB919C549}" dt="2018-03-23T11:17:40.755" v="247" actId="478"/>
          <ac:picMkLst>
            <pc:docMk/>
            <pc:sldMk cId="1150304356" sldId="351"/>
            <ac:picMk id="6" creationId="{FE3F88E4-55EB-4B54-935C-53F92FEEAB89}"/>
          </ac:picMkLst>
        </pc:picChg>
      </pc:sldChg>
      <pc:sldChg chg="modSp">
        <pc:chgData name="Ali Gündüz" userId="4aac55df76418fc3" providerId="LiveId" clId="{E386A4B1-1C96-4AA9-A639-FC1BB919C549}" dt="2018-03-23T11:24:53.683" v="521" actId="20577"/>
        <pc:sldMkLst>
          <pc:docMk/>
          <pc:sldMk cId="3922445035" sldId="352"/>
        </pc:sldMkLst>
        <pc:graphicFrameChg chg="mod modGraphic">
          <ac:chgData name="Ali Gündüz" userId="4aac55df76418fc3" providerId="LiveId" clId="{E386A4B1-1C96-4AA9-A639-FC1BB919C549}" dt="2018-03-23T11:24:53.683" v="521" actId="20577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  <pc:sldChg chg="add del">
        <pc:chgData name="Ali Gündüz" userId="4aac55df76418fc3" providerId="LiveId" clId="{E386A4B1-1C96-4AA9-A639-FC1BB919C549}" dt="2018-03-23T11:18:56.426" v="279" actId="1036"/>
        <pc:sldMkLst>
          <pc:docMk/>
          <pc:sldMk cId="1424166573" sldId="369"/>
        </pc:sldMkLst>
      </pc:sldChg>
      <pc:sldChg chg="addSp delSp modSp add modAnim">
        <pc:chgData name="Ali Gündüz" userId="4aac55df76418fc3" providerId="LiveId" clId="{E386A4B1-1C96-4AA9-A639-FC1BB919C549}" dt="2018-03-23T11:44:46.220" v="1136"/>
        <pc:sldMkLst>
          <pc:docMk/>
          <pc:sldMk cId="3223536476" sldId="369"/>
        </pc:sldMkLst>
        <pc:spChg chg="mod">
          <ac:chgData name="Ali Gündüz" userId="4aac55df76418fc3" providerId="LiveId" clId="{E386A4B1-1C96-4AA9-A639-FC1BB919C549}" dt="2018-03-23T11:19:20.224" v="338" actId="20577"/>
          <ac:spMkLst>
            <pc:docMk/>
            <pc:sldMk cId="3223536476" sldId="369"/>
            <ac:spMk id="2" creationId="{556CD92D-993B-475D-9B51-3B8B3205650A}"/>
          </ac:spMkLst>
        </pc:spChg>
        <pc:spChg chg="mod">
          <ac:chgData name="Ali Gündüz" userId="4aac55df76418fc3" providerId="LiveId" clId="{E386A4B1-1C96-4AA9-A639-FC1BB919C549}" dt="2018-03-23T11:42:47.094" v="1115" actId="14861"/>
          <ac:spMkLst>
            <pc:docMk/>
            <pc:sldMk cId="3223536476" sldId="369"/>
            <ac:spMk id="3" creationId="{873059AA-9414-470A-A441-A7E875B9A902}"/>
          </ac:spMkLst>
        </pc:spChg>
        <pc:spChg chg="add mod">
          <ac:chgData name="Ali Gündüz" userId="4aac55df76418fc3" providerId="LiveId" clId="{E386A4B1-1C96-4AA9-A639-FC1BB919C549}" dt="2018-03-23T11:39:08.847" v="1091" actId="113"/>
          <ac:spMkLst>
            <pc:docMk/>
            <pc:sldMk cId="3223536476" sldId="369"/>
            <ac:spMk id="7" creationId="{2FFA82F8-3906-4AFD-9FCF-6B9CB27AAED6}"/>
          </ac:spMkLst>
        </pc:spChg>
        <pc:spChg chg="add del mod">
          <ac:chgData name="Ali Gündüz" userId="4aac55df76418fc3" providerId="LiveId" clId="{E386A4B1-1C96-4AA9-A639-FC1BB919C549}" dt="2018-03-23T11:43:40.136" v="1126" actId="478"/>
          <ac:spMkLst>
            <pc:docMk/>
            <pc:sldMk cId="3223536476" sldId="369"/>
            <ac:spMk id="8" creationId="{D4A740E2-B542-48AB-8C64-9B055BB90F7B}"/>
          </ac:spMkLst>
        </pc:spChg>
        <pc:spChg chg="add mod ord">
          <ac:chgData name="Ali Gündüz" userId="4aac55df76418fc3" providerId="LiveId" clId="{E386A4B1-1C96-4AA9-A639-FC1BB919C549}" dt="2018-03-23T11:43:45.584" v="1129" actId="122"/>
          <ac:spMkLst>
            <pc:docMk/>
            <pc:sldMk cId="3223536476" sldId="369"/>
            <ac:spMk id="9" creationId="{6F77E695-BBC4-4028-AF5E-A08216415063}"/>
          </ac:spMkLst>
        </pc:spChg>
        <pc:graphicFrameChg chg="add mod modGraphic">
          <ac:chgData name="Ali Gündüz" userId="4aac55df76418fc3" providerId="LiveId" clId="{E386A4B1-1C96-4AA9-A639-FC1BB919C549}" dt="2018-03-23T11:38:45.600" v="1088" actId="1076"/>
          <ac:graphicFrameMkLst>
            <pc:docMk/>
            <pc:sldMk cId="3223536476" sldId="369"/>
            <ac:graphicFrameMk id="5" creationId="{FA2E32D3-D551-4EAC-839A-3F2BA00120D5}"/>
          </ac:graphicFrameMkLst>
        </pc:graphicFrameChg>
        <pc:graphicFrameChg chg="add mod modGraphic">
          <ac:chgData name="Ali Gündüz" userId="4aac55df76418fc3" providerId="LiveId" clId="{E386A4B1-1C96-4AA9-A639-FC1BB919C549}" dt="2018-03-23T11:38:54.626" v="1090" actId="1076"/>
          <ac:graphicFrameMkLst>
            <pc:docMk/>
            <pc:sldMk cId="3223536476" sldId="369"/>
            <ac:graphicFrameMk id="6" creationId="{3FC40541-B0BB-4837-81D6-3B38417FFD52}"/>
          </ac:graphicFrameMkLst>
        </pc:graphicFrameChg>
      </pc:sldChg>
    </pc:docChg>
  </pc:docChgLst>
  <pc:docChgLst>
    <pc:chgData name="Lobosch Pannewitz" userId="b34cdbcd4f66f081" providerId="LiveId" clId="{E9D02544-326D-4B4B-BF62-1F7D5F592A85}"/>
    <pc:docChg chg="custSel modSld">
      <pc:chgData name="Lobosch Pannewitz" userId="b34cdbcd4f66f081" providerId="LiveId" clId="{E9D02544-326D-4B4B-BF62-1F7D5F592A85}" dt="2018-03-23T12:40:43.798" v="654" actId="20577"/>
      <pc:docMkLst>
        <pc:docMk/>
      </pc:docMkLst>
      <pc:sldChg chg="modNotesTx">
        <pc:chgData name="Lobosch Pannewitz" userId="b34cdbcd4f66f081" providerId="LiveId" clId="{E9D02544-326D-4B4B-BF62-1F7D5F592A85}" dt="2018-03-23T12:19:52.524" v="37" actId="20577"/>
        <pc:sldMkLst>
          <pc:docMk/>
          <pc:sldMk cId="1567928690" sldId="289"/>
        </pc:sldMkLst>
      </pc:sldChg>
      <pc:sldChg chg="modSp">
        <pc:chgData name="Lobosch Pannewitz" userId="b34cdbcd4f66f081" providerId="LiveId" clId="{E9D02544-326D-4B4B-BF62-1F7D5F592A85}" dt="2018-03-23T09:24:51.181" v="10" actId="20577"/>
        <pc:sldMkLst>
          <pc:docMk/>
          <pc:sldMk cId="3490175419" sldId="346"/>
        </pc:sldMkLst>
        <pc:spChg chg="mod">
          <ac:chgData name="Lobosch Pannewitz" userId="b34cdbcd4f66f081" providerId="LiveId" clId="{E9D02544-326D-4B4B-BF62-1F7D5F592A85}" dt="2018-03-23T09:24:51.181" v="10" actId="20577"/>
          <ac:spMkLst>
            <pc:docMk/>
            <pc:sldMk cId="3490175419" sldId="346"/>
            <ac:spMk id="7" creationId="{254E312E-AED8-4763-89C8-4356B22347CE}"/>
          </ac:spMkLst>
        </pc:spChg>
      </pc:sldChg>
      <pc:sldChg chg="modSp">
        <pc:chgData name="Lobosch Pannewitz" userId="b34cdbcd4f66f081" providerId="LiveId" clId="{E9D02544-326D-4B4B-BF62-1F7D5F592A85}" dt="2018-03-23T09:25:39.104" v="12" actId="20577"/>
        <pc:sldMkLst>
          <pc:docMk/>
          <pc:sldMk cId="1629183169" sldId="348"/>
        </pc:sldMkLst>
        <pc:spChg chg="mod">
          <ac:chgData name="Lobosch Pannewitz" userId="b34cdbcd4f66f081" providerId="LiveId" clId="{E9D02544-326D-4B4B-BF62-1F7D5F592A85}" dt="2018-03-23T09:25:39.104" v="12" actId="20577"/>
          <ac:spMkLst>
            <pc:docMk/>
            <pc:sldMk cId="1629183169" sldId="348"/>
            <ac:spMk id="4" creationId="{A02FB8BA-CCBB-4815-AD00-04CE760C0A18}"/>
          </ac:spMkLst>
        </pc:spChg>
      </pc:sldChg>
      <pc:sldChg chg="modNotesTx">
        <pc:chgData name="Lobosch Pannewitz" userId="b34cdbcd4f66f081" providerId="LiveId" clId="{E9D02544-326D-4B4B-BF62-1F7D5F592A85}" dt="2018-03-23T12:38:13.851" v="541" actId="20577"/>
        <pc:sldMkLst>
          <pc:docMk/>
          <pc:sldMk cId="1150304356" sldId="351"/>
        </pc:sldMkLst>
      </pc:sldChg>
      <pc:sldChg chg="modNotesTx">
        <pc:chgData name="Lobosch Pannewitz" userId="b34cdbcd4f66f081" providerId="LiveId" clId="{E9D02544-326D-4B4B-BF62-1F7D5F592A85}" dt="2018-03-23T12:36:41.367" v="402" actId="20577"/>
        <pc:sldMkLst>
          <pc:docMk/>
          <pc:sldMk cId="3922445035" sldId="352"/>
        </pc:sldMkLst>
      </pc:sldChg>
      <pc:sldChg chg="modNotesTx">
        <pc:chgData name="Lobosch Pannewitz" userId="b34cdbcd4f66f081" providerId="LiveId" clId="{E9D02544-326D-4B4B-BF62-1F7D5F592A85}" dt="2018-03-23T12:40:17.252" v="631" actId="20577"/>
        <pc:sldMkLst>
          <pc:docMk/>
          <pc:sldMk cId="3223536476" sldId="369"/>
        </pc:sldMkLst>
      </pc:sldChg>
      <pc:sldChg chg="modNotesTx">
        <pc:chgData name="Lobosch Pannewitz" userId="b34cdbcd4f66f081" providerId="LiveId" clId="{E9D02544-326D-4B4B-BF62-1F7D5F592A85}" dt="2018-03-23T12:40:43.798" v="654" actId="20577"/>
        <pc:sldMkLst>
          <pc:docMk/>
          <pc:sldMk cId="1678837150" sldId="373"/>
        </pc:sldMkLst>
      </pc:sldChg>
    </pc:docChg>
  </pc:docChgLst>
  <pc:docChgLst>
    <pc:chgData name="Fabien Oldengott" userId="bcc056f7d88e754e" providerId="LiveId" clId="{96FEE73A-5621-442E-8440-99EAB321893C}"/>
    <pc:docChg chg="undo redo custSel addSld delSld modSld sldOrd">
      <pc:chgData name="Fabien Oldengott" userId="bcc056f7d88e754e" providerId="LiveId" clId="{96FEE73A-5621-442E-8440-99EAB321893C}" dt="2018-03-24T16:30:36.510" v="3469" actId="478"/>
      <pc:docMkLst>
        <pc:docMk/>
      </pc:docMkLst>
      <pc:sldChg chg="modSp">
        <pc:chgData name="Fabien Oldengott" userId="bcc056f7d88e754e" providerId="LiveId" clId="{96FEE73A-5621-442E-8440-99EAB321893C}" dt="2018-03-23T11:29:32.872" v="3097" actId="20577"/>
        <pc:sldMkLst>
          <pc:docMk/>
          <pc:sldMk cId="948653714" sldId="259"/>
        </pc:sldMkLst>
        <pc:graphicFrameChg chg="modGraphic">
          <ac:chgData name="Fabien Oldengott" userId="bcc056f7d88e754e" providerId="LiveId" clId="{96FEE73A-5621-442E-8440-99EAB321893C}" dt="2018-03-23T11:29:32.872" v="3097" actId="20577"/>
          <ac:graphicFrameMkLst>
            <pc:docMk/>
            <pc:sldMk cId="948653714" sldId="259"/>
            <ac:graphicFrameMk id="3" creationId="{00000000-0000-0000-0000-000000000000}"/>
          </ac:graphicFrameMkLst>
        </pc:graphicFrameChg>
      </pc:sldChg>
      <pc:sldChg chg="modSp">
        <pc:chgData name="Fabien Oldengott" userId="bcc056f7d88e754e" providerId="LiveId" clId="{96FEE73A-5621-442E-8440-99EAB321893C}" dt="2018-03-23T00:00:40.078" v="1991" actId="20577"/>
        <pc:sldMkLst>
          <pc:docMk/>
          <pc:sldMk cId="1891046919" sldId="279"/>
        </pc:sldMkLst>
        <pc:spChg chg="mod">
          <ac:chgData name="Fabien Oldengott" userId="bcc056f7d88e754e" providerId="LiveId" clId="{96FEE73A-5621-442E-8440-99EAB321893C}" dt="2018-03-23T00:00:40.078" v="1991" actId="20577"/>
          <ac:spMkLst>
            <pc:docMk/>
            <pc:sldMk cId="1891046919" sldId="279"/>
            <ac:spMk id="3" creationId="{1727809B-A47C-4377-9CE8-D57467594D11}"/>
          </ac:spMkLst>
        </pc:spChg>
      </pc:sldChg>
      <pc:sldChg chg="modSp">
        <pc:chgData name="Fabien Oldengott" userId="bcc056f7d88e754e" providerId="LiveId" clId="{96FEE73A-5621-442E-8440-99EAB321893C}" dt="2018-03-23T11:29:55.771" v="3098" actId="20577"/>
        <pc:sldMkLst>
          <pc:docMk/>
          <pc:sldMk cId="1567928690" sldId="289"/>
        </pc:sldMkLst>
        <pc:spChg chg="mod">
          <ac:chgData name="Fabien Oldengott" userId="bcc056f7d88e754e" providerId="LiveId" clId="{96FEE73A-5621-442E-8440-99EAB321893C}" dt="2018-03-23T11:29:55.771" v="3098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addSp modSp modTransition">
        <pc:chgData name="Fabien Oldengott" userId="bcc056f7d88e754e" providerId="LiveId" clId="{96FEE73A-5621-442E-8440-99EAB321893C}" dt="2018-03-23T12:04:30.248" v="3462" actId="20577"/>
        <pc:sldMkLst>
          <pc:docMk/>
          <pc:sldMk cId="3490175419" sldId="346"/>
        </pc:sldMkLst>
        <pc:spChg chg="mod">
          <ac:chgData name="Fabien Oldengott" userId="bcc056f7d88e754e" providerId="LiveId" clId="{96FEE73A-5621-442E-8440-99EAB321893C}" dt="2018-03-23T12:04:30.248" v="3462" actId="20577"/>
          <ac:spMkLst>
            <pc:docMk/>
            <pc:sldMk cId="3490175419" sldId="346"/>
            <ac:spMk id="7" creationId="{254E312E-AED8-4763-89C8-4356B22347CE}"/>
          </ac:spMkLst>
        </pc:spChg>
        <pc:picChg chg="mod">
          <ac:chgData name="Fabien Oldengott" userId="bcc056f7d88e754e" providerId="LiveId" clId="{96FEE73A-5621-442E-8440-99EAB321893C}" dt="2018-03-23T11:33:48.764" v="3214" actId="1036"/>
          <ac:picMkLst>
            <pc:docMk/>
            <pc:sldMk cId="3490175419" sldId="346"/>
            <ac:picMk id="8" creationId="{BE3EFF7A-E4E3-1640-B9AD-520B5B99501F}"/>
          </ac:picMkLst>
        </pc:picChg>
        <pc:picChg chg="mod">
          <ac:chgData name="Fabien Oldengott" userId="bcc056f7d88e754e" providerId="LiveId" clId="{96FEE73A-5621-442E-8440-99EAB321893C}" dt="2018-03-23T11:33:48.764" v="3214" actId="1036"/>
          <ac:picMkLst>
            <pc:docMk/>
            <pc:sldMk cId="3490175419" sldId="346"/>
            <ac:picMk id="9" creationId="{328C3140-4341-CC48-A8B4-09C3E6B1A7D6}"/>
          </ac:picMkLst>
        </pc:picChg>
        <pc:picChg chg="add mod">
          <ac:chgData name="Fabien Oldengott" userId="bcc056f7d88e754e" providerId="LiveId" clId="{96FEE73A-5621-442E-8440-99EAB321893C}" dt="2018-03-23T11:33:49.846" v="3215" actId="1035"/>
          <ac:picMkLst>
            <pc:docMk/>
            <pc:sldMk cId="3490175419" sldId="346"/>
            <ac:picMk id="4098" creationId="{B9B4FEB6-1D27-48E4-9D8A-E59B48594AFD}"/>
          </ac:picMkLst>
        </pc:picChg>
      </pc:sldChg>
      <pc:sldChg chg="addSp delSp modSp setBg">
        <pc:chgData name="Fabien Oldengott" userId="bcc056f7d88e754e" providerId="LiveId" clId="{96FEE73A-5621-442E-8440-99EAB321893C}" dt="2018-03-23T11:37:23.179" v="3370" actId="1076"/>
        <pc:sldMkLst>
          <pc:docMk/>
          <pc:sldMk cId="1629183169" sldId="348"/>
        </pc:sldMkLst>
        <pc:spChg chg="mod">
          <ac:chgData name="Fabien Oldengott" userId="bcc056f7d88e754e" providerId="LiveId" clId="{96FEE73A-5621-442E-8440-99EAB321893C}" dt="2018-03-23T11:36:28.076" v="3360" actId="1076"/>
          <ac:spMkLst>
            <pc:docMk/>
            <pc:sldMk cId="1629183169" sldId="348"/>
            <ac:spMk id="4" creationId="{A02FB8BA-CCBB-4815-AD00-04CE760C0A18}"/>
          </ac:spMkLst>
        </pc:spChg>
        <pc:spChg chg="add mod">
          <ac:chgData name="Fabien Oldengott" userId="bcc056f7d88e754e" providerId="LiveId" clId="{96FEE73A-5621-442E-8440-99EAB321893C}" dt="2018-03-23T11:37:06.810" v="3367" actId="1076"/>
          <ac:spMkLst>
            <pc:docMk/>
            <pc:sldMk cId="1629183169" sldId="348"/>
            <ac:spMk id="6" creationId="{C4A6D13B-3244-42F6-AAE9-BF255297D3DC}"/>
          </ac:spMkLst>
        </pc:spChg>
        <pc:spChg chg="add mod">
          <ac:chgData name="Fabien Oldengott" userId="bcc056f7d88e754e" providerId="LiveId" clId="{96FEE73A-5621-442E-8440-99EAB321893C}" dt="2018-03-23T11:37:12.211" v="3368" actId="1076"/>
          <ac:spMkLst>
            <pc:docMk/>
            <pc:sldMk cId="1629183169" sldId="348"/>
            <ac:spMk id="7" creationId="{17109FF1-FC4A-4C0E-8310-55D26A292E5D}"/>
          </ac:spMkLst>
        </pc:spChg>
        <pc:spChg chg="del mod">
          <ac:chgData name="Fabien Oldengott" userId="bcc056f7d88e754e" providerId="LiveId" clId="{96FEE73A-5621-442E-8440-99EAB321893C}" dt="2018-03-23T11:36:19.634" v="3358" actId="478"/>
          <ac:spMkLst>
            <pc:docMk/>
            <pc:sldMk cId="1629183169" sldId="348"/>
            <ac:spMk id="8" creationId="{D8CBE56A-E68C-4631-9FFE-B4332EB5DB84}"/>
          </ac:spMkLst>
        </pc:spChg>
        <pc:spChg chg="add mod">
          <ac:chgData name="Fabien Oldengott" userId="bcc056f7d88e754e" providerId="LiveId" clId="{96FEE73A-5621-442E-8440-99EAB321893C}" dt="2018-03-23T11:37:23.179" v="3370" actId="1076"/>
          <ac:spMkLst>
            <pc:docMk/>
            <pc:sldMk cId="1629183169" sldId="348"/>
            <ac:spMk id="9" creationId="{425236A6-E6D5-4325-B082-0C71631174B4}"/>
          </ac:spMkLst>
        </pc:spChg>
        <pc:spChg chg="add mod">
          <ac:chgData name="Fabien Oldengott" userId="bcc056f7d88e754e" providerId="LiveId" clId="{96FEE73A-5621-442E-8440-99EAB321893C}" dt="2018-03-23T11:37:16.800" v="3369" actId="1076"/>
          <ac:spMkLst>
            <pc:docMk/>
            <pc:sldMk cId="1629183169" sldId="348"/>
            <ac:spMk id="10" creationId="{E4E186C6-2D6C-4FA1-AC31-4B96DC3A6EE5}"/>
          </ac:spMkLst>
        </pc:spChg>
      </pc:sldChg>
      <pc:sldChg chg="modSp">
        <pc:chgData name="Fabien Oldengott" userId="bcc056f7d88e754e" providerId="LiveId" clId="{96FEE73A-5621-442E-8440-99EAB321893C}" dt="2018-03-23T12:05:46.286" v="3467" actId="20577"/>
        <pc:sldMkLst>
          <pc:docMk/>
          <pc:sldMk cId="1150304356" sldId="351"/>
        </pc:sldMkLst>
        <pc:graphicFrameChg chg="modGraphic">
          <ac:chgData name="Fabien Oldengott" userId="bcc056f7d88e754e" providerId="LiveId" clId="{96FEE73A-5621-442E-8440-99EAB321893C}" dt="2018-03-23T12:05:46.286" v="3467" actId="20577"/>
          <ac:graphicFrameMkLst>
            <pc:docMk/>
            <pc:sldMk cId="1150304356" sldId="351"/>
            <ac:graphicFrameMk id="10" creationId="{77CB7F5A-DB2E-45EC-B9B6-C4BF95C445E6}"/>
          </ac:graphicFrameMkLst>
        </pc:graphicFrameChg>
      </pc:sldChg>
      <pc:sldChg chg="modSp">
        <pc:chgData name="Fabien Oldengott" userId="bcc056f7d88e754e" providerId="LiveId" clId="{96FEE73A-5621-442E-8440-99EAB321893C}" dt="2018-03-23T12:05:32.607" v="3463" actId="20577"/>
        <pc:sldMkLst>
          <pc:docMk/>
          <pc:sldMk cId="3922445035" sldId="352"/>
        </pc:sldMkLst>
        <pc:graphicFrameChg chg="modGraphic">
          <ac:chgData name="Fabien Oldengott" userId="bcc056f7d88e754e" providerId="LiveId" clId="{96FEE73A-5621-442E-8440-99EAB321893C}" dt="2018-03-23T12:05:32.607" v="3463" actId="20577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  <pc:sldChg chg="addSp delSp modSp ord modTransition addAnim delAnim modAnim">
        <pc:chgData name="Fabien Oldengott" userId="bcc056f7d88e754e" providerId="LiveId" clId="{96FEE73A-5621-442E-8440-99EAB321893C}" dt="2018-03-24T16:30:36.510" v="3469" actId="478"/>
        <pc:sldMkLst>
          <pc:docMk/>
          <pc:sldMk cId="4288216812" sldId="354"/>
        </pc:sldMkLst>
        <pc:spChg chg="add del mod">
          <ac:chgData name="Fabien Oldengott" userId="bcc056f7d88e754e" providerId="LiveId" clId="{96FEE73A-5621-442E-8440-99EAB321893C}" dt="2018-03-24T16:30:36.510" v="3469" actId="478"/>
          <ac:spMkLst>
            <pc:docMk/>
            <pc:sldMk cId="4288216812" sldId="354"/>
            <ac:spMk id="2" creationId="{E8DABC6D-A6C8-4E1A-96F2-014837FC6AE8}"/>
          </ac:spMkLst>
        </pc:spChg>
        <pc:spChg chg="mod">
          <ac:chgData name="Fabien Oldengott" userId="bcc056f7d88e754e" providerId="LiveId" clId="{96FEE73A-5621-442E-8440-99EAB321893C}" dt="2018-03-23T00:21:24.641" v="2015" actId="113"/>
          <ac:spMkLst>
            <pc:docMk/>
            <pc:sldMk cId="4288216812" sldId="354"/>
            <ac:spMk id="5" creationId="{B6D62217-295E-483D-A789-B71CE2E2DF33}"/>
          </ac:spMkLst>
        </pc:spChg>
        <pc:spChg chg="del mod">
          <ac:chgData name="Fabien Oldengott" userId="bcc056f7d88e754e" providerId="LiveId" clId="{96FEE73A-5621-442E-8440-99EAB321893C}" dt="2018-03-22T23:41:29.082" v="984" actId="478"/>
          <ac:spMkLst>
            <pc:docMk/>
            <pc:sldMk cId="4288216812" sldId="354"/>
            <ac:spMk id="9" creationId="{154FC325-BD60-4757-ACFB-12ED6BBFEB04}"/>
          </ac:spMkLst>
        </pc:spChg>
        <pc:spChg chg="del mod">
          <ac:chgData name="Fabien Oldengott" userId="bcc056f7d88e754e" providerId="LiveId" clId="{96FEE73A-5621-442E-8440-99EAB321893C}" dt="2018-03-22T23:41:18.190" v="982" actId="478"/>
          <ac:spMkLst>
            <pc:docMk/>
            <pc:sldMk cId="4288216812" sldId="354"/>
            <ac:spMk id="11" creationId="{E3740212-197A-44A3-8746-8E2BBA4A7AB7}"/>
          </ac:spMkLst>
        </pc:spChg>
        <pc:spChg chg="del">
          <ac:chgData name="Fabien Oldengott" userId="bcc056f7d88e754e" providerId="LiveId" clId="{96FEE73A-5621-442E-8440-99EAB321893C}" dt="2018-03-22T23:41:32.548" v="985" actId="478"/>
          <ac:spMkLst>
            <pc:docMk/>
            <pc:sldMk cId="4288216812" sldId="354"/>
            <ac:spMk id="13" creationId="{4EF7CA6F-4276-484B-97BF-E34194019478}"/>
          </ac:spMkLst>
        </pc:spChg>
        <pc:graphicFrameChg chg="mod modGraphic">
          <ac:chgData name="Fabien Oldengott" userId="bcc056f7d88e754e" providerId="LiveId" clId="{96FEE73A-5621-442E-8440-99EAB321893C}" dt="2018-03-23T11:59:48.392" v="3428" actId="14734"/>
          <ac:graphicFrameMkLst>
            <pc:docMk/>
            <pc:sldMk cId="4288216812" sldId="354"/>
            <ac:graphicFrameMk id="8" creationId="{C7C274E6-D06A-7D4F-90B4-DF07C6FA8EB8}"/>
          </ac:graphicFrameMkLst>
        </pc:graphicFrameChg>
      </pc:sldChg>
      <pc:sldChg chg="addSp delSp modSp modTransition">
        <pc:chgData name="Fabien Oldengott" userId="bcc056f7d88e754e" providerId="LiveId" clId="{96FEE73A-5621-442E-8440-99EAB321893C}" dt="2018-03-23T11:54:58.505" v="3420" actId="20577"/>
        <pc:sldMkLst>
          <pc:docMk/>
          <pc:sldMk cId="2557578178" sldId="356"/>
        </pc:sldMkLst>
        <pc:spChg chg="add del mod">
          <ac:chgData name="Fabien Oldengott" userId="bcc056f7d88e754e" providerId="LiveId" clId="{96FEE73A-5621-442E-8440-99EAB321893C}" dt="2018-03-23T00:20:51.222" v="2010" actId="2696"/>
          <ac:spMkLst>
            <pc:docMk/>
            <pc:sldMk cId="2557578178" sldId="356"/>
            <ac:spMk id="2" creationId="{6F9141A0-0E1F-4258-B7EE-3425DC22807B}"/>
          </ac:spMkLst>
        </pc:spChg>
        <pc:spChg chg="add del mod">
          <ac:chgData name="Fabien Oldengott" userId="bcc056f7d88e754e" providerId="LiveId" clId="{96FEE73A-5621-442E-8440-99EAB321893C}" dt="2018-03-23T00:20:51.222" v="2010" actId="2696"/>
          <ac:spMkLst>
            <pc:docMk/>
            <pc:sldMk cId="2557578178" sldId="356"/>
            <ac:spMk id="3" creationId="{3A38C2B0-EBA6-43C7-948D-29F4E9E3666E}"/>
          </ac:spMkLst>
        </pc:spChg>
        <pc:spChg chg="mod">
          <ac:chgData name="Fabien Oldengott" userId="bcc056f7d88e754e" providerId="LiveId" clId="{96FEE73A-5621-442E-8440-99EAB321893C}" dt="2018-03-23T11:38:49.194" v="3389" actId="20577"/>
          <ac:spMkLst>
            <pc:docMk/>
            <pc:sldMk cId="2557578178" sldId="356"/>
            <ac:spMk id="5" creationId="{B6D62217-295E-483D-A789-B71CE2E2DF33}"/>
          </ac:spMkLst>
        </pc:spChg>
        <pc:spChg chg="add del mod">
          <ac:chgData name="Fabien Oldengott" userId="bcc056f7d88e754e" providerId="LiveId" clId="{96FEE73A-5621-442E-8440-99EAB321893C}" dt="2018-03-23T00:20:58.139" v="2012" actId="2696"/>
          <ac:spMkLst>
            <pc:docMk/>
            <pc:sldMk cId="2557578178" sldId="356"/>
            <ac:spMk id="6" creationId="{D825FD5A-13B3-4B80-A779-3C7448137B3E}"/>
          </ac:spMkLst>
        </pc:spChg>
        <pc:spChg chg="del">
          <ac:chgData name="Fabien Oldengott" userId="bcc056f7d88e754e" providerId="LiveId" clId="{96FEE73A-5621-442E-8440-99EAB321893C}" dt="2018-03-23T11:37:54.005" v="3371" actId="478"/>
          <ac:spMkLst>
            <pc:docMk/>
            <pc:sldMk cId="2557578178" sldId="356"/>
            <ac:spMk id="9" creationId="{0022E9FD-CF3A-E74B-86D3-4F16F51064F2}"/>
          </ac:spMkLst>
        </pc:spChg>
        <pc:spChg chg="add del mod">
          <ac:chgData name="Fabien Oldengott" userId="bcc056f7d88e754e" providerId="LiveId" clId="{96FEE73A-5621-442E-8440-99EAB321893C}" dt="2018-03-23T00:20:58.139" v="2012" actId="2696"/>
          <ac:spMkLst>
            <pc:docMk/>
            <pc:sldMk cId="2557578178" sldId="356"/>
            <ac:spMk id="10" creationId="{0200F2A3-4CAF-4645-8F3A-FE2733911C3B}"/>
          </ac:spMkLst>
        </pc:spChg>
        <pc:spChg chg="add del mod">
          <ac:chgData name="Fabien Oldengott" userId="bcc056f7d88e754e" providerId="LiveId" clId="{96FEE73A-5621-442E-8440-99EAB321893C}" dt="2018-03-23T00:20:58.139" v="2012" actId="2696"/>
          <ac:spMkLst>
            <pc:docMk/>
            <pc:sldMk cId="2557578178" sldId="356"/>
            <ac:spMk id="11" creationId="{85D97607-8BE9-4DD5-88A3-EB11D61D0D9E}"/>
          </ac:spMkLst>
        </pc:spChg>
        <pc:spChg chg="add del mod">
          <ac:chgData name="Fabien Oldengott" userId="bcc056f7d88e754e" providerId="LiveId" clId="{96FEE73A-5621-442E-8440-99EAB321893C}" dt="2018-03-23T00:20:58.139" v="2012" actId="2696"/>
          <ac:spMkLst>
            <pc:docMk/>
            <pc:sldMk cId="2557578178" sldId="356"/>
            <ac:spMk id="13" creationId="{FD71FD11-A5F5-4F53-AEF9-717B9DABE1ED}"/>
          </ac:spMkLst>
        </pc:spChg>
        <pc:spChg chg="add">
          <ac:chgData name="Fabien Oldengott" userId="bcc056f7d88e754e" providerId="LiveId" clId="{96FEE73A-5621-442E-8440-99EAB321893C}" dt="2018-03-23T11:37:54.382" v="3372" actId="20577"/>
          <ac:spMkLst>
            <pc:docMk/>
            <pc:sldMk cId="2557578178" sldId="356"/>
            <ac:spMk id="17" creationId="{0E1BD733-7E39-4FCA-93E0-52A3EC62CEF1}"/>
          </ac:spMkLst>
        </pc:spChg>
        <pc:spChg chg="mod">
          <ac:chgData name="Fabien Oldengott" userId="bcc056f7d88e754e" providerId="LiveId" clId="{96FEE73A-5621-442E-8440-99EAB321893C}" dt="2018-03-23T11:54:58.505" v="3420" actId="20577"/>
          <ac:spMkLst>
            <pc:docMk/>
            <pc:sldMk cId="2557578178" sldId="356"/>
            <ac:spMk id="110" creationId="{459CC8C9-EE2E-6048-AE3C-B4AA26B7CA1B}"/>
          </ac:spMkLst>
        </pc:spChg>
        <pc:picChg chg="add">
          <ac:chgData name="Fabien Oldengott" userId="bcc056f7d88e754e" providerId="LiveId" clId="{96FEE73A-5621-442E-8440-99EAB321893C}" dt="2018-03-23T11:37:54.382" v="3372" actId="20577"/>
          <ac:picMkLst>
            <pc:docMk/>
            <pc:sldMk cId="2557578178" sldId="356"/>
            <ac:picMk id="18" creationId="{9409126F-ED31-4841-B226-1F9AAEE2B6F1}"/>
          </ac:picMkLst>
        </pc:picChg>
        <pc:picChg chg="del">
          <ac:chgData name="Fabien Oldengott" userId="bcc056f7d88e754e" providerId="LiveId" clId="{96FEE73A-5621-442E-8440-99EAB321893C}" dt="2018-03-23T11:37:54.005" v="3371" actId="478"/>
          <ac:picMkLst>
            <pc:docMk/>
            <pc:sldMk cId="2557578178" sldId="356"/>
            <ac:picMk id="21" creationId="{71D98F69-8DE5-B342-B610-E94C3D418A62}"/>
          </ac:picMkLst>
        </pc:picChg>
      </pc:sldChg>
      <pc:sldChg chg="addSp delSp modSp modTransition modAnim">
        <pc:chgData name="Fabien Oldengott" userId="bcc056f7d88e754e" providerId="LiveId" clId="{96FEE73A-5621-442E-8440-99EAB321893C}" dt="2018-03-23T11:53:55.579" v="3418" actId="20577"/>
        <pc:sldMkLst>
          <pc:docMk/>
          <pc:sldMk cId="402296371" sldId="358"/>
        </pc:sldMkLst>
        <pc:spChg chg="mod">
          <ac:chgData name="Fabien Oldengott" userId="bcc056f7d88e754e" providerId="LiveId" clId="{96FEE73A-5621-442E-8440-99EAB321893C}" dt="2018-03-23T11:53:46.465" v="3416" actId="164"/>
          <ac:spMkLst>
            <pc:docMk/>
            <pc:sldMk cId="402296371" sldId="358"/>
            <ac:spMk id="4" creationId="{E1E38212-C3DA-7245-8CD6-810E800AF046}"/>
          </ac:spMkLst>
        </pc:spChg>
        <pc:spChg chg="del">
          <ac:chgData name="Fabien Oldengott" userId="bcc056f7d88e754e" providerId="LiveId" clId="{96FEE73A-5621-442E-8440-99EAB321893C}" dt="2018-03-23T11:24:34.753" v="2906" actId="478"/>
          <ac:spMkLst>
            <pc:docMk/>
            <pc:sldMk cId="402296371" sldId="358"/>
            <ac:spMk id="4" creationId="{A02FB8BA-CCBB-4815-AD00-04CE760C0A18}"/>
          </ac:spMkLst>
        </pc:spChg>
        <pc:spChg chg="add mod">
          <ac:chgData name="Fabien Oldengott" userId="bcc056f7d88e754e" providerId="LiveId" clId="{96FEE73A-5621-442E-8440-99EAB321893C}" dt="2018-03-23T11:28:16.296" v="3021" actId="1035"/>
          <ac:spMkLst>
            <pc:docMk/>
            <pc:sldMk cId="402296371" sldId="358"/>
            <ac:spMk id="5" creationId="{07A7F2DC-D121-4D7C-A6ED-4C255AFFA6FC}"/>
          </ac:spMkLst>
        </pc:spChg>
        <pc:spChg chg="add mod">
          <ac:chgData name="Fabien Oldengott" userId="bcc056f7d88e754e" providerId="LiveId" clId="{96FEE73A-5621-442E-8440-99EAB321893C}" dt="2018-03-23T11:28:18.054" v="3023" actId="20577"/>
          <ac:spMkLst>
            <pc:docMk/>
            <pc:sldMk cId="402296371" sldId="358"/>
            <ac:spMk id="6" creationId="{59D06360-C6B2-44FB-9474-2AE1765B8C14}"/>
          </ac:spMkLst>
        </pc:spChg>
        <pc:grpChg chg="add mod">
          <ac:chgData name="Fabien Oldengott" userId="bcc056f7d88e754e" providerId="LiveId" clId="{96FEE73A-5621-442E-8440-99EAB321893C}" dt="2018-03-23T11:53:46.465" v="3416" actId="164"/>
          <ac:grpSpMkLst>
            <pc:docMk/>
            <pc:sldMk cId="402296371" sldId="358"/>
            <ac:grpSpMk id="251" creationId="{0B321971-544D-4519-AD2C-B553025E8D2B}"/>
          </ac:grpSpMkLst>
        </pc:grpChg>
        <pc:picChg chg="mod">
          <ac:chgData name="Fabien Oldengott" userId="bcc056f7d88e754e" providerId="LiveId" clId="{96FEE73A-5621-442E-8440-99EAB321893C}" dt="2018-03-23T11:53:46.465" v="3416" actId="164"/>
          <ac:picMkLst>
            <pc:docMk/>
            <pc:sldMk cId="402296371" sldId="358"/>
            <ac:picMk id="130" creationId="{EAA8ED5D-5BBC-3E41-BE71-FE4EF0B9CBC5}"/>
          </ac:picMkLst>
        </pc:picChg>
      </pc:sldChg>
      <pc:sldChg chg="del">
        <pc:chgData name="Fabien Oldengott" userId="bcc056f7d88e754e" providerId="LiveId" clId="{96FEE73A-5621-442E-8440-99EAB321893C}" dt="2018-03-23T00:21:46.686" v="2018" actId="2696"/>
        <pc:sldMkLst>
          <pc:docMk/>
          <pc:sldMk cId="4061088958" sldId="364"/>
        </pc:sldMkLst>
      </pc:sldChg>
      <pc:sldChg chg="modSp modTransition">
        <pc:chgData name="Fabien Oldengott" userId="bcc056f7d88e754e" providerId="LiveId" clId="{96FEE73A-5621-442E-8440-99EAB321893C}" dt="2018-03-23T11:55:05.704" v="3421" actId="20577"/>
        <pc:sldMkLst>
          <pc:docMk/>
          <pc:sldMk cId="3679552915" sldId="367"/>
        </pc:sldMkLst>
        <pc:spChg chg="mod">
          <ac:chgData name="Fabien Oldengott" userId="bcc056f7d88e754e" providerId="LiveId" clId="{96FEE73A-5621-442E-8440-99EAB321893C}" dt="2018-03-23T11:38:54.737" v="3393" actId="20577"/>
          <ac:spMkLst>
            <pc:docMk/>
            <pc:sldMk cId="3679552915" sldId="367"/>
            <ac:spMk id="5" creationId="{B6D62217-295E-483D-A789-B71CE2E2DF33}"/>
          </ac:spMkLst>
        </pc:spChg>
        <pc:spChg chg="mod">
          <ac:chgData name="Fabien Oldengott" userId="bcc056f7d88e754e" providerId="LiveId" clId="{96FEE73A-5621-442E-8440-99EAB321893C}" dt="2018-03-23T11:55:05.704" v="3421" actId="20577"/>
          <ac:spMkLst>
            <pc:docMk/>
            <pc:sldMk cId="3679552915" sldId="367"/>
            <ac:spMk id="110" creationId="{459CC8C9-EE2E-6048-AE3C-B4AA26B7CA1B}"/>
          </ac:spMkLst>
        </pc:spChg>
      </pc:sldChg>
      <pc:sldChg chg="addSp delSp modSp add del">
        <pc:chgData name="Fabien Oldengott" userId="bcc056f7d88e754e" providerId="LiveId" clId="{96FEE73A-5621-442E-8440-99EAB321893C}" dt="2018-03-23T11:23:54.985" v="2905" actId="20577"/>
        <pc:sldMkLst>
          <pc:docMk/>
          <pc:sldMk cId="1410507376" sldId="368"/>
        </pc:sldMkLst>
        <pc:spChg chg="add del">
          <ac:chgData name="Fabien Oldengott" userId="bcc056f7d88e754e" providerId="LiveId" clId="{96FEE73A-5621-442E-8440-99EAB321893C}" dt="2018-03-22T23:53:03.410" v="1558" actId="20577"/>
          <ac:spMkLst>
            <pc:docMk/>
            <pc:sldMk cId="1410507376" sldId="368"/>
            <ac:spMk id="2" creationId="{2C745399-9868-4AEC-BD5A-A65B453987FA}"/>
          </ac:spMkLst>
        </pc:spChg>
        <pc:spChg chg="add del mod">
          <ac:chgData name="Fabien Oldengott" userId="bcc056f7d88e754e" providerId="LiveId" clId="{96FEE73A-5621-442E-8440-99EAB321893C}" dt="2018-03-22T23:53:09.715" v="1585" actId="20577"/>
          <ac:spMkLst>
            <pc:docMk/>
            <pc:sldMk cId="1410507376" sldId="368"/>
            <ac:spMk id="4" creationId="{4BA40258-177B-442F-B619-2190C98F0DC8}"/>
          </ac:spMkLst>
        </pc:spChg>
        <pc:spChg chg="add del mod">
          <ac:chgData name="Fabien Oldengott" userId="bcc056f7d88e754e" providerId="LiveId" clId="{96FEE73A-5621-442E-8440-99EAB321893C}" dt="2018-03-23T11:23:54.985" v="2905" actId="20577"/>
          <ac:spMkLst>
            <pc:docMk/>
            <pc:sldMk cId="1410507376" sldId="368"/>
            <ac:spMk id="5" creationId="{86711EFD-7F21-424B-AD8D-1727339A23EB}"/>
          </ac:spMkLst>
        </pc:spChg>
      </pc:sldChg>
      <pc:sldChg chg="modSp add del ord modTransition">
        <pc:chgData name="Fabien Oldengott" userId="bcc056f7d88e754e" providerId="LiveId" clId="{96FEE73A-5621-442E-8440-99EAB321893C}" dt="2018-03-23T00:18:52.779" v="1999" actId="2696"/>
        <pc:sldMkLst>
          <pc:docMk/>
          <pc:sldMk cId="1153476943" sldId="369"/>
        </pc:sldMkLst>
        <pc:graphicFrameChg chg="modGraphic">
          <ac:chgData name="Fabien Oldengott" userId="bcc056f7d88e754e" providerId="LiveId" clId="{96FEE73A-5621-442E-8440-99EAB321893C}" dt="2018-03-23T00:17:12.152" v="1993" actId="6549"/>
          <ac:graphicFrameMkLst>
            <pc:docMk/>
            <pc:sldMk cId="1153476943" sldId="369"/>
            <ac:graphicFrameMk id="8" creationId="{C7C274E6-D06A-7D4F-90B4-DF07C6FA8EB8}"/>
          </ac:graphicFrameMkLst>
        </pc:graphicFrameChg>
      </pc:sldChg>
      <pc:sldChg chg="modSp add">
        <pc:chgData name="Fabien Oldengott" userId="bcc056f7d88e754e" providerId="LiveId" clId="{96FEE73A-5621-442E-8440-99EAB321893C}" dt="2018-03-23T12:05:37.286" v="3464" actId="20577"/>
        <pc:sldMkLst>
          <pc:docMk/>
          <pc:sldMk cId="2947226919" sldId="371"/>
        </pc:sldMkLst>
        <pc:graphicFrameChg chg="modGraphic">
          <ac:chgData name="Fabien Oldengott" userId="bcc056f7d88e754e" providerId="LiveId" clId="{96FEE73A-5621-442E-8440-99EAB321893C}" dt="2018-03-23T12:05:37.286" v="3464" actId="20577"/>
          <ac:graphicFrameMkLst>
            <pc:docMk/>
            <pc:sldMk cId="2947226919" sldId="371"/>
            <ac:graphicFrameMk id="7" creationId="{8F43F1A0-3586-0941-A4E9-678A773146E1}"/>
          </ac:graphicFrameMkLst>
        </pc:graphicFrameChg>
      </pc:sldChg>
      <pc:sldChg chg="modSp add">
        <pc:chgData name="Fabien Oldengott" userId="bcc056f7d88e754e" providerId="LiveId" clId="{96FEE73A-5621-442E-8440-99EAB321893C}" dt="2018-03-23T12:05:40.163" v="3465" actId="20577"/>
        <pc:sldMkLst>
          <pc:docMk/>
          <pc:sldMk cId="1158515844" sldId="372"/>
        </pc:sldMkLst>
        <pc:graphicFrameChg chg="modGraphic">
          <ac:chgData name="Fabien Oldengott" userId="bcc056f7d88e754e" providerId="LiveId" clId="{96FEE73A-5621-442E-8440-99EAB321893C}" dt="2018-03-23T12:05:40.163" v="3465" actId="20577"/>
          <ac:graphicFrameMkLst>
            <pc:docMk/>
            <pc:sldMk cId="1158515844" sldId="372"/>
            <ac:graphicFrameMk id="7" creationId="{8F43F1A0-3586-0941-A4E9-678A773146E1}"/>
          </ac:graphicFrameMkLst>
        </pc:graphicFrameChg>
      </pc:sldChg>
      <pc:sldChg chg="modSp add">
        <pc:chgData name="Fabien Oldengott" userId="bcc056f7d88e754e" providerId="LiveId" clId="{96FEE73A-5621-442E-8440-99EAB321893C}" dt="2018-03-23T12:05:43.068" v="3466" actId="20577"/>
        <pc:sldMkLst>
          <pc:docMk/>
          <pc:sldMk cId="1678837150" sldId="373"/>
        </pc:sldMkLst>
        <pc:graphicFrameChg chg="modGraphic">
          <ac:chgData name="Fabien Oldengott" userId="bcc056f7d88e754e" providerId="LiveId" clId="{96FEE73A-5621-442E-8440-99EAB321893C}" dt="2018-03-23T12:05:43.068" v="3466" actId="20577"/>
          <ac:graphicFrameMkLst>
            <pc:docMk/>
            <pc:sldMk cId="1678837150" sldId="373"/>
            <ac:graphicFrameMk id="7" creationId="{8F43F1A0-3586-0941-A4E9-678A773146E1}"/>
          </ac:graphicFrameMkLst>
        </pc:graphicFrameChg>
      </pc:sldChg>
      <pc:sldChg chg="delSp modSp add delAnim">
        <pc:chgData name="Fabien Oldengott" userId="bcc056f7d88e754e" providerId="LiveId" clId="{96FEE73A-5621-442E-8440-99EAB321893C}" dt="2018-03-23T12:01:23.623" v="3436" actId="478"/>
        <pc:sldMkLst>
          <pc:docMk/>
          <pc:sldMk cId="4206619653" sldId="374"/>
        </pc:sldMkLst>
        <pc:spChg chg="del">
          <ac:chgData name="Fabien Oldengott" userId="bcc056f7d88e754e" providerId="LiveId" clId="{96FEE73A-5621-442E-8440-99EAB321893C}" dt="2018-03-23T12:01:23.623" v="3436" actId="478"/>
          <ac:spMkLst>
            <pc:docMk/>
            <pc:sldMk cId="4206619653" sldId="374"/>
            <ac:spMk id="2" creationId="{E8DABC6D-A6C8-4E1A-96F2-014837FC6AE8}"/>
          </ac:spMkLst>
        </pc:spChg>
        <pc:graphicFrameChg chg="modGraphic">
          <ac:chgData name="Fabien Oldengott" userId="bcc056f7d88e754e" providerId="LiveId" clId="{96FEE73A-5621-442E-8440-99EAB321893C}" dt="2018-03-23T12:00:50.656" v="3432" actId="6549"/>
          <ac:graphicFrameMkLst>
            <pc:docMk/>
            <pc:sldMk cId="4206619653" sldId="374"/>
            <ac:graphicFrameMk id="8" creationId="{C7C274E6-D06A-7D4F-90B4-DF07C6FA8EB8}"/>
          </ac:graphicFrameMkLst>
        </pc:graphicFrameChg>
      </pc:sldChg>
      <pc:sldChg chg="delSp modSp add delAnim">
        <pc:chgData name="Fabien Oldengott" userId="bcc056f7d88e754e" providerId="LiveId" clId="{96FEE73A-5621-442E-8440-99EAB321893C}" dt="2018-03-23T12:01:24.970" v="3437" actId="478"/>
        <pc:sldMkLst>
          <pc:docMk/>
          <pc:sldMk cId="1761712996" sldId="375"/>
        </pc:sldMkLst>
        <pc:spChg chg="del">
          <ac:chgData name="Fabien Oldengott" userId="bcc056f7d88e754e" providerId="LiveId" clId="{96FEE73A-5621-442E-8440-99EAB321893C}" dt="2018-03-23T12:01:24.970" v="3437" actId="478"/>
          <ac:spMkLst>
            <pc:docMk/>
            <pc:sldMk cId="1761712996" sldId="375"/>
            <ac:spMk id="2" creationId="{E8DABC6D-A6C8-4E1A-96F2-014837FC6AE8}"/>
          </ac:spMkLst>
        </pc:spChg>
        <pc:graphicFrameChg chg="modGraphic">
          <ac:chgData name="Fabien Oldengott" userId="bcc056f7d88e754e" providerId="LiveId" clId="{96FEE73A-5621-442E-8440-99EAB321893C}" dt="2018-03-23T12:00:53.613" v="3433" actId="6549"/>
          <ac:graphicFrameMkLst>
            <pc:docMk/>
            <pc:sldMk cId="1761712996" sldId="375"/>
            <ac:graphicFrameMk id="8" creationId="{C7C274E6-D06A-7D4F-90B4-DF07C6FA8EB8}"/>
          </ac:graphicFrameMkLst>
        </pc:graphicFrameChg>
      </pc:sldChg>
      <pc:sldChg chg="delSp modSp add delAnim">
        <pc:chgData name="Fabien Oldengott" userId="bcc056f7d88e754e" providerId="LiveId" clId="{96FEE73A-5621-442E-8440-99EAB321893C}" dt="2018-03-23T12:01:26.960" v="3438" actId="478"/>
        <pc:sldMkLst>
          <pc:docMk/>
          <pc:sldMk cId="3315903043" sldId="376"/>
        </pc:sldMkLst>
        <pc:spChg chg="del">
          <ac:chgData name="Fabien Oldengott" userId="bcc056f7d88e754e" providerId="LiveId" clId="{96FEE73A-5621-442E-8440-99EAB321893C}" dt="2018-03-23T12:01:26.960" v="3438" actId="478"/>
          <ac:spMkLst>
            <pc:docMk/>
            <pc:sldMk cId="3315903043" sldId="376"/>
            <ac:spMk id="2" creationId="{E8DABC6D-A6C8-4E1A-96F2-014837FC6AE8}"/>
          </ac:spMkLst>
        </pc:spChg>
        <pc:graphicFrameChg chg="modGraphic">
          <ac:chgData name="Fabien Oldengott" userId="bcc056f7d88e754e" providerId="LiveId" clId="{96FEE73A-5621-442E-8440-99EAB321893C}" dt="2018-03-23T12:01:11.224" v="3435" actId="6549"/>
          <ac:graphicFrameMkLst>
            <pc:docMk/>
            <pc:sldMk cId="3315903043" sldId="376"/>
            <ac:graphicFrameMk id="8" creationId="{C7C274E6-D06A-7D4F-90B4-DF07C6FA8EB8}"/>
          </ac:graphicFrameMkLst>
        </pc:graphicFrameChg>
      </pc:sldChg>
    </pc:docChg>
  </pc:docChgLst>
  <pc:docChgLst>
    <pc:chgData name="Lobosch Pannewitz" userId="b34cdbcd4f66f081" providerId="LiveId" clId="{A280410A-45BC-4650-9655-BC5B7A616D4A}"/>
    <pc:docChg chg="undo custSel modSld">
      <pc:chgData name="Lobosch Pannewitz" userId="b34cdbcd4f66f081" providerId="LiveId" clId="{A280410A-45BC-4650-9655-BC5B7A616D4A}" dt="2018-03-21T12:13:41.569" v="769" actId="20577"/>
      <pc:docMkLst>
        <pc:docMk/>
      </pc:docMkLst>
      <pc:sldChg chg="modSp">
        <pc:chgData name="Lobosch Pannewitz" userId="b34cdbcd4f66f081" providerId="LiveId" clId="{A280410A-45BC-4650-9655-BC5B7A616D4A}" dt="2018-03-21T12:02:42.071" v="611" actId="20577"/>
        <pc:sldMkLst>
          <pc:docMk/>
          <pc:sldMk cId="3490175419" sldId="346"/>
        </pc:sldMkLst>
        <pc:spChg chg="mod">
          <ac:chgData name="Lobosch Pannewitz" userId="b34cdbcd4f66f081" providerId="LiveId" clId="{A280410A-45BC-4650-9655-BC5B7A616D4A}" dt="2018-03-21T12:02:42.071" v="611" actId="20577"/>
          <ac:spMkLst>
            <pc:docMk/>
            <pc:sldMk cId="3490175419" sldId="346"/>
            <ac:spMk id="7" creationId="{254E312E-AED8-4763-89C8-4356B22347CE}"/>
          </ac:spMkLst>
        </pc:spChg>
      </pc:sldChg>
      <pc:sldChg chg="modSp modNotesTx">
        <pc:chgData name="Lobosch Pannewitz" userId="b34cdbcd4f66f081" providerId="LiveId" clId="{A280410A-45BC-4650-9655-BC5B7A616D4A}" dt="2018-03-21T12:13:41.569" v="769" actId="20577"/>
        <pc:sldMkLst>
          <pc:docMk/>
          <pc:sldMk cId="1629183169" sldId="348"/>
        </pc:sldMkLst>
        <pc:spChg chg="mod">
          <ac:chgData name="Lobosch Pannewitz" userId="b34cdbcd4f66f081" providerId="LiveId" clId="{A280410A-45BC-4650-9655-BC5B7A616D4A}" dt="2018-03-21T12:12:03.192" v="708" actId="20577"/>
          <ac:spMkLst>
            <pc:docMk/>
            <pc:sldMk cId="1629183169" sldId="348"/>
            <ac:spMk id="4" creationId="{A02FB8BA-CCBB-4815-AD00-04CE760C0A18}"/>
          </ac:spMkLst>
        </pc:spChg>
      </pc:sldChg>
    </pc:docChg>
  </pc:docChgLst>
  <pc:docChgLst>
    <pc:chgData name="Chris Mil" userId="958ad460b20402ea" providerId="LiveId" clId="{A892F431-6E57-464A-907F-677CAFC223B0}"/>
    <pc:docChg chg="undo custSel addSld delSld modSld sldOrd">
      <pc:chgData name="Chris Mil" userId="958ad460b20402ea" providerId="LiveId" clId="{A892F431-6E57-464A-907F-677CAFC223B0}" dt="2018-03-21T12:02:54.659" v="1089" actId="2696"/>
      <pc:docMkLst>
        <pc:docMk/>
      </pc:docMkLst>
      <pc:sldChg chg="modSp">
        <pc:chgData name="Chris Mil" userId="958ad460b20402ea" providerId="LiveId" clId="{A892F431-6E57-464A-907F-677CAFC223B0}" dt="2018-03-21T10:43:03.638" v="10" actId="20577"/>
        <pc:sldMkLst>
          <pc:docMk/>
          <pc:sldMk cId="1567928690" sldId="289"/>
        </pc:sldMkLst>
        <pc:spChg chg="mod">
          <ac:chgData name="Chris Mil" userId="958ad460b20402ea" providerId="LiveId" clId="{A892F431-6E57-464A-907F-677CAFC223B0}" dt="2018-03-21T10:43:03.638" v="10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modSp ord modNotesTx">
        <pc:chgData name="Chris Mil" userId="958ad460b20402ea" providerId="LiveId" clId="{A892F431-6E57-464A-907F-677CAFC223B0}" dt="2018-03-21T11:20:38.598" v="463" actId="20577"/>
        <pc:sldMkLst>
          <pc:docMk/>
          <pc:sldMk cId="1105035645" sldId="293"/>
        </pc:sldMkLst>
        <pc:spChg chg="mod">
          <ac:chgData name="Chris Mil" userId="958ad460b20402ea" providerId="LiveId" clId="{A892F431-6E57-464A-907F-677CAFC223B0}" dt="2018-03-21T11:20:35.547" v="462" actId="20577"/>
          <ac:spMkLst>
            <pc:docMk/>
            <pc:sldMk cId="1105035645" sldId="293"/>
            <ac:spMk id="3" creationId="{76073B14-913C-46A4-8049-5C153E460A58}"/>
          </ac:spMkLst>
        </pc:spChg>
      </pc:sldChg>
      <pc:sldChg chg="modNotesTx">
        <pc:chgData name="Chris Mil" userId="958ad460b20402ea" providerId="LiveId" clId="{A892F431-6E57-464A-907F-677CAFC223B0}" dt="2018-03-21T11:20:41.404" v="464" actId="20577"/>
        <pc:sldMkLst>
          <pc:docMk/>
          <pc:sldMk cId="4068671573" sldId="334"/>
        </pc:sldMkLst>
      </pc:sldChg>
      <pc:sldChg chg="modSp">
        <pc:chgData name="Chris Mil" userId="958ad460b20402ea" providerId="LiveId" clId="{A892F431-6E57-464A-907F-677CAFC223B0}" dt="2018-03-21T11:21:56.929" v="478" actId="313"/>
        <pc:sldMkLst>
          <pc:docMk/>
          <pc:sldMk cId="3490175419" sldId="346"/>
        </pc:sldMkLst>
        <pc:spChg chg="mod">
          <ac:chgData name="Chris Mil" userId="958ad460b20402ea" providerId="LiveId" clId="{A892F431-6E57-464A-907F-677CAFC223B0}" dt="2018-03-21T11:21:56.929" v="478" actId="313"/>
          <ac:spMkLst>
            <pc:docMk/>
            <pc:sldMk cId="3490175419" sldId="346"/>
            <ac:spMk id="4" creationId="{254E312E-AED8-4763-89C8-4356B22347CE}"/>
          </ac:spMkLst>
        </pc:spChg>
      </pc:sldChg>
      <pc:sldChg chg="modSp">
        <pc:chgData name="Chris Mil" userId="958ad460b20402ea" providerId="LiveId" clId="{A892F431-6E57-464A-907F-677CAFC223B0}" dt="2018-03-21T11:41:43.396" v="1054" actId="120"/>
        <pc:sldMkLst>
          <pc:docMk/>
          <pc:sldMk cId="1150304356" sldId="351"/>
        </pc:sldMkLst>
        <pc:graphicFrameChg chg="modGraphic">
          <ac:chgData name="Chris Mil" userId="958ad460b20402ea" providerId="LiveId" clId="{A892F431-6E57-464A-907F-677CAFC223B0}" dt="2018-03-21T11:41:43.396" v="1054" actId="120"/>
          <ac:graphicFrameMkLst>
            <pc:docMk/>
            <pc:sldMk cId="1150304356" sldId="351"/>
            <ac:graphicFrameMk id="7" creationId="{8F43F1A0-3586-0941-A4E9-678A773146E1}"/>
          </ac:graphicFrameMkLst>
        </pc:graphicFrameChg>
      </pc:sldChg>
      <pc:sldChg chg="modSp">
        <pc:chgData name="Chris Mil" userId="958ad460b20402ea" providerId="LiveId" clId="{A892F431-6E57-464A-907F-677CAFC223B0}" dt="2018-03-21T11:41:53.021" v="1055" actId="404"/>
        <pc:sldMkLst>
          <pc:docMk/>
          <pc:sldMk cId="3922445035" sldId="352"/>
        </pc:sldMkLst>
        <pc:graphicFrameChg chg="modGraphic">
          <ac:chgData name="Chris Mil" userId="958ad460b20402ea" providerId="LiveId" clId="{A892F431-6E57-464A-907F-677CAFC223B0}" dt="2018-03-21T11:41:53.021" v="1055" actId="404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  <pc:sldChg chg="ord">
        <pc:chgData name="Chris Mil" userId="958ad460b20402ea" providerId="LiveId" clId="{A892F431-6E57-464A-907F-677CAFC223B0}" dt="2018-03-21T11:34:12.992" v="479" actId="1076"/>
        <pc:sldMkLst>
          <pc:docMk/>
          <pc:sldMk cId="4288216812" sldId="354"/>
        </pc:sldMkLst>
      </pc:sldChg>
      <pc:sldChg chg="addSp delSp modSp add">
        <pc:chgData name="Chris Mil" userId="958ad460b20402ea" providerId="LiveId" clId="{A892F431-6E57-464A-907F-677CAFC223B0}" dt="2018-03-21T11:40:00.726" v="1047" actId="255"/>
        <pc:sldMkLst>
          <pc:docMk/>
          <pc:sldMk cId="2557578178" sldId="356"/>
        </pc:sldMkLst>
        <pc:spChg chg="add mod">
          <ac:chgData name="Chris Mil" userId="958ad460b20402ea" providerId="LiveId" clId="{A892F431-6E57-464A-907F-677CAFC223B0}" dt="2018-03-21T11:40:00.726" v="1047" actId="255"/>
          <ac:spMkLst>
            <pc:docMk/>
            <pc:sldMk cId="2557578178" sldId="356"/>
            <ac:spMk id="2" creationId="{E3F65BF3-05C2-D544-98CC-4D32E3A96C20}"/>
          </ac:spMkLst>
        </pc:spChg>
        <pc:spChg chg="mod">
          <ac:chgData name="Chris Mil" userId="958ad460b20402ea" providerId="LiveId" clId="{A892F431-6E57-464A-907F-677CAFC223B0}" dt="2018-03-21T11:34:34.836" v="502" actId="20577"/>
          <ac:spMkLst>
            <pc:docMk/>
            <pc:sldMk cId="2557578178" sldId="356"/>
            <ac:spMk id="5" creationId="{B6D62217-295E-483D-A789-B71CE2E2DF33}"/>
          </ac:spMkLst>
        </pc:spChg>
        <pc:graphicFrameChg chg="del">
          <ac:chgData name="Chris Mil" userId="958ad460b20402ea" providerId="LiveId" clId="{A892F431-6E57-464A-907F-677CAFC223B0}" dt="2018-03-21T11:34:36.652" v="503" actId="478"/>
          <ac:graphicFrameMkLst>
            <pc:docMk/>
            <pc:sldMk cId="2557578178" sldId="356"/>
            <ac:graphicFrameMk id="7" creationId="{B3FC45FC-B7BB-4D48-8B3C-EA884DD97723}"/>
          </ac:graphicFrameMkLst>
        </pc:graphicFrameChg>
      </pc:sldChg>
    </pc:docChg>
  </pc:docChgLst>
  <pc:docChgLst>
    <pc:chgData name="Lobosch Pannewitz" userId="b34cdbcd4f66f081" providerId="LiveId" clId="{52E982F0-401E-4046-BD8B-6F71185283B5}"/>
    <pc:docChg chg="modSld">
      <pc:chgData name="Lobosch Pannewitz" userId="b34cdbcd4f66f081" providerId="LiveId" clId="{52E982F0-401E-4046-BD8B-6F71185283B5}" dt="2018-03-15T14:49:34.394" v="4"/>
      <pc:docMkLst>
        <pc:docMk/>
      </pc:docMkLst>
    </pc:docChg>
  </pc:docChgLst>
  <pc:docChgLst>
    <pc:chgData name="Chris Mil" userId="958ad460b20402ea" providerId="LiveId" clId="{C8F4E30C-04B4-C540-9110-73E105F08E69}"/>
    <pc:docChg chg="modSld">
      <pc:chgData name="Chris Mil" userId="958ad460b20402ea" providerId="LiveId" clId="{C8F4E30C-04B4-C540-9110-73E105F08E69}" dt="2018-03-15T09:53:37.033" v="0" actId="20577"/>
      <pc:docMkLst>
        <pc:docMk/>
      </pc:docMkLst>
    </pc:docChg>
  </pc:docChgLst>
  <pc:docChgLst>
    <pc:chgData name="Chris Mil" userId="958ad460b20402ea" providerId="LiveId" clId="{2843A36C-5D72-3342-9E72-644D727063A5}"/>
    <pc:docChg chg="undo redo custSel addSld delSld modSld">
      <pc:chgData name="Chris Mil" userId="958ad460b20402ea" providerId="LiveId" clId="{2843A36C-5D72-3342-9E72-644D727063A5}" dt="2018-03-23T13:54:49.118" v="2383"/>
      <pc:docMkLst>
        <pc:docMk/>
      </pc:docMkLst>
      <pc:sldChg chg="modSp">
        <pc:chgData name="Chris Mil" userId="958ad460b20402ea" providerId="LiveId" clId="{2843A36C-5D72-3342-9E72-644D727063A5}" dt="2018-03-22T21:41:59.462" v="2181" actId="1076"/>
        <pc:sldMkLst>
          <pc:docMk/>
          <pc:sldMk cId="948653714" sldId="259"/>
        </pc:sldMkLst>
        <pc:graphicFrameChg chg="mod modGraphic">
          <ac:chgData name="Chris Mil" userId="958ad460b20402ea" providerId="LiveId" clId="{2843A36C-5D72-3342-9E72-644D727063A5}" dt="2018-03-22T21:41:59.462" v="2181" actId="1076"/>
          <ac:graphicFrameMkLst>
            <pc:docMk/>
            <pc:sldMk cId="948653714" sldId="259"/>
            <ac:graphicFrameMk id="4" creationId="{00000000-0000-0000-0000-000000000000}"/>
          </ac:graphicFrameMkLst>
        </pc:graphicFrameChg>
      </pc:sldChg>
      <pc:sldChg chg="addSp delSp modSp">
        <pc:chgData name="Chris Mil" userId="958ad460b20402ea" providerId="LiveId" clId="{2843A36C-5D72-3342-9E72-644D727063A5}" dt="2018-03-22T20:44:55.246" v="2101" actId="20577"/>
        <pc:sldMkLst>
          <pc:docMk/>
          <pc:sldMk cId="1891046919" sldId="279"/>
        </pc:sldMkLst>
        <pc:spChg chg="mod">
          <ac:chgData name="Chris Mil" userId="958ad460b20402ea" providerId="LiveId" clId="{2843A36C-5D72-3342-9E72-644D727063A5}" dt="2018-03-22T20:44:55.246" v="2101" actId="20577"/>
          <ac:spMkLst>
            <pc:docMk/>
            <pc:sldMk cId="1891046919" sldId="279"/>
            <ac:spMk id="3" creationId="{1727809B-A47C-4377-9CE8-D57467594D11}"/>
          </ac:spMkLst>
        </pc:spChg>
        <pc:spChg chg="mod">
          <ac:chgData name="Chris Mil" userId="958ad460b20402ea" providerId="LiveId" clId="{2843A36C-5D72-3342-9E72-644D727063A5}" dt="2018-03-22T17:51:19.703" v="37" actId="20577"/>
          <ac:spMkLst>
            <pc:docMk/>
            <pc:sldMk cId="1891046919" sldId="279"/>
            <ac:spMk id="4" creationId="{82E2530F-98ED-4479-9362-43D36A0D7FAC}"/>
          </ac:spMkLst>
        </pc:spChg>
        <pc:spChg chg="add del mod">
          <ac:chgData name="Chris Mil" userId="958ad460b20402ea" providerId="LiveId" clId="{2843A36C-5D72-3342-9E72-644D727063A5}" dt="2018-03-22T20:44:44.991" v="2100" actId="478"/>
          <ac:spMkLst>
            <pc:docMk/>
            <pc:sldMk cId="1891046919" sldId="279"/>
            <ac:spMk id="5" creationId="{6E8BAE0C-ABF6-7349-8810-C84B726E1093}"/>
          </ac:spMkLst>
        </pc:spChg>
      </pc:sldChg>
      <pc:sldChg chg="modSp">
        <pc:chgData name="Chris Mil" userId="958ad460b20402ea" providerId="LiveId" clId="{2843A36C-5D72-3342-9E72-644D727063A5}" dt="2018-03-22T20:12:13.951" v="1732" actId="20577"/>
        <pc:sldMkLst>
          <pc:docMk/>
          <pc:sldMk cId="1567928690" sldId="289"/>
        </pc:sldMkLst>
        <pc:spChg chg="mod">
          <ac:chgData name="Chris Mil" userId="958ad460b20402ea" providerId="LiveId" clId="{2843A36C-5D72-3342-9E72-644D727063A5}" dt="2018-03-22T20:12:13.951" v="1732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modSp">
        <pc:chgData name="Chris Mil" userId="958ad460b20402ea" providerId="LiveId" clId="{2843A36C-5D72-3342-9E72-644D727063A5}" dt="2018-03-22T20:12:45.585" v="1740" actId="20577"/>
        <pc:sldMkLst>
          <pc:docMk/>
          <pc:sldMk cId="1105035645" sldId="293"/>
        </pc:sldMkLst>
        <pc:spChg chg="mod">
          <ac:chgData name="Chris Mil" userId="958ad460b20402ea" providerId="LiveId" clId="{2843A36C-5D72-3342-9E72-644D727063A5}" dt="2018-03-22T20:12:45.585" v="1740" actId="20577"/>
          <ac:spMkLst>
            <pc:docMk/>
            <pc:sldMk cId="1105035645" sldId="293"/>
            <ac:spMk id="3" creationId="{76073B14-913C-46A4-8049-5C153E460A58}"/>
          </ac:spMkLst>
        </pc:spChg>
      </pc:sldChg>
      <pc:sldChg chg="modSp">
        <pc:chgData name="Chris Mil" userId="958ad460b20402ea" providerId="LiveId" clId="{2843A36C-5D72-3342-9E72-644D727063A5}" dt="2018-03-22T20:14:50.382" v="1802" actId="20577"/>
        <pc:sldMkLst>
          <pc:docMk/>
          <pc:sldMk cId="4068671573" sldId="334"/>
        </pc:sldMkLst>
        <pc:spChg chg="mod">
          <ac:chgData name="Chris Mil" userId="958ad460b20402ea" providerId="LiveId" clId="{2843A36C-5D72-3342-9E72-644D727063A5}" dt="2018-03-22T20:14:50.382" v="1802" actId="20577"/>
          <ac:spMkLst>
            <pc:docMk/>
            <pc:sldMk cId="4068671573" sldId="334"/>
            <ac:spMk id="3" creationId="{76073B14-913C-46A4-8049-5C153E460A58}"/>
          </ac:spMkLst>
        </pc:spChg>
      </pc:sldChg>
      <pc:sldChg chg="addSp delSp modSp">
        <pc:chgData name="Chris Mil" userId="958ad460b20402ea" providerId="LiveId" clId="{2843A36C-5D72-3342-9E72-644D727063A5}" dt="2018-03-22T20:47:28.633" v="2106" actId="20577"/>
        <pc:sldMkLst>
          <pc:docMk/>
          <pc:sldMk cId="3490175419" sldId="346"/>
        </pc:sldMkLst>
        <pc:spChg chg="mod">
          <ac:chgData name="Chris Mil" userId="958ad460b20402ea" providerId="LiveId" clId="{2843A36C-5D72-3342-9E72-644D727063A5}" dt="2018-03-22T18:52:36.155" v="1513" actId="1076"/>
          <ac:spMkLst>
            <pc:docMk/>
            <pc:sldMk cId="3490175419" sldId="346"/>
            <ac:spMk id="6" creationId="{EE847D4A-E95D-456B-8E6A-F1450E2EC590}"/>
          </ac:spMkLst>
        </pc:spChg>
        <pc:spChg chg="mod topLvl">
          <ac:chgData name="Chris Mil" userId="958ad460b20402ea" providerId="LiveId" clId="{2843A36C-5D72-3342-9E72-644D727063A5}" dt="2018-03-22T20:47:28.633" v="2106" actId="20577"/>
          <ac:spMkLst>
            <pc:docMk/>
            <pc:sldMk cId="3490175419" sldId="346"/>
            <ac:spMk id="7" creationId="{254E312E-AED8-4763-89C8-4356B22347CE}"/>
          </ac:spMkLst>
        </pc:spChg>
        <pc:grpChg chg="del mod">
          <ac:chgData name="Chris Mil" userId="958ad460b20402ea" providerId="LiveId" clId="{2843A36C-5D72-3342-9E72-644D727063A5}" dt="2018-03-22T17:55:47.945" v="51" actId="478"/>
          <ac:grpSpMkLst>
            <pc:docMk/>
            <pc:sldMk cId="3490175419" sldId="346"/>
            <ac:grpSpMk id="10" creationId="{032317CB-02F1-45FE-AC10-C632FB9A5AFA}"/>
          </ac:grpSpMkLst>
        </pc:grpChg>
        <pc:picChg chg="add del mod">
          <ac:chgData name="Chris Mil" userId="958ad460b20402ea" providerId="LiveId" clId="{2843A36C-5D72-3342-9E72-644D727063A5}" dt="2018-03-22T18:23:18.032" v="436" actId="478"/>
          <ac:picMkLst>
            <pc:docMk/>
            <pc:sldMk cId="3490175419" sldId="346"/>
            <ac:picMk id="4" creationId="{6E6F08E6-ED3B-7C40-94B6-D9CC27F12A7A}"/>
          </ac:picMkLst>
        </pc:picChg>
        <pc:picChg chg="add mod">
          <ac:chgData name="Chris Mil" userId="958ad460b20402ea" providerId="LiveId" clId="{2843A36C-5D72-3342-9E72-644D727063A5}" dt="2018-03-22T18:52:45.166" v="1521" actId="1037"/>
          <ac:picMkLst>
            <pc:docMk/>
            <pc:sldMk cId="3490175419" sldId="346"/>
            <ac:picMk id="8" creationId="{BE3EFF7A-E4E3-1640-B9AD-520B5B99501F}"/>
          </ac:picMkLst>
        </pc:picChg>
        <pc:picChg chg="add mod">
          <ac:chgData name="Chris Mil" userId="958ad460b20402ea" providerId="LiveId" clId="{2843A36C-5D72-3342-9E72-644D727063A5}" dt="2018-03-22T18:52:45.166" v="1521" actId="1037"/>
          <ac:picMkLst>
            <pc:docMk/>
            <pc:sldMk cId="3490175419" sldId="346"/>
            <ac:picMk id="9" creationId="{328C3140-4341-CC48-A8B4-09C3E6B1A7D6}"/>
          </ac:picMkLst>
        </pc:picChg>
        <pc:picChg chg="del mod">
          <ac:chgData name="Chris Mil" userId="958ad460b20402ea" providerId="LiveId" clId="{2843A36C-5D72-3342-9E72-644D727063A5}" dt="2018-03-22T17:54:47.004" v="41" actId="478"/>
          <ac:picMkLst>
            <pc:docMk/>
            <pc:sldMk cId="3490175419" sldId="346"/>
            <ac:picMk id="5122" creationId="{E0D3C6F9-3561-4A34-8775-42B065E16593}"/>
          </ac:picMkLst>
        </pc:picChg>
        <pc:picChg chg="del topLvl">
          <ac:chgData name="Chris Mil" userId="958ad460b20402ea" providerId="LiveId" clId="{2843A36C-5D72-3342-9E72-644D727063A5}" dt="2018-03-22T17:55:47.945" v="51" actId="478"/>
          <ac:picMkLst>
            <pc:docMk/>
            <pc:sldMk cId="3490175419" sldId="346"/>
            <ac:picMk id="5124" creationId="{C1E85939-A8FB-4A92-9077-DB48F5650F8D}"/>
          </ac:picMkLst>
        </pc:picChg>
      </pc:sldChg>
      <pc:sldChg chg="addSp delSp modSp modNotesTx">
        <pc:chgData name="Chris Mil" userId="958ad460b20402ea" providerId="LiveId" clId="{2843A36C-5D72-3342-9E72-644D727063A5}" dt="2018-03-22T20:48:35.152" v="2177" actId="1076"/>
        <pc:sldMkLst>
          <pc:docMk/>
          <pc:sldMk cId="1629183169" sldId="348"/>
        </pc:sldMkLst>
        <pc:spChg chg="mod">
          <ac:chgData name="Chris Mil" userId="958ad460b20402ea" providerId="LiveId" clId="{2843A36C-5D72-3342-9E72-644D727063A5}" dt="2018-03-22T20:48:35.152" v="2177" actId="1076"/>
          <ac:spMkLst>
            <pc:docMk/>
            <pc:sldMk cId="1629183169" sldId="348"/>
            <ac:spMk id="4" creationId="{A02FB8BA-CCBB-4815-AD00-04CE760C0A18}"/>
          </ac:spMkLst>
        </pc:spChg>
        <pc:spChg chg="del topLvl">
          <ac:chgData name="Chris Mil" userId="958ad460b20402ea" providerId="LiveId" clId="{2843A36C-5D72-3342-9E72-644D727063A5}" dt="2018-03-22T20:40:15.856" v="2064" actId="478"/>
          <ac:spMkLst>
            <pc:docMk/>
            <pc:sldMk cId="1629183169" sldId="348"/>
            <ac:spMk id="5" creationId="{5E8BD804-97BF-4486-AA22-802B73B7B178}"/>
          </ac:spMkLst>
        </pc:spChg>
        <pc:spChg chg="del mod topLvl">
          <ac:chgData name="Chris Mil" userId="958ad460b20402ea" providerId="LiveId" clId="{2843A36C-5D72-3342-9E72-644D727063A5}" dt="2018-03-22T20:40:22.744" v="2070" actId="478"/>
          <ac:spMkLst>
            <pc:docMk/>
            <pc:sldMk cId="1629183169" sldId="348"/>
            <ac:spMk id="7" creationId="{0316A3FC-5D2E-4991-9E85-E656CCABEAA4}"/>
          </ac:spMkLst>
        </pc:spChg>
        <pc:spChg chg="mod topLvl">
          <ac:chgData name="Chris Mil" userId="958ad460b20402ea" providerId="LiveId" clId="{2843A36C-5D72-3342-9E72-644D727063A5}" dt="2018-03-22T20:48:33.040" v="2176" actId="1076"/>
          <ac:spMkLst>
            <pc:docMk/>
            <pc:sldMk cId="1629183169" sldId="348"/>
            <ac:spMk id="8" creationId="{D8CBE56A-E68C-4631-9FFE-B4332EB5DB84}"/>
          </ac:spMkLst>
        </pc:spChg>
        <pc:spChg chg="mod">
          <ac:chgData name="Chris Mil" userId="958ad460b20402ea" providerId="LiveId" clId="{2843A36C-5D72-3342-9E72-644D727063A5}" dt="2018-03-22T18:54:00.092" v="1560" actId="20577"/>
          <ac:spMkLst>
            <pc:docMk/>
            <pc:sldMk cId="1629183169" sldId="348"/>
            <ac:spMk id="9" creationId="{BCFE08F7-2D0A-4AEC-BD5D-CF1885699EE1}"/>
          </ac:spMkLst>
        </pc:spChg>
        <pc:spChg chg="del mod topLvl">
          <ac:chgData name="Chris Mil" userId="958ad460b20402ea" providerId="LiveId" clId="{2843A36C-5D72-3342-9E72-644D727063A5}" dt="2018-03-22T20:48:02.649" v="2168" actId="478"/>
          <ac:spMkLst>
            <pc:docMk/>
            <pc:sldMk cId="1629183169" sldId="348"/>
            <ac:spMk id="10" creationId="{4995EAC5-45AE-4AFE-A51D-AF33CEFAFD06}"/>
          </ac:spMkLst>
        </pc:spChg>
        <pc:spChg chg="del topLvl">
          <ac:chgData name="Chris Mil" userId="958ad460b20402ea" providerId="LiveId" clId="{2843A36C-5D72-3342-9E72-644D727063A5}" dt="2018-03-22T20:40:31.120" v="2076" actId="478"/>
          <ac:spMkLst>
            <pc:docMk/>
            <pc:sldMk cId="1629183169" sldId="348"/>
            <ac:spMk id="11" creationId="{05740266-23B9-4615-9C6D-185BF3DCE4DA}"/>
          </ac:spMkLst>
        </pc:spChg>
        <pc:spChg chg="del mod topLvl">
          <ac:chgData name="Chris Mil" userId="958ad460b20402ea" providerId="LiveId" clId="{2843A36C-5D72-3342-9E72-644D727063A5}" dt="2018-03-22T20:48:04.289" v="2169" actId="478"/>
          <ac:spMkLst>
            <pc:docMk/>
            <pc:sldMk cId="1629183169" sldId="348"/>
            <ac:spMk id="12" creationId="{3BE42687-4BE6-411A-A830-4ED5EDB5A79E}"/>
          </ac:spMkLst>
        </pc:spChg>
        <pc:spChg chg="del topLvl">
          <ac:chgData name="Chris Mil" userId="958ad460b20402ea" providerId="LiveId" clId="{2843A36C-5D72-3342-9E72-644D727063A5}" dt="2018-03-22T20:40:28.872" v="2075" actId="478"/>
          <ac:spMkLst>
            <pc:docMk/>
            <pc:sldMk cId="1629183169" sldId="348"/>
            <ac:spMk id="17" creationId="{77AD8906-5EEE-4BEB-ACC9-3706262D01A3}"/>
          </ac:spMkLst>
        </pc:spChg>
        <pc:spChg chg="del mod topLvl">
          <ac:chgData name="Chris Mil" userId="958ad460b20402ea" providerId="LiveId" clId="{2843A36C-5D72-3342-9E72-644D727063A5}" dt="2018-03-22T20:48:06.473" v="2170" actId="478"/>
          <ac:spMkLst>
            <pc:docMk/>
            <pc:sldMk cId="1629183169" sldId="348"/>
            <ac:spMk id="18" creationId="{5896EE60-21B0-4DED-977E-68D8C8F0A928}"/>
          </ac:spMkLst>
        </pc:spChg>
        <pc:grpChg chg="del">
          <ac:chgData name="Chris Mil" userId="958ad460b20402ea" providerId="LiveId" clId="{2843A36C-5D72-3342-9E72-644D727063A5}" dt="2018-03-22T20:40:15.856" v="2064" actId="478"/>
          <ac:grpSpMkLst>
            <pc:docMk/>
            <pc:sldMk cId="1629183169" sldId="348"/>
            <ac:grpSpMk id="23" creationId="{C66B5CF1-5EC5-4735-ADD1-9BD0F4988C97}"/>
          </ac:grpSpMkLst>
        </pc:grpChg>
        <pc:grpChg chg="del mod">
          <ac:chgData name="Chris Mil" userId="958ad460b20402ea" providerId="LiveId" clId="{2843A36C-5D72-3342-9E72-644D727063A5}" dt="2018-03-22T20:40:17.727" v="2066" actId="478"/>
          <ac:grpSpMkLst>
            <pc:docMk/>
            <pc:sldMk cId="1629183169" sldId="348"/>
            <ac:grpSpMk id="24" creationId="{DA7B891F-3DA9-4050-8DF8-F30FC3BF4DA1}"/>
          </ac:grpSpMkLst>
        </pc:grpChg>
        <pc:grpChg chg="add del">
          <ac:chgData name="Chris Mil" userId="958ad460b20402ea" providerId="LiveId" clId="{2843A36C-5D72-3342-9E72-644D727063A5}" dt="2018-03-22T20:40:22.744" v="2070" actId="478"/>
          <ac:grpSpMkLst>
            <pc:docMk/>
            <pc:sldMk cId="1629183169" sldId="348"/>
            <ac:grpSpMk id="25" creationId="{92F5D1B5-9035-4819-AE2A-DEE4757BB88B}"/>
          </ac:grpSpMkLst>
        </pc:grpChg>
        <pc:grpChg chg="del">
          <ac:chgData name="Chris Mil" userId="958ad460b20402ea" providerId="LiveId" clId="{2843A36C-5D72-3342-9E72-644D727063A5}" dt="2018-03-22T20:40:31.120" v="2076" actId="478"/>
          <ac:grpSpMkLst>
            <pc:docMk/>
            <pc:sldMk cId="1629183169" sldId="348"/>
            <ac:grpSpMk id="26" creationId="{EC23430C-D2A2-4869-8CCD-D86F88237E7F}"/>
          </ac:grpSpMkLst>
        </pc:grpChg>
        <pc:grpChg chg="del">
          <ac:chgData name="Chris Mil" userId="958ad460b20402ea" providerId="LiveId" clId="{2843A36C-5D72-3342-9E72-644D727063A5}" dt="2018-03-22T20:40:28.872" v="2075" actId="478"/>
          <ac:grpSpMkLst>
            <pc:docMk/>
            <pc:sldMk cId="1629183169" sldId="348"/>
            <ac:grpSpMk id="27" creationId="{B2BE2902-3AF3-428A-B09B-9B27A2B90EF1}"/>
          </ac:grpSpMkLst>
        </pc:grpChg>
        <pc:cxnChg chg="del mod">
          <ac:chgData name="Chris Mil" userId="958ad460b20402ea" providerId="LiveId" clId="{2843A36C-5D72-3342-9E72-644D727063A5}" dt="2018-03-22T20:40:16.721" v="2065" actId="478"/>
          <ac:cxnSpMkLst>
            <pc:docMk/>
            <pc:sldMk cId="1629183169" sldId="348"/>
            <ac:cxnSpMk id="29" creationId="{B19CF842-97F3-436C-B89E-D123C41CB1A1}"/>
          </ac:cxnSpMkLst>
        </pc:cxnChg>
        <pc:cxnChg chg="del mod">
          <ac:chgData name="Chris Mil" userId="958ad460b20402ea" providerId="LiveId" clId="{2843A36C-5D72-3342-9E72-644D727063A5}" dt="2018-03-22T20:40:25.103" v="2072" actId="478"/>
          <ac:cxnSpMkLst>
            <pc:docMk/>
            <pc:sldMk cId="1629183169" sldId="348"/>
            <ac:cxnSpMk id="31" creationId="{82435BE4-3EE2-4356-AFB7-DD493418A63F}"/>
          </ac:cxnSpMkLst>
        </pc:cxnChg>
        <pc:cxnChg chg="del mod">
          <ac:chgData name="Chris Mil" userId="958ad460b20402ea" providerId="LiveId" clId="{2843A36C-5D72-3342-9E72-644D727063A5}" dt="2018-03-22T20:40:23.625" v="2071" actId="478"/>
          <ac:cxnSpMkLst>
            <pc:docMk/>
            <pc:sldMk cId="1629183169" sldId="348"/>
            <ac:cxnSpMk id="33" creationId="{FA51B17F-0192-4BFE-90E8-595D557FBA28}"/>
          </ac:cxnSpMkLst>
        </pc:cxnChg>
        <pc:cxnChg chg="del mod">
          <ac:chgData name="Chris Mil" userId="958ad460b20402ea" providerId="LiveId" clId="{2843A36C-5D72-3342-9E72-644D727063A5}" dt="2018-03-22T20:40:26.249" v="2073" actId="478"/>
          <ac:cxnSpMkLst>
            <pc:docMk/>
            <pc:sldMk cId="1629183169" sldId="348"/>
            <ac:cxnSpMk id="35" creationId="{A177E51F-6144-4D28-9FAA-1D0576BFE1B9}"/>
          </ac:cxnSpMkLst>
        </pc:cxnChg>
        <pc:cxnChg chg="del mod">
          <ac:chgData name="Chris Mil" userId="958ad460b20402ea" providerId="LiveId" clId="{2843A36C-5D72-3342-9E72-644D727063A5}" dt="2018-03-22T20:40:27.159" v="2074" actId="478"/>
          <ac:cxnSpMkLst>
            <pc:docMk/>
            <pc:sldMk cId="1629183169" sldId="348"/>
            <ac:cxnSpMk id="37" creationId="{1A2BF553-B0DA-4060-9B88-861DE7EE3BE0}"/>
          </ac:cxnSpMkLst>
        </pc:cxnChg>
      </pc:sldChg>
      <pc:sldChg chg="del">
        <pc:chgData name="Chris Mil" userId="958ad460b20402ea" providerId="LiveId" clId="{2843A36C-5D72-3342-9E72-644D727063A5}" dt="2018-03-22T18:34:29.935" v="812" actId="2696"/>
        <pc:sldMkLst>
          <pc:docMk/>
          <pc:sldMk cId="566905182" sldId="349"/>
        </pc:sldMkLst>
      </pc:sldChg>
      <pc:sldChg chg="modSp del">
        <pc:chgData name="Chris Mil" userId="958ad460b20402ea" providerId="LiveId" clId="{2843A36C-5D72-3342-9E72-644D727063A5}" dt="2018-03-22T18:34:31.220" v="813" actId="2696"/>
        <pc:sldMkLst>
          <pc:docMk/>
          <pc:sldMk cId="3033006533" sldId="350"/>
        </pc:sldMkLst>
        <pc:spChg chg="mod">
          <ac:chgData name="Chris Mil" userId="958ad460b20402ea" providerId="LiveId" clId="{2843A36C-5D72-3342-9E72-644D727063A5}" dt="2018-03-22T17:59:16.949" v="115" actId="1076"/>
          <ac:spMkLst>
            <pc:docMk/>
            <pc:sldMk cId="3033006533" sldId="350"/>
            <ac:spMk id="5" creationId="{46F28E74-F257-4134-97C5-524D481CEA61}"/>
          </ac:spMkLst>
        </pc:spChg>
      </pc:sldChg>
      <pc:sldChg chg="modSp">
        <pc:chgData name="Chris Mil" userId="958ad460b20402ea" providerId="LiveId" clId="{2843A36C-5D72-3342-9E72-644D727063A5}" dt="2018-03-22T20:11:57.070" v="1691" actId="20577"/>
        <pc:sldMkLst>
          <pc:docMk/>
          <pc:sldMk cId="1150304356" sldId="351"/>
        </pc:sldMkLst>
        <pc:spChg chg="mod">
          <ac:chgData name="Chris Mil" userId="958ad460b20402ea" providerId="LiveId" clId="{2843A36C-5D72-3342-9E72-644D727063A5}" dt="2018-03-22T20:11:57.070" v="1691" actId="20577"/>
          <ac:spMkLst>
            <pc:docMk/>
            <pc:sldMk cId="1150304356" sldId="351"/>
            <ac:spMk id="5" creationId="{46F28E74-F257-4134-97C5-524D481CEA61}"/>
          </ac:spMkLst>
        </pc:spChg>
      </pc:sldChg>
      <pc:sldChg chg="modSp">
        <pc:chgData name="Chris Mil" userId="958ad460b20402ea" providerId="LiveId" clId="{2843A36C-5D72-3342-9E72-644D727063A5}" dt="2018-03-22T20:11:50.444" v="1663" actId="20577"/>
        <pc:sldMkLst>
          <pc:docMk/>
          <pc:sldMk cId="3922445035" sldId="352"/>
        </pc:sldMkLst>
        <pc:spChg chg="mod">
          <ac:chgData name="Chris Mil" userId="958ad460b20402ea" providerId="LiveId" clId="{2843A36C-5D72-3342-9E72-644D727063A5}" dt="2018-03-22T20:11:50.444" v="1663" actId="20577"/>
          <ac:spMkLst>
            <pc:docMk/>
            <pc:sldMk cId="3922445035" sldId="352"/>
            <ac:spMk id="5" creationId="{46F28E74-F257-4134-97C5-524D481CEA61}"/>
          </ac:spMkLst>
        </pc:spChg>
      </pc:sldChg>
      <pc:sldChg chg="addSp delSp modSp modAnim">
        <pc:chgData name="Chris Mil" userId="958ad460b20402ea" providerId="LiveId" clId="{2843A36C-5D72-3342-9E72-644D727063A5}" dt="2018-03-22T20:42:36.588" v="2095" actId="1076"/>
        <pc:sldMkLst>
          <pc:docMk/>
          <pc:sldMk cId="4288216812" sldId="354"/>
        </pc:sldMkLst>
        <pc:spChg chg="mod">
          <ac:chgData name="Chris Mil" userId="958ad460b20402ea" providerId="LiveId" clId="{2843A36C-5D72-3342-9E72-644D727063A5}" dt="2018-03-22T20:35:12.064" v="2000" actId="1076"/>
          <ac:spMkLst>
            <pc:docMk/>
            <pc:sldMk cId="4288216812" sldId="354"/>
            <ac:spMk id="5" creationId="{B6D62217-295E-483D-A789-B71CE2E2DF33}"/>
          </ac:spMkLst>
        </pc:spChg>
        <pc:graphicFrameChg chg="del">
          <ac:chgData name="Chris Mil" userId="958ad460b20402ea" providerId="LiveId" clId="{2843A36C-5D72-3342-9E72-644D727063A5}" dt="2018-03-22T20:23:27.889" v="1803" actId="478"/>
          <ac:graphicFrameMkLst>
            <pc:docMk/>
            <pc:sldMk cId="4288216812" sldId="354"/>
            <ac:graphicFrameMk id="7" creationId="{B3FC45FC-B7BB-4D48-8B3C-EA884DD97723}"/>
          </ac:graphicFrameMkLst>
        </pc:graphicFrameChg>
        <pc:graphicFrameChg chg="add mod modGraphic">
          <ac:chgData name="Chris Mil" userId="958ad460b20402ea" providerId="LiveId" clId="{2843A36C-5D72-3342-9E72-644D727063A5}" dt="2018-03-22T20:35:03.439" v="1999" actId="20577"/>
          <ac:graphicFrameMkLst>
            <pc:docMk/>
            <pc:sldMk cId="4288216812" sldId="354"/>
            <ac:graphicFrameMk id="8" creationId="{C7C274E6-D06A-7D4F-90B4-DF07C6FA8EB8}"/>
          </ac:graphicFrameMkLst>
        </pc:graphicFrameChg>
      </pc:sldChg>
      <pc:sldChg chg="del">
        <pc:chgData name="Chris Mil" userId="958ad460b20402ea" providerId="LiveId" clId="{2843A36C-5D72-3342-9E72-644D727063A5}" dt="2018-03-22T18:54:53.382" v="1626" actId="2696"/>
        <pc:sldMkLst>
          <pc:docMk/>
          <pc:sldMk cId="3335570437" sldId="355"/>
        </pc:sldMkLst>
      </pc:sldChg>
      <pc:sldChg chg="addSp delSp modSp">
        <pc:chgData name="Chris Mil" userId="958ad460b20402ea" providerId="LiveId" clId="{2843A36C-5D72-3342-9E72-644D727063A5}" dt="2018-03-23T09:40:44.038" v="2201" actId="108"/>
        <pc:sldMkLst>
          <pc:docMk/>
          <pc:sldMk cId="2557578178" sldId="356"/>
        </pc:sldMkLst>
        <pc:spChg chg="del mod">
          <ac:chgData name="Chris Mil" userId="958ad460b20402ea" providerId="LiveId" clId="{2843A36C-5D72-3342-9E72-644D727063A5}" dt="2018-03-22T18:12:58.825" v="360" actId="478"/>
          <ac:spMkLst>
            <pc:docMk/>
            <pc:sldMk cId="2557578178" sldId="356"/>
            <ac:spMk id="2" creationId="{E3F65BF3-05C2-D544-98CC-4D32E3A96C20}"/>
          </ac:spMkLst>
        </pc:spChg>
        <pc:spChg chg="add del mod">
          <ac:chgData name="Chris Mil" userId="958ad460b20402ea" providerId="LiveId" clId="{2843A36C-5D72-3342-9E72-644D727063A5}" dt="2018-03-22T18:17:53.662" v="387" actId="478"/>
          <ac:spMkLst>
            <pc:docMk/>
            <pc:sldMk cId="2557578178" sldId="356"/>
            <ac:spMk id="3" creationId="{36DE8FC6-0573-5E4C-BFCA-4CD2CE5D58E1}"/>
          </ac:spMkLst>
        </pc:spChg>
        <pc:spChg chg="mod">
          <ac:chgData name="Chris Mil" userId="958ad460b20402ea" providerId="LiveId" clId="{2843A36C-5D72-3342-9E72-644D727063A5}" dt="2018-03-22T18:44:23.190" v="1082" actId="207"/>
          <ac:spMkLst>
            <pc:docMk/>
            <pc:sldMk cId="2557578178" sldId="356"/>
            <ac:spMk id="4" creationId="{0AB6F52A-01F4-4726-89F6-09961CF72BB1}"/>
          </ac:spMkLst>
        </pc:spChg>
        <pc:spChg chg="mod">
          <ac:chgData name="Chris Mil" userId="958ad460b20402ea" providerId="LiveId" clId="{2843A36C-5D72-3342-9E72-644D727063A5}" dt="2018-03-23T09:40:44.038" v="2201" actId="108"/>
          <ac:spMkLst>
            <pc:docMk/>
            <pc:sldMk cId="2557578178" sldId="356"/>
            <ac:spMk id="5" creationId="{B6D62217-295E-483D-A789-B71CE2E2DF33}"/>
          </ac:spMkLst>
        </pc:spChg>
        <pc:spChg chg="add del mod">
          <ac:chgData name="Chris Mil" userId="958ad460b20402ea" providerId="LiveId" clId="{2843A36C-5D72-3342-9E72-644D727063A5}" dt="2018-03-22T18:04:30.952" v="204" actId="478"/>
          <ac:spMkLst>
            <pc:docMk/>
            <pc:sldMk cId="2557578178" sldId="356"/>
            <ac:spMk id="6" creationId="{33E59CF8-32CC-CE4F-B967-F5C9FEF2F973}"/>
          </ac:spMkLst>
        </pc:spChg>
        <pc:spChg chg="add mod">
          <ac:chgData name="Chris Mil" userId="958ad460b20402ea" providerId="LiveId" clId="{2843A36C-5D72-3342-9E72-644D727063A5}" dt="2018-03-22T20:13:07.689" v="1742" actId="1036"/>
          <ac:spMkLst>
            <pc:docMk/>
            <pc:sldMk cId="2557578178" sldId="356"/>
            <ac:spMk id="7" creationId="{EFFB3F7D-CDA2-2340-9D18-83B0BB9E073F}"/>
          </ac:spMkLst>
        </pc:spChg>
        <pc:spChg chg="add mod">
          <ac:chgData name="Chris Mil" userId="958ad460b20402ea" providerId="LiveId" clId="{2843A36C-5D72-3342-9E72-644D727063A5}" dt="2018-03-22T20:13:07.689" v="1742" actId="1036"/>
          <ac:spMkLst>
            <pc:docMk/>
            <pc:sldMk cId="2557578178" sldId="356"/>
            <ac:spMk id="8" creationId="{79AC00A9-38C6-934D-9DCE-A6FE69AF88F2}"/>
          </ac:spMkLst>
        </pc:spChg>
        <pc:spChg chg="add mod">
          <ac:chgData name="Chris Mil" userId="958ad460b20402ea" providerId="LiveId" clId="{2843A36C-5D72-3342-9E72-644D727063A5}" dt="2018-03-22T20:13:07.689" v="1742" actId="1036"/>
          <ac:spMkLst>
            <pc:docMk/>
            <pc:sldMk cId="2557578178" sldId="356"/>
            <ac:spMk id="9" creationId="{0022E9FD-CF3A-E74B-86D3-4F16F51064F2}"/>
          </ac:spMkLst>
        </pc:spChg>
        <pc:spChg chg="add del mod">
          <ac:chgData name="Chris Mil" userId="958ad460b20402ea" providerId="LiveId" clId="{2843A36C-5D72-3342-9E72-644D727063A5}" dt="2018-03-22T18:01:56.270" v="186" actId="478"/>
          <ac:spMkLst>
            <pc:docMk/>
            <pc:sldMk cId="2557578178" sldId="356"/>
            <ac:spMk id="10" creationId="{2FC998AC-CE7A-0040-9D09-C32B1E06605B}"/>
          </ac:spMkLst>
        </pc:spChg>
        <pc:spChg chg="add del">
          <ac:chgData name="Chris Mil" userId="958ad460b20402ea" providerId="LiveId" clId="{2843A36C-5D72-3342-9E72-644D727063A5}" dt="2018-03-22T18:04:33.114" v="205" actId="478"/>
          <ac:spMkLst>
            <pc:docMk/>
            <pc:sldMk cId="2557578178" sldId="356"/>
            <ac:spMk id="11" creationId="{63A9CB93-0689-864C-ADE8-F8BE00354B0E}"/>
          </ac:spMkLst>
        </pc:spChg>
        <pc:spChg chg="add mod">
          <ac:chgData name="Chris Mil" userId="958ad460b20402ea" providerId="LiveId" clId="{2843A36C-5D72-3342-9E72-644D727063A5}" dt="2018-03-22T20:13:07.689" v="1742" actId="1036"/>
          <ac:spMkLst>
            <pc:docMk/>
            <pc:sldMk cId="2557578178" sldId="356"/>
            <ac:spMk id="12" creationId="{BABF2581-9114-124A-9014-D82E59A87BCC}"/>
          </ac:spMkLst>
        </pc:spChg>
        <pc:spChg chg="add del">
          <ac:chgData name="Chris Mil" userId="958ad460b20402ea" providerId="LiveId" clId="{2843A36C-5D72-3342-9E72-644D727063A5}" dt="2018-03-22T18:04:24.499" v="201" actId="478"/>
          <ac:spMkLst>
            <pc:docMk/>
            <pc:sldMk cId="2557578178" sldId="356"/>
            <ac:spMk id="14" creationId="{2FE13D43-2012-4648-AB89-1E3EA5B400D7}"/>
          </ac:spMkLst>
        </pc:spChg>
        <pc:spChg chg="add del">
          <ac:chgData name="Chris Mil" userId="958ad460b20402ea" providerId="LiveId" clId="{2843A36C-5D72-3342-9E72-644D727063A5}" dt="2018-03-22T18:04:22.094" v="198" actId="478"/>
          <ac:spMkLst>
            <pc:docMk/>
            <pc:sldMk cId="2557578178" sldId="356"/>
            <ac:spMk id="15" creationId="{E9B479EA-5144-C04C-93D8-ED9F8DF3C56F}"/>
          </ac:spMkLst>
        </pc:spChg>
        <pc:spChg chg="add del">
          <ac:chgData name="Chris Mil" userId="958ad460b20402ea" providerId="LiveId" clId="{2843A36C-5D72-3342-9E72-644D727063A5}" dt="2018-03-22T18:04:22.840" v="199" actId="478"/>
          <ac:spMkLst>
            <pc:docMk/>
            <pc:sldMk cId="2557578178" sldId="356"/>
            <ac:spMk id="16" creationId="{FA777B53-889A-974A-AA75-5CC6222EDD02}"/>
          </ac:spMkLst>
        </pc:spChg>
        <pc:spChg chg="add del">
          <ac:chgData name="Chris Mil" userId="958ad460b20402ea" providerId="LiveId" clId="{2843A36C-5D72-3342-9E72-644D727063A5}" dt="2018-03-22T18:04:23.624" v="200" actId="478"/>
          <ac:spMkLst>
            <pc:docMk/>
            <pc:sldMk cId="2557578178" sldId="356"/>
            <ac:spMk id="17" creationId="{DCB7406E-9B13-EF44-AA00-D1557BC7B3BD}"/>
          </ac:spMkLst>
        </pc:spChg>
        <pc:spChg chg="add mod">
          <ac:chgData name="Chris Mil" userId="958ad460b20402ea" providerId="LiveId" clId="{2843A36C-5D72-3342-9E72-644D727063A5}" dt="2018-03-22T20:13:07.689" v="1742" actId="1036"/>
          <ac:spMkLst>
            <pc:docMk/>
            <pc:sldMk cId="2557578178" sldId="356"/>
            <ac:spMk id="19" creationId="{C4A749A5-41B8-3448-BF2A-6574EFE823EA}"/>
          </ac:spMkLst>
        </pc:spChg>
        <pc:spChg chg="add mod">
          <ac:chgData name="Chris Mil" userId="958ad460b20402ea" providerId="LiveId" clId="{2843A36C-5D72-3342-9E72-644D727063A5}" dt="2018-03-22T20:13:46.162" v="1767" actId="404"/>
          <ac:spMkLst>
            <pc:docMk/>
            <pc:sldMk cId="2557578178" sldId="356"/>
            <ac:spMk id="110" creationId="{459CC8C9-EE2E-6048-AE3C-B4AA26B7CA1B}"/>
          </ac:spMkLst>
        </pc:spChg>
        <pc:spChg chg="add del mod">
          <ac:chgData name="Chris Mil" userId="958ad460b20402ea" providerId="LiveId" clId="{2843A36C-5D72-3342-9E72-644D727063A5}" dt="2018-03-22T18:44:09.764" v="1079" actId="478"/>
          <ac:spMkLst>
            <pc:docMk/>
            <pc:sldMk cId="2557578178" sldId="356"/>
            <ac:spMk id="115" creationId="{BFAF4B5C-6513-2942-98CD-6BFB88E82DB3}"/>
          </ac:spMkLst>
        </pc:spChg>
        <pc:spChg chg="add mod">
          <ac:chgData name="Chris Mil" userId="958ad460b20402ea" providerId="LiveId" clId="{2843A36C-5D72-3342-9E72-644D727063A5}" dt="2018-03-22T18:44:45.793" v="1088" actId="113"/>
          <ac:spMkLst>
            <pc:docMk/>
            <pc:sldMk cId="2557578178" sldId="356"/>
            <ac:spMk id="116" creationId="{1BCA6DD1-67E4-E642-8B33-76944DD0F460}"/>
          </ac:spMkLst>
        </pc:spChg>
        <pc:grpChg chg="add del mod">
          <ac:chgData name="Chris Mil" userId="958ad460b20402ea" providerId="LiveId" clId="{2843A36C-5D72-3342-9E72-644D727063A5}" dt="2018-03-22T18:07:58.680" v="222" actId="478"/>
          <ac:grpSpMkLst>
            <pc:docMk/>
            <pc:sldMk cId="2557578178" sldId="356"/>
            <ac:grpSpMk id="22" creationId="{A86003CB-0FF4-5741-9D99-75E497E7AA37}"/>
          </ac:grpSpMkLst>
        </pc:grpChg>
        <pc:picChg chg="add del">
          <ac:chgData name="Chris Mil" userId="958ad460b20402ea" providerId="LiveId" clId="{2843A36C-5D72-3342-9E72-644D727063A5}" dt="2018-03-22T18:04:20.668" v="196" actId="478"/>
          <ac:picMkLst>
            <pc:docMk/>
            <pc:sldMk cId="2557578178" sldId="356"/>
            <ac:picMk id="18" creationId="{7EB9CE1F-379F-F646-BF85-84301A2CB8A1}"/>
          </ac:picMkLst>
        </pc:picChg>
        <pc:picChg chg="add mod">
          <ac:chgData name="Chris Mil" userId="958ad460b20402ea" providerId="LiveId" clId="{2843A36C-5D72-3342-9E72-644D727063A5}" dt="2018-03-22T20:13:07.689" v="1742" actId="1036"/>
          <ac:picMkLst>
            <pc:docMk/>
            <pc:sldMk cId="2557578178" sldId="356"/>
            <ac:picMk id="21" creationId="{71D98F69-8DE5-B342-B610-E94C3D418A62}"/>
          </ac:picMkLst>
        </pc:picChg>
        <pc:picChg chg="add mod">
          <ac:chgData name="Chris Mil" userId="958ad460b20402ea" providerId="LiveId" clId="{2843A36C-5D72-3342-9E72-644D727063A5}" dt="2018-03-22T20:13:07.689" v="1742" actId="1036"/>
          <ac:picMkLst>
            <pc:docMk/>
            <pc:sldMk cId="2557578178" sldId="356"/>
            <ac:picMk id="105" creationId="{3DE3943B-00F8-2D4B-8821-2E8C4DC37842}"/>
          </ac:picMkLst>
        </pc:picChg>
        <pc:picChg chg="add mod">
          <ac:chgData name="Chris Mil" userId="958ad460b20402ea" providerId="LiveId" clId="{2843A36C-5D72-3342-9E72-644D727063A5}" dt="2018-03-22T20:13:07.689" v="1742" actId="1036"/>
          <ac:picMkLst>
            <pc:docMk/>
            <pc:sldMk cId="2557578178" sldId="356"/>
            <ac:picMk id="107" creationId="{B06494E8-C76A-EC40-80E9-F36A510F31FA}"/>
          </ac:picMkLst>
        </pc:picChg>
        <pc:picChg chg="add mod">
          <ac:chgData name="Chris Mil" userId="958ad460b20402ea" providerId="LiveId" clId="{2843A36C-5D72-3342-9E72-644D727063A5}" dt="2018-03-22T20:13:07.689" v="1742" actId="1036"/>
          <ac:picMkLst>
            <pc:docMk/>
            <pc:sldMk cId="2557578178" sldId="356"/>
            <ac:picMk id="109" creationId="{78C25FE8-986D-FD4D-B464-ECA69F6FEB66}"/>
          </ac:picMkLst>
        </pc:picChg>
        <pc:picChg chg="add mod">
          <ac:chgData name="Chris Mil" userId="958ad460b20402ea" providerId="LiveId" clId="{2843A36C-5D72-3342-9E72-644D727063A5}" dt="2018-03-22T20:13:07.689" v="1742" actId="1036"/>
          <ac:picMkLst>
            <pc:docMk/>
            <pc:sldMk cId="2557578178" sldId="356"/>
            <ac:picMk id="112" creationId="{42595D59-1549-F84B-BF00-9A721566F493}"/>
          </ac:picMkLst>
        </pc:picChg>
        <pc:picChg chg="add mod">
          <ac:chgData name="Chris Mil" userId="958ad460b20402ea" providerId="LiveId" clId="{2843A36C-5D72-3342-9E72-644D727063A5}" dt="2018-03-22T20:13:07.689" v="1742" actId="1036"/>
          <ac:picMkLst>
            <pc:docMk/>
            <pc:sldMk cId="2557578178" sldId="356"/>
            <ac:picMk id="114" creationId="{73A0F125-B795-104A-AA77-9E450EC94D9A}"/>
          </ac:picMkLst>
        </pc:picChg>
        <pc:cxnChg chg="add del mod">
          <ac:chgData name="Chris Mil" userId="958ad460b20402ea" providerId="LiveId" clId="{2843A36C-5D72-3342-9E72-644D727063A5}" dt="2018-03-22T18:04:21.480" v="197" actId="478"/>
          <ac:cxnSpMkLst>
            <pc:docMk/>
            <pc:sldMk cId="2557578178" sldId="356"/>
            <ac:cxnSpMk id="13" creationId="{BD8D011F-FAA2-0140-AA90-3B6A4F5DAF69}"/>
          </ac:cxnSpMkLst>
        </pc:cxnChg>
      </pc:sldChg>
      <pc:sldChg chg="del">
        <pc:chgData name="Chris Mil" userId="958ad460b20402ea" providerId="LiveId" clId="{2843A36C-5D72-3342-9E72-644D727063A5}" dt="2018-03-22T18:54:54.609" v="1627" actId="2696"/>
        <pc:sldMkLst>
          <pc:docMk/>
          <pc:sldMk cId="717791075" sldId="357"/>
        </pc:sldMkLst>
      </pc:sldChg>
      <pc:sldChg chg="addSp delSp modSp">
        <pc:chgData name="Chris Mil" userId="958ad460b20402ea" providerId="LiveId" clId="{2843A36C-5D72-3342-9E72-644D727063A5}" dt="2018-03-23T11:52:36.876" v="2361" actId="688"/>
        <pc:sldMkLst>
          <pc:docMk/>
          <pc:sldMk cId="402296371" sldId="358"/>
        </pc:sldMkLst>
        <pc:spChg chg="mod">
          <ac:chgData name="Chris Mil" userId="958ad460b20402ea" providerId="LiveId" clId="{2843A36C-5D72-3342-9E72-644D727063A5}" dt="2018-03-22T20:39:57.639" v="2059" actId="20577"/>
          <ac:spMkLst>
            <pc:docMk/>
            <pc:sldMk cId="402296371" sldId="358"/>
            <ac:spMk id="2" creationId="{677C45C3-FFF1-4BF3-B461-7061DC2ED9EB}"/>
          </ac:spMkLst>
        </pc:spChg>
        <pc:spChg chg="add mod">
          <ac:chgData name="Chris Mil" userId="958ad460b20402ea" providerId="LiveId" clId="{2843A36C-5D72-3342-9E72-644D727063A5}" dt="2018-03-23T11:52:36.876" v="2361" actId="688"/>
          <ac:spMkLst>
            <pc:docMk/>
            <pc:sldMk cId="402296371" sldId="358"/>
            <ac:spMk id="4" creationId="{E1E38212-C3DA-7245-8CD6-810E800AF046}"/>
          </ac:spMkLst>
        </pc:spChg>
        <pc:spChg chg="mod">
          <ac:chgData name="Chris Mil" userId="958ad460b20402ea" providerId="LiveId" clId="{2843A36C-5D72-3342-9E72-644D727063A5}" dt="2018-03-22T20:39:21.006" v="2035" actId="478"/>
          <ac:spMkLst>
            <pc:docMk/>
            <pc:sldMk cId="402296371" sldId="358"/>
            <ac:spMk id="4" creationId="{A02FB8BA-CCBB-4815-AD00-04CE760C0A18}"/>
          </ac:spMkLst>
        </pc:spChg>
        <pc:spChg chg="mod">
          <ac:chgData name="Chris Mil" userId="958ad460b20402ea" providerId="LiveId" clId="{2843A36C-5D72-3342-9E72-644D727063A5}" dt="2018-03-23T11:49:21.253" v="2329" actId="166"/>
          <ac:spMkLst>
            <pc:docMk/>
            <pc:sldMk cId="402296371" sldId="358"/>
            <ac:spMk id="5" creationId="{07A7F2DC-D121-4D7C-A6ED-4C255AFFA6FC}"/>
          </ac:spMkLst>
        </pc:spChg>
        <pc:spChg chg="mod">
          <ac:chgData name="Chris Mil" userId="958ad460b20402ea" providerId="LiveId" clId="{2843A36C-5D72-3342-9E72-644D727063A5}" dt="2018-03-23T11:48:59.785" v="2326" actId="1076"/>
          <ac:spMkLst>
            <pc:docMk/>
            <pc:sldMk cId="402296371" sldId="358"/>
            <ac:spMk id="6" creationId="{59D06360-C6B2-44FB-9474-2AE1765B8C14}"/>
          </ac:spMkLst>
        </pc:spChg>
        <pc:spChg chg="add del">
          <ac:chgData name="Chris Mil" userId="958ad460b20402ea" providerId="LiveId" clId="{2843A36C-5D72-3342-9E72-644D727063A5}" dt="2018-03-22T20:39:19.158" v="2034" actId="478"/>
          <ac:spMkLst>
            <pc:docMk/>
            <pc:sldMk cId="402296371" sldId="358"/>
            <ac:spMk id="28" creationId="{2B0E6040-B657-D948-BE64-40D702C9C9D6}"/>
          </ac:spMkLst>
        </pc:spChg>
        <pc:grpChg chg="add del mod">
          <ac:chgData name="Chris Mil" userId="958ad460b20402ea" providerId="LiveId" clId="{2843A36C-5D72-3342-9E72-644D727063A5}" dt="2018-03-23T11:50:10.194" v="2330" actId="478"/>
          <ac:grpSpMkLst>
            <pc:docMk/>
            <pc:sldMk cId="402296371" sldId="358"/>
            <ac:grpSpMk id="7" creationId="{D5A030DD-4897-E440-8AED-253B66512D52}"/>
          </ac:grpSpMkLst>
        </pc:grpChg>
        <pc:grpChg chg="del">
          <ac:chgData name="Chris Mil" userId="958ad460b20402ea" providerId="LiveId" clId="{2843A36C-5D72-3342-9E72-644D727063A5}" dt="2018-03-22T20:40:00.782" v="2060" actId="478"/>
          <ac:grpSpMkLst>
            <pc:docMk/>
            <pc:sldMk cId="402296371" sldId="358"/>
            <ac:grpSpMk id="23" creationId="{C66B5CF1-5EC5-4735-ADD1-9BD0F4988C97}"/>
          </ac:grpSpMkLst>
        </pc:grpChg>
        <pc:grpChg chg="del">
          <ac:chgData name="Chris Mil" userId="958ad460b20402ea" providerId="LiveId" clId="{2843A36C-5D72-3342-9E72-644D727063A5}" dt="2018-03-22T20:40:02.927" v="2061" actId="478"/>
          <ac:grpSpMkLst>
            <pc:docMk/>
            <pc:sldMk cId="402296371" sldId="358"/>
            <ac:grpSpMk id="24" creationId="{DA7B891F-3DA9-4050-8DF8-F30FC3BF4DA1}"/>
          </ac:grpSpMkLst>
        </pc:grpChg>
        <pc:grpChg chg="del">
          <ac:chgData name="Chris Mil" userId="958ad460b20402ea" providerId="LiveId" clId="{2843A36C-5D72-3342-9E72-644D727063A5}" dt="2018-03-22T20:40:03.855" v="2062" actId="478"/>
          <ac:grpSpMkLst>
            <pc:docMk/>
            <pc:sldMk cId="402296371" sldId="358"/>
            <ac:grpSpMk id="25" creationId="{92F5D1B5-9035-4819-AE2A-DEE4757BB88B}"/>
          </ac:grpSpMkLst>
        </pc:grpChg>
        <pc:grpChg chg="del">
          <ac:chgData name="Chris Mil" userId="958ad460b20402ea" providerId="LiveId" clId="{2843A36C-5D72-3342-9E72-644D727063A5}" dt="2018-03-22T20:40:02.927" v="2061" actId="478"/>
          <ac:grpSpMkLst>
            <pc:docMk/>
            <pc:sldMk cId="402296371" sldId="358"/>
            <ac:grpSpMk id="26" creationId="{EC23430C-D2A2-4869-8CCD-D86F88237E7F}"/>
          </ac:grpSpMkLst>
        </pc:grpChg>
        <pc:grpChg chg="del">
          <ac:chgData name="Chris Mil" userId="958ad460b20402ea" providerId="LiveId" clId="{2843A36C-5D72-3342-9E72-644D727063A5}" dt="2018-03-22T20:40:02.927" v="2061" actId="478"/>
          <ac:grpSpMkLst>
            <pc:docMk/>
            <pc:sldMk cId="402296371" sldId="358"/>
            <ac:grpSpMk id="27" creationId="{B2BE2902-3AF3-428A-B09B-9B27A2B90EF1}"/>
          </ac:grpSpMkLst>
        </pc:grpChg>
        <pc:picChg chg="add mod modCrop">
          <ac:chgData name="Chris Mil" userId="958ad460b20402ea" providerId="LiveId" clId="{2843A36C-5D72-3342-9E72-644D727063A5}" dt="2018-03-23T11:50:42.145" v="2335" actId="167"/>
          <ac:picMkLst>
            <pc:docMk/>
            <pc:sldMk cId="402296371" sldId="358"/>
            <ac:picMk id="130" creationId="{EAA8ED5D-5BBC-3E41-BE71-FE4EF0B9CBC5}"/>
          </ac:picMkLst>
        </pc:picChg>
        <pc:cxnChg chg="del mod">
          <ac:chgData name="Chris Mil" userId="958ad460b20402ea" providerId="LiveId" clId="{2843A36C-5D72-3342-9E72-644D727063A5}" dt="2018-03-22T20:40:06.255" v="2063" actId="478"/>
          <ac:cxnSpMkLst>
            <pc:docMk/>
            <pc:sldMk cId="402296371" sldId="358"/>
            <ac:cxnSpMk id="29" creationId="{B19CF842-97F3-436C-B89E-D123C41CB1A1}"/>
          </ac:cxnSpMkLst>
        </pc:cxnChg>
        <pc:cxnChg chg="del mod">
          <ac:chgData name="Chris Mil" userId="958ad460b20402ea" providerId="LiveId" clId="{2843A36C-5D72-3342-9E72-644D727063A5}" dt="2018-03-22T20:40:06.255" v="2063" actId="478"/>
          <ac:cxnSpMkLst>
            <pc:docMk/>
            <pc:sldMk cId="402296371" sldId="358"/>
            <ac:cxnSpMk id="31" creationId="{82435BE4-3EE2-4356-AFB7-DD493418A63F}"/>
          </ac:cxnSpMkLst>
        </pc:cxnChg>
        <pc:cxnChg chg="del mod">
          <ac:chgData name="Chris Mil" userId="958ad460b20402ea" providerId="LiveId" clId="{2843A36C-5D72-3342-9E72-644D727063A5}" dt="2018-03-22T20:40:06.255" v="2063" actId="478"/>
          <ac:cxnSpMkLst>
            <pc:docMk/>
            <pc:sldMk cId="402296371" sldId="358"/>
            <ac:cxnSpMk id="33" creationId="{FA51B17F-0192-4BFE-90E8-595D557FBA28}"/>
          </ac:cxnSpMkLst>
        </pc:cxnChg>
        <pc:cxnChg chg="del mod">
          <ac:chgData name="Chris Mil" userId="958ad460b20402ea" providerId="LiveId" clId="{2843A36C-5D72-3342-9E72-644D727063A5}" dt="2018-03-22T20:40:06.255" v="2063" actId="478"/>
          <ac:cxnSpMkLst>
            <pc:docMk/>
            <pc:sldMk cId="402296371" sldId="358"/>
            <ac:cxnSpMk id="35" creationId="{A177E51F-6144-4D28-9FAA-1D0576BFE1B9}"/>
          </ac:cxnSpMkLst>
        </pc:cxnChg>
        <pc:cxnChg chg="del mod">
          <ac:chgData name="Chris Mil" userId="958ad460b20402ea" providerId="LiveId" clId="{2843A36C-5D72-3342-9E72-644D727063A5}" dt="2018-03-22T20:40:06.255" v="2063" actId="478"/>
          <ac:cxnSpMkLst>
            <pc:docMk/>
            <pc:sldMk cId="402296371" sldId="358"/>
            <ac:cxnSpMk id="37" creationId="{1A2BF553-B0DA-4060-9B88-861DE7EE3BE0}"/>
          </ac:cxnSpMkLst>
        </pc:cxnChg>
      </pc:sldChg>
      <pc:sldChg chg="del">
        <pc:chgData name="Chris Mil" userId="958ad460b20402ea" providerId="LiveId" clId="{2843A36C-5D72-3342-9E72-644D727063A5}" dt="2018-03-22T18:54:56.735" v="1628" actId="2696"/>
        <pc:sldMkLst>
          <pc:docMk/>
          <pc:sldMk cId="843872745" sldId="362"/>
        </pc:sldMkLst>
      </pc:sldChg>
      <pc:sldChg chg="add del">
        <pc:chgData name="Chris Mil" userId="958ad460b20402ea" providerId="LiveId" clId="{2843A36C-5D72-3342-9E72-644D727063A5}" dt="2018-03-22T18:26:22.954" v="478" actId="2696"/>
        <pc:sldMkLst>
          <pc:docMk/>
          <pc:sldMk cId="692096033" sldId="365"/>
        </pc:sldMkLst>
      </pc:sldChg>
      <pc:sldChg chg="addSp delSp modSp add del">
        <pc:chgData name="Chris Mil" userId="958ad460b20402ea" providerId="LiveId" clId="{2843A36C-5D72-3342-9E72-644D727063A5}" dt="2018-03-22T18:40:57.916" v="1045" actId="2696"/>
        <pc:sldMkLst>
          <pc:docMk/>
          <pc:sldMk cId="2310624377" sldId="366"/>
        </pc:sldMkLst>
        <pc:spChg chg="mod">
          <ac:chgData name="Chris Mil" userId="958ad460b20402ea" providerId="LiveId" clId="{2843A36C-5D72-3342-9E72-644D727063A5}" dt="2018-03-22T18:20:35.885" v="403" actId="20577"/>
          <ac:spMkLst>
            <pc:docMk/>
            <pc:sldMk cId="2310624377" sldId="366"/>
            <ac:spMk id="5" creationId="{B6D62217-295E-483D-A789-B71CE2E2DF33}"/>
          </ac:spMkLst>
        </pc:spChg>
        <pc:spChg chg="del">
          <ac:chgData name="Chris Mil" userId="958ad460b20402ea" providerId="LiveId" clId="{2843A36C-5D72-3342-9E72-644D727063A5}" dt="2018-03-22T18:21:18.861" v="427" actId="478"/>
          <ac:spMkLst>
            <pc:docMk/>
            <pc:sldMk cId="2310624377" sldId="366"/>
            <ac:spMk id="7" creationId="{EFFB3F7D-CDA2-2340-9D18-83B0BB9E073F}"/>
          </ac:spMkLst>
        </pc:spChg>
        <pc:spChg chg="del">
          <ac:chgData name="Chris Mil" userId="958ad460b20402ea" providerId="LiveId" clId="{2843A36C-5D72-3342-9E72-644D727063A5}" dt="2018-03-22T18:21:17.117" v="426" actId="478"/>
          <ac:spMkLst>
            <pc:docMk/>
            <pc:sldMk cId="2310624377" sldId="366"/>
            <ac:spMk id="8" creationId="{79AC00A9-38C6-934D-9DCE-A6FE69AF88F2}"/>
          </ac:spMkLst>
        </pc:spChg>
        <pc:spChg chg="del">
          <ac:chgData name="Chris Mil" userId="958ad460b20402ea" providerId="LiveId" clId="{2843A36C-5D72-3342-9E72-644D727063A5}" dt="2018-03-22T18:21:32.837" v="432" actId="478"/>
          <ac:spMkLst>
            <pc:docMk/>
            <pc:sldMk cId="2310624377" sldId="366"/>
            <ac:spMk id="9" creationId="{0022E9FD-CF3A-E74B-86D3-4F16F51064F2}"/>
          </ac:spMkLst>
        </pc:spChg>
        <pc:spChg chg="del">
          <ac:chgData name="Chris Mil" userId="958ad460b20402ea" providerId="LiveId" clId="{2843A36C-5D72-3342-9E72-644D727063A5}" dt="2018-03-22T18:21:32.837" v="432" actId="478"/>
          <ac:spMkLst>
            <pc:docMk/>
            <pc:sldMk cId="2310624377" sldId="366"/>
            <ac:spMk id="12" creationId="{BABF2581-9114-124A-9014-D82E59A87BCC}"/>
          </ac:spMkLst>
        </pc:spChg>
        <pc:spChg chg="add mod">
          <ac:chgData name="Chris Mil" userId="958ad460b20402ea" providerId="LiveId" clId="{2843A36C-5D72-3342-9E72-644D727063A5}" dt="2018-03-22T18:35:38.700" v="874" actId="20577"/>
          <ac:spMkLst>
            <pc:docMk/>
            <pc:sldMk cId="2310624377" sldId="366"/>
            <ac:spMk id="16" creationId="{F527BA4C-E9BA-BA4B-94F4-109E9C654C86}"/>
          </ac:spMkLst>
        </pc:spChg>
        <pc:spChg chg="add del mod">
          <ac:chgData name="Chris Mil" userId="958ad460b20402ea" providerId="LiveId" clId="{2843A36C-5D72-3342-9E72-644D727063A5}" dt="2018-03-22T18:35:34.012" v="872" actId="478"/>
          <ac:spMkLst>
            <pc:docMk/>
            <pc:sldMk cId="2310624377" sldId="366"/>
            <ac:spMk id="17" creationId="{6087C0D9-3A73-5446-A2F8-32FBAE007702}"/>
          </ac:spMkLst>
        </pc:spChg>
        <pc:spChg chg="del">
          <ac:chgData name="Chris Mil" userId="958ad460b20402ea" providerId="LiveId" clId="{2843A36C-5D72-3342-9E72-644D727063A5}" dt="2018-03-22T18:21:32.837" v="432" actId="478"/>
          <ac:spMkLst>
            <pc:docMk/>
            <pc:sldMk cId="2310624377" sldId="366"/>
            <ac:spMk id="19" creationId="{C4A749A5-41B8-3448-BF2A-6574EFE823EA}"/>
          </ac:spMkLst>
        </pc:spChg>
        <pc:spChg chg="del">
          <ac:chgData name="Chris Mil" userId="958ad460b20402ea" providerId="LiveId" clId="{2843A36C-5D72-3342-9E72-644D727063A5}" dt="2018-03-22T18:21:12.837" v="425" actId="478"/>
          <ac:spMkLst>
            <pc:docMk/>
            <pc:sldMk cId="2310624377" sldId="366"/>
            <ac:spMk id="110" creationId="{459CC8C9-EE2E-6048-AE3C-B4AA26B7CA1B}"/>
          </ac:spMkLst>
        </pc:spChg>
        <pc:picChg chg="del">
          <ac:chgData name="Chris Mil" userId="958ad460b20402ea" providerId="LiveId" clId="{2843A36C-5D72-3342-9E72-644D727063A5}" dt="2018-03-22T18:21:24.781" v="429" actId="478"/>
          <ac:picMkLst>
            <pc:docMk/>
            <pc:sldMk cId="2310624377" sldId="366"/>
            <ac:picMk id="21" creationId="{71D98F69-8DE5-B342-B610-E94C3D418A62}"/>
          </ac:picMkLst>
        </pc:picChg>
        <pc:picChg chg="del">
          <ac:chgData name="Chris Mil" userId="958ad460b20402ea" providerId="LiveId" clId="{2843A36C-5D72-3342-9E72-644D727063A5}" dt="2018-03-22T18:21:17.117" v="426" actId="478"/>
          <ac:picMkLst>
            <pc:docMk/>
            <pc:sldMk cId="2310624377" sldId="366"/>
            <ac:picMk id="105" creationId="{3DE3943B-00F8-2D4B-8821-2E8C4DC37842}"/>
          </ac:picMkLst>
        </pc:picChg>
        <pc:picChg chg="del">
          <ac:chgData name="Chris Mil" userId="958ad460b20402ea" providerId="LiveId" clId="{2843A36C-5D72-3342-9E72-644D727063A5}" dt="2018-03-22T18:21:17.117" v="426" actId="478"/>
          <ac:picMkLst>
            <pc:docMk/>
            <pc:sldMk cId="2310624377" sldId="366"/>
            <ac:picMk id="107" creationId="{B06494E8-C76A-EC40-80E9-F36A510F31FA}"/>
          </ac:picMkLst>
        </pc:picChg>
        <pc:picChg chg="del">
          <ac:chgData name="Chris Mil" userId="958ad460b20402ea" providerId="LiveId" clId="{2843A36C-5D72-3342-9E72-644D727063A5}" dt="2018-03-22T18:21:25.532" v="430" actId="478"/>
          <ac:picMkLst>
            <pc:docMk/>
            <pc:sldMk cId="2310624377" sldId="366"/>
            <ac:picMk id="109" creationId="{78C25FE8-986D-FD4D-B464-ECA69F6FEB66}"/>
          </ac:picMkLst>
        </pc:picChg>
        <pc:picChg chg="del">
          <ac:chgData name="Chris Mil" userId="958ad460b20402ea" providerId="LiveId" clId="{2843A36C-5D72-3342-9E72-644D727063A5}" dt="2018-03-22T18:21:32.837" v="432" actId="478"/>
          <ac:picMkLst>
            <pc:docMk/>
            <pc:sldMk cId="2310624377" sldId="366"/>
            <ac:picMk id="112" creationId="{42595D59-1549-F84B-BF00-9A721566F493}"/>
          </ac:picMkLst>
        </pc:picChg>
        <pc:picChg chg="del">
          <ac:chgData name="Chris Mil" userId="958ad460b20402ea" providerId="LiveId" clId="{2843A36C-5D72-3342-9E72-644D727063A5}" dt="2018-03-22T18:21:32.837" v="432" actId="478"/>
          <ac:picMkLst>
            <pc:docMk/>
            <pc:sldMk cId="2310624377" sldId="366"/>
            <ac:picMk id="114" creationId="{73A0F125-B795-104A-AA77-9E450EC94D9A}"/>
          </ac:picMkLst>
        </pc:picChg>
      </pc:sldChg>
      <pc:sldChg chg="addSp delSp modSp add">
        <pc:chgData name="Chris Mil" userId="958ad460b20402ea" providerId="LiveId" clId="{2843A36C-5D72-3342-9E72-644D727063A5}" dt="2018-03-23T13:54:49.118" v="2383"/>
        <pc:sldMkLst>
          <pc:docMk/>
          <pc:sldMk cId="3679552915" sldId="367"/>
        </pc:sldMkLst>
        <pc:spChg chg="add mod">
          <ac:chgData name="Chris Mil" userId="958ad460b20402ea" providerId="LiveId" clId="{2843A36C-5D72-3342-9E72-644D727063A5}" dt="2018-03-23T10:26:58.108" v="2216" actId="120"/>
          <ac:spMkLst>
            <pc:docMk/>
            <pc:sldMk cId="3679552915" sldId="367"/>
            <ac:spMk id="2" creationId="{BDE39CB6-6B40-B740-BA58-FB7E57B953C7}"/>
          </ac:spMkLst>
        </pc:spChg>
        <pc:spChg chg="add mod">
          <ac:chgData name="Chris Mil" userId="958ad460b20402ea" providerId="LiveId" clId="{2843A36C-5D72-3342-9E72-644D727063A5}" dt="2018-03-22T20:13:12.730" v="1744" actId="1036"/>
          <ac:spMkLst>
            <pc:docMk/>
            <pc:sldMk cId="3679552915" sldId="367"/>
            <ac:spMk id="3" creationId="{C3C57502-4582-0D45-BA4E-C541C766412A}"/>
          </ac:spMkLst>
        </pc:spChg>
        <pc:spChg chg="mod">
          <ac:chgData name="Chris Mil" userId="958ad460b20402ea" providerId="LiveId" clId="{2843A36C-5D72-3342-9E72-644D727063A5}" dt="2018-03-23T09:40:54.623" v="2202" actId="108"/>
          <ac:spMkLst>
            <pc:docMk/>
            <pc:sldMk cId="3679552915" sldId="367"/>
            <ac:spMk id="5" creationId="{B6D62217-295E-483D-A789-B71CE2E2DF33}"/>
          </ac:spMkLst>
        </pc:spChg>
        <pc:spChg chg="add del mod">
          <ac:chgData name="Chris Mil" userId="958ad460b20402ea" providerId="LiveId" clId="{2843A36C-5D72-3342-9E72-644D727063A5}" dt="2018-03-23T13:54:49.118" v="2383"/>
          <ac:spMkLst>
            <pc:docMk/>
            <pc:sldMk cId="3679552915" sldId="367"/>
            <ac:spMk id="6" creationId="{6E15A267-7D1B-1848-A865-CC800284EA77}"/>
          </ac:spMkLst>
        </pc:spChg>
        <pc:spChg chg="mod">
          <ac:chgData name="Chris Mil" userId="958ad460b20402ea" providerId="LiveId" clId="{2843A36C-5D72-3342-9E72-644D727063A5}" dt="2018-03-22T20:13:12.730" v="1744" actId="1036"/>
          <ac:spMkLst>
            <pc:docMk/>
            <pc:sldMk cId="3679552915" sldId="367"/>
            <ac:spMk id="7" creationId="{EFFB3F7D-CDA2-2340-9D18-83B0BB9E073F}"/>
          </ac:spMkLst>
        </pc:spChg>
        <pc:spChg chg="mod">
          <ac:chgData name="Chris Mil" userId="958ad460b20402ea" providerId="LiveId" clId="{2843A36C-5D72-3342-9E72-644D727063A5}" dt="2018-03-22T20:13:12.730" v="1744" actId="1036"/>
          <ac:spMkLst>
            <pc:docMk/>
            <pc:sldMk cId="3679552915" sldId="367"/>
            <ac:spMk id="8" creationId="{79AC00A9-38C6-934D-9DCE-A6FE69AF88F2}"/>
          </ac:spMkLst>
        </pc:spChg>
        <pc:spChg chg="mod">
          <ac:chgData name="Chris Mil" userId="958ad460b20402ea" providerId="LiveId" clId="{2843A36C-5D72-3342-9E72-644D727063A5}" dt="2018-03-23T10:27:15.297" v="2219" actId="1076"/>
          <ac:spMkLst>
            <pc:docMk/>
            <pc:sldMk cId="3679552915" sldId="367"/>
            <ac:spMk id="9" creationId="{0022E9FD-CF3A-E74B-86D3-4F16F51064F2}"/>
          </ac:spMkLst>
        </pc:spChg>
        <pc:spChg chg="mod">
          <ac:chgData name="Chris Mil" userId="958ad460b20402ea" providerId="LiveId" clId="{2843A36C-5D72-3342-9E72-644D727063A5}" dt="2018-03-22T20:13:12.730" v="1744" actId="1036"/>
          <ac:spMkLst>
            <pc:docMk/>
            <pc:sldMk cId="3679552915" sldId="367"/>
            <ac:spMk id="12" creationId="{BABF2581-9114-124A-9014-D82E59A87BCC}"/>
          </ac:spMkLst>
        </pc:spChg>
        <pc:spChg chg="add mod">
          <ac:chgData name="Chris Mil" userId="958ad460b20402ea" providerId="LiveId" clId="{2843A36C-5D72-3342-9E72-644D727063A5}" dt="2018-03-23T12:28:06.902" v="2380" actId="20577"/>
          <ac:spMkLst>
            <pc:docMk/>
            <pc:sldMk cId="3679552915" sldId="367"/>
            <ac:spMk id="18" creationId="{AD6A4E75-180E-7D43-B6A6-710E9E952EA2}"/>
          </ac:spMkLst>
        </pc:spChg>
        <pc:spChg chg="mod">
          <ac:chgData name="Chris Mil" userId="958ad460b20402ea" providerId="LiveId" clId="{2843A36C-5D72-3342-9E72-644D727063A5}" dt="2018-03-22T20:13:12.730" v="1744" actId="1036"/>
          <ac:spMkLst>
            <pc:docMk/>
            <pc:sldMk cId="3679552915" sldId="367"/>
            <ac:spMk id="19" creationId="{C4A749A5-41B8-3448-BF2A-6574EFE823EA}"/>
          </ac:spMkLst>
        </pc:spChg>
        <pc:spChg chg="add mod">
          <ac:chgData name="Chris Mil" userId="958ad460b20402ea" providerId="LiveId" clId="{2843A36C-5D72-3342-9E72-644D727063A5}" dt="2018-03-23T10:27:28.155" v="2221" actId="1076"/>
          <ac:spMkLst>
            <pc:docMk/>
            <pc:sldMk cId="3679552915" sldId="367"/>
            <ac:spMk id="20" creationId="{55687EA5-DB37-0440-A512-4FC0719CF5C3}"/>
          </ac:spMkLst>
        </pc:spChg>
        <pc:spChg chg="add mod">
          <ac:chgData name="Chris Mil" userId="958ad460b20402ea" providerId="LiveId" clId="{2843A36C-5D72-3342-9E72-644D727063A5}" dt="2018-03-23T12:27:43.288" v="2373" actId="20577"/>
          <ac:spMkLst>
            <pc:docMk/>
            <pc:sldMk cId="3679552915" sldId="367"/>
            <ac:spMk id="22" creationId="{21C905F8-F746-1F42-84C1-B8938B81BC0D}"/>
          </ac:spMkLst>
        </pc:spChg>
        <pc:spChg chg="mod">
          <ac:chgData name="Chris Mil" userId="958ad460b20402ea" providerId="LiveId" clId="{2843A36C-5D72-3342-9E72-644D727063A5}" dt="2018-03-22T20:13:40.346" v="1766" actId="404"/>
          <ac:spMkLst>
            <pc:docMk/>
            <pc:sldMk cId="3679552915" sldId="367"/>
            <ac:spMk id="110" creationId="{459CC8C9-EE2E-6048-AE3C-B4AA26B7CA1B}"/>
          </ac:spMkLst>
        </pc:spChg>
        <pc:picChg chg="mod">
          <ac:chgData name="Chris Mil" userId="958ad460b20402ea" providerId="LiveId" clId="{2843A36C-5D72-3342-9E72-644D727063A5}" dt="2018-03-23T10:27:15.297" v="2219" actId="1076"/>
          <ac:picMkLst>
            <pc:docMk/>
            <pc:sldMk cId="3679552915" sldId="367"/>
            <ac:picMk id="21" creationId="{71D98F69-8DE5-B342-B610-E94C3D418A62}"/>
          </ac:picMkLst>
        </pc:picChg>
        <pc:picChg chg="mod">
          <ac:chgData name="Chris Mil" userId="958ad460b20402ea" providerId="LiveId" clId="{2843A36C-5D72-3342-9E72-644D727063A5}" dt="2018-03-22T20:13:12.730" v="1744" actId="1036"/>
          <ac:picMkLst>
            <pc:docMk/>
            <pc:sldMk cId="3679552915" sldId="367"/>
            <ac:picMk id="105" creationId="{3DE3943B-00F8-2D4B-8821-2E8C4DC37842}"/>
          </ac:picMkLst>
        </pc:picChg>
        <pc:picChg chg="mod">
          <ac:chgData name="Chris Mil" userId="958ad460b20402ea" providerId="LiveId" clId="{2843A36C-5D72-3342-9E72-644D727063A5}" dt="2018-03-22T20:13:12.730" v="1744" actId="1036"/>
          <ac:picMkLst>
            <pc:docMk/>
            <pc:sldMk cId="3679552915" sldId="367"/>
            <ac:picMk id="107" creationId="{B06494E8-C76A-EC40-80E9-F36A510F31FA}"/>
          </ac:picMkLst>
        </pc:picChg>
        <pc:picChg chg="mod">
          <ac:chgData name="Chris Mil" userId="958ad460b20402ea" providerId="LiveId" clId="{2843A36C-5D72-3342-9E72-644D727063A5}" dt="2018-03-22T20:13:12.730" v="1744" actId="1036"/>
          <ac:picMkLst>
            <pc:docMk/>
            <pc:sldMk cId="3679552915" sldId="367"/>
            <ac:picMk id="109" creationId="{78C25FE8-986D-FD4D-B464-ECA69F6FEB66}"/>
          </ac:picMkLst>
        </pc:picChg>
        <pc:picChg chg="mod">
          <ac:chgData name="Chris Mil" userId="958ad460b20402ea" providerId="LiveId" clId="{2843A36C-5D72-3342-9E72-644D727063A5}" dt="2018-03-22T20:13:12.730" v="1744" actId="1036"/>
          <ac:picMkLst>
            <pc:docMk/>
            <pc:sldMk cId="3679552915" sldId="367"/>
            <ac:picMk id="112" creationId="{42595D59-1549-F84B-BF00-9A721566F493}"/>
          </ac:picMkLst>
        </pc:picChg>
        <pc:picChg chg="mod">
          <ac:chgData name="Chris Mil" userId="958ad460b20402ea" providerId="LiveId" clId="{2843A36C-5D72-3342-9E72-644D727063A5}" dt="2018-03-22T20:13:12.730" v="1744" actId="1036"/>
          <ac:picMkLst>
            <pc:docMk/>
            <pc:sldMk cId="3679552915" sldId="367"/>
            <ac:picMk id="114" creationId="{73A0F125-B795-104A-AA77-9E450EC94D9A}"/>
          </ac:picMkLst>
        </pc:picChg>
      </pc:sldChg>
      <pc:sldChg chg="delSp modSp add modAnim">
        <pc:chgData name="Chris Mil" userId="958ad460b20402ea" providerId="LiveId" clId="{2843A36C-5D72-3342-9E72-644D727063A5}" dt="2018-03-22T20:43:17.355" v="2098" actId="1076"/>
        <pc:sldMkLst>
          <pc:docMk/>
          <pc:sldMk cId="219380193" sldId="368"/>
        </pc:sldMkLst>
        <pc:spChg chg="mod">
          <ac:chgData name="Chris Mil" userId="958ad460b20402ea" providerId="LiveId" clId="{2843A36C-5D72-3342-9E72-644D727063A5}" dt="2018-03-22T20:36:44.762" v="2032" actId="20577"/>
          <ac:spMkLst>
            <pc:docMk/>
            <pc:sldMk cId="219380193" sldId="368"/>
            <ac:spMk id="5" creationId="{B6D62217-295E-483D-A789-B71CE2E2DF33}"/>
          </ac:spMkLst>
        </pc:spChg>
        <pc:graphicFrameChg chg="del">
          <ac:chgData name="Chris Mil" userId="958ad460b20402ea" providerId="LiveId" clId="{2843A36C-5D72-3342-9E72-644D727063A5}" dt="2018-03-22T20:41:01.761" v="2092" actId="478"/>
          <ac:graphicFrameMkLst>
            <pc:docMk/>
            <pc:sldMk cId="219380193" sldId="368"/>
            <ac:graphicFrameMk id="8" creationId="{C7C274E6-D06A-7D4F-90B4-DF07C6FA8EB8}"/>
          </ac:graphicFrameMkLst>
        </pc:graphicFrameChg>
      </pc:sldChg>
      <pc:sldChg chg="addSp delSp modSp">
        <pc:chgData name="Chris Mil" userId="958ad460b20402ea" providerId="LiveId" clId="{2843A36C-5D72-3342-9E72-644D727063A5}" dt="2018-03-23T11:53:38.279" v="2370" actId="113"/>
        <pc:sldMkLst>
          <pc:docMk/>
          <pc:sldMk cId="3223536476" sldId="369"/>
        </pc:sldMkLst>
        <pc:spChg chg="del">
          <ac:chgData name="Chris Mil" userId="958ad460b20402ea" providerId="LiveId" clId="{2843A36C-5D72-3342-9E72-644D727063A5}" dt="2018-03-23T11:53:34.175" v="2368" actId="478"/>
          <ac:spMkLst>
            <pc:docMk/>
            <pc:sldMk cId="3223536476" sldId="369"/>
            <ac:spMk id="3" creationId="{873059AA-9414-470A-A441-A7E875B9A902}"/>
          </ac:spMkLst>
        </pc:spChg>
        <pc:spChg chg="mod">
          <ac:chgData name="Chris Mil" userId="958ad460b20402ea" providerId="LiveId" clId="{2843A36C-5D72-3342-9E72-644D727063A5}" dt="2018-03-23T11:53:38.279" v="2370" actId="113"/>
          <ac:spMkLst>
            <pc:docMk/>
            <pc:sldMk cId="3223536476" sldId="369"/>
            <ac:spMk id="9" creationId="{6F77E695-BBC4-4028-AF5E-A08216415063}"/>
          </ac:spMkLst>
        </pc:spChg>
        <pc:spChg chg="add del mod">
          <ac:chgData name="Chris Mil" userId="958ad460b20402ea" providerId="LiveId" clId="{2843A36C-5D72-3342-9E72-644D727063A5}" dt="2018-03-23T11:53:35.849" v="2369" actId="478"/>
          <ac:spMkLst>
            <pc:docMk/>
            <pc:sldMk cId="3223536476" sldId="369"/>
            <ac:spMk id="10" creationId="{7D9850F4-D3B2-994A-96C5-B23997B263F0}"/>
          </ac:spMkLst>
        </pc:spChg>
        <pc:graphicFrameChg chg="modGraphic">
          <ac:chgData name="Chris Mil" userId="958ad460b20402ea" providerId="LiveId" clId="{2843A36C-5D72-3342-9E72-644D727063A5}" dt="2018-03-23T11:53:27.833" v="2367" actId="20577"/>
          <ac:graphicFrameMkLst>
            <pc:docMk/>
            <pc:sldMk cId="3223536476" sldId="369"/>
            <ac:graphicFrameMk id="5" creationId="{FA2E32D3-D551-4EAC-839A-3F2BA00120D5}"/>
          </ac:graphicFrameMkLst>
        </pc:graphicFrameChg>
      </pc:sldChg>
      <pc:sldChg chg="addSp delSp modSp add del">
        <pc:chgData name="Chris Mil" userId="958ad460b20402ea" providerId="LiveId" clId="{2843A36C-5D72-3342-9E72-644D727063A5}" dt="2018-03-23T11:53:00.694" v="2362" actId="2696"/>
        <pc:sldMkLst>
          <pc:docMk/>
          <pc:sldMk cId="2211205350" sldId="370"/>
        </pc:sldMkLst>
        <pc:spChg chg="mod">
          <ac:chgData name="Chris Mil" userId="958ad460b20402ea" providerId="LiveId" clId="{2843A36C-5D72-3342-9E72-644D727063A5}" dt="2018-03-23T11:43:56.277" v="2264" actId="14100"/>
          <ac:spMkLst>
            <pc:docMk/>
            <pc:sldMk cId="2211205350" sldId="370"/>
            <ac:spMk id="2" creationId="{27B820D6-898D-EA4D-B35F-8FFD655454B5}"/>
          </ac:spMkLst>
        </pc:spChg>
        <pc:spChg chg="mod">
          <ac:chgData name="Chris Mil" userId="958ad460b20402ea" providerId="LiveId" clId="{2843A36C-5D72-3342-9E72-644D727063A5}" dt="2018-03-23T11:43:56.277" v="2264" actId="14100"/>
          <ac:spMkLst>
            <pc:docMk/>
            <pc:sldMk cId="2211205350" sldId="370"/>
            <ac:spMk id="3" creationId="{4E67D2AF-FD51-6D40-8B5C-1F8D53CB7C82}"/>
          </ac:spMkLst>
        </pc:spChg>
        <pc:spChg chg="add del">
          <ac:chgData name="Chris Mil" userId="958ad460b20402ea" providerId="LiveId" clId="{2843A36C-5D72-3342-9E72-644D727063A5}" dt="2018-03-23T11:41:28.915" v="2231" actId="478"/>
          <ac:spMkLst>
            <pc:docMk/>
            <pc:sldMk cId="2211205350" sldId="370"/>
            <ac:spMk id="5" creationId="{D7A0A222-B1E7-3547-BFF1-180663291C67}"/>
          </ac:spMkLst>
        </pc:spChg>
        <pc:spChg chg="del">
          <ac:chgData name="Chris Mil" userId="958ad460b20402ea" providerId="LiveId" clId="{2843A36C-5D72-3342-9E72-644D727063A5}" dt="2018-03-23T11:43:03.564" v="2246" actId="478"/>
          <ac:spMkLst>
            <pc:docMk/>
            <pc:sldMk cId="2211205350" sldId="370"/>
            <ac:spMk id="6" creationId="{578FCE60-2830-3449-98CB-EB622134543F}"/>
          </ac:spMkLst>
        </pc:spChg>
        <pc:spChg chg="add del">
          <ac:chgData name="Chris Mil" userId="958ad460b20402ea" providerId="LiveId" clId="{2843A36C-5D72-3342-9E72-644D727063A5}" dt="2018-03-23T11:41:44.819" v="2238" actId="478"/>
          <ac:spMkLst>
            <pc:docMk/>
            <pc:sldMk cId="2211205350" sldId="370"/>
            <ac:spMk id="7" creationId="{A18BC7E7-BCA5-1544-9A3F-19B29E50E510}"/>
          </ac:spMkLst>
        </pc:spChg>
        <pc:spChg chg="del">
          <ac:chgData name="Chris Mil" userId="958ad460b20402ea" providerId="LiveId" clId="{2843A36C-5D72-3342-9E72-644D727063A5}" dt="2018-03-23T11:41:34.403" v="2234" actId="478"/>
          <ac:spMkLst>
            <pc:docMk/>
            <pc:sldMk cId="2211205350" sldId="370"/>
            <ac:spMk id="8" creationId="{B5D15436-FA3C-6640-9361-5FBB074D1E29}"/>
          </ac:spMkLst>
        </pc:spChg>
        <pc:spChg chg="add del">
          <ac:chgData name="Chris Mil" userId="958ad460b20402ea" providerId="LiveId" clId="{2843A36C-5D72-3342-9E72-644D727063A5}" dt="2018-03-23T11:41:26.175" v="2230" actId="478"/>
          <ac:spMkLst>
            <pc:docMk/>
            <pc:sldMk cId="2211205350" sldId="370"/>
            <ac:spMk id="16" creationId="{2A57258D-703F-E649-8305-B5ABCBE5127D}"/>
          </ac:spMkLst>
        </pc:spChg>
        <pc:spChg chg="del">
          <ac:chgData name="Chris Mil" userId="958ad460b20402ea" providerId="LiveId" clId="{2843A36C-5D72-3342-9E72-644D727063A5}" dt="2018-03-23T11:41:46.437" v="2239" actId="478"/>
          <ac:spMkLst>
            <pc:docMk/>
            <pc:sldMk cId="2211205350" sldId="370"/>
            <ac:spMk id="25" creationId="{9110DFFA-76E3-364C-9173-CD062B64B9D2}"/>
          </ac:spMkLst>
        </pc:spChg>
        <pc:spChg chg="del">
          <ac:chgData name="Chris Mil" userId="958ad460b20402ea" providerId="LiveId" clId="{2843A36C-5D72-3342-9E72-644D727063A5}" dt="2018-03-23T11:43:01.014" v="2245" actId="478"/>
          <ac:spMkLst>
            <pc:docMk/>
            <pc:sldMk cId="2211205350" sldId="370"/>
            <ac:spMk id="35" creationId="{AE220E1D-2C69-244B-B4B0-B440B67C8025}"/>
          </ac:spMkLst>
        </pc:spChg>
        <pc:spChg chg="del">
          <ac:chgData name="Chris Mil" userId="958ad460b20402ea" providerId="LiveId" clId="{2843A36C-5D72-3342-9E72-644D727063A5}" dt="2018-03-23T11:43:13.729" v="2250" actId="478"/>
          <ac:spMkLst>
            <pc:docMk/>
            <pc:sldMk cId="2211205350" sldId="370"/>
            <ac:spMk id="36" creationId="{3DDD0D6D-6EBF-D546-83A3-5C5416DCF2BB}"/>
          </ac:spMkLst>
        </pc:spChg>
        <pc:spChg chg="del">
          <ac:chgData name="Chris Mil" userId="958ad460b20402ea" providerId="LiveId" clId="{2843A36C-5D72-3342-9E72-644D727063A5}" dt="2018-03-23T11:43:34.678" v="2260" actId="478"/>
          <ac:spMkLst>
            <pc:docMk/>
            <pc:sldMk cId="2211205350" sldId="370"/>
            <ac:spMk id="37" creationId="{66989BA5-4C6B-1D4C-83E6-3FCBABB33F32}"/>
          </ac:spMkLst>
        </pc:spChg>
        <pc:spChg chg="del">
          <ac:chgData name="Chris Mil" userId="958ad460b20402ea" providerId="LiveId" clId="{2843A36C-5D72-3342-9E72-644D727063A5}" dt="2018-03-23T11:43:05.901" v="2247" actId="478"/>
          <ac:spMkLst>
            <pc:docMk/>
            <pc:sldMk cId="2211205350" sldId="370"/>
            <ac:spMk id="38" creationId="{939D4ACE-A2F8-7A49-899E-0FAEAD6F4CC6}"/>
          </ac:spMkLst>
        </pc:spChg>
        <pc:spChg chg="del mod">
          <ac:chgData name="Chris Mil" userId="958ad460b20402ea" providerId="LiveId" clId="{2843A36C-5D72-3342-9E72-644D727063A5}" dt="2018-03-23T11:43:25.006" v="2256" actId="478"/>
          <ac:spMkLst>
            <pc:docMk/>
            <pc:sldMk cId="2211205350" sldId="370"/>
            <ac:spMk id="39" creationId="{80C98BC3-E7D6-7D4C-A5CA-636BB771A5EB}"/>
          </ac:spMkLst>
        </pc:spChg>
        <pc:spChg chg="del">
          <ac:chgData name="Chris Mil" userId="958ad460b20402ea" providerId="LiveId" clId="{2843A36C-5D72-3342-9E72-644D727063A5}" dt="2018-03-23T11:43:15.668" v="2251" actId="478"/>
          <ac:spMkLst>
            <pc:docMk/>
            <pc:sldMk cId="2211205350" sldId="370"/>
            <ac:spMk id="40" creationId="{50EAAFE3-2D49-7744-97F1-E9FD342998C0}"/>
          </ac:spMkLst>
        </pc:spChg>
        <pc:spChg chg="del">
          <ac:chgData name="Chris Mil" userId="958ad460b20402ea" providerId="LiveId" clId="{2843A36C-5D72-3342-9E72-644D727063A5}" dt="2018-03-23T11:43:29.875" v="2258" actId="478"/>
          <ac:spMkLst>
            <pc:docMk/>
            <pc:sldMk cId="2211205350" sldId="370"/>
            <ac:spMk id="41" creationId="{4B57F296-246E-4849-A6DC-0A51E63AC1B8}"/>
          </ac:spMkLst>
        </pc:spChg>
        <pc:spChg chg="del">
          <ac:chgData name="Chris Mil" userId="958ad460b20402ea" providerId="LiveId" clId="{2843A36C-5D72-3342-9E72-644D727063A5}" dt="2018-03-23T11:43:22.830" v="2255" actId="478"/>
          <ac:spMkLst>
            <pc:docMk/>
            <pc:sldMk cId="2211205350" sldId="370"/>
            <ac:spMk id="42" creationId="{A3829384-A80C-BB4C-B432-654B2BDC47F9}"/>
          </ac:spMkLst>
        </pc:spChg>
        <pc:spChg chg="del">
          <ac:chgData name="Chris Mil" userId="958ad460b20402ea" providerId="LiveId" clId="{2843A36C-5D72-3342-9E72-644D727063A5}" dt="2018-03-23T11:43:32.590" v="2259" actId="478"/>
          <ac:spMkLst>
            <pc:docMk/>
            <pc:sldMk cId="2211205350" sldId="370"/>
            <ac:spMk id="43" creationId="{6273BF37-DDF7-BC4A-9064-67C568453942}"/>
          </ac:spMkLst>
        </pc:spChg>
        <pc:spChg chg="del">
          <ac:chgData name="Chris Mil" userId="958ad460b20402ea" providerId="LiveId" clId="{2843A36C-5D72-3342-9E72-644D727063A5}" dt="2018-03-23T11:43:36.369" v="2261" actId="478"/>
          <ac:spMkLst>
            <pc:docMk/>
            <pc:sldMk cId="2211205350" sldId="370"/>
            <ac:spMk id="44" creationId="{29740973-282C-A146-B94D-794B883639E9}"/>
          </ac:spMkLst>
        </pc:spChg>
        <pc:spChg chg="del">
          <ac:chgData name="Chris Mil" userId="958ad460b20402ea" providerId="LiveId" clId="{2843A36C-5D72-3342-9E72-644D727063A5}" dt="2018-03-23T11:43:19.109" v="2252" actId="478"/>
          <ac:spMkLst>
            <pc:docMk/>
            <pc:sldMk cId="2211205350" sldId="370"/>
            <ac:spMk id="45" creationId="{58EE3DF4-0F56-F241-BFAE-D0B2813820DF}"/>
          </ac:spMkLst>
        </pc:spChg>
        <pc:spChg chg="del">
          <ac:chgData name="Chris Mil" userId="958ad460b20402ea" providerId="LiveId" clId="{2843A36C-5D72-3342-9E72-644D727063A5}" dt="2018-03-23T11:43:10.771" v="2249" actId="478"/>
          <ac:spMkLst>
            <pc:docMk/>
            <pc:sldMk cId="2211205350" sldId="370"/>
            <ac:spMk id="46" creationId="{68BA5133-62E3-004E-8381-898BF545E14E}"/>
          </ac:spMkLst>
        </pc:spChg>
        <pc:spChg chg="del">
          <ac:chgData name="Chris Mil" userId="958ad460b20402ea" providerId="LiveId" clId="{2843A36C-5D72-3342-9E72-644D727063A5}" dt="2018-03-23T11:43:27.275" v="2257" actId="478"/>
          <ac:spMkLst>
            <pc:docMk/>
            <pc:sldMk cId="2211205350" sldId="370"/>
            <ac:spMk id="47" creationId="{F1E82755-393B-AB4A-8E83-EE4F03F07F96}"/>
          </ac:spMkLst>
        </pc:spChg>
        <pc:spChg chg="del">
          <ac:chgData name="Chris Mil" userId="958ad460b20402ea" providerId="LiveId" clId="{2843A36C-5D72-3342-9E72-644D727063A5}" dt="2018-03-23T11:43:07.916" v="2248" actId="478"/>
          <ac:spMkLst>
            <pc:docMk/>
            <pc:sldMk cId="2211205350" sldId="370"/>
            <ac:spMk id="48" creationId="{A6109A31-6A5F-4440-A15C-4EB8FD527683}"/>
          </ac:spMkLst>
        </pc:spChg>
        <pc:spChg chg="del">
          <ac:chgData name="Chris Mil" userId="958ad460b20402ea" providerId="LiveId" clId="{2843A36C-5D72-3342-9E72-644D727063A5}" dt="2018-03-23T11:41:36.099" v="2235" actId="478"/>
          <ac:spMkLst>
            <pc:docMk/>
            <pc:sldMk cId="2211205350" sldId="370"/>
            <ac:spMk id="50" creationId="{352B9290-1F7B-D340-B9FA-AD483B3FF2CD}"/>
          </ac:spMkLst>
        </pc:spChg>
        <pc:spChg chg="del">
          <ac:chgData name="Chris Mil" userId="958ad460b20402ea" providerId="LiveId" clId="{2843A36C-5D72-3342-9E72-644D727063A5}" dt="2018-03-23T11:41:40.771" v="2236" actId="478"/>
          <ac:spMkLst>
            <pc:docMk/>
            <pc:sldMk cId="2211205350" sldId="370"/>
            <ac:spMk id="51" creationId="{D6B59A54-A0A1-4E40-96BC-42F3DC8313ED}"/>
          </ac:spMkLst>
        </pc:spChg>
        <pc:spChg chg="del">
          <ac:chgData name="Chris Mil" userId="958ad460b20402ea" providerId="LiveId" clId="{2843A36C-5D72-3342-9E72-644D727063A5}" dt="2018-03-23T11:47:15.919" v="2286" actId="478"/>
          <ac:spMkLst>
            <pc:docMk/>
            <pc:sldMk cId="2211205350" sldId="370"/>
            <ac:spMk id="52" creationId="{408CCC6B-8425-714E-9218-1882C7AE117B}"/>
          </ac:spMkLst>
        </pc:spChg>
        <pc:spChg chg="del">
          <ac:chgData name="Chris Mil" userId="958ad460b20402ea" providerId="LiveId" clId="{2843A36C-5D72-3342-9E72-644D727063A5}" dt="2018-03-23T11:46:48.753" v="2279" actId="478"/>
          <ac:spMkLst>
            <pc:docMk/>
            <pc:sldMk cId="2211205350" sldId="370"/>
            <ac:spMk id="55" creationId="{1EDE68D0-4CAC-954C-A0C9-61DED80E799F}"/>
          </ac:spMkLst>
        </pc:spChg>
        <pc:spChg chg="del">
          <ac:chgData name="Chris Mil" userId="958ad460b20402ea" providerId="LiveId" clId="{2843A36C-5D72-3342-9E72-644D727063A5}" dt="2018-03-23T11:41:52.658" v="2242" actId="478"/>
          <ac:spMkLst>
            <pc:docMk/>
            <pc:sldMk cId="2211205350" sldId="370"/>
            <ac:spMk id="56" creationId="{BCC8BDC4-ECA3-984B-82E9-D078F1FF63B4}"/>
          </ac:spMkLst>
        </pc:spChg>
        <pc:spChg chg="del">
          <ac:chgData name="Chris Mil" userId="958ad460b20402ea" providerId="LiveId" clId="{2843A36C-5D72-3342-9E72-644D727063A5}" dt="2018-03-23T11:46:56.947" v="2282" actId="478"/>
          <ac:spMkLst>
            <pc:docMk/>
            <pc:sldMk cId="2211205350" sldId="370"/>
            <ac:spMk id="57" creationId="{4B41FFC8-B754-5A4D-AA5A-132340DAEE0B}"/>
          </ac:spMkLst>
        </pc:spChg>
        <pc:spChg chg="add del">
          <ac:chgData name="Chris Mil" userId="958ad460b20402ea" providerId="LiveId" clId="{2843A36C-5D72-3342-9E72-644D727063A5}" dt="2018-03-23T11:46:38.219" v="2277" actId="478"/>
          <ac:spMkLst>
            <pc:docMk/>
            <pc:sldMk cId="2211205350" sldId="370"/>
            <ac:spMk id="58" creationId="{7ED1E507-170A-5A4C-B3B2-E44DA122FECE}"/>
          </ac:spMkLst>
        </pc:spChg>
        <pc:spChg chg="del">
          <ac:chgData name="Chris Mil" userId="958ad460b20402ea" providerId="LiveId" clId="{2843A36C-5D72-3342-9E72-644D727063A5}" dt="2018-03-23T11:46:24.255" v="2274" actId="478"/>
          <ac:spMkLst>
            <pc:docMk/>
            <pc:sldMk cId="2211205350" sldId="370"/>
            <ac:spMk id="59" creationId="{BF6AE0C6-6A08-3E48-A33E-FDE857DFAF37}"/>
          </ac:spMkLst>
        </pc:spChg>
        <pc:spChg chg="del">
          <ac:chgData name="Chris Mil" userId="958ad460b20402ea" providerId="LiveId" clId="{2843A36C-5D72-3342-9E72-644D727063A5}" dt="2018-03-23T11:46:20.908" v="2273" actId="478"/>
          <ac:spMkLst>
            <pc:docMk/>
            <pc:sldMk cId="2211205350" sldId="370"/>
            <ac:spMk id="60" creationId="{C743ED7D-2EF3-D94A-8CED-FCF0EE3EBD6F}"/>
          </ac:spMkLst>
        </pc:spChg>
        <pc:spChg chg="del">
          <ac:chgData name="Chris Mil" userId="958ad460b20402ea" providerId="LiveId" clId="{2843A36C-5D72-3342-9E72-644D727063A5}" dt="2018-03-23T11:41:48.875" v="2240" actId="478"/>
          <ac:spMkLst>
            <pc:docMk/>
            <pc:sldMk cId="2211205350" sldId="370"/>
            <ac:spMk id="61" creationId="{601F62C9-E2FB-A443-8DD9-F7C62782F31C}"/>
          </ac:spMkLst>
        </pc:spChg>
        <pc:spChg chg="del">
          <ac:chgData name="Chris Mil" userId="958ad460b20402ea" providerId="LiveId" clId="{2843A36C-5D72-3342-9E72-644D727063A5}" dt="2018-03-23T11:46:26.314" v="2275" actId="478"/>
          <ac:spMkLst>
            <pc:docMk/>
            <pc:sldMk cId="2211205350" sldId="370"/>
            <ac:spMk id="62" creationId="{1D5BD9B9-D9D5-CC4C-8495-2E19A7100B72}"/>
          </ac:spMkLst>
        </pc:spChg>
        <pc:spChg chg="del">
          <ac:chgData name="Chris Mil" userId="958ad460b20402ea" providerId="LiveId" clId="{2843A36C-5D72-3342-9E72-644D727063A5}" dt="2018-03-23T11:47:10.596" v="2285" actId="478"/>
          <ac:spMkLst>
            <pc:docMk/>
            <pc:sldMk cId="2211205350" sldId="370"/>
            <ac:spMk id="63" creationId="{5404ED13-5E71-7A4D-96A9-80ED3068E3D0}"/>
          </ac:spMkLst>
        </pc:spChg>
        <pc:spChg chg="del">
          <ac:chgData name="Chris Mil" userId="958ad460b20402ea" providerId="LiveId" clId="{2843A36C-5D72-3342-9E72-644D727063A5}" dt="2018-03-23T11:47:20.902" v="2287" actId="478"/>
          <ac:spMkLst>
            <pc:docMk/>
            <pc:sldMk cId="2211205350" sldId="370"/>
            <ac:spMk id="64" creationId="{B1906A3F-DF0A-EF43-954D-CEEFB439015E}"/>
          </ac:spMkLst>
        </pc:spChg>
        <pc:spChg chg="del">
          <ac:chgData name="Chris Mil" userId="958ad460b20402ea" providerId="LiveId" clId="{2843A36C-5D72-3342-9E72-644D727063A5}" dt="2018-03-23T11:47:06.314" v="2284" actId="478"/>
          <ac:spMkLst>
            <pc:docMk/>
            <pc:sldMk cId="2211205350" sldId="370"/>
            <ac:spMk id="65" creationId="{687ACF1C-9973-0341-BF07-82E9C5D897A0}"/>
          </ac:spMkLst>
        </pc:spChg>
        <pc:spChg chg="add del">
          <ac:chgData name="Chris Mil" userId="958ad460b20402ea" providerId="LiveId" clId="{2843A36C-5D72-3342-9E72-644D727063A5}" dt="2018-03-23T11:46:51.130" v="2280" actId="478"/>
          <ac:spMkLst>
            <pc:docMk/>
            <pc:sldMk cId="2211205350" sldId="370"/>
            <ac:spMk id="66" creationId="{C7D78AD9-D7D2-A242-A142-5D1F7A23B155}"/>
          </ac:spMkLst>
        </pc:spChg>
        <pc:spChg chg="del">
          <ac:chgData name="Chris Mil" userId="958ad460b20402ea" providerId="LiveId" clId="{2843A36C-5D72-3342-9E72-644D727063A5}" dt="2018-03-23T11:41:42.771" v="2237" actId="478"/>
          <ac:spMkLst>
            <pc:docMk/>
            <pc:sldMk cId="2211205350" sldId="370"/>
            <ac:spMk id="67" creationId="{B8E28F1F-74E7-B14B-9138-A21CC3E7B5EF}"/>
          </ac:spMkLst>
        </pc:spChg>
        <pc:spChg chg="del">
          <ac:chgData name="Chris Mil" userId="958ad460b20402ea" providerId="LiveId" clId="{2843A36C-5D72-3342-9E72-644D727063A5}" dt="2018-03-23T11:46:53.482" v="2281" actId="478"/>
          <ac:spMkLst>
            <pc:docMk/>
            <pc:sldMk cId="2211205350" sldId="370"/>
            <ac:spMk id="68" creationId="{19F628E3-BC58-7447-9E7A-131EADF0848B}"/>
          </ac:spMkLst>
        </pc:spChg>
        <pc:spChg chg="del">
          <ac:chgData name="Chris Mil" userId="958ad460b20402ea" providerId="LiveId" clId="{2843A36C-5D72-3342-9E72-644D727063A5}" dt="2018-03-23T11:47:03.937" v="2283" actId="478"/>
          <ac:spMkLst>
            <pc:docMk/>
            <pc:sldMk cId="2211205350" sldId="370"/>
            <ac:spMk id="70" creationId="{A0681B54-D89A-374B-B35E-F8577CA8DCCE}"/>
          </ac:spMkLst>
        </pc:spChg>
        <pc:spChg chg="del">
          <ac:chgData name="Chris Mil" userId="958ad460b20402ea" providerId="LiveId" clId="{2843A36C-5D72-3342-9E72-644D727063A5}" dt="2018-03-23T11:46:18.827" v="2272" actId="478"/>
          <ac:spMkLst>
            <pc:docMk/>
            <pc:sldMk cId="2211205350" sldId="370"/>
            <ac:spMk id="71" creationId="{A82DF084-6EA5-524F-8470-D176470C49B1}"/>
          </ac:spMkLst>
        </pc:spChg>
        <pc:spChg chg="add del">
          <ac:chgData name="Chris Mil" userId="958ad460b20402ea" providerId="LiveId" clId="{2843A36C-5D72-3342-9E72-644D727063A5}" dt="2018-03-23T11:46:46.172" v="2278" actId="478"/>
          <ac:spMkLst>
            <pc:docMk/>
            <pc:sldMk cId="2211205350" sldId="370"/>
            <ac:spMk id="72" creationId="{5C4F5539-A2A7-0245-A841-BC44CE682EE2}"/>
          </ac:spMkLst>
        </pc:spChg>
        <pc:spChg chg="del">
          <ac:chgData name="Chris Mil" userId="958ad460b20402ea" providerId="LiveId" clId="{2843A36C-5D72-3342-9E72-644D727063A5}" dt="2018-03-23T11:41:50.618" v="2241" actId="478"/>
          <ac:spMkLst>
            <pc:docMk/>
            <pc:sldMk cId="2211205350" sldId="370"/>
            <ac:spMk id="73" creationId="{2F54B95F-4C97-664C-B110-9205284AD49F}"/>
          </ac:spMkLst>
        </pc:spChg>
        <pc:spChg chg="del">
          <ac:chgData name="Chris Mil" userId="958ad460b20402ea" providerId="LiveId" clId="{2843A36C-5D72-3342-9E72-644D727063A5}" dt="2018-03-23T11:44:26.103" v="2268" actId="478"/>
          <ac:spMkLst>
            <pc:docMk/>
            <pc:sldMk cId="2211205350" sldId="370"/>
            <ac:spMk id="165" creationId="{530DC7D3-EF61-4146-B093-627EA4AF971B}"/>
          </ac:spMkLst>
        </pc:spChg>
        <pc:spChg chg="del">
          <ac:chgData name="Chris Mil" userId="958ad460b20402ea" providerId="LiveId" clId="{2843A36C-5D72-3342-9E72-644D727063A5}" dt="2018-03-23T11:44:23.160" v="2267" actId="478"/>
          <ac:spMkLst>
            <pc:docMk/>
            <pc:sldMk cId="2211205350" sldId="370"/>
            <ac:spMk id="166" creationId="{ABC60A2C-5622-7748-B619-76091AFF363E}"/>
          </ac:spMkLst>
        </pc:spChg>
        <pc:spChg chg="del">
          <ac:chgData name="Chris Mil" userId="958ad460b20402ea" providerId="LiveId" clId="{2843A36C-5D72-3342-9E72-644D727063A5}" dt="2018-03-23T11:44:20.615" v="2266" actId="478"/>
          <ac:spMkLst>
            <pc:docMk/>
            <pc:sldMk cId="2211205350" sldId="370"/>
            <ac:spMk id="167" creationId="{0B4C2BD5-0F80-034A-AD35-D5D8CF710CDA}"/>
          </ac:spMkLst>
        </pc:spChg>
        <pc:spChg chg="del">
          <ac:chgData name="Chris Mil" userId="958ad460b20402ea" providerId="LiveId" clId="{2843A36C-5D72-3342-9E72-644D727063A5}" dt="2018-03-23T11:44:18.607" v="2265" actId="478"/>
          <ac:spMkLst>
            <pc:docMk/>
            <pc:sldMk cId="2211205350" sldId="370"/>
            <ac:spMk id="168" creationId="{188BBADE-50A5-DD4E-AF82-D82CEFC43C64}"/>
          </ac:spMkLst>
        </pc:spChg>
        <pc:spChg chg="del">
          <ac:chgData name="Chris Mil" userId="958ad460b20402ea" providerId="LiveId" clId="{2843A36C-5D72-3342-9E72-644D727063A5}" dt="2018-03-23T11:44:29.328" v="2269" actId="478"/>
          <ac:spMkLst>
            <pc:docMk/>
            <pc:sldMk cId="2211205350" sldId="370"/>
            <ac:spMk id="169" creationId="{372254B0-1F16-C946-A8B9-B5D8083A7CEE}"/>
          </ac:spMkLst>
        </pc:spChg>
        <pc:spChg chg="del">
          <ac:chgData name="Chris Mil" userId="958ad460b20402ea" providerId="LiveId" clId="{2843A36C-5D72-3342-9E72-644D727063A5}" dt="2018-03-23T11:44:31.134" v="2270" actId="478"/>
          <ac:spMkLst>
            <pc:docMk/>
            <pc:sldMk cId="2211205350" sldId="370"/>
            <ac:spMk id="170" creationId="{EB7BC2C6-EC62-A849-B8B3-4C797F32A16B}"/>
          </ac:spMkLst>
        </pc:spChg>
        <pc:spChg chg="del">
          <ac:chgData name="Chris Mil" userId="958ad460b20402ea" providerId="LiveId" clId="{2843A36C-5D72-3342-9E72-644D727063A5}" dt="2018-03-23T11:44:34.688" v="2271" actId="478"/>
          <ac:spMkLst>
            <pc:docMk/>
            <pc:sldMk cId="2211205350" sldId="370"/>
            <ac:spMk id="171" creationId="{1268A607-5AD9-7E49-83BC-C452FEE6CF30}"/>
          </ac:spMkLst>
        </pc:spChg>
        <pc:spChg chg="add del">
          <ac:chgData name="Chris Mil" userId="958ad460b20402ea" providerId="LiveId" clId="{2843A36C-5D72-3342-9E72-644D727063A5}" dt="2018-03-23T11:41:03.177" v="2224" actId="478"/>
          <ac:spMkLst>
            <pc:docMk/>
            <pc:sldMk cId="2211205350" sldId="370"/>
            <ac:spMk id="172" creationId="{D65250A1-8AF4-AA49-A97F-E1E2478A256B}"/>
          </ac:spMkLst>
        </pc:spChg>
        <pc:grpChg chg="add del mod">
          <ac:chgData name="Chris Mil" userId="958ad460b20402ea" providerId="LiveId" clId="{2843A36C-5D72-3342-9E72-644D727063A5}" dt="2018-03-23T11:43:56.277" v="2264" actId="14100"/>
          <ac:grpSpMkLst>
            <pc:docMk/>
            <pc:sldMk cId="2211205350" sldId="370"/>
            <ac:grpSpMk id="4" creationId="{0BE1F835-D9DA-BE4D-8074-F49EE3B80A18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301598-0B7B-4F66-A0A1-BD09900ACA96}" type="datetimeFigureOut">
              <a:rPr lang="de-DE" smtClean="0"/>
              <a:pPr/>
              <a:t>27.04.2018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406D0CE-E312-42E8-89AC-EC28B51306C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5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2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Berente und Yoo.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28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Stellen im Case lese ich nicht vor</a:t>
            </a:r>
          </a:p>
          <a:p>
            <a:endParaRPr lang="de-DE" dirty="0"/>
          </a:p>
          <a:p>
            <a:r>
              <a:rPr lang="de-DE"/>
              <a:t>Logik wirkt als </a:t>
            </a:r>
            <a:r>
              <a:rPr lang="de-DE" dirty="0"/>
              <a:t>organisierendes Prinzip (Ziele </a:t>
            </a:r>
            <a:r>
              <a:rPr lang="de-DE"/>
              <a:t>und Werte)</a:t>
            </a:r>
            <a:endParaRPr lang="de-DE" dirty="0"/>
          </a:p>
          <a:p>
            <a:endParaRPr lang="de-DE" dirty="0"/>
          </a:p>
          <a:p>
            <a:r>
              <a:rPr lang="de-DE" dirty="0"/>
              <a:t>Welche Annahmen  </a:t>
            </a:r>
            <a:r>
              <a:rPr lang="de-DE"/>
              <a:t>liegen </a:t>
            </a:r>
            <a:r>
              <a:rPr lang="de-DE" dirty="0"/>
              <a:t>zugrunde?</a:t>
            </a:r>
          </a:p>
          <a:p>
            <a:endParaRPr lang="de-DE" dirty="0"/>
          </a:p>
          <a:p>
            <a:r>
              <a:rPr lang="de-DE"/>
              <a:t>Welche Identitäten werden </a:t>
            </a:r>
            <a:r>
              <a:rPr lang="de-DE" dirty="0"/>
              <a:t>durch die Logik geformt?</a:t>
            </a:r>
          </a:p>
          <a:p>
            <a:endParaRPr lang="de-DE"/>
          </a:p>
          <a:p>
            <a:r>
              <a:rPr lang="de-DE" dirty="0"/>
              <a:t>Auf welche </a:t>
            </a:r>
            <a:r>
              <a:rPr lang="de-DE"/>
              <a:t>Domain beziehen wir </a:t>
            </a:r>
            <a:r>
              <a:rPr lang="de-DE" dirty="0"/>
              <a:t>uns, wo ist die </a:t>
            </a:r>
            <a:r>
              <a:rPr lang="de-DE"/>
              <a:t>Logik verankert?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00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1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flipH="1">
            <a:off x="4463987" y="0"/>
            <a:ext cx="4680012" cy="51435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gray">
          <a:xfrm rot="10800000" flipH="1">
            <a:off x="4572000" y="-20538"/>
            <a:ext cx="4572000" cy="5143500"/>
          </a:xfrm>
          <a:prstGeom prst="rect">
            <a:avLst/>
          </a:prstGeom>
          <a:gradFill flip="none" rotWithShape="1">
            <a:gsLst>
              <a:gs pos="80000">
                <a:schemeClr val="bg1">
                  <a:alpha val="81000"/>
                </a:schemeClr>
              </a:gs>
              <a:gs pos="32667">
                <a:schemeClr val="bg1">
                  <a:alpha val="0"/>
                </a:schemeClr>
              </a:gs>
              <a:gs pos="62000">
                <a:schemeClr val="bg1">
                  <a:alpha val="1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de-DE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2000" y="2896438"/>
            <a:ext cx="4248563" cy="307777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2000" dirty="0">
                <a:solidFill>
                  <a:srgbClr val="FFFFFF"/>
                </a:solidFill>
                <a:latin typeface="+mn-lt"/>
                <a:cs typeface="Arial"/>
              </a:rPr>
              <a:t>Platzhalter für den Untertitel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3544438"/>
            <a:ext cx="4248563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2000" y="1564601"/>
            <a:ext cx="4248563" cy="1163395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für einen </a:t>
            </a:r>
            <a:br>
              <a:rPr lang="de-DE" dirty="0"/>
            </a:br>
            <a:r>
              <a:rPr lang="de-DE" dirty="0"/>
              <a:t>sehr </a:t>
            </a:r>
            <a:r>
              <a:rPr lang="de-DE" dirty="0" err="1"/>
              <a:t>sehr</a:t>
            </a:r>
            <a:r>
              <a:rPr lang="de-DE" dirty="0"/>
              <a:t> langen Präsentationstitel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24345E-D359-466C-81D5-8D29150613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195486"/>
            <a:ext cx="190611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9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1023938"/>
            <a:ext cx="9143999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11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A9F2E70-295B-49BB-B1C5-93E4AF7BF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51160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A9F2E70-295B-49BB-B1C5-93E4AF7BF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00562" y="4896000"/>
            <a:ext cx="1614487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643438" y="4896000"/>
            <a:ext cx="1471612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3999" cy="5143500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19" y="1994817"/>
            <a:ext cx="3708000" cy="1672060"/>
          </a:xfrm>
          <a:custGeom>
            <a:avLst/>
            <a:gdLst>
              <a:gd name="connsiteX0" fmla="*/ 0 w 3708000"/>
              <a:gd name="connsiteY0" fmla="*/ 0 h 1672060"/>
              <a:gd name="connsiteX1" fmla="*/ 3708000 w 3708000"/>
              <a:gd name="connsiteY1" fmla="*/ 0 h 1672060"/>
              <a:gd name="connsiteX2" fmla="*/ 3708000 w 3708000"/>
              <a:gd name="connsiteY2" fmla="*/ 1509902 h 1672060"/>
              <a:gd name="connsiteX3" fmla="*/ 3708000 w 3708000"/>
              <a:gd name="connsiteY3" fmla="*/ 1512000 h 1672060"/>
              <a:gd name="connsiteX4" fmla="*/ 3708000 w 3708000"/>
              <a:gd name="connsiteY4" fmla="*/ 1672060 h 1672060"/>
              <a:gd name="connsiteX5" fmla="*/ 3510926 w 3708000"/>
              <a:gd name="connsiteY5" fmla="*/ 1512000 h 1672060"/>
              <a:gd name="connsiteX6" fmla="*/ 0 w 3708000"/>
              <a:gd name="connsiteY6" fmla="*/ 1512000 h 16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8000" h="1672060">
                <a:moveTo>
                  <a:pt x="0" y="0"/>
                </a:moveTo>
                <a:lnTo>
                  <a:pt x="3708000" y="0"/>
                </a:lnTo>
                <a:lnTo>
                  <a:pt x="3708000" y="1509902"/>
                </a:lnTo>
                <a:lnTo>
                  <a:pt x="3708000" y="1512000"/>
                </a:lnTo>
                <a:lnTo>
                  <a:pt x="3708000" y="1672060"/>
                </a:lnTo>
                <a:lnTo>
                  <a:pt x="3510926" y="1512000"/>
                </a:lnTo>
                <a:lnTo>
                  <a:pt x="0" y="151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108000" tIns="36000" rIns="108000" bIns="180000" anchor="ctr">
            <a:noAutofit/>
          </a:bodyPr>
          <a:lstStyle>
            <a:lvl1pPr>
              <a:spcBef>
                <a:spcPts val="0"/>
              </a:spcBef>
              <a:defRPr sz="28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 Platzhalter </a:t>
            </a:r>
          </a:p>
        </p:txBody>
      </p:sp>
    </p:spTree>
    <p:extLst>
      <p:ext uri="{BB962C8B-B14F-4D97-AF65-F5344CB8AC3E}">
        <p14:creationId xmlns:p14="http://schemas.microsoft.com/office/powerpoint/2010/main" val="184698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8642350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8642350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8642350" cy="123111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294404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7" y="1023938"/>
            <a:ext cx="4249737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4643437" y="1553057"/>
            <a:ext cx="4249737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3437" y="4680664"/>
            <a:ext cx="4249737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7" y="1319275"/>
            <a:ext cx="4249738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825" y="1023938"/>
            <a:ext cx="4249738" cy="37798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96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7686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11" name="Diagrammplatzhalter 7"/>
          <p:cNvSpPr>
            <a:spLocks noGrp="1"/>
          </p:cNvSpPr>
          <p:nvPr>
            <p:ph type="chart" sz="quarter" idx="18"/>
          </p:nvPr>
        </p:nvSpPr>
        <p:spPr>
          <a:xfrm>
            <a:off x="4647686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647686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47686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420966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noProof="0" dirty="0"/>
              <a:t>+49 (Telefon)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+49 (Mobil)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bg1"/>
                </a:solidFill>
              </a:rPr>
              <a:t>Vielen Dank </a:t>
            </a:r>
            <a:br>
              <a:rPr lang="de-DE" sz="2800" noProof="0" dirty="0">
                <a:solidFill>
                  <a:schemeClr val="bg1"/>
                </a:solidFill>
              </a:rPr>
            </a:br>
            <a:r>
              <a:rPr lang="de-DE" sz="2700" noProof="0" dirty="0">
                <a:solidFill>
                  <a:schemeClr val="bg1"/>
                </a:solidFill>
              </a:rPr>
              <a:t>für eure</a:t>
            </a:r>
            <a:r>
              <a:rPr lang="de-DE" sz="2700" spc="300" noProof="0" dirty="0">
                <a:solidFill>
                  <a:schemeClr val="bg1"/>
                </a:solidFill>
              </a:rPr>
              <a:t> </a:t>
            </a:r>
            <a:r>
              <a:rPr lang="de-DE" sz="2700" noProof="0" dirty="0">
                <a:solidFill>
                  <a:schemeClr val="bg1"/>
                </a:solidFill>
              </a:rPr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639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dirty="0"/>
              <a:t>+49 (Telefon)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+49 (Mobil)</a:t>
            </a:r>
            <a:endParaRPr lang="en-US" dirty="0"/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accent1"/>
                </a:solidFill>
              </a:rPr>
              <a:t>Vielen Dank </a:t>
            </a:r>
            <a:br>
              <a:rPr lang="de-DE" sz="2800" noProof="0" dirty="0">
                <a:solidFill>
                  <a:schemeClr val="accent1"/>
                </a:solidFill>
              </a:rPr>
            </a:br>
            <a:r>
              <a:rPr lang="de-DE" sz="2700" noProof="0" dirty="0">
                <a:solidFill>
                  <a:schemeClr val="accent1"/>
                </a:solidFill>
              </a:rPr>
              <a:t>für Ihre</a:t>
            </a:r>
            <a:r>
              <a:rPr lang="de-DE" sz="2700" spc="300" noProof="0" dirty="0">
                <a:solidFill>
                  <a:schemeClr val="accent1"/>
                </a:solidFill>
              </a:rPr>
              <a:t> </a:t>
            </a:r>
            <a:r>
              <a:rPr lang="de-DE" sz="2700" noProof="0" dirty="0">
                <a:solidFill>
                  <a:schemeClr val="accent1"/>
                </a:solidFill>
              </a:rPr>
              <a:t>Aufmerksamkeit!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BC35CD-D9ED-4B22-BDED-92D27A7BA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792" y="142149"/>
            <a:ext cx="1030943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2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32460-A423-41D8-9843-681C9B994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5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1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3199" y="2206544"/>
            <a:ext cx="6329975" cy="906402"/>
          </a:xfrm>
        </p:spPr>
        <p:txBody>
          <a:bodyPr wrap="square">
            <a:sp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1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Platzhalter </a:t>
            </a:r>
            <a:br>
              <a:rPr lang="de-DE" dirty="0"/>
            </a:br>
            <a:r>
              <a:rPr lang="de-DE" dirty="0"/>
              <a:t>Kapiteltrennfolie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2026800"/>
            <a:ext cx="2053175" cy="1231106"/>
          </a:xfrm>
        </p:spPr>
        <p:txBody>
          <a:bodyPr wrap="square" lIns="0" rIns="108000">
            <a:spAutoFit/>
          </a:bodyPr>
          <a:lstStyle>
            <a:lvl1pPr algn="r">
              <a:spcBef>
                <a:spcPts val="0"/>
              </a:spcBef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#01</a:t>
            </a:r>
          </a:p>
        </p:txBody>
      </p:sp>
      <p:sp>
        <p:nvSpPr>
          <p:cNvPr id="11" name="Rechtwinkliges Dreieck 10"/>
          <p:cNvSpPr/>
          <p:nvPr userDrawn="1"/>
        </p:nvSpPr>
        <p:spPr bwMode="gray">
          <a:xfrm rot="5400000">
            <a:off x="2284998" y="2299403"/>
            <a:ext cx="199657" cy="16215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013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84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, Subhead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1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023938"/>
            <a:ext cx="8641655" cy="246221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B833922-FDBB-43E9-B899-12F03E85E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792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B833922-FDBB-43E9-B899-12F03E85E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20" y="1023938"/>
            <a:ext cx="4249738" cy="3779837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43438" y="1023938"/>
            <a:ext cx="4249737" cy="377983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08610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4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023938"/>
            <a:ext cx="4500562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023938"/>
            <a:ext cx="4249738" cy="3779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254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7B59D77-F9BF-4A1C-B5ED-DED41BB9E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297341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Folie" r:id="rId21" imgW="473" imgH="476" progId="TCLayout.ActiveDocument.1">
                  <p:embed/>
                </p:oleObj>
              </mc:Choice>
              <mc:Fallback>
                <p:oleObj name="think-cell Folie" r:id="rId21" imgW="473" imgH="47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7B59D77-F9BF-4A1C-B5ED-DED41BB9E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1519" y="1023938"/>
            <a:ext cx="8641655" cy="3779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250825" y="-164554"/>
            <a:ext cx="8642349" cy="108000"/>
            <a:chOff x="250825" y="-130860"/>
            <a:chExt cx="8642349" cy="108000"/>
          </a:xfrm>
        </p:grpSpPr>
        <p:cxnSp>
          <p:nvCxnSpPr>
            <p:cNvPr id="8" name="Gerader Verbinder 7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 userDrawn="1"/>
        </p:nvGrpSpPr>
        <p:grpSpPr bwMode="gray">
          <a:xfrm>
            <a:off x="-155664" y="1023938"/>
            <a:ext cx="108000" cy="3779768"/>
            <a:chOff x="-144524" y="1023938"/>
            <a:chExt cx="108000" cy="3779768"/>
          </a:xfrm>
        </p:grpSpPr>
        <p:cxnSp>
          <p:nvCxnSpPr>
            <p:cNvPr id="10" name="Gerader Verbinder 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 bwMode="gray">
          <a:xfrm>
            <a:off x="250825" y="5200042"/>
            <a:ext cx="8642349" cy="108000"/>
            <a:chOff x="250825" y="-130860"/>
            <a:chExt cx="8642349" cy="108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 userDrawn="1"/>
        </p:nvGrpSpPr>
        <p:grpSpPr bwMode="gray">
          <a:xfrm>
            <a:off x="9204336" y="1023938"/>
            <a:ext cx="108000" cy="3779768"/>
            <a:chOff x="-144524" y="1023938"/>
            <a:chExt cx="108000" cy="3779768"/>
          </a:xfrm>
        </p:grpSpPr>
        <p:cxnSp>
          <p:nvCxnSpPr>
            <p:cNvPr id="20" name="Gerader Verbinder 1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9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2" r:id="rId4"/>
    <p:sldLayoutId id="2147483695" r:id="rId5"/>
    <p:sldLayoutId id="2147483685" r:id="rId6"/>
    <p:sldLayoutId id="2147483674" r:id="rId7"/>
    <p:sldLayoutId id="2147483675" r:id="rId8"/>
    <p:sldLayoutId id="2147483678" r:id="rId9"/>
    <p:sldLayoutId id="2147483679" r:id="rId10"/>
    <p:sldLayoutId id="2147483680" r:id="rId11"/>
    <p:sldLayoutId id="2147483687" r:id="rId12"/>
    <p:sldLayoutId id="2147483689" r:id="rId13"/>
    <p:sldLayoutId id="2147483690" r:id="rId14"/>
    <p:sldLayoutId id="2147483696" r:id="rId15"/>
    <p:sldLayoutId id="2147483692" r:id="rId16"/>
    <p:sldLayoutId id="214748369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6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pos="2835" userDrawn="1">
          <p15:clr>
            <a:srgbClr val="F26B43"/>
          </p15:clr>
        </p15:guide>
        <p15:guide id="6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06C3A11-BC8C-4814-A5A2-CC9943C0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896438"/>
            <a:ext cx="4248563" cy="246221"/>
          </a:xfrm>
        </p:spPr>
        <p:txBody>
          <a:bodyPr/>
          <a:lstStyle/>
          <a:p>
            <a:r>
              <a:rPr lang="de-DE" sz="1600" dirty="0" err="1"/>
              <a:t>Metaheuristiken</a:t>
            </a:r>
            <a:r>
              <a:rPr lang="de-DE" sz="1600" dirty="0"/>
              <a:t> und Simulation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7809B-A47C-4377-9CE8-D57467594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3544438"/>
            <a:ext cx="4248563" cy="400110"/>
          </a:xfrm>
        </p:spPr>
        <p:txBody>
          <a:bodyPr/>
          <a:lstStyle/>
          <a:p>
            <a:r>
              <a:rPr lang="de-DE" sz="1300" dirty="0"/>
              <a:t>03.05.2018 | Tim Walz, Christoph Meise</a:t>
            </a:r>
            <a:br>
              <a:rPr lang="de-DE" sz="1300" dirty="0"/>
            </a:br>
            <a:endParaRPr lang="de-DE" sz="13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2530F-98ED-4479-9362-43D36A0D7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00" y="2138770"/>
            <a:ext cx="4248563" cy="332399"/>
          </a:xfrm>
        </p:spPr>
        <p:txBody>
          <a:bodyPr/>
          <a:lstStyle/>
          <a:p>
            <a:r>
              <a:rPr lang="de-DE" sz="2400" dirty="0" err="1"/>
              <a:t>Ant</a:t>
            </a:r>
            <a:r>
              <a:rPr lang="de-DE" sz="2400" dirty="0"/>
              <a:t> </a:t>
            </a:r>
            <a:r>
              <a:rPr lang="de-DE" sz="2400" dirty="0" err="1"/>
              <a:t>Colony</a:t>
            </a:r>
            <a:r>
              <a:rPr lang="de-DE" sz="2400" dirty="0"/>
              <a:t> </a:t>
            </a:r>
            <a:r>
              <a:rPr lang="de-DE" sz="2400" dirty="0" err="1"/>
              <a:t>Optimization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9104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gray">
          <a:xfrm>
            <a:off x="4643438" y="987574"/>
            <a:ext cx="4249043" cy="1536307"/>
          </a:xfrm>
          <a:custGeom>
            <a:avLst/>
            <a:gdLst>
              <a:gd name="connsiteX0" fmla="*/ 0 w 4249043"/>
              <a:gd name="connsiteY0" fmla="*/ 0 h 1536307"/>
              <a:gd name="connsiteX1" fmla="*/ 4249043 w 4249043"/>
              <a:gd name="connsiteY1" fmla="*/ 0 h 1536307"/>
              <a:gd name="connsiteX2" fmla="*/ 4249043 w 4249043"/>
              <a:gd name="connsiteY2" fmla="*/ 1376807 h 1536307"/>
              <a:gd name="connsiteX3" fmla="*/ 196384 w 4249043"/>
              <a:gd name="connsiteY3" fmla="*/ 1376807 h 1536307"/>
              <a:gd name="connsiteX4" fmla="*/ 0 w 4249043"/>
              <a:gd name="connsiteY4" fmla="*/ 1536307 h 1536307"/>
              <a:gd name="connsiteX5" fmla="*/ 0 w 4249043"/>
              <a:gd name="connsiteY5" fmla="*/ 1376807 h 1536307"/>
              <a:gd name="connsiteX6" fmla="*/ 0 w 4249043"/>
              <a:gd name="connsiteY6" fmla="*/ 1374149 h 1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9043" h="1536307">
                <a:moveTo>
                  <a:pt x="0" y="0"/>
                </a:moveTo>
                <a:lnTo>
                  <a:pt x="4249043" y="0"/>
                </a:lnTo>
                <a:lnTo>
                  <a:pt x="4249043" y="1376807"/>
                </a:lnTo>
                <a:lnTo>
                  <a:pt x="196384" y="1376807"/>
                </a:lnTo>
                <a:lnTo>
                  <a:pt x="0" y="1536307"/>
                </a:lnTo>
                <a:lnTo>
                  <a:pt x="0" y="1376807"/>
                </a:lnTo>
                <a:lnTo>
                  <a:pt x="0" y="13741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de-DE" sz="3200" b="1" dirty="0">
                <a:solidFill>
                  <a:schemeClr val="bg1"/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55615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19402"/>
              </p:ext>
            </p:extLst>
          </p:nvPr>
        </p:nvGraphicFramePr>
        <p:xfrm>
          <a:off x="1715492" y="729760"/>
          <a:ext cx="7177683" cy="119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#01 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Zusammenfassung und Kernproblem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#02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sz="16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Diversifikation</a:t>
                      </a:r>
                      <a:r>
                        <a:rPr lang="en-GB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Intensivierung</a:t>
                      </a:r>
                      <a:r>
                        <a:rPr lang="en-GB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Terminierung</a:t>
                      </a:r>
                      <a:endParaRPr lang="de-DE" sz="16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#03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0" kern="1200" noProof="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en-US" sz="1600" b="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06A4E316-EADC-4D75-AFCF-EF4FA0C2CA0D}"/>
              </a:ext>
            </a:extLst>
          </p:cNvPr>
          <p:cNvGrpSpPr/>
          <p:nvPr/>
        </p:nvGrpSpPr>
        <p:grpSpPr>
          <a:xfrm>
            <a:off x="5004048" y="2571750"/>
            <a:ext cx="3537960" cy="2571750"/>
            <a:chOff x="761283" y="4599062"/>
            <a:chExt cx="10259860" cy="9116938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3C4E75B-5063-4193-B074-1C4E06D6CBA3}"/>
                </a:ext>
              </a:extLst>
            </p:cNvPr>
            <p:cNvGrpSpPr/>
            <p:nvPr/>
          </p:nvGrpSpPr>
          <p:grpSpPr>
            <a:xfrm>
              <a:off x="761283" y="4599062"/>
              <a:ext cx="10259860" cy="7374889"/>
              <a:chOff x="7062070" y="4599062"/>
              <a:chExt cx="10259860" cy="7374889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4BE1E1B5-E8C7-4744-A0E8-F779563AAD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88901" y="5132184"/>
                <a:ext cx="1268606" cy="1098968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FA26E99A-7D90-45FF-8F64-7087E8ED7C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9879" y="5785839"/>
                <a:ext cx="883479" cy="81961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CC26C0E-DC7D-449D-A036-5C7B5D8A3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7252" y="6608262"/>
                <a:ext cx="1189426" cy="1254600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C6E67A7E-3076-4400-86CB-3161748C7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5451" y="9033045"/>
                <a:ext cx="717911" cy="963051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44A794B-634C-4D6D-9C1C-055449C33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1099" y="10063190"/>
                <a:ext cx="989435" cy="933848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B11B7B27-0007-46B3-B16D-0C0648AF6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40789" y="7235554"/>
                <a:ext cx="813130" cy="948648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grpSp>
            <p:nvGrpSpPr>
              <p:cNvPr id="17" name="Group 10">
                <a:extLst>
                  <a:ext uri="{FF2B5EF4-FFF2-40B4-BE49-F238E27FC236}">
                    <a16:creationId xmlns:a16="http://schemas.microsoft.com/office/drawing/2014/main" id="{4B68868D-B095-4122-8A93-D9F5F42E573F}"/>
                  </a:ext>
                </a:extLst>
              </p:cNvPr>
              <p:cNvGrpSpPr/>
              <p:nvPr/>
            </p:nvGrpSpPr>
            <p:grpSpPr>
              <a:xfrm>
                <a:off x="7062070" y="4599062"/>
                <a:ext cx="10259860" cy="7374889"/>
                <a:chOff x="3045707" y="1437005"/>
                <a:chExt cx="6100586" cy="4385162"/>
              </a:xfrm>
              <a:solidFill>
                <a:schemeClr val="tx1">
                  <a:alpha val="50000"/>
                </a:schemeClr>
              </a:solidFill>
            </p:grpSpPr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27942B28-D346-40B7-9365-918019E147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83606" y="4152950"/>
                  <a:ext cx="217641" cy="25391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2C226AB-6D8D-4AD2-8A6B-E10D0828DD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45217" y="3502854"/>
                  <a:ext cx="367683" cy="347026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0" name="Freeform 37">
                  <a:extLst>
                    <a:ext uri="{FF2B5EF4-FFF2-40B4-BE49-F238E27FC236}">
                      <a16:creationId xmlns:a16="http://schemas.microsoft.com/office/drawing/2014/main" id="{04F0850C-B59B-4537-93D7-A61035A06A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16469" y="2448523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02AD4332-8C23-43D1-A75E-2659F6BF0C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5511" y="2392623"/>
                  <a:ext cx="286836" cy="270722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E02EB2B9-E604-4AB2-8D5B-D80D15FC7F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3387" y="2708024"/>
                  <a:ext cx="310690" cy="310690"/>
                </a:xfrm>
                <a:custGeom>
                  <a:avLst/>
                  <a:gdLst>
                    <a:gd name="T0" fmla="*/ 0 w 66"/>
                    <a:gd name="T1" fmla="*/ 33 h 66"/>
                    <a:gd name="T2" fmla="*/ 66 w 66"/>
                    <a:gd name="T3" fmla="*/ 33 h 66"/>
                    <a:gd name="T4" fmla="*/ 50 w 66"/>
                    <a:gd name="T5" fmla="*/ 32 h 66"/>
                    <a:gd name="T6" fmla="*/ 63 w 66"/>
                    <a:gd name="T7" fmla="*/ 32 h 66"/>
                    <a:gd name="T8" fmla="*/ 48 w 66"/>
                    <a:gd name="T9" fmla="*/ 32 h 66"/>
                    <a:gd name="T10" fmla="*/ 34 w 66"/>
                    <a:gd name="T11" fmla="*/ 18 h 66"/>
                    <a:gd name="T12" fmla="*/ 48 w 66"/>
                    <a:gd name="T13" fmla="*/ 32 h 66"/>
                    <a:gd name="T14" fmla="*/ 34 w 66"/>
                    <a:gd name="T15" fmla="*/ 3 h 66"/>
                    <a:gd name="T16" fmla="*/ 34 w 66"/>
                    <a:gd name="T17" fmla="*/ 16 h 66"/>
                    <a:gd name="T18" fmla="*/ 20 w 66"/>
                    <a:gd name="T19" fmla="*/ 18 h 66"/>
                    <a:gd name="T20" fmla="*/ 32 w 66"/>
                    <a:gd name="T21" fmla="*/ 16 h 66"/>
                    <a:gd name="T22" fmla="*/ 32 w 66"/>
                    <a:gd name="T23" fmla="*/ 32 h 66"/>
                    <a:gd name="T24" fmla="*/ 19 w 66"/>
                    <a:gd name="T25" fmla="*/ 20 h 66"/>
                    <a:gd name="T26" fmla="*/ 16 w 66"/>
                    <a:gd name="T27" fmla="*/ 32 h 66"/>
                    <a:gd name="T28" fmla="*/ 17 w 66"/>
                    <a:gd name="T29" fmla="*/ 21 h 66"/>
                    <a:gd name="T30" fmla="*/ 16 w 66"/>
                    <a:gd name="T31" fmla="*/ 34 h 66"/>
                    <a:gd name="T32" fmla="*/ 3 w 66"/>
                    <a:gd name="T33" fmla="*/ 34 h 66"/>
                    <a:gd name="T34" fmla="*/ 18 w 66"/>
                    <a:gd name="T35" fmla="*/ 34 h 66"/>
                    <a:gd name="T36" fmla="*/ 32 w 66"/>
                    <a:gd name="T37" fmla="*/ 48 h 66"/>
                    <a:gd name="T38" fmla="*/ 18 w 66"/>
                    <a:gd name="T39" fmla="*/ 34 h 66"/>
                    <a:gd name="T40" fmla="*/ 32 w 66"/>
                    <a:gd name="T41" fmla="*/ 63 h 66"/>
                    <a:gd name="T42" fmla="*/ 32 w 66"/>
                    <a:gd name="T43" fmla="*/ 50 h 66"/>
                    <a:gd name="T44" fmla="*/ 46 w 66"/>
                    <a:gd name="T45" fmla="*/ 49 h 66"/>
                    <a:gd name="T46" fmla="*/ 34 w 66"/>
                    <a:gd name="T47" fmla="*/ 50 h 66"/>
                    <a:gd name="T48" fmla="*/ 34 w 66"/>
                    <a:gd name="T49" fmla="*/ 34 h 66"/>
                    <a:gd name="T50" fmla="*/ 46 w 66"/>
                    <a:gd name="T51" fmla="*/ 47 h 66"/>
                    <a:gd name="T52" fmla="*/ 50 w 66"/>
                    <a:gd name="T53" fmla="*/ 34 h 66"/>
                    <a:gd name="T54" fmla="*/ 48 w 66"/>
                    <a:gd name="T55" fmla="*/ 46 h 66"/>
                    <a:gd name="T56" fmla="*/ 48 w 66"/>
                    <a:gd name="T57" fmla="*/ 18 h 66"/>
                    <a:gd name="T58" fmla="*/ 62 w 66"/>
                    <a:gd name="T59" fmla="*/ 26 h 66"/>
                    <a:gd name="T60" fmla="*/ 18 w 66"/>
                    <a:gd name="T61" fmla="*/ 18 h 66"/>
                    <a:gd name="T62" fmla="*/ 26 w 66"/>
                    <a:gd name="T63" fmla="*/ 4 h 66"/>
                    <a:gd name="T64" fmla="*/ 18 w 66"/>
                    <a:gd name="T65" fmla="*/ 48 h 66"/>
                    <a:gd name="T66" fmla="*/ 4 w 66"/>
                    <a:gd name="T67" fmla="*/ 40 h 66"/>
                    <a:gd name="T68" fmla="*/ 48 w 66"/>
                    <a:gd name="T69" fmla="*/ 48 h 66"/>
                    <a:gd name="T70" fmla="*/ 40 w 66"/>
                    <a:gd name="T71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51"/>
                        <a:pt x="15" y="66"/>
                        <a:pt x="33" y="66"/>
                      </a:cubicBezTo>
                      <a:cubicBezTo>
                        <a:pt x="51" y="66"/>
                        <a:pt x="66" y="51"/>
                        <a:pt x="66" y="33"/>
                      </a:cubicBezTo>
                      <a:cubicBezTo>
                        <a:pt x="66" y="15"/>
                        <a:pt x="51" y="0"/>
                        <a:pt x="33" y="0"/>
                      </a:cubicBezTo>
                      <a:close/>
                      <a:moveTo>
                        <a:pt x="50" y="32"/>
                      </a:moveTo>
                      <a:cubicBezTo>
                        <a:pt x="50" y="28"/>
                        <a:pt x="49" y="24"/>
                        <a:pt x="48" y="21"/>
                      </a:cubicBezTo>
                      <a:cubicBezTo>
                        <a:pt x="56" y="23"/>
                        <a:pt x="62" y="27"/>
                        <a:pt x="63" y="32"/>
                      </a:cubicBezTo>
                      <a:lnTo>
                        <a:pt x="50" y="32"/>
                      </a:lnTo>
                      <a:close/>
                      <a:moveTo>
                        <a:pt x="48" y="32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8" y="18"/>
                        <a:pt x="42" y="19"/>
                        <a:pt x="46" y="20"/>
                      </a:cubicBezTo>
                      <a:cubicBezTo>
                        <a:pt x="47" y="24"/>
                        <a:pt x="48" y="28"/>
                        <a:pt x="48" y="32"/>
                      </a:cubicBezTo>
                      <a:close/>
                      <a:moveTo>
                        <a:pt x="34" y="16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9" y="4"/>
                        <a:pt x="43" y="10"/>
                        <a:pt x="46" y="18"/>
                      </a:cubicBezTo>
                      <a:cubicBezTo>
                        <a:pt x="42" y="17"/>
                        <a:pt x="38" y="16"/>
                        <a:pt x="34" y="16"/>
                      </a:cubicBezTo>
                      <a:close/>
                      <a:moveTo>
                        <a:pt x="32" y="16"/>
                      </a:moveTo>
                      <a:cubicBezTo>
                        <a:pt x="28" y="16"/>
                        <a:pt x="24" y="17"/>
                        <a:pt x="20" y="18"/>
                      </a:cubicBezTo>
                      <a:cubicBezTo>
                        <a:pt x="22" y="10"/>
                        <a:pt x="27" y="4"/>
                        <a:pt x="32" y="3"/>
                      </a:cubicBezTo>
                      <a:lnTo>
                        <a:pt x="32" y="16"/>
                      </a:lnTo>
                      <a:close/>
                      <a:moveTo>
                        <a:pt x="32" y="18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23" y="19"/>
                        <a:pt x="27" y="18"/>
                        <a:pt x="32" y="18"/>
                      </a:cubicBezTo>
                      <a:close/>
                      <a:moveTo>
                        <a:pt x="16" y="32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4" y="27"/>
                        <a:pt x="9" y="23"/>
                        <a:pt x="17" y="21"/>
                      </a:cubicBezTo>
                      <a:cubicBezTo>
                        <a:pt x="16" y="24"/>
                        <a:pt x="16" y="28"/>
                        <a:pt x="16" y="32"/>
                      </a:cubicBezTo>
                      <a:close/>
                      <a:moveTo>
                        <a:pt x="16" y="34"/>
                      </a:moveTo>
                      <a:cubicBezTo>
                        <a:pt x="16" y="38"/>
                        <a:pt x="16" y="42"/>
                        <a:pt x="17" y="46"/>
                      </a:cubicBezTo>
                      <a:cubicBezTo>
                        <a:pt x="9" y="44"/>
                        <a:pt x="4" y="39"/>
                        <a:pt x="3" y="34"/>
                      </a:cubicBezTo>
                      <a:lnTo>
                        <a:pt x="16" y="34"/>
                      </a:lnTo>
                      <a:close/>
                      <a:moveTo>
                        <a:pt x="18" y="34"/>
                      </a:move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48"/>
                        <a:pt x="23" y="48"/>
                        <a:pt x="19" y="47"/>
                      </a:cubicBezTo>
                      <a:cubicBezTo>
                        <a:pt x="18" y="43"/>
                        <a:pt x="18" y="39"/>
                        <a:pt x="18" y="34"/>
                      </a:cubicBezTo>
                      <a:close/>
                      <a:moveTo>
                        <a:pt x="32" y="50"/>
                      </a:move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27" y="62"/>
                        <a:pt x="22" y="57"/>
                        <a:pt x="20" y="49"/>
                      </a:cubicBezTo>
                      <a:cubicBezTo>
                        <a:pt x="24" y="50"/>
                        <a:pt x="28" y="50"/>
                        <a:pt x="32" y="50"/>
                      </a:cubicBezTo>
                      <a:close/>
                      <a:moveTo>
                        <a:pt x="34" y="50"/>
                      </a:moveTo>
                      <a:cubicBezTo>
                        <a:pt x="38" y="50"/>
                        <a:pt x="42" y="50"/>
                        <a:pt x="46" y="49"/>
                      </a:cubicBezTo>
                      <a:cubicBezTo>
                        <a:pt x="43" y="57"/>
                        <a:pt x="39" y="62"/>
                        <a:pt x="34" y="63"/>
                      </a:cubicBezTo>
                      <a:lnTo>
                        <a:pt x="34" y="50"/>
                      </a:lnTo>
                      <a:close/>
                      <a:moveTo>
                        <a:pt x="34" y="48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cubicBezTo>
                        <a:pt x="48" y="39"/>
                        <a:pt x="47" y="43"/>
                        <a:pt x="46" y="47"/>
                      </a:cubicBezTo>
                      <a:cubicBezTo>
                        <a:pt x="42" y="48"/>
                        <a:pt x="38" y="48"/>
                        <a:pt x="34" y="48"/>
                      </a:cubicBezTo>
                      <a:close/>
                      <a:moveTo>
                        <a:pt x="50" y="34"/>
                      </a:move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2" y="39"/>
                        <a:pt x="56" y="44"/>
                        <a:pt x="48" y="46"/>
                      </a:cubicBezTo>
                      <a:cubicBezTo>
                        <a:pt x="49" y="42"/>
                        <a:pt x="50" y="38"/>
                        <a:pt x="50" y="34"/>
                      </a:cubicBezTo>
                      <a:close/>
                      <a:moveTo>
                        <a:pt x="48" y="18"/>
                      </a:moveTo>
                      <a:cubicBezTo>
                        <a:pt x="46" y="12"/>
                        <a:pt x="43" y="7"/>
                        <a:pt x="40" y="4"/>
                      </a:cubicBezTo>
                      <a:cubicBezTo>
                        <a:pt x="51" y="7"/>
                        <a:pt x="59" y="15"/>
                        <a:pt x="62" y="26"/>
                      </a:cubicBezTo>
                      <a:cubicBezTo>
                        <a:pt x="59" y="23"/>
                        <a:pt x="54" y="20"/>
                        <a:pt x="48" y="18"/>
                      </a:cubicBezTo>
                      <a:close/>
                      <a:moveTo>
                        <a:pt x="18" y="18"/>
                      </a:moveTo>
                      <a:cubicBezTo>
                        <a:pt x="12" y="20"/>
                        <a:pt x="7" y="23"/>
                        <a:pt x="4" y="26"/>
                      </a:cubicBezTo>
                      <a:cubicBezTo>
                        <a:pt x="6" y="15"/>
                        <a:pt x="15" y="7"/>
                        <a:pt x="26" y="4"/>
                      </a:cubicBezTo>
                      <a:cubicBezTo>
                        <a:pt x="22" y="7"/>
                        <a:pt x="19" y="12"/>
                        <a:pt x="18" y="18"/>
                      </a:cubicBezTo>
                      <a:close/>
                      <a:moveTo>
                        <a:pt x="18" y="48"/>
                      </a:moveTo>
                      <a:cubicBezTo>
                        <a:pt x="19" y="55"/>
                        <a:pt x="22" y="59"/>
                        <a:pt x="26" y="62"/>
                      </a:cubicBezTo>
                      <a:cubicBezTo>
                        <a:pt x="15" y="60"/>
                        <a:pt x="6" y="51"/>
                        <a:pt x="4" y="40"/>
                      </a:cubicBezTo>
                      <a:cubicBezTo>
                        <a:pt x="7" y="44"/>
                        <a:pt x="12" y="47"/>
                        <a:pt x="18" y="48"/>
                      </a:cubicBezTo>
                      <a:close/>
                      <a:moveTo>
                        <a:pt x="48" y="48"/>
                      </a:moveTo>
                      <a:cubicBezTo>
                        <a:pt x="54" y="47"/>
                        <a:pt x="59" y="44"/>
                        <a:pt x="62" y="40"/>
                      </a:cubicBezTo>
                      <a:cubicBezTo>
                        <a:pt x="59" y="51"/>
                        <a:pt x="51" y="60"/>
                        <a:pt x="40" y="62"/>
                      </a:cubicBezTo>
                      <a:cubicBezTo>
                        <a:pt x="43" y="59"/>
                        <a:pt x="46" y="55"/>
                        <a:pt x="48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EDAAA6CB-2BB3-4C3C-A0CD-D61E75261B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0224" y="2078940"/>
                  <a:ext cx="210345" cy="231919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3B26EA46-9074-483D-AB10-CF55F49178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52290" y="3398908"/>
                  <a:ext cx="332018" cy="387354"/>
                </a:xfrm>
                <a:custGeom>
                  <a:avLst/>
                  <a:gdLst>
                    <a:gd name="T0" fmla="*/ 18 w 58"/>
                    <a:gd name="T1" fmla="*/ 37 h 68"/>
                    <a:gd name="T2" fmla="*/ 17 w 58"/>
                    <a:gd name="T3" fmla="*/ 31 h 68"/>
                    <a:gd name="T4" fmla="*/ 40 w 58"/>
                    <a:gd name="T5" fmla="*/ 16 h 68"/>
                    <a:gd name="T6" fmla="*/ 17 w 58"/>
                    <a:gd name="T7" fmla="*/ 30 h 68"/>
                    <a:gd name="T8" fmla="*/ 44 w 58"/>
                    <a:gd name="T9" fmla="*/ 18 h 68"/>
                    <a:gd name="T10" fmla="*/ 17 w 58"/>
                    <a:gd name="T11" fmla="*/ 23 h 68"/>
                    <a:gd name="T12" fmla="*/ 30 w 58"/>
                    <a:gd name="T13" fmla="*/ 16 h 68"/>
                    <a:gd name="T14" fmla="*/ 14 w 58"/>
                    <a:gd name="T15" fmla="*/ 21 h 68"/>
                    <a:gd name="T16" fmla="*/ 34 w 58"/>
                    <a:gd name="T17" fmla="*/ 66 h 68"/>
                    <a:gd name="T18" fmla="*/ 28 w 58"/>
                    <a:gd name="T19" fmla="*/ 68 h 68"/>
                    <a:gd name="T20" fmla="*/ 20 w 58"/>
                    <a:gd name="T21" fmla="*/ 62 h 68"/>
                    <a:gd name="T22" fmla="*/ 23 w 58"/>
                    <a:gd name="T23" fmla="*/ 50 h 68"/>
                    <a:gd name="T24" fmla="*/ 17 w 58"/>
                    <a:gd name="T25" fmla="*/ 44 h 68"/>
                    <a:gd name="T26" fmla="*/ 40 w 58"/>
                    <a:gd name="T27" fmla="*/ 30 h 68"/>
                    <a:gd name="T28" fmla="*/ 25 w 58"/>
                    <a:gd name="T29" fmla="*/ 41 h 68"/>
                    <a:gd name="T30" fmla="*/ 29 w 58"/>
                    <a:gd name="T31" fmla="*/ 50 h 68"/>
                    <a:gd name="T32" fmla="*/ 40 w 58"/>
                    <a:gd name="T33" fmla="*/ 39 h 68"/>
                    <a:gd name="T34" fmla="*/ 35 w 58"/>
                    <a:gd name="T35" fmla="*/ 50 h 68"/>
                    <a:gd name="T36" fmla="*/ 34 w 58"/>
                    <a:gd name="T37" fmla="*/ 52 h 68"/>
                    <a:gd name="T38" fmla="*/ 33 w 58"/>
                    <a:gd name="T39" fmla="*/ 52 h 68"/>
                    <a:gd name="T40" fmla="*/ 28 w 58"/>
                    <a:gd name="T41" fmla="*/ 52 h 68"/>
                    <a:gd name="T42" fmla="*/ 22 w 58"/>
                    <a:gd name="T43" fmla="*/ 54 h 68"/>
                    <a:gd name="T44" fmla="*/ 25 w 58"/>
                    <a:gd name="T45" fmla="*/ 64 h 68"/>
                    <a:gd name="T46" fmla="*/ 36 w 58"/>
                    <a:gd name="T47" fmla="*/ 62 h 68"/>
                    <a:gd name="T48" fmla="*/ 39 w 58"/>
                    <a:gd name="T49" fmla="*/ 9 h 68"/>
                    <a:gd name="T50" fmla="*/ 41 w 58"/>
                    <a:gd name="T51" fmla="*/ 10 h 68"/>
                    <a:gd name="T52" fmla="*/ 42 w 58"/>
                    <a:gd name="T53" fmla="*/ 4 h 68"/>
                    <a:gd name="T54" fmla="*/ 15 w 58"/>
                    <a:gd name="T55" fmla="*/ 54 h 68"/>
                    <a:gd name="T56" fmla="*/ 19 w 58"/>
                    <a:gd name="T57" fmla="*/ 49 h 68"/>
                    <a:gd name="T58" fmla="*/ 48 w 58"/>
                    <a:gd name="T59" fmla="*/ 19 h 68"/>
                    <a:gd name="T60" fmla="*/ 54 w 58"/>
                    <a:gd name="T61" fmla="*/ 14 h 68"/>
                    <a:gd name="T62" fmla="*/ 47 w 58"/>
                    <a:gd name="T63" fmla="*/ 18 h 68"/>
                    <a:gd name="T64" fmla="*/ 4 w 58"/>
                    <a:gd name="T65" fmla="*/ 42 h 68"/>
                    <a:gd name="T66" fmla="*/ 5 w 58"/>
                    <a:gd name="T67" fmla="*/ 44 h 68"/>
                    <a:gd name="T68" fmla="*/ 9 w 58"/>
                    <a:gd name="T69" fmla="*/ 39 h 68"/>
                    <a:gd name="T70" fmla="*/ 50 w 58"/>
                    <a:gd name="T71" fmla="*/ 29 h 68"/>
                    <a:gd name="T72" fmla="*/ 58 w 58"/>
                    <a:gd name="T73" fmla="*/ 29 h 68"/>
                    <a:gd name="T74" fmla="*/ 7 w 58"/>
                    <a:gd name="T75" fmla="*/ 28 h 68"/>
                    <a:gd name="T76" fmla="*/ 1 w 58"/>
                    <a:gd name="T77" fmla="*/ 30 h 68"/>
                    <a:gd name="T78" fmla="*/ 49 w 58"/>
                    <a:gd name="T79" fmla="*/ 39 h 68"/>
                    <a:gd name="T80" fmla="*/ 53 w 58"/>
                    <a:gd name="T81" fmla="*/ 44 h 68"/>
                    <a:gd name="T82" fmla="*/ 54 w 58"/>
                    <a:gd name="T83" fmla="*/ 42 h 68"/>
                    <a:gd name="T84" fmla="*/ 4 w 58"/>
                    <a:gd name="T85" fmla="*/ 14 h 68"/>
                    <a:gd name="T86" fmla="*/ 10 w 58"/>
                    <a:gd name="T87" fmla="*/ 19 h 68"/>
                    <a:gd name="T88" fmla="*/ 5 w 58"/>
                    <a:gd name="T89" fmla="*/ 14 h 68"/>
                    <a:gd name="T90" fmla="*/ 39 w 58"/>
                    <a:gd name="T91" fmla="*/ 49 h 68"/>
                    <a:gd name="T92" fmla="*/ 44 w 58"/>
                    <a:gd name="T93" fmla="*/ 54 h 68"/>
                    <a:gd name="T94" fmla="*/ 17 w 58"/>
                    <a:gd name="T95" fmla="*/ 10 h 68"/>
                    <a:gd name="T96" fmla="*/ 19 w 58"/>
                    <a:gd name="T97" fmla="*/ 9 h 68"/>
                    <a:gd name="T98" fmla="*/ 14 w 58"/>
                    <a:gd name="T99" fmla="*/ 5 h 68"/>
                    <a:gd name="T100" fmla="*/ 30 w 58"/>
                    <a:gd name="T101" fmla="*/ 7 h 68"/>
                    <a:gd name="T102" fmla="*/ 28 w 58"/>
                    <a:gd name="T103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" h="68">
                      <a:moveTo>
                        <a:pt x="44" y="25"/>
                      </a:moveTo>
                      <a:cubicBezTo>
                        <a:pt x="44" y="26"/>
                        <a:pt x="42" y="28"/>
                        <a:pt x="41" y="28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7" y="37"/>
                        <a:pt x="17" y="37"/>
                      </a:cubicBezTo>
                      <a:cubicBezTo>
                        <a:pt x="15" y="37"/>
                        <a:pt x="14" y="36"/>
                        <a:pt x="14" y="35"/>
                      </a:cubicBezTo>
                      <a:cubicBezTo>
                        <a:pt x="14" y="33"/>
                        <a:pt x="16" y="32"/>
                        <a:pt x="17" y="31"/>
                      </a:cubicBezTo>
                      <a:cubicBezTo>
                        <a:pt x="40" y="23"/>
                        <a:pt x="40" y="23"/>
                        <a:pt x="40" y="23"/>
                      </a:cubicBezTo>
                      <a:cubicBezTo>
                        <a:pt x="42" y="22"/>
                        <a:pt x="44" y="23"/>
                        <a:pt x="44" y="25"/>
                      </a:cubicBezTo>
                      <a:close/>
                      <a:moveTo>
                        <a:pt x="40" y="16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6" y="25"/>
                        <a:pt x="14" y="26"/>
                        <a:pt x="14" y="28"/>
                      </a:cubicBezTo>
                      <a:cubicBezTo>
                        <a:pt x="14" y="29"/>
                        <a:pt x="15" y="30"/>
                        <a:pt x="17" y="30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21"/>
                        <a:pt x="44" y="19"/>
                        <a:pt x="44" y="18"/>
                      </a:cubicBezTo>
                      <a:cubicBezTo>
                        <a:pt x="44" y="16"/>
                        <a:pt x="42" y="15"/>
                        <a:pt x="40" y="16"/>
                      </a:cubicBezTo>
                      <a:close/>
                      <a:moveTo>
                        <a:pt x="14" y="21"/>
                      </a:moveTo>
                      <a:cubicBezTo>
                        <a:pt x="14" y="22"/>
                        <a:pt x="15" y="23"/>
                        <a:pt x="17" y="23"/>
                      </a:cubicBezTo>
                      <a:cubicBezTo>
                        <a:pt x="17" y="23"/>
                        <a:pt x="18" y="23"/>
                        <a:pt x="18" y="23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9" y="19"/>
                        <a:pt x="30" y="17"/>
                        <a:pt x="30" y="16"/>
                      </a:cubicBezTo>
                      <a:cubicBezTo>
                        <a:pt x="30" y="14"/>
                        <a:pt x="28" y="13"/>
                        <a:pt x="26" y="1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" y="18"/>
                        <a:pt x="14" y="19"/>
                        <a:pt x="14" y="21"/>
                      </a:cubicBezTo>
                      <a:close/>
                      <a:moveTo>
                        <a:pt x="38" y="54"/>
                      </a:move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38" y="64"/>
                        <a:pt x="36" y="66"/>
                        <a:pt x="34" y="66"/>
                      </a:cubicBezTo>
                      <a:cubicBezTo>
                        <a:pt x="33" y="66"/>
                        <a:pt x="33" y="66"/>
                        <a:pt x="33" y="66"/>
                      </a:cubicBezTo>
                      <a:cubicBezTo>
                        <a:pt x="33" y="67"/>
                        <a:pt x="32" y="68"/>
                        <a:pt x="30" y="68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26" y="68"/>
                        <a:pt x="25" y="67"/>
                        <a:pt x="25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2" y="66"/>
                        <a:pt x="20" y="64"/>
                        <a:pt x="20" y="62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2"/>
                        <a:pt x="22" y="51"/>
                        <a:pt x="23" y="50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47"/>
                        <a:pt x="21" y="44"/>
                        <a:pt x="20" y="43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5" y="44"/>
                        <a:pt x="14" y="43"/>
                        <a:pt x="14" y="42"/>
                      </a:cubicBezTo>
                      <a:cubicBezTo>
                        <a:pt x="14" y="40"/>
                        <a:pt x="16" y="39"/>
                        <a:pt x="17" y="38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2" y="29"/>
                        <a:pt x="44" y="30"/>
                        <a:pt x="44" y="32"/>
                      </a:cubicBezTo>
                      <a:cubicBezTo>
                        <a:pt x="44" y="33"/>
                        <a:pt x="42" y="35"/>
                        <a:pt x="41" y="36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7" y="43"/>
                        <a:pt x="29" y="46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43"/>
                        <a:pt x="36" y="38"/>
                        <a:pt x="37" y="38"/>
                      </a:cubicBezTo>
                      <a:cubicBezTo>
                        <a:pt x="38" y="37"/>
                        <a:pt x="39" y="38"/>
                        <a:pt x="40" y="39"/>
                      </a:cubicBezTo>
                      <a:cubicBezTo>
                        <a:pt x="41" y="40"/>
                        <a:pt x="41" y="42"/>
                        <a:pt x="39" y="43"/>
                      </a:cubicBezTo>
                      <a:cubicBezTo>
                        <a:pt x="39" y="43"/>
                        <a:pt x="35" y="46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6" y="51"/>
                        <a:pt x="38" y="52"/>
                        <a:pt x="38" y="54"/>
                      </a:cubicBezTo>
                      <a:close/>
                      <a:moveTo>
                        <a:pt x="36" y="54"/>
                      </a:moveTo>
                      <a:cubicBezTo>
                        <a:pt x="36" y="53"/>
                        <a:pt x="35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3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28" y="52"/>
                        <a:pt x="28" y="52"/>
                        <a:pt x="28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3" y="52"/>
                        <a:pt x="22" y="53"/>
                        <a:pt x="22" y="54"/>
                      </a:cubicBezTo>
                      <a:cubicBezTo>
                        <a:pt x="22" y="62"/>
                        <a:pt x="22" y="62"/>
                        <a:pt x="22" y="62"/>
                      </a:cubicBezTo>
                      <a:cubicBezTo>
                        <a:pt x="22" y="63"/>
                        <a:pt x="23" y="64"/>
                        <a:pt x="24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4" y="64"/>
                        <a:pt x="34" y="64"/>
                        <a:pt x="34" y="64"/>
                      </a:cubicBezTo>
                      <a:cubicBezTo>
                        <a:pt x="35" y="64"/>
                        <a:pt x="36" y="63"/>
                        <a:pt x="36" y="62"/>
                      </a:cubicBezTo>
                      <a:lnTo>
                        <a:pt x="36" y="54"/>
                      </a:lnTo>
                      <a:close/>
                      <a:moveTo>
                        <a:pt x="42" y="4"/>
                      </a:move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10"/>
                        <a:pt x="39" y="10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0" y="11"/>
                        <a:pt x="41" y="11"/>
                        <a:pt x="41" y="10"/>
                      </a:cubicBez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3" y="4"/>
                        <a:pt x="42" y="4"/>
                        <a:pt x="42" y="4"/>
                      </a:cubicBezTo>
                      <a:close/>
                      <a:moveTo>
                        <a:pt x="17" y="48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5" y="54"/>
                        <a:pt x="16" y="54"/>
                        <a:pt x="16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8"/>
                        <a:pt x="19" y="47"/>
                        <a:pt x="18" y="47"/>
                      </a:cubicBezTo>
                      <a:cubicBezTo>
                        <a:pt x="18" y="47"/>
                        <a:pt x="17" y="47"/>
                        <a:pt x="17" y="48"/>
                      </a:cubicBezTo>
                      <a:close/>
                      <a:moveTo>
                        <a:pt x="48" y="19"/>
                      </a:moveTo>
                      <a:cubicBezTo>
                        <a:pt x="48" y="19"/>
                        <a:pt x="48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6"/>
                        <a:pt x="54" y="15"/>
                        <a:pt x="54" y="14"/>
                      </a:cubicBezTo>
                      <a:cubicBezTo>
                        <a:pt x="54" y="14"/>
                        <a:pt x="53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7" y="18"/>
                      </a:cubicBezTo>
                      <a:cubicBezTo>
                        <a:pt x="47" y="19"/>
                        <a:pt x="48" y="19"/>
                        <a:pt x="48" y="19"/>
                      </a:cubicBezTo>
                      <a:close/>
                      <a:moveTo>
                        <a:pt x="9" y="39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4" y="44"/>
                        <a:pt x="5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1"/>
                        <a:pt x="11" y="40"/>
                        <a:pt x="11" y="40"/>
                      </a:cubicBezTo>
                      <a:cubicBezTo>
                        <a:pt x="10" y="39"/>
                        <a:pt x="10" y="39"/>
                        <a:pt x="9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30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30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7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0"/>
                        <a:pt x="0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8" y="30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7" y="40"/>
                      </a:cubicBezTo>
                      <a:cubicBezTo>
                        <a:pt x="47" y="40"/>
                        <a:pt x="47" y="41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4" y="43"/>
                        <a:pt x="54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5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0" y="17"/>
                      </a:cubicBezTo>
                      <a:lnTo>
                        <a:pt x="5" y="14"/>
                      </a:lnTo>
                      <a:close/>
                      <a:moveTo>
                        <a:pt x="41" y="48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9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2" y="54"/>
                        <a:pt x="43" y="54"/>
                        <a:pt x="43" y="54"/>
                      </a:cubicBezTo>
                      <a:cubicBezTo>
                        <a:pt x="43" y="54"/>
                        <a:pt x="43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8"/>
                      </a:lnTo>
                      <a:close/>
                      <a:moveTo>
                        <a:pt x="17" y="10"/>
                      </a:moveTo>
                      <a:cubicBezTo>
                        <a:pt x="17" y="11"/>
                        <a:pt x="18" y="11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8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8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id="{7B86259C-7269-4C67-85F8-A94E4F5D5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02590" y="3548096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id="{B98AD2CD-9C83-450F-B3EE-8A2D545987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60755" y="1437005"/>
                  <a:ext cx="499264" cy="422907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7" name="Freeform 62">
                  <a:extLst>
                    <a:ext uri="{FF2B5EF4-FFF2-40B4-BE49-F238E27FC236}">
                      <a16:creationId xmlns:a16="http://schemas.microsoft.com/office/drawing/2014/main" id="{474E3ED3-FC7C-423B-8BBE-9947954CD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0746" y="1930749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8" name="Freeform 52">
                  <a:extLst>
                    <a:ext uri="{FF2B5EF4-FFF2-40B4-BE49-F238E27FC236}">
                      <a16:creationId xmlns:a16="http://schemas.microsoft.com/office/drawing/2014/main" id="{F052EB8A-B097-4680-A3DD-BDA27AD88C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0523" y="3450281"/>
                  <a:ext cx="306095" cy="28798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9" name="Freeform 85">
                  <a:extLst>
                    <a:ext uri="{FF2B5EF4-FFF2-40B4-BE49-F238E27FC236}">
                      <a16:creationId xmlns:a16="http://schemas.microsoft.com/office/drawing/2014/main" id="{2DEE6E2C-F91A-4BBA-B09A-651442C5D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908" y="2516452"/>
                  <a:ext cx="337527" cy="253644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454D3207-5603-4C9E-A89C-84DFDCFCAF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7416" y="3912724"/>
                  <a:ext cx="399647" cy="324286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1" name="Freeform 15">
                  <a:extLst>
                    <a:ext uri="{FF2B5EF4-FFF2-40B4-BE49-F238E27FC236}">
                      <a16:creationId xmlns:a16="http://schemas.microsoft.com/office/drawing/2014/main" id="{66E1D55A-B245-424F-B4B6-668A2E9BD7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0165" y="3107567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2" name="Freeform 15">
                  <a:extLst>
                    <a:ext uri="{FF2B5EF4-FFF2-40B4-BE49-F238E27FC236}">
                      <a16:creationId xmlns:a16="http://schemas.microsoft.com/office/drawing/2014/main" id="{4E03D020-39E5-4905-8C8E-9BB1CD244E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13482" y="4480515"/>
                  <a:ext cx="376270" cy="268493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3" name="Freeform 26">
                  <a:extLst>
                    <a:ext uri="{FF2B5EF4-FFF2-40B4-BE49-F238E27FC236}">
                      <a16:creationId xmlns:a16="http://schemas.microsoft.com/office/drawing/2014/main" id="{F236D8BA-4671-49AF-9DC8-C041A75E7C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222" y="2271782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4" name="Freeform 27">
                  <a:extLst>
                    <a:ext uri="{FF2B5EF4-FFF2-40B4-BE49-F238E27FC236}">
                      <a16:creationId xmlns:a16="http://schemas.microsoft.com/office/drawing/2014/main" id="{5FCE5E09-DF17-4ED1-A3C5-FF8E789FC4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51851" y="2089846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F38BDC71-A2F9-4A0E-BD69-BA059B2ACB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559" y="1717795"/>
                  <a:ext cx="315706" cy="348087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:a16="http://schemas.microsoft.com/office/drawing/2014/main" id="{8B6C7BC5-42C2-41EE-9AE4-8EEA1026A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5182" y="3543823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7" name="Freeform 15">
                  <a:extLst>
                    <a:ext uri="{FF2B5EF4-FFF2-40B4-BE49-F238E27FC236}">
                      <a16:creationId xmlns:a16="http://schemas.microsoft.com/office/drawing/2014/main" id="{335823C5-5563-489B-8C74-5D31E1ACD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59828" y="2887534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D4784CD5-C12C-4D7C-B54F-1A13D94E88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1839" y="2896569"/>
                  <a:ext cx="331940" cy="38726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9" name="Freeform 32">
                  <a:extLst>
                    <a:ext uri="{FF2B5EF4-FFF2-40B4-BE49-F238E27FC236}">
                      <a16:creationId xmlns:a16="http://schemas.microsoft.com/office/drawing/2014/main" id="{CE750E46-DAE7-4530-9B08-2DA0CD3D54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1010" y="4288055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0" name="Freeform 41">
                  <a:extLst>
                    <a:ext uri="{FF2B5EF4-FFF2-40B4-BE49-F238E27FC236}">
                      <a16:creationId xmlns:a16="http://schemas.microsoft.com/office/drawing/2014/main" id="{FBE10CB7-EE17-4042-A0B3-892397F3A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2332" y="2034995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1" name="Freeform 41">
                  <a:extLst>
                    <a:ext uri="{FF2B5EF4-FFF2-40B4-BE49-F238E27FC236}">
                      <a16:creationId xmlns:a16="http://schemas.microsoft.com/office/drawing/2014/main" id="{D90F5BC2-0095-472B-84F6-069A499778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19804" y="5173856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C2529A0F-6E8A-41CB-B8F4-1E5AB8227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24" y="4675976"/>
                  <a:ext cx="315253" cy="315255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148FD96D-E12E-4F35-8E92-46D17E830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4968" y="3698332"/>
                  <a:ext cx="280525" cy="327280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4" name="Freeform 37">
                  <a:extLst>
                    <a:ext uri="{FF2B5EF4-FFF2-40B4-BE49-F238E27FC236}">
                      <a16:creationId xmlns:a16="http://schemas.microsoft.com/office/drawing/2014/main" id="{E2619EA5-CED7-4C19-8E5F-10DBC58B02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06314" y="4096824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5" name="Freeform 38">
                  <a:extLst>
                    <a:ext uri="{FF2B5EF4-FFF2-40B4-BE49-F238E27FC236}">
                      <a16:creationId xmlns:a16="http://schemas.microsoft.com/office/drawing/2014/main" id="{53B40B10-D0EB-463C-9EB1-4748EE36C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3878" y="1667655"/>
                  <a:ext cx="301451" cy="291404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6" name="Freeform 36">
                  <a:extLst>
                    <a:ext uri="{FF2B5EF4-FFF2-40B4-BE49-F238E27FC236}">
                      <a16:creationId xmlns:a16="http://schemas.microsoft.com/office/drawing/2014/main" id="{4CD2D83A-6453-49FA-85DD-9586FA7D33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0392" y="3824677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7" name="Freeform 36">
                  <a:extLst>
                    <a:ext uri="{FF2B5EF4-FFF2-40B4-BE49-F238E27FC236}">
                      <a16:creationId xmlns:a16="http://schemas.microsoft.com/office/drawing/2014/main" id="{89E1028B-8414-4EE9-8E7A-A16ECA51EA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0273" y="2777288"/>
                  <a:ext cx="265777" cy="265779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AB3C338D-0605-4A72-BF23-82C050F8F1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18709" y="4208219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9" name="Freeform 32">
                  <a:extLst>
                    <a:ext uri="{FF2B5EF4-FFF2-40B4-BE49-F238E27FC236}">
                      <a16:creationId xmlns:a16="http://schemas.microsoft.com/office/drawing/2014/main" id="{FFD22090-A441-4604-84B8-3A30732665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05404" y="3395343"/>
                  <a:ext cx="397375" cy="443694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0" name="Freeform 33">
                  <a:extLst>
                    <a:ext uri="{FF2B5EF4-FFF2-40B4-BE49-F238E27FC236}">
                      <a16:creationId xmlns:a16="http://schemas.microsoft.com/office/drawing/2014/main" id="{5A132696-52B7-40B0-A22A-64F63FEC4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5707" y="2808932"/>
                  <a:ext cx="382175" cy="391496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9CDBD983-B7C8-4639-BCBA-2E0C49AF44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3374" y="2511750"/>
                  <a:ext cx="346735" cy="331374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3C0445F3-6A72-4189-B325-26264505BE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17564" y="5064957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3" name="Freeform 37">
                  <a:extLst>
                    <a:ext uri="{FF2B5EF4-FFF2-40B4-BE49-F238E27FC236}">
                      <a16:creationId xmlns:a16="http://schemas.microsoft.com/office/drawing/2014/main" id="{76D30DD8-3168-4DF2-89CB-D96A95D5B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6050" y="2402795"/>
                  <a:ext cx="375466" cy="361207"/>
                </a:xfrm>
                <a:custGeom>
                  <a:avLst/>
                  <a:gdLst>
                    <a:gd name="T0" fmla="*/ 65 w 67"/>
                    <a:gd name="T1" fmla="*/ 41 h 64"/>
                    <a:gd name="T2" fmla="*/ 46 w 67"/>
                    <a:gd name="T3" fmla="*/ 41 h 64"/>
                    <a:gd name="T4" fmla="*/ 46 w 67"/>
                    <a:gd name="T5" fmla="*/ 34 h 64"/>
                    <a:gd name="T6" fmla="*/ 44 w 67"/>
                    <a:gd name="T7" fmla="*/ 32 h 64"/>
                    <a:gd name="T8" fmla="*/ 23 w 67"/>
                    <a:gd name="T9" fmla="*/ 32 h 64"/>
                    <a:gd name="T10" fmla="*/ 21 w 67"/>
                    <a:gd name="T11" fmla="*/ 34 h 64"/>
                    <a:gd name="T12" fmla="*/ 21 w 67"/>
                    <a:gd name="T13" fmla="*/ 47 h 64"/>
                    <a:gd name="T14" fmla="*/ 2 w 67"/>
                    <a:gd name="T15" fmla="*/ 47 h 64"/>
                    <a:gd name="T16" fmla="*/ 0 w 67"/>
                    <a:gd name="T17" fmla="*/ 49 h 64"/>
                    <a:gd name="T18" fmla="*/ 0 w 67"/>
                    <a:gd name="T19" fmla="*/ 62 h 64"/>
                    <a:gd name="T20" fmla="*/ 2 w 67"/>
                    <a:gd name="T21" fmla="*/ 64 h 64"/>
                    <a:gd name="T22" fmla="*/ 23 w 67"/>
                    <a:gd name="T23" fmla="*/ 64 h 64"/>
                    <a:gd name="T24" fmla="*/ 44 w 67"/>
                    <a:gd name="T25" fmla="*/ 64 h 64"/>
                    <a:gd name="T26" fmla="*/ 65 w 67"/>
                    <a:gd name="T27" fmla="*/ 64 h 64"/>
                    <a:gd name="T28" fmla="*/ 67 w 67"/>
                    <a:gd name="T29" fmla="*/ 62 h 64"/>
                    <a:gd name="T30" fmla="*/ 67 w 67"/>
                    <a:gd name="T31" fmla="*/ 43 h 64"/>
                    <a:gd name="T32" fmla="*/ 65 w 67"/>
                    <a:gd name="T33" fmla="*/ 41 h 64"/>
                    <a:gd name="T34" fmla="*/ 45 w 67"/>
                    <a:gd name="T35" fmla="*/ 61 h 64"/>
                    <a:gd name="T36" fmla="*/ 45 w 67"/>
                    <a:gd name="T37" fmla="*/ 44 h 64"/>
                    <a:gd name="T38" fmla="*/ 64 w 67"/>
                    <a:gd name="T39" fmla="*/ 44 h 64"/>
                    <a:gd name="T40" fmla="*/ 64 w 67"/>
                    <a:gd name="T41" fmla="*/ 61 h 64"/>
                    <a:gd name="T42" fmla="*/ 45 w 67"/>
                    <a:gd name="T43" fmla="*/ 61 h 64"/>
                    <a:gd name="T44" fmla="*/ 24 w 67"/>
                    <a:gd name="T45" fmla="*/ 49 h 64"/>
                    <a:gd name="T46" fmla="*/ 24 w 67"/>
                    <a:gd name="T47" fmla="*/ 35 h 64"/>
                    <a:gd name="T48" fmla="*/ 43 w 67"/>
                    <a:gd name="T49" fmla="*/ 35 h 64"/>
                    <a:gd name="T50" fmla="*/ 43 w 67"/>
                    <a:gd name="T51" fmla="*/ 43 h 64"/>
                    <a:gd name="T52" fmla="*/ 43 w 67"/>
                    <a:gd name="T53" fmla="*/ 61 h 64"/>
                    <a:gd name="T54" fmla="*/ 24 w 67"/>
                    <a:gd name="T55" fmla="*/ 61 h 64"/>
                    <a:gd name="T56" fmla="*/ 24 w 67"/>
                    <a:gd name="T57" fmla="*/ 49 h 64"/>
                    <a:gd name="T58" fmla="*/ 22 w 67"/>
                    <a:gd name="T59" fmla="*/ 61 h 64"/>
                    <a:gd name="T60" fmla="*/ 3 w 67"/>
                    <a:gd name="T61" fmla="*/ 61 h 64"/>
                    <a:gd name="T62" fmla="*/ 3 w 67"/>
                    <a:gd name="T63" fmla="*/ 50 h 64"/>
                    <a:gd name="T64" fmla="*/ 22 w 67"/>
                    <a:gd name="T65" fmla="*/ 50 h 64"/>
                    <a:gd name="T66" fmla="*/ 22 w 67"/>
                    <a:gd name="T67" fmla="*/ 61 h 64"/>
                    <a:gd name="T68" fmla="*/ 32 w 67"/>
                    <a:gd name="T69" fmla="*/ 20 h 64"/>
                    <a:gd name="T70" fmla="*/ 32 w 67"/>
                    <a:gd name="T71" fmla="*/ 9 h 64"/>
                    <a:gd name="T72" fmla="*/ 30 w 67"/>
                    <a:gd name="T73" fmla="*/ 10 h 64"/>
                    <a:gd name="T74" fmla="*/ 29 w 67"/>
                    <a:gd name="T75" fmla="*/ 10 h 64"/>
                    <a:gd name="T76" fmla="*/ 29 w 67"/>
                    <a:gd name="T77" fmla="*/ 9 h 64"/>
                    <a:gd name="T78" fmla="*/ 33 w 67"/>
                    <a:gd name="T79" fmla="*/ 6 h 64"/>
                    <a:gd name="T80" fmla="*/ 34 w 67"/>
                    <a:gd name="T81" fmla="*/ 6 h 64"/>
                    <a:gd name="T82" fmla="*/ 34 w 67"/>
                    <a:gd name="T83" fmla="*/ 7 h 64"/>
                    <a:gd name="T84" fmla="*/ 34 w 67"/>
                    <a:gd name="T85" fmla="*/ 20 h 64"/>
                    <a:gd name="T86" fmla="*/ 37 w 67"/>
                    <a:gd name="T87" fmla="*/ 20 h 64"/>
                    <a:gd name="T88" fmla="*/ 38 w 67"/>
                    <a:gd name="T89" fmla="*/ 21 h 64"/>
                    <a:gd name="T90" fmla="*/ 37 w 67"/>
                    <a:gd name="T91" fmla="*/ 22 h 64"/>
                    <a:gd name="T92" fmla="*/ 30 w 67"/>
                    <a:gd name="T93" fmla="*/ 22 h 64"/>
                    <a:gd name="T94" fmla="*/ 29 w 67"/>
                    <a:gd name="T95" fmla="*/ 21 h 64"/>
                    <a:gd name="T96" fmla="*/ 30 w 67"/>
                    <a:gd name="T97" fmla="*/ 20 h 64"/>
                    <a:gd name="T98" fmla="*/ 32 w 67"/>
                    <a:gd name="T99" fmla="*/ 20 h 64"/>
                    <a:gd name="T100" fmla="*/ 33 w 67"/>
                    <a:gd name="T101" fmla="*/ 28 h 64"/>
                    <a:gd name="T102" fmla="*/ 47 w 67"/>
                    <a:gd name="T103" fmla="*/ 14 h 64"/>
                    <a:gd name="T104" fmla="*/ 33 w 67"/>
                    <a:gd name="T105" fmla="*/ 0 h 64"/>
                    <a:gd name="T106" fmla="*/ 20 w 67"/>
                    <a:gd name="T107" fmla="*/ 14 h 64"/>
                    <a:gd name="T108" fmla="*/ 33 w 67"/>
                    <a:gd name="T109" fmla="*/ 28 h 64"/>
                    <a:gd name="T110" fmla="*/ 33 w 67"/>
                    <a:gd name="T111" fmla="*/ 3 h 64"/>
                    <a:gd name="T112" fmla="*/ 44 w 67"/>
                    <a:gd name="T113" fmla="*/ 14 h 64"/>
                    <a:gd name="T114" fmla="*/ 33 w 67"/>
                    <a:gd name="T115" fmla="*/ 25 h 64"/>
                    <a:gd name="T116" fmla="*/ 23 w 67"/>
                    <a:gd name="T117" fmla="*/ 14 h 64"/>
                    <a:gd name="T118" fmla="*/ 33 w 67"/>
                    <a:gd name="T119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" h="64">
                      <a:moveTo>
                        <a:pt x="65" y="41"/>
                      </a:move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2"/>
                        <a:pt x="45" y="32"/>
                        <a:pt x="44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2"/>
                        <a:pt x="21" y="32"/>
                        <a:pt x="21" y="34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1" y="64"/>
                        <a:pt x="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66" y="64"/>
                        <a:pt x="67" y="63"/>
                        <a:pt x="67" y="62"/>
                      </a:cubicBezTo>
                      <a:cubicBezTo>
                        <a:pt x="67" y="43"/>
                        <a:pt x="67" y="43"/>
                        <a:pt x="67" y="43"/>
                      </a:cubicBezTo>
                      <a:cubicBezTo>
                        <a:pt x="67" y="42"/>
                        <a:pt x="66" y="41"/>
                        <a:pt x="65" y="41"/>
                      </a:cubicBezTo>
                      <a:close/>
                      <a:moveTo>
                        <a:pt x="45" y="61"/>
                      </a:move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lnTo>
                        <a:pt x="45" y="61"/>
                      </a:lnTo>
                      <a:close/>
                      <a:moveTo>
                        <a:pt x="24" y="49"/>
                      </a:move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lnTo>
                        <a:pt x="24" y="49"/>
                      </a:lnTo>
                      <a:close/>
                      <a:moveTo>
                        <a:pt x="22" y="61"/>
                      </a:move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lnTo>
                        <a:pt x="22" y="61"/>
                      </a:lnTo>
                      <a:close/>
                      <a:moveTo>
                        <a:pt x="32" y="2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1"/>
                        <a:pt x="29" y="11"/>
                        <a:pt x="29" y="10"/>
                      </a:cubicBezTo>
                      <a:cubicBezTo>
                        <a:pt x="29" y="10"/>
                        <a:pt x="29" y="9"/>
                        <a:pt x="29" y="9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4" y="6"/>
                      </a:cubicBezTo>
                      <a:cubicBezTo>
                        <a:pt x="34" y="6"/>
                        <a:pt x="34" y="7"/>
                        <a:pt x="34" y="7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7" y="20"/>
                        <a:pt x="38" y="21"/>
                        <a:pt x="38" y="21"/>
                      </a:cubicBezTo>
                      <a:cubicBezTo>
                        <a:pt x="38" y="22"/>
                        <a:pt x="37" y="22"/>
                        <a:pt x="37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29" y="22"/>
                        <a:pt x="29" y="22"/>
                        <a:pt x="29" y="21"/>
                      </a:cubicBezTo>
                      <a:cubicBezTo>
                        <a:pt x="29" y="21"/>
                        <a:pt x="29" y="20"/>
                        <a:pt x="30" y="20"/>
                      </a:cubicBezTo>
                      <a:lnTo>
                        <a:pt x="32" y="20"/>
                      </a:lnTo>
                      <a:close/>
                      <a:moveTo>
                        <a:pt x="33" y="28"/>
                      </a:moveTo>
                      <a:cubicBezTo>
                        <a:pt x="41" y="28"/>
                        <a:pt x="47" y="22"/>
                        <a:pt x="47" y="14"/>
                      </a:cubicBezTo>
                      <a:cubicBezTo>
                        <a:pt x="47" y="7"/>
                        <a:pt x="41" y="0"/>
                        <a:pt x="33" y="0"/>
                      </a:cubicBezTo>
                      <a:cubicBezTo>
                        <a:pt x="26" y="0"/>
                        <a:pt x="20" y="7"/>
                        <a:pt x="20" y="14"/>
                      </a:cubicBezTo>
                      <a:cubicBezTo>
                        <a:pt x="20" y="22"/>
                        <a:pt x="26" y="28"/>
                        <a:pt x="33" y="28"/>
                      </a:cubicBezTo>
                      <a:close/>
                      <a:moveTo>
                        <a:pt x="33" y="3"/>
                      </a:moveTo>
                      <a:cubicBezTo>
                        <a:pt x="39" y="3"/>
                        <a:pt x="44" y="8"/>
                        <a:pt x="44" y="14"/>
                      </a:cubicBezTo>
                      <a:cubicBezTo>
                        <a:pt x="44" y="20"/>
                        <a:pt x="39" y="25"/>
                        <a:pt x="33" y="25"/>
                      </a:cubicBezTo>
                      <a:cubicBezTo>
                        <a:pt x="27" y="25"/>
                        <a:pt x="23" y="20"/>
                        <a:pt x="23" y="14"/>
                      </a:cubicBezTo>
                      <a:cubicBezTo>
                        <a:pt x="23" y="8"/>
                        <a:pt x="27" y="3"/>
                        <a:pt x="3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DA5D5239-B152-4388-9DC3-5D3763534F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7763" y="2460443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76641C70-6DB5-4F94-9DAF-6585CDAC1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63686" y="3178272"/>
                  <a:ext cx="274883" cy="320698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6" name="Freeform 37">
                  <a:extLst>
                    <a:ext uri="{FF2B5EF4-FFF2-40B4-BE49-F238E27FC236}">
                      <a16:creationId xmlns:a16="http://schemas.microsoft.com/office/drawing/2014/main" id="{485A1053-5B90-439A-B22C-F97647B56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4022" y="3600012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FEB801E2-D7C3-48A4-B82D-C90D85851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8623" y="3816332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8" name="Freeform 36">
                  <a:extLst>
                    <a:ext uri="{FF2B5EF4-FFF2-40B4-BE49-F238E27FC236}">
                      <a16:creationId xmlns:a16="http://schemas.microsoft.com/office/drawing/2014/main" id="{28499F64-E280-4777-9894-8CD8C72CE7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31962" y="2574897"/>
                  <a:ext cx="232130" cy="232131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9" name="Freeform 36">
                  <a:extLst>
                    <a:ext uri="{FF2B5EF4-FFF2-40B4-BE49-F238E27FC236}">
                      <a16:creationId xmlns:a16="http://schemas.microsoft.com/office/drawing/2014/main" id="{F5BE4D9B-D7AB-4677-9907-D72EFF97E6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6266" y="2020116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0ADA43BC-8306-4514-8499-651839D78E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5448" y="5058781"/>
                  <a:ext cx="357647" cy="377244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1" name="Freeform 34">
                  <a:extLst>
                    <a:ext uri="{FF2B5EF4-FFF2-40B4-BE49-F238E27FC236}">
                      <a16:creationId xmlns:a16="http://schemas.microsoft.com/office/drawing/2014/main" id="{3617BD34-EEB0-45C1-9137-A32BBA18F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22185" y="2726666"/>
                  <a:ext cx="270999" cy="363536"/>
                </a:xfrm>
                <a:custGeom>
                  <a:avLst/>
                  <a:gdLst>
                    <a:gd name="T0" fmla="*/ 13 w 52"/>
                    <a:gd name="T1" fmla="*/ 18 h 70"/>
                    <a:gd name="T2" fmla="*/ 12 w 52"/>
                    <a:gd name="T3" fmla="*/ 17 h 70"/>
                    <a:gd name="T4" fmla="*/ 11 w 52"/>
                    <a:gd name="T5" fmla="*/ 15 h 70"/>
                    <a:gd name="T6" fmla="*/ 51 w 52"/>
                    <a:gd name="T7" fmla="*/ 50 h 70"/>
                    <a:gd name="T8" fmla="*/ 49 w 52"/>
                    <a:gd name="T9" fmla="*/ 60 h 70"/>
                    <a:gd name="T10" fmla="*/ 51 w 52"/>
                    <a:gd name="T11" fmla="*/ 69 h 70"/>
                    <a:gd name="T12" fmla="*/ 0 w 52"/>
                    <a:gd name="T13" fmla="*/ 69 h 70"/>
                    <a:gd name="T14" fmla="*/ 1 w 52"/>
                    <a:gd name="T15" fmla="*/ 60 h 70"/>
                    <a:gd name="T16" fmla="*/ 4 w 52"/>
                    <a:gd name="T17" fmla="*/ 45 h 70"/>
                    <a:gd name="T18" fmla="*/ 19 w 52"/>
                    <a:gd name="T19" fmla="*/ 27 h 70"/>
                    <a:gd name="T20" fmla="*/ 15 w 52"/>
                    <a:gd name="T21" fmla="*/ 30 h 70"/>
                    <a:gd name="T22" fmla="*/ 10 w 52"/>
                    <a:gd name="T23" fmla="*/ 34 h 70"/>
                    <a:gd name="T24" fmla="*/ 2 w 52"/>
                    <a:gd name="T25" fmla="*/ 28 h 70"/>
                    <a:gd name="T26" fmla="*/ 8 w 52"/>
                    <a:gd name="T27" fmla="*/ 14 h 70"/>
                    <a:gd name="T28" fmla="*/ 13 w 52"/>
                    <a:gd name="T29" fmla="*/ 5 h 70"/>
                    <a:gd name="T30" fmla="*/ 12 w 52"/>
                    <a:gd name="T31" fmla="*/ 0 h 70"/>
                    <a:gd name="T32" fmla="*/ 12 w 52"/>
                    <a:gd name="T33" fmla="*/ 0 h 70"/>
                    <a:gd name="T34" fmla="*/ 14 w 52"/>
                    <a:gd name="T35" fmla="*/ 0 h 70"/>
                    <a:gd name="T36" fmla="*/ 43 w 52"/>
                    <a:gd name="T37" fmla="*/ 13 h 70"/>
                    <a:gd name="T38" fmla="*/ 51 w 52"/>
                    <a:gd name="T39" fmla="*/ 47 h 70"/>
                    <a:gd name="T40" fmla="*/ 2 w 52"/>
                    <a:gd name="T41" fmla="*/ 62 h 70"/>
                    <a:gd name="T42" fmla="*/ 48 w 52"/>
                    <a:gd name="T43" fmla="*/ 62 h 70"/>
                    <a:gd name="T44" fmla="*/ 2 w 52"/>
                    <a:gd name="T45" fmla="*/ 62 h 70"/>
                    <a:gd name="T46" fmla="*/ 6 w 52"/>
                    <a:gd name="T47" fmla="*/ 56 h 70"/>
                    <a:gd name="T48" fmla="*/ 44 w 52"/>
                    <a:gd name="T49" fmla="*/ 60 h 70"/>
                    <a:gd name="T50" fmla="*/ 12 w 52"/>
                    <a:gd name="T51" fmla="*/ 41 h 70"/>
                    <a:gd name="T52" fmla="*/ 6 w 52"/>
                    <a:gd name="T53" fmla="*/ 54 h 70"/>
                    <a:gd name="T54" fmla="*/ 15 w 52"/>
                    <a:gd name="T55" fmla="*/ 42 h 70"/>
                    <a:gd name="T56" fmla="*/ 12 w 52"/>
                    <a:gd name="T57" fmla="*/ 48 h 70"/>
                    <a:gd name="T58" fmla="*/ 41 w 52"/>
                    <a:gd name="T59" fmla="*/ 54 h 70"/>
                    <a:gd name="T60" fmla="*/ 39 w 52"/>
                    <a:gd name="T61" fmla="*/ 17 h 70"/>
                    <a:gd name="T62" fmla="*/ 22 w 52"/>
                    <a:gd name="T63" fmla="*/ 6 h 70"/>
                    <a:gd name="T64" fmla="*/ 20 w 52"/>
                    <a:gd name="T65" fmla="*/ 5 h 70"/>
                    <a:gd name="T66" fmla="*/ 18 w 52"/>
                    <a:gd name="T67" fmla="*/ 4 h 70"/>
                    <a:gd name="T68" fmla="*/ 19 w 52"/>
                    <a:gd name="T69" fmla="*/ 7 h 70"/>
                    <a:gd name="T70" fmla="*/ 17 w 52"/>
                    <a:gd name="T71" fmla="*/ 8 h 70"/>
                    <a:gd name="T72" fmla="*/ 11 w 52"/>
                    <a:gd name="T73" fmla="*/ 14 h 70"/>
                    <a:gd name="T74" fmla="*/ 4 w 52"/>
                    <a:gd name="T75" fmla="*/ 28 h 70"/>
                    <a:gd name="T76" fmla="*/ 10 w 52"/>
                    <a:gd name="T77" fmla="*/ 31 h 70"/>
                    <a:gd name="T78" fmla="*/ 16 w 52"/>
                    <a:gd name="T79" fmla="*/ 25 h 70"/>
                    <a:gd name="T80" fmla="*/ 21 w 52"/>
                    <a:gd name="T81" fmla="*/ 25 h 70"/>
                    <a:gd name="T82" fmla="*/ 30 w 52"/>
                    <a:gd name="T83" fmla="*/ 19 h 70"/>
                    <a:gd name="T84" fmla="*/ 44 w 52"/>
                    <a:gd name="T85" fmla="*/ 36 h 70"/>
                    <a:gd name="T86" fmla="*/ 40 w 52"/>
                    <a:gd name="T87" fmla="*/ 16 h 70"/>
                    <a:gd name="T88" fmla="*/ 43 w 52"/>
                    <a:gd name="T89" fmla="*/ 53 h 70"/>
                    <a:gd name="T90" fmla="*/ 44 w 52"/>
                    <a:gd name="T91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" h="70">
                      <a:moveTo>
                        <a:pt x="16" y="14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9"/>
                        <a:pt x="13" y="19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18"/>
                        <a:pt x="11" y="18"/>
                        <a:pt x="12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0" y="17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6" y="14"/>
                        <a:pt x="16" y="14"/>
                      </a:cubicBezTo>
                      <a:close/>
                      <a:moveTo>
                        <a:pt x="51" y="50"/>
                      </a:move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8" y="55"/>
                        <a:pt x="49" y="56"/>
                        <a:pt x="49" y="58"/>
                      </a:cubicBezTo>
                      <a:cubicBezTo>
                        <a:pt x="49" y="59"/>
                        <a:pt x="49" y="59"/>
                        <a:pt x="49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0" y="60"/>
                        <a:pt x="51" y="60"/>
                        <a:pt x="51" y="61"/>
                      </a:cubicBezTo>
                      <a:cubicBezTo>
                        <a:pt x="51" y="69"/>
                        <a:pt x="51" y="69"/>
                        <a:pt x="51" y="69"/>
                      </a:cubicBezTo>
                      <a:cubicBezTo>
                        <a:pt x="51" y="69"/>
                        <a:pt x="50" y="70"/>
                        <a:pt x="49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0" y="70"/>
                        <a:pt x="0" y="69"/>
                        <a:pt x="0" y="6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0"/>
                        <a:pt x="0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59"/>
                        <a:pt x="1" y="59"/>
                        <a:pt x="1" y="58"/>
                      </a:cubicBezTo>
                      <a:cubicBezTo>
                        <a:pt x="1" y="57"/>
                        <a:pt x="2" y="55"/>
                        <a:pt x="3" y="54"/>
                      </a:cubicBezTo>
                      <a:cubicBezTo>
                        <a:pt x="3" y="53"/>
                        <a:pt x="2" y="49"/>
                        <a:pt x="4" y="45"/>
                      </a:cubicBezTo>
                      <a:cubicBezTo>
                        <a:pt x="5" y="43"/>
                        <a:pt x="8" y="41"/>
                        <a:pt x="11" y="39"/>
                      </a:cubicBezTo>
                      <a:cubicBezTo>
                        <a:pt x="13" y="37"/>
                        <a:pt x="16" y="35"/>
                        <a:pt x="18" y="33"/>
                      </a:cubicBezTo>
                      <a:cubicBezTo>
                        <a:pt x="19" y="31"/>
                        <a:pt x="19" y="29"/>
                        <a:pt x="19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8" y="27"/>
                        <a:pt x="17" y="27"/>
                        <a:pt x="16" y="27"/>
                      </a:cubicBezTo>
                      <a:cubicBezTo>
                        <a:pt x="16" y="27"/>
                        <a:pt x="15" y="28"/>
                        <a:pt x="15" y="30"/>
                      </a:cubicBezTo>
                      <a:cubicBezTo>
                        <a:pt x="14" y="31"/>
                        <a:pt x="14" y="32"/>
                        <a:pt x="13" y="32"/>
                      </a:cubicBezTo>
                      <a:cubicBezTo>
                        <a:pt x="13" y="33"/>
                        <a:pt x="12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2"/>
                        <a:pt x="6" y="32"/>
                        <a:pt x="5" y="31"/>
                      </a:cubicBezTo>
                      <a:cubicBezTo>
                        <a:pt x="4" y="31"/>
                        <a:pt x="2" y="30"/>
                        <a:pt x="2" y="28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5"/>
                        <a:pt x="2" y="23"/>
                        <a:pt x="4" y="20"/>
                      </a:cubicBezTo>
                      <a:cubicBezTo>
                        <a:pt x="7" y="17"/>
                        <a:pt x="8" y="15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9" y="12"/>
                        <a:pt x="14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3" y="4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21" y="2"/>
                        <a:pt x="23" y="2"/>
                        <a:pt x="24" y="2"/>
                      </a:cubicBezTo>
                      <a:cubicBezTo>
                        <a:pt x="30" y="2"/>
                        <a:pt x="37" y="4"/>
                        <a:pt x="43" y="13"/>
                      </a:cubicBezTo>
                      <a:cubicBezTo>
                        <a:pt x="48" y="22"/>
                        <a:pt x="47" y="30"/>
                        <a:pt x="47" y="36"/>
                      </a:cubicBezTo>
                      <a:cubicBezTo>
                        <a:pt x="47" y="39"/>
                        <a:pt x="46" y="41"/>
                        <a:pt x="47" y="42"/>
                      </a:cubicBezTo>
                      <a:cubicBezTo>
                        <a:pt x="48" y="45"/>
                        <a:pt x="51" y="47"/>
                        <a:pt x="51" y="4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9"/>
                        <a:pt x="52" y="49"/>
                        <a:pt x="51" y="50"/>
                      </a:cubicBezTo>
                      <a:close/>
                      <a:moveTo>
                        <a:pt x="2" y="62"/>
                      </a:moveTo>
                      <a:cubicBezTo>
                        <a:pt x="2" y="68"/>
                        <a:pt x="2" y="68"/>
                        <a:pt x="2" y="68"/>
                      </a:cubicBezTo>
                      <a:cubicBezTo>
                        <a:pt x="48" y="68"/>
                        <a:pt x="48" y="68"/>
                        <a:pt x="48" y="68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6" y="62"/>
                        <a:pt x="6" y="62"/>
                        <a:pt x="6" y="62"/>
                      </a:cubicBezTo>
                      <a:lnTo>
                        <a:pt x="2" y="62"/>
                      </a:lnTo>
                      <a:close/>
                      <a:moveTo>
                        <a:pt x="47" y="58"/>
                      </a:moveTo>
                      <a:cubicBezTo>
                        <a:pt x="47" y="57"/>
                        <a:pt x="46" y="56"/>
                        <a:pt x="44" y="56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4" y="56"/>
                        <a:pt x="3" y="57"/>
                        <a:pt x="3" y="58"/>
                      </a:cubicBezTo>
                      <a:cubicBezTo>
                        <a:pt x="3" y="59"/>
                        <a:pt x="4" y="60"/>
                        <a:pt x="6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6" y="60"/>
                        <a:pt x="47" y="59"/>
                        <a:pt x="47" y="58"/>
                      </a:cubicBezTo>
                      <a:close/>
                      <a:moveTo>
                        <a:pt x="20" y="34"/>
                      </a:moveTo>
                      <a:cubicBezTo>
                        <a:pt x="18" y="36"/>
                        <a:pt x="15" y="39"/>
                        <a:pt x="12" y="41"/>
                      </a:cubicBezTo>
                      <a:cubicBezTo>
                        <a:pt x="10" y="43"/>
                        <a:pt x="7" y="45"/>
                        <a:pt x="7" y="46"/>
                      </a:cubicBezTo>
                      <a:cubicBezTo>
                        <a:pt x="4" y="50"/>
                        <a:pt x="6" y="54"/>
                        <a:pt x="6" y="54"/>
                      </a:cubicBezTo>
                      <a:cubicBezTo>
                        <a:pt x="6" y="54"/>
                        <a:pt x="6" y="54"/>
                        <a:pt x="6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3"/>
                        <a:pt x="8" y="49"/>
                        <a:pt x="10" y="46"/>
                      </a:cubicBezTo>
                      <a:cubicBezTo>
                        <a:pt x="13" y="44"/>
                        <a:pt x="15" y="42"/>
                        <a:pt x="15" y="42"/>
                      </a:cubicBezTo>
                      <a:cubicBezTo>
                        <a:pt x="16" y="42"/>
                        <a:pt x="16" y="42"/>
                        <a:pt x="17" y="43"/>
                      </a:cubicBezTo>
                      <a:cubicBezTo>
                        <a:pt x="17" y="43"/>
                        <a:pt x="17" y="44"/>
                        <a:pt x="16" y="44"/>
                      </a:cubicBezTo>
                      <a:cubicBezTo>
                        <a:pt x="16" y="44"/>
                        <a:pt x="14" y="46"/>
                        <a:pt x="12" y="48"/>
                      </a:cubicBezTo>
                      <a:cubicBezTo>
                        <a:pt x="10" y="50"/>
                        <a:pt x="10" y="54"/>
                        <a:pt x="1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41" y="53"/>
                        <a:pt x="39" y="49"/>
                        <a:pt x="39" y="45"/>
                      </a:cubicBezTo>
                      <a:cubicBezTo>
                        <a:pt x="39" y="44"/>
                        <a:pt x="39" y="42"/>
                        <a:pt x="40" y="40"/>
                      </a:cubicBezTo>
                      <a:cubicBezTo>
                        <a:pt x="40" y="35"/>
                        <a:pt x="42" y="26"/>
                        <a:pt x="39" y="17"/>
                      </a:cubicBezTo>
                      <a:cubicBezTo>
                        <a:pt x="35" y="7"/>
                        <a:pt x="26" y="6"/>
                        <a:pt x="23" y="6"/>
                      </a:cubicBezTo>
                      <a:cubicBezTo>
                        <a:pt x="23" y="6"/>
                        <a:pt x="22" y="7"/>
                        <a:pt x="22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0" y="6"/>
                        <a:pt x="20" y="5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4"/>
                        <a:pt x="17" y="3"/>
                        <a:pt x="16" y="3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4" y="10"/>
                        <a:pt x="11" y="13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0" y="15"/>
                        <a:pt x="10" y="18"/>
                        <a:pt x="6" y="22"/>
                      </a:cubicBezTo>
                      <a:cubicBezTo>
                        <a:pt x="4" y="24"/>
                        <a:pt x="4" y="26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8"/>
                        <a:pt x="5" y="29"/>
                        <a:pt x="6" y="29"/>
                      </a:cubicBezTo>
                      <a:cubicBezTo>
                        <a:pt x="7" y="30"/>
                        <a:pt x="8" y="30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2" y="30"/>
                        <a:pt x="12" y="30"/>
                        <a:pt x="12" y="29"/>
                      </a:cubicBezTo>
                      <a:cubicBezTo>
                        <a:pt x="13" y="27"/>
                        <a:pt x="14" y="24"/>
                        <a:pt x="16" y="25"/>
                      </a:cubicBezTo>
                      <a:cubicBezTo>
                        <a:pt x="18" y="25"/>
                        <a:pt x="19" y="25"/>
                        <a:pt x="20" y="25"/>
                      </a:cubicBezTo>
                      <a:cubicBezTo>
                        <a:pt x="20" y="25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1" y="25"/>
                      </a:cubicBezTo>
                      <a:cubicBezTo>
                        <a:pt x="26" y="24"/>
                        <a:pt x="27" y="19"/>
                        <a:pt x="28" y="19"/>
                      </a:cubicBezTo>
                      <a:cubicBezTo>
                        <a:pt x="28" y="18"/>
                        <a:pt x="28" y="18"/>
                        <a:pt x="29" y="18"/>
                      </a:cubicBezTo>
                      <a:cubicBezTo>
                        <a:pt x="29" y="18"/>
                        <a:pt x="30" y="19"/>
                        <a:pt x="30" y="19"/>
                      </a:cubicBezTo>
                      <a:cubicBezTo>
                        <a:pt x="29" y="19"/>
                        <a:pt x="28" y="25"/>
                        <a:pt x="22" y="27"/>
                      </a:cubicBezTo>
                      <a:cubicBezTo>
                        <a:pt x="22" y="29"/>
                        <a:pt x="21" y="32"/>
                        <a:pt x="20" y="34"/>
                      </a:cubicBezTo>
                      <a:close/>
                      <a:moveTo>
                        <a:pt x="44" y="36"/>
                      </a:moveTo>
                      <a:cubicBezTo>
                        <a:pt x="45" y="30"/>
                        <a:pt x="45" y="22"/>
                        <a:pt x="40" y="14"/>
                      </a:cubicBezTo>
                      <a:cubicBezTo>
                        <a:pt x="37" y="8"/>
                        <a:pt x="32" y="6"/>
                        <a:pt x="28" y="5"/>
                      </a:cubicBezTo>
                      <a:cubicBezTo>
                        <a:pt x="33" y="6"/>
                        <a:pt x="38" y="9"/>
                        <a:pt x="40" y="16"/>
                      </a:cubicBezTo>
                      <a:cubicBezTo>
                        <a:pt x="44" y="26"/>
                        <a:pt x="42" y="35"/>
                        <a:pt x="42" y="41"/>
                      </a:cubicBezTo>
                      <a:cubicBezTo>
                        <a:pt x="41" y="42"/>
                        <a:pt x="41" y="44"/>
                        <a:pt x="41" y="45"/>
                      </a:cubicBezTo>
                      <a:cubicBezTo>
                        <a:pt x="41" y="48"/>
                        <a:pt x="42" y="51"/>
                        <a:pt x="43" y="53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7"/>
                        <a:pt x="46" y="45"/>
                        <a:pt x="45" y="43"/>
                      </a:cubicBezTo>
                      <a:cubicBezTo>
                        <a:pt x="44" y="41"/>
                        <a:pt x="44" y="39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2" name="Freeform 33">
                  <a:extLst>
                    <a:ext uri="{FF2B5EF4-FFF2-40B4-BE49-F238E27FC236}">
                      <a16:creationId xmlns:a16="http://schemas.microsoft.com/office/drawing/2014/main" id="{035D77AD-50FF-4ED0-B4E8-44A483FEC2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7408" y="3040466"/>
                  <a:ext cx="239605" cy="245450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DB31A6D5-4B1A-4CB3-87C4-19741FBB7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7377" y="3109171"/>
                  <a:ext cx="290845" cy="316321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4" name="Freeform 85">
                  <a:extLst>
                    <a:ext uri="{FF2B5EF4-FFF2-40B4-BE49-F238E27FC236}">
                      <a16:creationId xmlns:a16="http://schemas.microsoft.com/office/drawing/2014/main" id="{F4471422-54A8-4D8E-AC9F-B6DC6518D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0994" y="2348196"/>
                  <a:ext cx="250919" cy="188560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5" name="Freeform 24">
                  <a:extLst>
                    <a:ext uri="{FF2B5EF4-FFF2-40B4-BE49-F238E27FC236}">
                      <a16:creationId xmlns:a16="http://schemas.microsoft.com/office/drawing/2014/main" id="{165B0632-F8D3-4608-B9C9-A70BD5DB3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915" y="1566049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6" name="Freeform 30">
                  <a:extLst>
                    <a:ext uri="{FF2B5EF4-FFF2-40B4-BE49-F238E27FC236}">
                      <a16:creationId xmlns:a16="http://schemas.microsoft.com/office/drawing/2014/main" id="{1170AD8B-6C7B-48F3-99F3-93545076D1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47268" y="5467123"/>
                  <a:ext cx="299883" cy="284634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7" name="Freeform 32">
                  <a:extLst>
                    <a:ext uri="{FF2B5EF4-FFF2-40B4-BE49-F238E27FC236}">
                      <a16:creationId xmlns:a16="http://schemas.microsoft.com/office/drawing/2014/main" id="{8AEBC463-B568-40E3-9554-29568E776F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3052" y="5474730"/>
                  <a:ext cx="311167" cy="347437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8" name="Freeform 41">
                  <a:extLst>
                    <a:ext uri="{FF2B5EF4-FFF2-40B4-BE49-F238E27FC236}">
                      <a16:creationId xmlns:a16="http://schemas.microsoft.com/office/drawing/2014/main" id="{63EC30C3-0712-414C-BE62-DC217BB93F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6374" y="3481429"/>
                  <a:ext cx="328520" cy="317570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9" name="Freeform 17">
                  <a:extLst>
                    <a:ext uri="{FF2B5EF4-FFF2-40B4-BE49-F238E27FC236}">
                      <a16:creationId xmlns:a16="http://schemas.microsoft.com/office/drawing/2014/main" id="{D77EA4DE-C3D0-49A7-9598-7EB80D2B8D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70782" y="4215532"/>
                  <a:ext cx="353973" cy="299836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0" name="Freeform 52">
                  <a:extLst>
                    <a:ext uri="{FF2B5EF4-FFF2-40B4-BE49-F238E27FC236}">
                      <a16:creationId xmlns:a16="http://schemas.microsoft.com/office/drawing/2014/main" id="{C2CB82EA-E006-4C9E-9F46-3129D54E2A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484" y="4462722"/>
                  <a:ext cx="427572" cy="40227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1" name="Freeform 36">
                  <a:extLst>
                    <a:ext uri="{FF2B5EF4-FFF2-40B4-BE49-F238E27FC236}">
                      <a16:creationId xmlns:a16="http://schemas.microsoft.com/office/drawing/2014/main" id="{3EE1C15D-BA2A-4FFF-9497-3D71F84490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26142" y="3331001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98ECC636-5355-4326-B430-C4AFB64E79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55996" y="1632312"/>
                  <a:ext cx="288083" cy="303868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3" name="Freeform 54">
                  <a:extLst>
                    <a:ext uri="{FF2B5EF4-FFF2-40B4-BE49-F238E27FC236}">
                      <a16:creationId xmlns:a16="http://schemas.microsoft.com/office/drawing/2014/main" id="{477081D1-D80D-418F-8344-27AF2CE9F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1165" y="5149532"/>
                  <a:ext cx="329105" cy="382276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4" name="Freeform 55">
                  <a:extLst>
                    <a:ext uri="{FF2B5EF4-FFF2-40B4-BE49-F238E27FC236}">
                      <a16:creationId xmlns:a16="http://schemas.microsoft.com/office/drawing/2014/main" id="{78E25EED-10CE-441A-8C14-EE4C6352C4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06238" y="3947425"/>
                  <a:ext cx="340055" cy="372752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5" name="Freeform 55">
                  <a:extLst>
                    <a:ext uri="{FF2B5EF4-FFF2-40B4-BE49-F238E27FC236}">
                      <a16:creationId xmlns:a16="http://schemas.microsoft.com/office/drawing/2014/main" id="{C041961C-217B-4E54-936E-912C916E45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2898" y="1953683"/>
                  <a:ext cx="268115" cy="293895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A41B8137-3548-48AD-9762-3AD3291602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760" y="1839359"/>
                  <a:ext cx="255906" cy="255905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7" name="Freeform 54">
                  <a:extLst>
                    <a:ext uri="{FF2B5EF4-FFF2-40B4-BE49-F238E27FC236}">
                      <a16:creationId xmlns:a16="http://schemas.microsoft.com/office/drawing/2014/main" id="{E44B8D9F-6A2A-41D0-8976-A5C8664AA3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8011" y="3738365"/>
                  <a:ext cx="258419" cy="300168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8" name="Freeform 71">
                  <a:extLst>
                    <a:ext uri="{FF2B5EF4-FFF2-40B4-BE49-F238E27FC236}">
                      <a16:creationId xmlns:a16="http://schemas.microsoft.com/office/drawing/2014/main" id="{DEE1C733-1F97-49BE-842D-8BFD9C9883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586" y="4925363"/>
                  <a:ext cx="282662" cy="28266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9" name="Freeform 52">
                  <a:extLst>
                    <a:ext uri="{FF2B5EF4-FFF2-40B4-BE49-F238E27FC236}">
                      <a16:creationId xmlns:a16="http://schemas.microsoft.com/office/drawing/2014/main" id="{74246B0C-5A8F-4089-A428-95649AB658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99324" y="5343165"/>
                  <a:ext cx="269059" cy="253140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0" name="Freeform 28">
                  <a:extLst>
                    <a:ext uri="{FF2B5EF4-FFF2-40B4-BE49-F238E27FC236}">
                      <a16:creationId xmlns:a16="http://schemas.microsoft.com/office/drawing/2014/main" id="{6D208DE1-A76F-40A9-819D-9253498A42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04825" y="3901485"/>
                  <a:ext cx="450645" cy="365668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1" name="Freeform 36">
                  <a:extLst>
                    <a:ext uri="{FF2B5EF4-FFF2-40B4-BE49-F238E27FC236}">
                      <a16:creationId xmlns:a16="http://schemas.microsoft.com/office/drawing/2014/main" id="{A7AF3B0C-BDF4-48A1-8557-5069A8E58E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82123" y="3933313"/>
                  <a:ext cx="154602" cy="15460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2" name="Freeform 24">
                  <a:extLst>
                    <a:ext uri="{FF2B5EF4-FFF2-40B4-BE49-F238E27FC236}">
                      <a16:creationId xmlns:a16="http://schemas.microsoft.com/office/drawing/2014/main" id="{5CEEFE5E-4720-4C08-9876-D30B51BCDF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6463" y="4958743"/>
                  <a:ext cx="432385" cy="456077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3" name="Freeform 33">
                  <a:extLst>
                    <a:ext uri="{FF2B5EF4-FFF2-40B4-BE49-F238E27FC236}">
                      <a16:creationId xmlns:a16="http://schemas.microsoft.com/office/drawing/2014/main" id="{664AA27A-186A-496C-8955-7312052F09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2120" y="3507224"/>
                  <a:ext cx="277453" cy="284221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6EA55463-BAC6-4A4C-9FC2-9303CD59E2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77545" y="4645950"/>
                  <a:ext cx="304036" cy="335220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5" name="Freeform 30">
                  <a:extLst>
                    <a:ext uri="{FF2B5EF4-FFF2-40B4-BE49-F238E27FC236}">
                      <a16:creationId xmlns:a16="http://schemas.microsoft.com/office/drawing/2014/main" id="{46790598-83A7-4A33-AACB-C43A49D39F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4046" y="4572825"/>
                  <a:ext cx="323527" cy="307075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E2797CB7-4F3E-4F21-A565-6985E981B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493" y="4190759"/>
                  <a:ext cx="395516" cy="335025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7" name="Freeform 32">
                  <a:extLst>
                    <a:ext uri="{FF2B5EF4-FFF2-40B4-BE49-F238E27FC236}">
                      <a16:creationId xmlns:a16="http://schemas.microsoft.com/office/drawing/2014/main" id="{57C29099-CF21-48EE-AB44-D501320E30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9719" y="3927654"/>
                  <a:ext cx="267607" cy="298800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8" name="Freeform 60">
                  <a:extLst>
                    <a:ext uri="{FF2B5EF4-FFF2-40B4-BE49-F238E27FC236}">
                      <a16:creationId xmlns:a16="http://schemas.microsoft.com/office/drawing/2014/main" id="{D8C9831C-0AAB-4447-8F22-5E87DC5F11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07514" y="1797752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9" name="Freeform 60">
                  <a:extLst>
                    <a:ext uri="{FF2B5EF4-FFF2-40B4-BE49-F238E27FC236}">
                      <a16:creationId xmlns:a16="http://schemas.microsoft.com/office/drawing/2014/main" id="{3E4229EF-D87F-494B-8DBA-B63E0FC7F8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8030" y="4983937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0" name="Freeform 64">
                  <a:extLst>
                    <a:ext uri="{FF2B5EF4-FFF2-40B4-BE49-F238E27FC236}">
                      <a16:creationId xmlns:a16="http://schemas.microsoft.com/office/drawing/2014/main" id="{E92380C9-4FCA-4904-9C70-A6CE604F70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46233" y="1761946"/>
                  <a:ext cx="284921" cy="192035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240CD126-77A2-47B1-9523-57C41B9DA6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6245" y="4370787"/>
                  <a:ext cx="248280" cy="230333"/>
                </a:xfrm>
                <a:custGeom>
                  <a:avLst/>
                  <a:gdLst>
                    <a:gd name="T0" fmla="*/ 55 w 70"/>
                    <a:gd name="T1" fmla="*/ 45 h 65"/>
                    <a:gd name="T2" fmla="*/ 55 w 70"/>
                    <a:gd name="T3" fmla="*/ 35 h 65"/>
                    <a:gd name="T4" fmla="*/ 29 w 70"/>
                    <a:gd name="T5" fmla="*/ 25 h 65"/>
                    <a:gd name="T6" fmla="*/ 40 w 70"/>
                    <a:gd name="T7" fmla="*/ 50 h 65"/>
                    <a:gd name="T8" fmla="*/ 49 w 70"/>
                    <a:gd name="T9" fmla="*/ 51 h 65"/>
                    <a:gd name="T10" fmla="*/ 64 w 70"/>
                    <a:gd name="T11" fmla="*/ 65 h 65"/>
                    <a:gd name="T12" fmla="*/ 48 w 70"/>
                    <a:gd name="T13" fmla="*/ 44 h 65"/>
                    <a:gd name="T14" fmla="*/ 28 w 70"/>
                    <a:gd name="T15" fmla="*/ 35 h 65"/>
                    <a:gd name="T16" fmla="*/ 48 w 70"/>
                    <a:gd name="T17" fmla="*/ 27 h 65"/>
                    <a:gd name="T18" fmla="*/ 50 w 70"/>
                    <a:gd name="T19" fmla="*/ 47 h 65"/>
                    <a:gd name="T20" fmla="*/ 51 w 70"/>
                    <a:gd name="T21" fmla="*/ 45 h 65"/>
                    <a:gd name="T22" fmla="*/ 66 w 70"/>
                    <a:gd name="T23" fmla="*/ 61 h 65"/>
                    <a:gd name="T24" fmla="*/ 52 w 70"/>
                    <a:gd name="T25" fmla="*/ 50 h 65"/>
                    <a:gd name="T26" fmla="*/ 53 w 70"/>
                    <a:gd name="T27" fmla="*/ 49 h 65"/>
                    <a:gd name="T28" fmla="*/ 55 w 70"/>
                    <a:gd name="T29" fmla="*/ 48 h 65"/>
                    <a:gd name="T30" fmla="*/ 66 w 70"/>
                    <a:gd name="T31" fmla="*/ 61 h 65"/>
                    <a:gd name="T32" fmla="*/ 34 w 70"/>
                    <a:gd name="T33" fmla="*/ 42 h 65"/>
                    <a:gd name="T34" fmla="*/ 32 w 70"/>
                    <a:gd name="T35" fmla="*/ 43 h 65"/>
                    <a:gd name="T36" fmla="*/ 34 w 70"/>
                    <a:gd name="T37" fmla="*/ 28 h 65"/>
                    <a:gd name="T38" fmla="*/ 39 w 70"/>
                    <a:gd name="T39" fmla="*/ 60 h 65"/>
                    <a:gd name="T40" fmla="*/ 33 w 70"/>
                    <a:gd name="T41" fmla="*/ 60 h 65"/>
                    <a:gd name="T42" fmla="*/ 31 w 70"/>
                    <a:gd name="T43" fmla="*/ 60 h 65"/>
                    <a:gd name="T44" fmla="*/ 28 w 70"/>
                    <a:gd name="T45" fmla="*/ 47 h 65"/>
                    <a:gd name="T46" fmla="*/ 18 w 70"/>
                    <a:gd name="T47" fmla="*/ 33 h 65"/>
                    <a:gd name="T48" fmla="*/ 18 w 70"/>
                    <a:gd name="T49" fmla="*/ 31 h 65"/>
                    <a:gd name="T50" fmla="*/ 31 w 70"/>
                    <a:gd name="T51" fmla="*/ 21 h 65"/>
                    <a:gd name="T52" fmla="*/ 45 w 70"/>
                    <a:gd name="T53" fmla="*/ 19 h 65"/>
                    <a:gd name="T54" fmla="*/ 47 w 70"/>
                    <a:gd name="T55" fmla="*/ 19 h 65"/>
                    <a:gd name="T56" fmla="*/ 56 w 70"/>
                    <a:gd name="T57" fmla="*/ 33 h 65"/>
                    <a:gd name="T58" fmla="*/ 55 w 70"/>
                    <a:gd name="T59" fmla="*/ 43 h 65"/>
                    <a:gd name="T60" fmla="*/ 60 w 70"/>
                    <a:gd name="T61" fmla="*/ 45 h 65"/>
                    <a:gd name="T62" fmla="*/ 32 w 70"/>
                    <a:gd name="T63" fmla="*/ 0 h 65"/>
                    <a:gd name="T64" fmla="*/ 51 w 70"/>
                    <a:gd name="T65" fmla="*/ 57 h 65"/>
                    <a:gd name="T66" fmla="*/ 60 w 70"/>
                    <a:gd name="T67" fmla="*/ 24 h 65"/>
                    <a:gd name="T68" fmla="*/ 60 w 70"/>
                    <a:gd name="T69" fmla="*/ 24 h 65"/>
                    <a:gd name="T70" fmla="*/ 33 w 70"/>
                    <a:gd name="T71" fmla="*/ 15 h 65"/>
                    <a:gd name="T72" fmla="*/ 31 w 70"/>
                    <a:gd name="T73" fmla="*/ 15 h 65"/>
                    <a:gd name="T74" fmla="*/ 25 w 70"/>
                    <a:gd name="T75" fmla="*/ 4 h 65"/>
                    <a:gd name="T76" fmla="*/ 25 w 70"/>
                    <a:gd name="T77" fmla="*/ 4 h 65"/>
                    <a:gd name="T78" fmla="*/ 3 w 70"/>
                    <a:gd name="T79" fmla="*/ 31 h 65"/>
                    <a:gd name="T80" fmla="*/ 17 w 70"/>
                    <a:gd name="T81" fmla="*/ 44 h 65"/>
                    <a:gd name="T82" fmla="*/ 4 w 70"/>
                    <a:gd name="T83" fmla="*/ 39 h 65"/>
                    <a:gd name="T84" fmla="*/ 4 w 70"/>
                    <a:gd name="T85" fmla="*/ 3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" h="65">
                      <a:moveTo>
                        <a:pt x="68" y="55"/>
                      </a:move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58" y="46"/>
                        <a:pt x="56" y="45"/>
                        <a:pt x="55" y="45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4" y="41"/>
                        <a:pt x="55" y="38"/>
                        <a:pt x="55" y="35"/>
                      </a:cubicBezTo>
                      <a:cubicBezTo>
                        <a:pt x="55" y="31"/>
                        <a:pt x="53" y="28"/>
                        <a:pt x="50" y="25"/>
                      </a:cubicBezTo>
                      <a:cubicBezTo>
                        <a:pt x="47" y="22"/>
                        <a:pt x="44" y="21"/>
                        <a:pt x="40" y="21"/>
                      </a:cubicBezTo>
                      <a:cubicBezTo>
                        <a:pt x="36" y="21"/>
                        <a:pt x="32" y="22"/>
                        <a:pt x="29" y="25"/>
                      </a:cubicBezTo>
                      <a:cubicBezTo>
                        <a:pt x="26" y="28"/>
                        <a:pt x="25" y="31"/>
                        <a:pt x="25" y="35"/>
                      </a:cubicBezTo>
                      <a:cubicBezTo>
                        <a:pt x="25" y="39"/>
                        <a:pt x="26" y="43"/>
                        <a:pt x="29" y="46"/>
                      </a:cubicBezTo>
                      <a:cubicBezTo>
                        <a:pt x="32" y="49"/>
                        <a:pt x="36" y="50"/>
                        <a:pt x="40" y="50"/>
                      </a:cubicBezTo>
                      <a:cubicBezTo>
                        <a:pt x="43" y="50"/>
                        <a:pt x="46" y="50"/>
                        <a:pt x="48" y="48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50"/>
                        <a:pt x="49" y="50"/>
                        <a:pt x="49" y="51"/>
                      </a:cubicBezTo>
                      <a:cubicBezTo>
                        <a:pt x="49" y="52"/>
                        <a:pt x="50" y="53"/>
                        <a:pt x="51" y="55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1" y="64"/>
                        <a:pt x="62" y="65"/>
                        <a:pt x="64" y="65"/>
                      </a:cubicBezTo>
                      <a:cubicBezTo>
                        <a:pt x="65" y="65"/>
                        <a:pt x="67" y="64"/>
                        <a:pt x="68" y="63"/>
                      </a:cubicBezTo>
                      <a:cubicBezTo>
                        <a:pt x="70" y="61"/>
                        <a:pt x="70" y="58"/>
                        <a:pt x="68" y="55"/>
                      </a:cubicBezTo>
                      <a:close/>
                      <a:moveTo>
                        <a:pt x="48" y="44"/>
                      </a:moveTo>
                      <a:cubicBezTo>
                        <a:pt x="46" y="46"/>
                        <a:pt x="43" y="47"/>
                        <a:pt x="40" y="47"/>
                      </a:cubicBezTo>
                      <a:cubicBezTo>
                        <a:pt x="37" y="47"/>
                        <a:pt x="34" y="46"/>
                        <a:pt x="31" y="44"/>
                      </a:cubicBezTo>
                      <a:cubicBezTo>
                        <a:pt x="29" y="42"/>
                        <a:pt x="28" y="39"/>
                        <a:pt x="28" y="35"/>
                      </a:cubicBezTo>
                      <a:cubicBezTo>
                        <a:pt x="28" y="32"/>
                        <a:pt x="29" y="29"/>
                        <a:pt x="31" y="27"/>
                      </a:cubicBezTo>
                      <a:cubicBezTo>
                        <a:pt x="34" y="25"/>
                        <a:pt x="37" y="24"/>
                        <a:pt x="40" y="24"/>
                      </a:cubicBezTo>
                      <a:cubicBezTo>
                        <a:pt x="43" y="24"/>
                        <a:pt x="46" y="25"/>
                        <a:pt x="48" y="27"/>
                      </a:cubicBezTo>
                      <a:cubicBezTo>
                        <a:pt x="53" y="32"/>
                        <a:pt x="53" y="39"/>
                        <a:pt x="48" y="44"/>
                      </a:cubicBezTo>
                      <a:close/>
                      <a:moveTo>
                        <a:pt x="51" y="47"/>
                      </a:moveTo>
                      <a:cubicBezTo>
                        <a:pt x="51" y="47"/>
                        <a:pt x="50" y="47"/>
                        <a:pt x="50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1" y="45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1" y="46"/>
                        <a:pt x="51" y="46"/>
                        <a:pt x="51" y="47"/>
                      </a:cubicBezTo>
                      <a:close/>
                      <a:moveTo>
                        <a:pt x="66" y="61"/>
                      </a:moveTo>
                      <a:cubicBezTo>
                        <a:pt x="65" y="62"/>
                        <a:pt x="63" y="62"/>
                        <a:pt x="62" y="61"/>
                      </a:cubicBez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3" y="52"/>
                        <a:pt x="52" y="51"/>
                        <a:pt x="52" y="50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2" y="50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8"/>
                        <a:pt x="53" y="48"/>
                        <a:pt x="54" y="48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4" y="48"/>
                        <a:pt x="54" y="48"/>
                        <a:pt x="55" y="48"/>
                      </a:cubicBezTo>
                      <a:cubicBezTo>
                        <a:pt x="55" y="48"/>
                        <a:pt x="56" y="48"/>
                        <a:pt x="57" y="49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6" y="59"/>
                        <a:pt x="67" y="60"/>
                        <a:pt x="66" y="61"/>
                      </a:cubicBezTo>
                      <a:close/>
                      <a:moveTo>
                        <a:pt x="34" y="29"/>
                      </a:moveTo>
                      <a:cubicBezTo>
                        <a:pt x="32" y="31"/>
                        <a:pt x="31" y="33"/>
                        <a:pt x="31" y="35"/>
                      </a:cubicBezTo>
                      <a:cubicBezTo>
                        <a:pt x="31" y="38"/>
                        <a:pt x="32" y="40"/>
                        <a:pt x="34" y="42"/>
                      </a:cubicBezTo>
                      <a:cubicBezTo>
                        <a:pt x="34" y="42"/>
                        <a:pt x="34" y="43"/>
                        <a:pt x="34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3"/>
                        <a:pt x="32" y="43"/>
                        <a:pt x="32" y="43"/>
                      </a:cubicBezTo>
                      <a:cubicBezTo>
                        <a:pt x="30" y="41"/>
                        <a:pt x="29" y="38"/>
                        <a:pt x="29" y="35"/>
                      </a:cubicBezTo>
                      <a:cubicBezTo>
                        <a:pt x="29" y="33"/>
                        <a:pt x="30" y="30"/>
                        <a:pt x="32" y="28"/>
                      </a:cubicBezTo>
                      <a:cubicBezTo>
                        <a:pt x="33" y="28"/>
                        <a:pt x="33" y="28"/>
                        <a:pt x="34" y="28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lose/>
                      <a:moveTo>
                        <a:pt x="49" y="55"/>
                      </a:moveTo>
                      <a:cubicBezTo>
                        <a:pt x="46" y="57"/>
                        <a:pt x="43" y="59"/>
                        <a:pt x="39" y="60"/>
                      </a:cubicBezTo>
                      <a:cubicBezTo>
                        <a:pt x="41" y="58"/>
                        <a:pt x="43" y="55"/>
                        <a:pt x="45" y="52"/>
                      </a:cubicBezTo>
                      <a:cubicBezTo>
                        <a:pt x="44" y="52"/>
                        <a:pt x="43" y="52"/>
                        <a:pt x="42" y="52"/>
                      </a:cubicBezTo>
                      <a:cubicBezTo>
                        <a:pt x="40" y="57"/>
                        <a:pt x="37" y="60"/>
                        <a:pt x="33" y="60"/>
                      </a:cubicBezTo>
                      <a:cubicBezTo>
                        <a:pt x="33" y="51"/>
                        <a:pt x="33" y="51"/>
                        <a:pt x="33" y="51"/>
                      </a:cubicBezTo>
                      <a:cubicBezTo>
                        <a:pt x="32" y="51"/>
                        <a:pt x="32" y="50"/>
                        <a:pt x="31" y="5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26" y="60"/>
                        <a:pt x="22" y="54"/>
                        <a:pt x="20" y="47"/>
                      </a:cubicBezTo>
                      <a:cubicBezTo>
                        <a:pt x="22" y="47"/>
                        <a:pt x="25" y="48"/>
                        <a:pt x="28" y="48"/>
                      </a:cubicBezTo>
                      <a:cubicBezTo>
                        <a:pt x="28" y="48"/>
                        <a:pt x="28" y="48"/>
                        <a:pt x="28" y="47"/>
                      </a:cubicBezTo>
                      <a:cubicBezTo>
                        <a:pt x="27" y="47"/>
                        <a:pt x="27" y="46"/>
                        <a:pt x="26" y="46"/>
                      </a:cubicBezTo>
                      <a:cubicBezTo>
                        <a:pt x="24" y="45"/>
                        <a:pt x="21" y="45"/>
                        <a:pt x="19" y="44"/>
                      </a:cubicBezTo>
                      <a:cubicBezTo>
                        <a:pt x="18" y="41"/>
                        <a:pt x="18" y="37"/>
                        <a:pt x="18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2"/>
                        <a:pt x="23" y="31"/>
                        <a:pt x="24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26"/>
                        <a:pt x="18" y="22"/>
                        <a:pt x="19" y="19"/>
                      </a:cubicBezTo>
                      <a:cubicBezTo>
                        <a:pt x="23" y="18"/>
                        <a:pt x="27" y="17"/>
                        <a:pt x="31" y="17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2" y="21"/>
                        <a:pt x="32" y="20"/>
                        <a:pt x="33" y="2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7" y="17"/>
                        <a:pt x="41" y="18"/>
                        <a:pt x="45" y="19"/>
                      </a:cubicBezTo>
                      <a:cubicBezTo>
                        <a:pt x="45" y="19"/>
                        <a:pt x="45" y="19"/>
                        <a:pt x="45" y="20"/>
                      </a:cubicBezTo>
                      <a:cubicBezTo>
                        <a:pt x="46" y="20"/>
                        <a:pt x="47" y="20"/>
                        <a:pt x="48" y="21"/>
                      </a:cubicBezTo>
                      <a:cubicBezTo>
                        <a:pt x="47" y="20"/>
                        <a:pt x="47" y="20"/>
                        <a:pt x="47" y="19"/>
                      </a:cubicBezTo>
                      <a:cubicBezTo>
                        <a:pt x="55" y="22"/>
                        <a:pt x="60" y="26"/>
                        <a:pt x="61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1"/>
                        <a:pt x="56" y="32"/>
                        <a:pt x="56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5"/>
                        <a:pt x="59" y="38"/>
                        <a:pt x="56" y="40"/>
                      </a:cubicBezTo>
                      <a:cubicBezTo>
                        <a:pt x="56" y="41"/>
                        <a:pt x="55" y="42"/>
                        <a:pt x="55" y="43"/>
                      </a:cubicBezTo>
                      <a:cubicBezTo>
                        <a:pt x="57" y="41"/>
                        <a:pt x="59" y="40"/>
                        <a:pt x="60" y="39"/>
                      </a:cubicBezTo>
                      <a:cubicBezTo>
                        <a:pt x="60" y="40"/>
                        <a:pt x="59" y="42"/>
                        <a:pt x="58" y="44"/>
                      </a:cubicBezTo>
                      <a:cubicBezTo>
                        <a:pt x="59" y="44"/>
                        <a:pt x="60" y="45"/>
                        <a:pt x="60" y="45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3" y="41"/>
                        <a:pt x="64" y="37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3"/>
                        <a:pt x="32" y="63"/>
                      </a:cubicBezTo>
                      <a:cubicBezTo>
                        <a:pt x="39" y="63"/>
                        <a:pt x="46" y="61"/>
                        <a:pt x="51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49" y="56"/>
                        <a:pt x="49" y="55"/>
                        <a:pt x="49" y="55"/>
                      </a:cubicBezTo>
                      <a:close/>
                      <a:moveTo>
                        <a:pt x="60" y="24"/>
                      </a:moveTo>
                      <a:cubicBezTo>
                        <a:pt x="57" y="21"/>
                        <a:pt x="53" y="19"/>
                        <a:pt x="47" y="17"/>
                      </a:cubicBezTo>
                      <a:cubicBezTo>
                        <a:pt x="45" y="11"/>
                        <a:pt x="42" y="6"/>
                        <a:pt x="39" y="4"/>
                      </a:cubicBezTo>
                      <a:cubicBezTo>
                        <a:pt x="50" y="6"/>
                        <a:pt x="58" y="14"/>
                        <a:pt x="60" y="24"/>
                      </a:cubicBezTo>
                      <a:close/>
                      <a:moveTo>
                        <a:pt x="33" y="3"/>
                      </a:moveTo>
                      <a:cubicBezTo>
                        <a:pt x="38" y="3"/>
                        <a:pt x="42" y="9"/>
                        <a:pt x="44" y="16"/>
                      </a:cubicBezTo>
                      <a:cubicBezTo>
                        <a:pt x="41" y="16"/>
                        <a:pt x="37" y="15"/>
                        <a:pt x="33" y="15"/>
                      </a:cubicBezTo>
                      <a:lnTo>
                        <a:pt x="33" y="3"/>
                      </a:lnTo>
                      <a:close/>
                      <a:moveTo>
                        <a:pt x="31" y="3"/>
                      </a:move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27" y="15"/>
                        <a:pt x="23" y="16"/>
                        <a:pt x="20" y="16"/>
                      </a:cubicBezTo>
                      <a:cubicBezTo>
                        <a:pt x="22" y="9"/>
                        <a:pt x="26" y="3"/>
                        <a:pt x="31" y="3"/>
                      </a:cubicBezTo>
                      <a:close/>
                      <a:moveTo>
                        <a:pt x="25" y="4"/>
                      </a:moveTo>
                      <a:cubicBezTo>
                        <a:pt x="22" y="6"/>
                        <a:pt x="19" y="11"/>
                        <a:pt x="18" y="17"/>
                      </a:cubicBezTo>
                      <a:cubicBezTo>
                        <a:pt x="12" y="19"/>
                        <a:pt x="7" y="21"/>
                        <a:pt x="4" y="24"/>
                      </a:cubicBezTo>
                      <a:cubicBezTo>
                        <a:pt x="7" y="14"/>
                        <a:pt x="15" y="6"/>
                        <a:pt x="25" y="4"/>
                      </a:cubicBezTo>
                      <a:close/>
                      <a:moveTo>
                        <a:pt x="17" y="19"/>
                      </a:moveTo>
                      <a:cubicBezTo>
                        <a:pt x="16" y="23"/>
                        <a:pt x="16" y="27"/>
                        <a:pt x="16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26"/>
                        <a:pt x="9" y="22"/>
                        <a:pt x="17" y="19"/>
                      </a:cubicBezTo>
                      <a:close/>
                      <a:moveTo>
                        <a:pt x="16" y="33"/>
                      </a:moveTo>
                      <a:cubicBezTo>
                        <a:pt x="16" y="37"/>
                        <a:pt x="16" y="40"/>
                        <a:pt x="17" y="44"/>
                      </a:cubicBezTo>
                      <a:cubicBezTo>
                        <a:pt x="9" y="41"/>
                        <a:pt x="4" y="37"/>
                        <a:pt x="3" y="33"/>
                      </a:cubicBezTo>
                      <a:lnTo>
                        <a:pt x="16" y="33"/>
                      </a:lnTo>
                      <a:close/>
                      <a:moveTo>
                        <a:pt x="4" y="39"/>
                      </a:moveTo>
                      <a:cubicBezTo>
                        <a:pt x="7" y="42"/>
                        <a:pt x="12" y="44"/>
                        <a:pt x="18" y="46"/>
                      </a:cubicBezTo>
                      <a:cubicBezTo>
                        <a:pt x="19" y="52"/>
                        <a:pt x="22" y="57"/>
                        <a:pt x="25" y="60"/>
                      </a:cubicBezTo>
                      <a:cubicBezTo>
                        <a:pt x="15" y="57"/>
                        <a:pt x="7" y="49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2" name="Freeform 35">
                  <a:extLst>
                    <a:ext uri="{FF2B5EF4-FFF2-40B4-BE49-F238E27FC236}">
                      <a16:creationId xmlns:a16="http://schemas.microsoft.com/office/drawing/2014/main" id="{F27C5BFF-A6B7-4DDC-B71E-405C65251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905" y="3611909"/>
                  <a:ext cx="239130" cy="228536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3" name="Freeform 38">
                  <a:extLst>
                    <a:ext uri="{FF2B5EF4-FFF2-40B4-BE49-F238E27FC236}">
                      <a16:creationId xmlns:a16="http://schemas.microsoft.com/office/drawing/2014/main" id="{5C3378BF-DAEB-4F4E-AED4-D18A39902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10410" y="2708898"/>
                  <a:ext cx="301764" cy="268451"/>
                </a:xfrm>
                <a:custGeom>
                  <a:avLst/>
                  <a:gdLst>
                    <a:gd name="T0" fmla="*/ 63 w 65"/>
                    <a:gd name="T1" fmla="*/ 24 h 58"/>
                    <a:gd name="T2" fmla="*/ 49 w 65"/>
                    <a:gd name="T3" fmla="*/ 22 h 58"/>
                    <a:gd name="T4" fmla="*/ 42 w 65"/>
                    <a:gd name="T5" fmla="*/ 16 h 58"/>
                    <a:gd name="T6" fmla="*/ 32 w 65"/>
                    <a:gd name="T7" fmla="*/ 6 h 58"/>
                    <a:gd name="T8" fmla="*/ 24 w 65"/>
                    <a:gd name="T9" fmla="*/ 0 h 58"/>
                    <a:gd name="T10" fmla="*/ 24 w 65"/>
                    <a:gd name="T11" fmla="*/ 23 h 58"/>
                    <a:gd name="T12" fmla="*/ 21 w 65"/>
                    <a:gd name="T13" fmla="*/ 22 h 58"/>
                    <a:gd name="T14" fmla="*/ 3 w 65"/>
                    <a:gd name="T15" fmla="*/ 28 h 58"/>
                    <a:gd name="T16" fmla="*/ 0 w 65"/>
                    <a:gd name="T17" fmla="*/ 34 h 58"/>
                    <a:gd name="T18" fmla="*/ 2 w 65"/>
                    <a:gd name="T19" fmla="*/ 41 h 58"/>
                    <a:gd name="T20" fmla="*/ 5 w 65"/>
                    <a:gd name="T21" fmla="*/ 48 h 58"/>
                    <a:gd name="T22" fmla="*/ 10 w 65"/>
                    <a:gd name="T23" fmla="*/ 55 h 58"/>
                    <a:gd name="T24" fmla="*/ 35 w 65"/>
                    <a:gd name="T25" fmla="*/ 57 h 58"/>
                    <a:gd name="T26" fmla="*/ 45 w 65"/>
                    <a:gd name="T27" fmla="*/ 55 h 58"/>
                    <a:gd name="T28" fmla="*/ 60 w 65"/>
                    <a:gd name="T29" fmla="*/ 57 h 58"/>
                    <a:gd name="T30" fmla="*/ 64 w 65"/>
                    <a:gd name="T31" fmla="*/ 26 h 58"/>
                    <a:gd name="T32" fmla="*/ 9 w 65"/>
                    <a:gd name="T33" fmla="*/ 25 h 58"/>
                    <a:gd name="T34" fmla="*/ 24 w 65"/>
                    <a:gd name="T35" fmla="*/ 28 h 58"/>
                    <a:gd name="T36" fmla="*/ 9 w 65"/>
                    <a:gd name="T37" fmla="*/ 30 h 58"/>
                    <a:gd name="T38" fmla="*/ 9 w 65"/>
                    <a:gd name="T39" fmla="*/ 25 h 58"/>
                    <a:gd name="T40" fmla="*/ 18 w 65"/>
                    <a:gd name="T41" fmla="*/ 32 h 58"/>
                    <a:gd name="T42" fmla="*/ 18 w 65"/>
                    <a:gd name="T43" fmla="*/ 37 h 58"/>
                    <a:gd name="T44" fmla="*/ 6 w 65"/>
                    <a:gd name="T45" fmla="*/ 37 h 58"/>
                    <a:gd name="T46" fmla="*/ 6 w 65"/>
                    <a:gd name="T47" fmla="*/ 32 h 58"/>
                    <a:gd name="T48" fmla="*/ 18 w 65"/>
                    <a:gd name="T49" fmla="*/ 39 h 58"/>
                    <a:gd name="T50" fmla="*/ 23 w 65"/>
                    <a:gd name="T51" fmla="*/ 41 h 58"/>
                    <a:gd name="T52" fmla="*/ 11 w 65"/>
                    <a:gd name="T53" fmla="*/ 43 h 58"/>
                    <a:gd name="T54" fmla="*/ 5 w 65"/>
                    <a:gd name="T55" fmla="*/ 41 h 58"/>
                    <a:gd name="T56" fmla="*/ 11 w 65"/>
                    <a:gd name="T57" fmla="*/ 45 h 58"/>
                    <a:gd name="T58" fmla="*/ 23 w 65"/>
                    <a:gd name="T59" fmla="*/ 45 h 58"/>
                    <a:gd name="T60" fmla="*/ 23 w 65"/>
                    <a:gd name="T61" fmla="*/ 50 h 58"/>
                    <a:gd name="T62" fmla="*/ 8 w 65"/>
                    <a:gd name="T63" fmla="*/ 48 h 58"/>
                    <a:gd name="T64" fmla="*/ 23 w 65"/>
                    <a:gd name="T65" fmla="*/ 52 h 58"/>
                    <a:gd name="T66" fmla="*/ 24 w 65"/>
                    <a:gd name="T67" fmla="*/ 44 h 58"/>
                    <a:gd name="T68" fmla="*/ 22 w 65"/>
                    <a:gd name="T69" fmla="*/ 37 h 58"/>
                    <a:gd name="T70" fmla="*/ 21 w 65"/>
                    <a:gd name="T71" fmla="*/ 32 h 58"/>
                    <a:gd name="T72" fmla="*/ 26 w 65"/>
                    <a:gd name="T73" fmla="*/ 26 h 58"/>
                    <a:gd name="T74" fmla="*/ 28 w 65"/>
                    <a:gd name="T75" fmla="*/ 31 h 58"/>
                    <a:gd name="T76" fmla="*/ 39 w 65"/>
                    <a:gd name="T77" fmla="*/ 40 h 58"/>
                    <a:gd name="T78" fmla="*/ 30 w 65"/>
                    <a:gd name="T79" fmla="*/ 31 h 58"/>
                    <a:gd name="T80" fmla="*/ 29 w 65"/>
                    <a:gd name="T81" fmla="*/ 24 h 58"/>
                    <a:gd name="T82" fmla="*/ 29 w 65"/>
                    <a:gd name="T83" fmla="*/ 24 h 58"/>
                    <a:gd name="T84" fmla="*/ 22 w 65"/>
                    <a:gd name="T85" fmla="*/ 8 h 58"/>
                    <a:gd name="T86" fmla="*/ 28 w 65"/>
                    <a:gd name="T87" fmla="*/ 4 h 58"/>
                    <a:gd name="T88" fmla="*/ 32 w 65"/>
                    <a:gd name="T89" fmla="*/ 14 h 58"/>
                    <a:gd name="T90" fmla="*/ 43 w 65"/>
                    <a:gd name="T91" fmla="*/ 20 h 58"/>
                    <a:gd name="T92" fmla="*/ 46 w 65"/>
                    <a:gd name="T93" fmla="*/ 50 h 58"/>
                    <a:gd name="T94" fmla="*/ 12 w 65"/>
                    <a:gd name="T95" fmla="*/ 52 h 58"/>
                    <a:gd name="T96" fmla="*/ 23 w 65"/>
                    <a:gd name="T97" fmla="*/ 52 h 58"/>
                    <a:gd name="T98" fmla="*/ 61 w 65"/>
                    <a:gd name="T99" fmla="*/ 27 h 58"/>
                    <a:gd name="T100" fmla="*/ 48 w 65"/>
                    <a:gd name="T101" fmla="*/ 5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" h="58">
                      <a:moveTo>
                        <a:pt x="64" y="24"/>
                      </a:moveTo>
                      <a:cubicBezTo>
                        <a:pt x="64" y="24"/>
                        <a:pt x="63" y="24"/>
                        <a:pt x="63" y="24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7" y="20"/>
                        <a:pt x="46" y="18"/>
                        <a:pt x="45" y="18"/>
                      </a:cubicBezTo>
                      <a:cubicBezTo>
                        <a:pt x="44" y="17"/>
                        <a:pt x="43" y="17"/>
                        <a:pt x="42" y="16"/>
                      </a:cubicBezTo>
                      <a:cubicBezTo>
                        <a:pt x="39" y="15"/>
                        <a:pt x="37" y="14"/>
                        <a:pt x="35" y="12"/>
                      </a:cubicBezTo>
                      <a:cubicBezTo>
                        <a:pt x="33" y="10"/>
                        <a:pt x="32" y="8"/>
                        <a:pt x="32" y="6"/>
                      </a:cubicBezTo>
                      <a:cubicBezTo>
                        <a:pt x="31" y="4"/>
                        <a:pt x="31" y="2"/>
                        <a:pt x="30" y="1"/>
                      </a:cubicBez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22" y="1"/>
                        <a:pt x="20" y="4"/>
                        <a:pt x="20" y="7"/>
                      </a:cubicBezTo>
                      <a:cubicBezTo>
                        <a:pt x="19" y="14"/>
                        <a:pt x="22" y="1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6" y="22"/>
                        <a:pt x="3" y="25"/>
                        <a:pt x="3" y="28"/>
                      </a:cubicBezTo>
                      <a:cubicBezTo>
                        <a:pt x="3" y="28"/>
                        <a:pt x="3" y="29"/>
                        <a:pt x="4" y="29"/>
                      </a:cubicBezTo>
                      <a:cubicBezTo>
                        <a:pt x="1" y="30"/>
                        <a:pt x="0" y="32"/>
                        <a:pt x="0" y="34"/>
                      </a:cubicBezTo>
                      <a:cubicBezTo>
                        <a:pt x="0" y="36"/>
                        <a:pt x="1" y="38"/>
                        <a:pt x="2" y="39"/>
                      </a:cubicBezTo>
                      <a:cubicBezTo>
                        <a:pt x="2" y="40"/>
                        <a:pt x="2" y="40"/>
                        <a:pt x="2" y="41"/>
                      </a:cubicBezTo>
                      <a:cubicBezTo>
                        <a:pt x="2" y="43"/>
                        <a:pt x="3" y="45"/>
                        <a:pt x="5" y="46"/>
                      </a:cubicBezTo>
                      <a:cubicBezTo>
                        <a:pt x="5" y="46"/>
                        <a:pt x="5" y="47"/>
                        <a:pt x="5" y="48"/>
                      </a:cubicBezTo>
                      <a:cubicBezTo>
                        <a:pt x="5" y="50"/>
                        <a:pt x="6" y="52"/>
                        <a:pt x="8" y="53"/>
                      </a:cubicBezTo>
                      <a:cubicBezTo>
                        <a:pt x="9" y="53"/>
                        <a:pt x="9" y="54"/>
                        <a:pt x="10" y="55"/>
                      </a:cubicBezTo>
                      <a:cubicBezTo>
                        <a:pt x="13" y="57"/>
                        <a:pt x="24" y="58"/>
                        <a:pt x="30" y="58"/>
                      </a:cubicBezTo>
                      <a:cubicBezTo>
                        <a:pt x="32" y="58"/>
                        <a:pt x="34" y="58"/>
                        <a:pt x="35" y="57"/>
                      </a:cubicBezTo>
                      <a:cubicBezTo>
                        <a:pt x="38" y="57"/>
                        <a:pt x="41" y="56"/>
                        <a:pt x="45" y="54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6"/>
                        <a:pt x="46" y="56"/>
                        <a:pt x="46" y="56"/>
                      </a:cubicBezTo>
                      <a:cubicBezTo>
                        <a:pt x="60" y="57"/>
                        <a:pt x="60" y="57"/>
                        <a:pt x="60" y="57"/>
                      </a:cubicBezTo>
                      <a:cubicBezTo>
                        <a:pt x="61" y="57"/>
                        <a:pt x="62" y="56"/>
                        <a:pt x="62" y="55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5" y="25"/>
                        <a:pt x="64" y="25"/>
                        <a:pt x="64" y="24"/>
                      </a:cubicBezTo>
                      <a:close/>
                      <a:moveTo>
                        <a:pt x="9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3" y="25"/>
                        <a:pt x="24" y="26"/>
                        <a:pt x="24" y="28"/>
                      </a:cubicBezTo>
                      <a:cubicBezTo>
                        <a:pt x="24" y="29"/>
                        <a:pt x="23" y="30"/>
                        <a:pt x="21" y="30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6" y="29"/>
                        <a:pt x="6" y="28"/>
                      </a:cubicBezTo>
                      <a:cubicBezTo>
                        <a:pt x="6" y="26"/>
                        <a:pt x="8" y="25"/>
                        <a:pt x="9" y="25"/>
                      </a:cubicBezTo>
                      <a:close/>
                      <a:moveTo>
                        <a:pt x="6" y="32"/>
                      </a:move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9" y="32"/>
                        <a:pt x="21" y="33"/>
                        <a:pt x="21" y="34"/>
                      </a:cubicBezTo>
                      <a:cubicBezTo>
                        <a:pt x="21" y="36"/>
                        <a:pt x="19" y="37"/>
                        <a:pt x="18" y="3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4" y="37"/>
                        <a:pt x="3" y="36"/>
                        <a:pt x="3" y="34"/>
                      </a:cubicBezTo>
                      <a:cubicBezTo>
                        <a:pt x="3" y="33"/>
                        <a:pt x="4" y="32"/>
                        <a:pt x="6" y="32"/>
                      </a:cubicBezTo>
                      <a:close/>
                      <a:moveTo>
                        <a:pt x="8" y="39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2" y="39"/>
                        <a:pt x="23" y="40"/>
                        <a:pt x="23" y="41"/>
                      </a:cubicBezTo>
                      <a:cubicBezTo>
                        <a:pt x="23" y="42"/>
                        <a:pt x="22" y="43"/>
                        <a:pt x="20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6" y="43"/>
                        <a:pt x="5" y="42"/>
                        <a:pt x="5" y="41"/>
                      </a:cubicBezTo>
                      <a:cubicBezTo>
                        <a:pt x="5" y="40"/>
                        <a:pt x="6" y="39"/>
                        <a:pt x="8" y="39"/>
                      </a:cubicBezTo>
                      <a:close/>
                      <a:moveTo>
                        <a:pt x="11" y="45"/>
                      </a:move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5" y="45"/>
                        <a:pt x="26" y="47"/>
                        <a:pt x="26" y="48"/>
                      </a:cubicBezTo>
                      <a:cubicBezTo>
                        <a:pt x="26" y="49"/>
                        <a:pt x="25" y="50"/>
                        <a:pt x="23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9" y="50"/>
                        <a:pt x="8" y="49"/>
                        <a:pt x="8" y="48"/>
                      </a:cubicBezTo>
                      <a:cubicBezTo>
                        <a:pt x="8" y="47"/>
                        <a:pt x="9" y="45"/>
                        <a:pt x="11" y="45"/>
                      </a:cubicBezTo>
                      <a:close/>
                      <a:moveTo>
                        <a:pt x="23" y="52"/>
                      </a:moveTo>
                      <a:cubicBezTo>
                        <a:pt x="26" y="52"/>
                        <a:pt x="28" y="50"/>
                        <a:pt x="28" y="48"/>
                      </a:cubicBezTo>
                      <a:cubicBezTo>
                        <a:pt x="28" y="46"/>
                        <a:pt x="26" y="44"/>
                        <a:pt x="24" y="44"/>
                      </a:cubicBezTo>
                      <a:cubicBezTo>
                        <a:pt x="25" y="43"/>
                        <a:pt x="25" y="42"/>
                        <a:pt x="25" y="41"/>
                      </a:cubicBezTo>
                      <a:cubicBezTo>
                        <a:pt x="25" y="39"/>
                        <a:pt x="24" y="38"/>
                        <a:pt x="22" y="37"/>
                      </a:cubicBezTo>
                      <a:cubicBezTo>
                        <a:pt x="22" y="36"/>
                        <a:pt x="23" y="35"/>
                        <a:pt x="23" y="34"/>
                      </a:cubicBezTo>
                      <a:cubicBezTo>
                        <a:pt x="23" y="33"/>
                        <a:pt x="22" y="33"/>
                        <a:pt x="21" y="32"/>
                      </a:cubicBezTo>
                      <a:cubicBezTo>
                        <a:pt x="24" y="32"/>
                        <a:pt x="26" y="30"/>
                        <a:pt x="26" y="28"/>
                      </a:cubicBezTo>
                      <a:cubicBezTo>
                        <a:pt x="26" y="27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7"/>
                        <a:pt x="28" y="29"/>
                        <a:pt x="28" y="31"/>
                      </a:cubicBezTo>
                      <a:cubicBezTo>
                        <a:pt x="29" y="38"/>
                        <a:pt x="37" y="41"/>
                        <a:pt x="37" y="41"/>
                      </a:cubicBezTo>
                      <a:cubicBezTo>
                        <a:pt x="38" y="41"/>
                        <a:pt x="38" y="41"/>
                        <a:pt x="39" y="40"/>
                      </a:cubicBezTo>
                      <a:cubicBezTo>
                        <a:pt x="39" y="40"/>
                        <a:pt x="38" y="39"/>
                        <a:pt x="38" y="39"/>
                      </a:cubicBezTo>
                      <a:cubicBezTo>
                        <a:pt x="38" y="39"/>
                        <a:pt x="31" y="37"/>
                        <a:pt x="30" y="31"/>
                      </a:cubicBezTo>
                      <a:cubicBezTo>
                        <a:pt x="30" y="28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3"/>
                      </a:cubicBezTo>
                      <a:cubicBezTo>
                        <a:pt x="29" y="23"/>
                        <a:pt x="21" y="16"/>
                        <a:pt x="22" y="8"/>
                      </a:cubicBezTo>
                      <a:cubicBezTo>
                        <a:pt x="23" y="5"/>
                        <a:pt x="24" y="4"/>
                        <a:pt x="25" y="3"/>
                      </a:cubicBezTo>
                      <a:cubicBezTo>
                        <a:pt x="26" y="3"/>
                        <a:pt x="27" y="3"/>
                        <a:pt x="28" y="4"/>
                      </a:cubicBezTo>
                      <a:cubicBezTo>
                        <a:pt x="28" y="4"/>
                        <a:pt x="29" y="5"/>
                        <a:pt x="29" y="7"/>
                      </a:cubicBezTo>
                      <a:cubicBezTo>
                        <a:pt x="30" y="9"/>
                        <a:pt x="31" y="11"/>
                        <a:pt x="32" y="14"/>
                      </a:cubicBezTo>
                      <a:cubicBezTo>
                        <a:pt x="35" y="17"/>
                        <a:pt x="38" y="18"/>
                        <a:pt x="40" y="19"/>
                      </a:cubicBezTo>
                      <a:cubicBezTo>
                        <a:pt x="41" y="19"/>
                        <a:pt x="42" y="20"/>
                        <a:pt x="43" y="20"/>
                      </a:cubicBezTo>
                      <a:cubicBezTo>
                        <a:pt x="44" y="21"/>
                        <a:pt x="47" y="25"/>
                        <a:pt x="48" y="26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3" y="52"/>
                        <a:pt x="39" y="54"/>
                        <a:pt x="34" y="54"/>
                      </a:cubicBezTo>
                      <a:cubicBezTo>
                        <a:pt x="27" y="55"/>
                        <a:pt x="14" y="54"/>
                        <a:pt x="12" y="52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lnTo>
                        <a:pt x="23" y="52"/>
                      </a:lnTo>
                      <a:close/>
                      <a:moveTo>
                        <a:pt x="50" y="26"/>
                      </a:move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lnTo>
                        <a:pt x="5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4" name="Freeform 64">
                  <a:extLst>
                    <a:ext uri="{FF2B5EF4-FFF2-40B4-BE49-F238E27FC236}">
                      <a16:creationId xmlns:a16="http://schemas.microsoft.com/office/drawing/2014/main" id="{A4A0FC43-C021-41EA-81B2-3AB925D8C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14315" y="3728737"/>
                  <a:ext cx="236963" cy="159712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88">
              <a:extLst>
                <a:ext uri="{FF2B5EF4-FFF2-40B4-BE49-F238E27FC236}">
                  <a16:creationId xmlns:a16="http://schemas.microsoft.com/office/drawing/2014/main" id="{FA7710F1-A923-4D4A-92D1-48F2FE8828D1}"/>
                </a:ext>
              </a:extLst>
            </p:cNvPr>
            <p:cNvGrpSpPr/>
            <p:nvPr/>
          </p:nvGrpSpPr>
          <p:grpSpPr>
            <a:xfrm>
              <a:off x="4348018" y="8032983"/>
              <a:ext cx="3308443" cy="5683017"/>
              <a:chOff x="3724275" y="1833563"/>
              <a:chExt cx="1316038" cy="2260600"/>
            </a:xfrm>
          </p:grpSpPr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013375F6-F4EE-498B-9514-5FE7740E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400" y="2362201"/>
                <a:ext cx="330200" cy="381000"/>
              </a:xfrm>
              <a:custGeom>
                <a:avLst/>
                <a:gdLst>
                  <a:gd name="T0" fmla="*/ 208 w 208"/>
                  <a:gd name="T1" fmla="*/ 240 h 240"/>
                  <a:gd name="T2" fmla="*/ 0 w 208"/>
                  <a:gd name="T3" fmla="*/ 240 h 240"/>
                  <a:gd name="T4" fmla="*/ 8 w 208"/>
                  <a:gd name="T5" fmla="*/ 0 h 240"/>
                  <a:gd name="T6" fmla="*/ 199 w 208"/>
                  <a:gd name="T7" fmla="*/ 0 h 240"/>
                  <a:gd name="T8" fmla="*/ 208 w 208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40">
                    <a:moveTo>
                      <a:pt x="208" y="240"/>
                    </a:moveTo>
                    <a:lnTo>
                      <a:pt x="0" y="240"/>
                    </a:lnTo>
                    <a:lnTo>
                      <a:pt x="8" y="0"/>
                    </a:lnTo>
                    <a:lnTo>
                      <a:pt x="199" y="0"/>
                    </a:lnTo>
                    <a:lnTo>
                      <a:pt x="208" y="240"/>
                    </a:lnTo>
                    <a:close/>
                  </a:path>
                </a:pathLst>
              </a:custGeom>
              <a:solidFill>
                <a:srgbClr val="F1C9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2FBEBECA-5127-4564-9F01-89244D230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5" y="1833563"/>
                <a:ext cx="538163" cy="676275"/>
              </a:xfrm>
              <a:custGeom>
                <a:avLst/>
                <a:gdLst>
                  <a:gd name="T0" fmla="*/ 179 w 179"/>
                  <a:gd name="T1" fmla="*/ 109 h 226"/>
                  <a:gd name="T2" fmla="*/ 90 w 179"/>
                  <a:gd name="T3" fmla="*/ 0 h 226"/>
                  <a:gd name="T4" fmla="*/ 0 w 179"/>
                  <a:gd name="T5" fmla="*/ 109 h 226"/>
                  <a:gd name="T6" fmla="*/ 42 w 179"/>
                  <a:gd name="T7" fmla="*/ 194 h 226"/>
                  <a:gd name="T8" fmla="*/ 49 w 179"/>
                  <a:gd name="T9" fmla="*/ 218 h 226"/>
                  <a:gd name="T10" fmla="*/ 59 w 179"/>
                  <a:gd name="T11" fmla="*/ 226 h 226"/>
                  <a:gd name="T12" fmla="*/ 121 w 179"/>
                  <a:gd name="T13" fmla="*/ 226 h 226"/>
                  <a:gd name="T14" fmla="*/ 131 w 179"/>
                  <a:gd name="T15" fmla="*/ 218 h 226"/>
                  <a:gd name="T16" fmla="*/ 138 w 179"/>
                  <a:gd name="T17" fmla="*/ 194 h 226"/>
                  <a:gd name="T18" fmla="*/ 179 w 179"/>
                  <a:gd name="T19" fmla="*/ 10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26">
                    <a:moveTo>
                      <a:pt x="179" y="109"/>
                    </a:moveTo>
                    <a:cubicBezTo>
                      <a:pt x="179" y="54"/>
                      <a:pt x="171" y="0"/>
                      <a:pt x="90" y="0"/>
                    </a:cubicBezTo>
                    <a:cubicBezTo>
                      <a:pt x="7" y="0"/>
                      <a:pt x="0" y="54"/>
                      <a:pt x="0" y="109"/>
                    </a:cubicBezTo>
                    <a:cubicBezTo>
                      <a:pt x="0" y="145"/>
                      <a:pt x="17" y="176"/>
                      <a:pt x="42" y="194"/>
                    </a:cubicBezTo>
                    <a:cubicBezTo>
                      <a:pt x="49" y="218"/>
                      <a:pt x="49" y="218"/>
                      <a:pt x="49" y="218"/>
                    </a:cubicBezTo>
                    <a:cubicBezTo>
                      <a:pt x="50" y="223"/>
                      <a:pt x="55" y="226"/>
                      <a:pt x="59" y="226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5" y="226"/>
                      <a:pt x="130" y="223"/>
                      <a:pt x="131" y="218"/>
                    </a:cubicBezTo>
                    <a:cubicBezTo>
                      <a:pt x="138" y="194"/>
                      <a:pt x="138" y="194"/>
                      <a:pt x="138" y="194"/>
                    </a:cubicBezTo>
                    <a:cubicBezTo>
                      <a:pt x="163" y="176"/>
                      <a:pt x="179" y="145"/>
                      <a:pt x="179" y="109"/>
                    </a:cubicBezTo>
                    <a:close/>
                  </a:path>
                </a:pathLst>
              </a:custGeom>
              <a:solidFill>
                <a:srgbClr val="634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FAC90DF3-FD92-4F01-A340-E491ADA12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275" y="2557463"/>
                <a:ext cx="1316038" cy="1536700"/>
              </a:xfrm>
              <a:custGeom>
                <a:avLst/>
                <a:gdLst>
                  <a:gd name="T0" fmla="*/ 405 w 438"/>
                  <a:gd name="T1" fmla="*/ 60 h 514"/>
                  <a:gd name="T2" fmla="*/ 287 w 438"/>
                  <a:gd name="T3" fmla="*/ 28 h 514"/>
                  <a:gd name="T4" fmla="*/ 282 w 438"/>
                  <a:gd name="T5" fmla="*/ 8 h 514"/>
                  <a:gd name="T6" fmla="*/ 219 w 438"/>
                  <a:gd name="T7" fmla="*/ 0 h 514"/>
                  <a:gd name="T8" fmla="*/ 156 w 438"/>
                  <a:gd name="T9" fmla="*/ 8 h 514"/>
                  <a:gd name="T10" fmla="*/ 152 w 438"/>
                  <a:gd name="T11" fmla="*/ 28 h 514"/>
                  <a:gd name="T12" fmla="*/ 33 w 438"/>
                  <a:gd name="T13" fmla="*/ 60 h 514"/>
                  <a:gd name="T14" fmla="*/ 0 w 438"/>
                  <a:gd name="T15" fmla="*/ 93 h 514"/>
                  <a:gd name="T16" fmla="*/ 7 w 438"/>
                  <a:gd name="T17" fmla="*/ 258 h 514"/>
                  <a:gd name="T18" fmla="*/ 65 w 438"/>
                  <a:gd name="T19" fmla="*/ 344 h 514"/>
                  <a:gd name="T20" fmla="*/ 35 w 438"/>
                  <a:gd name="T21" fmla="*/ 514 h 514"/>
                  <a:gd name="T22" fmla="*/ 402 w 438"/>
                  <a:gd name="T23" fmla="*/ 514 h 514"/>
                  <a:gd name="T24" fmla="*/ 371 w 438"/>
                  <a:gd name="T25" fmla="*/ 344 h 514"/>
                  <a:gd name="T26" fmla="*/ 431 w 438"/>
                  <a:gd name="T27" fmla="*/ 258 h 514"/>
                  <a:gd name="T28" fmla="*/ 438 w 438"/>
                  <a:gd name="T29" fmla="*/ 93 h 514"/>
                  <a:gd name="T30" fmla="*/ 405 w 438"/>
                  <a:gd name="T31" fmla="*/ 6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8" h="514">
                    <a:moveTo>
                      <a:pt x="405" y="60"/>
                    </a:moveTo>
                    <a:cubicBezTo>
                      <a:pt x="287" y="28"/>
                      <a:pt x="287" y="28"/>
                      <a:pt x="287" y="28"/>
                    </a:cubicBezTo>
                    <a:cubicBezTo>
                      <a:pt x="282" y="8"/>
                      <a:pt x="282" y="8"/>
                      <a:pt x="282" y="8"/>
                    </a:cubicBezTo>
                    <a:cubicBezTo>
                      <a:pt x="282" y="8"/>
                      <a:pt x="235" y="0"/>
                      <a:pt x="219" y="0"/>
                    </a:cubicBezTo>
                    <a:cubicBezTo>
                      <a:pt x="203" y="0"/>
                      <a:pt x="156" y="8"/>
                      <a:pt x="156" y="8"/>
                    </a:cubicBezTo>
                    <a:cubicBezTo>
                      <a:pt x="152" y="28"/>
                      <a:pt x="152" y="28"/>
                      <a:pt x="152" y="28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5" y="66"/>
                      <a:pt x="0" y="75"/>
                      <a:pt x="0" y="93"/>
                    </a:cubicBezTo>
                    <a:cubicBezTo>
                      <a:pt x="0" y="93"/>
                      <a:pt x="3" y="213"/>
                      <a:pt x="7" y="258"/>
                    </a:cubicBezTo>
                    <a:cubicBezTo>
                      <a:pt x="9" y="285"/>
                      <a:pt x="15" y="341"/>
                      <a:pt x="65" y="344"/>
                    </a:cubicBezTo>
                    <a:cubicBezTo>
                      <a:pt x="35" y="514"/>
                      <a:pt x="35" y="514"/>
                      <a:pt x="35" y="514"/>
                    </a:cubicBezTo>
                    <a:cubicBezTo>
                      <a:pt x="402" y="514"/>
                      <a:pt x="402" y="514"/>
                      <a:pt x="402" y="514"/>
                    </a:cubicBezTo>
                    <a:cubicBezTo>
                      <a:pt x="371" y="344"/>
                      <a:pt x="371" y="344"/>
                      <a:pt x="371" y="344"/>
                    </a:cubicBezTo>
                    <a:cubicBezTo>
                      <a:pt x="424" y="344"/>
                      <a:pt x="428" y="285"/>
                      <a:pt x="431" y="258"/>
                    </a:cubicBezTo>
                    <a:cubicBezTo>
                      <a:pt x="436" y="213"/>
                      <a:pt x="438" y="93"/>
                      <a:pt x="438" y="93"/>
                    </a:cubicBezTo>
                    <a:cubicBezTo>
                      <a:pt x="438" y="75"/>
                      <a:pt x="425" y="67"/>
                      <a:pt x="405" y="6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65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935641"/>
          </a:xfrm>
        </p:spPr>
        <p:txBody>
          <a:bodyPr/>
          <a:lstStyle/>
          <a:p>
            <a:r>
              <a:rPr lang="de-DE" sz="3200" b="0" dirty="0"/>
              <a:t>Zusammenfassung und Kernproblem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#01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4E312E-AED8-4763-89C8-4356B22347CE}"/>
              </a:ext>
            </a:extLst>
          </p:cNvPr>
          <p:cNvSpPr/>
          <p:nvPr/>
        </p:nvSpPr>
        <p:spPr>
          <a:xfrm>
            <a:off x="413519" y="1334364"/>
            <a:ext cx="5166593" cy="316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Idee 2008 von zwei erfahrenen Gründern</a:t>
            </a:r>
          </a:p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Ziel: Taxierlebnis grundlegend verbessern</a:t>
            </a:r>
          </a:p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Differenzierungsmerkmale</a:t>
            </a:r>
          </a:p>
          <a:p>
            <a:pPr marL="685800" lvl="1" indent="-3429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de-DE" sz="1400" dirty="0" err="1">
                <a:solidFill>
                  <a:schemeClr val="tx1"/>
                </a:solidFill>
              </a:rPr>
              <a:t>Matching</a:t>
            </a:r>
            <a:r>
              <a:rPr lang="de-DE" sz="1400" dirty="0">
                <a:solidFill>
                  <a:schemeClr val="tx1"/>
                </a:solidFill>
              </a:rPr>
              <a:t> über App</a:t>
            </a:r>
          </a:p>
          <a:p>
            <a:pPr marL="685800" lvl="1" indent="-3429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tx1"/>
                </a:solidFill>
              </a:rPr>
              <a:t>Preisalgorithmus </a:t>
            </a:r>
          </a:p>
          <a:p>
            <a:pPr marL="685800" lvl="1" indent="-3429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de-DE" sz="1400" dirty="0">
                <a:solidFill>
                  <a:schemeClr val="tx1"/>
                </a:solidFill>
              </a:rPr>
              <a:t>Privatpersonen als Fahrer</a:t>
            </a:r>
          </a:p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Wertvollstes Start-up der Welt ($ 62 b +)</a:t>
            </a:r>
          </a:p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Starke Expansion in China</a:t>
            </a:r>
          </a:p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Bewegt sich in der rechtlichen Grauzone in China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8C3140-4341-CC48-A8B4-09C3E6B1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1403834"/>
            <a:ext cx="1800200" cy="3198943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BE3EFF7A-E4E3-1640-B9AD-520B5B9950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685065"/>
            <a:ext cx="2956594" cy="4622989"/>
          </a:xfrm>
          <a:prstGeom prst="rect">
            <a:avLst/>
          </a:prstGeom>
        </p:spPr>
      </p:pic>
      <p:pic>
        <p:nvPicPr>
          <p:cNvPr id="4098" name="Picture 2" descr="Bildergebnis fÃ¼r uber logo">
            <a:extLst>
              <a:ext uri="{FF2B5EF4-FFF2-40B4-BE49-F238E27FC236}">
                <a16:creationId xmlns:a16="http://schemas.microsoft.com/office/drawing/2014/main" id="{B9B4FEB6-1D27-48E4-9D8A-E59B4859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555526"/>
            <a:ext cx="1404156" cy="2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C45C3-FFF1-4BF3-B461-7061DC2E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Kernproblem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AD19A4-8DEC-46A9-A0A6-FF151621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5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02FB8BA-CCBB-4815-AD00-04CE760C0A18}"/>
              </a:ext>
            </a:extLst>
          </p:cNvPr>
          <p:cNvSpPr/>
          <p:nvPr/>
        </p:nvSpPr>
        <p:spPr>
          <a:xfrm>
            <a:off x="1907704" y="1104990"/>
            <a:ext cx="5328592" cy="936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b="1" dirty="0">
                <a:solidFill>
                  <a:schemeClr val="bg1"/>
                </a:solidFill>
              </a:rPr>
              <a:t>Uber hat Schwierigkeiten, sich am 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b="1" dirty="0">
                <a:solidFill>
                  <a:schemeClr val="bg1"/>
                </a:solidFill>
              </a:rPr>
              <a:t>chinesischen Markt zu etablieren.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A6D13B-3244-42F6-AAE9-BF255297D3DC}"/>
              </a:ext>
            </a:extLst>
          </p:cNvPr>
          <p:cNvSpPr/>
          <p:nvPr/>
        </p:nvSpPr>
        <p:spPr>
          <a:xfrm>
            <a:off x="251519" y="2427068"/>
            <a:ext cx="2185525" cy="551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200" b="1" dirty="0">
                <a:solidFill>
                  <a:schemeClr val="bg1"/>
                </a:solidFill>
              </a:rPr>
              <a:t>Starke nationale Konkurrenz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109FF1-FC4A-4C0E-8310-55D26A292E5D}"/>
              </a:ext>
            </a:extLst>
          </p:cNvPr>
          <p:cNvSpPr/>
          <p:nvPr/>
        </p:nvSpPr>
        <p:spPr>
          <a:xfrm>
            <a:off x="1907704" y="3621368"/>
            <a:ext cx="2185525" cy="551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200" b="1" dirty="0">
                <a:solidFill>
                  <a:schemeClr val="bg1"/>
                </a:solidFill>
              </a:rPr>
              <a:t>Politische Schwierigkeiten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5236A6-E6D5-4325-B082-0C71631174B4}"/>
              </a:ext>
            </a:extLst>
          </p:cNvPr>
          <p:cNvSpPr/>
          <p:nvPr/>
        </p:nvSpPr>
        <p:spPr>
          <a:xfrm>
            <a:off x="6660232" y="2427068"/>
            <a:ext cx="2185525" cy="551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200" b="1" dirty="0">
                <a:solidFill>
                  <a:schemeClr val="bg1"/>
                </a:solidFill>
              </a:rPr>
              <a:t>Lokale Marktanforderungen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4E186C6-2D6C-4FA1-AC31-4B96DC3A6EE5}"/>
              </a:ext>
            </a:extLst>
          </p:cNvPr>
          <p:cNvSpPr/>
          <p:nvPr/>
        </p:nvSpPr>
        <p:spPr>
          <a:xfrm>
            <a:off x="5050771" y="3621368"/>
            <a:ext cx="2185525" cy="551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200" b="1" dirty="0">
                <a:solidFill>
                  <a:schemeClr val="bg1"/>
                </a:solidFill>
              </a:rPr>
              <a:t>Betrugsvorfälle</a:t>
            </a:r>
          </a:p>
        </p:txBody>
      </p:sp>
    </p:spTree>
    <p:extLst>
      <p:ext uri="{BB962C8B-B14F-4D97-AF65-F5344CB8AC3E}">
        <p14:creationId xmlns:p14="http://schemas.microsoft.com/office/powerpoint/2010/main" val="16291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9356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b="0" dirty="0" err="1"/>
              <a:t>Diversifikation</a:t>
            </a:r>
            <a:r>
              <a:rPr lang="en-GB" sz="3200" b="0" dirty="0"/>
              <a:t>, </a:t>
            </a:r>
            <a:r>
              <a:rPr lang="en-GB" sz="3200" b="0" dirty="0" err="1"/>
              <a:t>Intensivierung</a:t>
            </a:r>
            <a:r>
              <a:rPr lang="en-GB" sz="3200" b="0" dirty="0"/>
              <a:t>, </a:t>
            </a:r>
            <a:r>
              <a:rPr lang="en-GB" sz="3200" b="0" dirty="0" err="1"/>
              <a:t>Terminierung</a:t>
            </a:r>
            <a:endParaRPr lang="de-DE" sz="3200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#02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 dirty="0"/>
              <a:t>Sharing Economy im Westen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8F43F1A0-3586-0941-A4E9-678A77314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502147"/>
              </p:ext>
            </p:extLst>
          </p:nvPr>
        </p:nvGraphicFramePr>
        <p:xfrm>
          <a:off x="575518" y="627534"/>
          <a:ext cx="7812904" cy="408378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87985">
                  <a:extLst>
                    <a:ext uri="{9D8B030D-6E8A-4147-A177-3AD203B41FA5}">
                      <a16:colId xmlns:a16="http://schemas.microsoft.com/office/drawing/2014/main" val="1865594047"/>
                    </a:ext>
                  </a:extLst>
                </a:gridCol>
                <a:gridCol w="2409699">
                  <a:extLst>
                    <a:ext uri="{9D8B030D-6E8A-4147-A177-3AD203B41FA5}">
                      <a16:colId xmlns:a16="http://schemas.microsoft.com/office/drawing/2014/main" val="1148654290"/>
                    </a:ext>
                  </a:extLst>
                </a:gridCol>
                <a:gridCol w="4115220">
                  <a:extLst>
                    <a:ext uri="{9D8B030D-6E8A-4147-A177-3AD203B41FA5}">
                      <a16:colId xmlns:a16="http://schemas.microsoft.com/office/drawing/2014/main" val="1241242222"/>
                    </a:ext>
                  </a:extLst>
                </a:gridCol>
              </a:tblGrid>
              <a:tr h="684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3245" algn="ctr"/>
                        </a:tabLst>
                      </a:pPr>
                      <a:r>
                        <a:rPr lang="de-DE" sz="1100" dirty="0">
                          <a:effectLst/>
                          <a:latin typeface="+mj-lt"/>
                        </a:rPr>
                        <a:t>Dimension </a:t>
                      </a:r>
                      <a:r>
                        <a:rPr lang="de-DE" sz="1100" dirty="0" err="1">
                          <a:effectLst/>
                          <a:latin typeface="+mj-lt"/>
                        </a:rPr>
                        <a:t>inst</a:t>
                      </a:r>
                      <a:r>
                        <a:rPr lang="de-DE" sz="1100" dirty="0">
                          <a:effectLst/>
                          <a:latin typeface="+mj-lt"/>
                        </a:rPr>
                        <a:t>. Logik</a:t>
                      </a: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3245" algn="ctr"/>
                        </a:tabLst>
                      </a:pPr>
                      <a:r>
                        <a:rPr lang="de-DE" sz="1100" dirty="0">
                          <a:effectLst/>
                          <a:latin typeface="+mj-lt"/>
                        </a:rPr>
                        <a:t>„Sharing Economy“ – Logik in westlichen Ländern</a:t>
                      </a: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3245" algn="ctr"/>
                        </a:tabLst>
                      </a:pPr>
                      <a:r>
                        <a:rPr lang="de-DE" sz="1100" dirty="0">
                          <a:effectLst/>
                          <a:latin typeface="+mj-lt"/>
                        </a:rPr>
                        <a:t>Stellen im Case</a:t>
                      </a: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999308"/>
                  </a:ext>
                </a:extLst>
              </a:tr>
              <a:tr h="497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3245" algn="ctr"/>
                        </a:tabLst>
                      </a:pPr>
                      <a:r>
                        <a:rPr lang="de-DE" sz="1100" dirty="0">
                          <a:effectLst/>
                          <a:latin typeface="+mj-lt"/>
                        </a:rPr>
                        <a:t>Prinzipen </a:t>
                      </a: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Geteilte Nutzung von unbenutzten Ressourcen</a:t>
                      </a:r>
                    </a:p>
                    <a:p>
                      <a:pPr algn="l"/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Prozessvereinfachung, -beschleunigung und -vergünstigung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“…this new product allowed ordinary drivers to pick up customers with their private vehicles” (S.3)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“quickly gained popularity because of its ease of use” (S.2)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“Uber drivers earned 80% […] relatively high rate of return.” (S.4)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533673"/>
                  </a:ext>
                </a:extLst>
              </a:tr>
              <a:tr h="59036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3245" algn="ctr"/>
                        </a:tabLst>
                      </a:pPr>
                      <a:r>
                        <a:rPr lang="de-DE" sz="1100" dirty="0">
                          <a:effectLst/>
                          <a:latin typeface="+mj-lt"/>
                        </a:rPr>
                        <a:t>Annahmen</a:t>
                      </a: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Wingdings" pitchFamily="2" charset="2"/>
                        <a:buNone/>
                        <a:tabLst>
                          <a:tab pos="3103245" algn="ctr"/>
                        </a:tabLst>
                      </a:pP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645410"/>
                  </a:ext>
                </a:extLst>
              </a:tr>
              <a:tr h="62996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Wingdings" pitchFamily="2" charset="2"/>
                        <a:buNone/>
                        <a:tabLst>
                          <a:tab pos="3103245" algn="ctr"/>
                        </a:tabLst>
                      </a:pP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597639"/>
                  </a:ext>
                </a:extLst>
              </a:tr>
              <a:tr h="5457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3245" algn="ctr"/>
                        </a:tabLst>
                      </a:pPr>
                      <a:r>
                        <a:rPr lang="de-DE" sz="1100">
                          <a:effectLst/>
                          <a:latin typeface="+mj-lt"/>
                        </a:rPr>
                        <a:t>Identität</a:t>
                      </a: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809312"/>
                  </a:ext>
                </a:extLst>
              </a:tr>
              <a:tr h="6273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3245" algn="ctr"/>
                        </a:tabLst>
                      </a:pPr>
                      <a:r>
                        <a:rPr lang="de-DE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Wingdings" pitchFamily="2" charset="2"/>
                        <a:buNone/>
                        <a:tabLst>
                          <a:tab pos="3103245" algn="ctr"/>
                        </a:tabLst>
                      </a:pP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Wingdings" pitchFamily="2" charset="2"/>
                        <a:buNone/>
                        <a:tabLst>
                          <a:tab pos="3103245" algn="ctr"/>
                        </a:tabLst>
                      </a:pPr>
                      <a:endParaRPr lang="de-DE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8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4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r>
              <a:rPr lang="en-US" sz="3200" b="0" dirty="0" err="1"/>
              <a:t>Implementierung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3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D62217-295E-483D-A789-B71CE2E2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0" dirty="0" err="1"/>
              <a:t>Implementierung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74554-A0C9-4364-B265-0D6249AA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8" y="1522118"/>
            <a:ext cx="805503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7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Vista Master 16:9 DE">
  <a:themeElements>
    <a:clrScheme name="StandardFabien">
      <a:dk1>
        <a:sysClr val="windowText" lastClr="000000"/>
      </a:dk1>
      <a:lt1>
        <a:sysClr val="window" lastClr="FFFFFF"/>
      </a:lt1>
      <a:dk2>
        <a:srgbClr val="878787"/>
      </a:dk2>
      <a:lt2>
        <a:srgbClr val="DADADA"/>
      </a:lt2>
      <a:accent1>
        <a:srgbClr val="003366"/>
      </a:accent1>
      <a:accent2>
        <a:srgbClr val="B2B2B2"/>
      </a:accent2>
      <a:accent3>
        <a:srgbClr val="99CC00"/>
      </a:accent3>
      <a:accent4>
        <a:srgbClr val="009FE3"/>
      </a:accent4>
      <a:accent5>
        <a:srgbClr val="BBD151"/>
      </a:accent5>
      <a:accent6>
        <a:srgbClr val="FF5722"/>
      </a:accent6>
      <a:hlink>
        <a:srgbClr val="0563C1"/>
      </a:hlink>
      <a:folHlink>
        <a:srgbClr val="D80C1B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 marL="180000" indent="-180000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Vista_Master_Power_Point" id="{1D1374C7-B624-42FD-A5EB-54C6CCDC30D4}" vid="{1F44B31E-9AA2-4FF7-A5AB-6FE0CB6BEF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5500eac8-f0e9-499b-b973-d35f35cb2d58</TermId>
        </TermInfo>
        <TermInfo xmlns="http://schemas.microsoft.com/office/infopath/2007/PartnerControls">
          <TermName xmlns="http://schemas.microsoft.com/office/infopath/2007/PartnerControls">PowerPoint Master</TermName>
          <TermId xmlns="http://schemas.microsoft.com/office/infopath/2007/PartnerControls">b4c0c807-f135-4f43-9de0-ced70d590de7</TermId>
        </TermInfo>
      </Terms>
    </TaxKeywordTaxHTField>
    <la7c5525e834444ba2f841cbdd9a721c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ce4b87e0-0632-44d3-b752-92fe5a472785</TermId>
        </TermInfo>
      </Terms>
    </la7c5525e834444ba2f841cbdd9a721c>
    <c75452b872374240802c5cc75395443d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German</TermName>
          <TermId xmlns="http://schemas.microsoft.com/office/infopath/2007/PartnerControls">dd50302b-9a05-4e56-83f9-94d12cdac619</TermId>
        </TermInfo>
      </Terms>
    </c75452b872374240802c5cc75395443d>
    <ica45a1093544bd2abca52a0e1536664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9f0519c0-ea95-4823-bed3-ceba54c16f06</TermId>
        </TermInfo>
      </Terms>
    </ica45a1093544bd2abca52a0e1536664>
    <Publication_x0020_Date xmlns="0a512487-7314-4690-a23d-379b8f4986f9">2017-03-22T23:00:00+00:00</Publication_x0020_Date>
    <TaxCatchAll xmlns="775c7f27-c4ba-428c-bd4f-2c95b2f35b72">
      <Value>10</Value>
      <Value>77</Value>
      <Value>483</Value>
      <Value>39</Value>
      <Value>418</Value>
      <Value>53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Template" ma:contentTypeID="0x01010044F8F3F98EC5ED4396637321436FBBF100B76A032EFCABE64A982EF93D5A803AD5" ma:contentTypeVersion="5" ma:contentTypeDescription="Templates offered by marketing" ma:contentTypeScope="" ma:versionID="d4e7b89fdd23e0265af1be5b2af05d47">
  <xsd:schema xmlns:xsd="http://www.w3.org/2001/XMLSchema" xmlns:xs="http://www.w3.org/2001/XMLSchema" xmlns:p="http://schemas.microsoft.com/office/2006/metadata/properties" xmlns:ns2="0a512487-7314-4690-a23d-379b8f4986f9" xmlns:ns3="775c7f27-c4ba-428c-bd4f-2c95b2f35b72" xmlns:ns4="84902ab5-05b1-4849-845a-fceeb51199c1" targetNamespace="http://schemas.microsoft.com/office/2006/metadata/properties" ma:root="true" ma:fieldsID="08cd3f3260d053193857ad525583035e" ns2:_="" ns3:_="" ns4:_="">
    <xsd:import namespace="0a512487-7314-4690-a23d-379b8f4986f9"/>
    <xsd:import namespace="775c7f27-c4ba-428c-bd4f-2c95b2f35b72"/>
    <xsd:import namespace="84902ab5-05b1-4849-845a-fceeb51199c1"/>
    <xsd:element name="properties">
      <xsd:complexType>
        <xsd:sequence>
          <xsd:element name="documentManagement">
            <xsd:complexType>
              <xsd:all>
                <xsd:element ref="ns2:la7c5525e834444ba2f841cbdd9a721c" minOccurs="0"/>
                <xsd:element ref="ns3:TaxCatchAll" minOccurs="0"/>
                <xsd:element ref="ns3:TaxCatchAllLabel" minOccurs="0"/>
                <xsd:element ref="ns3:TaxKeywordTaxHTField" minOccurs="0"/>
                <xsd:element ref="ns2:Publication_x0020_Date" minOccurs="0"/>
                <xsd:element ref="ns2:c75452b872374240802c5cc75395443d" minOccurs="0"/>
                <xsd:element ref="ns3:ica45a1093544bd2abca52a0e1536664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2487-7314-4690-a23d-379b8f4986f9" elementFormDefault="qualified">
    <xsd:import namespace="http://schemas.microsoft.com/office/2006/documentManagement/types"/>
    <xsd:import namespace="http://schemas.microsoft.com/office/infopath/2007/PartnerControls"/>
    <xsd:element name="la7c5525e834444ba2f841cbdd9a721c" ma:index="3" nillable="true" ma:taxonomy="true" ma:internalName="la7c5525e834444ba2f841cbdd9a721c" ma:taxonomyFieldName="Marketing_x0020_Template_x0020_Type" ma:displayName="Marketing Template Type" ma:default="" ma:fieldId="{5a7c5525-e834-444b-a2f8-41cbdd9a721c}" ma:taxonomyMulti="true" ma:sspId="e901e093-9b62-460c-8d9a-2140dece9a3d" ma:termSetId="c09e0296-6a2c-4175-b9e6-3795258e5a7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ublication_x0020_Date" ma:index="8" nillable="true" ma:displayName="Publication Date" ma:default="[today]" ma:format="DateOnly" ma:internalName="Publication_x0020_Date">
      <xsd:simpleType>
        <xsd:restriction base="dms:DateTime"/>
      </xsd:simpleType>
    </xsd:element>
    <xsd:element name="c75452b872374240802c5cc75395443d" ma:index="10" nillable="true" ma:taxonomy="true" ma:internalName="c75452b872374240802c5cc75395443d" ma:taxonomyFieldName="Content_x0020_Language" ma:displayName="Content Language" ma:default="3;#English|4c276967-edc9-43a2-9f4a-ad190ebb9098" ma:fieldId="{c75452b8-7237-4240-802c-5cc75395443d}" ma:taxonomyMulti="true" ma:sspId="e901e093-9b62-460c-8d9a-2140dece9a3d" ma:termSetId="5fe8898b-db4b-4675-b4f6-872c1a31b343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c7f27-c4ba-428c-bd4f-2c95b2f35b72" elementFormDefault="qualified">
    <xsd:import namespace="http://schemas.microsoft.com/office/2006/documentManagement/types"/>
    <xsd:import namespace="http://schemas.microsoft.com/office/infopath/2007/PartnerControls"/>
    <xsd:element name="TaxCatchAll" ma:index="4" nillable="true" ma:displayName="Taxonomy Catch All Column" ma:hidden="true" ma:list="{6e5ac14c-7fa5-4b9c-bc01-825c11e48be5}" ma:internalName="TaxCatchAll" ma:showField="CatchAllData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" nillable="true" ma:displayName="Taxonomy Catch All Column1" ma:hidden="true" ma:list="{6e5ac14c-7fa5-4b9c-bc01-825c11e48be5}" ma:internalName="TaxCatchAllLabel" ma:readOnly="true" ma:showField="CatchAllDataLabel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7" nillable="true" ma:taxonomy="true" ma:internalName="TaxKeywordTaxHTField" ma:taxonomyFieldName="TaxKeyword" ma:displayName="Enterprise Keywords" ma:fieldId="{23f27201-bee3-471e-b2e7-b64fd8b7ca38}" ma:taxonomyMulti="true" ma:sspId="e901e093-9b62-460c-8d9a-2140dece9a3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ica45a1093544bd2abca52a0e1536664" ma:index="12" ma:taxonomy="true" ma:internalName="ica45a1093544bd2abca52a0e1536664" ma:taxonomyFieldName="Project_x0020_Document_x0020_Status" ma:displayName="Document Status" ma:default="" ma:fieldId="{2ca45a10-9354-4bd2-abca-52a0e1536664}" ma:sspId="e901e093-9b62-460c-8d9a-2140dece9a3d" ma:termSetId="a7d014a2-4e41-46e9-b13b-fedcbe86b40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02ab5-05b1-4849-845a-fceeb51199c1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5F684-BA08-40C7-93E1-6BAF0AAD2538}">
  <ds:schemaRefs>
    <ds:schemaRef ds:uri="http://schemas.microsoft.com/office/2006/metadata/properties"/>
    <ds:schemaRef ds:uri="http://schemas.microsoft.com/office/infopath/2007/PartnerControls"/>
    <ds:schemaRef ds:uri="775c7f27-c4ba-428c-bd4f-2c95b2f35b72"/>
    <ds:schemaRef ds:uri="0a512487-7314-4690-a23d-379b8f4986f9"/>
  </ds:schemaRefs>
</ds:datastoreItem>
</file>

<file path=customXml/itemProps2.xml><?xml version="1.0" encoding="utf-8"?>
<ds:datastoreItem xmlns:ds="http://schemas.openxmlformats.org/officeDocument/2006/customXml" ds:itemID="{04488F69-8E3D-427C-95DC-4832BB6E2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12487-7314-4690-a23d-379b8f4986f9"/>
    <ds:schemaRef ds:uri="775c7f27-c4ba-428c-bd4f-2c95b2f35b72"/>
    <ds:schemaRef ds:uri="84902ab5-05b1-4849-845a-fceeb5119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E7238-7E0C-4C79-B55F-BAF121BCF50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26D1058-474A-49F0-A9C2-4F66A74A1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249</Words>
  <Application>Microsoft Office PowerPoint</Application>
  <PresentationFormat>On-screen Show (16:9)</PresentationFormat>
  <Paragraphs>70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ConVista Master 16:9 DE</vt:lpstr>
      <vt:lpstr>think-cell Folie</vt:lpstr>
      <vt:lpstr>PowerPoint Presentation</vt:lpstr>
      <vt:lpstr>PowerPoint Presentation</vt:lpstr>
      <vt:lpstr>PowerPoint Presentation</vt:lpstr>
      <vt:lpstr>Zusammenfassung</vt:lpstr>
      <vt:lpstr>Kernproblem</vt:lpstr>
      <vt:lpstr>PowerPoint Presentation</vt:lpstr>
      <vt:lpstr>Sharing Economy im Westen</vt:lpstr>
      <vt:lpstr>PowerPoint Presentation</vt:lpstr>
      <vt:lpstr>Implementierung</vt:lpstr>
      <vt:lpstr>PowerPoint Presentation</vt:lpstr>
    </vt:vector>
  </TitlesOfParts>
  <Company>Fabien Oldengott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Master</dc:subject>
  <dc:creator>Fabien Oldengott</dc:creator>
  <cp:keywords>PowerPoint Master; PowerPoint Template</cp:keywords>
  <dc:description>Fabien Oldengott</dc:description>
  <cp:lastModifiedBy>Meise, Christoph</cp:lastModifiedBy>
  <cp:revision>180</cp:revision>
  <dcterms:created xsi:type="dcterms:W3CDTF">2017-11-29T22:17:05Z</dcterms:created>
  <dcterms:modified xsi:type="dcterms:W3CDTF">2018-04-27T09:38:46Z</dcterms:modified>
  <cp:category>PowerPoint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0x01010044F8F3F98EC5ED4396637321436FBBF100B76A032EFCABE64A982EF93D5A803AD5</vt:lpwstr>
  </property>
  <property fmtid="{D5CDD505-2E9C-101B-9397-08002B2CF9AE}" pid="3" name="c3857e80ecad4746bd19334669f58b21">
    <vt:lpwstr>regular|1e6e065b-57e1-4767-99f8-4cd7c0fd96cc</vt:lpwstr>
  </property>
  <property fmtid="{D5CDD505-2E9C-101B-9397-08002B2CF9AE}" pid="4" name="Content Language">
    <vt:lpwstr>39;#German|dd50302b-9a05-4e56-83f9-94d12cdac619</vt:lpwstr>
  </property>
  <property fmtid="{D5CDD505-2E9C-101B-9397-08002B2CF9AE}" pid="5" name="TaxKeyword">
    <vt:lpwstr>418;#PowerPoint Template|5500eac8-f0e9-499b-b973-d35f35cb2d58;#483;#PowerPoint Master|b4c0c807-f135-4f43-9de0-ced70d590de7</vt:lpwstr>
  </property>
  <property fmtid="{D5CDD505-2E9C-101B-9397-08002B2CF9AE}" pid="6" name="Confidentiality">
    <vt:lpwstr>10;#regular|1e6e065b-57e1-4767-99f8-4cd7c0fd96cc</vt:lpwstr>
  </property>
  <property fmtid="{D5CDD505-2E9C-101B-9397-08002B2CF9AE}" pid="7" name="Project Document Status">
    <vt:lpwstr>77;#Final|9f0519c0-ea95-4823-bed3-ceba54c16f06</vt:lpwstr>
  </property>
  <property fmtid="{D5CDD505-2E9C-101B-9397-08002B2CF9AE}" pid="8" name="Marketing Template Type">
    <vt:lpwstr>53;#PowerPoint Template|ce4b87e0-0632-44d3-b752-92fe5a472785</vt:lpwstr>
  </property>
  <property fmtid="{D5CDD505-2E9C-101B-9397-08002B2CF9AE}" pid="9" name="IsMyDocuments">
    <vt:bool>true</vt:bool>
  </property>
</Properties>
</file>