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rPr lang="en-US"/>
              <a:t>S</a:t>
            </a:r>
            <a:r>
              <a:rPr lang="en-US"/>
              <a:t>hi Shuting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numpy as np import matplotlib.pyplot as plt</a:t>
            </a:r>
          </a:p>
          <a:p>
            <a:pPr marL="0" lvl="0" indent="0">
              <a:buNone/>
            </a:pPr>
            <a:r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marL="0" lvl="0" indent="0">
              <a:buNone/>
            </a:pPr>
            <a:r>
              <a:t>plt.show()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/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MY Lab2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Bai Jinyue</dc:creator>
  <cp:lastModifiedBy>骑驴找马追骆驼</cp:lastModifiedBy>
  <cp:revision>1</cp:revision>
  <dcterms:created xsi:type="dcterms:W3CDTF">2024-12-23T20:43:00Z</dcterms:created>
  <dcterms:modified xsi:type="dcterms:W3CDTF">2024-12-23T20:43:00Z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5371337282B14ECD99AD2682CEC4CE62_12</vt:lpwstr>
  </property>
  <property fmtid="{D5CDD505-2E9C-101B-9397-08002B2CF9AE}" pid="11" name="KSOProductBuildVer">
    <vt:lpwstr>2052-12.1.0.19302</vt:lpwstr>
  </property>
</Properties>
</file>