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p:notesSz cx="6858000" cy="9144000"/>
  <p:embeddedFontLst>
    <p:embeddedFont>
      <p:font typeface="Roboto" panose="02000000000000000000"/>
      <p:regular r:id="rId21"/>
    </p:embeddedFont>
    <p:embeddedFont>
      <p:font typeface="Maven Pro"/>
      <p:regular r:id="rId22"/>
      <p:bold r:id="rId23"/>
    </p:embeddedFont>
    <p:embeddedFont>
      <p:font typeface="Maven Pro Medium"/>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12ee7768647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ee7768647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g12e564803cf_4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e564803cf_4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12e564803cf_2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2e564803cf_2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2e564803c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e564803c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12e564803cf_4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e564803cf_4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12e564803cf_4_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e564803cf_4_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2d1db7dc00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d1db7dc00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12e564803cf_4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e564803cf_4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12d1db7dc00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d1db7dc00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12d1db7dc00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2d1db7dc00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2d1db7dc00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d1db7dc00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12d1db7dc00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d1db7dc00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4"/>
          <p:cNvSpPr txBox="1"/>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8" name="Google Shape;58;p14"/>
          <p:cNvSpPr txBox="1"/>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2" name="Google Shape;62;p15"/>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3" name="Shape 63"/>
        <p:cNvGrpSpPr/>
        <p:nvPr/>
      </p:nvGrpSpPr>
      <p:grpSpPr>
        <a:xfrm>
          <a:off x="0" y="0"/>
          <a:ext cx="0" cy="0"/>
          <a:chOff x="0" y="0"/>
          <a:chExt cx="0" cy="0"/>
        </a:xfrm>
      </p:grpSpPr>
      <p:sp>
        <p:nvSpPr>
          <p:cNvPr id="64" name="Google Shape;64;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6"/>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7" name="Google Shape;67;p16"/>
          <p:cNvSpPr txBox="1"/>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68" name="Google Shape;68;p16"/>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9" name="Shape 69"/>
        <p:cNvGrpSpPr/>
        <p:nvPr/>
      </p:nvGrpSpPr>
      <p:grpSpPr>
        <a:xfrm>
          <a:off x="0" y="0"/>
          <a:ext cx="0" cy="0"/>
          <a:chOff x="0" y="0"/>
          <a:chExt cx="0" cy="0"/>
        </a:xfrm>
      </p:grpSpPr>
      <p:sp>
        <p:nvSpPr>
          <p:cNvPr id="70" name="Google Shape;70;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7"/>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73" name="Google Shape;73;p17"/>
          <p:cNvSpPr txBox="1"/>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74" name="Google Shape;74;p17"/>
          <p:cNvSpPr txBox="1"/>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75" name="Google Shape;75;p17"/>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6" name="Shape 76"/>
        <p:cNvGrpSpPr/>
        <p:nvPr/>
      </p:nvGrpSpPr>
      <p:grpSpPr>
        <a:xfrm>
          <a:off x="0" y="0"/>
          <a:ext cx="0" cy="0"/>
          <a:chOff x="0" y="0"/>
          <a:chExt cx="0" cy="0"/>
        </a:xfrm>
      </p:grpSpPr>
      <p:sp>
        <p:nvSpPr>
          <p:cNvPr id="77" name="Google Shape;77;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8"/>
          <p:cNvSpPr txBox="1"/>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0" name="Google Shape;80;p18"/>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1" name="Shape 81"/>
        <p:cNvGrpSpPr/>
        <p:nvPr/>
      </p:nvGrpSpPr>
      <p:grpSpPr>
        <a:xfrm>
          <a:off x="0" y="0"/>
          <a:ext cx="0" cy="0"/>
          <a:chOff x="0" y="0"/>
          <a:chExt cx="0" cy="0"/>
        </a:xfrm>
      </p:grpSpPr>
      <p:sp>
        <p:nvSpPr>
          <p:cNvPr id="82" name="Google Shape;82;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9"/>
          <p:cNvSpPr txBox="1"/>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5" name="Google Shape;85;p19"/>
          <p:cNvSpPr txBox="1"/>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p:txBody>
      </p:sp>
      <p:sp>
        <p:nvSpPr>
          <p:cNvPr id="86" name="Google Shape;86;p19"/>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7" name="Shape 87"/>
        <p:cNvGrpSpPr/>
        <p:nvPr/>
      </p:nvGrpSpPr>
      <p:grpSpPr>
        <a:xfrm>
          <a:off x="0" y="0"/>
          <a:ext cx="0" cy="0"/>
          <a:chOff x="0" y="0"/>
          <a:chExt cx="0" cy="0"/>
        </a:xfrm>
      </p:grpSpPr>
      <p:sp>
        <p:nvSpPr>
          <p:cNvPr id="88" name="Google Shape;88;p20"/>
          <p:cNvSpPr txBox="1"/>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89" name="Google Shape;89;p20"/>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1"/>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94" name="Google Shape;94;p21"/>
          <p:cNvSpPr txBox="1"/>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21"/>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96" name="Google Shape;96;p21"/>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7" name="Shape 97"/>
        <p:cNvGrpSpPr/>
        <p:nvPr/>
      </p:nvGrpSpPr>
      <p:grpSpPr>
        <a:xfrm>
          <a:off x="0" y="0"/>
          <a:ext cx="0" cy="0"/>
          <a:chOff x="0" y="0"/>
          <a:chExt cx="0" cy="0"/>
        </a:xfrm>
      </p:grpSpPr>
      <p:sp>
        <p:nvSpPr>
          <p:cNvPr id="98" name="Google Shape;98;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2"/>
          <p:cNvSpPr txBox="1"/>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101" name="Google Shape;101;p22"/>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02" name="Shape 102"/>
        <p:cNvGrpSpPr/>
        <p:nvPr/>
      </p:nvGrpSpPr>
      <p:grpSpPr>
        <a:xfrm>
          <a:off x="0" y="0"/>
          <a:ext cx="0" cy="0"/>
          <a:chOff x="0" y="0"/>
          <a:chExt cx="0" cy="0"/>
        </a:xfrm>
      </p:grpSpPr>
      <p:sp>
        <p:nvSpPr>
          <p:cNvPr id="103" name="Google Shape;103;p23"/>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3"/>
          <p:cNvSpPr txBox="1"/>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105" name="Google Shape;105;p23"/>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106" name="Shape 106"/>
        <p:cNvGrpSpPr/>
        <p:nvPr/>
      </p:nvGrpSpPr>
      <p:grpSpPr>
        <a:xfrm>
          <a:off x="0" y="0"/>
          <a:ext cx="0" cy="0"/>
          <a:chOff x="0" y="0"/>
          <a:chExt cx="0" cy="0"/>
        </a:xfrm>
      </p:grpSpPr>
      <p:sp>
        <p:nvSpPr>
          <p:cNvPr id="107" name="Google Shape;107;p24"/>
          <p:cNvSpPr txBox="1"/>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52" name="Google Shape;52;p13"/>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53" name="Google Shape;53;p13"/>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5"/>
          <p:cNvSpPr txBox="1"/>
          <p:nvPr>
            <p:ph type="ctrTitle"/>
          </p:nvPr>
        </p:nvSpPr>
        <p:spPr>
          <a:xfrm>
            <a:off x="311700" y="1858500"/>
            <a:ext cx="8520600" cy="938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b="1">
                <a:latin typeface="Maven Pro"/>
                <a:ea typeface="Maven Pro"/>
                <a:cs typeface="Maven Pro"/>
                <a:sym typeface="Maven Pro"/>
              </a:rPr>
              <a:t>YogaPartner</a:t>
            </a:r>
            <a:endParaRPr b="1">
              <a:latin typeface="Maven Pro"/>
              <a:ea typeface="Maven Pro"/>
              <a:cs typeface="Maven Pro"/>
              <a:sym typeface="Maven Pro"/>
            </a:endParaRPr>
          </a:p>
        </p:txBody>
      </p:sp>
      <p:sp>
        <p:nvSpPr>
          <p:cNvPr id="113" name="Google Shape;113;p25"/>
          <p:cNvSpPr txBox="1"/>
          <p:nvPr>
            <p:ph type="subTitle" idx="1"/>
          </p:nvPr>
        </p:nvSpPr>
        <p:spPr>
          <a:xfrm>
            <a:off x="3737350" y="3376600"/>
            <a:ext cx="1134900" cy="390600"/>
          </a:xfrm>
          <a:prstGeom prst="rect">
            <a:avLst/>
          </a:prstGeom>
        </p:spPr>
        <p:txBody>
          <a:bodyPr spcFirstLastPara="1" wrap="square" lIns="91425" tIns="91425" rIns="91425" bIns="91425" anchor="t" anchorCtr="0">
            <a:normAutofit fontScale="92500" lnSpcReduction="20000"/>
          </a:bodyPr>
          <a:lstStyle/>
          <a:p>
            <a:pPr marL="0" lvl="0" indent="0" algn="l" rtl="0">
              <a:lnSpc>
                <a:spcPct val="90000"/>
              </a:lnSpc>
              <a:spcBef>
                <a:spcPts val="0"/>
              </a:spcBef>
              <a:spcAft>
                <a:spcPts val="0"/>
              </a:spcAft>
              <a:buNone/>
            </a:pPr>
            <a:r>
              <a:rPr lang="en-GB" sz="2100" b="1">
                <a:latin typeface="Maven Pro"/>
                <a:ea typeface="Maven Pro"/>
                <a:cs typeface="Maven Pro"/>
                <a:sym typeface="Maven Pro"/>
              </a:rPr>
              <a:t>Group 5</a:t>
            </a:r>
            <a:endParaRPr sz="2100" b="1">
              <a:latin typeface="Maven Pro"/>
              <a:ea typeface="Maven Pro"/>
              <a:cs typeface="Maven Pro"/>
              <a:sym typeface="Maven Pro"/>
            </a:endParaRPr>
          </a:p>
        </p:txBody>
      </p:sp>
      <p:sp>
        <p:nvSpPr>
          <p:cNvPr id="114" name="Google Shape;114;p25"/>
          <p:cNvSpPr txBox="1"/>
          <p:nvPr/>
        </p:nvSpPr>
        <p:spPr>
          <a:xfrm>
            <a:off x="3072000" y="3917900"/>
            <a:ext cx="30000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Maven Pro"/>
                <a:ea typeface="Maven Pro"/>
                <a:cs typeface="Maven Pro"/>
                <a:sym typeface="Maven Pro"/>
              </a:rPr>
              <a:t>Sarath S - 20418076</a:t>
            </a:r>
            <a:endParaRPr sz="1500">
              <a:solidFill>
                <a:schemeClr val="dk2"/>
              </a:solidFill>
              <a:latin typeface="Maven Pro"/>
              <a:ea typeface="Maven Pro"/>
              <a:cs typeface="Maven Pro"/>
              <a:sym typeface="Maven Pro"/>
            </a:endParaRPr>
          </a:p>
          <a:p>
            <a:pPr marL="0" lvl="0" indent="0" algn="l" rtl="0">
              <a:spcBef>
                <a:spcPts val="0"/>
              </a:spcBef>
              <a:spcAft>
                <a:spcPts val="0"/>
              </a:spcAft>
              <a:buNone/>
            </a:pPr>
            <a:r>
              <a:rPr lang="en-GB" sz="1500">
                <a:solidFill>
                  <a:schemeClr val="dk2"/>
                </a:solidFill>
                <a:latin typeface="Maven Pro"/>
                <a:ea typeface="Maven Pro"/>
                <a:cs typeface="Maven Pro"/>
                <a:sym typeface="Maven Pro"/>
              </a:rPr>
              <a:t>Rahul RS - 20418061</a:t>
            </a:r>
            <a:endParaRPr sz="1500">
              <a:solidFill>
                <a:schemeClr val="dk2"/>
              </a:solidFill>
              <a:latin typeface="Maven Pro"/>
              <a:ea typeface="Maven Pro"/>
              <a:cs typeface="Maven Pro"/>
              <a:sym typeface="Maven Pro"/>
            </a:endParaRPr>
          </a:p>
          <a:p>
            <a:pPr marL="0" lvl="0" indent="0" algn="l" rtl="0">
              <a:spcBef>
                <a:spcPts val="0"/>
              </a:spcBef>
              <a:spcAft>
                <a:spcPts val="0"/>
              </a:spcAft>
              <a:buNone/>
            </a:pPr>
            <a:r>
              <a:rPr lang="en-GB" sz="1500">
                <a:solidFill>
                  <a:schemeClr val="dk2"/>
                </a:solidFill>
                <a:latin typeface="Maven Pro"/>
                <a:ea typeface="Maven Pro"/>
                <a:cs typeface="Maven Pro"/>
                <a:sym typeface="Maven Pro"/>
              </a:rPr>
              <a:t>Aswin Cherukat -  14180028</a:t>
            </a:r>
            <a:endParaRPr sz="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pic>
        <p:nvPicPr>
          <p:cNvPr id="163" name="Google Shape;163;p34"/>
          <p:cNvPicPr preferRelativeResize="0"/>
          <p:nvPr/>
        </p:nvPicPr>
        <p:blipFill rotWithShape="1">
          <a:blip r:embed="rId1"/>
          <a:srcRect r="42366"/>
          <a:stretch>
            <a:fillRect/>
          </a:stretch>
        </p:blipFill>
        <p:spPr>
          <a:xfrm>
            <a:off x="1890225" y="60275"/>
            <a:ext cx="5269899" cy="509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Maven Pro"/>
                <a:ea typeface="Maven Pro"/>
                <a:cs typeface="Maven Pro"/>
                <a:sym typeface="Maven Pro"/>
              </a:rPr>
              <a:t>Result</a:t>
            </a:r>
            <a:endParaRPr b="1">
              <a:latin typeface="Maven Pro"/>
              <a:ea typeface="Maven Pro"/>
              <a:cs typeface="Maven Pro"/>
              <a:sym typeface="Maven Pro"/>
            </a:endParaRPr>
          </a:p>
        </p:txBody>
      </p:sp>
      <p:sp>
        <p:nvSpPr>
          <p:cNvPr id="169" name="Google Shape;169;p35"/>
          <p:cNvSpPr txBox="1"/>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solidFill>
                  <a:schemeClr val="dk2"/>
                </a:solidFill>
                <a:latin typeface="Maven Pro Medium"/>
                <a:ea typeface="Maven Pro Medium"/>
                <a:cs typeface="Maven Pro Medium"/>
                <a:sym typeface="Maven Pro Medium"/>
              </a:rPr>
              <a:t>All the </a:t>
            </a:r>
            <a:r>
              <a:rPr lang="en-GB">
                <a:solidFill>
                  <a:schemeClr val="dk2"/>
                </a:solidFill>
                <a:latin typeface="Maven Pro Medium"/>
                <a:ea typeface="Maven Pro Medium"/>
                <a:cs typeface="Maven Pro Medium"/>
                <a:sym typeface="Maven Pro Medium"/>
              </a:rPr>
              <a:t>modules</a:t>
            </a:r>
            <a:r>
              <a:rPr lang="en-GB">
                <a:solidFill>
                  <a:schemeClr val="dk2"/>
                </a:solidFill>
                <a:latin typeface="Maven Pro Medium"/>
                <a:ea typeface="Maven Pro Medium"/>
                <a:cs typeface="Maven Pro Medium"/>
                <a:sym typeface="Maven Pro Medium"/>
              </a:rPr>
              <a:t> are complete and testing was performed </a:t>
            </a:r>
            <a:r>
              <a:rPr lang="en-GB">
                <a:solidFill>
                  <a:schemeClr val="dk2"/>
                </a:solidFill>
                <a:latin typeface="Maven Pro Medium"/>
                <a:ea typeface="Maven Pro Medium"/>
                <a:cs typeface="Maven Pro Medium"/>
                <a:sym typeface="Maven Pro Medium"/>
              </a:rPr>
              <a:t>successfully</a:t>
            </a:r>
            <a:r>
              <a:rPr lang="en-GB">
                <a:solidFill>
                  <a:schemeClr val="dk2"/>
                </a:solidFill>
                <a:latin typeface="Maven Pro Medium"/>
                <a:ea typeface="Maven Pro Medium"/>
                <a:cs typeface="Maven Pro Medium"/>
                <a:sym typeface="Maven Pro Medium"/>
              </a:rPr>
              <a:t>.</a:t>
            </a:r>
            <a:endParaRPr sz="1800">
              <a:solidFill>
                <a:schemeClr val="dk2"/>
              </a:solidFill>
              <a:latin typeface="Maven Pro Medium"/>
              <a:ea typeface="Maven Pro Medium"/>
              <a:cs typeface="Maven Pro Medium"/>
              <a:sym typeface="Maven Pr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36"/>
          <p:cNvSpPr txBox="1"/>
          <p:nvPr>
            <p:ph type="title" idx="4294967295"/>
          </p:nvPr>
        </p:nvSpPr>
        <p:spPr>
          <a:xfrm>
            <a:off x="3356250" y="1908725"/>
            <a:ext cx="2460300" cy="10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6080" b="1">
                <a:solidFill>
                  <a:schemeClr val="dk1"/>
                </a:solidFill>
                <a:latin typeface="Maven Pro"/>
                <a:ea typeface="Maven Pro"/>
                <a:cs typeface="Maven Pro"/>
                <a:sym typeface="Maven Pro"/>
              </a:rPr>
              <a:t>DEMO</a:t>
            </a:r>
            <a:endParaRPr sz="6080" b="1">
              <a:solidFill>
                <a:schemeClr val="dk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37"/>
          <p:cNvSpPr txBox="1"/>
          <p:nvPr>
            <p:ph type="title" idx="4294967295"/>
          </p:nvPr>
        </p:nvSpPr>
        <p:spPr>
          <a:xfrm>
            <a:off x="2249300" y="1695875"/>
            <a:ext cx="4812900" cy="120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7200" b="1">
                <a:solidFill>
                  <a:schemeClr val="accent1"/>
                </a:solidFill>
                <a:latin typeface="Maven Pro"/>
                <a:ea typeface="Maven Pro"/>
                <a:cs typeface="Maven Pro"/>
                <a:sym typeface="Maven Pro"/>
              </a:rPr>
              <a:t>Thank You</a:t>
            </a:r>
            <a:endParaRPr sz="7200" b="1">
              <a:solidFill>
                <a:schemeClr val="accent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Maven Pro"/>
                <a:ea typeface="Maven Pro"/>
                <a:cs typeface="Maven Pro"/>
                <a:sym typeface="Maven Pro"/>
              </a:rPr>
              <a:t>What is YogaPartner?</a:t>
            </a:r>
            <a:endParaRPr b="1">
              <a:latin typeface="Maven Pro"/>
              <a:ea typeface="Maven Pro"/>
              <a:cs typeface="Maven Pro"/>
              <a:sym typeface="Maven Pro"/>
            </a:endParaRPr>
          </a:p>
        </p:txBody>
      </p:sp>
      <p:sp>
        <p:nvSpPr>
          <p:cNvPr id="120" name="Google Shape;120;p26"/>
          <p:cNvSpPr txBox="1"/>
          <p:nvPr>
            <p:ph type="body" idx="1"/>
          </p:nvPr>
        </p:nvSpPr>
        <p:spPr>
          <a:xfrm>
            <a:off x="401600" y="1919075"/>
            <a:ext cx="8222100" cy="2710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2800">
                <a:solidFill>
                  <a:schemeClr val="dk2"/>
                </a:solidFill>
                <a:latin typeface="Maven Pro Medium"/>
                <a:ea typeface="Maven Pro Medium"/>
                <a:cs typeface="Maven Pro Medium"/>
                <a:sym typeface="Maven Pro Medium"/>
              </a:rPr>
              <a:t>Yoga Partner is an android application which assists people while doing yoga. </a:t>
            </a:r>
            <a:endParaRPr sz="2800">
              <a:solidFill>
                <a:schemeClr val="dk2"/>
              </a:solidFill>
              <a:latin typeface="Maven Pro Medium"/>
              <a:ea typeface="Maven Pro Medium"/>
              <a:cs typeface="Maven Pro Medium"/>
              <a:sym typeface="Maven Pro Medium"/>
            </a:endParaRPr>
          </a:p>
          <a:p>
            <a:pPr marL="0" lvl="0" indent="0" algn="l" rtl="0">
              <a:spcBef>
                <a:spcPts val="1200"/>
              </a:spcBef>
              <a:spcAft>
                <a:spcPts val="0"/>
              </a:spcAft>
              <a:buNone/>
            </a:pPr>
            <a:r>
              <a:rPr lang="en-GB" sz="2800">
                <a:solidFill>
                  <a:schemeClr val="dk2"/>
                </a:solidFill>
                <a:latin typeface="Maven Pro Medium"/>
                <a:ea typeface="Maven Pro Medium"/>
                <a:cs typeface="Maven Pro Medium"/>
                <a:sym typeface="Maven Pro Medium"/>
              </a:rPr>
              <a:t>Using phone’s camera, the posture of the user is captured. The posture is interpreted by the application in the form of landmarks. The specific yoga asana that is demonstrated by the user is found out by the software using a ML algorithm. The name of the asana is then displayed on the screen. </a:t>
            </a:r>
            <a:endParaRPr>
              <a:latin typeface="Maven Pro Medium"/>
              <a:ea typeface="Maven Pro Medium"/>
              <a:cs typeface="Maven Pro Medium"/>
              <a:sym typeface="Maven Pro Medium"/>
            </a:endParaRPr>
          </a:p>
          <a:p>
            <a:pPr marL="0" lvl="0" indent="0" algn="l" rtl="0">
              <a:spcBef>
                <a:spcPts val="1200"/>
              </a:spcBef>
              <a:spcAft>
                <a:spcPts val="1200"/>
              </a:spcAft>
              <a:buNone/>
            </a:pPr>
            <a:endParaRPr>
              <a:latin typeface="Maven Pro Medium"/>
              <a:ea typeface="Maven Pro Medium"/>
              <a:cs typeface="Maven Pro Medium"/>
              <a:sym typeface="Maven Pr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b="1">
                <a:latin typeface="Maven Pro"/>
                <a:ea typeface="Maven Pro"/>
                <a:cs typeface="Maven Pro"/>
                <a:sym typeface="Maven Pro"/>
              </a:rPr>
              <a:t>Why YogaPartner?</a:t>
            </a:r>
            <a:endParaRPr b="1">
              <a:latin typeface="Maven Pro"/>
              <a:ea typeface="Maven Pro"/>
              <a:cs typeface="Maven Pro"/>
              <a:sym typeface="Maven Pro"/>
            </a:endParaRPr>
          </a:p>
        </p:txBody>
      </p:sp>
      <p:sp>
        <p:nvSpPr>
          <p:cNvPr id="126" name="Google Shape;126;p27"/>
          <p:cNvSpPr txBox="1"/>
          <p:nvPr>
            <p:ph type="body" idx="1"/>
          </p:nvPr>
        </p:nvSpPr>
        <p:spPr>
          <a:xfrm>
            <a:off x="471900" y="1933275"/>
            <a:ext cx="8222100" cy="2798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Font typeface="Maven Pro Medium"/>
              <a:buChar char="●"/>
            </a:pPr>
            <a:r>
              <a:rPr lang="en-GB">
                <a:solidFill>
                  <a:schemeClr val="dk2"/>
                </a:solidFill>
                <a:latin typeface="Maven Pro Medium"/>
                <a:ea typeface="Maven Pro Medium"/>
                <a:cs typeface="Maven Pro Medium"/>
                <a:sym typeface="Maven Pro Medium"/>
              </a:rPr>
              <a:t>User friendly design.</a:t>
            </a:r>
            <a:endParaRPr>
              <a:solidFill>
                <a:schemeClr val="dk2"/>
              </a:solidFill>
              <a:latin typeface="Maven Pro Medium"/>
              <a:ea typeface="Maven Pro Medium"/>
              <a:cs typeface="Maven Pro Medium"/>
              <a:sym typeface="Maven Pro Medium"/>
            </a:endParaRPr>
          </a:p>
          <a:p>
            <a:pPr marL="457200" lvl="0" indent="-342900" algn="l" rtl="0">
              <a:spcBef>
                <a:spcPts val="0"/>
              </a:spcBef>
              <a:spcAft>
                <a:spcPts val="0"/>
              </a:spcAft>
              <a:buClr>
                <a:schemeClr val="dk2"/>
              </a:buClr>
              <a:buSzPts val="1800"/>
              <a:buFont typeface="Maven Pro Medium"/>
              <a:buChar char="●"/>
            </a:pPr>
            <a:r>
              <a:rPr lang="en-GB">
                <a:solidFill>
                  <a:schemeClr val="dk2"/>
                </a:solidFill>
                <a:latin typeface="Maven Pro Medium"/>
                <a:ea typeface="Maven Pro Medium"/>
                <a:cs typeface="Maven Pro Medium"/>
                <a:sym typeface="Maven Pro Medium"/>
              </a:rPr>
              <a:t>Ease of use.</a:t>
            </a:r>
            <a:endParaRPr>
              <a:solidFill>
                <a:schemeClr val="dk2"/>
              </a:solidFill>
              <a:latin typeface="Maven Pro Medium"/>
              <a:ea typeface="Maven Pro Medium"/>
              <a:cs typeface="Maven Pro Medium"/>
              <a:sym typeface="Maven Pro Medium"/>
            </a:endParaRPr>
          </a:p>
          <a:p>
            <a:pPr marL="457200" lvl="0" indent="-342900" algn="l" rtl="0">
              <a:spcBef>
                <a:spcPts val="0"/>
              </a:spcBef>
              <a:spcAft>
                <a:spcPts val="0"/>
              </a:spcAft>
              <a:buClr>
                <a:schemeClr val="dk2"/>
              </a:buClr>
              <a:buSzPts val="1800"/>
              <a:buFont typeface="Maven Pro Medium"/>
              <a:buChar char="●"/>
            </a:pPr>
            <a:r>
              <a:rPr lang="en-GB">
                <a:solidFill>
                  <a:schemeClr val="dk2"/>
                </a:solidFill>
                <a:latin typeface="Maven Pro Medium"/>
                <a:ea typeface="Maven Pro Medium"/>
                <a:cs typeface="Maven Pro Medium"/>
                <a:sym typeface="Maven Pro Medium"/>
              </a:rPr>
              <a:t>Identify yoga asana.</a:t>
            </a:r>
            <a:endParaRPr>
              <a:solidFill>
                <a:schemeClr val="dk2"/>
              </a:solidFill>
              <a:latin typeface="Maven Pro Medium"/>
              <a:ea typeface="Maven Pro Medium"/>
              <a:cs typeface="Maven Pro Medium"/>
              <a:sym typeface="Maven Pro Medium"/>
            </a:endParaRPr>
          </a:p>
          <a:p>
            <a:pPr marL="457200" lvl="0" indent="-342900" algn="l" rtl="0">
              <a:spcBef>
                <a:spcPts val="0"/>
              </a:spcBef>
              <a:spcAft>
                <a:spcPts val="0"/>
              </a:spcAft>
              <a:buClr>
                <a:schemeClr val="dk2"/>
              </a:buClr>
              <a:buSzPts val="1800"/>
              <a:buFont typeface="Maven Pro Medium"/>
              <a:buChar char="●"/>
            </a:pPr>
            <a:r>
              <a:rPr lang="en-GB">
                <a:solidFill>
                  <a:schemeClr val="dk2"/>
                </a:solidFill>
                <a:latin typeface="Maven Pro Medium"/>
                <a:ea typeface="Maven Pro Medium"/>
                <a:cs typeface="Maven Pro Medium"/>
                <a:sym typeface="Maven Pro Medium"/>
              </a:rPr>
              <a:t>Identify using phone camera.</a:t>
            </a:r>
            <a:endParaRPr>
              <a:solidFill>
                <a:schemeClr val="dk2"/>
              </a:solidFill>
              <a:latin typeface="Maven Pro Medium"/>
              <a:ea typeface="Maven Pro Medium"/>
              <a:cs typeface="Maven Pro Medium"/>
              <a:sym typeface="Maven Pro Medium"/>
            </a:endParaRPr>
          </a:p>
          <a:p>
            <a:pPr marL="457200" lvl="0" indent="-342900" algn="l" rtl="0">
              <a:spcBef>
                <a:spcPts val="0"/>
              </a:spcBef>
              <a:spcAft>
                <a:spcPts val="0"/>
              </a:spcAft>
              <a:buClr>
                <a:schemeClr val="dk2"/>
              </a:buClr>
              <a:buSzPts val="1800"/>
              <a:buFont typeface="Maven Pro Medium"/>
              <a:buChar char="●"/>
            </a:pPr>
            <a:r>
              <a:rPr lang="en-GB">
                <a:solidFill>
                  <a:schemeClr val="dk2"/>
                </a:solidFill>
                <a:latin typeface="Maven Pro Medium"/>
                <a:ea typeface="Maven Pro Medium"/>
                <a:cs typeface="Maven Pro Medium"/>
                <a:sym typeface="Maven Pro Medium"/>
              </a:rPr>
              <a:t>No need of personal trainer.</a:t>
            </a:r>
            <a:endParaRPr>
              <a:solidFill>
                <a:schemeClr val="dk2"/>
              </a:solidFill>
              <a:latin typeface="Maven Pro Medium"/>
              <a:ea typeface="Maven Pro Medium"/>
              <a:cs typeface="Maven Pro Medium"/>
              <a:sym typeface="Maven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Poster</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pic>
        <p:nvPicPr>
          <p:cNvPr id="136" name="Google Shape;136;p29"/>
          <p:cNvPicPr preferRelativeResize="0"/>
          <p:nvPr/>
        </p:nvPicPr>
        <p:blipFill rotWithShape="1">
          <a:blip r:embed="rId1"/>
          <a:srcRect t="19646"/>
          <a:stretch>
            <a:fillRect/>
          </a:stretch>
        </p:blipFill>
        <p:spPr>
          <a:xfrm>
            <a:off x="0" y="0"/>
            <a:ext cx="9180677"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UML Models</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pic>
        <p:nvPicPr>
          <p:cNvPr id="146" name="Google Shape;146;p31"/>
          <p:cNvPicPr preferRelativeResize="0"/>
          <p:nvPr/>
        </p:nvPicPr>
        <p:blipFill>
          <a:blip r:embed="rId1"/>
          <a:stretch>
            <a:fillRect/>
          </a:stretch>
        </p:blipFill>
        <p:spPr>
          <a:xfrm>
            <a:off x="1724788" y="152400"/>
            <a:ext cx="5694433" cy="4838700"/>
          </a:xfrm>
          <a:prstGeom prst="rect">
            <a:avLst/>
          </a:prstGeom>
          <a:noFill/>
          <a:ln>
            <a:noFill/>
          </a:ln>
        </p:spPr>
      </p:pic>
      <p:sp>
        <p:nvSpPr>
          <p:cNvPr id="147" name="Google Shape;147;p31"/>
          <p:cNvSpPr txBox="1"/>
          <p:nvPr/>
        </p:nvSpPr>
        <p:spPr>
          <a:xfrm>
            <a:off x="131725" y="152400"/>
            <a:ext cx="142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Class Diagrams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pic>
        <p:nvPicPr>
          <p:cNvPr id="152" name="Google Shape;152;p32"/>
          <p:cNvPicPr preferRelativeResize="0"/>
          <p:nvPr/>
        </p:nvPicPr>
        <p:blipFill>
          <a:blip r:embed="rId1"/>
          <a:stretch>
            <a:fillRect/>
          </a:stretch>
        </p:blipFill>
        <p:spPr>
          <a:xfrm>
            <a:off x="1326525" y="152400"/>
            <a:ext cx="6490939"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pic>
        <p:nvPicPr>
          <p:cNvPr id="157" name="Google Shape;157;p33"/>
          <p:cNvPicPr preferRelativeResize="0"/>
          <p:nvPr/>
        </p:nvPicPr>
        <p:blipFill>
          <a:blip r:embed="rId1"/>
          <a:stretch>
            <a:fillRect/>
          </a:stretch>
        </p:blipFill>
        <p:spPr>
          <a:xfrm>
            <a:off x="152400" y="152400"/>
            <a:ext cx="8593773" cy="4838700"/>
          </a:xfrm>
          <a:prstGeom prst="rect">
            <a:avLst/>
          </a:prstGeom>
          <a:noFill/>
          <a:ln>
            <a:noFill/>
          </a:ln>
        </p:spPr>
      </p:pic>
      <p:sp>
        <p:nvSpPr>
          <p:cNvPr id="158" name="Google Shape;158;p33"/>
          <p:cNvSpPr txBox="1"/>
          <p:nvPr/>
        </p:nvSpPr>
        <p:spPr>
          <a:xfrm>
            <a:off x="131725" y="152400"/>
            <a:ext cx="215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Roboto" panose="02000000000000000000"/>
                <a:ea typeface="Roboto" panose="02000000000000000000"/>
                <a:cs typeface="Roboto" panose="02000000000000000000"/>
                <a:sym typeface="Roboto" panose="02000000000000000000"/>
              </a:rPr>
              <a:t>Use Case </a:t>
            </a:r>
            <a:r>
              <a:rPr lang="en-GB">
                <a:solidFill>
                  <a:schemeClr val="lt1"/>
                </a:solidFill>
                <a:latin typeface="Roboto" panose="02000000000000000000"/>
                <a:ea typeface="Roboto" panose="02000000000000000000"/>
                <a:cs typeface="Roboto" panose="02000000000000000000"/>
                <a:sym typeface="Roboto" panose="02000000000000000000"/>
              </a:rPr>
              <a:t>Diagrams</a:t>
            </a:r>
            <a:endParaRPr>
              <a:solidFill>
                <a:schemeClr val="lt1"/>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Words>
  <Application>WPS Presentation</Application>
  <PresentationFormat/>
  <Paragraphs>38</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SimSun</vt:lpstr>
      <vt:lpstr>Wingdings</vt:lpstr>
      <vt:lpstr>Arial</vt:lpstr>
      <vt:lpstr>Roboto</vt:lpstr>
      <vt:lpstr>Maven Pro</vt:lpstr>
      <vt:lpstr>Maven Pro Medium</vt:lpstr>
      <vt:lpstr>Microsoft YaHei</vt:lpstr>
      <vt:lpstr>Arial Unicode MS</vt:lpstr>
      <vt:lpstr>Simple Light</vt:lpstr>
      <vt:lpstr>Material</vt:lpstr>
      <vt:lpstr>YogaPartner</vt:lpstr>
      <vt:lpstr>What is YogaPartner?</vt:lpstr>
      <vt:lpstr>Why YogaPartner?</vt:lpstr>
      <vt:lpstr>Poster</vt:lpstr>
      <vt:lpstr>PowerPoint 演示文稿</vt:lpstr>
      <vt:lpstr>UML Models</vt:lpstr>
      <vt:lpstr>PowerPoint 演示文稿</vt:lpstr>
      <vt:lpstr>PowerPoint 演示文稿</vt:lpstr>
      <vt:lpstr>PowerPoint 演示文稿</vt:lpstr>
      <vt:lpstr>PowerPoint 演示文稿</vt:lpstr>
      <vt:lpstr>Result</vt:lpstr>
      <vt:lpstr>DEMO</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YogaPartner</dc:title>
  <dc:creator/>
  <cp:lastModifiedBy>CyberShark</cp:lastModifiedBy>
  <cp:revision>1</cp:revision>
  <dcterms:created xsi:type="dcterms:W3CDTF">2022-05-26T10:11:47Z</dcterms:created>
  <dcterms:modified xsi:type="dcterms:W3CDTF">2022-05-26T10:11:48Z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