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Maven Pro"/>
      <p:regular r:id="rId24"/>
      <p:bold r:id="rId25"/>
    </p:embeddedFont>
    <p:embeddedFont>
      <p:font typeface="Maven Pro Medium"/>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avenPro-regular.fntdata"/><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avenProMedium-regular.fntdata"/><Relationship Id="rId25" Type="http://schemas.openxmlformats.org/officeDocument/2006/relationships/font" Target="fonts/MavenPro-bold.fntdata"/><Relationship Id="rId27" Type="http://schemas.openxmlformats.org/officeDocument/2006/relationships/font" Target="fonts/MavenPro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ee77686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ee77686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e564803cf_4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e564803cf_4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e564803c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e564803c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e564803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e564803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e564803cf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e564803cf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e564803cf_4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e564803cf_4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d1db7dc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d1db7dc0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e564803cf_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e564803cf_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d1db7dc0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d1db7dc0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d1db7dc0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d1db7dc0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d1db7dc0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d1db7dc0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1db7dc0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1db7dc0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p:nvPr/>
        </p:nvSpPr>
        <p:spPr>
          <a:xfrm>
            <a:off x="3747125" y="431731"/>
            <a:ext cx="1681800" cy="1681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5"/>
          <p:cNvSpPr txBox="1"/>
          <p:nvPr>
            <p:ph type="ctrTitle"/>
          </p:nvPr>
        </p:nvSpPr>
        <p:spPr>
          <a:xfrm>
            <a:off x="327725" y="2102400"/>
            <a:ext cx="8520600" cy="938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aven Pro"/>
                <a:ea typeface="Maven Pro"/>
                <a:cs typeface="Maven Pro"/>
                <a:sym typeface="Maven Pro"/>
              </a:rPr>
              <a:t>Yoga Partner</a:t>
            </a:r>
            <a:endParaRPr b="1">
              <a:latin typeface="Maven Pro"/>
              <a:ea typeface="Maven Pro"/>
              <a:cs typeface="Maven Pro"/>
              <a:sym typeface="Maven Pro"/>
            </a:endParaRPr>
          </a:p>
        </p:txBody>
      </p:sp>
      <p:sp>
        <p:nvSpPr>
          <p:cNvPr id="114" name="Google Shape;114;p25"/>
          <p:cNvSpPr txBox="1"/>
          <p:nvPr>
            <p:ph idx="1" type="subTitle"/>
          </p:nvPr>
        </p:nvSpPr>
        <p:spPr>
          <a:xfrm>
            <a:off x="4020575" y="3376600"/>
            <a:ext cx="1134900" cy="390600"/>
          </a:xfrm>
          <a:prstGeom prst="rect">
            <a:avLst/>
          </a:prstGeom>
        </p:spPr>
        <p:txBody>
          <a:bodyPr anchorCtr="0" anchor="t" bIns="91425" lIns="91425" spcFirstLastPara="1" rIns="91425" wrap="square" tIns="91425">
            <a:normAutofit fontScale="92500" lnSpcReduction="20000"/>
          </a:bodyPr>
          <a:lstStyle/>
          <a:p>
            <a:pPr indent="0" lvl="0" marL="0" rtl="0" algn="l">
              <a:lnSpc>
                <a:spcPct val="90000"/>
              </a:lnSpc>
              <a:spcBef>
                <a:spcPts val="0"/>
              </a:spcBef>
              <a:spcAft>
                <a:spcPts val="0"/>
              </a:spcAft>
              <a:buNone/>
            </a:pPr>
            <a:r>
              <a:rPr b="1" lang="en" sz="2100">
                <a:latin typeface="Maven Pro"/>
                <a:ea typeface="Maven Pro"/>
                <a:cs typeface="Maven Pro"/>
                <a:sym typeface="Maven Pro"/>
              </a:rPr>
              <a:t>Group 5</a:t>
            </a:r>
            <a:endParaRPr b="1" sz="2100">
              <a:latin typeface="Maven Pro"/>
              <a:ea typeface="Maven Pro"/>
              <a:cs typeface="Maven Pro"/>
              <a:sym typeface="Maven Pro"/>
            </a:endParaRPr>
          </a:p>
        </p:txBody>
      </p:sp>
      <p:sp>
        <p:nvSpPr>
          <p:cNvPr id="115" name="Google Shape;115;p25"/>
          <p:cNvSpPr txBox="1"/>
          <p:nvPr/>
        </p:nvSpPr>
        <p:spPr>
          <a:xfrm>
            <a:off x="3355225" y="3917900"/>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Maven Pro"/>
                <a:ea typeface="Maven Pro"/>
                <a:cs typeface="Maven Pro"/>
                <a:sym typeface="Maven Pro"/>
              </a:rPr>
              <a:t>Sarath S - 20418076</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rPr lang="en" sz="1500">
                <a:solidFill>
                  <a:schemeClr val="dk2"/>
                </a:solidFill>
                <a:latin typeface="Maven Pro"/>
                <a:ea typeface="Maven Pro"/>
                <a:cs typeface="Maven Pro"/>
                <a:sym typeface="Maven Pro"/>
              </a:rPr>
              <a:t>Rahul RS - 20418061</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rPr lang="en" sz="1500">
                <a:solidFill>
                  <a:schemeClr val="dk2"/>
                </a:solidFill>
                <a:latin typeface="Maven Pro"/>
                <a:ea typeface="Maven Pro"/>
                <a:cs typeface="Maven Pro"/>
                <a:sym typeface="Maven Pro"/>
              </a:rPr>
              <a:t>Aswin Cherukat -  14180028</a:t>
            </a:r>
            <a:endParaRPr sz="100">
              <a:solidFill>
                <a:schemeClr val="dk2"/>
              </a:solidFill>
            </a:endParaRPr>
          </a:p>
        </p:txBody>
      </p:sp>
      <p:pic>
        <p:nvPicPr>
          <p:cNvPr id="116" name="Google Shape;116;p25"/>
          <p:cNvPicPr preferRelativeResize="0"/>
          <p:nvPr/>
        </p:nvPicPr>
        <p:blipFill>
          <a:blip r:embed="rId3">
            <a:alphaModFix/>
          </a:blip>
          <a:stretch>
            <a:fillRect/>
          </a:stretch>
        </p:blipFill>
        <p:spPr>
          <a:xfrm>
            <a:off x="3986138" y="686775"/>
            <a:ext cx="1171725" cy="1171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4"/>
          <p:cNvPicPr preferRelativeResize="0"/>
          <p:nvPr/>
        </p:nvPicPr>
        <p:blipFill rotWithShape="1">
          <a:blip r:embed="rId3">
            <a:alphaModFix/>
          </a:blip>
          <a:srcRect b="0" l="0" r="42366" t="0"/>
          <a:stretch/>
        </p:blipFill>
        <p:spPr>
          <a:xfrm>
            <a:off x="1890225" y="60275"/>
            <a:ext cx="5269899" cy="509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aven Pro"/>
                <a:ea typeface="Maven Pro"/>
                <a:cs typeface="Maven Pro"/>
                <a:sym typeface="Maven Pro"/>
              </a:rPr>
              <a:t>Result</a:t>
            </a:r>
            <a:endParaRPr b="1">
              <a:latin typeface="Maven Pro"/>
              <a:ea typeface="Maven Pro"/>
              <a:cs typeface="Maven Pro"/>
              <a:sym typeface="Maven Pro"/>
            </a:endParaRPr>
          </a:p>
        </p:txBody>
      </p:sp>
      <p:sp>
        <p:nvSpPr>
          <p:cNvPr id="171" name="Google Shape;171;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latin typeface="Maven Pro Medium"/>
                <a:ea typeface="Maven Pro Medium"/>
                <a:cs typeface="Maven Pro Medium"/>
                <a:sym typeface="Maven Pro Medium"/>
              </a:rPr>
              <a:t>All the </a:t>
            </a:r>
            <a:r>
              <a:rPr lang="en">
                <a:solidFill>
                  <a:schemeClr val="dk2"/>
                </a:solidFill>
                <a:latin typeface="Maven Pro Medium"/>
                <a:ea typeface="Maven Pro Medium"/>
                <a:cs typeface="Maven Pro Medium"/>
                <a:sym typeface="Maven Pro Medium"/>
              </a:rPr>
              <a:t>modules</a:t>
            </a:r>
            <a:r>
              <a:rPr lang="en">
                <a:solidFill>
                  <a:schemeClr val="dk2"/>
                </a:solidFill>
                <a:latin typeface="Maven Pro Medium"/>
                <a:ea typeface="Maven Pro Medium"/>
                <a:cs typeface="Maven Pro Medium"/>
                <a:sym typeface="Maven Pro Medium"/>
              </a:rPr>
              <a:t> are complete and testing was performed </a:t>
            </a:r>
            <a:r>
              <a:rPr lang="en">
                <a:solidFill>
                  <a:schemeClr val="dk2"/>
                </a:solidFill>
                <a:latin typeface="Maven Pro Medium"/>
                <a:ea typeface="Maven Pro Medium"/>
                <a:cs typeface="Maven Pro Medium"/>
                <a:sym typeface="Maven Pro Medium"/>
              </a:rPr>
              <a:t>successfully</a:t>
            </a:r>
            <a:r>
              <a:rPr lang="en">
                <a:solidFill>
                  <a:schemeClr val="dk2"/>
                </a:solidFill>
                <a:latin typeface="Maven Pro Medium"/>
                <a:ea typeface="Maven Pro Medium"/>
                <a:cs typeface="Maven Pro Medium"/>
                <a:sym typeface="Maven Pro Medium"/>
              </a:rPr>
              <a:t>.</a:t>
            </a:r>
            <a:endParaRPr sz="1800">
              <a:solidFill>
                <a:schemeClr val="dk2"/>
              </a:solidFill>
              <a:latin typeface="Maven Pro Medium"/>
              <a:ea typeface="Maven Pro Medium"/>
              <a:cs typeface="Maven Pro Medium"/>
              <a:sym typeface="Maven Pr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idx="4294967295" type="title"/>
          </p:nvPr>
        </p:nvSpPr>
        <p:spPr>
          <a:xfrm>
            <a:off x="3356250" y="1908725"/>
            <a:ext cx="2460300" cy="10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6080">
                <a:solidFill>
                  <a:schemeClr val="dk1"/>
                </a:solidFill>
                <a:latin typeface="Maven Pro"/>
                <a:ea typeface="Maven Pro"/>
                <a:cs typeface="Maven Pro"/>
                <a:sym typeface="Maven Pro"/>
              </a:rPr>
              <a:t>DEMO</a:t>
            </a:r>
            <a:endParaRPr b="1" sz="6080">
              <a:solidFill>
                <a:schemeClr val="dk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idx="4294967295" type="title"/>
          </p:nvPr>
        </p:nvSpPr>
        <p:spPr>
          <a:xfrm>
            <a:off x="2249300" y="1695875"/>
            <a:ext cx="4812900" cy="12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7200">
                <a:solidFill>
                  <a:schemeClr val="accent1"/>
                </a:solidFill>
                <a:latin typeface="Maven Pro"/>
                <a:ea typeface="Maven Pro"/>
                <a:cs typeface="Maven Pro"/>
                <a:sym typeface="Maven Pro"/>
              </a:rPr>
              <a:t>Thank You</a:t>
            </a:r>
            <a:endParaRPr b="1" sz="7200">
              <a:solidFill>
                <a:schemeClr val="accen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aven Pro"/>
                <a:ea typeface="Maven Pro"/>
                <a:cs typeface="Maven Pro"/>
                <a:sym typeface="Maven Pro"/>
              </a:rPr>
              <a:t>What is YogaPartner?</a:t>
            </a:r>
            <a:endParaRPr b="1">
              <a:latin typeface="Maven Pro"/>
              <a:ea typeface="Maven Pro"/>
              <a:cs typeface="Maven Pro"/>
              <a:sym typeface="Maven Pro"/>
            </a:endParaRPr>
          </a:p>
        </p:txBody>
      </p:sp>
      <p:sp>
        <p:nvSpPr>
          <p:cNvPr id="122" name="Google Shape;122;p26"/>
          <p:cNvSpPr txBox="1"/>
          <p:nvPr>
            <p:ph idx="1" type="body"/>
          </p:nvPr>
        </p:nvSpPr>
        <p:spPr>
          <a:xfrm>
            <a:off x="401600" y="1919075"/>
            <a:ext cx="8222100" cy="271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800">
                <a:solidFill>
                  <a:schemeClr val="dk2"/>
                </a:solidFill>
                <a:latin typeface="Maven Pro Medium"/>
                <a:ea typeface="Maven Pro Medium"/>
                <a:cs typeface="Maven Pro Medium"/>
                <a:sym typeface="Maven Pro Medium"/>
              </a:rPr>
              <a:t>Yoga Partner is an android application which assists people while doing yoga. </a:t>
            </a:r>
            <a:endParaRPr sz="2800">
              <a:solidFill>
                <a:schemeClr val="dk2"/>
              </a:solidFill>
              <a:latin typeface="Maven Pro Medium"/>
              <a:ea typeface="Maven Pro Medium"/>
              <a:cs typeface="Maven Pro Medium"/>
              <a:sym typeface="Maven Pro Medium"/>
            </a:endParaRPr>
          </a:p>
          <a:p>
            <a:pPr indent="0" lvl="0" marL="0" rtl="0" algn="l">
              <a:spcBef>
                <a:spcPts val="1200"/>
              </a:spcBef>
              <a:spcAft>
                <a:spcPts val="0"/>
              </a:spcAft>
              <a:buNone/>
            </a:pPr>
            <a:r>
              <a:rPr lang="en" sz="2800">
                <a:solidFill>
                  <a:schemeClr val="dk2"/>
                </a:solidFill>
                <a:latin typeface="Maven Pro Medium"/>
                <a:ea typeface="Maven Pro Medium"/>
                <a:cs typeface="Maven Pro Medium"/>
                <a:sym typeface="Maven Pro Medium"/>
              </a:rPr>
              <a:t>Using phone’s camera, the posture of the user is captured. The posture is interpreted by the application in the form of landmarks. The specific yoga asana that is demonstrated by the user is found out by the software using a ML algorithm. The name of the asana is then displayed on the screen. </a:t>
            </a:r>
            <a:endParaRPr>
              <a:latin typeface="Maven Pro Medium"/>
              <a:ea typeface="Maven Pro Medium"/>
              <a:cs typeface="Maven Pro Medium"/>
              <a:sym typeface="Maven Pro Medium"/>
            </a:endParaRPr>
          </a:p>
          <a:p>
            <a:pPr indent="0" lvl="0" marL="0" rtl="0" algn="l">
              <a:spcBef>
                <a:spcPts val="1200"/>
              </a:spcBef>
              <a:spcAft>
                <a:spcPts val="1200"/>
              </a:spcAft>
              <a:buNone/>
            </a:pPr>
            <a:r>
              <a:t/>
            </a:r>
            <a:endParaRPr>
              <a:latin typeface="Maven Pro Medium"/>
              <a:ea typeface="Maven Pro Medium"/>
              <a:cs typeface="Maven Pro Medium"/>
              <a:sym typeface="Maven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aven Pro"/>
                <a:ea typeface="Maven Pro"/>
                <a:cs typeface="Maven Pro"/>
                <a:sym typeface="Maven Pro"/>
              </a:rPr>
              <a:t>Why YogaPartner?</a:t>
            </a:r>
            <a:endParaRPr b="1">
              <a:latin typeface="Maven Pro"/>
              <a:ea typeface="Maven Pro"/>
              <a:cs typeface="Maven Pro"/>
              <a:sym typeface="Maven Pro"/>
            </a:endParaRPr>
          </a:p>
        </p:txBody>
      </p:sp>
      <p:sp>
        <p:nvSpPr>
          <p:cNvPr id="128" name="Google Shape;128;p27"/>
          <p:cNvSpPr txBox="1"/>
          <p:nvPr>
            <p:ph idx="1" type="body"/>
          </p:nvPr>
        </p:nvSpPr>
        <p:spPr>
          <a:xfrm>
            <a:off x="471900" y="1933275"/>
            <a:ext cx="8222100" cy="279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Maven Pro Medium"/>
              <a:buChar char="●"/>
            </a:pPr>
            <a:r>
              <a:rPr lang="en">
                <a:solidFill>
                  <a:schemeClr val="dk2"/>
                </a:solidFill>
                <a:latin typeface="Maven Pro Medium"/>
                <a:ea typeface="Maven Pro Medium"/>
                <a:cs typeface="Maven Pro Medium"/>
                <a:sym typeface="Maven Pro Medium"/>
              </a:rPr>
              <a:t>User friendly design.</a:t>
            </a:r>
            <a:endParaRPr>
              <a:solidFill>
                <a:schemeClr val="dk2"/>
              </a:solidFill>
              <a:latin typeface="Maven Pro Medium"/>
              <a:ea typeface="Maven Pro Medium"/>
              <a:cs typeface="Maven Pro Medium"/>
              <a:sym typeface="Maven Pro Medium"/>
            </a:endParaRPr>
          </a:p>
          <a:p>
            <a:pPr indent="-342900" lvl="0" marL="457200" rtl="0" algn="l">
              <a:spcBef>
                <a:spcPts val="0"/>
              </a:spcBef>
              <a:spcAft>
                <a:spcPts val="0"/>
              </a:spcAft>
              <a:buClr>
                <a:schemeClr val="dk2"/>
              </a:buClr>
              <a:buSzPts val="1800"/>
              <a:buFont typeface="Maven Pro Medium"/>
              <a:buChar char="●"/>
            </a:pPr>
            <a:r>
              <a:rPr lang="en">
                <a:solidFill>
                  <a:schemeClr val="dk2"/>
                </a:solidFill>
                <a:latin typeface="Maven Pro Medium"/>
                <a:ea typeface="Maven Pro Medium"/>
                <a:cs typeface="Maven Pro Medium"/>
                <a:sym typeface="Maven Pro Medium"/>
              </a:rPr>
              <a:t>Ease of use.</a:t>
            </a:r>
            <a:endParaRPr>
              <a:solidFill>
                <a:schemeClr val="dk2"/>
              </a:solidFill>
              <a:latin typeface="Maven Pro Medium"/>
              <a:ea typeface="Maven Pro Medium"/>
              <a:cs typeface="Maven Pro Medium"/>
              <a:sym typeface="Maven Pro Medium"/>
            </a:endParaRPr>
          </a:p>
          <a:p>
            <a:pPr indent="-342900" lvl="0" marL="457200" rtl="0" algn="l">
              <a:spcBef>
                <a:spcPts val="0"/>
              </a:spcBef>
              <a:spcAft>
                <a:spcPts val="0"/>
              </a:spcAft>
              <a:buClr>
                <a:schemeClr val="dk2"/>
              </a:buClr>
              <a:buSzPts val="1800"/>
              <a:buFont typeface="Maven Pro Medium"/>
              <a:buChar char="●"/>
            </a:pPr>
            <a:r>
              <a:rPr lang="en">
                <a:solidFill>
                  <a:schemeClr val="dk2"/>
                </a:solidFill>
                <a:latin typeface="Maven Pro Medium"/>
                <a:ea typeface="Maven Pro Medium"/>
                <a:cs typeface="Maven Pro Medium"/>
                <a:sym typeface="Maven Pro Medium"/>
              </a:rPr>
              <a:t>Identify yoga asana.</a:t>
            </a:r>
            <a:endParaRPr>
              <a:solidFill>
                <a:schemeClr val="dk2"/>
              </a:solidFill>
              <a:latin typeface="Maven Pro Medium"/>
              <a:ea typeface="Maven Pro Medium"/>
              <a:cs typeface="Maven Pro Medium"/>
              <a:sym typeface="Maven Pro Medium"/>
            </a:endParaRPr>
          </a:p>
          <a:p>
            <a:pPr indent="-342900" lvl="0" marL="457200" rtl="0" algn="l">
              <a:spcBef>
                <a:spcPts val="0"/>
              </a:spcBef>
              <a:spcAft>
                <a:spcPts val="0"/>
              </a:spcAft>
              <a:buClr>
                <a:schemeClr val="dk2"/>
              </a:buClr>
              <a:buSzPts val="1800"/>
              <a:buFont typeface="Maven Pro Medium"/>
              <a:buChar char="●"/>
            </a:pPr>
            <a:r>
              <a:rPr lang="en">
                <a:solidFill>
                  <a:schemeClr val="dk2"/>
                </a:solidFill>
                <a:latin typeface="Maven Pro Medium"/>
                <a:ea typeface="Maven Pro Medium"/>
                <a:cs typeface="Maven Pro Medium"/>
                <a:sym typeface="Maven Pro Medium"/>
              </a:rPr>
              <a:t>Identify using phone camera.</a:t>
            </a:r>
            <a:endParaRPr>
              <a:solidFill>
                <a:schemeClr val="dk2"/>
              </a:solidFill>
              <a:latin typeface="Maven Pro Medium"/>
              <a:ea typeface="Maven Pro Medium"/>
              <a:cs typeface="Maven Pro Medium"/>
              <a:sym typeface="Maven Pro Medium"/>
            </a:endParaRPr>
          </a:p>
          <a:p>
            <a:pPr indent="-342900" lvl="0" marL="457200" rtl="0" algn="l">
              <a:spcBef>
                <a:spcPts val="0"/>
              </a:spcBef>
              <a:spcAft>
                <a:spcPts val="0"/>
              </a:spcAft>
              <a:buClr>
                <a:schemeClr val="dk2"/>
              </a:buClr>
              <a:buSzPts val="1800"/>
              <a:buFont typeface="Maven Pro Medium"/>
              <a:buChar char="●"/>
            </a:pPr>
            <a:r>
              <a:rPr lang="en">
                <a:solidFill>
                  <a:schemeClr val="dk2"/>
                </a:solidFill>
                <a:latin typeface="Maven Pro Medium"/>
                <a:ea typeface="Maven Pro Medium"/>
                <a:cs typeface="Maven Pro Medium"/>
                <a:sym typeface="Maven Pro Medium"/>
              </a:rPr>
              <a:t>No need of personal trainer.</a:t>
            </a:r>
            <a:endParaRPr>
              <a:solidFill>
                <a:schemeClr val="dk2"/>
              </a:solidFill>
              <a:latin typeface="Maven Pro Medium"/>
              <a:ea typeface="Maven Pro Medium"/>
              <a:cs typeface="Maven Pro Medium"/>
              <a:sym typeface="Maven Pr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Poster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rotWithShape="1">
          <a:blip r:embed="rId3">
            <a:alphaModFix/>
          </a:blip>
          <a:srcRect b="0" l="0" r="0" t="19581"/>
          <a:stretch/>
        </p:blipFill>
        <p:spPr>
          <a:xfrm>
            <a:off x="49000" y="0"/>
            <a:ext cx="904600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UML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1724788" y="152400"/>
            <a:ext cx="5694433" cy="4838700"/>
          </a:xfrm>
          <a:prstGeom prst="rect">
            <a:avLst/>
          </a:prstGeom>
          <a:noFill/>
          <a:ln>
            <a:noFill/>
          </a:ln>
        </p:spPr>
      </p:pic>
      <p:sp>
        <p:nvSpPr>
          <p:cNvPr id="149" name="Google Shape;149;p31"/>
          <p:cNvSpPr txBox="1"/>
          <p:nvPr/>
        </p:nvSpPr>
        <p:spPr>
          <a:xfrm>
            <a:off x="131725" y="152400"/>
            <a:ext cx="142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Class Diagrams</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2"/>
          <p:cNvPicPr preferRelativeResize="0"/>
          <p:nvPr/>
        </p:nvPicPr>
        <p:blipFill>
          <a:blip r:embed="rId3">
            <a:alphaModFix/>
          </a:blip>
          <a:stretch>
            <a:fillRect/>
          </a:stretch>
        </p:blipFill>
        <p:spPr>
          <a:xfrm>
            <a:off x="1326525" y="152400"/>
            <a:ext cx="6490939"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3"/>
          <p:cNvPicPr preferRelativeResize="0"/>
          <p:nvPr/>
        </p:nvPicPr>
        <p:blipFill>
          <a:blip r:embed="rId3">
            <a:alphaModFix/>
          </a:blip>
          <a:stretch>
            <a:fillRect/>
          </a:stretch>
        </p:blipFill>
        <p:spPr>
          <a:xfrm>
            <a:off x="152400" y="152400"/>
            <a:ext cx="8593773" cy="4838700"/>
          </a:xfrm>
          <a:prstGeom prst="rect">
            <a:avLst/>
          </a:prstGeom>
          <a:noFill/>
          <a:ln>
            <a:noFill/>
          </a:ln>
        </p:spPr>
      </p:pic>
      <p:sp>
        <p:nvSpPr>
          <p:cNvPr id="160" name="Google Shape;160;p33"/>
          <p:cNvSpPr txBox="1"/>
          <p:nvPr/>
        </p:nvSpPr>
        <p:spPr>
          <a:xfrm>
            <a:off x="131725" y="152400"/>
            <a:ext cx="21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Use Case </a:t>
            </a:r>
            <a:r>
              <a:rPr lang="en">
                <a:solidFill>
                  <a:schemeClr val="lt1"/>
                </a:solidFill>
                <a:latin typeface="Roboto"/>
                <a:ea typeface="Roboto"/>
                <a:cs typeface="Roboto"/>
                <a:sym typeface="Roboto"/>
              </a:rPr>
              <a:t>Diagrams</a:t>
            </a:r>
            <a:endParaRPr>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