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2"/>
  </p:notesMasterIdLst>
  <p:sldIdLst>
    <p:sldId id="256" r:id="rId2"/>
    <p:sldId id="257" r:id="rId3"/>
    <p:sldId id="258" r:id="rId4"/>
    <p:sldId id="266" r:id="rId5"/>
    <p:sldId id="259" r:id="rId6"/>
    <p:sldId id="265" r:id="rId7"/>
    <p:sldId id="331" r:id="rId8"/>
    <p:sldId id="33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21" r:id="rId58"/>
    <p:sldId id="315" r:id="rId59"/>
    <p:sldId id="327" r:id="rId60"/>
    <p:sldId id="328" r:id="rId61"/>
    <p:sldId id="319" r:id="rId62"/>
    <p:sldId id="317" r:id="rId63"/>
    <p:sldId id="322" r:id="rId64"/>
    <p:sldId id="318" r:id="rId65"/>
    <p:sldId id="320" r:id="rId66"/>
    <p:sldId id="323" r:id="rId67"/>
    <p:sldId id="324" r:id="rId68"/>
    <p:sldId id="325" r:id="rId69"/>
    <p:sldId id="326" r:id="rId70"/>
    <p:sldId id="329" r:id="rId7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660"/>
  </p:normalViewPr>
  <p:slideViewPr>
    <p:cSldViewPr>
      <p:cViewPr>
        <p:scale>
          <a:sx n="100" d="100"/>
          <a:sy n="100" d="100"/>
        </p:scale>
        <p:origin x="-39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5AA58-ADCA-46A3-90B7-A9A056E3FAD4}"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de-AT"/>
        </a:p>
      </dgm:t>
    </dgm:pt>
    <dgm:pt modelId="{6B894E8A-D123-426B-BD65-7EB4307AA925}">
      <dgm:prSet phldrT="[Text]"/>
      <dgm:spPr/>
      <dgm:t>
        <a:bodyPr/>
        <a:lstStyle/>
        <a:p>
          <a:r>
            <a:rPr lang="de-AT" dirty="0" smtClean="0"/>
            <a:t>Firmenleitung</a:t>
          </a:r>
          <a:endParaRPr lang="de-AT" dirty="0"/>
        </a:p>
      </dgm:t>
    </dgm:pt>
    <dgm:pt modelId="{33CE4547-C0E1-4ED2-AA70-94089757C644}" type="parTrans" cxnId="{FA106DC6-6099-4459-BCC0-3F45C96A3021}">
      <dgm:prSet/>
      <dgm:spPr/>
      <dgm:t>
        <a:bodyPr/>
        <a:lstStyle/>
        <a:p>
          <a:endParaRPr lang="de-AT"/>
        </a:p>
      </dgm:t>
    </dgm:pt>
    <dgm:pt modelId="{DF6B972F-5B2D-4058-8378-FD09A8073694}" type="sibTrans" cxnId="{FA106DC6-6099-4459-BCC0-3F45C96A3021}">
      <dgm:prSet/>
      <dgm:spPr/>
      <dgm:t>
        <a:bodyPr/>
        <a:lstStyle/>
        <a:p>
          <a:r>
            <a:rPr lang="de-AT" dirty="0" smtClean="0"/>
            <a:t>Permanente Organisation</a:t>
          </a:r>
          <a:endParaRPr lang="de-AT" dirty="0"/>
        </a:p>
      </dgm:t>
    </dgm:pt>
    <dgm:pt modelId="{EC16FB66-782F-4CC3-92DD-9429EBCFBFBE}" type="asst">
      <dgm:prSet phldrT="[Text]"/>
      <dgm:spPr/>
      <dgm:t>
        <a:bodyPr/>
        <a:lstStyle/>
        <a:p>
          <a:r>
            <a:rPr lang="de-AT" dirty="0" smtClean="0"/>
            <a:t>Sekretariat</a:t>
          </a:r>
          <a:endParaRPr lang="de-AT" dirty="0"/>
        </a:p>
      </dgm:t>
    </dgm:pt>
    <dgm:pt modelId="{0D92523B-4A97-4F0F-9885-84A485A13493}" type="parTrans" cxnId="{43332FBA-0441-42BA-880D-1D33ACFDF391}">
      <dgm:prSet/>
      <dgm:spPr/>
      <dgm:t>
        <a:bodyPr/>
        <a:lstStyle/>
        <a:p>
          <a:endParaRPr lang="de-AT"/>
        </a:p>
      </dgm:t>
    </dgm:pt>
    <dgm:pt modelId="{6AE74E09-27C1-4678-B271-B8ED638DC065}" type="sibTrans" cxnId="{43332FBA-0441-42BA-880D-1D33ACFDF391}">
      <dgm:prSet/>
      <dgm:spPr/>
      <dgm:t>
        <a:bodyPr/>
        <a:lstStyle/>
        <a:p>
          <a:r>
            <a:rPr lang="de-AT" dirty="0" smtClean="0"/>
            <a:t>Permanente Organisation</a:t>
          </a:r>
          <a:endParaRPr lang="de-AT" dirty="0"/>
        </a:p>
      </dgm:t>
    </dgm:pt>
    <dgm:pt modelId="{6D600232-49E1-4254-AE90-A2A95B03C24A}">
      <dgm:prSet phldrT="[Text]"/>
      <dgm:spPr/>
      <dgm:t>
        <a:bodyPr/>
        <a:lstStyle/>
        <a:p>
          <a:r>
            <a:rPr lang="de-AT" dirty="0" smtClean="0"/>
            <a:t>Personalabteilung</a:t>
          </a:r>
          <a:endParaRPr lang="de-AT" dirty="0"/>
        </a:p>
      </dgm:t>
    </dgm:pt>
    <dgm:pt modelId="{00F700F4-98EB-49DC-B519-2470AE81A4A0}" type="parTrans" cxnId="{2D4D5354-EC9C-4E68-B4B8-AF4321BC05F1}">
      <dgm:prSet/>
      <dgm:spPr/>
      <dgm:t>
        <a:bodyPr/>
        <a:lstStyle/>
        <a:p>
          <a:endParaRPr lang="de-AT"/>
        </a:p>
      </dgm:t>
    </dgm:pt>
    <dgm:pt modelId="{5BC245C6-DB33-4D3C-B059-B359F31BD392}" type="sibTrans" cxnId="{2D4D5354-EC9C-4E68-B4B8-AF4321BC05F1}">
      <dgm:prSet/>
      <dgm:spPr/>
      <dgm:t>
        <a:bodyPr/>
        <a:lstStyle/>
        <a:p>
          <a:r>
            <a:rPr lang="de-AT" dirty="0" smtClean="0"/>
            <a:t>Permanente Organisation</a:t>
          </a:r>
          <a:endParaRPr lang="de-AT" dirty="0"/>
        </a:p>
      </dgm:t>
    </dgm:pt>
    <dgm:pt modelId="{E610E3C8-0422-480F-AA86-61348AFA4313}">
      <dgm:prSet phldrT="[Text]"/>
      <dgm:spPr/>
      <dgm:t>
        <a:bodyPr/>
        <a:lstStyle/>
        <a:p>
          <a:r>
            <a:rPr lang="de-AT" dirty="0" smtClean="0"/>
            <a:t>EDV-Abteilung</a:t>
          </a:r>
          <a:endParaRPr lang="de-AT" dirty="0"/>
        </a:p>
      </dgm:t>
    </dgm:pt>
    <dgm:pt modelId="{D38632F6-3E4B-4AAE-B941-595C77627133}" type="parTrans" cxnId="{6601D5F2-171A-40F4-9BFE-A26E607CFDD5}">
      <dgm:prSet/>
      <dgm:spPr/>
      <dgm:t>
        <a:bodyPr/>
        <a:lstStyle/>
        <a:p>
          <a:endParaRPr lang="de-AT"/>
        </a:p>
      </dgm:t>
    </dgm:pt>
    <dgm:pt modelId="{85153F35-68A1-4B25-A2EF-2785BA3ADBCB}" type="sibTrans" cxnId="{6601D5F2-171A-40F4-9BFE-A26E607CFDD5}">
      <dgm:prSet/>
      <dgm:spPr/>
      <dgm:t>
        <a:bodyPr/>
        <a:lstStyle/>
        <a:p>
          <a:r>
            <a:rPr lang="de-AT" dirty="0" smtClean="0"/>
            <a:t>Permanente Organisation</a:t>
          </a:r>
          <a:endParaRPr lang="de-AT" dirty="0"/>
        </a:p>
      </dgm:t>
    </dgm:pt>
    <dgm:pt modelId="{AE726ACD-55F2-49D6-9188-0EB02C87709C}">
      <dgm:prSet phldrT="[Text]"/>
      <dgm:spPr>
        <a:solidFill>
          <a:srgbClr val="00B050"/>
        </a:solidFill>
      </dgm:spPr>
      <dgm:t>
        <a:bodyPr/>
        <a:lstStyle/>
        <a:p>
          <a:r>
            <a:rPr lang="de-AT" dirty="0" smtClean="0"/>
            <a:t>Projektteam</a:t>
          </a:r>
          <a:endParaRPr lang="de-AT"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7ABD00F-193B-45B9-8527-7C6ADD24F74B}" type="parTrans" cxnId="{F2279ECD-023E-4D74-B594-EE822113671D}">
      <dgm:prSet/>
      <dgm:spPr/>
      <dgm:t>
        <a:bodyPr/>
        <a:lstStyle/>
        <a:p>
          <a:endParaRPr lang="de-AT"/>
        </a:p>
      </dgm:t>
    </dgm:pt>
    <dgm:pt modelId="{5E8F52EA-4537-478F-A344-89D0EFB2579E}" type="sibTrans" cxnId="{F2279ECD-023E-4D74-B594-EE822113671D}">
      <dgm:prSet/>
      <dgm:spPr>
        <a:solidFill>
          <a:schemeClr val="lt1">
            <a:hueOff val="0"/>
            <a:satOff val="0"/>
            <a:lumOff val="0"/>
          </a:schemeClr>
        </a:solidFill>
      </dgm:spPr>
      <dgm:t>
        <a:bodyPr/>
        <a:lstStyle/>
        <a:p>
          <a:r>
            <a:rPr lang="de-AT" b="1" dirty="0" smtClean="0">
              <a:solidFill>
                <a:srgbClr val="990000"/>
              </a:solidFill>
            </a:rPr>
            <a:t>Temporäre Organisation</a:t>
          </a:r>
          <a:endParaRPr lang="de-AT" b="1" dirty="0">
            <a:solidFill>
              <a:srgbClr val="990000"/>
            </a:solidFill>
          </a:endParaRPr>
        </a:p>
      </dgm:t>
    </dgm:pt>
    <dgm:pt modelId="{DF47D1BC-2D05-41CB-A040-95F990B36D99}" type="pres">
      <dgm:prSet presAssocID="{E4F5AA58-ADCA-46A3-90B7-A9A056E3FAD4}" presName="hierChild1" presStyleCnt="0">
        <dgm:presLayoutVars>
          <dgm:orgChart val="1"/>
          <dgm:chPref val="1"/>
          <dgm:dir/>
          <dgm:animOne val="branch"/>
          <dgm:animLvl val="lvl"/>
          <dgm:resizeHandles/>
        </dgm:presLayoutVars>
      </dgm:prSet>
      <dgm:spPr/>
      <dgm:t>
        <a:bodyPr/>
        <a:lstStyle/>
        <a:p>
          <a:endParaRPr lang="de-AT"/>
        </a:p>
      </dgm:t>
    </dgm:pt>
    <dgm:pt modelId="{A2754028-8037-4CF1-BD55-B8001F0A2F01}" type="pres">
      <dgm:prSet presAssocID="{6B894E8A-D123-426B-BD65-7EB4307AA925}" presName="hierRoot1" presStyleCnt="0">
        <dgm:presLayoutVars>
          <dgm:hierBranch val="init"/>
        </dgm:presLayoutVars>
      </dgm:prSet>
      <dgm:spPr/>
    </dgm:pt>
    <dgm:pt modelId="{B4988224-20D1-46F7-A8EE-DC467F2C428F}" type="pres">
      <dgm:prSet presAssocID="{6B894E8A-D123-426B-BD65-7EB4307AA925}" presName="rootComposite1" presStyleCnt="0"/>
      <dgm:spPr/>
    </dgm:pt>
    <dgm:pt modelId="{21D849CF-7974-49CD-856C-006DE6EFCA6E}" type="pres">
      <dgm:prSet presAssocID="{6B894E8A-D123-426B-BD65-7EB4307AA925}" presName="rootText1" presStyleLbl="node0" presStyleIdx="0" presStyleCnt="1">
        <dgm:presLayoutVars>
          <dgm:chMax/>
          <dgm:chPref val="3"/>
        </dgm:presLayoutVars>
      </dgm:prSet>
      <dgm:spPr/>
      <dgm:t>
        <a:bodyPr/>
        <a:lstStyle/>
        <a:p>
          <a:endParaRPr lang="de-AT"/>
        </a:p>
      </dgm:t>
    </dgm:pt>
    <dgm:pt modelId="{00AA73BE-444C-4CC4-9A20-BCA5671AB403}" type="pres">
      <dgm:prSet presAssocID="{6B894E8A-D123-426B-BD65-7EB4307AA925}" presName="titleText1" presStyleLbl="fgAcc0" presStyleIdx="0" presStyleCnt="1">
        <dgm:presLayoutVars>
          <dgm:chMax val="0"/>
          <dgm:chPref val="0"/>
        </dgm:presLayoutVars>
      </dgm:prSet>
      <dgm:spPr/>
      <dgm:t>
        <a:bodyPr/>
        <a:lstStyle/>
        <a:p>
          <a:endParaRPr lang="de-AT"/>
        </a:p>
      </dgm:t>
    </dgm:pt>
    <dgm:pt modelId="{DD6CAF8D-D43C-4F89-B6E1-9960989901AE}" type="pres">
      <dgm:prSet presAssocID="{6B894E8A-D123-426B-BD65-7EB4307AA925}" presName="rootConnector1" presStyleLbl="node1" presStyleIdx="0" presStyleCnt="3"/>
      <dgm:spPr/>
      <dgm:t>
        <a:bodyPr/>
        <a:lstStyle/>
        <a:p>
          <a:endParaRPr lang="de-AT"/>
        </a:p>
      </dgm:t>
    </dgm:pt>
    <dgm:pt modelId="{9E9F08C6-2B69-4405-AF45-E3B57B720655}" type="pres">
      <dgm:prSet presAssocID="{6B894E8A-D123-426B-BD65-7EB4307AA925}" presName="hierChild2" presStyleCnt="0"/>
      <dgm:spPr/>
    </dgm:pt>
    <dgm:pt modelId="{779C0D1F-BCBF-472F-B0D4-DD20B9579322}" type="pres">
      <dgm:prSet presAssocID="{00F700F4-98EB-49DC-B519-2470AE81A4A0}" presName="Name37" presStyleLbl="parChTrans1D2" presStyleIdx="0" presStyleCnt="4"/>
      <dgm:spPr/>
      <dgm:t>
        <a:bodyPr/>
        <a:lstStyle/>
        <a:p>
          <a:endParaRPr lang="de-AT"/>
        </a:p>
      </dgm:t>
    </dgm:pt>
    <dgm:pt modelId="{37FAC7B1-5B38-4BCD-B565-A1A59C188560}" type="pres">
      <dgm:prSet presAssocID="{6D600232-49E1-4254-AE90-A2A95B03C24A}" presName="hierRoot2" presStyleCnt="0">
        <dgm:presLayoutVars>
          <dgm:hierBranch val="init"/>
        </dgm:presLayoutVars>
      </dgm:prSet>
      <dgm:spPr/>
    </dgm:pt>
    <dgm:pt modelId="{CA8DB8BF-B482-4236-A12D-E85CFDAA2C9F}" type="pres">
      <dgm:prSet presAssocID="{6D600232-49E1-4254-AE90-A2A95B03C24A}" presName="rootComposite" presStyleCnt="0"/>
      <dgm:spPr/>
    </dgm:pt>
    <dgm:pt modelId="{C1977897-AB58-4263-BCBE-3E6BCDEEEC2E}" type="pres">
      <dgm:prSet presAssocID="{6D600232-49E1-4254-AE90-A2A95B03C24A}" presName="rootText" presStyleLbl="node1" presStyleIdx="0" presStyleCnt="3">
        <dgm:presLayoutVars>
          <dgm:chMax/>
          <dgm:chPref val="3"/>
        </dgm:presLayoutVars>
      </dgm:prSet>
      <dgm:spPr/>
      <dgm:t>
        <a:bodyPr/>
        <a:lstStyle/>
        <a:p>
          <a:endParaRPr lang="de-AT"/>
        </a:p>
      </dgm:t>
    </dgm:pt>
    <dgm:pt modelId="{1D370650-2BDE-48DA-A90F-23577AB965DD}" type="pres">
      <dgm:prSet presAssocID="{6D600232-49E1-4254-AE90-A2A95B03C24A}" presName="titleText2" presStyleLbl="fgAcc1" presStyleIdx="0" presStyleCnt="3">
        <dgm:presLayoutVars>
          <dgm:chMax val="0"/>
          <dgm:chPref val="0"/>
        </dgm:presLayoutVars>
      </dgm:prSet>
      <dgm:spPr/>
      <dgm:t>
        <a:bodyPr/>
        <a:lstStyle/>
        <a:p>
          <a:endParaRPr lang="de-AT"/>
        </a:p>
      </dgm:t>
    </dgm:pt>
    <dgm:pt modelId="{7F029908-84A0-4BF1-8FA4-BD9C4E588722}" type="pres">
      <dgm:prSet presAssocID="{6D600232-49E1-4254-AE90-A2A95B03C24A}" presName="rootConnector" presStyleLbl="node2" presStyleIdx="0" presStyleCnt="0"/>
      <dgm:spPr/>
      <dgm:t>
        <a:bodyPr/>
        <a:lstStyle/>
        <a:p>
          <a:endParaRPr lang="de-AT"/>
        </a:p>
      </dgm:t>
    </dgm:pt>
    <dgm:pt modelId="{413AF7E2-7191-4520-8275-49418D9C8754}" type="pres">
      <dgm:prSet presAssocID="{6D600232-49E1-4254-AE90-A2A95B03C24A}" presName="hierChild4" presStyleCnt="0"/>
      <dgm:spPr/>
    </dgm:pt>
    <dgm:pt modelId="{62671BF0-6DE6-4289-B5D1-7202766FD404}" type="pres">
      <dgm:prSet presAssocID="{6D600232-49E1-4254-AE90-A2A95B03C24A}" presName="hierChild5" presStyleCnt="0"/>
      <dgm:spPr/>
    </dgm:pt>
    <dgm:pt modelId="{3031B5BF-78A9-4432-9487-73548AEC50A5}" type="pres">
      <dgm:prSet presAssocID="{D38632F6-3E4B-4AAE-B941-595C77627133}" presName="Name37" presStyleLbl="parChTrans1D2" presStyleIdx="1" presStyleCnt="4"/>
      <dgm:spPr/>
      <dgm:t>
        <a:bodyPr/>
        <a:lstStyle/>
        <a:p>
          <a:endParaRPr lang="de-AT"/>
        </a:p>
      </dgm:t>
    </dgm:pt>
    <dgm:pt modelId="{30F69FD7-0504-4911-A25E-B71B068CC8FE}" type="pres">
      <dgm:prSet presAssocID="{E610E3C8-0422-480F-AA86-61348AFA4313}" presName="hierRoot2" presStyleCnt="0">
        <dgm:presLayoutVars>
          <dgm:hierBranch val="init"/>
        </dgm:presLayoutVars>
      </dgm:prSet>
      <dgm:spPr/>
    </dgm:pt>
    <dgm:pt modelId="{E429A0D7-3D24-4D3A-AF7C-ADCDE5E71464}" type="pres">
      <dgm:prSet presAssocID="{E610E3C8-0422-480F-AA86-61348AFA4313}" presName="rootComposite" presStyleCnt="0"/>
      <dgm:spPr/>
    </dgm:pt>
    <dgm:pt modelId="{C7DE2D77-C2D3-4B74-B748-D6C2F57D8513}" type="pres">
      <dgm:prSet presAssocID="{E610E3C8-0422-480F-AA86-61348AFA4313}" presName="rootText" presStyleLbl="node1" presStyleIdx="1" presStyleCnt="3">
        <dgm:presLayoutVars>
          <dgm:chMax/>
          <dgm:chPref val="3"/>
        </dgm:presLayoutVars>
      </dgm:prSet>
      <dgm:spPr/>
      <dgm:t>
        <a:bodyPr/>
        <a:lstStyle/>
        <a:p>
          <a:endParaRPr lang="de-AT"/>
        </a:p>
      </dgm:t>
    </dgm:pt>
    <dgm:pt modelId="{92B72E6D-D414-49A5-BFA1-E19F8DA69787}" type="pres">
      <dgm:prSet presAssocID="{E610E3C8-0422-480F-AA86-61348AFA4313}" presName="titleText2" presStyleLbl="fgAcc1" presStyleIdx="1" presStyleCnt="3">
        <dgm:presLayoutVars>
          <dgm:chMax val="0"/>
          <dgm:chPref val="0"/>
        </dgm:presLayoutVars>
      </dgm:prSet>
      <dgm:spPr/>
      <dgm:t>
        <a:bodyPr/>
        <a:lstStyle/>
        <a:p>
          <a:endParaRPr lang="de-AT"/>
        </a:p>
      </dgm:t>
    </dgm:pt>
    <dgm:pt modelId="{030345D9-6337-4919-9E01-C08B2BB8AE0E}" type="pres">
      <dgm:prSet presAssocID="{E610E3C8-0422-480F-AA86-61348AFA4313}" presName="rootConnector" presStyleLbl="node2" presStyleIdx="0" presStyleCnt="0"/>
      <dgm:spPr/>
      <dgm:t>
        <a:bodyPr/>
        <a:lstStyle/>
        <a:p>
          <a:endParaRPr lang="de-AT"/>
        </a:p>
      </dgm:t>
    </dgm:pt>
    <dgm:pt modelId="{0CDD58DF-FFC3-40C7-9835-E22679D2F84A}" type="pres">
      <dgm:prSet presAssocID="{E610E3C8-0422-480F-AA86-61348AFA4313}" presName="hierChild4" presStyleCnt="0"/>
      <dgm:spPr/>
    </dgm:pt>
    <dgm:pt modelId="{00C0BCDA-22B5-4CCC-9B59-A4472C826EB9}" type="pres">
      <dgm:prSet presAssocID="{E610E3C8-0422-480F-AA86-61348AFA4313}" presName="hierChild5" presStyleCnt="0"/>
      <dgm:spPr/>
    </dgm:pt>
    <dgm:pt modelId="{001C3F54-3CF0-4232-B561-20827EC0B397}" type="pres">
      <dgm:prSet presAssocID="{37ABD00F-193B-45B9-8527-7C6ADD24F74B}" presName="Name37" presStyleLbl="parChTrans1D2" presStyleIdx="2" presStyleCnt="4"/>
      <dgm:spPr/>
      <dgm:t>
        <a:bodyPr/>
        <a:lstStyle/>
        <a:p>
          <a:endParaRPr lang="de-AT"/>
        </a:p>
      </dgm:t>
    </dgm:pt>
    <dgm:pt modelId="{ECED123C-5826-4F0A-8116-2EFF3DA3338B}" type="pres">
      <dgm:prSet presAssocID="{AE726ACD-55F2-49D6-9188-0EB02C87709C}" presName="hierRoot2" presStyleCnt="0">
        <dgm:presLayoutVars>
          <dgm:hierBranch val="init"/>
        </dgm:presLayoutVars>
      </dgm:prSet>
      <dgm:spPr/>
    </dgm:pt>
    <dgm:pt modelId="{B425FAC8-9422-4A48-96CE-D2AB675B81FB}" type="pres">
      <dgm:prSet presAssocID="{AE726ACD-55F2-49D6-9188-0EB02C87709C}" presName="rootComposite" presStyleCnt="0"/>
      <dgm:spPr/>
    </dgm:pt>
    <dgm:pt modelId="{696B8C03-423D-4A40-BD1E-E16390E07965}" type="pres">
      <dgm:prSet presAssocID="{AE726ACD-55F2-49D6-9188-0EB02C87709C}" presName="rootText" presStyleLbl="node1" presStyleIdx="2" presStyleCnt="3">
        <dgm:presLayoutVars>
          <dgm:chMax/>
          <dgm:chPref val="3"/>
        </dgm:presLayoutVars>
      </dgm:prSet>
      <dgm:spPr/>
      <dgm:t>
        <a:bodyPr/>
        <a:lstStyle/>
        <a:p>
          <a:endParaRPr lang="de-AT"/>
        </a:p>
      </dgm:t>
    </dgm:pt>
    <dgm:pt modelId="{692FBDF2-4526-43D7-95C6-83D00FCC40CC}" type="pres">
      <dgm:prSet presAssocID="{AE726ACD-55F2-49D6-9188-0EB02C87709C}" presName="titleText2" presStyleLbl="fgAcc1" presStyleIdx="2" presStyleCnt="3">
        <dgm:presLayoutVars>
          <dgm:chMax val="0"/>
          <dgm:chPref val="0"/>
        </dgm:presLayoutVars>
      </dgm:prSet>
      <dgm:spPr/>
      <dgm:t>
        <a:bodyPr/>
        <a:lstStyle/>
        <a:p>
          <a:endParaRPr lang="de-AT"/>
        </a:p>
      </dgm:t>
    </dgm:pt>
    <dgm:pt modelId="{9A50131E-D9C6-4157-ABE9-C667A79AE7B7}" type="pres">
      <dgm:prSet presAssocID="{AE726ACD-55F2-49D6-9188-0EB02C87709C}" presName="rootConnector" presStyleLbl="node2" presStyleIdx="0" presStyleCnt="0"/>
      <dgm:spPr/>
      <dgm:t>
        <a:bodyPr/>
        <a:lstStyle/>
        <a:p>
          <a:endParaRPr lang="de-AT"/>
        </a:p>
      </dgm:t>
    </dgm:pt>
    <dgm:pt modelId="{53925E4E-738F-4AF8-933F-0495A5089A02}" type="pres">
      <dgm:prSet presAssocID="{AE726ACD-55F2-49D6-9188-0EB02C87709C}" presName="hierChild4" presStyleCnt="0"/>
      <dgm:spPr/>
    </dgm:pt>
    <dgm:pt modelId="{42575B1E-E68F-4380-A0EB-C20243687DF8}" type="pres">
      <dgm:prSet presAssocID="{AE726ACD-55F2-49D6-9188-0EB02C87709C}" presName="hierChild5" presStyleCnt="0"/>
      <dgm:spPr/>
    </dgm:pt>
    <dgm:pt modelId="{14F36E7E-CA96-4B5F-A577-C2EBD4B11691}" type="pres">
      <dgm:prSet presAssocID="{6B894E8A-D123-426B-BD65-7EB4307AA925}" presName="hierChild3" presStyleCnt="0"/>
      <dgm:spPr/>
    </dgm:pt>
    <dgm:pt modelId="{FBA536A1-38EF-43C9-8DD3-B5FF5EA58C72}" type="pres">
      <dgm:prSet presAssocID="{0D92523B-4A97-4F0F-9885-84A485A13493}" presName="Name96" presStyleLbl="parChTrans1D2" presStyleIdx="3" presStyleCnt="4"/>
      <dgm:spPr/>
      <dgm:t>
        <a:bodyPr/>
        <a:lstStyle/>
        <a:p>
          <a:endParaRPr lang="de-AT"/>
        </a:p>
      </dgm:t>
    </dgm:pt>
    <dgm:pt modelId="{97BCA5C7-69BD-4A2D-81D6-799241C41CA3}" type="pres">
      <dgm:prSet presAssocID="{EC16FB66-782F-4CC3-92DD-9429EBCFBFBE}" presName="hierRoot3" presStyleCnt="0">
        <dgm:presLayoutVars>
          <dgm:hierBranch val="init"/>
        </dgm:presLayoutVars>
      </dgm:prSet>
      <dgm:spPr/>
    </dgm:pt>
    <dgm:pt modelId="{FF2D6ECB-0D5A-4A1E-B1D8-70878FE36855}" type="pres">
      <dgm:prSet presAssocID="{EC16FB66-782F-4CC3-92DD-9429EBCFBFBE}" presName="rootComposite3" presStyleCnt="0"/>
      <dgm:spPr/>
    </dgm:pt>
    <dgm:pt modelId="{28726F33-0E8E-4050-B921-3F07BCB26427}" type="pres">
      <dgm:prSet presAssocID="{EC16FB66-782F-4CC3-92DD-9429EBCFBFBE}" presName="rootText3" presStyleLbl="asst1" presStyleIdx="0" presStyleCnt="1">
        <dgm:presLayoutVars>
          <dgm:chPref val="3"/>
        </dgm:presLayoutVars>
      </dgm:prSet>
      <dgm:spPr/>
      <dgm:t>
        <a:bodyPr/>
        <a:lstStyle/>
        <a:p>
          <a:endParaRPr lang="de-AT"/>
        </a:p>
      </dgm:t>
    </dgm:pt>
    <dgm:pt modelId="{F35857AF-B9D4-40D8-A33D-15BF3BC4C356}" type="pres">
      <dgm:prSet presAssocID="{EC16FB66-782F-4CC3-92DD-9429EBCFBFBE}" presName="titleText3" presStyleLbl="fgAcc2" presStyleIdx="0" presStyleCnt="1">
        <dgm:presLayoutVars>
          <dgm:chMax val="0"/>
          <dgm:chPref val="0"/>
        </dgm:presLayoutVars>
      </dgm:prSet>
      <dgm:spPr/>
      <dgm:t>
        <a:bodyPr/>
        <a:lstStyle/>
        <a:p>
          <a:endParaRPr lang="de-AT"/>
        </a:p>
      </dgm:t>
    </dgm:pt>
    <dgm:pt modelId="{257A8619-5694-451E-B173-31907A314638}" type="pres">
      <dgm:prSet presAssocID="{EC16FB66-782F-4CC3-92DD-9429EBCFBFBE}" presName="rootConnector3" presStyleLbl="asst1" presStyleIdx="0" presStyleCnt="1"/>
      <dgm:spPr/>
      <dgm:t>
        <a:bodyPr/>
        <a:lstStyle/>
        <a:p>
          <a:endParaRPr lang="de-AT"/>
        </a:p>
      </dgm:t>
    </dgm:pt>
    <dgm:pt modelId="{5223B538-2016-4B15-9DC7-823D2BD0BF97}" type="pres">
      <dgm:prSet presAssocID="{EC16FB66-782F-4CC3-92DD-9429EBCFBFBE}" presName="hierChild6" presStyleCnt="0"/>
      <dgm:spPr/>
    </dgm:pt>
    <dgm:pt modelId="{ABD6A5D9-B122-4FC0-AC35-77BB94FB794F}" type="pres">
      <dgm:prSet presAssocID="{EC16FB66-782F-4CC3-92DD-9429EBCFBFBE}" presName="hierChild7" presStyleCnt="0"/>
      <dgm:spPr/>
    </dgm:pt>
  </dgm:ptLst>
  <dgm:cxnLst>
    <dgm:cxn modelId="{BDC44278-3484-4D0B-9FED-8074CD919E62}" type="presOf" srcId="{0D92523B-4A97-4F0F-9885-84A485A13493}" destId="{FBA536A1-38EF-43C9-8DD3-B5FF5EA58C72}" srcOrd="0" destOrd="0" presId="urn:microsoft.com/office/officeart/2008/layout/NameandTitleOrganizationalChart"/>
    <dgm:cxn modelId="{BAF875DF-7CE1-4005-9167-9317249344BD}" type="presOf" srcId="{D38632F6-3E4B-4AAE-B941-595C77627133}" destId="{3031B5BF-78A9-4432-9487-73548AEC50A5}" srcOrd="0" destOrd="0" presId="urn:microsoft.com/office/officeart/2008/layout/NameandTitleOrganizationalChart"/>
    <dgm:cxn modelId="{8F458534-E2F6-4056-8182-2FED137E99D4}" type="presOf" srcId="{EC16FB66-782F-4CC3-92DD-9429EBCFBFBE}" destId="{257A8619-5694-451E-B173-31907A314638}" srcOrd="1" destOrd="0" presId="urn:microsoft.com/office/officeart/2008/layout/NameandTitleOrganizationalChart"/>
    <dgm:cxn modelId="{527AC691-3381-4D53-A7CC-62E346308438}" type="presOf" srcId="{37ABD00F-193B-45B9-8527-7C6ADD24F74B}" destId="{001C3F54-3CF0-4232-B561-20827EC0B397}" srcOrd="0" destOrd="0" presId="urn:microsoft.com/office/officeart/2008/layout/NameandTitleOrganizationalChart"/>
    <dgm:cxn modelId="{3879FE3B-BF95-4DEB-BBF8-6500C39FAB81}" type="presOf" srcId="{AE726ACD-55F2-49D6-9188-0EB02C87709C}" destId="{696B8C03-423D-4A40-BD1E-E16390E07965}" srcOrd="0" destOrd="0" presId="urn:microsoft.com/office/officeart/2008/layout/NameandTitleOrganizationalChart"/>
    <dgm:cxn modelId="{4EAF0B50-5EB6-4D63-B602-89BF1431151A}" type="presOf" srcId="{6B894E8A-D123-426B-BD65-7EB4307AA925}" destId="{DD6CAF8D-D43C-4F89-B6E1-9960989901AE}" srcOrd="1" destOrd="0" presId="urn:microsoft.com/office/officeart/2008/layout/NameandTitleOrganizationalChart"/>
    <dgm:cxn modelId="{FA106DC6-6099-4459-BCC0-3F45C96A3021}" srcId="{E4F5AA58-ADCA-46A3-90B7-A9A056E3FAD4}" destId="{6B894E8A-D123-426B-BD65-7EB4307AA925}" srcOrd="0" destOrd="0" parTransId="{33CE4547-C0E1-4ED2-AA70-94089757C644}" sibTransId="{DF6B972F-5B2D-4058-8378-FD09A8073694}"/>
    <dgm:cxn modelId="{2DC3AB5F-08EB-451A-BDBC-E31A84E16C52}" type="presOf" srcId="{E4F5AA58-ADCA-46A3-90B7-A9A056E3FAD4}" destId="{DF47D1BC-2D05-41CB-A040-95F990B36D99}" srcOrd="0" destOrd="0" presId="urn:microsoft.com/office/officeart/2008/layout/NameandTitleOrganizationalChart"/>
    <dgm:cxn modelId="{2D4D5354-EC9C-4E68-B4B8-AF4321BC05F1}" srcId="{6B894E8A-D123-426B-BD65-7EB4307AA925}" destId="{6D600232-49E1-4254-AE90-A2A95B03C24A}" srcOrd="1" destOrd="0" parTransId="{00F700F4-98EB-49DC-B519-2470AE81A4A0}" sibTransId="{5BC245C6-DB33-4D3C-B059-B359F31BD392}"/>
    <dgm:cxn modelId="{6601D5F2-171A-40F4-9BFE-A26E607CFDD5}" srcId="{6B894E8A-D123-426B-BD65-7EB4307AA925}" destId="{E610E3C8-0422-480F-AA86-61348AFA4313}" srcOrd="2" destOrd="0" parTransId="{D38632F6-3E4B-4AAE-B941-595C77627133}" sibTransId="{85153F35-68A1-4B25-A2EF-2785BA3ADBCB}"/>
    <dgm:cxn modelId="{7550DB91-053E-4712-A9C6-A54109DC09F6}" type="presOf" srcId="{6B894E8A-D123-426B-BD65-7EB4307AA925}" destId="{21D849CF-7974-49CD-856C-006DE6EFCA6E}" srcOrd="0" destOrd="0" presId="urn:microsoft.com/office/officeart/2008/layout/NameandTitleOrganizationalChart"/>
    <dgm:cxn modelId="{F2279ECD-023E-4D74-B594-EE822113671D}" srcId="{6B894E8A-D123-426B-BD65-7EB4307AA925}" destId="{AE726ACD-55F2-49D6-9188-0EB02C87709C}" srcOrd="3" destOrd="0" parTransId="{37ABD00F-193B-45B9-8527-7C6ADD24F74B}" sibTransId="{5E8F52EA-4537-478F-A344-89D0EFB2579E}"/>
    <dgm:cxn modelId="{3EFA44B9-BA9E-4823-B85F-A9EFB684659F}" type="presOf" srcId="{AE726ACD-55F2-49D6-9188-0EB02C87709C}" destId="{9A50131E-D9C6-4157-ABE9-C667A79AE7B7}" srcOrd="1" destOrd="0" presId="urn:microsoft.com/office/officeart/2008/layout/NameandTitleOrganizationalChart"/>
    <dgm:cxn modelId="{638F9E7F-3951-4837-910C-8DB1CE44E0C8}" type="presOf" srcId="{DF6B972F-5B2D-4058-8378-FD09A8073694}" destId="{00AA73BE-444C-4CC4-9A20-BCA5671AB403}" srcOrd="0" destOrd="0" presId="urn:microsoft.com/office/officeart/2008/layout/NameandTitleOrganizationalChart"/>
    <dgm:cxn modelId="{43332FBA-0441-42BA-880D-1D33ACFDF391}" srcId="{6B894E8A-D123-426B-BD65-7EB4307AA925}" destId="{EC16FB66-782F-4CC3-92DD-9429EBCFBFBE}" srcOrd="0" destOrd="0" parTransId="{0D92523B-4A97-4F0F-9885-84A485A13493}" sibTransId="{6AE74E09-27C1-4678-B271-B8ED638DC065}"/>
    <dgm:cxn modelId="{DFBF2172-0129-4C3C-B1CE-D599872E31F4}" type="presOf" srcId="{E610E3C8-0422-480F-AA86-61348AFA4313}" destId="{030345D9-6337-4919-9E01-C08B2BB8AE0E}" srcOrd="1" destOrd="0" presId="urn:microsoft.com/office/officeart/2008/layout/NameandTitleOrganizationalChart"/>
    <dgm:cxn modelId="{15A050BF-6833-4FFA-8047-12385165EA65}" type="presOf" srcId="{00F700F4-98EB-49DC-B519-2470AE81A4A0}" destId="{779C0D1F-BCBF-472F-B0D4-DD20B9579322}" srcOrd="0" destOrd="0" presId="urn:microsoft.com/office/officeart/2008/layout/NameandTitleOrganizationalChart"/>
    <dgm:cxn modelId="{C7E4EF12-F5A2-4317-BD55-ECDD5C31517C}" type="presOf" srcId="{5E8F52EA-4537-478F-A344-89D0EFB2579E}" destId="{692FBDF2-4526-43D7-95C6-83D00FCC40CC}" srcOrd="0" destOrd="0" presId="urn:microsoft.com/office/officeart/2008/layout/NameandTitleOrganizationalChart"/>
    <dgm:cxn modelId="{981C292C-AC54-4B62-82D0-A6A4B30FACC2}" type="presOf" srcId="{EC16FB66-782F-4CC3-92DD-9429EBCFBFBE}" destId="{28726F33-0E8E-4050-B921-3F07BCB26427}" srcOrd="0" destOrd="0" presId="urn:microsoft.com/office/officeart/2008/layout/NameandTitleOrganizationalChart"/>
    <dgm:cxn modelId="{EAF7B880-41DA-414E-8955-4FB747648040}" type="presOf" srcId="{6D600232-49E1-4254-AE90-A2A95B03C24A}" destId="{7F029908-84A0-4BF1-8FA4-BD9C4E588722}" srcOrd="1" destOrd="0" presId="urn:microsoft.com/office/officeart/2008/layout/NameandTitleOrganizationalChart"/>
    <dgm:cxn modelId="{E3D48A12-803D-4878-8B35-D12B5058FE07}" type="presOf" srcId="{5BC245C6-DB33-4D3C-B059-B359F31BD392}" destId="{1D370650-2BDE-48DA-A90F-23577AB965DD}" srcOrd="0" destOrd="0" presId="urn:microsoft.com/office/officeart/2008/layout/NameandTitleOrganizationalChart"/>
    <dgm:cxn modelId="{1515E069-9CFE-4C78-BFFE-AFBF19B9F2D4}" type="presOf" srcId="{85153F35-68A1-4B25-A2EF-2785BA3ADBCB}" destId="{92B72E6D-D414-49A5-BFA1-E19F8DA69787}" srcOrd="0" destOrd="0" presId="urn:microsoft.com/office/officeart/2008/layout/NameandTitleOrganizationalChart"/>
    <dgm:cxn modelId="{3AB4F9B8-3162-4CED-AD01-4EADBC2CD22C}" type="presOf" srcId="{E610E3C8-0422-480F-AA86-61348AFA4313}" destId="{C7DE2D77-C2D3-4B74-B748-D6C2F57D8513}" srcOrd="0" destOrd="0" presId="urn:microsoft.com/office/officeart/2008/layout/NameandTitleOrganizationalChart"/>
    <dgm:cxn modelId="{100831E5-58FC-4639-9C00-E250552D3202}" type="presOf" srcId="{6AE74E09-27C1-4678-B271-B8ED638DC065}" destId="{F35857AF-B9D4-40D8-A33D-15BF3BC4C356}" srcOrd="0" destOrd="0" presId="urn:microsoft.com/office/officeart/2008/layout/NameandTitleOrganizationalChart"/>
    <dgm:cxn modelId="{AE42FA76-E7B8-4CB7-BB99-2482818A709D}" type="presOf" srcId="{6D600232-49E1-4254-AE90-A2A95B03C24A}" destId="{C1977897-AB58-4263-BCBE-3E6BCDEEEC2E}" srcOrd="0" destOrd="0" presId="urn:microsoft.com/office/officeart/2008/layout/NameandTitleOrganizationalChart"/>
    <dgm:cxn modelId="{FD7058E4-D31F-49E7-86D4-E91F399DFB35}" type="presParOf" srcId="{DF47D1BC-2D05-41CB-A040-95F990B36D99}" destId="{A2754028-8037-4CF1-BD55-B8001F0A2F01}" srcOrd="0" destOrd="0" presId="urn:microsoft.com/office/officeart/2008/layout/NameandTitleOrganizationalChart"/>
    <dgm:cxn modelId="{2648826A-D07E-4B26-A15A-7DB2BD84A313}" type="presParOf" srcId="{A2754028-8037-4CF1-BD55-B8001F0A2F01}" destId="{B4988224-20D1-46F7-A8EE-DC467F2C428F}" srcOrd="0" destOrd="0" presId="urn:microsoft.com/office/officeart/2008/layout/NameandTitleOrganizationalChart"/>
    <dgm:cxn modelId="{582731EB-9044-4D9A-A7F7-26033B2FE11D}" type="presParOf" srcId="{B4988224-20D1-46F7-A8EE-DC467F2C428F}" destId="{21D849CF-7974-49CD-856C-006DE6EFCA6E}" srcOrd="0" destOrd="0" presId="urn:microsoft.com/office/officeart/2008/layout/NameandTitleOrganizationalChart"/>
    <dgm:cxn modelId="{04F3474B-03E8-4FF4-A333-6245DA75A202}" type="presParOf" srcId="{B4988224-20D1-46F7-A8EE-DC467F2C428F}" destId="{00AA73BE-444C-4CC4-9A20-BCA5671AB403}" srcOrd="1" destOrd="0" presId="urn:microsoft.com/office/officeart/2008/layout/NameandTitleOrganizationalChart"/>
    <dgm:cxn modelId="{5DF2F7C6-ED15-4ECC-A4D9-49A8A593AD6D}" type="presParOf" srcId="{B4988224-20D1-46F7-A8EE-DC467F2C428F}" destId="{DD6CAF8D-D43C-4F89-B6E1-9960989901AE}" srcOrd="2" destOrd="0" presId="urn:microsoft.com/office/officeart/2008/layout/NameandTitleOrganizationalChart"/>
    <dgm:cxn modelId="{849A300B-C824-4C13-9542-3BE971039C78}" type="presParOf" srcId="{A2754028-8037-4CF1-BD55-B8001F0A2F01}" destId="{9E9F08C6-2B69-4405-AF45-E3B57B720655}" srcOrd="1" destOrd="0" presId="urn:microsoft.com/office/officeart/2008/layout/NameandTitleOrganizationalChart"/>
    <dgm:cxn modelId="{83D2CFCC-B3BD-4A18-AB97-6AF45E698481}" type="presParOf" srcId="{9E9F08C6-2B69-4405-AF45-E3B57B720655}" destId="{779C0D1F-BCBF-472F-B0D4-DD20B9579322}" srcOrd="0" destOrd="0" presId="urn:microsoft.com/office/officeart/2008/layout/NameandTitleOrganizationalChart"/>
    <dgm:cxn modelId="{FE962C27-A2E6-4739-8CE6-C5170AF67B51}" type="presParOf" srcId="{9E9F08C6-2B69-4405-AF45-E3B57B720655}" destId="{37FAC7B1-5B38-4BCD-B565-A1A59C188560}" srcOrd="1" destOrd="0" presId="urn:microsoft.com/office/officeart/2008/layout/NameandTitleOrganizationalChart"/>
    <dgm:cxn modelId="{333F78CE-52FC-4A96-BC0D-FB82EAEDE50A}" type="presParOf" srcId="{37FAC7B1-5B38-4BCD-B565-A1A59C188560}" destId="{CA8DB8BF-B482-4236-A12D-E85CFDAA2C9F}" srcOrd="0" destOrd="0" presId="urn:microsoft.com/office/officeart/2008/layout/NameandTitleOrganizationalChart"/>
    <dgm:cxn modelId="{4CD24D55-FAC0-48FF-AD34-9473813CADF9}" type="presParOf" srcId="{CA8DB8BF-B482-4236-A12D-E85CFDAA2C9F}" destId="{C1977897-AB58-4263-BCBE-3E6BCDEEEC2E}" srcOrd="0" destOrd="0" presId="urn:microsoft.com/office/officeart/2008/layout/NameandTitleOrganizationalChart"/>
    <dgm:cxn modelId="{AE898347-008A-438D-A2F1-2397A324CB42}" type="presParOf" srcId="{CA8DB8BF-B482-4236-A12D-E85CFDAA2C9F}" destId="{1D370650-2BDE-48DA-A90F-23577AB965DD}" srcOrd="1" destOrd="0" presId="urn:microsoft.com/office/officeart/2008/layout/NameandTitleOrganizationalChart"/>
    <dgm:cxn modelId="{77F727E4-C48B-47B7-BE7E-36AB055CA1F5}" type="presParOf" srcId="{CA8DB8BF-B482-4236-A12D-E85CFDAA2C9F}" destId="{7F029908-84A0-4BF1-8FA4-BD9C4E588722}" srcOrd="2" destOrd="0" presId="urn:microsoft.com/office/officeart/2008/layout/NameandTitleOrganizationalChart"/>
    <dgm:cxn modelId="{8CCE978D-D125-46EF-A929-B20C26FF17CC}" type="presParOf" srcId="{37FAC7B1-5B38-4BCD-B565-A1A59C188560}" destId="{413AF7E2-7191-4520-8275-49418D9C8754}" srcOrd="1" destOrd="0" presId="urn:microsoft.com/office/officeart/2008/layout/NameandTitleOrganizationalChart"/>
    <dgm:cxn modelId="{3B819E04-F4B7-4974-8649-C6D76C9C9E29}" type="presParOf" srcId="{37FAC7B1-5B38-4BCD-B565-A1A59C188560}" destId="{62671BF0-6DE6-4289-B5D1-7202766FD404}" srcOrd="2" destOrd="0" presId="urn:microsoft.com/office/officeart/2008/layout/NameandTitleOrganizationalChart"/>
    <dgm:cxn modelId="{375562A5-AB46-4EC1-A661-3EB6AD37854D}" type="presParOf" srcId="{9E9F08C6-2B69-4405-AF45-E3B57B720655}" destId="{3031B5BF-78A9-4432-9487-73548AEC50A5}" srcOrd="2" destOrd="0" presId="urn:microsoft.com/office/officeart/2008/layout/NameandTitleOrganizationalChart"/>
    <dgm:cxn modelId="{98BEF2F5-B91A-4C20-B40B-310A8B86DB80}" type="presParOf" srcId="{9E9F08C6-2B69-4405-AF45-E3B57B720655}" destId="{30F69FD7-0504-4911-A25E-B71B068CC8FE}" srcOrd="3" destOrd="0" presId="urn:microsoft.com/office/officeart/2008/layout/NameandTitleOrganizationalChart"/>
    <dgm:cxn modelId="{C67E42FC-CCA7-4BC2-AF75-76BC662872D0}" type="presParOf" srcId="{30F69FD7-0504-4911-A25E-B71B068CC8FE}" destId="{E429A0D7-3D24-4D3A-AF7C-ADCDE5E71464}" srcOrd="0" destOrd="0" presId="urn:microsoft.com/office/officeart/2008/layout/NameandTitleOrganizationalChart"/>
    <dgm:cxn modelId="{70D280AA-2532-4391-89B3-986566DB834E}" type="presParOf" srcId="{E429A0D7-3D24-4D3A-AF7C-ADCDE5E71464}" destId="{C7DE2D77-C2D3-4B74-B748-D6C2F57D8513}" srcOrd="0" destOrd="0" presId="urn:microsoft.com/office/officeart/2008/layout/NameandTitleOrganizationalChart"/>
    <dgm:cxn modelId="{76057C58-BC34-4D88-8792-98B5AD1604C0}" type="presParOf" srcId="{E429A0D7-3D24-4D3A-AF7C-ADCDE5E71464}" destId="{92B72E6D-D414-49A5-BFA1-E19F8DA69787}" srcOrd="1" destOrd="0" presId="urn:microsoft.com/office/officeart/2008/layout/NameandTitleOrganizationalChart"/>
    <dgm:cxn modelId="{CCA46CC0-1B5B-4F9A-87CE-27D8838DC4A8}" type="presParOf" srcId="{E429A0D7-3D24-4D3A-AF7C-ADCDE5E71464}" destId="{030345D9-6337-4919-9E01-C08B2BB8AE0E}" srcOrd="2" destOrd="0" presId="urn:microsoft.com/office/officeart/2008/layout/NameandTitleOrganizationalChart"/>
    <dgm:cxn modelId="{621778EC-F7E4-4FF2-817B-6CE35F5D777A}" type="presParOf" srcId="{30F69FD7-0504-4911-A25E-B71B068CC8FE}" destId="{0CDD58DF-FFC3-40C7-9835-E22679D2F84A}" srcOrd="1" destOrd="0" presId="urn:microsoft.com/office/officeart/2008/layout/NameandTitleOrganizationalChart"/>
    <dgm:cxn modelId="{0E10D272-CCBF-4B7D-871D-A34CBDF573A6}" type="presParOf" srcId="{30F69FD7-0504-4911-A25E-B71B068CC8FE}" destId="{00C0BCDA-22B5-4CCC-9B59-A4472C826EB9}" srcOrd="2" destOrd="0" presId="urn:microsoft.com/office/officeart/2008/layout/NameandTitleOrganizationalChart"/>
    <dgm:cxn modelId="{3768FB44-3B42-4070-BB3B-71A99A2D84FD}" type="presParOf" srcId="{9E9F08C6-2B69-4405-AF45-E3B57B720655}" destId="{001C3F54-3CF0-4232-B561-20827EC0B397}" srcOrd="4" destOrd="0" presId="urn:microsoft.com/office/officeart/2008/layout/NameandTitleOrganizationalChart"/>
    <dgm:cxn modelId="{720F55A5-C0EF-4AE4-8C96-0F85FECF7733}" type="presParOf" srcId="{9E9F08C6-2B69-4405-AF45-E3B57B720655}" destId="{ECED123C-5826-4F0A-8116-2EFF3DA3338B}" srcOrd="5" destOrd="0" presId="urn:microsoft.com/office/officeart/2008/layout/NameandTitleOrganizationalChart"/>
    <dgm:cxn modelId="{EF5941D3-9E2D-4D41-B7ED-68D261530003}" type="presParOf" srcId="{ECED123C-5826-4F0A-8116-2EFF3DA3338B}" destId="{B425FAC8-9422-4A48-96CE-D2AB675B81FB}" srcOrd="0" destOrd="0" presId="urn:microsoft.com/office/officeart/2008/layout/NameandTitleOrganizationalChart"/>
    <dgm:cxn modelId="{52E454B4-36E3-4102-9839-41D7AA614F54}" type="presParOf" srcId="{B425FAC8-9422-4A48-96CE-D2AB675B81FB}" destId="{696B8C03-423D-4A40-BD1E-E16390E07965}" srcOrd="0" destOrd="0" presId="urn:microsoft.com/office/officeart/2008/layout/NameandTitleOrganizationalChart"/>
    <dgm:cxn modelId="{3A79D511-C1B4-463B-89B2-25347837BF3F}" type="presParOf" srcId="{B425FAC8-9422-4A48-96CE-D2AB675B81FB}" destId="{692FBDF2-4526-43D7-95C6-83D00FCC40CC}" srcOrd="1" destOrd="0" presId="urn:microsoft.com/office/officeart/2008/layout/NameandTitleOrganizationalChart"/>
    <dgm:cxn modelId="{56AA9782-C18D-4B22-9316-72C0FFA5F718}" type="presParOf" srcId="{B425FAC8-9422-4A48-96CE-D2AB675B81FB}" destId="{9A50131E-D9C6-4157-ABE9-C667A79AE7B7}" srcOrd="2" destOrd="0" presId="urn:microsoft.com/office/officeart/2008/layout/NameandTitleOrganizationalChart"/>
    <dgm:cxn modelId="{B8143711-BF44-4FD4-B71A-BEA33E0CC382}" type="presParOf" srcId="{ECED123C-5826-4F0A-8116-2EFF3DA3338B}" destId="{53925E4E-738F-4AF8-933F-0495A5089A02}" srcOrd="1" destOrd="0" presId="urn:microsoft.com/office/officeart/2008/layout/NameandTitleOrganizationalChart"/>
    <dgm:cxn modelId="{37F7A6BE-E165-43CD-B852-E1DFEBECC305}" type="presParOf" srcId="{ECED123C-5826-4F0A-8116-2EFF3DA3338B}" destId="{42575B1E-E68F-4380-A0EB-C20243687DF8}" srcOrd="2" destOrd="0" presId="urn:microsoft.com/office/officeart/2008/layout/NameandTitleOrganizationalChart"/>
    <dgm:cxn modelId="{847A9F6D-46D3-4174-8BA4-1C5EF9B53374}" type="presParOf" srcId="{A2754028-8037-4CF1-BD55-B8001F0A2F01}" destId="{14F36E7E-CA96-4B5F-A577-C2EBD4B11691}" srcOrd="2" destOrd="0" presId="urn:microsoft.com/office/officeart/2008/layout/NameandTitleOrganizationalChart"/>
    <dgm:cxn modelId="{EA6AE5B1-F79B-44D4-9DFD-3B1FBB88231C}" type="presParOf" srcId="{14F36E7E-CA96-4B5F-A577-C2EBD4B11691}" destId="{FBA536A1-38EF-43C9-8DD3-B5FF5EA58C72}" srcOrd="0" destOrd="0" presId="urn:microsoft.com/office/officeart/2008/layout/NameandTitleOrganizationalChart"/>
    <dgm:cxn modelId="{AF826F12-BFF6-42A1-9A8E-290A56490691}" type="presParOf" srcId="{14F36E7E-CA96-4B5F-A577-C2EBD4B11691}" destId="{97BCA5C7-69BD-4A2D-81D6-799241C41CA3}" srcOrd="1" destOrd="0" presId="urn:microsoft.com/office/officeart/2008/layout/NameandTitleOrganizationalChart"/>
    <dgm:cxn modelId="{4ED5C048-6945-4777-8B50-373DC144F905}" type="presParOf" srcId="{97BCA5C7-69BD-4A2D-81D6-799241C41CA3}" destId="{FF2D6ECB-0D5A-4A1E-B1D8-70878FE36855}" srcOrd="0" destOrd="0" presId="urn:microsoft.com/office/officeart/2008/layout/NameandTitleOrganizationalChart"/>
    <dgm:cxn modelId="{A0E2F79D-7D57-4011-8F3F-4839D898805D}" type="presParOf" srcId="{FF2D6ECB-0D5A-4A1E-B1D8-70878FE36855}" destId="{28726F33-0E8E-4050-B921-3F07BCB26427}" srcOrd="0" destOrd="0" presId="urn:microsoft.com/office/officeart/2008/layout/NameandTitleOrganizationalChart"/>
    <dgm:cxn modelId="{7D0713DD-5D0B-403E-AFAD-5B029CE5F0C7}" type="presParOf" srcId="{FF2D6ECB-0D5A-4A1E-B1D8-70878FE36855}" destId="{F35857AF-B9D4-40D8-A33D-15BF3BC4C356}" srcOrd="1" destOrd="0" presId="urn:microsoft.com/office/officeart/2008/layout/NameandTitleOrganizationalChart"/>
    <dgm:cxn modelId="{30BED5D9-0C45-4738-AEC9-06C9B1B1F363}" type="presParOf" srcId="{FF2D6ECB-0D5A-4A1E-B1D8-70878FE36855}" destId="{257A8619-5694-451E-B173-31907A314638}" srcOrd="2" destOrd="0" presId="urn:microsoft.com/office/officeart/2008/layout/NameandTitleOrganizationalChart"/>
    <dgm:cxn modelId="{FECB9D4B-C3D5-4DC6-AD1B-B6CA0DD64258}" type="presParOf" srcId="{97BCA5C7-69BD-4A2D-81D6-799241C41CA3}" destId="{5223B538-2016-4B15-9DC7-823D2BD0BF97}" srcOrd="1" destOrd="0" presId="urn:microsoft.com/office/officeart/2008/layout/NameandTitleOrganizationalChart"/>
    <dgm:cxn modelId="{24EDEE85-2640-4408-93DB-9C9227E513E8}" type="presParOf" srcId="{97BCA5C7-69BD-4A2D-81D6-799241C41CA3}" destId="{ABD6A5D9-B122-4FC0-AC35-77BB94FB794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09EE41-C18C-4FC2-9118-60B61965B910}" type="doc">
      <dgm:prSet loTypeId="urn:microsoft.com/office/officeart/2005/8/layout/process1" loCatId="process" qsTypeId="urn:microsoft.com/office/officeart/2005/8/quickstyle/simple1" qsCatId="simple" csTypeId="urn:microsoft.com/office/officeart/2005/8/colors/accent5_3" csCatId="accent5" phldr="1"/>
      <dgm:spPr/>
    </dgm:pt>
    <dgm:pt modelId="{EFA0A51C-D8D7-43F3-8162-04CE09F5D93F}">
      <dgm:prSet phldrT="[Text]"/>
      <dgm:spPr/>
      <dgm:t>
        <a:bodyPr/>
        <a:lstStyle/>
        <a:p>
          <a:r>
            <a:rPr lang="de-AT" dirty="0" smtClean="0"/>
            <a:t>Vorprojektphase</a:t>
          </a:r>
          <a:endParaRPr lang="de-AT" dirty="0"/>
        </a:p>
      </dgm:t>
    </dgm:pt>
    <dgm:pt modelId="{5598819B-CC3D-431C-BE9E-E064B7255B3E}" type="parTrans" cxnId="{206C05E4-4442-4D5A-AEA1-B38F635C1CA9}">
      <dgm:prSet/>
      <dgm:spPr/>
      <dgm:t>
        <a:bodyPr/>
        <a:lstStyle/>
        <a:p>
          <a:endParaRPr lang="de-AT"/>
        </a:p>
      </dgm:t>
    </dgm:pt>
    <dgm:pt modelId="{0071AC0D-6CE2-4759-B42A-E55E7E56A73E}" type="sibTrans" cxnId="{206C05E4-4442-4D5A-AEA1-B38F635C1CA9}">
      <dgm:prSet/>
      <dgm:spPr/>
      <dgm:t>
        <a:bodyPr/>
        <a:lstStyle/>
        <a:p>
          <a:endParaRPr lang="de-AT" dirty="0"/>
        </a:p>
      </dgm:t>
    </dgm:pt>
    <dgm:pt modelId="{C2056805-B505-482B-85C0-53085A54879D}">
      <dgm:prSet phldrT="[Text]"/>
      <dgm:spPr/>
      <dgm:t>
        <a:bodyPr/>
        <a:lstStyle/>
        <a:p>
          <a:r>
            <a:rPr lang="de-AT" dirty="0" smtClean="0"/>
            <a:t>Projekt</a:t>
          </a:r>
          <a:endParaRPr lang="de-AT" dirty="0"/>
        </a:p>
      </dgm:t>
    </dgm:pt>
    <dgm:pt modelId="{CB7EAE74-CABB-4D74-922F-88E998C5C5AE}" type="parTrans" cxnId="{829067D4-97F9-48B9-BD14-D27CA957EBBA}">
      <dgm:prSet/>
      <dgm:spPr/>
      <dgm:t>
        <a:bodyPr/>
        <a:lstStyle/>
        <a:p>
          <a:endParaRPr lang="de-AT"/>
        </a:p>
      </dgm:t>
    </dgm:pt>
    <dgm:pt modelId="{CCE9F31B-A7EF-4200-A278-BF94BEB54BBD}" type="sibTrans" cxnId="{829067D4-97F9-48B9-BD14-D27CA957EBBA}">
      <dgm:prSet/>
      <dgm:spPr/>
      <dgm:t>
        <a:bodyPr/>
        <a:lstStyle/>
        <a:p>
          <a:endParaRPr lang="de-AT" dirty="0"/>
        </a:p>
      </dgm:t>
    </dgm:pt>
    <dgm:pt modelId="{B434A8A0-6C11-4F41-A5B5-91B476BBDFFC}">
      <dgm:prSet phldrT="[Text]"/>
      <dgm:spPr/>
      <dgm:t>
        <a:bodyPr/>
        <a:lstStyle/>
        <a:p>
          <a:r>
            <a:rPr lang="de-AT" dirty="0" smtClean="0"/>
            <a:t>Nachprojektphase</a:t>
          </a:r>
          <a:endParaRPr lang="de-AT" dirty="0"/>
        </a:p>
      </dgm:t>
    </dgm:pt>
    <dgm:pt modelId="{C842D00B-593E-491A-9B29-0A4548AF9D4A}" type="parTrans" cxnId="{9DE9B095-C33C-4C89-BFA9-4833FEE12CD2}">
      <dgm:prSet/>
      <dgm:spPr/>
      <dgm:t>
        <a:bodyPr/>
        <a:lstStyle/>
        <a:p>
          <a:endParaRPr lang="de-AT"/>
        </a:p>
      </dgm:t>
    </dgm:pt>
    <dgm:pt modelId="{E6C0483B-7F7A-4FF3-921B-405A187B144B}" type="sibTrans" cxnId="{9DE9B095-C33C-4C89-BFA9-4833FEE12CD2}">
      <dgm:prSet/>
      <dgm:spPr/>
      <dgm:t>
        <a:bodyPr/>
        <a:lstStyle/>
        <a:p>
          <a:endParaRPr lang="de-AT"/>
        </a:p>
      </dgm:t>
    </dgm:pt>
    <dgm:pt modelId="{362D17E3-6150-476B-A50A-17539FE8858F}" type="pres">
      <dgm:prSet presAssocID="{C709EE41-C18C-4FC2-9118-60B61965B910}" presName="Name0" presStyleCnt="0">
        <dgm:presLayoutVars>
          <dgm:dir/>
          <dgm:resizeHandles val="exact"/>
        </dgm:presLayoutVars>
      </dgm:prSet>
      <dgm:spPr/>
    </dgm:pt>
    <dgm:pt modelId="{663D46FC-B156-4ED3-A5D9-474DE4A98CFC}" type="pres">
      <dgm:prSet presAssocID="{EFA0A51C-D8D7-43F3-8162-04CE09F5D93F}" presName="node" presStyleLbl="node1" presStyleIdx="0" presStyleCnt="3">
        <dgm:presLayoutVars>
          <dgm:bulletEnabled val="1"/>
        </dgm:presLayoutVars>
      </dgm:prSet>
      <dgm:spPr/>
      <dgm:t>
        <a:bodyPr/>
        <a:lstStyle/>
        <a:p>
          <a:endParaRPr lang="de-AT"/>
        </a:p>
      </dgm:t>
    </dgm:pt>
    <dgm:pt modelId="{7EB20AA7-5D22-472E-B4D8-99A4CE7C52BF}" type="pres">
      <dgm:prSet presAssocID="{0071AC0D-6CE2-4759-B42A-E55E7E56A73E}" presName="sibTrans" presStyleLbl="sibTrans2D1" presStyleIdx="0" presStyleCnt="2"/>
      <dgm:spPr/>
      <dgm:t>
        <a:bodyPr/>
        <a:lstStyle/>
        <a:p>
          <a:endParaRPr lang="de-AT"/>
        </a:p>
      </dgm:t>
    </dgm:pt>
    <dgm:pt modelId="{C7B0C820-D507-4F23-B82F-6F86295BAE58}" type="pres">
      <dgm:prSet presAssocID="{0071AC0D-6CE2-4759-B42A-E55E7E56A73E}" presName="connectorText" presStyleLbl="sibTrans2D1" presStyleIdx="0" presStyleCnt="2"/>
      <dgm:spPr/>
      <dgm:t>
        <a:bodyPr/>
        <a:lstStyle/>
        <a:p>
          <a:endParaRPr lang="de-AT"/>
        </a:p>
      </dgm:t>
    </dgm:pt>
    <dgm:pt modelId="{F094C85A-8433-4E05-A621-15AFF5DB53A8}" type="pres">
      <dgm:prSet presAssocID="{C2056805-B505-482B-85C0-53085A54879D}" presName="node" presStyleLbl="node1" presStyleIdx="1" presStyleCnt="3">
        <dgm:presLayoutVars>
          <dgm:bulletEnabled val="1"/>
        </dgm:presLayoutVars>
      </dgm:prSet>
      <dgm:spPr/>
      <dgm:t>
        <a:bodyPr/>
        <a:lstStyle/>
        <a:p>
          <a:endParaRPr lang="de-AT"/>
        </a:p>
      </dgm:t>
    </dgm:pt>
    <dgm:pt modelId="{43136E7D-82DA-4E66-8A15-FA25C2ACE14A}" type="pres">
      <dgm:prSet presAssocID="{CCE9F31B-A7EF-4200-A278-BF94BEB54BBD}" presName="sibTrans" presStyleLbl="sibTrans2D1" presStyleIdx="1" presStyleCnt="2"/>
      <dgm:spPr/>
      <dgm:t>
        <a:bodyPr/>
        <a:lstStyle/>
        <a:p>
          <a:endParaRPr lang="de-AT"/>
        </a:p>
      </dgm:t>
    </dgm:pt>
    <dgm:pt modelId="{BEDDEC62-B76A-48C5-9E50-833E7A70631C}" type="pres">
      <dgm:prSet presAssocID="{CCE9F31B-A7EF-4200-A278-BF94BEB54BBD}" presName="connectorText" presStyleLbl="sibTrans2D1" presStyleIdx="1" presStyleCnt="2"/>
      <dgm:spPr/>
      <dgm:t>
        <a:bodyPr/>
        <a:lstStyle/>
        <a:p>
          <a:endParaRPr lang="de-AT"/>
        </a:p>
      </dgm:t>
    </dgm:pt>
    <dgm:pt modelId="{A05291DC-F479-490F-A071-BC9CF29F954D}" type="pres">
      <dgm:prSet presAssocID="{B434A8A0-6C11-4F41-A5B5-91B476BBDFFC}" presName="node" presStyleLbl="node1" presStyleIdx="2" presStyleCnt="3">
        <dgm:presLayoutVars>
          <dgm:bulletEnabled val="1"/>
        </dgm:presLayoutVars>
      </dgm:prSet>
      <dgm:spPr/>
      <dgm:t>
        <a:bodyPr/>
        <a:lstStyle/>
        <a:p>
          <a:endParaRPr lang="de-AT"/>
        </a:p>
      </dgm:t>
    </dgm:pt>
  </dgm:ptLst>
  <dgm:cxnLst>
    <dgm:cxn modelId="{56A550F4-4A2E-4644-8CFA-99475B0FD8AF}" type="presOf" srcId="{0071AC0D-6CE2-4759-B42A-E55E7E56A73E}" destId="{C7B0C820-D507-4F23-B82F-6F86295BAE58}" srcOrd="1" destOrd="0" presId="urn:microsoft.com/office/officeart/2005/8/layout/process1"/>
    <dgm:cxn modelId="{206C05E4-4442-4D5A-AEA1-B38F635C1CA9}" srcId="{C709EE41-C18C-4FC2-9118-60B61965B910}" destId="{EFA0A51C-D8D7-43F3-8162-04CE09F5D93F}" srcOrd="0" destOrd="0" parTransId="{5598819B-CC3D-431C-BE9E-E064B7255B3E}" sibTransId="{0071AC0D-6CE2-4759-B42A-E55E7E56A73E}"/>
    <dgm:cxn modelId="{BB4F99A1-1E48-4307-8D6D-AE3C59E52594}" type="presOf" srcId="{0071AC0D-6CE2-4759-B42A-E55E7E56A73E}" destId="{7EB20AA7-5D22-472E-B4D8-99A4CE7C52BF}" srcOrd="0" destOrd="0" presId="urn:microsoft.com/office/officeart/2005/8/layout/process1"/>
    <dgm:cxn modelId="{2EFCE46B-E821-467B-B388-A6EFE137A6C2}" type="presOf" srcId="{CCE9F31B-A7EF-4200-A278-BF94BEB54BBD}" destId="{43136E7D-82DA-4E66-8A15-FA25C2ACE14A}" srcOrd="0" destOrd="0" presId="urn:microsoft.com/office/officeart/2005/8/layout/process1"/>
    <dgm:cxn modelId="{829067D4-97F9-48B9-BD14-D27CA957EBBA}" srcId="{C709EE41-C18C-4FC2-9118-60B61965B910}" destId="{C2056805-B505-482B-85C0-53085A54879D}" srcOrd="1" destOrd="0" parTransId="{CB7EAE74-CABB-4D74-922F-88E998C5C5AE}" sibTransId="{CCE9F31B-A7EF-4200-A278-BF94BEB54BBD}"/>
    <dgm:cxn modelId="{C83EFA04-299A-427A-BEE0-DBDF479BB5FE}" type="presOf" srcId="{B434A8A0-6C11-4F41-A5B5-91B476BBDFFC}" destId="{A05291DC-F479-490F-A071-BC9CF29F954D}" srcOrd="0" destOrd="0" presId="urn:microsoft.com/office/officeart/2005/8/layout/process1"/>
    <dgm:cxn modelId="{14FB2D02-A71D-43CF-82A6-693056A11319}" type="presOf" srcId="{CCE9F31B-A7EF-4200-A278-BF94BEB54BBD}" destId="{BEDDEC62-B76A-48C5-9E50-833E7A70631C}" srcOrd="1" destOrd="0" presId="urn:microsoft.com/office/officeart/2005/8/layout/process1"/>
    <dgm:cxn modelId="{28A762B0-715C-406E-8185-5B4B33FB8A52}" type="presOf" srcId="{EFA0A51C-D8D7-43F3-8162-04CE09F5D93F}" destId="{663D46FC-B156-4ED3-A5D9-474DE4A98CFC}" srcOrd="0" destOrd="0" presId="urn:microsoft.com/office/officeart/2005/8/layout/process1"/>
    <dgm:cxn modelId="{047620AC-5C1A-4722-920D-A882A8EB7051}" type="presOf" srcId="{C709EE41-C18C-4FC2-9118-60B61965B910}" destId="{362D17E3-6150-476B-A50A-17539FE8858F}" srcOrd="0" destOrd="0" presId="urn:microsoft.com/office/officeart/2005/8/layout/process1"/>
    <dgm:cxn modelId="{9DE9B095-C33C-4C89-BFA9-4833FEE12CD2}" srcId="{C709EE41-C18C-4FC2-9118-60B61965B910}" destId="{B434A8A0-6C11-4F41-A5B5-91B476BBDFFC}" srcOrd="2" destOrd="0" parTransId="{C842D00B-593E-491A-9B29-0A4548AF9D4A}" sibTransId="{E6C0483B-7F7A-4FF3-921B-405A187B144B}"/>
    <dgm:cxn modelId="{D34CA7E0-B017-430A-95EA-325ED4279EF2}" type="presOf" srcId="{C2056805-B505-482B-85C0-53085A54879D}" destId="{F094C85A-8433-4E05-A621-15AFF5DB53A8}" srcOrd="0" destOrd="0" presId="urn:microsoft.com/office/officeart/2005/8/layout/process1"/>
    <dgm:cxn modelId="{5335D9B0-7F2D-4C3B-B6E0-AC11BAEBE8A9}" type="presParOf" srcId="{362D17E3-6150-476B-A50A-17539FE8858F}" destId="{663D46FC-B156-4ED3-A5D9-474DE4A98CFC}" srcOrd="0" destOrd="0" presId="urn:microsoft.com/office/officeart/2005/8/layout/process1"/>
    <dgm:cxn modelId="{00196DD5-B65B-460A-89D5-1D3AD9E97FA9}" type="presParOf" srcId="{362D17E3-6150-476B-A50A-17539FE8858F}" destId="{7EB20AA7-5D22-472E-B4D8-99A4CE7C52BF}" srcOrd="1" destOrd="0" presId="urn:microsoft.com/office/officeart/2005/8/layout/process1"/>
    <dgm:cxn modelId="{DD1956A9-BB22-42D7-9053-C8E58DD13AC1}" type="presParOf" srcId="{7EB20AA7-5D22-472E-B4D8-99A4CE7C52BF}" destId="{C7B0C820-D507-4F23-B82F-6F86295BAE58}" srcOrd="0" destOrd="0" presId="urn:microsoft.com/office/officeart/2005/8/layout/process1"/>
    <dgm:cxn modelId="{B348F735-CD87-4002-949C-15A1192799B9}" type="presParOf" srcId="{362D17E3-6150-476B-A50A-17539FE8858F}" destId="{F094C85A-8433-4E05-A621-15AFF5DB53A8}" srcOrd="2" destOrd="0" presId="urn:microsoft.com/office/officeart/2005/8/layout/process1"/>
    <dgm:cxn modelId="{3D53A0CE-7E8C-4FBD-B664-EBDB1A0EE56B}" type="presParOf" srcId="{362D17E3-6150-476B-A50A-17539FE8858F}" destId="{43136E7D-82DA-4E66-8A15-FA25C2ACE14A}" srcOrd="3" destOrd="0" presId="urn:microsoft.com/office/officeart/2005/8/layout/process1"/>
    <dgm:cxn modelId="{3F1BF6EC-5CD4-49F2-89D6-C0E93B59B956}" type="presParOf" srcId="{43136E7D-82DA-4E66-8A15-FA25C2ACE14A}" destId="{BEDDEC62-B76A-48C5-9E50-833E7A70631C}" srcOrd="0" destOrd="0" presId="urn:microsoft.com/office/officeart/2005/8/layout/process1"/>
    <dgm:cxn modelId="{84384A1F-D43A-4E87-AB25-5EAED4EF957C}" type="presParOf" srcId="{362D17E3-6150-476B-A50A-17539FE8858F}" destId="{A05291DC-F479-490F-A071-BC9CF29F954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54510C-1B40-45E6-85F0-CC29976F3984}"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de-DE"/>
        </a:p>
      </dgm:t>
    </dgm:pt>
    <dgm:pt modelId="{D08B34AF-F9F1-447F-8CFF-E3DE4CC92574}">
      <dgm:prSet phldrT="[Text]"/>
      <dgm:spPr>
        <a:solidFill>
          <a:srgbClr val="663300"/>
        </a:solidFill>
      </dgm:spPr>
      <dgm:t>
        <a:bodyPr/>
        <a:lstStyle/>
        <a:p>
          <a:r>
            <a:rPr lang="de-AT" dirty="0" smtClean="0"/>
            <a:t>Projekt INFRA</a:t>
          </a:r>
          <a:endParaRPr lang="de-DE" dirty="0"/>
        </a:p>
      </dgm:t>
    </dgm:pt>
    <dgm:pt modelId="{9A892A10-9344-444A-A3E5-DCC3982267FD}" type="parTrans" cxnId="{C570E2D2-ACA0-4723-A8EA-736D835725EF}">
      <dgm:prSet/>
      <dgm:spPr/>
      <dgm:t>
        <a:bodyPr/>
        <a:lstStyle/>
        <a:p>
          <a:endParaRPr lang="de-DE"/>
        </a:p>
      </dgm:t>
    </dgm:pt>
    <dgm:pt modelId="{223275E9-3C52-4A17-ABCC-0AF33B065C6C}" type="sibTrans" cxnId="{C570E2D2-ACA0-4723-A8EA-736D835725EF}">
      <dgm:prSet/>
      <dgm:spPr/>
      <dgm:t>
        <a:bodyPr/>
        <a:lstStyle/>
        <a:p>
          <a:pPr algn="r"/>
          <a:r>
            <a:rPr lang="de-AT" dirty="0" smtClean="0"/>
            <a:t>0.</a:t>
          </a:r>
          <a:endParaRPr lang="de-DE" dirty="0"/>
        </a:p>
      </dgm:t>
    </dgm:pt>
    <dgm:pt modelId="{7B16E655-2790-456B-812C-35119DCFE0A0}">
      <dgm:prSet phldrT="[Text]"/>
      <dgm:spPr>
        <a:solidFill>
          <a:schemeClr val="accent1">
            <a:lumMod val="75000"/>
          </a:schemeClr>
        </a:solidFill>
      </dgm:spPr>
      <dgm:t>
        <a:bodyPr/>
        <a:lstStyle/>
        <a:p>
          <a:r>
            <a:rPr lang="de-AT" dirty="0" smtClean="0"/>
            <a:t>Projektmanagement</a:t>
          </a:r>
          <a:endParaRPr lang="de-DE" dirty="0"/>
        </a:p>
      </dgm:t>
    </dgm:pt>
    <dgm:pt modelId="{0EAB72FE-C1DE-4697-BEE9-F794051982D7}" type="parTrans" cxnId="{674F931F-0CCE-4662-B5D4-D65B3C319B39}">
      <dgm:prSet/>
      <dgm:spPr/>
      <dgm:t>
        <a:bodyPr/>
        <a:lstStyle/>
        <a:p>
          <a:endParaRPr lang="de-DE"/>
        </a:p>
      </dgm:t>
    </dgm:pt>
    <dgm:pt modelId="{86896C7C-7702-4B03-9F19-F5B2E04E406C}" type="sibTrans" cxnId="{674F931F-0CCE-4662-B5D4-D65B3C319B39}">
      <dgm:prSet/>
      <dgm:spPr/>
      <dgm:t>
        <a:bodyPr/>
        <a:lstStyle/>
        <a:p>
          <a:r>
            <a:rPr lang="de-AT" dirty="0" smtClean="0"/>
            <a:t>1</a:t>
          </a:r>
          <a:endParaRPr lang="de-DE" dirty="0"/>
        </a:p>
      </dgm:t>
    </dgm:pt>
    <dgm:pt modelId="{4FF91B84-B1E1-4E0D-9EEC-BB276930CA46}">
      <dgm:prSet phldrT="[Text]"/>
      <dgm:spPr>
        <a:solidFill>
          <a:schemeClr val="accent1">
            <a:lumMod val="75000"/>
          </a:schemeClr>
        </a:solidFill>
      </dgm:spPr>
      <dgm:t>
        <a:bodyPr/>
        <a:lstStyle/>
        <a:p>
          <a:r>
            <a:rPr lang="de-AT" dirty="0" smtClean="0"/>
            <a:t>Planung</a:t>
          </a:r>
          <a:endParaRPr lang="de-DE" dirty="0"/>
        </a:p>
      </dgm:t>
    </dgm:pt>
    <dgm:pt modelId="{6E51BB78-48EC-4168-9733-FE2B670D1893}" type="parTrans" cxnId="{FC14974B-22C8-4A66-95AA-1AFFDBDCFE51}">
      <dgm:prSet/>
      <dgm:spPr/>
      <dgm:t>
        <a:bodyPr/>
        <a:lstStyle/>
        <a:p>
          <a:endParaRPr lang="de-DE"/>
        </a:p>
      </dgm:t>
    </dgm:pt>
    <dgm:pt modelId="{0C6E903C-FBD6-461D-96DF-433BE14A3FDC}" type="sibTrans" cxnId="{FC14974B-22C8-4A66-95AA-1AFFDBDCFE51}">
      <dgm:prSet/>
      <dgm:spPr/>
      <dgm:t>
        <a:bodyPr/>
        <a:lstStyle/>
        <a:p>
          <a:r>
            <a:rPr lang="de-AT" dirty="0" smtClean="0"/>
            <a:t>2</a:t>
          </a:r>
          <a:endParaRPr lang="de-DE" dirty="0"/>
        </a:p>
      </dgm:t>
    </dgm:pt>
    <dgm:pt modelId="{FE12E1A7-C03F-453B-8A7D-257AA1F09C36}">
      <dgm:prSet phldrT="[Text]"/>
      <dgm:spPr>
        <a:solidFill>
          <a:schemeClr val="accent1">
            <a:lumMod val="75000"/>
          </a:schemeClr>
        </a:solidFill>
      </dgm:spPr>
      <dgm:t>
        <a:bodyPr/>
        <a:lstStyle/>
        <a:p>
          <a:r>
            <a:rPr lang="de-AT" dirty="0" smtClean="0"/>
            <a:t>Vorbereitung</a:t>
          </a:r>
          <a:endParaRPr lang="de-DE" dirty="0"/>
        </a:p>
      </dgm:t>
    </dgm:pt>
    <dgm:pt modelId="{A7D9F0DD-6A99-4D3E-80AF-0E8FF535AF71}" type="parTrans" cxnId="{7B49EF39-93EC-47D1-A4E7-82ABC50B7115}">
      <dgm:prSet/>
      <dgm:spPr/>
      <dgm:t>
        <a:bodyPr/>
        <a:lstStyle/>
        <a:p>
          <a:endParaRPr lang="de-DE"/>
        </a:p>
      </dgm:t>
    </dgm:pt>
    <dgm:pt modelId="{3D508801-5F5E-4094-BAAB-06147EC3C724}" type="sibTrans" cxnId="{7B49EF39-93EC-47D1-A4E7-82ABC50B7115}">
      <dgm:prSet/>
      <dgm:spPr/>
      <dgm:t>
        <a:bodyPr/>
        <a:lstStyle/>
        <a:p>
          <a:r>
            <a:rPr lang="de-AT" dirty="0" smtClean="0"/>
            <a:t>3</a:t>
          </a:r>
          <a:endParaRPr lang="de-DE" dirty="0"/>
        </a:p>
      </dgm:t>
    </dgm:pt>
    <dgm:pt modelId="{0FE06D6B-DBE4-4195-8709-E7B5F6F177ED}">
      <dgm:prSet/>
      <dgm:spPr>
        <a:solidFill>
          <a:schemeClr val="accent1">
            <a:lumMod val="75000"/>
          </a:schemeClr>
        </a:solidFill>
      </dgm:spPr>
      <dgm:t>
        <a:bodyPr/>
        <a:lstStyle/>
        <a:p>
          <a:r>
            <a:rPr lang="de-AT" dirty="0" smtClean="0"/>
            <a:t>Durchführung</a:t>
          </a:r>
          <a:endParaRPr lang="de-DE" dirty="0"/>
        </a:p>
      </dgm:t>
    </dgm:pt>
    <dgm:pt modelId="{57ACF708-78D1-4517-8724-DCF17B442818}" type="parTrans" cxnId="{85D15654-3F5D-42EE-A3D2-7D768072E525}">
      <dgm:prSet/>
      <dgm:spPr/>
      <dgm:t>
        <a:bodyPr/>
        <a:lstStyle/>
        <a:p>
          <a:endParaRPr lang="de-DE"/>
        </a:p>
      </dgm:t>
    </dgm:pt>
    <dgm:pt modelId="{E191F616-7112-46F6-BC67-1DD2AC127219}" type="sibTrans" cxnId="{85D15654-3F5D-42EE-A3D2-7D768072E525}">
      <dgm:prSet/>
      <dgm:spPr/>
      <dgm:t>
        <a:bodyPr/>
        <a:lstStyle/>
        <a:p>
          <a:r>
            <a:rPr lang="de-AT" dirty="0" smtClean="0"/>
            <a:t>4</a:t>
          </a:r>
          <a:endParaRPr lang="de-DE" dirty="0"/>
        </a:p>
      </dgm:t>
    </dgm:pt>
    <dgm:pt modelId="{44A883F2-4A57-4AA8-8B69-C628A42907DC}">
      <dgm:prSet/>
      <dgm:spPr>
        <a:solidFill>
          <a:schemeClr val="accent1">
            <a:lumMod val="75000"/>
          </a:schemeClr>
        </a:solidFill>
      </dgm:spPr>
      <dgm:t>
        <a:bodyPr/>
        <a:lstStyle/>
        <a:p>
          <a:r>
            <a:rPr lang="de-AT" dirty="0" smtClean="0"/>
            <a:t>Nachbearbeitung</a:t>
          </a:r>
          <a:endParaRPr lang="de-DE" dirty="0"/>
        </a:p>
      </dgm:t>
    </dgm:pt>
    <dgm:pt modelId="{B3849334-93CA-4F22-8769-CFCFFFF89D29}" type="parTrans" cxnId="{4FCA6AB4-43EA-440B-9BB8-F12E4B13782C}">
      <dgm:prSet/>
      <dgm:spPr/>
      <dgm:t>
        <a:bodyPr/>
        <a:lstStyle/>
        <a:p>
          <a:endParaRPr lang="de-DE"/>
        </a:p>
      </dgm:t>
    </dgm:pt>
    <dgm:pt modelId="{6EB62B5E-FC25-42DD-8A64-FD2C3F50ABC1}" type="sibTrans" cxnId="{4FCA6AB4-43EA-440B-9BB8-F12E4B13782C}">
      <dgm:prSet/>
      <dgm:spPr/>
      <dgm:t>
        <a:bodyPr/>
        <a:lstStyle/>
        <a:p>
          <a:r>
            <a:rPr lang="de-AT" dirty="0" smtClean="0"/>
            <a:t>5</a:t>
          </a:r>
          <a:endParaRPr lang="de-DE" dirty="0"/>
        </a:p>
      </dgm:t>
    </dgm:pt>
    <dgm:pt modelId="{0B1F8D50-AD5F-4EB5-A8A3-E65E5B88C114}">
      <dgm:prSet/>
      <dgm:spPr>
        <a:solidFill>
          <a:schemeClr val="accent1">
            <a:lumMod val="40000"/>
            <a:lumOff val="60000"/>
          </a:schemeClr>
        </a:solidFill>
      </dgm:spPr>
      <dgm:t>
        <a:bodyPr/>
        <a:lstStyle/>
        <a:p>
          <a:r>
            <a:rPr lang="de-AT" dirty="0" smtClean="0">
              <a:solidFill>
                <a:schemeClr val="tx1"/>
              </a:solidFill>
            </a:rPr>
            <a:t>Projektauftrag erteilt</a:t>
          </a:r>
          <a:endParaRPr lang="de-DE" dirty="0">
            <a:solidFill>
              <a:schemeClr val="tx1"/>
            </a:solidFill>
          </a:endParaRPr>
        </a:p>
      </dgm:t>
    </dgm:pt>
    <dgm:pt modelId="{1E7AD0AC-080C-4541-A518-C247AEEBF241}" type="parTrans" cxnId="{B973C677-158B-40F6-90AE-C6A2145828C5}">
      <dgm:prSet/>
      <dgm:spPr/>
      <dgm:t>
        <a:bodyPr/>
        <a:lstStyle/>
        <a:p>
          <a:endParaRPr lang="de-DE"/>
        </a:p>
      </dgm:t>
    </dgm:pt>
    <dgm:pt modelId="{09D17A07-D5AE-4E31-8FC3-D72C7F7B483E}" type="sibTrans" cxnId="{B973C677-158B-40F6-90AE-C6A2145828C5}">
      <dgm:prSet/>
      <dgm:spPr/>
      <dgm:t>
        <a:bodyPr/>
        <a:lstStyle/>
        <a:p>
          <a:r>
            <a:rPr lang="de-AT" dirty="0" smtClean="0"/>
            <a:t>1.1</a:t>
          </a:r>
          <a:endParaRPr lang="de-DE" dirty="0"/>
        </a:p>
      </dgm:t>
    </dgm:pt>
    <dgm:pt modelId="{410E25FD-093E-4011-BB3D-3EBA7F82DAA7}">
      <dgm:prSet/>
      <dgm:spPr>
        <a:solidFill>
          <a:schemeClr val="bg1"/>
        </a:solidFill>
        <a:ln>
          <a:solidFill>
            <a:srgbClr val="990000"/>
          </a:solidFill>
        </a:ln>
      </dgm:spPr>
      <dgm:t>
        <a:bodyPr/>
        <a:lstStyle/>
        <a:p>
          <a:r>
            <a:rPr lang="de-AT" dirty="0" smtClean="0">
              <a:solidFill>
                <a:srgbClr val="990000"/>
              </a:solidFill>
            </a:rPr>
            <a:t>Projektstart</a:t>
          </a:r>
          <a:endParaRPr lang="de-DE" dirty="0">
            <a:solidFill>
              <a:srgbClr val="990000"/>
            </a:solidFill>
          </a:endParaRPr>
        </a:p>
      </dgm:t>
    </dgm:pt>
    <dgm:pt modelId="{E6C60002-B4B1-4BA9-884B-A6D7182602EA}" type="parTrans" cxnId="{5BEA9318-FFFD-407C-BEC4-34F33EDDDEF7}">
      <dgm:prSet/>
      <dgm:spPr/>
      <dgm:t>
        <a:bodyPr/>
        <a:lstStyle/>
        <a:p>
          <a:endParaRPr lang="de-DE"/>
        </a:p>
      </dgm:t>
    </dgm:pt>
    <dgm:pt modelId="{64B99801-12EA-4A43-A98A-37914334ED96}" type="sibTrans" cxnId="{5BEA9318-FFFD-407C-BEC4-34F33EDDDEF7}">
      <dgm:prSet/>
      <dgm:spPr/>
      <dgm:t>
        <a:bodyPr/>
        <a:lstStyle/>
        <a:p>
          <a:r>
            <a:rPr lang="de-AT" dirty="0" smtClean="0"/>
            <a:t>1.2</a:t>
          </a:r>
          <a:endParaRPr lang="de-DE" dirty="0"/>
        </a:p>
      </dgm:t>
    </dgm:pt>
    <dgm:pt modelId="{7EB24C24-7DC2-4254-834C-163B01D48016}">
      <dgm:prSet/>
      <dgm:spPr>
        <a:solidFill>
          <a:schemeClr val="bg1"/>
        </a:solidFill>
        <a:ln>
          <a:solidFill>
            <a:srgbClr val="990000"/>
          </a:solidFill>
        </a:ln>
      </dgm:spPr>
      <dgm:t>
        <a:bodyPr/>
        <a:lstStyle/>
        <a:p>
          <a:r>
            <a:rPr lang="de-AT" dirty="0" smtClean="0">
              <a:solidFill>
                <a:srgbClr val="990000"/>
              </a:solidFill>
            </a:rPr>
            <a:t>Projektkoordination</a:t>
          </a:r>
          <a:endParaRPr lang="de-DE" dirty="0">
            <a:solidFill>
              <a:srgbClr val="990000"/>
            </a:solidFill>
          </a:endParaRPr>
        </a:p>
      </dgm:t>
    </dgm:pt>
    <dgm:pt modelId="{D849BB1D-A891-446C-B15E-EDF37079D648}" type="parTrans" cxnId="{7CABA4FF-02FE-4D88-901E-F350BD246790}">
      <dgm:prSet/>
      <dgm:spPr/>
      <dgm:t>
        <a:bodyPr/>
        <a:lstStyle/>
        <a:p>
          <a:endParaRPr lang="de-DE"/>
        </a:p>
      </dgm:t>
    </dgm:pt>
    <dgm:pt modelId="{3A5923B4-BFC7-444F-B4AC-98DCE01483AD}" type="sibTrans" cxnId="{7CABA4FF-02FE-4D88-901E-F350BD246790}">
      <dgm:prSet/>
      <dgm:spPr/>
      <dgm:t>
        <a:bodyPr/>
        <a:lstStyle/>
        <a:p>
          <a:r>
            <a:rPr lang="de-AT" dirty="0" smtClean="0"/>
            <a:t>1.3</a:t>
          </a:r>
          <a:endParaRPr lang="de-DE" dirty="0"/>
        </a:p>
      </dgm:t>
    </dgm:pt>
    <dgm:pt modelId="{97F5671C-8BBB-43F9-90AA-4B85088CAA93}">
      <dgm:prSet/>
      <dgm:spPr>
        <a:solidFill>
          <a:schemeClr val="bg1"/>
        </a:solidFill>
        <a:ln>
          <a:solidFill>
            <a:srgbClr val="990000"/>
          </a:solidFill>
        </a:ln>
      </dgm:spPr>
      <dgm:t>
        <a:bodyPr/>
        <a:lstStyle/>
        <a:p>
          <a:r>
            <a:rPr lang="de-AT" dirty="0" smtClean="0">
              <a:solidFill>
                <a:srgbClr val="990000"/>
              </a:solidFill>
            </a:rPr>
            <a:t>Projektcontrolling</a:t>
          </a:r>
          <a:endParaRPr lang="de-DE" dirty="0">
            <a:solidFill>
              <a:srgbClr val="990000"/>
            </a:solidFill>
          </a:endParaRPr>
        </a:p>
      </dgm:t>
    </dgm:pt>
    <dgm:pt modelId="{70ECC4BC-1B97-4F98-A207-20B78B0DE7A6}" type="parTrans" cxnId="{F77DA9EF-2D54-4443-BFCE-C6908B37F04B}">
      <dgm:prSet/>
      <dgm:spPr/>
      <dgm:t>
        <a:bodyPr/>
        <a:lstStyle/>
        <a:p>
          <a:endParaRPr lang="de-DE"/>
        </a:p>
      </dgm:t>
    </dgm:pt>
    <dgm:pt modelId="{938C6D25-77B4-4305-AB7A-EA7F4F120B0B}" type="sibTrans" cxnId="{F77DA9EF-2D54-4443-BFCE-C6908B37F04B}">
      <dgm:prSet/>
      <dgm:spPr/>
      <dgm:t>
        <a:bodyPr/>
        <a:lstStyle/>
        <a:p>
          <a:r>
            <a:rPr lang="de-AT" dirty="0" smtClean="0"/>
            <a:t>1.4</a:t>
          </a:r>
          <a:endParaRPr lang="de-DE" dirty="0"/>
        </a:p>
      </dgm:t>
    </dgm:pt>
    <dgm:pt modelId="{DD4E2CC9-C6AE-4E91-BC50-F105F70E7BE1}">
      <dgm:prSet/>
      <dgm:spPr>
        <a:solidFill>
          <a:schemeClr val="bg1"/>
        </a:solidFill>
        <a:ln>
          <a:solidFill>
            <a:srgbClr val="990000"/>
          </a:solidFill>
        </a:ln>
      </dgm:spPr>
      <dgm:t>
        <a:bodyPr/>
        <a:lstStyle/>
        <a:p>
          <a:r>
            <a:rPr lang="de-AT" dirty="0" smtClean="0">
              <a:solidFill>
                <a:srgbClr val="990000"/>
              </a:solidFill>
            </a:rPr>
            <a:t>Projektabschluss</a:t>
          </a:r>
          <a:endParaRPr lang="de-DE" dirty="0">
            <a:solidFill>
              <a:srgbClr val="990000"/>
            </a:solidFill>
          </a:endParaRPr>
        </a:p>
      </dgm:t>
    </dgm:pt>
    <dgm:pt modelId="{035B5408-6ADE-4FEA-999C-2E5AD17CB17A}" type="parTrans" cxnId="{40B67615-D6FB-42F4-94AF-A568463ED09A}">
      <dgm:prSet/>
      <dgm:spPr/>
      <dgm:t>
        <a:bodyPr/>
        <a:lstStyle/>
        <a:p>
          <a:endParaRPr lang="de-DE"/>
        </a:p>
      </dgm:t>
    </dgm:pt>
    <dgm:pt modelId="{B4F9A43C-476F-4BBC-A173-C16853932E53}" type="sibTrans" cxnId="{40B67615-D6FB-42F4-94AF-A568463ED09A}">
      <dgm:prSet/>
      <dgm:spPr/>
      <dgm:t>
        <a:bodyPr/>
        <a:lstStyle/>
        <a:p>
          <a:r>
            <a:rPr lang="de-AT" dirty="0" smtClean="0"/>
            <a:t>1.5</a:t>
          </a:r>
          <a:endParaRPr lang="de-DE" dirty="0"/>
        </a:p>
      </dgm:t>
    </dgm:pt>
    <dgm:pt modelId="{4C39F4F9-232C-4351-A501-4C89B9711F39}">
      <dgm:prSet/>
      <dgm:spPr>
        <a:solidFill>
          <a:schemeClr val="accent1">
            <a:lumMod val="40000"/>
            <a:lumOff val="60000"/>
          </a:schemeClr>
        </a:solidFill>
      </dgm:spPr>
      <dgm:t>
        <a:bodyPr/>
        <a:lstStyle/>
        <a:p>
          <a:r>
            <a:rPr lang="de-AT" dirty="0" smtClean="0">
              <a:solidFill>
                <a:schemeClr val="tx1"/>
              </a:solidFill>
            </a:rPr>
            <a:t>Projekt</a:t>
          </a:r>
          <a:br>
            <a:rPr lang="de-AT" dirty="0" smtClean="0">
              <a:solidFill>
                <a:schemeClr val="tx1"/>
              </a:solidFill>
            </a:rPr>
          </a:br>
          <a:r>
            <a:rPr lang="de-AT" dirty="0" smtClean="0">
              <a:solidFill>
                <a:schemeClr val="tx1"/>
              </a:solidFill>
            </a:rPr>
            <a:t>abgenommen</a:t>
          </a:r>
          <a:endParaRPr lang="de-DE" dirty="0">
            <a:solidFill>
              <a:schemeClr val="tx1"/>
            </a:solidFill>
          </a:endParaRPr>
        </a:p>
      </dgm:t>
    </dgm:pt>
    <dgm:pt modelId="{F0108C1B-9624-4561-8BF7-7BFCA68E2E73}" type="parTrans" cxnId="{80D63307-82C3-4AB7-AAB7-283776D58E44}">
      <dgm:prSet/>
      <dgm:spPr/>
      <dgm:t>
        <a:bodyPr/>
        <a:lstStyle/>
        <a:p>
          <a:endParaRPr lang="de-DE"/>
        </a:p>
      </dgm:t>
    </dgm:pt>
    <dgm:pt modelId="{05DD0827-170F-435E-9C2A-F1C270390F6D}" type="sibTrans" cxnId="{80D63307-82C3-4AB7-AAB7-283776D58E44}">
      <dgm:prSet/>
      <dgm:spPr/>
      <dgm:t>
        <a:bodyPr/>
        <a:lstStyle/>
        <a:p>
          <a:r>
            <a:rPr lang="de-AT" dirty="0" smtClean="0"/>
            <a:t>1.6</a:t>
          </a:r>
          <a:endParaRPr lang="de-DE" dirty="0"/>
        </a:p>
      </dgm:t>
    </dgm:pt>
    <dgm:pt modelId="{8C4F2018-F5D4-4655-A37C-244BFF707C0F}">
      <dgm:prSet/>
      <dgm:spPr>
        <a:solidFill>
          <a:schemeClr val="bg1"/>
        </a:solidFill>
        <a:ln>
          <a:solidFill>
            <a:srgbClr val="990000"/>
          </a:solidFill>
        </a:ln>
      </dgm:spPr>
      <dgm:t>
        <a:bodyPr/>
        <a:lstStyle/>
        <a:p>
          <a:r>
            <a:rPr lang="de-AT" dirty="0" smtClean="0">
              <a:solidFill>
                <a:srgbClr val="990000"/>
              </a:solidFill>
            </a:rPr>
            <a:t>Planen der HW/SW</a:t>
          </a:r>
          <a:endParaRPr lang="de-DE" dirty="0">
            <a:solidFill>
              <a:srgbClr val="990000"/>
            </a:solidFill>
          </a:endParaRPr>
        </a:p>
      </dgm:t>
    </dgm:pt>
    <dgm:pt modelId="{F50AFE98-4D15-407C-AAEF-67C5164804FE}" type="parTrans" cxnId="{EC77EF23-A568-49B3-8F49-09B6C698A965}">
      <dgm:prSet/>
      <dgm:spPr/>
      <dgm:t>
        <a:bodyPr/>
        <a:lstStyle/>
        <a:p>
          <a:endParaRPr lang="de-DE"/>
        </a:p>
      </dgm:t>
    </dgm:pt>
    <dgm:pt modelId="{3FFD8329-9F23-4C8D-970F-AF8732EDCB85}" type="sibTrans" cxnId="{EC77EF23-A568-49B3-8F49-09B6C698A965}">
      <dgm:prSet/>
      <dgm:spPr/>
      <dgm:t>
        <a:bodyPr/>
        <a:lstStyle/>
        <a:p>
          <a:r>
            <a:rPr lang="de-AT" dirty="0" smtClean="0"/>
            <a:t>2.1</a:t>
          </a:r>
          <a:endParaRPr lang="de-DE" dirty="0"/>
        </a:p>
      </dgm:t>
    </dgm:pt>
    <dgm:pt modelId="{557490D9-F35E-42AC-9F33-7358AD62CDDA}">
      <dgm:prSet/>
      <dgm:spPr>
        <a:solidFill>
          <a:schemeClr val="bg1"/>
        </a:solidFill>
        <a:ln>
          <a:solidFill>
            <a:srgbClr val="990000"/>
          </a:solidFill>
        </a:ln>
      </dgm:spPr>
      <dgm:t>
        <a:bodyPr/>
        <a:lstStyle/>
        <a:p>
          <a:r>
            <a:rPr lang="de-AT" dirty="0" smtClean="0">
              <a:solidFill>
                <a:srgbClr val="990000"/>
              </a:solidFill>
            </a:rPr>
            <a:t>Planen von NW &amp; Server</a:t>
          </a:r>
          <a:endParaRPr lang="de-DE" dirty="0">
            <a:solidFill>
              <a:srgbClr val="990000"/>
            </a:solidFill>
          </a:endParaRPr>
        </a:p>
      </dgm:t>
    </dgm:pt>
    <dgm:pt modelId="{AB3AB6CA-727D-42CC-AB6F-6A3366C0240E}" type="parTrans" cxnId="{37A55C9B-AEB0-4727-8805-C5A05AB77C0C}">
      <dgm:prSet/>
      <dgm:spPr/>
      <dgm:t>
        <a:bodyPr/>
        <a:lstStyle/>
        <a:p>
          <a:endParaRPr lang="de-DE"/>
        </a:p>
      </dgm:t>
    </dgm:pt>
    <dgm:pt modelId="{35C8A5F6-1543-407F-B4D6-6CC71D0936B3}" type="sibTrans" cxnId="{37A55C9B-AEB0-4727-8805-C5A05AB77C0C}">
      <dgm:prSet/>
      <dgm:spPr/>
      <dgm:t>
        <a:bodyPr/>
        <a:lstStyle/>
        <a:p>
          <a:r>
            <a:rPr lang="de-AT" dirty="0" smtClean="0"/>
            <a:t>2.2</a:t>
          </a:r>
          <a:endParaRPr lang="de-DE" dirty="0"/>
        </a:p>
      </dgm:t>
    </dgm:pt>
    <dgm:pt modelId="{3684AC3C-6BF2-4F0E-8B2F-EE926BB5BAB5}">
      <dgm:prSet/>
      <dgm:spPr>
        <a:solidFill>
          <a:schemeClr val="bg1"/>
        </a:solidFill>
        <a:ln>
          <a:solidFill>
            <a:srgbClr val="990000"/>
          </a:solidFill>
        </a:ln>
      </dgm:spPr>
      <dgm:t>
        <a:bodyPr/>
        <a:lstStyle/>
        <a:p>
          <a:r>
            <a:rPr lang="de-AT" dirty="0" smtClean="0">
              <a:solidFill>
                <a:srgbClr val="990000"/>
              </a:solidFill>
            </a:rPr>
            <a:t>Planen des Installationsablaufs</a:t>
          </a:r>
          <a:endParaRPr lang="de-DE" dirty="0">
            <a:solidFill>
              <a:srgbClr val="990000"/>
            </a:solidFill>
          </a:endParaRPr>
        </a:p>
      </dgm:t>
    </dgm:pt>
    <dgm:pt modelId="{6A50629D-5450-49EA-B419-3AC81BF6AF90}" type="parTrans" cxnId="{29F968CD-5237-47EE-99F8-7322F16DF2CE}">
      <dgm:prSet/>
      <dgm:spPr/>
      <dgm:t>
        <a:bodyPr/>
        <a:lstStyle/>
        <a:p>
          <a:endParaRPr lang="de-DE"/>
        </a:p>
      </dgm:t>
    </dgm:pt>
    <dgm:pt modelId="{4AF79507-59B9-4909-B110-3586DE707CEB}" type="sibTrans" cxnId="{29F968CD-5237-47EE-99F8-7322F16DF2CE}">
      <dgm:prSet/>
      <dgm:spPr/>
      <dgm:t>
        <a:bodyPr/>
        <a:lstStyle/>
        <a:p>
          <a:r>
            <a:rPr lang="de-AT" dirty="0" smtClean="0"/>
            <a:t>2.3</a:t>
          </a:r>
          <a:endParaRPr lang="de-DE" dirty="0"/>
        </a:p>
      </dgm:t>
    </dgm:pt>
    <dgm:pt modelId="{16537E2D-79AA-4F59-8150-5B9B2BFE3270}">
      <dgm:prSet/>
      <dgm:spPr>
        <a:solidFill>
          <a:schemeClr val="bg1"/>
        </a:solidFill>
        <a:ln>
          <a:solidFill>
            <a:srgbClr val="990000"/>
          </a:solidFill>
        </a:ln>
      </dgm:spPr>
      <dgm:t>
        <a:bodyPr/>
        <a:lstStyle/>
        <a:p>
          <a:r>
            <a:rPr lang="de-AT" dirty="0" smtClean="0">
              <a:solidFill>
                <a:srgbClr val="990000"/>
              </a:solidFill>
            </a:rPr>
            <a:t>Planen Test und Wartung</a:t>
          </a:r>
          <a:endParaRPr lang="de-DE" dirty="0">
            <a:solidFill>
              <a:srgbClr val="990000"/>
            </a:solidFill>
          </a:endParaRPr>
        </a:p>
      </dgm:t>
    </dgm:pt>
    <dgm:pt modelId="{23EE241B-A0DE-49EC-B4E2-786248D37E35}" type="parTrans" cxnId="{A989510C-CBC0-4792-8AB0-A7D4F4E97786}">
      <dgm:prSet/>
      <dgm:spPr/>
      <dgm:t>
        <a:bodyPr/>
        <a:lstStyle/>
        <a:p>
          <a:endParaRPr lang="de-DE"/>
        </a:p>
      </dgm:t>
    </dgm:pt>
    <dgm:pt modelId="{972C77A8-3686-43B6-9241-125D45DAA1BE}" type="sibTrans" cxnId="{A989510C-CBC0-4792-8AB0-A7D4F4E97786}">
      <dgm:prSet/>
      <dgm:spPr/>
      <dgm:t>
        <a:bodyPr/>
        <a:lstStyle/>
        <a:p>
          <a:r>
            <a:rPr lang="de-AT" dirty="0" smtClean="0"/>
            <a:t>2.4</a:t>
          </a:r>
          <a:endParaRPr lang="de-DE" dirty="0"/>
        </a:p>
      </dgm:t>
    </dgm:pt>
    <dgm:pt modelId="{ACEAC407-496C-42E6-9E16-D11E41DF2CCC}">
      <dgm:prSet/>
      <dgm:spPr>
        <a:solidFill>
          <a:schemeClr val="accent1">
            <a:lumMod val="40000"/>
            <a:lumOff val="60000"/>
          </a:schemeClr>
        </a:solidFill>
      </dgm:spPr>
      <dgm:t>
        <a:bodyPr/>
        <a:lstStyle/>
        <a:p>
          <a:r>
            <a:rPr lang="de-AT" dirty="0" smtClean="0">
              <a:solidFill>
                <a:schemeClr val="tx1"/>
              </a:solidFill>
            </a:rPr>
            <a:t>Planung abgeschlossen</a:t>
          </a:r>
          <a:endParaRPr lang="de-DE" dirty="0">
            <a:solidFill>
              <a:schemeClr val="tx1"/>
            </a:solidFill>
          </a:endParaRPr>
        </a:p>
      </dgm:t>
    </dgm:pt>
    <dgm:pt modelId="{F8BBC945-6EFA-4B0F-9267-511D2D945757}" type="parTrans" cxnId="{934BD66F-997F-47E8-BB6B-1AACFF327AE0}">
      <dgm:prSet/>
      <dgm:spPr/>
      <dgm:t>
        <a:bodyPr/>
        <a:lstStyle/>
        <a:p>
          <a:endParaRPr lang="de-DE"/>
        </a:p>
      </dgm:t>
    </dgm:pt>
    <dgm:pt modelId="{634362BC-50E2-427B-8E0A-7811A7408874}" type="sibTrans" cxnId="{934BD66F-997F-47E8-BB6B-1AACFF327AE0}">
      <dgm:prSet/>
      <dgm:spPr/>
      <dgm:t>
        <a:bodyPr/>
        <a:lstStyle/>
        <a:p>
          <a:r>
            <a:rPr lang="de-AT" dirty="0" smtClean="0"/>
            <a:t>2.5</a:t>
          </a:r>
          <a:endParaRPr lang="de-DE" dirty="0"/>
        </a:p>
      </dgm:t>
    </dgm:pt>
    <dgm:pt modelId="{1E796622-7BEA-4DB3-B49F-DCF6A1369733}">
      <dgm:prSet/>
      <dgm:spPr>
        <a:solidFill>
          <a:schemeClr val="bg1"/>
        </a:solidFill>
        <a:ln>
          <a:solidFill>
            <a:srgbClr val="990000"/>
          </a:solidFill>
        </a:ln>
      </dgm:spPr>
      <dgm:t>
        <a:bodyPr/>
        <a:lstStyle/>
        <a:p>
          <a:r>
            <a:rPr lang="de-AT" dirty="0" smtClean="0">
              <a:solidFill>
                <a:srgbClr val="990000"/>
              </a:solidFill>
            </a:rPr>
            <a:t>Checken der Einrichtung</a:t>
          </a:r>
          <a:endParaRPr lang="de-DE" dirty="0">
            <a:solidFill>
              <a:srgbClr val="990000"/>
            </a:solidFill>
          </a:endParaRPr>
        </a:p>
      </dgm:t>
    </dgm:pt>
    <dgm:pt modelId="{671283C8-B012-4DA0-9ED0-83A2CCE29062}" type="parTrans" cxnId="{676604DC-D45F-46F6-9AB9-F4435E177472}">
      <dgm:prSet/>
      <dgm:spPr/>
      <dgm:t>
        <a:bodyPr/>
        <a:lstStyle/>
        <a:p>
          <a:endParaRPr lang="de-DE"/>
        </a:p>
      </dgm:t>
    </dgm:pt>
    <dgm:pt modelId="{C1F682B4-34F2-4EBD-A135-861133A6DC02}" type="sibTrans" cxnId="{676604DC-D45F-46F6-9AB9-F4435E177472}">
      <dgm:prSet/>
      <dgm:spPr/>
      <dgm:t>
        <a:bodyPr/>
        <a:lstStyle/>
        <a:p>
          <a:r>
            <a:rPr lang="de-AT" dirty="0" smtClean="0"/>
            <a:t>3.1</a:t>
          </a:r>
          <a:endParaRPr lang="de-DE" dirty="0"/>
        </a:p>
      </dgm:t>
    </dgm:pt>
    <dgm:pt modelId="{485873B5-C494-47FA-82CC-FF207A3DFB9B}">
      <dgm:prSet/>
      <dgm:spPr>
        <a:solidFill>
          <a:schemeClr val="bg1"/>
        </a:solidFill>
        <a:ln>
          <a:solidFill>
            <a:srgbClr val="990000"/>
          </a:solidFill>
        </a:ln>
      </dgm:spPr>
      <dgm:t>
        <a:bodyPr/>
        <a:lstStyle/>
        <a:p>
          <a:r>
            <a:rPr lang="de-AT" dirty="0" smtClean="0">
              <a:solidFill>
                <a:srgbClr val="990000"/>
              </a:solidFill>
            </a:rPr>
            <a:t>Einkauf HW/SW</a:t>
          </a:r>
          <a:endParaRPr lang="de-DE" dirty="0">
            <a:solidFill>
              <a:srgbClr val="990000"/>
            </a:solidFill>
          </a:endParaRPr>
        </a:p>
      </dgm:t>
    </dgm:pt>
    <dgm:pt modelId="{8895A834-9B84-4FFD-85AE-EDB3AE891774}" type="parTrans" cxnId="{6043D69B-875A-4205-9B6A-97B95D37BE0C}">
      <dgm:prSet/>
      <dgm:spPr/>
      <dgm:t>
        <a:bodyPr/>
        <a:lstStyle/>
        <a:p>
          <a:endParaRPr lang="de-DE"/>
        </a:p>
      </dgm:t>
    </dgm:pt>
    <dgm:pt modelId="{3DC8F61B-8ADA-4FB2-91B2-40D031B27BA2}" type="sibTrans" cxnId="{6043D69B-875A-4205-9B6A-97B95D37BE0C}">
      <dgm:prSet/>
      <dgm:spPr/>
      <dgm:t>
        <a:bodyPr/>
        <a:lstStyle/>
        <a:p>
          <a:r>
            <a:rPr lang="de-AT" dirty="0" smtClean="0"/>
            <a:t>3.2</a:t>
          </a:r>
          <a:endParaRPr lang="de-DE" dirty="0"/>
        </a:p>
      </dgm:t>
    </dgm:pt>
    <dgm:pt modelId="{AEA9273C-18FC-414C-9336-7AAAF7200005}">
      <dgm:prSet/>
      <dgm:spPr>
        <a:solidFill>
          <a:schemeClr val="bg1"/>
        </a:solidFill>
        <a:ln>
          <a:solidFill>
            <a:srgbClr val="990000"/>
          </a:solidFill>
        </a:ln>
      </dgm:spPr>
      <dgm:t>
        <a:bodyPr/>
        <a:lstStyle/>
        <a:p>
          <a:r>
            <a:rPr lang="de-AT" dirty="0" smtClean="0">
              <a:solidFill>
                <a:srgbClr val="990000"/>
              </a:solidFill>
            </a:rPr>
            <a:t>Termine mit PE und LAB abstimmen</a:t>
          </a:r>
          <a:endParaRPr lang="de-DE" dirty="0">
            <a:solidFill>
              <a:srgbClr val="990000"/>
            </a:solidFill>
          </a:endParaRPr>
        </a:p>
      </dgm:t>
    </dgm:pt>
    <dgm:pt modelId="{DE4AB893-8554-4EEB-B078-F92E9C705879}" type="parTrans" cxnId="{3E1BD2D7-10D1-44DD-8E60-1CC02B696019}">
      <dgm:prSet/>
      <dgm:spPr/>
      <dgm:t>
        <a:bodyPr/>
        <a:lstStyle/>
        <a:p>
          <a:endParaRPr lang="de-DE"/>
        </a:p>
      </dgm:t>
    </dgm:pt>
    <dgm:pt modelId="{9CC6F341-08C6-4454-9B0E-6E2DC67834D9}" type="sibTrans" cxnId="{3E1BD2D7-10D1-44DD-8E60-1CC02B696019}">
      <dgm:prSet/>
      <dgm:spPr/>
      <dgm:t>
        <a:bodyPr/>
        <a:lstStyle/>
        <a:p>
          <a:r>
            <a:rPr lang="de-AT" dirty="0" smtClean="0"/>
            <a:t>3.3</a:t>
          </a:r>
          <a:endParaRPr lang="de-DE" dirty="0"/>
        </a:p>
      </dgm:t>
    </dgm:pt>
    <dgm:pt modelId="{F7CC849F-2539-412E-9CC2-F9E84FB3EF96}">
      <dgm:prSet/>
      <dgm:spPr>
        <a:solidFill>
          <a:schemeClr val="accent1">
            <a:lumMod val="40000"/>
            <a:lumOff val="60000"/>
          </a:schemeClr>
        </a:solidFill>
      </dgm:spPr>
      <dgm:t>
        <a:bodyPr/>
        <a:lstStyle/>
        <a:p>
          <a:r>
            <a:rPr lang="de-AT" dirty="0" smtClean="0">
              <a:solidFill>
                <a:schemeClr val="tx1"/>
              </a:solidFill>
            </a:rPr>
            <a:t>Vorbereitung abgeschlossen</a:t>
          </a:r>
          <a:endParaRPr lang="de-DE" dirty="0">
            <a:solidFill>
              <a:schemeClr val="tx1"/>
            </a:solidFill>
          </a:endParaRPr>
        </a:p>
      </dgm:t>
    </dgm:pt>
    <dgm:pt modelId="{37ADB3E0-8DBE-4E0F-AE2E-D91432798B38}" type="parTrans" cxnId="{ECD982F6-40BF-4F90-B5A2-3021241BFF23}">
      <dgm:prSet/>
      <dgm:spPr/>
      <dgm:t>
        <a:bodyPr/>
        <a:lstStyle/>
        <a:p>
          <a:endParaRPr lang="de-DE"/>
        </a:p>
      </dgm:t>
    </dgm:pt>
    <dgm:pt modelId="{E4159605-F8CD-4FF6-BE80-3BCF3D8F736E}" type="sibTrans" cxnId="{ECD982F6-40BF-4F90-B5A2-3021241BFF23}">
      <dgm:prSet/>
      <dgm:spPr/>
      <dgm:t>
        <a:bodyPr/>
        <a:lstStyle/>
        <a:p>
          <a:r>
            <a:rPr lang="de-AT" dirty="0" smtClean="0"/>
            <a:t>3.4</a:t>
          </a:r>
          <a:endParaRPr lang="de-DE" dirty="0"/>
        </a:p>
      </dgm:t>
    </dgm:pt>
    <dgm:pt modelId="{F77ADD5E-971A-4187-BB2D-820B9F68338F}">
      <dgm:prSet/>
      <dgm:spPr>
        <a:solidFill>
          <a:schemeClr val="bg1"/>
        </a:solidFill>
        <a:ln>
          <a:solidFill>
            <a:srgbClr val="990000"/>
          </a:solidFill>
        </a:ln>
      </dgm:spPr>
      <dgm:t>
        <a:bodyPr/>
        <a:lstStyle/>
        <a:p>
          <a:r>
            <a:rPr lang="de-AT" dirty="0" smtClean="0">
              <a:solidFill>
                <a:srgbClr val="990000"/>
              </a:solidFill>
            </a:rPr>
            <a:t>HW und SW installieren</a:t>
          </a:r>
          <a:endParaRPr lang="de-DE" dirty="0">
            <a:solidFill>
              <a:srgbClr val="990000"/>
            </a:solidFill>
          </a:endParaRPr>
        </a:p>
      </dgm:t>
    </dgm:pt>
    <dgm:pt modelId="{C279FD71-B2F0-4177-8BBA-4B997CE7E334}" type="parTrans" cxnId="{A45C9CDD-E648-4C1A-9E03-D53ED9A105DE}">
      <dgm:prSet/>
      <dgm:spPr/>
      <dgm:t>
        <a:bodyPr/>
        <a:lstStyle/>
        <a:p>
          <a:endParaRPr lang="de-DE"/>
        </a:p>
      </dgm:t>
    </dgm:pt>
    <dgm:pt modelId="{E4408AEA-4571-441A-9BD4-ACE90FF6273A}" type="sibTrans" cxnId="{A45C9CDD-E648-4C1A-9E03-D53ED9A105DE}">
      <dgm:prSet/>
      <dgm:spPr/>
      <dgm:t>
        <a:bodyPr/>
        <a:lstStyle/>
        <a:p>
          <a:r>
            <a:rPr lang="de-AT" dirty="0" smtClean="0"/>
            <a:t>4.1</a:t>
          </a:r>
          <a:endParaRPr lang="de-DE" dirty="0"/>
        </a:p>
      </dgm:t>
    </dgm:pt>
    <dgm:pt modelId="{4B3CFADC-BECA-44E2-A1F1-FFC8925E151C}">
      <dgm:prSet/>
      <dgm:spPr>
        <a:solidFill>
          <a:schemeClr val="bg1"/>
        </a:solidFill>
        <a:ln>
          <a:solidFill>
            <a:srgbClr val="990000"/>
          </a:solidFill>
        </a:ln>
      </dgm:spPr>
      <dgm:t>
        <a:bodyPr/>
        <a:lstStyle/>
        <a:p>
          <a:r>
            <a:rPr lang="de-AT" dirty="0" smtClean="0">
              <a:solidFill>
                <a:srgbClr val="990000"/>
              </a:solidFill>
            </a:rPr>
            <a:t>Beamer und Drucker installieren</a:t>
          </a:r>
          <a:endParaRPr lang="de-DE" dirty="0">
            <a:solidFill>
              <a:srgbClr val="990000"/>
            </a:solidFill>
          </a:endParaRPr>
        </a:p>
      </dgm:t>
    </dgm:pt>
    <dgm:pt modelId="{826C3E5A-DC2E-4371-B236-A0F28E068F98}" type="parTrans" cxnId="{8F0F8BAE-B639-440E-84C2-4D52E8985DB7}">
      <dgm:prSet/>
      <dgm:spPr/>
      <dgm:t>
        <a:bodyPr/>
        <a:lstStyle/>
        <a:p>
          <a:endParaRPr lang="de-DE"/>
        </a:p>
      </dgm:t>
    </dgm:pt>
    <dgm:pt modelId="{20EEAA80-0A6D-4C3E-95BD-DF9A2C156A79}" type="sibTrans" cxnId="{8F0F8BAE-B639-440E-84C2-4D52E8985DB7}">
      <dgm:prSet/>
      <dgm:spPr/>
      <dgm:t>
        <a:bodyPr/>
        <a:lstStyle/>
        <a:p>
          <a:r>
            <a:rPr lang="de-AT" dirty="0" smtClean="0"/>
            <a:t>4.2</a:t>
          </a:r>
          <a:endParaRPr lang="de-DE" dirty="0"/>
        </a:p>
      </dgm:t>
    </dgm:pt>
    <dgm:pt modelId="{FB64B85F-BF19-4CB4-AB12-588226C15CAC}">
      <dgm:prSet/>
      <dgm:spPr>
        <a:solidFill>
          <a:schemeClr val="bg1"/>
        </a:solidFill>
        <a:ln>
          <a:solidFill>
            <a:srgbClr val="990000"/>
          </a:solidFill>
        </a:ln>
      </dgm:spPr>
      <dgm:t>
        <a:bodyPr/>
        <a:lstStyle/>
        <a:p>
          <a:r>
            <a:rPr lang="de-AT" dirty="0" smtClean="0">
              <a:solidFill>
                <a:srgbClr val="990000"/>
              </a:solidFill>
            </a:rPr>
            <a:t>NW einrichten</a:t>
          </a:r>
          <a:endParaRPr lang="de-DE" dirty="0">
            <a:solidFill>
              <a:srgbClr val="990000"/>
            </a:solidFill>
          </a:endParaRPr>
        </a:p>
      </dgm:t>
    </dgm:pt>
    <dgm:pt modelId="{7A373422-F5D9-47D0-AFA4-387BD6060D16}" type="parTrans" cxnId="{78FE062E-7887-405E-B5C6-B75D68FEDA4A}">
      <dgm:prSet/>
      <dgm:spPr/>
      <dgm:t>
        <a:bodyPr/>
        <a:lstStyle/>
        <a:p>
          <a:endParaRPr lang="de-DE"/>
        </a:p>
      </dgm:t>
    </dgm:pt>
    <dgm:pt modelId="{FAE6B14A-7DDE-4995-87BD-8F3B2246B438}" type="sibTrans" cxnId="{78FE062E-7887-405E-B5C6-B75D68FEDA4A}">
      <dgm:prSet/>
      <dgm:spPr/>
      <dgm:t>
        <a:bodyPr/>
        <a:lstStyle/>
        <a:p>
          <a:r>
            <a:rPr lang="de-AT" dirty="0" smtClean="0"/>
            <a:t>4.3</a:t>
          </a:r>
          <a:endParaRPr lang="de-DE" dirty="0"/>
        </a:p>
      </dgm:t>
    </dgm:pt>
    <dgm:pt modelId="{C4E2BB61-7EE9-4E1D-AB6E-E6841EFEECE6}">
      <dgm:prSet/>
      <dgm:spPr>
        <a:solidFill>
          <a:schemeClr val="accent1">
            <a:lumMod val="40000"/>
            <a:lumOff val="60000"/>
          </a:schemeClr>
        </a:solidFill>
      </dgm:spPr>
      <dgm:t>
        <a:bodyPr/>
        <a:lstStyle/>
        <a:p>
          <a:r>
            <a:rPr lang="de-AT" dirty="0" smtClean="0">
              <a:solidFill>
                <a:schemeClr val="tx1"/>
              </a:solidFill>
            </a:rPr>
            <a:t>Durchführung</a:t>
          </a:r>
          <a:r>
            <a:rPr lang="de-AT" dirty="0" smtClean="0">
              <a:solidFill>
                <a:schemeClr val="bg1"/>
              </a:solidFill>
            </a:rPr>
            <a:t> </a:t>
          </a:r>
          <a:r>
            <a:rPr lang="de-AT" dirty="0" smtClean="0">
              <a:solidFill>
                <a:schemeClr val="tx1"/>
              </a:solidFill>
            </a:rPr>
            <a:t>abgeschlossen</a:t>
          </a:r>
          <a:endParaRPr lang="de-DE" dirty="0">
            <a:solidFill>
              <a:schemeClr val="tx1"/>
            </a:solidFill>
          </a:endParaRPr>
        </a:p>
      </dgm:t>
    </dgm:pt>
    <dgm:pt modelId="{B66AE6F6-6809-4834-A3FF-953E3612BEBC}" type="parTrans" cxnId="{8DBA8FB6-E067-4929-BA98-55F3E7BD8DC8}">
      <dgm:prSet/>
      <dgm:spPr/>
      <dgm:t>
        <a:bodyPr/>
        <a:lstStyle/>
        <a:p>
          <a:endParaRPr lang="de-DE"/>
        </a:p>
      </dgm:t>
    </dgm:pt>
    <dgm:pt modelId="{352F1335-8EC7-4C03-B7DE-223BD7923EFE}" type="sibTrans" cxnId="{8DBA8FB6-E067-4929-BA98-55F3E7BD8DC8}">
      <dgm:prSet/>
      <dgm:spPr/>
      <dgm:t>
        <a:bodyPr/>
        <a:lstStyle/>
        <a:p>
          <a:r>
            <a:rPr lang="de-AT" dirty="0" smtClean="0"/>
            <a:t>4.4</a:t>
          </a:r>
          <a:endParaRPr lang="de-DE" dirty="0"/>
        </a:p>
      </dgm:t>
    </dgm:pt>
    <dgm:pt modelId="{F443B872-90E4-4E76-9633-50520DC9B248}">
      <dgm:prSet/>
      <dgm:spPr>
        <a:solidFill>
          <a:schemeClr val="bg1"/>
        </a:solidFill>
        <a:ln>
          <a:solidFill>
            <a:srgbClr val="990000"/>
          </a:solidFill>
        </a:ln>
      </dgm:spPr>
      <dgm:t>
        <a:bodyPr/>
        <a:lstStyle/>
        <a:p>
          <a:r>
            <a:rPr lang="de-AT" dirty="0" smtClean="0">
              <a:solidFill>
                <a:srgbClr val="990000"/>
              </a:solidFill>
            </a:rPr>
            <a:t>Testbetrieb HW/SW</a:t>
          </a:r>
          <a:endParaRPr lang="de-DE" dirty="0">
            <a:solidFill>
              <a:srgbClr val="990000"/>
            </a:solidFill>
          </a:endParaRPr>
        </a:p>
      </dgm:t>
    </dgm:pt>
    <dgm:pt modelId="{6D45BE2C-E4C3-4A7C-B272-56E83B1B0364}" type="parTrans" cxnId="{2744D80F-783F-4C2E-9423-B8DA6837DA00}">
      <dgm:prSet/>
      <dgm:spPr/>
      <dgm:t>
        <a:bodyPr/>
        <a:lstStyle/>
        <a:p>
          <a:endParaRPr lang="de-DE"/>
        </a:p>
      </dgm:t>
    </dgm:pt>
    <dgm:pt modelId="{E29B529E-1871-427F-B33A-C5870A4EEE3F}" type="sibTrans" cxnId="{2744D80F-783F-4C2E-9423-B8DA6837DA00}">
      <dgm:prSet/>
      <dgm:spPr/>
      <dgm:t>
        <a:bodyPr/>
        <a:lstStyle/>
        <a:p>
          <a:r>
            <a:rPr lang="de-AT" dirty="0" smtClean="0"/>
            <a:t>5.1</a:t>
          </a:r>
          <a:endParaRPr lang="de-DE" dirty="0"/>
        </a:p>
      </dgm:t>
    </dgm:pt>
    <dgm:pt modelId="{717CB7FE-D7DE-4EF7-8F7D-B95A2ABD2138}">
      <dgm:prSet/>
      <dgm:spPr>
        <a:solidFill>
          <a:schemeClr val="bg1"/>
        </a:solidFill>
        <a:ln>
          <a:solidFill>
            <a:srgbClr val="990000"/>
          </a:solidFill>
        </a:ln>
      </dgm:spPr>
      <dgm:t>
        <a:bodyPr/>
        <a:lstStyle/>
        <a:p>
          <a:r>
            <a:rPr lang="de-AT" dirty="0" smtClean="0">
              <a:solidFill>
                <a:srgbClr val="990000"/>
              </a:solidFill>
            </a:rPr>
            <a:t>Test NW je Arbeitsplatz</a:t>
          </a:r>
          <a:endParaRPr lang="de-DE" dirty="0">
            <a:solidFill>
              <a:srgbClr val="990000"/>
            </a:solidFill>
          </a:endParaRPr>
        </a:p>
      </dgm:t>
    </dgm:pt>
    <dgm:pt modelId="{F26393B7-7203-4FD1-AAC1-6691AF87D92D}" type="parTrans" cxnId="{61419A67-435F-402C-98E7-0CD87077D353}">
      <dgm:prSet/>
      <dgm:spPr/>
      <dgm:t>
        <a:bodyPr/>
        <a:lstStyle/>
        <a:p>
          <a:endParaRPr lang="de-DE"/>
        </a:p>
      </dgm:t>
    </dgm:pt>
    <dgm:pt modelId="{A615D618-C692-4031-AA17-0D36815C514A}" type="sibTrans" cxnId="{61419A67-435F-402C-98E7-0CD87077D353}">
      <dgm:prSet/>
      <dgm:spPr/>
      <dgm:t>
        <a:bodyPr/>
        <a:lstStyle/>
        <a:p>
          <a:r>
            <a:rPr lang="de-AT" dirty="0" smtClean="0"/>
            <a:t>5.2</a:t>
          </a:r>
          <a:endParaRPr lang="de-DE" dirty="0"/>
        </a:p>
      </dgm:t>
    </dgm:pt>
    <dgm:pt modelId="{5DCC797A-6DC1-4479-8521-E4DC16DCBD50}">
      <dgm:prSet/>
      <dgm:spPr>
        <a:solidFill>
          <a:schemeClr val="bg1"/>
        </a:solidFill>
        <a:ln>
          <a:solidFill>
            <a:srgbClr val="990000"/>
          </a:solidFill>
        </a:ln>
      </dgm:spPr>
      <dgm:t>
        <a:bodyPr/>
        <a:lstStyle/>
        <a:p>
          <a:r>
            <a:rPr lang="de-AT" dirty="0" smtClean="0">
              <a:solidFill>
                <a:srgbClr val="990000"/>
              </a:solidFill>
            </a:rPr>
            <a:t>Anfertigen von Protokollen</a:t>
          </a:r>
          <a:endParaRPr lang="de-DE" dirty="0">
            <a:solidFill>
              <a:srgbClr val="990000"/>
            </a:solidFill>
          </a:endParaRPr>
        </a:p>
      </dgm:t>
    </dgm:pt>
    <dgm:pt modelId="{B5A76C73-92F3-4E48-91DC-A74C88AFC7C4}" type="parTrans" cxnId="{AEC73137-B219-4D63-AD65-27AAC7B80E0A}">
      <dgm:prSet/>
      <dgm:spPr/>
      <dgm:t>
        <a:bodyPr/>
        <a:lstStyle/>
        <a:p>
          <a:endParaRPr lang="de-DE"/>
        </a:p>
      </dgm:t>
    </dgm:pt>
    <dgm:pt modelId="{BE40BB4F-631E-4174-AB57-7C8B9D719A97}" type="sibTrans" cxnId="{AEC73137-B219-4D63-AD65-27AAC7B80E0A}">
      <dgm:prSet/>
      <dgm:spPr/>
      <dgm:t>
        <a:bodyPr/>
        <a:lstStyle/>
        <a:p>
          <a:r>
            <a:rPr lang="de-AT" dirty="0" smtClean="0"/>
            <a:t>5.3</a:t>
          </a:r>
          <a:endParaRPr lang="de-DE" dirty="0"/>
        </a:p>
      </dgm:t>
    </dgm:pt>
    <dgm:pt modelId="{87CF849B-02F1-463D-AA07-4038F282AD6B}">
      <dgm:prSet/>
      <dgm:spPr>
        <a:solidFill>
          <a:schemeClr val="accent1">
            <a:lumMod val="40000"/>
            <a:lumOff val="60000"/>
          </a:schemeClr>
        </a:solidFill>
      </dgm:spPr>
      <dgm:t>
        <a:bodyPr/>
        <a:lstStyle/>
        <a:p>
          <a:r>
            <a:rPr lang="de-AT" dirty="0" smtClean="0">
              <a:solidFill>
                <a:schemeClr val="tx1"/>
              </a:solidFill>
            </a:rPr>
            <a:t>NW übergeben</a:t>
          </a:r>
          <a:endParaRPr lang="de-DE" dirty="0">
            <a:solidFill>
              <a:schemeClr val="tx1"/>
            </a:solidFill>
          </a:endParaRPr>
        </a:p>
      </dgm:t>
    </dgm:pt>
    <dgm:pt modelId="{F2001FF2-B6F7-4152-B326-C8D2222A0152}" type="parTrans" cxnId="{5F9D1E69-C68A-4044-B8AE-B30C2710271B}">
      <dgm:prSet/>
      <dgm:spPr/>
      <dgm:t>
        <a:bodyPr/>
        <a:lstStyle/>
        <a:p>
          <a:endParaRPr lang="de-DE"/>
        </a:p>
      </dgm:t>
    </dgm:pt>
    <dgm:pt modelId="{30128F64-C7F4-4CC6-A6F1-DB241C682526}" type="sibTrans" cxnId="{5F9D1E69-C68A-4044-B8AE-B30C2710271B}">
      <dgm:prSet/>
      <dgm:spPr/>
      <dgm:t>
        <a:bodyPr/>
        <a:lstStyle/>
        <a:p>
          <a:r>
            <a:rPr lang="de-AT" dirty="0" smtClean="0"/>
            <a:t>5.4</a:t>
          </a:r>
          <a:endParaRPr lang="de-DE" dirty="0"/>
        </a:p>
      </dgm:t>
    </dgm:pt>
    <dgm:pt modelId="{818873B1-A207-4A7E-A708-432C5C25D53E}">
      <dgm:prSet/>
      <dgm:spPr>
        <a:solidFill>
          <a:schemeClr val="accent1">
            <a:lumMod val="40000"/>
            <a:lumOff val="60000"/>
          </a:schemeClr>
        </a:solidFill>
      </dgm:spPr>
      <dgm:t>
        <a:bodyPr/>
        <a:lstStyle/>
        <a:p>
          <a:endParaRPr lang="de-DE" dirty="0"/>
        </a:p>
      </dgm:t>
    </dgm:pt>
    <dgm:pt modelId="{A886AA0D-01A4-45C6-831A-081ADC8D6351}" type="parTrans" cxnId="{C4BAA258-661D-4B16-8FC0-FF0F5E34D0EA}">
      <dgm:prSet/>
      <dgm:spPr/>
      <dgm:t>
        <a:bodyPr/>
        <a:lstStyle/>
        <a:p>
          <a:endParaRPr lang="de-DE"/>
        </a:p>
      </dgm:t>
    </dgm:pt>
    <dgm:pt modelId="{C6EC9970-E888-4746-8401-C4F9F52F2A56}" type="sibTrans" cxnId="{C4BAA258-661D-4B16-8FC0-FF0F5E34D0EA}">
      <dgm:prSet/>
      <dgm:spPr>
        <a:noFill/>
        <a:ln>
          <a:noFill/>
        </a:ln>
      </dgm:spPr>
      <dgm:t>
        <a:bodyPr/>
        <a:lstStyle/>
        <a:p>
          <a:endParaRPr lang="de-DE"/>
        </a:p>
      </dgm:t>
    </dgm:pt>
    <dgm:pt modelId="{77B66AF8-439F-49E0-84CB-7A74CC19D214}" type="pres">
      <dgm:prSet presAssocID="{FC54510C-1B40-45E6-85F0-CC29976F3984}" presName="hierChild1" presStyleCnt="0">
        <dgm:presLayoutVars>
          <dgm:orgChart val="1"/>
          <dgm:chPref val="1"/>
          <dgm:dir/>
          <dgm:animOne val="branch"/>
          <dgm:animLvl val="lvl"/>
          <dgm:resizeHandles/>
        </dgm:presLayoutVars>
      </dgm:prSet>
      <dgm:spPr/>
      <dgm:t>
        <a:bodyPr/>
        <a:lstStyle/>
        <a:p>
          <a:endParaRPr lang="de-DE"/>
        </a:p>
      </dgm:t>
    </dgm:pt>
    <dgm:pt modelId="{8FA7CFEC-52CC-4431-A012-F66FD79FB1F0}" type="pres">
      <dgm:prSet presAssocID="{D08B34AF-F9F1-447F-8CFF-E3DE4CC92574}" presName="hierRoot1" presStyleCnt="0">
        <dgm:presLayoutVars>
          <dgm:hierBranch val="init"/>
        </dgm:presLayoutVars>
      </dgm:prSet>
      <dgm:spPr/>
    </dgm:pt>
    <dgm:pt modelId="{DB1FE3CF-B038-4479-87AC-EECA850D258A}" type="pres">
      <dgm:prSet presAssocID="{D08B34AF-F9F1-447F-8CFF-E3DE4CC92574}" presName="rootComposite1" presStyleCnt="0"/>
      <dgm:spPr/>
    </dgm:pt>
    <dgm:pt modelId="{9A09FA36-0349-4F94-8C42-E1CCB74E9094}" type="pres">
      <dgm:prSet presAssocID="{D08B34AF-F9F1-447F-8CFF-E3DE4CC92574}" presName="rootText1" presStyleLbl="node0" presStyleIdx="0" presStyleCnt="2" custLinFactNeighborX="366">
        <dgm:presLayoutVars>
          <dgm:chMax/>
          <dgm:chPref val="3"/>
        </dgm:presLayoutVars>
      </dgm:prSet>
      <dgm:spPr/>
      <dgm:t>
        <a:bodyPr/>
        <a:lstStyle/>
        <a:p>
          <a:endParaRPr lang="de-DE"/>
        </a:p>
      </dgm:t>
    </dgm:pt>
    <dgm:pt modelId="{B85C4B63-153C-426C-9DF1-20C02577885D}" type="pres">
      <dgm:prSet presAssocID="{D08B34AF-F9F1-447F-8CFF-E3DE4CC92574}" presName="titleText1" presStyleLbl="fgAcc0" presStyleIdx="0" presStyleCnt="2" custLinFactNeighborX="403">
        <dgm:presLayoutVars>
          <dgm:chMax val="0"/>
          <dgm:chPref val="0"/>
        </dgm:presLayoutVars>
      </dgm:prSet>
      <dgm:spPr/>
      <dgm:t>
        <a:bodyPr/>
        <a:lstStyle/>
        <a:p>
          <a:endParaRPr lang="de-DE"/>
        </a:p>
      </dgm:t>
    </dgm:pt>
    <dgm:pt modelId="{1F9D9EB4-4E98-46E6-811B-FA7BE87C4B1A}" type="pres">
      <dgm:prSet presAssocID="{D08B34AF-F9F1-447F-8CFF-E3DE4CC92574}" presName="rootConnector1" presStyleLbl="node1" presStyleIdx="0" presStyleCnt="28"/>
      <dgm:spPr/>
      <dgm:t>
        <a:bodyPr/>
        <a:lstStyle/>
        <a:p>
          <a:endParaRPr lang="de-DE"/>
        </a:p>
      </dgm:t>
    </dgm:pt>
    <dgm:pt modelId="{2FA2BC24-7B7E-49A1-9104-9AC9D786064B}" type="pres">
      <dgm:prSet presAssocID="{D08B34AF-F9F1-447F-8CFF-E3DE4CC92574}" presName="hierChild2" presStyleCnt="0"/>
      <dgm:spPr/>
    </dgm:pt>
    <dgm:pt modelId="{7CBB3D12-E516-43BD-8397-3855E5B57454}" type="pres">
      <dgm:prSet presAssocID="{0EAB72FE-C1DE-4697-BEE9-F794051982D7}" presName="Name37" presStyleLbl="parChTrans1D2" presStyleIdx="0" presStyleCnt="5"/>
      <dgm:spPr/>
      <dgm:t>
        <a:bodyPr/>
        <a:lstStyle/>
        <a:p>
          <a:endParaRPr lang="de-DE"/>
        </a:p>
      </dgm:t>
    </dgm:pt>
    <dgm:pt modelId="{17EE9B75-28B4-4188-9EBC-659E7B9EA4B0}" type="pres">
      <dgm:prSet presAssocID="{7B16E655-2790-456B-812C-35119DCFE0A0}" presName="hierRoot2" presStyleCnt="0">
        <dgm:presLayoutVars>
          <dgm:hierBranch val="init"/>
        </dgm:presLayoutVars>
      </dgm:prSet>
      <dgm:spPr/>
    </dgm:pt>
    <dgm:pt modelId="{6BAB88EC-38BD-47B9-94B6-C63D8F0D49D3}" type="pres">
      <dgm:prSet presAssocID="{7B16E655-2790-456B-812C-35119DCFE0A0}" presName="rootComposite" presStyleCnt="0"/>
      <dgm:spPr/>
    </dgm:pt>
    <dgm:pt modelId="{948EF5A2-D874-4503-B147-BFD2C13F2ED7}" type="pres">
      <dgm:prSet presAssocID="{7B16E655-2790-456B-812C-35119DCFE0A0}" presName="rootText" presStyleLbl="node1" presStyleIdx="0" presStyleCnt="28" custLinFactX="-38030" custLinFactNeighborX="-100000">
        <dgm:presLayoutVars>
          <dgm:chMax/>
          <dgm:chPref val="3"/>
        </dgm:presLayoutVars>
      </dgm:prSet>
      <dgm:spPr/>
      <dgm:t>
        <a:bodyPr/>
        <a:lstStyle/>
        <a:p>
          <a:endParaRPr lang="de-DE"/>
        </a:p>
      </dgm:t>
    </dgm:pt>
    <dgm:pt modelId="{BC655461-8EA9-41A7-A2AA-31411327EF67}" type="pres">
      <dgm:prSet presAssocID="{7B16E655-2790-456B-812C-35119DCFE0A0}" presName="titleText2" presStyleLbl="fgAcc1" presStyleIdx="0" presStyleCnt="28" custLinFactX="-53367" custLinFactNeighborX="-100000">
        <dgm:presLayoutVars>
          <dgm:chMax val="0"/>
          <dgm:chPref val="0"/>
        </dgm:presLayoutVars>
      </dgm:prSet>
      <dgm:spPr/>
      <dgm:t>
        <a:bodyPr/>
        <a:lstStyle/>
        <a:p>
          <a:endParaRPr lang="de-DE"/>
        </a:p>
      </dgm:t>
    </dgm:pt>
    <dgm:pt modelId="{1A84B36F-B9E9-4EED-97C5-9CFD04467D33}" type="pres">
      <dgm:prSet presAssocID="{7B16E655-2790-456B-812C-35119DCFE0A0}" presName="rootConnector" presStyleLbl="node2" presStyleIdx="0" presStyleCnt="0"/>
      <dgm:spPr/>
      <dgm:t>
        <a:bodyPr/>
        <a:lstStyle/>
        <a:p>
          <a:endParaRPr lang="de-DE"/>
        </a:p>
      </dgm:t>
    </dgm:pt>
    <dgm:pt modelId="{9EA62F8A-69CD-43F7-816C-6405FB98322D}" type="pres">
      <dgm:prSet presAssocID="{7B16E655-2790-456B-812C-35119DCFE0A0}" presName="hierChild4" presStyleCnt="0"/>
      <dgm:spPr/>
    </dgm:pt>
    <dgm:pt modelId="{4D512B87-938B-49D2-86E0-0863080D10E4}" type="pres">
      <dgm:prSet presAssocID="{1E7AD0AC-080C-4541-A518-C247AEEBF241}" presName="Name37" presStyleLbl="parChTrans1D3" presStyleIdx="0" presStyleCnt="5"/>
      <dgm:spPr/>
      <dgm:t>
        <a:bodyPr/>
        <a:lstStyle/>
        <a:p>
          <a:endParaRPr lang="de-DE"/>
        </a:p>
      </dgm:t>
    </dgm:pt>
    <dgm:pt modelId="{9366B80B-41BE-4E1C-8D3F-76446EBA596F}" type="pres">
      <dgm:prSet presAssocID="{0B1F8D50-AD5F-4EB5-A8A3-E65E5B88C114}" presName="hierRoot2" presStyleCnt="0">
        <dgm:presLayoutVars>
          <dgm:hierBranch val="init"/>
        </dgm:presLayoutVars>
      </dgm:prSet>
      <dgm:spPr/>
    </dgm:pt>
    <dgm:pt modelId="{CB7E48B1-2960-47A0-BF99-39DE8F159FC3}" type="pres">
      <dgm:prSet presAssocID="{0B1F8D50-AD5F-4EB5-A8A3-E65E5B88C114}" presName="rootComposite" presStyleCnt="0"/>
      <dgm:spPr/>
    </dgm:pt>
    <dgm:pt modelId="{AE73FBE2-4FB8-4C05-B9BC-C6538E077ED2}" type="pres">
      <dgm:prSet presAssocID="{0B1F8D50-AD5F-4EB5-A8A3-E65E5B88C114}" presName="rootText" presStyleLbl="node1" presStyleIdx="1" presStyleCnt="28" custLinFactX="-38030" custLinFactNeighborX="-100000">
        <dgm:presLayoutVars>
          <dgm:chMax/>
          <dgm:chPref val="3"/>
        </dgm:presLayoutVars>
      </dgm:prSet>
      <dgm:spPr/>
      <dgm:t>
        <a:bodyPr/>
        <a:lstStyle/>
        <a:p>
          <a:endParaRPr lang="de-DE"/>
        </a:p>
      </dgm:t>
    </dgm:pt>
    <dgm:pt modelId="{BC01CAB5-B36A-45DF-841C-A7B537A9B300}" type="pres">
      <dgm:prSet presAssocID="{0B1F8D50-AD5F-4EB5-A8A3-E65E5B88C114}" presName="titleText2" presStyleLbl="fgAcc1" presStyleIdx="1" presStyleCnt="28" custLinFactX="-53367" custLinFactNeighborX="-100000">
        <dgm:presLayoutVars>
          <dgm:chMax val="0"/>
          <dgm:chPref val="0"/>
        </dgm:presLayoutVars>
      </dgm:prSet>
      <dgm:spPr/>
      <dgm:t>
        <a:bodyPr/>
        <a:lstStyle/>
        <a:p>
          <a:endParaRPr lang="de-DE"/>
        </a:p>
      </dgm:t>
    </dgm:pt>
    <dgm:pt modelId="{BEA3BF1D-8ED6-4C7A-9BC1-4CB51FE8B197}" type="pres">
      <dgm:prSet presAssocID="{0B1F8D50-AD5F-4EB5-A8A3-E65E5B88C114}" presName="rootConnector" presStyleLbl="node3" presStyleIdx="0" presStyleCnt="0"/>
      <dgm:spPr/>
      <dgm:t>
        <a:bodyPr/>
        <a:lstStyle/>
        <a:p>
          <a:endParaRPr lang="de-DE"/>
        </a:p>
      </dgm:t>
    </dgm:pt>
    <dgm:pt modelId="{CDE00420-BFA0-4A79-8729-6C7E816B152B}" type="pres">
      <dgm:prSet presAssocID="{0B1F8D50-AD5F-4EB5-A8A3-E65E5B88C114}" presName="hierChild4" presStyleCnt="0"/>
      <dgm:spPr/>
    </dgm:pt>
    <dgm:pt modelId="{7BCD4EDE-E9FB-403F-AE1D-109CFC70ADAC}" type="pres">
      <dgm:prSet presAssocID="{E6C60002-B4B1-4BA9-884B-A6D7182602EA}" presName="Name37" presStyleLbl="parChTrans1D4" presStyleIdx="0" presStyleCnt="18"/>
      <dgm:spPr/>
      <dgm:t>
        <a:bodyPr/>
        <a:lstStyle/>
        <a:p>
          <a:endParaRPr lang="de-DE"/>
        </a:p>
      </dgm:t>
    </dgm:pt>
    <dgm:pt modelId="{76CE5E42-28C6-45A2-ABC4-A6ACD3D31A8A}" type="pres">
      <dgm:prSet presAssocID="{410E25FD-093E-4011-BB3D-3EBA7F82DAA7}" presName="hierRoot2" presStyleCnt="0">
        <dgm:presLayoutVars>
          <dgm:hierBranch val="init"/>
        </dgm:presLayoutVars>
      </dgm:prSet>
      <dgm:spPr/>
    </dgm:pt>
    <dgm:pt modelId="{2380A2EF-3FAB-46CA-A7AA-89B3B4882671}" type="pres">
      <dgm:prSet presAssocID="{410E25FD-093E-4011-BB3D-3EBA7F82DAA7}" presName="rootComposite" presStyleCnt="0"/>
      <dgm:spPr/>
    </dgm:pt>
    <dgm:pt modelId="{BC608BA1-5998-4DDE-BDB1-170FAC8468E8}" type="pres">
      <dgm:prSet presAssocID="{410E25FD-093E-4011-BB3D-3EBA7F82DAA7}" presName="rootText" presStyleLbl="node1" presStyleIdx="2" presStyleCnt="28" custLinFactX="-38030" custLinFactNeighborX="-100000">
        <dgm:presLayoutVars>
          <dgm:chMax/>
          <dgm:chPref val="3"/>
        </dgm:presLayoutVars>
      </dgm:prSet>
      <dgm:spPr/>
      <dgm:t>
        <a:bodyPr/>
        <a:lstStyle/>
        <a:p>
          <a:endParaRPr lang="de-DE"/>
        </a:p>
      </dgm:t>
    </dgm:pt>
    <dgm:pt modelId="{46110D11-D48D-49E9-B9EF-67010CF3CD44}" type="pres">
      <dgm:prSet presAssocID="{410E25FD-093E-4011-BB3D-3EBA7F82DAA7}" presName="titleText2" presStyleLbl="fgAcc1" presStyleIdx="2" presStyleCnt="28" custLinFactX="-53367" custLinFactNeighborX="-100000">
        <dgm:presLayoutVars>
          <dgm:chMax val="0"/>
          <dgm:chPref val="0"/>
        </dgm:presLayoutVars>
      </dgm:prSet>
      <dgm:spPr/>
      <dgm:t>
        <a:bodyPr/>
        <a:lstStyle/>
        <a:p>
          <a:endParaRPr lang="de-DE"/>
        </a:p>
      </dgm:t>
    </dgm:pt>
    <dgm:pt modelId="{1855CE40-EB17-444E-A8B7-ACAC25F075FB}" type="pres">
      <dgm:prSet presAssocID="{410E25FD-093E-4011-BB3D-3EBA7F82DAA7}" presName="rootConnector" presStyleLbl="node4" presStyleIdx="0" presStyleCnt="0"/>
      <dgm:spPr/>
      <dgm:t>
        <a:bodyPr/>
        <a:lstStyle/>
        <a:p>
          <a:endParaRPr lang="de-DE"/>
        </a:p>
      </dgm:t>
    </dgm:pt>
    <dgm:pt modelId="{46B04081-CAB4-49C6-BF0D-5DF1FA99EB42}" type="pres">
      <dgm:prSet presAssocID="{410E25FD-093E-4011-BB3D-3EBA7F82DAA7}" presName="hierChild4" presStyleCnt="0"/>
      <dgm:spPr/>
    </dgm:pt>
    <dgm:pt modelId="{9B9F457C-C937-42BE-8383-8E01218E38DC}" type="pres">
      <dgm:prSet presAssocID="{D849BB1D-A891-446C-B15E-EDF37079D648}" presName="Name37" presStyleLbl="parChTrans1D4" presStyleIdx="1" presStyleCnt="18"/>
      <dgm:spPr/>
      <dgm:t>
        <a:bodyPr/>
        <a:lstStyle/>
        <a:p>
          <a:endParaRPr lang="de-DE"/>
        </a:p>
      </dgm:t>
    </dgm:pt>
    <dgm:pt modelId="{A76EAE57-3503-4F6D-A786-F787605C50A2}" type="pres">
      <dgm:prSet presAssocID="{7EB24C24-7DC2-4254-834C-163B01D48016}" presName="hierRoot2" presStyleCnt="0">
        <dgm:presLayoutVars>
          <dgm:hierBranch val="init"/>
        </dgm:presLayoutVars>
      </dgm:prSet>
      <dgm:spPr/>
    </dgm:pt>
    <dgm:pt modelId="{1A9E6E25-0783-434E-B603-D0955BAF21F8}" type="pres">
      <dgm:prSet presAssocID="{7EB24C24-7DC2-4254-834C-163B01D48016}" presName="rootComposite" presStyleCnt="0"/>
      <dgm:spPr/>
    </dgm:pt>
    <dgm:pt modelId="{7FB951C9-14B4-4CFE-B08C-854A9DCE1D13}" type="pres">
      <dgm:prSet presAssocID="{7EB24C24-7DC2-4254-834C-163B01D48016}" presName="rootText" presStyleLbl="node1" presStyleIdx="3" presStyleCnt="28" custLinFactX="-38030" custLinFactNeighborX="-100000">
        <dgm:presLayoutVars>
          <dgm:chMax/>
          <dgm:chPref val="3"/>
        </dgm:presLayoutVars>
      </dgm:prSet>
      <dgm:spPr/>
      <dgm:t>
        <a:bodyPr/>
        <a:lstStyle/>
        <a:p>
          <a:endParaRPr lang="de-DE"/>
        </a:p>
      </dgm:t>
    </dgm:pt>
    <dgm:pt modelId="{060BD533-CBBD-40EF-BDC9-0A872AFA20A6}" type="pres">
      <dgm:prSet presAssocID="{7EB24C24-7DC2-4254-834C-163B01D48016}" presName="titleText2" presStyleLbl="fgAcc1" presStyleIdx="3" presStyleCnt="28" custLinFactX="-53367" custLinFactNeighborX="-100000">
        <dgm:presLayoutVars>
          <dgm:chMax val="0"/>
          <dgm:chPref val="0"/>
        </dgm:presLayoutVars>
      </dgm:prSet>
      <dgm:spPr/>
      <dgm:t>
        <a:bodyPr/>
        <a:lstStyle/>
        <a:p>
          <a:endParaRPr lang="de-DE"/>
        </a:p>
      </dgm:t>
    </dgm:pt>
    <dgm:pt modelId="{48DA4394-A7D0-4FEF-8C5B-2AD0DAF150B7}" type="pres">
      <dgm:prSet presAssocID="{7EB24C24-7DC2-4254-834C-163B01D48016}" presName="rootConnector" presStyleLbl="node4" presStyleIdx="0" presStyleCnt="0"/>
      <dgm:spPr/>
      <dgm:t>
        <a:bodyPr/>
        <a:lstStyle/>
        <a:p>
          <a:endParaRPr lang="de-DE"/>
        </a:p>
      </dgm:t>
    </dgm:pt>
    <dgm:pt modelId="{8458DDC0-E2D8-418F-8E79-0BB3AEDA6DC9}" type="pres">
      <dgm:prSet presAssocID="{7EB24C24-7DC2-4254-834C-163B01D48016}" presName="hierChild4" presStyleCnt="0"/>
      <dgm:spPr/>
    </dgm:pt>
    <dgm:pt modelId="{343A8FEE-1CF3-4C46-A885-D1332A94B873}" type="pres">
      <dgm:prSet presAssocID="{70ECC4BC-1B97-4F98-A207-20B78B0DE7A6}" presName="Name37" presStyleLbl="parChTrans1D4" presStyleIdx="2" presStyleCnt="18"/>
      <dgm:spPr/>
      <dgm:t>
        <a:bodyPr/>
        <a:lstStyle/>
        <a:p>
          <a:endParaRPr lang="de-DE"/>
        </a:p>
      </dgm:t>
    </dgm:pt>
    <dgm:pt modelId="{EE3C9B9D-E955-41DF-A87A-D21C7411DF1B}" type="pres">
      <dgm:prSet presAssocID="{97F5671C-8BBB-43F9-90AA-4B85088CAA93}" presName="hierRoot2" presStyleCnt="0">
        <dgm:presLayoutVars>
          <dgm:hierBranch val="init"/>
        </dgm:presLayoutVars>
      </dgm:prSet>
      <dgm:spPr/>
    </dgm:pt>
    <dgm:pt modelId="{C07C12C9-251F-497F-8EC6-F545C1C44C93}" type="pres">
      <dgm:prSet presAssocID="{97F5671C-8BBB-43F9-90AA-4B85088CAA93}" presName="rootComposite" presStyleCnt="0"/>
      <dgm:spPr/>
    </dgm:pt>
    <dgm:pt modelId="{0B7C378F-EBA4-4C1B-99D8-9E632D573FB5}" type="pres">
      <dgm:prSet presAssocID="{97F5671C-8BBB-43F9-90AA-4B85088CAA93}" presName="rootText" presStyleLbl="node1" presStyleIdx="4" presStyleCnt="28" custLinFactX="-38030" custLinFactNeighborX="-100000">
        <dgm:presLayoutVars>
          <dgm:chMax/>
          <dgm:chPref val="3"/>
        </dgm:presLayoutVars>
      </dgm:prSet>
      <dgm:spPr/>
      <dgm:t>
        <a:bodyPr/>
        <a:lstStyle/>
        <a:p>
          <a:endParaRPr lang="de-DE"/>
        </a:p>
      </dgm:t>
    </dgm:pt>
    <dgm:pt modelId="{BA1DA89F-F744-44A9-8340-08D877A84BB9}" type="pres">
      <dgm:prSet presAssocID="{97F5671C-8BBB-43F9-90AA-4B85088CAA93}" presName="titleText2" presStyleLbl="fgAcc1" presStyleIdx="4" presStyleCnt="28" custLinFactX="-53367" custLinFactNeighborX="-100000">
        <dgm:presLayoutVars>
          <dgm:chMax val="0"/>
          <dgm:chPref val="0"/>
        </dgm:presLayoutVars>
      </dgm:prSet>
      <dgm:spPr/>
      <dgm:t>
        <a:bodyPr/>
        <a:lstStyle/>
        <a:p>
          <a:endParaRPr lang="de-DE"/>
        </a:p>
      </dgm:t>
    </dgm:pt>
    <dgm:pt modelId="{CE11081A-EB66-4783-B64B-0CD8A478D587}" type="pres">
      <dgm:prSet presAssocID="{97F5671C-8BBB-43F9-90AA-4B85088CAA93}" presName="rootConnector" presStyleLbl="node4" presStyleIdx="0" presStyleCnt="0"/>
      <dgm:spPr/>
      <dgm:t>
        <a:bodyPr/>
        <a:lstStyle/>
        <a:p>
          <a:endParaRPr lang="de-DE"/>
        </a:p>
      </dgm:t>
    </dgm:pt>
    <dgm:pt modelId="{6F6357C8-67DD-4B14-B294-FF0ABCEA4503}" type="pres">
      <dgm:prSet presAssocID="{97F5671C-8BBB-43F9-90AA-4B85088CAA93}" presName="hierChild4" presStyleCnt="0"/>
      <dgm:spPr/>
    </dgm:pt>
    <dgm:pt modelId="{CC58F706-1965-4DC4-8DCC-772BB9CC125E}" type="pres">
      <dgm:prSet presAssocID="{035B5408-6ADE-4FEA-999C-2E5AD17CB17A}" presName="Name37" presStyleLbl="parChTrans1D4" presStyleIdx="3" presStyleCnt="18"/>
      <dgm:spPr/>
      <dgm:t>
        <a:bodyPr/>
        <a:lstStyle/>
        <a:p>
          <a:endParaRPr lang="de-DE"/>
        </a:p>
      </dgm:t>
    </dgm:pt>
    <dgm:pt modelId="{26EB3436-400A-4C74-AE70-6A84F19C128D}" type="pres">
      <dgm:prSet presAssocID="{DD4E2CC9-C6AE-4E91-BC50-F105F70E7BE1}" presName="hierRoot2" presStyleCnt="0">
        <dgm:presLayoutVars>
          <dgm:hierBranch val="init"/>
        </dgm:presLayoutVars>
      </dgm:prSet>
      <dgm:spPr/>
    </dgm:pt>
    <dgm:pt modelId="{4A46AE8B-85BD-43BA-9142-ACE880B2FAF1}" type="pres">
      <dgm:prSet presAssocID="{DD4E2CC9-C6AE-4E91-BC50-F105F70E7BE1}" presName="rootComposite" presStyleCnt="0"/>
      <dgm:spPr/>
    </dgm:pt>
    <dgm:pt modelId="{309F52A3-7284-48D8-93B5-1B62367EB45C}" type="pres">
      <dgm:prSet presAssocID="{DD4E2CC9-C6AE-4E91-BC50-F105F70E7BE1}" presName="rootText" presStyleLbl="node1" presStyleIdx="5" presStyleCnt="28" custLinFactX="-38030" custLinFactNeighborX="-100000">
        <dgm:presLayoutVars>
          <dgm:chMax/>
          <dgm:chPref val="3"/>
        </dgm:presLayoutVars>
      </dgm:prSet>
      <dgm:spPr/>
      <dgm:t>
        <a:bodyPr/>
        <a:lstStyle/>
        <a:p>
          <a:endParaRPr lang="de-DE"/>
        </a:p>
      </dgm:t>
    </dgm:pt>
    <dgm:pt modelId="{B1CBAE1F-CB45-44B6-BE44-8E3C63E68D7F}" type="pres">
      <dgm:prSet presAssocID="{DD4E2CC9-C6AE-4E91-BC50-F105F70E7BE1}" presName="titleText2" presStyleLbl="fgAcc1" presStyleIdx="5" presStyleCnt="28" custLinFactX="-53367" custLinFactNeighborX="-100000">
        <dgm:presLayoutVars>
          <dgm:chMax val="0"/>
          <dgm:chPref val="0"/>
        </dgm:presLayoutVars>
      </dgm:prSet>
      <dgm:spPr/>
      <dgm:t>
        <a:bodyPr/>
        <a:lstStyle/>
        <a:p>
          <a:endParaRPr lang="de-DE"/>
        </a:p>
      </dgm:t>
    </dgm:pt>
    <dgm:pt modelId="{F549457F-F19A-4023-8D13-63E6018D4668}" type="pres">
      <dgm:prSet presAssocID="{DD4E2CC9-C6AE-4E91-BC50-F105F70E7BE1}" presName="rootConnector" presStyleLbl="node4" presStyleIdx="0" presStyleCnt="0"/>
      <dgm:spPr/>
      <dgm:t>
        <a:bodyPr/>
        <a:lstStyle/>
        <a:p>
          <a:endParaRPr lang="de-DE"/>
        </a:p>
      </dgm:t>
    </dgm:pt>
    <dgm:pt modelId="{AB02A685-326B-4B46-945E-B3FFEFDA153C}" type="pres">
      <dgm:prSet presAssocID="{DD4E2CC9-C6AE-4E91-BC50-F105F70E7BE1}" presName="hierChild4" presStyleCnt="0"/>
      <dgm:spPr/>
    </dgm:pt>
    <dgm:pt modelId="{C8ADDA51-9976-41D4-BC46-F57B61DA8D61}" type="pres">
      <dgm:prSet presAssocID="{F0108C1B-9624-4561-8BF7-7BFCA68E2E73}" presName="Name37" presStyleLbl="parChTrans1D4" presStyleIdx="4" presStyleCnt="18"/>
      <dgm:spPr/>
      <dgm:t>
        <a:bodyPr/>
        <a:lstStyle/>
        <a:p>
          <a:endParaRPr lang="de-DE"/>
        </a:p>
      </dgm:t>
    </dgm:pt>
    <dgm:pt modelId="{6D3062E9-1E44-44EC-88FA-74D39261EE0C}" type="pres">
      <dgm:prSet presAssocID="{4C39F4F9-232C-4351-A501-4C89B9711F39}" presName="hierRoot2" presStyleCnt="0">
        <dgm:presLayoutVars>
          <dgm:hierBranch val="init"/>
        </dgm:presLayoutVars>
      </dgm:prSet>
      <dgm:spPr/>
    </dgm:pt>
    <dgm:pt modelId="{D0E29587-A1E6-4C38-BB70-908302B02112}" type="pres">
      <dgm:prSet presAssocID="{4C39F4F9-232C-4351-A501-4C89B9711F39}" presName="rootComposite" presStyleCnt="0"/>
      <dgm:spPr/>
    </dgm:pt>
    <dgm:pt modelId="{BDF63416-7E36-4BE1-B08C-2BF452655D1E}" type="pres">
      <dgm:prSet presAssocID="{4C39F4F9-232C-4351-A501-4C89B9711F39}" presName="rootText" presStyleLbl="node1" presStyleIdx="6" presStyleCnt="28" custLinFactX="-38030" custLinFactNeighborX="-100000">
        <dgm:presLayoutVars>
          <dgm:chMax/>
          <dgm:chPref val="3"/>
        </dgm:presLayoutVars>
      </dgm:prSet>
      <dgm:spPr/>
      <dgm:t>
        <a:bodyPr/>
        <a:lstStyle/>
        <a:p>
          <a:endParaRPr lang="de-DE"/>
        </a:p>
      </dgm:t>
    </dgm:pt>
    <dgm:pt modelId="{64103493-6DF9-4C68-9AF2-DF7004D77F15}" type="pres">
      <dgm:prSet presAssocID="{4C39F4F9-232C-4351-A501-4C89B9711F39}" presName="titleText2" presStyleLbl="fgAcc1" presStyleIdx="6" presStyleCnt="28" custLinFactX="-53367" custLinFactNeighborX="-100000">
        <dgm:presLayoutVars>
          <dgm:chMax val="0"/>
          <dgm:chPref val="0"/>
        </dgm:presLayoutVars>
      </dgm:prSet>
      <dgm:spPr/>
      <dgm:t>
        <a:bodyPr/>
        <a:lstStyle/>
        <a:p>
          <a:endParaRPr lang="de-DE"/>
        </a:p>
      </dgm:t>
    </dgm:pt>
    <dgm:pt modelId="{1F7BDAB5-26CF-4282-8303-7386C834D6A8}" type="pres">
      <dgm:prSet presAssocID="{4C39F4F9-232C-4351-A501-4C89B9711F39}" presName="rootConnector" presStyleLbl="node4" presStyleIdx="0" presStyleCnt="0"/>
      <dgm:spPr/>
      <dgm:t>
        <a:bodyPr/>
        <a:lstStyle/>
        <a:p>
          <a:endParaRPr lang="de-DE"/>
        </a:p>
      </dgm:t>
    </dgm:pt>
    <dgm:pt modelId="{82D11C0A-8434-4727-ACF2-0E3BF52E8A8F}" type="pres">
      <dgm:prSet presAssocID="{4C39F4F9-232C-4351-A501-4C89B9711F39}" presName="hierChild4" presStyleCnt="0"/>
      <dgm:spPr/>
    </dgm:pt>
    <dgm:pt modelId="{87E14FC0-204D-4295-8474-9AE0770968BA}" type="pres">
      <dgm:prSet presAssocID="{4C39F4F9-232C-4351-A501-4C89B9711F39}" presName="hierChild5" presStyleCnt="0"/>
      <dgm:spPr/>
    </dgm:pt>
    <dgm:pt modelId="{8ED03963-7565-4F99-8E4C-455DCCFA2840}" type="pres">
      <dgm:prSet presAssocID="{DD4E2CC9-C6AE-4E91-BC50-F105F70E7BE1}" presName="hierChild5" presStyleCnt="0"/>
      <dgm:spPr/>
    </dgm:pt>
    <dgm:pt modelId="{C016321C-26D6-483F-9172-C270063035A1}" type="pres">
      <dgm:prSet presAssocID="{97F5671C-8BBB-43F9-90AA-4B85088CAA93}" presName="hierChild5" presStyleCnt="0"/>
      <dgm:spPr/>
    </dgm:pt>
    <dgm:pt modelId="{A45FBC21-16AA-4E56-AD9C-677EF33FB3AE}" type="pres">
      <dgm:prSet presAssocID="{7EB24C24-7DC2-4254-834C-163B01D48016}" presName="hierChild5" presStyleCnt="0"/>
      <dgm:spPr/>
    </dgm:pt>
    <dgm:pt modelId="{11F94DD1-7AF4-4D5E-B019-EDDDFF211916}" type="pres">
      <dgm:prSet presAssocID="{410E25FD-093E-4011-BB3D-3EBA7F82DAA7}" presName="hierChild5" presStyleCnt="0"/>
      <dgm:spPr/>
    </dgm:pt>
    <dgm:pt modelId="{7A8DA291-CF89-4F58-BEF7-F871AFE9BB29}" type="pres">
      <dgm:prSet presAssocID="{0B1F8D50-AD5F-4EB5-A8A3-E65E5B88C114}" presName="hierChild5" presStyleCnt="0"/>
      <dgm:spPr/>
    </dgm:pt>
    <dgm:pt modelId="{891F0254-103A-4D08-A037-0C297C3C7B13}" type="pres">
      <dgm:prSet presAssocID="{7B16E655-2790-456B-812C-35119DCFE0A0}" presName="hierChild5" presStyleCnt="0"/>
      <dgm:spPr/>
    </dgm:pt>
    <dgm:pt modelId="{90D7303B-0E06-4661-829F-6E891EDEDF7E}" type="pres">
      <dgm:prSet presAssocID="{6E51BB78-48EC-4168-9733-FE2B670D1893}" presName="Name37" presStyleLbl="parChTrans1D2" presStyleIdx="1" presStyleCnt="5"/>
      <dgm:spPr/>
      <dgm:t>
        <a:bodyPr/>
        <a:lstStyle/>
        <a:p>
          <a:endParaRPr lang="de-DE"/>
        </a:p>
      </dgm:t>
    </dgm:pt>
    <dgm:pt modelId="{2E9F5236-31B7-4A3D-A5B3-D8077650B8A0}" type="pres">
      <dgm:prSet presAssocID="{4FF91B84-B1E1-4E0D-9EEC-BB276930CA46}" presName="hierRoot2" presStyleCnt="0">
        <dgm:presLayoutVars>
          <dgm:hierBranch val="init"/>
        </dgm:presLayoutVars>
      </dgm:prSet>
      <dgm:spPr/>
    </dgm:pt>
    <dgm:pt modelId="{837E77FC-FE8E-49A8-A89D-012C4C8C7F45}" type="pres">
      <dgm:prSet presAssocID="{4FF91B84-B1E1-4E0D-9EEC-BB276930CA46}" presName="rootComposite" presStyleCnt="0"/>
      <dgm:spPr/>
    </dgm:pt>
    <dgm:pt modelId="{4F0FDA29-DFFF-4FC3-AFAA-B50EA0AB716C}" type="pres">
      <dgm:prSet presAssocID="{4FF91B84-B1E1-4E0D-9EEC-BB276930CA46}" presName="rootText" presStyleLbl="node1" presStyleIdx="7" presStyleCnt="28" custLinFactNeighborX="-59969">
        <dgm:presLayoutVars>
          <dgm:chMax/>
          <dgm:chPref val="3"/>
        </dgm:presLayoutVars>
      </dgm:prSet>
      <dgm:spPr/>
      <dgm:t>
        <a:bodyPr/>
        <a:lstStyle/>
        <a:p>
          <a:endParaRPr lang="de-DE"/>
        </a:p>
      </dgm:t>
    </dgm:pt>
    <dgm:pt modelId="{54FB5946-30F3-4FC4-8430-BE93F7253D60}" type="pres">
      <dgm:prSet presAssocID="{4FF91B84-B1E1-4E0D-9EEC-BB276930CA46}" presName="titleText2" presStyleLbl="fgAcc1" presStyleIdx="7" presStyleCnt="28" custLinFactNeighborX="-65826">
        <dgm:presLayoutVars>
          <dgm:chMax val="0"/>
          <dgm:chPref val="0"/>
        </dgm:presLayoutVars>
      </dgm:prSet>
      <dgm:spPr/>
      <dgm:t>
        <a:bodyPr/>
        <a:lstStyle/>
        <a:p>
          <a:endParaRPr lang="de-DE"/>
        </a:p>
      </dgm:t>
    </dgm:pt>
    <dgm:pt modelId="{E361A73A-3C45-4CB3-B466-0493DE9FF9BF}" type="pres">
      <dgm:prSet presAssocID="{4FF91B84-B1E1-4E0D-9EEC-BB276930CA46}" presName="rootConnector" presStyleLbl="node2" presStyleIdx="0" presStyleCnt="0"/>
      <dgm:spPr/>
      <dgm:t>
        <a:bodyPr/>
        <a:lstStyle/>
        <a:p>
          <a:endParaRPr lang="de-DE"/>
        </a:p>
      </dgm:t>
    </dgm:pt>
    <dgm:pt modelId="{6F125884-9D37-4E74-8BD9-D8CFC2230A03}" type="pres">
      <dgm:prSet presAssocID="{4FF91B84-B1E1-4E0D-9EEC-BB276930CA46}" presName="hierChild4" presStyleCnt="0"/>
      <dgm:spPr/>
    </dgm:pt>
    <dgm:pt modelId="{9D019478-17D5-4AD4-8CE1-706E791F70F1}" type="pres">
      <dgm:prSet presAssocID="{F50AFE98-4D15-407C-AAEF-67C5164804FE}" presName="Name37" presStyleLbl="parChTrans1D3" presStyleIdx="1" presStyleCnt="5"/>
      <dgm:spPr/>
      <dgm:t>
        <a:bodyPr/>
        <a:lstStyle/>
        <a:p>
          <a:endParaRPr lang="de-DE"/>
        </a:p>
      </dgm:t>
    </dgm:pt>
    <dgm:pt modelId="{FFA5A736-D7D3-4AF1-BDC6-706E47B1B91E}" type="pres">
      <dgm:prSet presAssocID="{8C4F2018-F5D4-4655-A37C-244BFF707C0F}" presName="hierRoot2" presStyleCnt="0">
        <dgm:presLayoutVars>
          <dgm:hierBranch val="init"/>
        </dgm:presLayoutVars>
      </dgm:prSet>
      <dgm:spPr/>
    </dgm:pt>
    <dgm:pt modelId="{E2D30BB5-08D9-46C6-8762-5F539511C5FA}" type="pres">
      <dgm:prSet presAssocID="{8C4F2018-F5D4-4655-A37C-244BFF707C0F}" presName="rootComposite" presStyleCnt="0"/>
      <dgm:spPr/>
    </dgm:pt>
    <dgm:pt modelId="{3E77AEFC-8E4E-4CAB-A782-3DEEEB5FD68A}" type="pres">
      <dgm:prSet presAssocID="{8C4F2018-F5D4-4655-A37C-244BFF707C0F}" presName="rootText" presStyleLbl="node1" presStyleIdx="8" presStyleCnt="28" custLinFactNeighborX="-59246">
        <dgm:presLayoutVars>
          <dgm:chMax/>
          <dgm:chPref val="3"/>
        </dgm:presLayoutVars>
      </dgm:prSet>
      <dgm:spPr/>
      <dgm:t>
        <a:bodyPr/>
        <a:lstStyle/>
        <a:p>
          <a:endParaRPr lang="de-DE"/>
        </a:p>
      </dgm:t>
    </dgm:pt>
    <dgm:pt modelId="{87392EA0-AC81-4E73-8C51-26DDF6553793}" type="pres">
      <dgm:prSet presAssocID="{8C4F2018-F5D4-4655-A37C-244BFF707C0F}" presName="titleText2" presStyleLbl="fgAcc1" presStyleIdx="8" presStyleCnt="28" custLinFactNeighborX="-65827">
        <dgm:presLayoutVars>
          <dgm:chMax val="0"/>
          <dgm:chPref val="0"/>
        </dgm:presLayoutVars>
      </dgm:prSet>
      <dgm:spPr/>
      <dgm:t>
        <a:bodyPr/>
        <a:lstStyle/>
        <a:p>
          <a:endParaRPr lang="de-DE"/>
        </a:p>
      </dgm:t>
    </dgm:pt>
    <dgm:pt modelId="{212FC979-EDC0-452F-884E-E880973B7521}" type="pres">
      <dgm:prSet presAssocID="{8C4F2018-F5D4-4655-A37C-244BFF707C0F}" presName="rootConnector" presStyleLbl="node3" presStyleIdx="0" presStyleCnt="0"/>
      <dgm:spPr/>
      <dgm:t>
        <a:bodyPr/>
        <a:lstStyle/>
        <a:p>
          <a:endParaRPr lang="de-DE"/>
        </a:p>
      </dgm:t>
    </dgm:pt>
    <dgm:pt modelId="{AC4CC698-6949-4779-8B29-73646FB66A10}" type="pres">
      <dgm:prSet presAssocID="{8C4F2018-F5D4-4655-A37C-244BFF707C0F}" presName="hierChild4" presStyleCnt="0"/>
      <dgm:spPr/>
    </dgm:pt>
    <dgm:pt modelId="{22608CB5-161C-42AB-9066-1824303D0BF6}" type="pres">
      <dgm:prSet presAssocID="{AB3AB6CA-727D-42CC-AB6F-6A3366C0240E}" presName="Name37" presStyleLbl="parChTrans1D4" presStyleIdx="5" presStyleCnt="18"/>
      <dgm:spPr/>
      <dgm:t>
        <a:bodyPr/>
        <a:lstStyle/>
        <a:p>
          <a:endParaRPr lang="de-DE"/>
        </a:p>
      </dgm:t>
    </dgm:pt>
    <dgm:pt modelId="{0D0B9F39-DBA2-4B5B-9D44-75C9BD0EC88A}" type="pres">
      <dgm:prSet presAssocID="{557490D9-F35E-42AC-9F33-7358AD62CDDA}" presName="hierRoot2" presStyleCnt="0">
        <dgm:presLayoutVars>
          <dgm:hierBranch val="init"/>
        </dgm:presLayoutVars>
      </dgm:prSet>
      <dgm:spPr/>
    </dgm:pt>
    <dgm:pt modelId="{2CFB007B-272D-426E-96D5-402B65DF39C1}" type="pres">
      <dgm:prSet presAssocID="{557490D9-F35E-42AC-9F33-7358AD62CDDA}" presName="rootComposite" presStyleCnt="0"/>
      <dgm:spPr/>
    </dgm:pt>
    <dgm:pt modelId="{EF37D388-3B57-45CC-9711-8B5B5220A2B9}" type="pres">
      <dgm:prSet presAssocID="{557490D9-F35E-42AC-9F33-7358AD62CDDA}" presName="rootText" presStyleLbl="node1" presStyleIdx="9" presStyleCnt="28" custLinFactNeighborX="-59246">
        <dgm:presLayoutVars>
          <dgm:chMax/>
          <dgm:chPref val="3"/>
        </dgm:presLayoutVars>
      </dgm:prSet>
      <dgm:spPr/>
      <dgm:t>
        <a:bodyPr/>
        <a:lstStyle/>
        <a:p>
          <a:endParaRPr lang="de-DE"/>
        </a:p>
      </dgm:t>
    </dgm:pt>
    <dgm:pt modelId="{D7552520-46FF-4D8D-B62C-72C4B5BBA06C}" type="pres">
      <dgm:prSet presAssocID="{557490D9-F35E-42AC-9F33-7358AD62CDDA}" presName="titleText2" presStyleLbl="fgAcc1" presStyleIdx="9" presStyleCnt="28" custLinFactNeighborX="-65827">
        <dgm:presLayoutVars>
          <dgm:chMax val="0"/>
          <dgm:chPref val="0"/>
        </dgm:presLayoutVars>
      </dgm:prSet>
      <dgm:spPr/>
      <dgm:t>
        <a:bodyPr/>
        <a:lstStyle/>
        <a:p>
          <a:endParaRPr lang="de-DE"/>
        </a:p>
      </dgm:t>
    </dgm:pt>
    <dgm:pt modelId="{6842A190-1E77-4FC8-9055-D7FD40859A16}" type="pres">
      <dgm:prSet presAssocID="{557490D9-F35E-42AC-9F33-7358AD62CDDA}" presName="rootConnector" presStyleLbl="node4" presStyleIdx="0" presStyleCnt="0"/>
      <dgm:spPr/>
      <dgm:t>
        <a:bodyPr/>
        <a:lstStyle/>
        <a:p>
          <a:endParaRPr lang="de-DE"/>
        </a:p>
      </dgm:t>
    </dgm:pt>
    <dgm:pt modelId="{70F8DADE-651F-498E-A2FD-63B7B455F1BE}" type="pres">
      <dgm:prSet presAssocID="{557490D9-F35E-42AC-9F33-7358AD62CDDA}" presName="hierChild4" presStyleCnt="0"/>
      <dgm:spPr/>
    </dgm:pt>
    <dgm:pt modelId="{BEAFF77C-E856-48E5-AC9D-446218EE3086}" type="pres">
      <dgm:prSet presAssocID="{6A50629D-5450-49EA-B419-3AC81BF6AF90}" presName="Name37" presStyleLbl="parChTrans1D4" presStyleIdx="6" presStyleCnt="18"/>
      <dgm:spPr/>
      <dgm:t>
        <a:bodyPr/>
        <a:lstStyle/>
        <a:p>
          <a:endParaRPr lang="de-DE"/>
        </a:p>
      </dgm:t>
    </dgm:pt>
    <dgm:pt modelId="{FB96031F-8D3A-428F-864B-3290337D5D63}" type="pres">
      <dgm:prSet presAssocID="{3684AC3C-6BF2-4F0E-8B2F-EE926BB5BAB5}" presName="hierRoot2" presStyleCnt="0">
        <dgm:presLayoutVars>
          <dgm:hierBranch val="init"/>
        </dgm:presLayoutVars>
      </dgm:prSet>
      <dgm:spPr/>
    </dgm:pt>
    <dgm:pt modelId="{B71BEC35-C2AE-456B-8FEB-C9ED656B4BAF}" type="pres">
      <dgm:prSet presAssocID="{3684AC3C-6BF2-4F0E-8B2F-EE926BB5BAB5}" presName="rootComposite" presStyleCnt="0"/>
      <dgm:spPr/>
    </dgm:pt>
    <dgm:pt modelId="{36E5BFEF-1A9B-49DA-8E3B-1BEA383B3F05}" type="pres">
      <dgm:prSet presAssocID="{3684AC3C-6BF2-4F0E-8B2F-EE926BB5BAB5}" presName="rootText" presStyleLbl="node1" presStyleIdx="10" presStyleCnt="28" custLinFactNeighborX="-59246">
        <dgm:presLayoutVars>
          <dgm:chMax/>
          <dgm:chPref val="3"/>
        </dgm:presLayoutVars>
      </dgm:prSet>
      <dgm:spPr/>
      <dgm:t>
        <a:bodyPr/>
        <a:lstStyle/>
        <a:p>
          <a:endParaRPr lang="de-DE"/>
        </a:p>
      </dgm:t>
    </dgm:pt>
    <dgm:pt modelId="{41299883-5FAF-4BB2-B32E-260D6C2EB433}" type="pres">
      <dgm:prSet presAssocID="{3684AC3C-6BF2-4F0E-8B2F-EE926BB5BAB5}" presName="titleText2" presStyleLbl="fgAcc1" presStyleIdx="10" presStyleCnt="28" custLinFactNeighborX="-65827">
        <dgm:presLayoutVars>
          <dgm:chMax val="0"/>
          <dgm:chPref val="0"/>
        </dgm:presLayoutVars>
      </dgm:prSet>
      <dgm:spPr/>
      <dgm:t>
        <a:bodyPr/>
        <a:lstStyle/>
        <a:p>
          <a:endParaRPr lang="de-DE"/>
        </a:p>
      </dgm:t>
    </dgm:pt>
    <dgm:pt modelId="{AF552E34-C2C4-4AFD-AF8B-77DB81005F79}" type="pres">
      <dgm:prSet presAssocID="{3684AC3C-6BF2-4F0E-8B2F-EE926BB5BAB5}" presName="rootConnector" presStyleLbl="node4" presStyleIdx="0" presStyleCnt="0"/>
      <dgm:spPr/>
      <dgm:t>
        <a:bodyPr/>
        <a:lstStyle/>
        <a:p>
          <a:endParaRPr lang="de-DE"/>
        </a:p>
      </dgm:t>
    </dgm:pt>
    <dgm:pt modelId="{6BC0E72F-421B-4D64-BC33-651FC42F61EA}" type="pres">
      <dgm:prSet presAssocID="{3684AC3C-6BF2-4F0E-8B2F-EE926BB5BAB5}" presName="hierChild4" presStyleCnt="0"/>
      <dgm:spPr/>
    </dgm:pt>
    <dgm:pt modelId="{7DE0C5CE-3779-4312-B4D7-E73CF4647F0B}" type="pres">
      <dgm:prSet presAssocID="{23EE241B-A0DE-49EC-B4E2-786248D37E35}" presName="Name37" presStyleLbl="parChTrans1D4" presStyleIdx="7" presStyleCnt="18"/>
      <dgm:spPr/>
      <dgm:t>
        <a:bodyPr/>
        <a:lstStyle/>
        <a:p>
          <a:endParaRPr lang="de-DE"/>
        </a:p>
      </dgm:t>
    </dgm:pt>
    <dgm:pt modelId="{AC24E02C-2C1D-44F5-886F-4DB202B111F3}" type="pres">
      <dgm:prSet presAssocID="{16537E2D-79AA-4F59-8150-5B9B2BFE3270}" presName="hierRoot2" presStyleCnt="0">
        <dgm:presLayoutVars>
          <dgm:hierBranch val="init"/>
        </dgm:presLayoutVars>
      </dgm:prSet>
      <dgm:spPr/>
    </dgm:pt>
    <dgm:pt modelId="{8628FA8C-F0E4-4DF2-86D9-7EEA898E4A37}" type="pres">
      <dgm:prSet presAssocID="{16537E2D-79AA-4F59-8150-5B9B2BFE3270}" presName="rootComposite" presStyleCnt="0"/>
      <dgm:spPr/>
    </dgm:pt>
    <dgm:pt modelId="{C69D41DE-0596-4181-956A-5ED47CA9993D}" type="pres">
      <dgm:prSet presAssocID="{16537E2D-79AA-4F59-8150-5B9B2BFE3270}" presName="rootText" presStyleLbl="node1" presStyleIdx="11" presStyleCnt="28" custLinFactNeighborX="-59246">
        <dgm:presLayoutVars>
          <dgm:chMax/>
          <dgm:chPref val="3"/>
        </dgm:presLayoutVars>
      </dgm:prSet>
      <dgm:spPr/>
      <dgm:t>
        <a:bodyPr/>
        <a:lstStyle/>
        <a:p>
          <a:endParaRPr lang="de-DE"/>
        </a:p>
      </dgm:t>
    </dgm:pt>
    <dgm:pt modelId="{767E3B5A-249A-4F95-8B0D-9488AEF67649}" type="pres">
      <dgm:prSet presAssocID="{16537E2D-79AA-4F59-8150-5B9B2BFE3270}" presName="titleText2" presStyleLbl="fgAcc1" presStyleIdx="11" presStyleCnt="28" custLinFactNeighborX="-65827">
        <dgm:presLayoutVars>
          <dgm:chMax val="0"/>
          <dgm:chPref val="0"/>
        </dgm:presLayoutVars>
      </dgm:prSet>
      <dgm:spPr/>
      <dgm:t>
        <a:bodyPr/>
        <a:lstStyle/>
        <a:p>
          <a:endParaRPr lang="de-DE"/>
        </a:p>
      </dgm:t>
    </dgm:pt>
    <dgm:pt modelId="{EA28E56F-F796-4C77-B876-C4D2964B2FCF}" type="pres">
      <dgm:prSet presAssocID="{16537E2D-79AA-4F59-8150-5B9B2BFE3270}" presName="rootConnector" presStyleLbl="node4" presStyleIdx="0" presStyleCnt="0"/>
      <dgm:spPr/>
      <dgm:t>
        <a:bodyPr/>
        <a:lstStyle/>
        <a:p>
          <a:endParaRPr lang="de-DE"/>
        </a:p>
      </dgm:t>
    </dgm:pt>
    <dgm:pt modelId="{9584385C-A3B1-4BEB-AC22-12B80DAA65F0}" type="pres">
      <dgm:prSet presAssocID="{16537E2D-79AA-4F59-8150-5B9B2BFE3270}" presName="hierChild4" presStyleCnt="0"/>
      <dgm:spPr/>
    </dgm:pt>
    <dgm:pt modelId="{62416EE8-85F8-491C-BF18-3A5EC820A524}" type="pres">
      <dgm:prSet presAssocID="{F8BBC945-6EFA-4B0F-9267-511D2D945757}" presName="Name37" presStyleLbl="parChTrans1D4" presStyleIdx="8" presStyleCnt="18"/>
      <dgm:spPr/>
      <dgm:t>
        <a:bodyPr/>
        <a:lstStyle/>
        <a:p>
          <a:endParaRPr lang="de-DE"/>
        </a:p>
      </dgm:t>
    </dgm:pt>
    <dgm:pt modelId="{0E2EEBBA-42C5-4D5A-A54B-1A4DA263BE80}" type="pres">
      <dgm:prSet presAssocID="{ACEAC407-496C-42E6-9E16-D11E41DF2CCC}" presName="hierRoot2" presStyleCnt="0">
        <dgm:presLayoutVars>
          <dgm:hierBranch val="init"/>
        </dgm:presLayoutVars>
      </dgm:prSet>
      <dgm:spPr/>
    </dgm:pt>
    <dgm:pt modelId="{2D3CE737-5C69-467C-A971-093A04A86686}" type="pres">
      <dgm:prSet presAssocID="{ACEAC407-496C-42E6-9E16-D11E41DF2CCC}" presName="rootComposite" presStyleCnt="0"/>
      <dgm:spPr/>
    </dgm:pt>
    <dgm:pt modelId="{BAE2EC1B-A130-4596-A705-E16F331472A1}" type="pres">
      <dgm:prSet presAssocID="{ACEAC407-496C-42E6-9E16-D11E41DF2CCC}" presName="rootText" presStyleLbl="node1" presStyleIdx="12" presStyleCnt="28" custLinFactNeighborX="-59246">
        <dgm:presLayoutVars>
          <dgm:chMax/>
          <dgm:chPref val="3"/>
        </dgm:presLayoutVars>
      </dgm:prSet>
      <dgm:spPr/>
      <dgm:t>
        <a:bodyPr/>
        <a:lstStyle/>
        <a:p>
          <a:endParaRPr lang="de-DE"/>
        </a:p>
      </dgm:t>
    </dgm:pt>
    <dgm:pt modelId="{850B9FAD-9DB5-4728-8747-10C89C73CD2B}" type="pres">
      <dgm:prSet presAssocID="{ACEAC407-496C-42E6-9E16-D11E41DF2CCC}" presName="titleText2" presStyleLbl="fgAcc1" presStyleIdx="12" presStyleCnt="28" custLinFactNeighborX="-65827">
        <dgm:presLayoutVars>
          <dgm:chMax val="0"/>
          <dgm:chPref val="0"/>
        </dgm:presLayoutVars>
      </dgm:prSet>
      <dgm:spPr/>
      <dgm:t>
        <a:bodyPr/>
        <a:lstStyle/>
        <a:p>
          <a:endParaRPr lang="de-DE"/>
        </a:p>
      </dgm:t>
    </dgm:pt>
    <dgm:pt modelId="{77C52AB7-F601-4AC9-A0A3-33AEBE179A21}" type="pres">
      <dgm:prSet presAssocID="{ACEAC407-496C-42E6-9E16-D11E41DF2CCC}" presName="rootConnector" presStyleLbl="node4" presStyleIdx="0" presStyleCnt="0"/>
      <dgm:spPr/>
      <dgm:t>
        <a:bodyPr/>
        <a:lstStyle/>
        <a:p>
          <a:endParaRPr lang="de-DE"/>
        </a:p>
      </dgm:t>
    </dgm:pt>
    <dgm:pt modelId="{E31EE81B-BF8C-4EC9-946A-3968CD7B4EB4}" type="pres">
      <dgm:prSet presAssocID="{ACEAC407-496C-42E6-9E16-D11E41DF2CCC}" presName="hierChild4" presStyleCnt="0"/>
      <dgm:spPr/>
    </dgm:pt>
    <dgm:pt modelId="{6567EC2D-F740-4DB3-ACB5-F4FC96068372}" type="pres">
      <dgm:prSet presAssocID="{ACEAC407-496C-42E6-9E16-D11E41DF2CCC}" presName="hierChild5" presStyleCnt="0"/>
      <dgm:spPr/>
    </dgm:pt>
    <dgm:pt modelId="{5C594AF5-DA7A-48E8-87E9-6BC879647D35}" type="pres">
      <dgm:prSet presAssocID="{16537E2D-79AA-4F59-8150-5B9B2BFE3270}" presName="hierChild5" presStyleCnt="0"/>
      <dgm:spPr/>
    </dgm:pt>
    <dgm:pt modelId="{F2FA3DA0-9B34-4C98-AD84-6E95C918F1BE}" type="pres">
      <dgm:prSet presAssocID="{3684AC3C-6BF2-4F0E-8B2F-EE926BB5BAB5}" presName="hierChild5" presStyleCnt="0"/>
      <dgm:spPr/>
    </dgm:pt>
    <dgm:pt modelId="{CCB5124A-E90A-423C-BB1D-4076187FBE38}" type="pres">
      <dgm:prSet presAssocID="{557490D9-F35E-42AC-9F33-7358AD62CDDA}" presName="hierChild5" presStyleCnt="0"/>
      <dgm:spPr/>
    </dgm:pt>
    <dgm:pt modelId="{8123E931-D8DE-49C4-A225-672678182318}" type="pres">
      <dgm:prSet presAssocID="{8C4F2018-F5D4-4655-A37C-244BFF707C0F}" presName="hierChild5" presStyleCnt="0"/>
      <dgm:spPr/>
    </dgm:pt>
    <dgm:pt modelId="{79A02550-0781-4269-AB05-5E74C6A335F1}" type="pres">
      <dgm:prSet presAssocID="{4FF91B84-B1E1-4E0D-9EEC-BB276930CA46}" presName="hierChild5" presStyleCnt="0"/>
      <dgm:spPr/>
    </dgm:pt>
    <dgm:pt modelId="{59D3C346-CE5F-4CF6-957B-4D2BF1628F7A}" type="pres">
      <dgm:prSet presAssocID="{A7D9F0DD-6A99-4D3E-80AF-0E8FF535AF71}" presName="Name37" presStyleLbl="parChTrans1D2" presStyleIdx="2" presStyleCnt="5"/>
      <dgm:spPr/>
      <dgm:t>
        <a:bodyPr/>
        <a:lstStyle/>
        <a:p>
          <a:endParaRPr lang="de-DE"/>
        </a:p>
      </dgm:t>
    </dgm:pt>
    <dgm:pt modelId="{ABB24FD0-2ACD-4CA3-A72F-A5AF7917C936}" type="pres">
      <dgm:prSet presAssocID="{FE12E1A7-C03F-453B-8A7D-257AA1F09C36}" presName="hierRoot2" presStyleCnt="0">
        <dgm:presLayoutVars>
          <dgm:hierBranch val="init"/>
        </dgm:presLayoutVars>
      </dgm:prSet>
      <dgm:spPr/>
    </dgm:pt>
    <dgm:pt modelId="{C4918D4B-B060-4AD3-90B3-6EE8FA04522C}" type="pres">
      <dgm:prSet presAssocID="{FE12E1A7-C03F-453B-8A7D-257AA1F09C36}" presName="rootComposite" presStyleCnt="0"/>
      <dgm:spPr/>
    </dgm:pt>
    <dgm:pt modelId="{4390133D-E769-43BC-8D40-BB8139B5CFC1}" type="pres">
      <dgm:prSet presAssocID="{FE12E1A7-C03F-453B-8A7D-257AA1F09C36}" presName="rootText" presStyleLbl="node1" presStyleIdx="13" presStyleCnt="28">
        <dgm:presLayoutVars>
          <dgm:chMax/>
          <dgm:chPref val="3"/>
        </dgm:presLayoutVars>
      </dgm:prSet>
      <dgm:spPr/>
      <dgm:t>
        <a:bodyPr/>
        <a:lstStyle/>
        <a:p>
          <a:endParaRPr lang="de-DE"/>
        </a:p>
      </dgm:t>
    </dgm:pt>
    <dgm:pt modelId="{5708CBF5-609B-4989-93EE-1453FBBA7482}" type="pres">
      <dgm:prSet presAssocID="{FE12E1A7-C03F-453B-8A7D-257AA1F09C36}" presName="titleText2" presStyleLbl="fgAcc1" presStyleIdx="13" presStyleCnt="28">
        <dgm:presLayoutVars>
          <dgm:chMax val="0"/>
          <dgm:chPref val="0"/>
        </dgm:presLayoutVars>
      </dgm:prSet>
      <dgm:spPr/>
      <dgm:t>
        <a:bodyPr/>
        <a:lstStyle/>
        <a:p>
          <a:endParaRPr lang="de-DE"/>
        </a:p>
      </dgm:t>
    </dgm:pt>
    <dgm:pt modelId="{700B0F94-E947-4C92-B0E3-5A4B83D1C86B}" type="pres">
      <dgm:prSet presAssocID="{FE12E1A7-C03F-453B-8A7D-257AA1F09C36}" presName="rootConnector" presStyleLbl="node2" presStyleIdx="0" presStyleCnt="0"/>
      <dgm:spPr/>
      <dgm:t>
        <a:bodyPr/>
        <a:lstStyle/>
        <a:p>
          <a:endParaRPr lang="de-DE"/>
        </a:p>
      </dgm:t>
    </dgm:pt>
    <dgm:pt modelId="{BF7F8F6B-BB63-43CA-96C7-139BCAE60884}" type="pres">
      <dgm:prSet presAssocID="{FE12E1A7-C03F-453B-8A7D-257AA1F09C36}" presName="hierChild4" presStyleCnt="0"/>
      <dgm:spPr/>
    </dgm:pt>
    <dgm:pt modelId="{79D1AF40-1F32-418A-BC1A-4466B7E4E4A9}" type="pres">
      <dgm:prSet presAssocID="{671283C8-B012-4DA0-9ED0-83A2CCE29062}" presName="Name37" presStyleLbl="parChTrans1D3" presStyleIdx="2" presStyleCnt="5"/>
      <dgm:spPr/>
      <dgm:t>
        <a:bodyPr/>
        <a:lstStyle/>
        <a:p>
          <a:endParaRPr lang="de-DE"/>
        </a:p>
      </dgm:t>
    </dgm:pt>
    <dgm:pt modelId="{D07DFD6E-8AFA-4DD9-8FE1-2789D3BC5DAC}" type="pres">
      <dgm:prSet presAssocID="{1E796622-7BEA-4DB3-B49F-DCF6A1369733}" presName="hierRoot2" presStyleCnt="0">
        <dgm:presLayoutVars>
          <dgm:hierBranch val="init"/>
        </dgm:presLayoutVars>
      </dgm:prSet>
      <dgm:spPr/>
    </dgm:pt>
    <dgm:pt modelId="{732B9091-9847-43C0-B186-F88918FF7337}" type="pres">
      <dgm:prSet presAssocID="{1E796622-7BEA-4DB3-B49F-DCF6A1369733}" presName="rootComposite" presStyleCnt="0"/>
      <dgm:spPr/>
    </dgm:pt>
    <dgm:pt modelId="{6EF73D84-5C79-4338-9CA6-F3D19CDC633B}" type="pres">
      <dgm:prSet presAssocID="{1E796622-7BEA-4DB3-B49F-DCF6A1369733}" presName="rootText" presStyleLbl="node1" presStyleIdx="14" presStyleCnt="28">
        <dgm:presLayoutVars>
          <dgm:chMax/>
          <dgm:chPref val="3"/>
        </dgm:presLayoutVars>
      </dgm:prSet>
      <dgm:spPr/>
      <dgm:t>
        <a:bodyPr/>
        <a:lstStyle/>
        <a:p>
          <a:endParaRPr lang="de-DE"/>
        </a:p>
      </dgm:t>
    </dgm:pt>
    <dgm:pt modelId="{BA641E74-6C4F-4F8C-BAE4-1165CBE00777}" type="pres">
      <dgm:prSet presAssocID="{1E796622-7BEA-4DB3-B49F-DCF6A1369733}" presName="titleText2" presStyleLbl="fgAcc1" presStyleIdx="14" presStyleCnt="28">
        <dgm:presLayoutVars>
          <dgm:chMax val="0"/>
          <dgm:chPref val="0"/>
        </dgm:presLayoutVars>
      </dgm:prSet>
      <dgm:spPr/>
      <dgm:t>
        <a:bodyPr/>
        <a:lstStyle/>
        <a:p>
          <a:endParaRPr lang="de-DE"/>
        </a:p>
      </dgm:t>
    </dgm:pt>
    <dgm:pt modelId="{1985DB19-4572-4FA3-8E99-1491DD732F25}" type="pres">
      <dgm:prSet presAssocID="{1E796622-7BEA-4DB3-B49F-DCF6A1369733}" presName="rootConnector" presStyleLbl="node3" presStyleIdx="0" presStyleCnt="0"/>
      <dgm:spPr/>
      <dgm:t>
        <a:bodyPr/>
        <a:lstStyle/>
        <a:p>
          <a:endParaRPr lang="de-DE"/>
        </a:p>
      </dgm:t>
    </dgm:pt>
    <dgm:pt modelId="{FF83FB97-B440-42BE-A659-0886A0466A2E}" type="pres">
      <dgm:prSet presAssocID="{1E796622-7BEA-4DB3-B49F-DCF6A1369733}" presName="hierChild4" presStyleCnt="0"/>
      <dgm:spPr/>
    </dgm:pt>
    <dgm:pt modelId="{BD0B4135-AFB4-44F1-905D-6D45E838832D}" type="pres">
      <dgm:prSet presAssocID="{8895A834-9B84-4FFD-85AE-EDB3AE891774}" presName="Name37" presStyleLbl="parChTrans1D4" presStyleIdx="9" presStyleCnt="18"/>
      <dgm:spPr/>
      <dgm:t>
        <a:bodyPr/>
        <a:lstStyle/>
        <a:p>
          <a:endParaRPr lang="de-DE"/>
        </a:p>
      </dgm:t>
    </dgm:pt>
    <dgm:pt modelId="{01C82331-8838-469A-B730-445BD79326FA}" type="pres">
      <dgm:prSet presAssocID="{485873B5-C494-47FA-82CC-FF207A3DFB9B}" presName="hierRoot2" presStyleCnt="0">
        <dgm:presLayoutVars>
          <dgm:hierBranch val="init"/>
        </dgm:presLayoutVars>
      </dgm:prSet>
      <dgm:spPr/>
    </dgm:pt>
    <dgm:pt modelId="{6050A73C-5B9C-49E7-8FF3-6B07BF2CF15E}" type="pres">
      <dgm:prSet presAssocID="{485873B5-C494-47FA-82CC-FF207A3DFB9B}" presName="rootComposite" presStyleCnt="0"/>
      <dgm:spPr/>
    </dgm:pt>
    <dgm:pt modelId="{E80F3D04-1497-4496-AB79-7CE89CEBF198}" type="pres">
      <dgm:prSet presAssocID="{485873B5-C494-47FA-82CC-FF207A3DFB9B}" presName="rootText" presStyleLbl="node1" presStyleIdx="15" presStyleCnt="28">
        <dgm:presLayoutVars>
          <dgm:chMax/>
          <dgm:chPref val="3"/>
        </dgm:presLayoutVars>
      </dgm:prSet>
      <dgm:spPr/>
      <dgm:t>
        <a:bodyPr/>
        <a:lstStyle/>
        <a:p>
          <a:endParaRPr lang="de-DE"/>
        </a:p>
      </dgm:t>
    </dgm:pt>
    <dgm:pt modelId="{6695B731-E390-4604-832A-F4B202300482}" type="pres">
      <dgm:prSet presAssocID="{485873B5-C494-47FA-82CC-FF207A3DFB9B}" presName="titleText2" presStyleLbl="fgAcc1" presStyleIdx="15" presStyleCnt="28">
        <dgm:presLayoutVars>
          <dgm:chMax val="0"/>
          <dgm:chPref val="0"/>
        </dgm:presLayoutVars>
      </dgm:prSet>
      <dgm:spPr/>
      <dgm:t>
        <a:bodyPr/>
        <a:lstStyle/>
        <a:p>
          <a:endParaRPr lang="de-DE"/>
        </a:p>
      </dgm:t>
    </dgm:pt>
    <dgm:pt modelId="{BE30BC61-B89A-42AA-972A-94CD3FEC4775}" type="pres">
      <dgm:prSet presAssocID="{485873B5-C494-47FA-82CC-FF207A3DFB9B}" presName="rootConnector" presStyleLbl="node4" presStyleIdx="0" presStyleCnt="0"/>
      <dgm:spPr/>
      <dgm:t>
        <a:bodyPr/>
        <a:lstStyle/>
        <a:p>
          <a:endParaRPr lang="de-DE"/>
        </a:p>
      </dgm:t>
    </dgm:pt>
    <dgm:pt modelId="{2447002C-EA2A-4AD5-82EC-03AF5D9C1E46}" type="pres">
      <dgm:prSet presAssocID="{485873B5-C494-47FA-82CC-FF207A3DFB9B}" presName="hierChild4" presStyleCnt="0"/>
      <dgm:spPr/>
    </dgm:pt>
    <dgm:pt modelId="{1F4FFD01-F529-4A7D-83FE-BA121EABB6BC}" type="pres">
      <dgm:prSet presAssocID="{DE4AB893-8554-4EEB-B078-F92E9C705879}" presName="Name37" presStyleLbl="parChTrans1D4" presStyleIdx="10" presStyleCnt="18"/>
      <dgm:spPr/>
      <dgm:t>
        <a:bodyPr/>
        <a:lstStyle/>
        <a:p>
          <a:endParaRPr lang="de-DE"/>
        </a:p>
      </dgm:t>
    </dgm:pt>
    <dgm:pt modelId="{CBB7F18F-855D-4EE1-B436-5EC0E21ED0E7}" type="pres">
      <dgm:prSet presAssocID="{AEA9273C-18FC-414C-9336-7AAAF7200005}" presName="hierRoot2" presStyleCnt="0">
        <dgm:presLayoutVars>
          <dgm:hierBranch val="init"/>
        </dgm:presLayoutVars>
      </dgm:prSet>
      <dgm:spPr/>
    </dgm:pt>
    <dgm:pt modelId="{5F87998C-1A6C-4CC3-A802-62FC98DF89F5}" type="pres">
      <dgm:prSet presAssocID="{AEA9273C-18FC-414C-9336-7AAAF7200005}" presName="rootComposite" presStyleCnt="0"/>
      <dgm:spPr/>
    </dgm:pt>
    <dgm:pt modelId="{8AB8C6D6-774B-433C-AAC5-660021FD8DB3}" type="pres">
      <dgm:prSet presAssocID="{AEA9273C-18FC-414C-9336-7AAAF7200005}" presName="rootText" presStyleLbl="node1" presStyleIdx="16" presStyleCnt="28">
        <dgm:presLayoutVars>
          <dgm:chMax/>
          <dgm:chPref val="3"/>
        </dgm:presLayoutVars>
      </dgm:prSet>
      <dgm:spPr/>
      <dgm:t>
        <a:bodyPr/>
        <a:lstStyle/>
        <a:p>
          <a:endParaRPr lang="de-DE"/>
        </a:p>
      </dgm:t>
    </dgm:pt>
    <dgm:pt modelId="{0BDF99CA-E0EC-4CE7-AFBE-21CF414883AA}" type="pres">
      <dgm:prSet presAssocID="{AEA9273C-18FC-414C-9336-7AAAF7200005}" presName="titleText2" presStyleLbl="fgAcc1" presStyleIdx="16" presStyleCnt="28">
        <dgm:presLayoutVars>
          <dgm:chMax val="0"/>
          <dgm:chPref val="0"/>
        </dgm:presLayoutVars>
      </dgm:prSet>
      <dgm:spPr/>
      <dgm:t>
        <a:bodyPr/>
        <a:lstStyle/>
        <a:p>
          <a:endParaRPr lang="de-DE"/>
        </a:p>
      </dgm:t>
    </dgm:pt>
    <dgm:pt modelId="{D6A09800-4E48-4259-BC73-B1A5F7D89E27}" type="pres">
      <dgm:prSet presAssocID="{AEA9273C-18FC-414C-9336-7AAAF7200005}" presName="rootConnector" presStyleLbl="node4" presStyleIdx="0" presStyleCnt="0"/>
      <dgm:spPr/>
      <dgm:t>
        <a:bodyPr/>
        <a:lstStyle/>
        <a:p>
          <a:endParaRPr lang="de-DE"/>
        </a:p>
      </dgm:t>
    </dgm:pt>
    <dgm:pt modelId="{DF0EB899-696E-4B89-8F3A-41DBE5AE0B7E}" type="pres">
      <dgm:prSet presAssocID="{AEA9273C-18FC-414C-9336-7AAAF7200005}" presName="hierChild4" presStyleCnt="0"/>
      <dgm:spPr/>
    </dgm:pt>
    <dgm:pt modelId="{D2EEDBD2-65C6-4EA8-9E93-57F3BBEC38EA}" type="pres">
      <dgm:prSet presAssocID="{37ADB3E0-8DBE-4E0F-AE2E-D91432798B38}" presName="Name37" presStyleLbl="parChTrans1D4" presStyleIdx="11" presStyleCnt="18"/>
      <dgm:spPr/>
      <dgm:t>
        <a:bodyPr/>
        <a:lstStyle/>
        <a:p>
          <a:endParaRPr lang="de-DE"/>
        </a:p>
      </dgm:t>
    </dgm:pt>
    <dgm:pt modelId="{0637FCC3-EDC9-4CD6-969F-231E1B919B1E}" type="pres">
      <dgm:prSet presAssocID="{F7CC849F-2539-412E-9CC2-F9E84FB3EF96}" presName="hierRoot2" presStyleCnt="0">
        <dgm:presLayoutVars>
          <dgm:hierBranch val="init"/>
        </dgm:presLayoutVars>
      </dgm:prSet>
      <dgm:spPr/>
    </dgm:pt>
    <dgm:pt modelId="{E1251608-7E92-42BC-9328-957F7AC041FC}" type="pres">
      <dgm:prSet presAssocID="{F7CC849F-2539-412E-9CC2-F9E84FB3EF96}" presName="rootComposite" presStyleCnt="0"/>
      <dgm:spPr/>
    </dgm:pt>
    <dgm:pt modelId="{E8E470C6-EC9E-4BF6-BB3C-499B150965C3}" type="pres">
      <dgm:prSet presAssocID="{F7CC849F-2539-412E-9CC2-F9E84FB3EF96}" presName="rootText" presStyleLbl="node1" presStyleIdx="17" presStyleCnt="28">
        <dgm:presLayoutVars>
          <dgm:chMax/>
          <dgm:chPref val="3"/>
        </dgm:presLayoutVars>
      </dgm:prSet>
      <dgm:spPr/>
      <dgm:t>
        <a:bodyPr/>
        <a:lstStyle/>
        <a:p>
          <a:endParaRPr lang="de-DE"/>
        </a:p>
      </dgm:t>
    </dgm:pt>
    <dgm:pt modelId="{5B5DE1E8-6B33-4F8D-8E43-27484E261C7C}" type="pres">
      <dgm:prSet presAssocID="{F7CC849F-2539-412E-9CC2-F9E84FB3EF96}" presName="titleText2" presStyleLbl="fgAcc1" presStyleIdx="17" presStyleCnt="28">
        <dgm:presLayoutVars>
          <dgm:chMax val="0"/>
          <dgm:chPref val="0"/>
        </dgm:presLayoutVars>
      </dgm:prSet>
      <dgm:spPr/>
      <dgm:t>
        <a:bodyPr/>
        <a:lstStyle/>
        <a:p>
          <a:endParaRPr lang="de-DE"/>
        </a:p>
      </dgm:t>
    </dgm:pt>
    <dgm:pt modelId="{15B569BB-887E-437B-9645-A54D19B81C8F}" type="pres">
      <dgm:prSet presAssocID="{F7CC849F-2539-412E-9CC2-F9E84FB3EF96}" presName="rootConnector" presStyleLbl="node4" presStyleIdx="0" presStyleCnt="0"/>
      <dgm:spPr/>
      <dgm:t>
        <a:bodyPr/>
        <a:lstStyle/>
        <a:p>
          <a:endParaRPr lang="de-DE"/>
        </a:p>
      </dgm:t>
    </dgm:pt>
    <dgm:pt modelId="{AC657632-60F3-4FA5-8EC8-36B859ECFBE8}" type="pres">
      <dgm:prSet presAssocID="{F7CC849F-2539-412E-9CC2-F9E84FB3EF96}" presName="hierChild4" presStyleCnt="0"/>
      <dgm:spPr/>
    </dgm:pt>
    <dgm:pt modelId="{D7F1E245-6CF3-4F7C-83DE-2E4C4BA57644}" type="pres">
      <dgm:prSet presAssocID="{F7CC849F-2539-412E-9CC2-F9E84FB3EF96}" presName="hierChild5" presStyleCnt="0"/>
      <dgm:spPr/>
    </dgm:pt>
    <dgm:pt modelId="{545459A7-5B8F-47DD-AD92-9CD48BA51FD3}" type="pres">
      <dgm:prSet presAssocID="{AEA9273C-18FC-414C-9336-7AAAF7200005}" presName="hierChild5" presStyleCnt="0"/>
      <dgm:spPr/>
    </dgm:pt>
    <dgm:pt modelId="{5BE8A5D0-6E79-4B3D-9EF2-4422384F15D9}" type="pres">
      <dgm:prSet presAssocID="{485873B5-C494-47FA-82CC-FF207A3DFB9B}" presName="hierChild5" presStyleCnt="0"/>
      <dgm:spPr/>
    </dgm:pt>
    <dgm:pt modelId="{ED0ABBBA-CED8-4778-A1E3-64190B41D3E7}" type="pres">
      <dgm:prSet presAssocID="{1E796622-7BEA-4DB3-B49F-DCF6A1369733}" presName="hierChild5" presStyleCnt="0"/>
      <dgm:spPr/>
    </dgm:pt>
    <dgm:pt modelId="{588DB0EB-C9F5-4DAE-8F3B-5B19683D5166}" type="pres">
      <dgm:prSet presAssocID="{FE12E1A7-C03F-453B-8A7D-257AA1F09C36}" presName="hierChild5" presStyleCnt="0"/>
      <dgm:spPr/>
    </dgm:pt>
    <dgm:pt modelId="{F7783681-DE6F-4613-B951-6494DE9E0656}" type="pres">
      <dgm:prSet presAssocID="{57ACF708-78D1-4517-8724-DCF17B442818}" presName="Name37" presStyleLbl="parChTrans1D2" presStyleIdx="3" presStyleCnt="5"/>
      <dgm:spPr/>
      <dgm:t>
        <a:bodyPr/>
        <a:lstStyle/>
        <a:p>
          <a:endParaRPr lang="de-DE"/>
        </a:p>
      </dgm:t>
    </dgm:pt>
    <dgm:pt modelId="{4D6EA4FB-8DFF-43BF-8F5C-FBF604529561}" type="pres">
      <dgm:prSet presAssocID="{0FE06D6B-DBE4-4195-8709-E7B5F6F177ED}" presName="hierRoot2" presStyleCnt="0">
        <dgm:presLayoutVars>
          <dgm:hierBranch val="init"/>
        </dgm:presLayoutVars>
      </dgm:prSet>
      <dgm:spPr/>
    </dgm:pt>
    <dgm:pt modelId="{E28610C6-926A-4F43-9F22-FACB9A931F6E}" type="pres">
      <dgm:prSet presAssocID="{0FE06D6B-DBE4-4195-8709-E7B5F6F177ED}" presName="rootComposite" presStyleCnt="0"/>
      <dgm:spPr/>
    </dgm:pt>
    <dgm:pt modelId="{DF8E2F76-7033-40D0-AD20-F56EE112E026}" type="pres">
      <dgm:prSet presAssocID="{0FE06D6B-DBE4-4195-8709-E7B5F6F177ED}" presName="rootText" presStyleLbl="node1" presStyleIdx="18" presStyleCnt="28" custLinFactNeighborX="69197">
        <dgm:presLayoutVars>
          <dgm:chMax/>
          <dgm:chPref val="3"/>
        </dgm:presLayoutVars>
      </dgm:prSet>
      <dgm:spPr/>
      <dgm:t>
        <a:bodyPr/>
        <a:lstStyle/>
        <a:p>
          <a:endParaRPr lang="de-DE"/>
        </a:p>
      </dgm:t>
    </dgm:pt>
    <dgm:pt modelId="{CB14AA5A-044D-46EE-AF17-54E57384BF56}" type="pres">
      <dgm:prSet presAssocID="{0FE06D6B-DBE4-4195-8709-E7B5F6F177ED}" presName="titleText2" presStyleLbl="fgAcc1" presStyleIdx="18" presStyleCnt="28" custLinFactNeighborX="76885">
        <dgm:presLayoutVars>
          <dgm:chMax val="0"/>
          <dgm:chPref val="0"/>
        </dgm:presLayoutVars>
      </dgm:prSet>
      <dgm:spPr/>
      <dgm:t>
        <a:bodyPr/>
        <a:lstStyle/>
        <a:p>
          <a:endParaRPr lang="de-DE"/>
        </a:p>
      </dgm:t>
    </dgm:pt>
    <dgm:pt modelId="{375009BA-8DB1-4A67-9481-ADDE02AFDECD}" type="pres">
      <dgm:prSet presAssocID="{0FE06D6B-DBE4-4195-8709-E7B5F6F177ED}" presName="rootConnector" presStyleLbl="node2" presStyleIdx="0" presStyleCnt="0"/>
      <dgm:spPr/>
      <dgm:t>
        <a:bodyPr/>
        <a:lstStyle/>
        <a:p>
          <a:endParaRPr lang="de-DE"/>
        </a:p>
      </dgm:t>
    </dgm:pt>
    <dgm:pt modelId="{EFD9F0CA-1A4A-4C8E-BF36-F9AFB4D8A282}" type="pres">
      <dgm:prSet presAssocID="{0FE06D6B-DBE4-4195-8709-E7B5F6F177ED}" presName="hierChild4" presStyleCnt="0"/>
      <dgm:spPr/>
    </dgm:pt>
    <dgm:pt modelId="{D6A68704-7385-49A0-AC8D-1B04D39CEB41}" type="pres">
      <dgm:prSet presAssocID="{C279FD71-B2F0-4177-8BBA-4B997CE7E334}" presName="Name37" presStyleLbl="parChTrans1D3" presStyleIdx="3" presStyleCnt="5"/>
      <dgm:spPr/>
      <dgm:t>
        <a:bodyPr/>
        <a:lstStyle/>
        <a:p>
          <a:endParaRPr lang="de-DE"/>
        </a:p>
      </dgm:t>
    </dgm:pt>
    <dgm:pt modelId="{A09E20B8-D026-4095-89FB-BBF3239BF15E}" type="pres">
      <dgm:prSet presAssocID="{F77ADD5E-971A-4187-BB2D-820B9F68338F}" presName="hierRoot2" presStyleCnt="0">
        <dgm:presLayoutVars>
          <dgm:hierBranch val="init"/>
        </dgm:presLayoutVars>
      </dgm:prSet>
      <dgm:spPr/>
    </dgm:pt>
    <dgm:pt modelId="{3C5106E7-B52A-4200-B373-0B32696498DB}" type="pres">
      <dgm:prSet presAssocID="{F77ADD5E-971A-4187-BB2D-820B9F68338F}" presName="rootComposite" presStyleCnt="0"/>
      <dgm:spPr/>
    </dgm:pt>
    <dgm:pt modelId="{2231D668-1A29-49CE-8F9E-8FA9641432B1}" type="pres">
      <dgm:prSet presAssocID="{F77ADD5E-971A-4187-BB2D-820B9F68338F}" presName="rootText" presStyleLbl="node1" presStyleIdx="19" presStyleCnt="28" custLinFactNeighborX="69196">
        <dgm:presLayoutVars>
          <dgm:chMax/>
          <dgm:chPref val="3"/>
        </dgm:presLayoutVars>
      </dgm:prSet>
      <dgm:spPr/>
      <dgm:t>
        <a:bodyPr/>
        <a:lstStyle/>
        <a:p>
          <a:endParaRPr lang="de-DE"/>
        </a:p>
      </dgm:t>
    </dgm:pt>
    <dgm:pt modelId="{136A440B-5277-4DED-ACA2-B99A73DD10AE}" type="pres">
      <dgm:prSet presAssocID="{F77ADD5E-971A-4187-BB2D-820B9F68338F}" presName="titleText2" presStyleLbl="fgAcc1" presStyleIdx="19" presStyleCnt="28" custLinFactNeighborX="76885">
        <dgm:presLayoutVars>
          <dgm:chMax val="0"/>
          <dgm:chPref val="0"/>
        </dgm:presLayoutVars>
      </dgm:prSet>
      <dgm:spPr/>
      <dgm:t>
        <a:bodyPr/>
        <a:lstStyle/>
        <a:p>
          <a:endParaRPr lang="de-DE"/>
        </a:p>
      </dgm:t>
    </dgm:pt>
    <dgm:pt modelId="{89103088-939F-4862-A38E-AD62EE21DD78}" type="pres">
      <dgm:prSet presAssocID="{F77ADD5E-971A-4187-BB2D-820B9F68338F}" presName="rootConnector" presStyleLbl="node3" presStyleIdx="0" presStyleCnt="0"/>
      <dgm:spPr/>
      <dgm:t>
        <a:bodyPr/>
        <a:lstStyle/>
        <a:p>
          <a:endParaRPr lang="de-DE"/>
        </a:p>
      </dgm:t>
    </dgm:pt>
    <dgm:pt modelId="{30BDF38D-0B8A-4033-8045-9C26D5D5BDB2}" type="pres">
      <dgm:prSet presAssocID="{F77ADD5E-971A-4187-BB2D-820B9F68338F}" presName="hierChild4" presStyleCnt="0"/>
      <dgm:spPr/>
    </dgm:pt>
    <dgm:pt modelId="{F295815F-1E9F-4C4A-B4DD-CDF2668FF92D}" type="pres">
      <dgm:prSet presAssocID="{826C3E5A-DC2E-4371-B236-A0F28E068F98}" presName="Name37" presStyleLbl="parChTrans1D4" presStyleIdx="12" presStyleCnt="18"/>
      <dgm:spPr/>
      <dgm:t>
        <a:bodyPr/>
        <a:lstStyle/>
        <a:p>
          <a:endParaRPr lang="de-DE"/>
        </a:p>
      </dgm:t>
    </dgm:pt>
    <dgm:pt modelId="{11DD2284-0673-4213-ABE0-8E507F9C636B}" type="pres">
      <dgm:prSet presAssocID="{4B3CFADC-BECA-44E2-A1F1-FFC8925E151C}" presName="hierRoot2" presStyleCnt="0">
        <dgm:presLayoutVars>
          <dgm:hierBranch val="init"/>
        </dgm:presLayoutVars>
      </dgm:prSet>
      <dgm:spPr/>
    </dgm:pt>
    <dgm:pt modelId="{F5C1C007-889B-4B09-BFDE-B1CD691C5EFC}" type="pres">
      <dgm:prSet presAssocID="{4B3CFADC-BECA-44E2-A1F1-FFC8925E151C}" presName="rootComposite" presStyleCnt="0"/>
      <dgm:spPr/>
    </dgm:pt>
    <dgm:pt modelId="{831FB55D-6386-40F9-917C-BE99991718EB}" type="pres">
      <dgm:prSet presAssocID="{4B3CFADC-BECA-44E2-A1F1-FFC8925E151C}" presName="rootText" presStyleLbl="node1" presStyleIdx="20" presStyleCnt="28" custLinFactNeighborX="69196">
        <dgm:presLayoutVars>
          <dgm:chMax/>
          <dgm:chPref val="3"/>
        </dgm:presLayoutVars>
      </dgm:prSet>
      <dgm:spPr/>
      <dgm:t>
        <a:bodyPr/>
        <a:lstStyle/>
        <a:p>
          <a:endParaRPr lang="de-DE"/>
        </a:p>
      </dgm:t>
    </dgm:pt>
    <dgm:pt modelId="{79051970-F2D6-4CAB-9D8A-A3384BB44D2D}" type="pres">
      <dgm:prSet presAssocID="{4B3CFADC-BECA-44E2-A1F1-FFC8925E151C}" presName="titleText2" presStyleLbl="fgAcc1" presStyleIdx="20" presStyleCnt="28" custLinFactNeighborX="76885">
        <dgm:presLayoutVars>
          <dgm:chMax val="0"/>
          <dgm:chPref val="0"/>
        </dgm:presLayoutVars>
      </dgm:prSet>
      <dgm:spPr/>
      <dgm:t>
        <a:bodyPr/>
        <a:lstStyle/>
        <a:p>
          <a:endParaRPr lang="de-DE"/>
        </a:p>
      </dgm:t>
    </dgm:pt>
    <dgm:pt modelId="{AF6FFD67-E6CB-4BF9-B070-37A31176A59F}" type="pres">
      <dgm:prSet presAssocID="{4B3CFADC-BECA-44E2-A1F1-FFC8925E151C}" presName="rootConnector" presStyleLbl="node4" presStyleIdx="0" presStyleCnt="0"/>
      <dgm:spPr/>
      <dgm:t>
        <a:bodyPr/>
        <a:lstStyle/>
        <a:p>
          <a:endParaRPr lang="de-DE"/>
        </a:p>
      </dgm:t>
    </dgm:pt>
    <dgm:pt modelId="{959FD6A2-4777-4270-AD0A-7EB9A5376E05}" type="pres">
      <dgm:prSet presAssocID="{4B3CFADC-BECA-44E2-A1F1-FFC8925E151C}" presName="hierChild4" presStyleCnt="0"/>
      <dgm:spPr/>
    </dgm:pt>
    <dgm:pt modelId="{CFAB5D15-575E-4542-9088-47985C55F883}" type="pres">
      <dgm:prSet presAssocID="{7A373422-F5D9-47D0-AFA4-387BD6060D16}" presName="Name37" presStyleLbl="parChTrans1D4" presStyleIdx="13" presStyleCnt="18"/>
      <dgm:spPr/>
      <dgm:t>
        <a:bodyPr/>
        <a:lstStyle/>
        <a:p>
          <a:endParaRPr lang="de-DE"/>
        </a:p>
      </dgm:t>
    </dgm:pt>
    <dgm:pt modelId="{DEF54AEA-22F9-451C-BB9D-A0E794A175E2}" type="pres">
      <dgm:prSet presAssocID="{FB64B85F-BF19-4CB4-AB12-588226C15CAC}" presName="hierRoot2" presStyleCnt="0">
        <dgm:presLayoutVars>
          <dgm:hierBranch val="init"/>
        </dgm:presLayoutVars>
      </dgm:prSet>
      <dgm:spPr/>
    </dgm:pt>
    <dgm:pt modelId="{1615D4C1-70D2-46F7-AB0F-DCBB81EBAD17}" type="pres">
      <dgm:prSet presAssocID="{FB64B85F-BF19-4CB4-AB12-588226C15CAC}" presName="rootComposite" presStyleCnt="0"/>
      <dgm:spPr/>
    </dgm:pt>
    <dgm:pt modelId="{6B1CBA90-63F6-437A-A0DB-7D171ABE876A}" type="pres">
      <dgm:prSet presAssocID="{FB64B85F-BF19-4CB4-AB12-588226C15CAC}" presName="rootText" presStyleLbl="node1" presStyleIdx="21" presStyleCnt="28" custLinFactNeighborX="69196">
        <dgm:presLayoutVars>
          <dgm:chMax/>
          <dgm:chPref val="3"/>
        </dgm:presLayoutVars>
      </dgm:prSet>
      <dgm:spPr/>
      <dgm:t>
        <a:bodyPr/>
        <a:lstStyle/>
        <a:p>
          <a:endParaRPr lang="de-DE"/>
        </a:p>
      </dgm:t>
    </dgm:pt>
    <dgm:pt modelId="{F8D18870-7225-4D72-B41F-845FCDC75C27}" type="pres">
      <dgm:prSet presAssocID="{FB64B85F-BF19-4CB4-AB12-588226C15CAC}" presName="titleText2" presStyleLbl="fgAcc1" presStyleIdx="21" presStyleCnt="28" custLinFactNeighborX="76885">
        <dgm:presLayoutVars>
          <dgm:chMax val="0"/>
          <dgm:chPref val="0"/>
        </dgm:presLayoutVars>
      </dgm:prSet>
      <dgm:spPr/>
      <dgm:t>
        <a:bodyPr/>
        <a:lstStyle/>
        <a:p>
          <a:endParaRPr lang="de-DE"/>
        </a:p>
      </dgm:t>
    </dgm:pt>
    <dgm:pt modelId="{2C070069-72DE-49C1-BF09-8CCCDCF8F13F}" type="pres">
      <dgm:prSet presAssocID="{FB64B85F-BF19-4CB4-AB12-588226C15CAC}" presName="rootConnector" presStyleLbl="node4" presStyleIdx="0" presStyleCnt="0"/>
      <dgm:spPr/>
      <dgm:t>
        <a:bodyPr/>
        <a:lstStyle/>
        <a:p>
          <a:endParaRPr lang="de-DE"/>
        </a:p>
      </dgm:t>
    </dgm:pt>
    <dgm:pt modelId="{462620DE-13CF-4CFE-AF2B-AF753DF0FFE9}" type="pres">
      <dgm:prSet presAssocID="{FB64B85F-BF19-4CB4-AB12-588226C15CAC}" presName="hierChild4" presStyleCnt="0"/>
      <dgm:spPr/>
    </dgm:pt>
    <dgm:pt modelId="{4FB44F5B-0424-436A-B4F5-2C048F395710}" type="pres">
      <dgm:prSet presAssocID="{B66AE6F6-6809-4834-A3FF-953E3612BEBC}" presName="Name37" presStyleLbl="parChTrans1D4" presStyleIdx="14" presStyleCnt="18"/>
      <dgm:spPr/>
      <dgm:t>
        <a:bodyPr/>
        <a:lstStyle/>
        <a:p>
          <a:endParaRPr lang="de-DE"/>
        </a:p>
      </dgm:t>
    </dgm:pt>
    <dgm:pt modelId="{9FD28962-04BD-4606-8421-E2B586436B0B}" type="pres">
      <dgm:prSet presAssocID="{C4E2BB61-7EE9-4E1D-AB6E-E6841EFEECE6}" presName="hierRoot2" presStyleCnt="0">
        <dgm:presLayoutVars>
          <dgm:hierBranch val="init"/>
        </dgm:presLayoutVars>
      </dgm:prSet>
      <dgm:spPr/>
    </dgm:pt>
    <dgm:pt modelId="{4BBA68DA-ACE9-4297-BDDF-C99CE493D43D}" type="pres">
      <dgm:prSet presAssocID="{C4E2BB61-7EE9-4E1D-AB6E-E6841EFEECE6}" presName="rootComposite" presStyleCnt="0"/>
      <dgm:spPr/>
    </dgm:pt>
    <dgm:pt modelId="{1A22BD4E-F144-412A-9D47-F10A0CBC2EC2}" type="pres">
      <dgm:prSet presAssocID="{C4E2BB61-7EE9-4E1D-AB6E-E6841EFEECE6}" presName="rootText" presStyleLbl="node1" presStyleIdx="22" presStyleCnt="28" custLinFactNeighborX="69196">
        <dgm:presLayoutVars>
          <dgm:chMax/>
          <dgm:chPref val="3"/>
        </dgm:presLayoutVars>
      </dgm:prSet>
      <dgm:spPr/>
      <dgm:t>
        <a:bodyPr/>
        <a:lstStyle/>
        <a:p>
          <a:endParaRPr lang="de-DE"/>
        </a:p>
      </dgm:t>
    </dgm:pt>
    <dgm:pt modelId="{FE1E47FE-6692-42F3-832A-7234326F991E}" type="pres">
      <dgm:prSet presAssocID="{C4E2BB61-7EE9-4E1D-AB6E-E6841EFEECE6}" presName="titleText2" presStyleLbl="fgAcc1" presStyleIdx="22" presStyleCnt="28" custLinFactNeighborX="76885">
        <dgm:presLayoutVars>
          <dgm:chMax val="0"/>
          <dgm:chPref val="0"/>
        </dgm:presLayoutVars>
      </dgm:prSet>
      <dgm:spPr/>
      <dgm:t>
        <a:bodyPr/>
        <a:lstStyle/>
        <a:p>
          <a:endParaRPr lang="de-DE"/>
        </a:p>
      </dgm:t>
    </dgm:pt>
    <dgm:pt modelId="{63CC923E-3971-49B4-89F2-0A0774244742}" type="pres">
      <dgm:prSet presAssocID="{C4E2BB61-7EE9-4E1D-AB6E-E6841EFEECE6}" presName="rootConnector" presStyleLbl="node4" presStyleIdx="0" presStyleCnt="0"/>
      <dgm:spPr/>
      <dgm:t>
        <a:bodyPr/>
        <a:lstStyle/>
        <a:p>
          <a:endParaRPr lang="de-DE"/>
        </a:p>
      </dgm:t>
    </dgm:pt>
    <dgm:pt modelId="{F01F03F5-927B-45B4-AEB1-0FDE645A3386}" type="pres">
      <dgm:prSet presAssocID="{C4E2BB61-7EE9-4E1D-AB6E-E6841EFEECE6}" presName="hierChild4" presStyleCnt="0"/>
      <dgm:spPr/>
    </dgm:pt>
    <dgm:pt modelId="{675138FC-E118-45C3-AD10-7FC5FF445ACF}" type="pres">
      <dgm:prSet presAssocID="{C4E2BB61-7EE9-4E1D-AB6E-E6841EFEECE6}" presName="hierChild5" presStyleCnt="0"/>
      <dgm:spPr/>
    </dgm:pt>
    <dgm:pt modelId="{8109E977-692B-4328-BE6F-56EB3942DE3D}" type="pres">
      <dgm:prSet presAssocID="{FB64B85F-BF19-4CB4-AB12-588226C15CAC}" presName="hierChild5" presStyleCnt="0"/>
      <dgm:spPr/>
    </dgm:pt>
    <dgm:pt modelId="{73D21D15-DAAB-4B57-9B5C-250DBD28E418}" type="pres">
      <dgm:prSet presAssocID="{4B3CFADC-BECA-44E2-A1F1-FFC8925E151C}" presName="hierChild5" presStyleCnt="0"/>
      <dgm:spPr/>
    </dgm:pt>
    <dgm:pt modelId="{A74E51A0-9E96-4153-955C-20AF4E4404B4}" type="pres">
      <dgm:prSet presAssocID="{F77ADD5E-971A-4187-BB2D-820B9F68338F}" presName="hierChild5" presStyleCnt="0"/>
      <dgm:spPr/>
    </dgm:pt>
    <dgm:pt modelId="{1F12E44B-2381-4211-B0F7-A43337EA6C8E}" type="pres">
      <dgm:prSet presAssocID="{0FE06D6B-DBE4-4195-8709-E7B5F6F177ED}" presName="hierChild5" presStyleCnt="0"/>
      <dgm:spPr/>
    </dgm:pt>
    <dgm:pt modelId="{3CF787C3-9A1E-4D01-AA4A-F9A69CF5321C}" type="pres">
      <dgm:prSet presAssocID="{B3849334-93CA-4F22-8769-CFCFFFF89D29}" presName="Name37" presStyleLbl="parChTrans1D2" presStyleIdx="4" presStyleCnt="5"/>
      <dgm:spPr/>
      <dgm:t>
        <a:bodyPr/>
        <a:lstStyle/>
        <a:p>
          <a:endParaRPr lang="de-DE"/>
        </a:p>
      </dgm:t>
    </dgm:pt>
    <dgm:pt modelId="{5E8542DC-A665-4A09-B880-EE338BA53369}" type="pres">
      <dgm:prSet presAssocID="{44A883F2-4A57-4AA8-8B69-C628A42907DC}" presName="hierRoot2" presStyleCnt="0">
        <dgm:presLayoutVars>
          <dgm:hierBranch val="init"/>
        </dgm:presLayoutVars>
      </dgm:prSet>
      <dgm:spPr/>
    </dgm:pt>
    <dgm:pt modelId="{E124EE54-0593-4B4D-8AE1-28DEA1D8F700}" type="pres">
      <dgm:prSet presAssocID="{44A883F2-4A57-4AA8-8B69-C628A42907DC}" presName="rootComposite" presStyleCnt="0"/>
      <dgm:spPr/>
    </dgm:pt>
    <dgm:pt modelId="{535E1D58-3021-4294-885D-9FCA6EB21E2B}" type="pres">
      <dgm:prSet presAssocID="{44A883F2-4A57-4AA8-8B69-C628A42907DC}" presName="rootText" presStyleLbl="node1" presStyleIdx="23" presStyleCnt="28" custLinFactX="48030" custLinFactNeighborX="100000">
        <dgm:presLayoutVars>
          <dgm:chMax/>
          <dgm:chPref val="3"/>
        </dgm:presLayoutVars>
      </dgm:prSet>
      <dgm:spPr/>
      <dgm:t>
        <a:bodyPr/>
        <a:lstStyle/>
        <a:p>
          <a:endParaRPr lang="de-DE"/>
        </a:p>
      </dgm:t>
    </dgm:pt>
    <dgm:pt modelId="{023A2081-6A94-4979-B51D-5C769C59918A}" type="pres">
      <dgm:prSet presAssocID="{44A883F2-4A57-4AA8-8B69-C628A42907DC}" presName="titleText2" presStyleLbl="fgAcc1" presStyleIdx="23" presStyleCnt="28" custLinFactX="53785" custLinFactNeighborX="100000">
        <dgm:presLayoutVars>
          <dgm:chMax val="0"/>
          <dgm:chPref val="0"/>
        </dgm:presLayoutVars>
      </dgm:prSet>
      <dgm:spPr/>
      <dgm:t>
        <a:bodyPr/>
        <a:lstStyle/>
        <a:p>
          <a:endParaRPr lang="de-DE"/>
        </a:p>
      </dgm:t>
    </dgm:pt>
    <dgm:pt modelId="{344D9F4C-9E98-4998-AB19-EE630A06DD7E}" type="pres">
      <dgm:prSet presAssocID="{44A883F2-4A57-4AA8-8B69-C628A42907DC}" presName="rootConnector" presStyleLbl="node2" presStyleIdx="0" presStyleCnt="0"/>
      <dgm:spPr/>
      <dgm:t>
        <a:bodyPr/>
        <a:lstStyle/>
        <a:p>
          <a:endParaRPr lang="de-DE"/>
        </a:p>
      </dgm:t>
    </dgm:pt>
    <dgm:pt modelId="{0928E437-2BC9-4868-8E0C-BE2CEEDA0BFE}" type="pres">
      <dgm:prSet presAssocID="{44A883F2-4A57-4AA8-8B69-C628A42907DC}" presName="hierChild4" presStyleCnt="0"/>
      <dgm:spPr/>
    </dgm:pt>
    <dgm:pt modelId="{DB4A1584-3990-4FB1-B44C-4977F37ECFDD}" type="pres">
      <dgm:prSet presAssocID="{6D45BE2C-E4C3-4A7C-B272-56E83B1B0364}" presName="Name37" presStyleLbl="parChTrans1D3" presStyleIdx="4" presStyleCnt="5"/>
      <dgm:spPr/>
      <dgm:t>
        <a:bodyPr/>
        <a:lstStyle/>
        <a:p>
          <a:endParaRPr lang="de-DE"/>
        </a:p>
      </dgm:t>
    </dgm:pt>
    <dgm:pt modelId="{50D390BB-5E96-4B27-8A86-78854E691693}" type="pres">
      <dgm:prSet presAssocID="{F443B872-90E4-4E76-9633-50520DC9B248}" presName="hierRoot2" presStyleCnt="0">
        <dgm:presLayoutVars>
          <dgm:hierBranch val="init"/>
        </dgm:presLayoutVars>
      </dgm:prSet>
      <dgm:spPr/>
    </dgm:pt>
    <dgm:pt modelId="{0C12E677-3B72-4DC8-8AAA-B6D7ABDC7E52}" type="pres">
      <dgm:prSet presAssocID="{F443B872-90E4-4E76-9633-50520DC9B248}" presName="rootComposite" presStyleCnt="0"/>
      <dgm:spPr/>
    </dgm:pt>
    <dgm:pt modelId="{C854DD5F-87BA-452B-A3B9-3113CFB03C64}" type="pres">
      <dgm:prSet presAssocID="{F443B872-90E4-4E76-9633-50520DC9B248}" presName="rootText" presStyleLbl="node1" presStyleIdx="24" presStyleCnt="28" custLinFactX="47258" custLinFactNeighborX="100000">
        <dgm:presLayoutVars>
          <dgm:chMax/>
          <dgm:chPref val="3"/>
        </dgm:presLayoutVars>
      </dgm:prSet>
      <dgm:spPr/>
      <dgm:t>
        <a:bodyPr/>
        <a:lstStyle/>
        <a:p>
          <a:endParaRPr lang="de-DE"/>
        </a:p>
      </dgm:t>
    </dgm:pt>
    <dgm:pt modelId="{1863C0E2-F0F9-446E-9B3C-106C269F38D6}" type="pres">
      <dgm:prSet presAssocID="{F443B872-90E4-4E76-9633-50520DC9B248}" presName="titleText2" presStyleLbl="fgAcc1" presStyleIdx="24" presStyleCnt="28" custLinFactX="63619" custLinFactNeighborX="100000">
        <dgm:presLayoutVars>
          <dgm:chMax val="0"/>
          <dgm:chPref val="0"/>
        </dgm:presLayoutVars>
      </dgm:prSet>
      <dgm:spPr/>
      <dgm:t>
        <a:bodyPr/>
        <a:lstStyle/>
        <a:p>
          <a:endParaRPr lang="de-DE"/>
        </a:p>
      </dgm:t>
    </dgm:pt>
    <dgm:pt modelId="{B608D057-DADD-4547-B7E9-5D5E95FE339B}" type="pres">
      <dgm:prSet presAssocID="{F443B872-90E4-4E76-9633-50520DC9B248}" presName="rootConnector" presStyleLbl="node3" presStyleIdx="0" presStyleCnt="0"/>
      <dgm:spPr/>
      <dgm:t>
        <a:bodyPr/>
        <a:lstStyle/>
        <a:p>
          <a:endParaRPr lang="de-DE"/>
        </a:p>
      </dgm:t>
    </dgm:pt>
    <dgm:pt modelId="{77E45C61-4928-4C6E-9552-98BA6B173243}" type="pres">
      <dgm:prSet presAssocID="{F443B872-90E4-4E76-9633-50520DC9B248}" presName="hierChild4" presStyleCnt="0"/>
      <dgm:spPr/>
    </dgm:pt>
    <dgm:pt modelId="{9E8376D1-D2E6-48EE-BBD5-71982A79CA55}" type="pres">
      <dgm:prSet presAssocID="{F26393B7-7203-4FD1-AAC1-6691AF87D92D}" presName="Name37" presStyleLbl="parChTrans1D4" presStyleIdx="15" presStyleCnt="18"/>
      <dgm:spPr/>
      <dgm:t>
        <a:bodyPr/>
        <a:lstStyle/>
        <a:p>
          <a:endParaRPr lang="de-DE"/>
        </a:p>
      </dgm:t>
    </dgm:pt>
    <dgm:pt modelId="{864FDFA0-6634-43B5-9C46-F609572C8D1C}" type="pres">
      <dgm:prSet presAssocID="{717CB7FE-D7DE-4EF7-8F7D-B95A2ABD2138}" presName="hierRoot2" presStyleCnt="0">
        <dgm:presLayoutVars>
          <dgm:hierBranch val="init"/>
        </dgm:presLayoutVars>
      </dgm:prSet>
      <dgm:spPr/>
    </dgm:pt>
    <dgm:pt modelId="{8CEB973A-C637-4F0F-955F-027495F8E932}" type="pres">
      <dgm:prSet presAssocID="{717CB7FE-D7DE-4EF7-8F7D-B95A2ABD2138}" presName="rootComposite" presStyleCnt="0"/>
      <dgm:spPr/>
    </dgm:pt>
    <dgm:pt modelId="{7121403B-6F56-4B8E-BD26-42AA5C3FD5FB}" type="pres">
      <dgm:prSet presAssocID="{717CB7FE-D7DE-4EF7-8F7D-B95A2ABD2138}" presName="rootText" presStyleLbl="node1" presStyleIdx="25" presStyleCnt="28" custLinFactX="47258" custLinFactNeighborX="100000">
        <dgm:presLayoutVars>
          <dgm:chMax/>
          <dgm:chPref val="3"/>
        </dgm:presLayoutVars>
      </dgm:prSet>
      <dgm:spPr/>
      <dgm:t>
        <a:bodyPr/>
        <a:lstStyle/>
        <a:p>
          <a:endParaRPr lang="de-DE"/>
        </a:p>
      </dgm:t>
    </dgm:pt>
    <dgm:pt modelId="{07689F76-C8C4-4BDC-98A1-E752D2892732}" type="pres">
      <dgm:prSet presAssocID="{717CB7FE-D7DE-4EF7-8F7D-B95A2ABD2138}" presName="titleText2" presStyleLbl="fgAcc1" presStyleIdx="25" presStyleCnt="28" custLinFactX="63619" custLinFactNeighborX="100000">
        <dgm:presLayoutVars>
          <dgm:chMax val="0"/>
          <dgm:chPref val="0"/>
        </dgm:presLayoutVars>
      </dgm:prSet>
      <dgm:spPr/>
      <dgm:t>
        <a:bodyPr/>
        <a:lstStyle/>
        <a:p>
          <a:endParaRPr lang="de-DE"/>
        </a:p>
      </dgm:t>
    </dgm:pt>
    <dgm:pt modelId="{CAD8401A-A23B-404A-AADF-65B823D451F2}" type="pres">
      <dgm:prSet presAssocID="{717CB7FE-D7DE-4EF7-8F7D-B95A2ABD2138}" presName="rootConnector" presStyleLbl="node4" presStyleIdx="0" presStyleCnt="0"/>
      <dgm:spPr/>
      <dgm:t>
        <a:bodyPr/>
        <a:lstStyle/>
        <a:p>
          <a:endParaRPr lang="de-DE"/>
        </a:p>
      </dgm:t>
    </dgm:pt>
    <dgm:pt modelId="{16BD89FD-F88D-458A-ADFA-91E61F8BFB3A}" type="pres">
      <dgm:prSet presAssocID="{717CB7FE-D7DE-4EF7-8F7D-B95A2ABD2138}" presName="hierChild4" presStyleCnt="0"/>
      <dgm:spPr/>
    </dgm:pt>
    <dgm:pt modelId="{3763DCBF-825B-4F89-8A57-784526446E44}" type="pres">
      <dgm:prSet presAssocID="{B5A76C73-92F3-4E48-91DC-A74C88AFC7C4}" presName="Name37" presStyleLbl="parChTrans1D4" presStyleIdx="16" presStyleCnt="18"/>
      <dgm:spPr/>
      <dgm:t>
        <a:bodyPr/>
        <a:lstStyle/>
        <a:p>
          <a:endParaRPr lang="de-DE"/>
        </a:p>
      </dgm:t>
    </dgm:pt>
    <dgm:pt modelId="{59DCD90A-4BE2-4E5B-AD5B-22ED377CDFC0}" type="pres">
      <dgm:prSet presAssocID="{5DCC797A-6DC1-4479-8521-E4DC16DCBD50}" presName="hierRoot2" presStyleCnt="0">
        <dgm:presLayoutVars>
          <dgm:hierBranch val="init"/>
        </dgm:presLayoutVars>
      </dgm:prSet>
      <dgm:spPr/>
    </dgm:pt>
    <dgm:pt modelId="{2A3A026A-F66A-4783-BE9B-59463AC1DCC0}" type="pres">
      <dgm:prSet presAssocID="{5DCC797A-6DC1-4479-8521-E4DC16DCBD50}" presName="rootComposite" presStyleCnt="0"/>
      <dgm:spPr/>
    </dgm:pt>
    <dgm:pt modelId="{D0F53C06-C6C8-4439-B7ED-C7B603E2519B}" type="pres">
      <dgm:prSet presAssocID="{5DCC797A-6DC1-4479-8521-E4DC16DCBD50}" presName="rootText" presStyleLbl="node1" presStyleIdx="26" presStyleCnt="28" custLinFactX="47258" custLinFactNeighborX="100000">
        <dgm:presLayoutVars>
          <dgm:chMax/>
          <dgm:chPref val="3"/>
        </dgm:presLayoutVars>
      </dgm:prSet>
      <dgm:spPr/>
      <dgm:t>
        <a:bodyPr/>
        <a:lstStyle/>
        <a:p>
          <a:endParaRPr lang="de-DE"/>
        </a:p>
      </dgm:t>
    </dgm:pt>
    <dgm:pt modelId="{40D0A868-FF69-45F1-AF5E-BDA963DD9822}" type="pres">
      <dgm:prSet presAssocID="{5DCC797A-6DC1-4479-8521-E4DC16DCBD50}" presName="titleText2" presStyleLbl="fgAcc1" presStyleIdx="26" presStyleCnt="28" custLinFactX="63619" custLinFactNeighborX="100000">
        <dgm:presLayoutVars>
          <dgm:chMax val="0"/>
          <dgm:chPref val="0"/>
        </dgm:presLayoutVars>
      </dgm:prSet>
      <dgm:spPr/>
      <dgm:t>
        <a:bodyPr/>
        <a:lstStyle/>
        <a:p>
          <a:endParaRPr lang="de-DE"/>
        </a:p>
      </dgm:t>
    </dgm:pt>
    <dgm:pt modelId="{640179FD-9675-4B4A-81B5-60D3A8B8F6C7}" type="pres">
      <dgm:prSet presAssocID="{5DCC797A-6DC1-4479-8521-E4DC16DCBD50}" presName="rootConnector" presStyleLbl="node4" presStyleIdx="0" presStyleCnt="0"/>
      <dgm:spPr/>
      <dgm:t>
        <a:bodyPr/>
        <a:lstStyle/>
        <a:p>
          <a:endParaRPr lang="de-DE"/>
        </a:p>
      </dgm:t>
    </dgm:pt>
    <dgm:pt modelId="{E15B2FE4-39C5-4041-B476-F0C4F0B30868}" type="pres">
      <dgm:prSet presAssocID="{5DCC797A-6DC1-4479-8521-E4DC16DCBD50}" presName="hierChild4" presStyleCnt="0"/>
      <dgm:spPr/>
    </dgm:pt>
    <dgm:pt modelId="{F2A7189B-F95D-4B6B-B98D-DBF1BCC9F6F1}" type="pres">
      <dgm:prSet presAssocID="{F2001FF2-B6F7-4152-B326-C8D2222A0152}" presName="Name37" presStyleLbl="parChTrans1D4" presStyleIdx="17" presStyleCnt="18"/>
      <dgm:spPr/>
      <dgm:t>
        <a:bodyPr/>
        <a:lstStyle/>
        <a:p>
          <a:endParaRPr lang="de-DE"/>
        </a:p>
      </dgm:t>
    </dgm:pt>
    <dgm:pt modelId="{AEF685B9-CB27-4C0E-B073-51F010E0A735}" type="pres">
      <dgm:prSet presAssocID="{87CF849B-02F1-463D-AA07-4038F282AD6B}" presName="hierRoot2" presStyleCnt="0">
        <dgm:presLayoutVars>
          <dgm:hierBranch val="init"/>
        </dgm:presLayoutVars>
      </dgm:prSet>
      <dgm:spPr/>
    </dgm:pt>
    <dgm:pt modelId="{A52BC505-4BE7-4F37-A0EE-1684803756A5}" type="pres">
      <dgm:prSet presAssocID="{87CF849B-02F1-463D-AA07-4038F282AD6B}" presName="rootComposite" presStyleCnt="0"/>
      <dgm:spPr/>
    </dgm:pt>
    <dgm:pt modelId="{5B1FCFBC-FFBC-4ABA-A951-94D2B50447BB}" type="pres">
      <dgm:prSet presAssocID="{87CF849B-02F1-463D-AA07-4038F282AD6B}" presName="rootText" presStyleLbl="node1" presStyleIdx="27" presStyleCnt="28" custLinFactX="47258" custLinFactNeighborX="100000">
        <dgm:presLayoutVars>
          <dgm:chMax/>
          <dgm:chPref val="3"/>
        </dgm:presLayoutVars>
      </dgm:prSet>
      <dgm:spPr/>
      <dgm:t>
        <a:bodyPr/>
        <a:lstStyle/>
        <a:p>
          <a:endParaRPr lang="de-DE"/>
        </a:p>
      </dgm:t>
    </dgm:pt>
    <dgm:pt modelId="{2E513619-2F4C-4B0F-A274-303F47FB4EA2}" type="pres">
      <dgm:prSet presAssocID="{87CF849B-02F1-463D-AA07-4038F282AD6B}" presName="titleText2" presStyleLbl="fgAcc1" presStyleIdx="27" presStyleCnt="28" custLinFactX="63619" custLinFactNeighborX="100000">
        <dgm:presLayoutVars>
          <dgm:chMax val="0"/>
          <dgm:chPref val="0"/>
        </dgm:presLayoutVars>
      </dgm:prSet>
      <dgm:spPr/>
      <dgm:t>
        <a:bodyPr/>
        <a:lstStyle/>
        <a:p>
          <a:endParaRPr lang="de-DE"/>
        </a:p>
      </dgm:t>
    </dgm:pt>
    <dgm:pt modelId="{B1D925A6-EDAC-4015-9865-BA842C424D11}" type="pres">
      <dgm:prSet presAssocID="{87CF849B-02F1-463D-AA07-4038F282AD6B}" presName="rootConnector" presStyleLbl="node4" presStyleIdx="0" presStyleCnt="0"/>
      <dgm:spPr/>
      <dgm:t>
        <a:bodyPr/>
        <a:lstStyle/>
        <a:p>
          <a:endParaRPr lang="de-DE"/>
        </a:p>
      </dgm:t>
    </dgm:pt>
    <dgm:pt modelId="{4349C924-08AB-4ED3-87A9-3BC443AC2724}" type="pres">
      <dgm:prSet presAssocID="{87CF849B-02F1-463D-AA07-4038F282AD6B}" presName="hierChild4" presStyleCnt="0"/>
      <dgm:spPr/>
    </dgm:pt>
    <dgm:pt modelId="{C04DB7D6-CD24-4677-97A7-A9B694BC69D8}" type="pres">
      <dgm:prSet presAssocID="{87CF849B-02F1-463D-AA07-4038F282AD6B}" presName="hierChild5" presStyleCnt="0"/>
      <dgm:spPr/>
    </dgm:pt>
    <dgm:pt modelId="{04C208E5-C8A8-42CE-967F-066CCDF29E23}" type="pres">
      <dgm:prSet presAssocID="{5DCC797A-6DC1-4479-8521-E4DC16DCBD50}" presName="hierChild5" presStyleCnt="0"/>
      <dgm:spPr/>
    </dgm:pt>
    <dgm:pt modelId="{ABDC6BFC-2E9D-4A49-8427-AD6C0020CC94}" type="pres">
      <dgm:prSet presAssocID="{717CB7FE-D7DE-4EF7-8F7D-B95A2ABD2138}" presName="hierChild5" presStyleCnt="0"/>
      <dgm:spPr/>
    </dgm:pt>
    <dgm:pt modelId="{1918EE2C-432F-4A56-A155-EBD608FB4235}" type="pres">
      <dgm:prSet presAssocID="{F443B872-90E4-4E76-9633-50520DC9B248}" presName="hierChild5" presStyleCnt="0"/>
      <dgm:spPr/>
    </dgm:pt>
    <dgm:pt modelId="{A60B6CF4-B7AC-4D41-9D85-D63BA31331FC}" type="pres">
      <dgm:prSet presAssocID="{44A883F2-4A57-4AA8-8B69-C628A42907DC}" presName="hierChild5" presStyleCnt="0"/>
      <dgm:spPr/>
    </dgm:pt>
    <dgm:pt modelId="{8F5DA1E4-5558-4027-A49E-2A532455DD22}" type="pres">
      <dgm:prSet presAssocID="{D08B34AF-F9F1-447F-8CFF-E3DE4CC92574}" presName="hierChild3" presStyleCnt="0"/>
      <dgm:spPr/>
    </dgm:pt>
    <dgm:pt modelId="{A1378E94-61ED-4A3E-B2BC-B8C76CB9D9D3}" type="pres">
      <dgm:prSet presAssocID="{818873B1-A207-4A7E-A708-432C5C25D53E}" presName="hierRoot1" presStyleCnt="0">
        <dgm:presLayoutVars>
          <dgm:hierBranch val="init"/>
        </dgm:presLayoutVars>
      </dgm:prSet>
      <dgm:spPr/>
    </dgm:pt>
    <dgm:pt modelId="{4B369671-B3E2-4B60-8D49-32D8E03B9337}" type="pres">
      <dgm:prSet presAssocID="{818873B1-A207-4A7E-A708-432C5C25D53E}" presName="rootComposite1" presStyleCnt="0"/>
      <dgm:spPr/>
    </dgm:pt>
    <dgm:pt modelId="{4398E177-98D4-4341-840B-0467F0BB6584}" type="pres">
      <dgm:prSet presAssocID="{818873B1-A207-4A7E-A708-432C5C25D53E}" presName="rootText1" presStyleLbl="node0" presStyleIdx="1" presStyleCnt="2" custLinFactX="-15017" custLinFactY="500000" custLinFactNeighborX="-100000" custLinFactNeighborY="559808">
        <dgm:presLayoutVars>
          <dgm:chMax/>
          <dgm:chPref val="3"/>
        </dgm:presLayoutVars>
      </dgm:prSet>
      <dgm:spPr/>
      <dgm:t>
        <a:bodyPr/>
        <a:lstStyle/>
        <a:p>
          <a:endParaRPr lang="de-DE"/>
        </a:p>
      </dgm:t>
    </dgm:pt>
    <dgm:pt modelId="{90BC01E4-F422-4783-AB94-83A3C1003E32}" type="pres">
      <dgm:prSet presAssocID="{818873B1-A207-4A7E-A708-432C5C25D53E}" presName="titleText1" presStyleLbl="fgAcc0" presStyleIdx="1" presStyleCnt="2" custLinFactX="100000" custLinFactY="1900000" custLinFactNeighborX="178252" custLinFactNeighborY="1929046">
        <dgm:presLayoutVars>
          <dgm:chMax val="0"/>
          <dgm:chPref val="0"/>
        </dgm:presLayoutVars>
      </dgm:prSet>
      <dgm:spPr/>
      <dgm:t>
        <a:bodyPr/>
        <a:lstStyle/>
        <a:p>
          <a:endParaRPr lang="de-DE"/>
        </a:p>
      </dgm:t>
    </dgm:pt>
    <dgm:pt modelId="{9235BA6F-82D1-4155-B20C-A78FA7C9E857}" type="pres">
      <dgm:prSet presAssocID="{818873B1-A207-4A7E-A708-432C5C25D53E}" presName="rootConnector1" presStyleLbl="node1" presStyleIdx="27" presStyleCnt="28"/>
      <dgm:spPr/>
      <dgm:t>
        <a:bodyPr/>
        <a:lstStyle/>
        <a:p>
          <a:endParaRPr lang="de-DE"/>
        </a:p>
      </dgm:t>
    </dgm:pt>
    <dgm:pt modelId="{7C031CD7-B6E8-485C-8ADF-4D7D33310791}" type="pres">
      <dgm:prSet presAssocID="{818873B1-A207-4A7E-A708-432C5C25D53E}" presName="hierChild2" presStyleCnt="0"/>
      <dgm:spPr/>
    </dgm:pt>
    <dgm:pt modelId="{05E6E139-09BB-4F47-AE0F-C5A3629EE497}" type="pres">
      <dgm:prSet presAssocID="{818873B1-A207-4A7E-A708-432C5C25D53E}" presName="hierChild3" presStyleCnt="0"/>
      <dgm:spPr/>
    </dgm:pt>
  </dgm:ptLst>
  <dgm:cxnLst>
    <dgm:cxn modelId="{57076D85-E47D-4647-A299-B058D0E79430}" type="presOf" srcId="{37ADB3E0-8DBE-4E0F-AE2E-D91432798B38}" destId="{D2EEDBD2-65C6-4EA8-9E93-57F3BBEC38EA}" srcOrd="0" destOrd="0" presId="urn:microsoft.com/office/officeart/2008/layout/NameandTitleOrganizationalChart"/>
    <dgm:cxn modelId="{676604DC-D45F-46F6-9AB9-F4435E177472}" srcId="{FE12E1A7-C03F-453B-8A7D-257AA1F09C36}" destId="{1E796622-7BEA-4DB3-B49F-DCF6A1369733}" srcOrd="0" destOrd="0" parTransId="{671283C8-B012-4DA0-9ED0-83A2CCE29062}" sibTransId="{C1F682B4-34F2-4EBD-A135-861133A6DC02}"/>
    <dgm:cxn modelId="{ECD982F6-40BF-4F90-B5A2-3021241BFF23}" srcId="{AEA9273C-18FC-414C-9336-7AAAF7200005}" destId="{F7CC849F-2539-412E-9CC2-F9E84FB3EF96}" srcOrd="0" destOrd="0" parTransId="{37ADB3E0-8DBE-4E0F-AE2E-D91432798B38}" sibTransId="{E4159605-F8CD-4FF6-BE80-3BCF3D8F736E}"/>
    <dgm:cxn modelId="{90B839D1-0928-41F5-B932-8F6577F62B5B}" type="presOf" srcId="{FB64B85F-BF19-4CB4-AB12-588226C15CAC}" destId="{6B1CBA90-63F6-437A-A0DB-7D171ABE876A}" srcOrd="0" destOrd="0" presId="urn:microsoft.com/office/officeart/2008/layout/NameandTitleOrganizationalChart"/>
    <dgm:cxn modelId="{D2A98624-389A-4524-A966-CE618CCBD7FD}" type="presOf" srcId="{23EE241B-A0DE-49EC-B4E2-786248D37E35}" destId="{7DE0C5CE-3779-4312-B4D7-E73CF4647F0B}" srcOrd="0" destOrd="0" presId="urn:microsoft.com/office/officeart/2008/layout/NameandTitleOrganizationalChart"/>
    <dgm:cxn modelId="{FDCC4420-FE7D-443C-BFC6-2F3119842827}" type="presOf" srcId="{4FF91B84-B1E1-4E0D-9EEC-BB276930CA46}" destId="{4F0FDA29-DFFF-4FC3-AFAA-B50EA0AB716C}" srcOrd="0" destOrd="0" presId="urn:microsoft.com/office/officeart/2008/layout/NameandTitleOrganizationalChart"/>
    <dgm:cxn modelId="{93B9C861-FD11-4109-AABE-ACB4D447B0B7}" type="presOf" srcId="{0EAB72FE-C1DE-4697-BEE9-F794051982D7}" destId="{7CBB3D12-E516-43BD-8397-3855E5B57454}" srcOrd="0" destOrd="0" presId="urn:microsoft.com/office/officeart/2008/layout/NameandTitleOrganizationalChart"/>
    <dgm:cxn modelId="{27241F4C-897C-46A2-BC6D-E4642ECF0592}" type="presOf" srcId="{5DCC797A-6DC1-4479-8521-E4DC16DCBD50}" destId="{D0F53C06-C6C8-4439-B7ED-C7B603E2519B}" srcOrd="0" destOrd="0" presId="urn:microsoft.com/office/officeart/2008/layout/NameandTitleOrganizationalChart"/>
    <dgm:cxn modelId="{C805A069-D454-4B34-9635-45552B458A70}" type="presOf" srcId="{09D17A07-D5AE-4E31-8FC3-D72C7F7B483E}" destId="{BC01CAB5-B36A-45DF-841C-A7B537A9B300}" srcOrd="0" destOrd="0" presId="urn:microsoft.com/office/officeart/2008/layout/NameandTitleOrganizationalChart"/>
    <dgm:cxn modelId="{6DC3183C-B17C-44BA-A5BD-C57E92C861B8}" type="presOf" srcId="{C4E2BB61-7EE9-4E1D-AB6E-E6841EFEECE6}" destId="{1A22BD4E-F144-412A-9D47-F10A0CBC2EC2}" srcOrd="0" destOrd="0" presId="urn:microsoft.com/office/officeart/2008/layout/NameandTitleOrganizationalChart"/>
    <dgm:cxn modelId="{E7DFC702-F720-4448-BF88-DD2C60919FDE}" type="presOf" srcId="{F7CC849F-2539-412E-9CC2-F9E84FB3EF96}" destId="{15B569BB-887E-437B-9645-A54D19B81C8F}" srcOrd="1" destOrd="0" presId="urn:microsoft.com/office/officeart/2008/layout/NameandTitleOrganizationalChart"/>
    <dgm:cxn modelId="{51FD3E05-9E48-4DF1-815D-27DF748DE3E3}" type="presOf" srcId="{FAE6B14A-7DDE-4995-87BD-8F3B2246B438}" destId="{F8D18870-7225-4D72-B41F-845FCDC75C27}" srcOrd="0" destOrd="0" presId="urn:microsoft.com/office/officeart/2008/layout/NameandTitleOrganizationalChart"/>
    <dgm:cxn modelId="{8A4B2972-088F-40A6-88AB-6CD715D60774}" type="presOf" srcId="{F26393B7-7203-4FD1-AAC1-6691AF87D92D}" destId="{9E8376D1-D2E6-48EE-BBD5-71982A79CA55}" srcOrd="0" destOrd="0" presId="urn:microsoft.com/office/officeart/2008/layout/NameandTitleOrganizationalChart"/>
    <dgm:cxn modelId="{06AA442F-A980-4669-A51F-10037670889A}" type="presOf" srcId="{4B3CFADC-BECA-44E2-A1F1-FFC8925E151C}" destId="{831FB55D-6386-40F9-917C-BE99991718EB}" srcOrd="0" destOrd="0" presId="urn:microsoft.com/office/officeart/2008/layout/NameandTitleOrganizationalChart"/>
    <dgm:cxn modelId="{53AA3142-4934-4FCC-B67D-BB178801515A}" type="presOf" srcId="{6D45BE2C-E4C3-4A7C-B272-56E83B1B0364}" destId="{DB4A1584-3990-4FB1-B44C-4977F37ECFDD}" srcOrd="0" destOrd="0" presId="urn:microsoft.com/office/officeart/2008/layout/NameandTitleOrganizationalChart"/>
    <dgm:cxn modelId="{E9FCB7A3-7B3A-4102-B91F-28E559FFEF3F}" type="presOf" srcId="{C1F682B4-34F2-4EBD-A135-861133A6DC02}" destId="{BA641E74-6C4F-4F8C-BAE4-1165CBE00777}" srcOrd="0" destOrd="0" presId="urn:microsoft.com/office/officeart/2008/layout/NameandTitleOrganizationalChart"/>
    <dgm:cxn modelId="{8DBA8FB6-E067-4929-BA98-55F3E7BD8DC8}" srcId="{FB64B85F-BF19-4CB4-AB12-588226C15CAC}" destId="{C4E2BB61-7EE9-4E1D-AB6E-E6841EFEECE6}" srcOrd="0" destOrd="0" parTransId="{B66AE6F6-6809-4834-A3FF-953E3612BEBC}" sibTransId="{352F1335-8EC7-4C03-B7DE-223BD7923EFE}"/>
    <dgm:cxn modelId="{B964585B-243B-41AA-93E5-D14558ADF81F}" type="presOf" srcId="{4FF91B84-B1E1-4E0D-9EEC-BB276930CA46}" destId="{E361A73A-3C45-4CB3-B466-0493DE9FF9BF}" srcOrd="1" destOrd="0" presId="urn:microsoft.com/office/officeart/2008/layout/NameandTitleOrganizationalChart"/>
    <dgm:cxn modelId="{4230A41F-9A75-40C5-ACF5-2CA6D4AB7080}" type="presOf" srcId="{6EB62B5E-FC25-42DD-8A64-FD2C3F50ABC1}" destId="{023A2081-6A94-4979-B51D-5C769C59918A}" srcOrd="0" destOrd="0" presId="urn:microsoft.com/office/officeart/2008/layout/NameandTitleOrganizationalChart"/>
    <dgm:cxn modelId="{7FD31F69-D53A-402F-801B-75307FAD9D9A}" type="presOf" srcId="{035B5408-6ADE-4FEA-999C-2E5AD17CB17A}" destId="{CC58F706-1965-4DC4-8DCC-772BB9CC125E}" srcOrd="0" destOrd="0" presId="urn:microsoft.com/office/officeart/2008/layout/NameandTitleOrganizationalChart"/>
    <dgm:cxn modelId="{37A55C9B-AEB0-4727-8805-C5A05AB77C0C}" srcId="{8C4F2018-F5D4-4655-A37C-244BFF707C0F}" destId="{557490D9-F35E-42AC-9F33-7358AD62CDDA}" srcOrd="0" destOrd="0" parTransId="{AB3AB6CA-727D-42CC-AB6F-6A3366C0240E}" sibTransId="{35C8A5F6-1543-407F-B4D6-6CC71D0936B3}"/>
    <dgm:cxn modelId="{000928A3-4222-4E7F-8138-BBA15E0DE017}" type="presOf" srcId="{E29B529E-1871-427F-B33A-C5870A4EEE3F}" destId="{1863C0E2-F0F9-446E-9B3C-106C269F38D6}" srcOrd="0" destOrd="0" presId="urn:microsoft.com/office/officeart/2008/layout/NameandTitleOrganizationalChart"/>
    <dgm:cxn modelId="{C518792E-D10B-49FB-AACE-F0055C6B4926}" type="presOf" srcId="{AB3AB6CA-727D-42CC-AB6F-6A3366C0240E}" destId="{22608CB5-161C-42AB-9066-1824303D0BF6}" srcOrd="0" destOrd="0" presId="urn:microsoft.com/office/officeart/2008/layout/NameandTitleOrganizationalChart"/>
    <dgm:cxn modelId="{2FEF1D37-0917-47C4-A1CB-7CDAFA48F03D}" type="presOf" srcId="{7B16E655-2790-456B-812C-35119DCFE0A0}" destId="{948EF5A2-D874-4503-B147-BFD2C13F2ED7}" srcOrd="0" destOrd="0" presId="urn:microsoft.com/office/officeart/2008/layout/NameandTitleOrganizationalChart"/>
    <dgm:cxn modelId="{C2D4A518-E536-49A3-8915-566E86D27490}" type="presOf" srcId="{972C77A8-3686-43B6-9241-125D45DAA1BE}" destId="{767E3B5A-249A-4F95-8B0D-9488AEF67649}" srcOrd="0" destOrd="0" presId="urn:microsoft.com/office/officeart/2008/layout/NameandTitleOrganizationalChart"/>
    <dgm:cxn modelId="{F80C75B2-A180-470B-A00B-3BC70128023D}" type="presOf" srcId="{F50AFE98-4D15-407C-AAEF-67C5164804FE}" destId="{9D019478-17D5-4AD4-8CE1-706E791F70F1}" srcOrd="0" destOrd="0" presId="urn:microsoft.com/office/officeart/2008/layout/NameandTitleOrganizationalChart"/>
    <dgm:cxn modelId="{A45C9CDD-E648-4C1A-9E03-D53ED9A105DE}" srcId="{0FE06D6B-DBE4-4195-8709-E7B5F6F177ED}" destId="{F77ADD5E-971A-4187-BB2D-820B9F68338F}" srcOrd="0" destOrd="0" parTransId="{C279FD71-B2F0-4177-8BBA-4B997CE7E334}" sibTransId="{E4408AEA-4571-441A-9BD4-ACE90FF6273A}"/>
    <dgm:cxn modelId="{0B2A025A-42DE-452C-840A-CEEC11E160AE}" type="presOf" srcId="{F7CC849F-2539-412E-9CC2-F9E84FB3EF96}" destId="{E8E470C6-EC9E-4BF6-BB3C-499B150965C3}" srcOrd="0" destOrd="0" presId="urn:microsoft.com/office/officeart/2008/layout/NameandTitleOrganizationalChart"/>
    <dgm:cxn modelId="{5BEA9318-FFFD-407C-BEC4-34F33EDDDEF7}" srcId="{0B1F8D50-AD5F-4EB5-A8A3-E65E5B88C114}" destId="{410E25FD-093E-4011-BB3D-3EBA7F82DAA7}" srcOrd="0" destOrd="0" parTransId="{E6C60002-B4B1-4BA9-884B-A6D7182602EA}" sibTransId="{64B99801-12EA-4A43-A98A-37914334ED96}"/>
    <dgm:cxn modelId="{11F22F54-E202-4CAF-B3CC-5CD9C10D2BAE}" type="presOf" srcId="{D08B34AF-F9F1-447F-8CFF-E3DE4CC92574}" destId="{9A09FA36-0349-4F94-8C42-E1CCB74E9094}" srcOrd="0" destOrd="0" presId="urn:microsoft.com/office/officeart/2008/layout/NameandTitleOrganizationalChart"/>
    <dgm:cxn modelId="{F882E288-8C0B-432A-8C33-AF203236EDDD}" type="presOf" srcId="{35C8A5F6-1543-407F-B4D6-6CC71D0936B3}" destId="{D7552520-46FF-4D8D-B62C-72C4B5BBA06C}" srcOrd="0" destOrd="0" presId="urn:microsoft.com/office/officeart/2008/layout/NameandTitleOrganizationalChart"/>
    <dgm:cxn modelId="{8F0F8BAE-B639-440E-84C2-4D52E8985DB7}" srcId="{F77ADD5E-971A-4187-BB2D-820B9F68338F}" destId="{4B3CFADC-BECA-44E2-A1F1-FFC8925E151C}" srcOrd="0" destOrd="0" parTransId="{826C3E5A-DC2E-4371-B236-A0F28E068F98}" sibTransId="{20EEAA80-0A6D-4C3E-95BD-DF9A2C156A79}"/>
    <dgm:cxn modelId="{16D467B0-58C7-467B-965F-362B7F49CE67}" type="presOf" srcId="{44A883F2-4A57-4AA8-8B69-C628A42907DC}" destId="{535E1D58-3021-4294-885D-9FCA6EB21E2B}" srcOrd="0" destOrd="0" presId="urn:microsoft.com/office/officeart/2008/layout/NameandTitleOrganizationalChart"/>
    <dgm:cxn modelId="{9F9279BE-065E-40C8-AB86-9632E3ECC3B2}" type="presOf" srcId="{A7D9F0DD-6A99-4D3E-80AF-0E8FF535AF71}" destId="{59D3C346-CE5F-4CF6-957B-4D2BF1628F7A}" srcOrd="0" destOrd="0" presId="urn:microsoft.com/office/officeart/2008/layout/NameandTitleOrganizationalChart"/>
    <dgm:cxn modelId="{78FE062E-7887-405E-B5C6-B75D68FEDA4A}" srcId="{4B3CFADC-BECA-44E2-A1F1-FFC8925E151C}" destId="{FB64B85F-BF19-4CB4-AB12-588226C15CAC}" srcOrd="0" destOrd="0" parTransId="{7A373422-F5D9-47D0-AFA4-387BD6060D16}" sibTransId="{FAE6B14A-7DDE-4995-87BD-8F3B2246B438}"/>
    <dgm:cxn modelId="{B1E45CAB-907A-4E83-9022-075FFA5218BC}" type="presOf" srcId="{F2001FF2-B6F7-4152-B326-C8D2222A0152}" destId="{F2A7189B-F95D-4B6B-B98D-DBF1BCC9F6F1}" srcOrd="0" destOrd="0" presId="urn:microsoft.com/office/officeart/2008/layout/NameandTitleOrganizationalChart"/>
    <dgm:cxn modelId="{32B308C7-C142-4DB9-96B3-BA52737690AB}" type="presOf" srcId="{57ACF708-78D1-4517-8724-DCF17B442818}" destId="{F7783681-DE6F-4613-B951-6494DE9E0656}" srcOrd="0" destOrd="0" presId="urn:microsoft.com/office/officeart/2008/layout/NameandTitleOrganizationalChart"/>
    <dgm:cxn modelId="{B17F3F6B-4C5C-49DE-97C2-8C927B4C59CB}" type="presOf" srcId="{352F1335-8EC7-4C03-B7DE-223BD7923EFE}" destId="{FE1E47FE-6692-42F3-832A-7234326F991E}" srcOrd="0" destOrd="0" presId="urn:microsoft.com/office/officeart/2008/layout/NameandTitleOrganizationalChart"/>
    <dgm:cxn modelId="{4B8A91E4-614E-47F2-AD2D-1AF1F8A3580E}" type="presOf" srcId="{16537E2D-79AA-4F59-8150-5B9B2BFE3270}" destId="{C69D41DE-0596-4181-956A-5ED47CA9993D}" srcOrd="0" destOrd="0" presId="urn:microsoft.com/office/officeart/2008/layout/NameandTitleOrganizationalChart"/>
    <dgm:cxn modelId="{80D63307-82C3-4AB7-AAB7-283776D58E44}" srcId="{DD4E2CC9-C6AE-4E91-BC50-F105F70E7BE1}" destId="{4C39F4F9-232C-4351-A501-4C89B9711F39}" srcOrd="0" destOrd="0" parTransId="{F0108C1B-9624-4561-8BF7-7BFCA68E2E73}" sibTransId="{05DD0827-170F-435E-9C2A-F1C270390F6D}"/>
    <dgm:cxn modelId="{3C188D10-0E70-464C-8747-4D881639A7BD}" type="presOf" srcId="{818873B1-A207-4A7E-A708-432C5C25D53E}" destId="{9235BA6F-82D1-4155-B20C-A78FA7C9E857}" srcOrd="1" destOrd="0" presId="urn:microsoft.com/office/officeart/2008/layout/NameandTitleOrganizationalChart"/>
    <dgm:cxn modelId="{C7FE6D38-1087-4165-AE5D-EF0D6DA88FDC}" type="presOf" srcId="{3A5923B4-BFC7-444F-B4AC-98DCE01483AD}" destId="{060BD533-CBBD-40EF-BDC9-0A872AFA20A6}" srcOrd="0" destOrd="0" presId="urn:microsoft.com/office/officeart/2008/layout/NameandTitleOrganizationalChart"/>
    <dgm:cxn modelId="{A4A1461B-01E0-4637-819C-0D8D90E4A820}" type="presOf" srcId="{671283C8-B012-4DA0-9ED0-83A2CCE29062}" destId="{79D1AF40-1F32-418A-BC1A-4466B7E4E4A9}" srcOrd="0" destOrd="0" presId="urn:microsoft.com/office/officeart/2008/layout/NameandTitleOrganizationalChart"/>
    <dgm:cxn modelId="{C4BAA258-661D-4B16-8FC0-FF0F5E34D0EA}" srcId="{FC54510C-1B40-45E6-85F0-CC29976F3984}" destId="{818873B1-A207-4A7E-A708-432C5C25D53E}" srcOrd="1" destOrd="0" parTransId="{A886AA0D-01A4-45C6-831A-081ADC8D6351}" sibTransId="{C6EC9970-E888-4746-8401-C4F9F52F2A56}"/>
    <dgm:cxn modelId="{CD50F780-308B-43EA-91BE-8BE333EA3713}" type="presOf" srcId="{0B1F8D50-AD5F-4EB5-A8A3-E65E5B88C114}" destId="{AE73FBE2-4FB8-4C05-B9BC-C6538E077ED2}" srcOrd="0" destOrd="0" presId="urn:microsoft.com/office/officeart/2008/layout/NameandTitleOrganizationalChart"/>
    <dgm:cxn modelId="{46CCCB63-4535-43A6-AAB2-D71A8982FCDA}" type="presOf" srcId="{7EB24C24-7DC2-4254-834C-163B01D48016}" destId="{48DA4394-A7D0-4FEF-8C5B-2AD0DAF150B7}" srcOrd="1" destOrd="0" presId="urn:microsoft.com/office/officeart/2008/layout/NameandTitleOrganizationalChart"/>
    <dgm:cxn modelId="{25CAFC19-7AB6-40DE-8051-035D0422CAAF}" type="presOf" srcId="{D849BB1D-A891-446C-B15E-EDF37079D648}" destId="{9B9F457C-C937-42BE-8383-8E01218E38DC}" srcOrd="0" destOrd="0" presId="urn:microsoft.com/office/officeart/2008/layout/NameandTitleOrganizationalChart"/>
    <dgm:cxn modelId="{25805BAC-7F3F-446D-AD98-9B14A4658F60}" type="presOf" srcId="{7EB24C24-7DC2-4254-834C-163B01D48016}" destId="{7FB951C9-14B4-4CFE-B08C-854A9DCE1D13}" srcOrd="0" destOrd="0" presId="urn:microsoft.com/office/officeart/2008/layout/NameandTitleOrganizationalChart"/>
    <dgm:cxn modelId="{EC77EF23-A568-49B3-8F49-09B6C698A965}" srcId="{4FF91B84-B1E1-4E0D-9EEC-BB276930CA46}" destId="{8C4F2018-F5D4-4655-A37C-244BFF707C0F}" srcOrd="0" destOrd="0" parTransId="{F50AFE98-4D15-407C-AAEF-67C5164804FE}" sibTransId="{3FFD8329-9F23-4C8D-970F-AF8732EDCB85}"/>
    <dgm:cxn modelId="{A6785142-382C-4468-AB7A-9DC2ADAA25F0}" type="presOf" srcId="{9CC6F341-08C6-4454-9B0E-6E2DC67834D9}" destId="{0BDF99CA-E0EC-4CE7-AFBE-21CF414883AA}" srcOrd="0" destOrd="0" presId="urn:microsoft.com/office/officeart/2008/layout/NameandTitleOrganizationalChart"/>
    <dgm:cxn modelId="{4BB31400-0E4C-4F9E-AFE3-8D6EFA19D3FA}" type="presOf" srcId="{3684AC3C-6BF2-4F0E-8B2F-EE926BB5BAB5}" destId="{36E5BFEF-1A9B-49DA-8E3B-1BEA383B3F05}" srcOrd="0" destOrd="0" presId="urn:microsoft.com/office/officeart/2008/layout/NameandTitleOrganizationalChart"/>
    <dgm:cxn modelId="{9DCBA220-1478-4AA9-A662-DE7A6CD2D349}" type="presOf" srcId="{1E796622-7BEA-4DB3-B49F-DCF6A1369733}" destId="{6EF73D84-5C79-4338-9CA6-F3D19CDC633B}" srcOrd="0" destOrd="0" presId="urn:microsoft.com/office/officeart/2008/layout/NameandTitleOrganizationalChart"/>
    <dgm:cxn modelId="{51916FCE-B22F-4167-86D1-C8EF50C0E2FA}" type="presOf" srcId="{BE40BB4F-631E-4174-AB57-7C8B9D719A97}" destId="{40D0A868-FF69-45F1-AF5E-BDA963DD9822}" srcOrd="0" destOrd="0" presId="urn:microsoft.com/office/officeart/2008/layout/NameandTitleOrganizationalChart"/>
    <dgm:cxn modelId="{6FB6B8E4-D215-4017-BF50-2143FBE2EDFD}" type="presOf" srcId="{87CF849B-02F1-463D-AA07-4038F282AD6B}" destId="{5B1FCFBC-FFBC-4ABA-A951-94D2B50447BB}" srcOrd="0" destOrd="0" presId="urn:microsoft.com/office/officeart/2008/layout/NameandTitleOrganizationalChart"/>
    <dgm:cxn modelId="{40B67615-D6FB-42F4-94AF-A568463ED09A}" srcId="{97F5671C-8BBB-43F9-90AA-4B85088CAA93}" destId="{DD4E2CC9-C6AE-4E91-BC50-F105F70E7BE1}" srcOrd="0" destOrd="0" parTransId="{035B5408-6ADE-4FEA-999C-2E5AD17CB17A}" sibTransId="{B4F9A43C-476F-4BBC-A173-C16853932E53}"/>
    <dgm:cxn modelId="{9FA8A801-25E1-417F-B805-8021C6F3C083}" type="presOf" srcId="{44A883F2-4A57-4AA8-8B69-C628A42907DC}" destId="{344D9F4C-9E98-4998-AB19-EE630A06DD7E}" srcOrd="1" destOrd="0" presId="urn:microsoft.com/office/officeart/2008/layout/NameandTitleOrganizationalChart"/>
    <dgm:cxn modelId="{A30F3563-DCE8-4693-B570-067796D9677A}" type="presOf" srcId="{B4F9A43C-476F-4BBC-A173-C16853932E53}" destId="{B1CBAE1F-CB45-44B6-BE44-8E3C63E68D7F}" srcOrd="0" destOrd="0" presId="urn:microsoft.com/office/officeart/2008/layout/NameandTitleOrganizationalChart"/>
    <dgm:cxn modelId="{EBBED168-42B9-48EC-915D-A4C404D326F9}" type="presOf" srcId="{410E25FD-093E-4011-BB3D-3EBA7F82DAA7}" destId="{1855CE40-EB17-444E-A8B7-ACAC25F075FB}" srcOrd="1" destOrd="0" presId="urn:microsoft.com/office/officeart/2008/layout/NameandTitleOrganizationalChart"/>
    <dgm:cxn modelId="{13AE7F41-3AF7-480B-8D19-F47F75A3E2AB}" type="presOf" srcId="{4C39F4F9-232C-4351-A501-4C89B9711F39}" destId="{1F7BDAB5-26CF-4282-8303-7386C834D6A8}" srcOrd="1" destOrd="0" presId="urn:microsoft.com/office/officeart/2008/layout/NameandTitleOrganizationalChart"/>
    <dgm:cxn modelId="{C7A02863-EAC8-4CFC-B630-EB020966BB09}" type="presOf" srcId="{0FE06D6B-DBE4-4195-8709-E7B5F6F177ED}" destId="{DF8E2F76-7033-40D0-AD20-F56EE112E026}" srcOrd="0" destOrd="0" presId="urn:microsoft.com/office/officeart/2008/layout/NameandTitleOrganizationalChart"/>
    <dgm:cxn modelId="{234AA2D0-9A6A-43BB-9F23-FB89808B42CD}" type="presOf" srcId="{3684AC3C-6BF2-4F0E-8B2F-EE926BB5BAB5}" destId="{AF552E34-C2C4-4AFD-AF8B-77DB81005F79}" srcOrd="1" destOrd="0" presId="urn:microsoft.com/office/officeart/2008/layout/NameandTitleOrganizationalChart"/>
    <dgm:cxn modelId="{47B64160-C846-40AE-9B44-C2F1D46B67AF}" type="presOf" srcId="{20EEAA80-0A6D-4C3E-95BD-DF9A2C156A79}" destId="{79051970-F2D6-4CAB-9D8A-A3384BB44D2D}" srcOrd="0" destOrd="0" presId="urn:microsoft.com/office/officeart/2008/layout/NameandTitleOrganizationalChart"/>
    <dgm:cxn modelId="{ED4FDA72-FA57-40E2-B69A-063D37B5F322}" type="presOf" srcId="{E191F616-7112-46F6-BC67-1DD2AC127219}" destId="{CB14AA5A-044D-46EE-AF17-54E57384BF56}" srcOrd="0" destOrd="0" presId="urn:microsoft.com/office/officeart/2008/layout/NameandTitleOrganizationalChart"/>
    <dgm:cxn modelId="{6043D69B-875A-4205-9B6A-97B95D37BE0C}" srcId="{1E796622-7BEA-4DB3-B49F-DCF6A1369733}" destId="{485873B5-C494-47FA-82CC-FF207A3DFB9B}" srcOrd="0" destOrd="0" parTransId="{8895A834-9B84-4FFD-85AE-EDB3AE891774}" sibTransId="{3DC8F61B-8ADA-4FB2-91B2-40D031B27BA2}"/>
    <dgm:cxn modelId="{60102A20-822F-485D-BC8C-2D68C76640A1}" type="presOf" srcId="{B3849334-93CA-4F22-8769-CFCFFFF89D29}" destId="{3CF787C3-9A1E-4D01-AA4A-F9A69CF5321C}" srcOrd="0" destOrd="0" presId="urn:microsoft.com/office/officeart/2008/layout/NameandTitleOrganizationalChart"/>
    <dgm:cxn modelId="{08738435-E41C-4599-A145-D842A5CB0D09}" type="presOf" srcId="{0B1F8D50-AD5F-4EB5-A8A3-E65E5B88C114}" destId="{BEA3BF1D-8ED6-4C7A-9BC1-4CB51FE8B197}" srcOrd="1" destOrd="0" presId="urn:microsoft.com/office/officeart/2008/layout/NameandTitleOrganizationalChart"/>
    <dgm:cxn modelId="{D45EA497-9493-4177-B35B-3D03A677C04C}" type="presOf" srcId="{7B16E655-2790-456B-812C-35119DCFE0A0}" destId="{1A84B36F-B9E9-4EED-97C5-9CFD04467D33}" srcOrd="1" destOrd="0" presId="urn:microsoft.com/office/officeart/2008/layout/NameandTitleOrganizationalChart"/>
    <dgm:cxn modelId="{7B49EF39-93EC-47D1-A4E7-82ABC50B7115}" srcId="{D08B34AF-F9F1-447F-8CFF-E3DE4CC92574}" destId="{FE12E1A7-C03F-453B-8A7D-257AA1F09C36}" srcOrd="2" destOrd="0" parTransId="{A7D9F0DD-6A99-4D3E-80AF-0E8FF535AF71}" sibTransId="{3D508801-5F5E-4094-BAAB-06147EC3C724}"/>
    <dgm:cxn modelId="{9D81DDBE-47A2-4B11-B287-90B724775A66}" type="presOf" srcId="{7A373422-F5D9-47D0-AFA4-387BD6060D16}" destId="{CFAB5D15-575E-4542-9088-47985C55F883}" srcOrd="0" destOrd="0" presId="urn:microsoft.com/office/officeart/2008/layout/NameandTitleOrganizationalChart"/>
    <dgm:cxn modelId="{1729027F-DAB2-40DB-9961-9B8E0A9AFA33}" type="presOf" srcId="{97F5671C-8BBB-43F9-90AA-4B85088CAA93}" destId="{0B7C378F-EBA4-4C1B-99D8-9E632D573FB5}" srcOrd="0" destOrd="0" presId="urn:microsoft.com/office/officeart/2008/layout/NameandTitleOrganizationalChart"/>
    <dgm:cxn modelId="{25DC5296-BF32-4B65-B9BE-3A4463170F3C}" type="presOf" srcId="{8C4F2018-F5D4-4655-A37C-244BFF707C0F}" destId="{3E77AEFC-8E4E-4CAB-A782-3DEEEB5FD68A}" srcOrd="0" destOrd="0" presId="urn:microsoft.com/office/officeart/2008/layout/NameandTitleOrganizationalChart"/>
    <dgm:cxn modelId="{5F4463D3-AF78-4910-AA99-6F6FFF94F918}" type="presOf" srcId="{0C6E903C-FBD6-461D-96DF-433BE14A3FDC}" destId="{54FB5946-30F3-4FC4-8430-BE93F7253D60}" srcOrd="0" destOrd="0" presId="urn:microsoft.com/office/officeart/2008/layout/NameandTitleOrganizationalChart"/>
    <dgm:cxn modelId="{83093A34-40A6-43D4-829E-A6CBADD28B54}" type="presOf" srcId="{826C3E5A-DC2E-4371-B236-A0F28E068F98}" destId="{F295815F-1E9F-4C4A-B4DD-CDF2668FF92D}" srcOrd="0" destOrd="0" presId="urn:microsoft.com/office/officeart/2008/layout/NameandTitleOrganizationalChart"/>
    <dgm:cxn modelId="{934BD66F-997F-47E8-BB6B-1AACFF327AE0}" srcId="{16537E2D-79AA-4F59-8150-5B9B2BFE3270}" destId="{ACEAC407-496C-42E6-9E16-D11E41DF2CCC}" srcOrd="0" destOrd="0" parTransId="{F8BBC945-6EFA-4B0F-9267-511D2D945757}" sibTransId="{634362BC-50E2-427B-8E0A-7811A7408874}"/>
    <dgm:cxn modelId="{2D38380E-4135-4287-9D50-77925855046C}" type="presOf" srcId="{B66AE6F6-6809-4834-A3FF-953E3612BEBC}" destId="{4FB44F5B-0424-436A-B4F5-2C048F395710}" srcOrd="0" destOrd="0" presId="urn:microsoft.com/office/officeart/2008/layout/NameandTitleOrganizationalChart"/>
    <dgm:cxn modelId="{11E706F4-173E-4E7F-9FD0-DB53CCDCC9D9}" type="presOf" srcId="{557490D9-F35E-42AC-9F33-7358AD62CDDA}" destId="{6842A190-1E77-4FC8-9055-D7FD40859A16}" srcOrd="1" destOrd="0" presId="urn:microsoft.com/office/officeart/2008/layout/NameandTitleOrganizationalChart"/>
    <dgm:cxn modelId="{0E85733A-3D8D-49AF-9703-F326A2FC20B0}" type="presOf" srcId="{1E7AD0AC-080C-4541-A518-C247AEEBF241}" destId="{4D512B87-938B-49D2-86E0-0863080D10E4}" srcOrd="0" destOrd="0" presId="urn:microsoft.com/office/officeart/2008/layout/NameandTitleOrganizationalChart"/>
    <dgm:cxn modelId="{6FBCF429-D2AC-4FB9-9C82-B47CCD0791B2}" type="presOf" srcId="{87CF849B-02F1-463D-AA07-4038F282AD6B}" destId="{B1D925A6-EDAC-4015-9865-BA842C424D11}" srcOrd="1" destOrd="0" presId="urn:microsoft.com/office/officeart/2008/layout/NameandTitleOrganizationalChart"/>
    <dgm:cxn modelId="{3E1BD2D7-10D1-44DD-8E60-1CC02B696019}" srcId="{485873B5-C494-47FA-82CC-FF207A3DFB9B}" destId="{AEA9273C-18FC-414C-9336-7AAAF7200005}" srcOrd="0" destOrd="0" parTransId="{DE4AB893-8554-4EEB-B078-F92E9C705879}" sibTransId="{9CC6F341-08C6-4454-9B0E-6E2DC67834D9}"/>
    <dgm:cxn modelId="{78D003B0-65AC-4DE4-8FA0-571B90E4CCE5}" type="presOf" srcId="{E4408AEA-4571-441A-9BD4-ACE90FF6273A}" destId="{136A440B-5277-4DED-ACA2-B99A73DD10AE}" srcOrd="0" destOrd="0" presId="urn:microsoft.com/office/officeart/2008/layout/NameandTitleOrganizationalChart"/>
    <dgm:cxn modelId="{E31E28DC-6294-4758-9690-D973B64FAAE5}" type="presOf" srcId="{3DC8F61B-8ADA-4FB2-91B2-40D031B27BA2}" destId="{6695B731-E390-4604-832A-F4B202300482}" srcOrd="0" destOrd="0" presId="urn:microsoft.com/office/officeart/2008/layout/NameandTitleOrganizationalChart"/>
    <dgm:cxn modelId="{B973C677-158B-40F6-90AE-C6A2145828C5}" srcId="{7B16E655-2790-456B-812C-35119DCFE0A0}" destId="{0B1F8D50-AD5F-4EB5-A8A3-E65E5B88C114}" srcOrd="0" destOrd="0" parTransId="{1E7AD0AC-080C-4541-A518-C247AEEBF241}" sibTransId="{09D17A07-D5AE-4E31-8FC3-D72C7F7B483E}"/>
    <dgm:cxn modelId="{905F6C89-C08F-4B6D-B08C-2AF0336648F8}" type="presOf" srcId="{FC54510C-1B40-45E6-85F0-CC29976F3984}" destId="{77B66AF8-439F-49E0-84CB-7A74CC19D214}" srcOrd="0" destOrd="0" presId="urn:microsoft.com/office/officeart/2008/layout/NameandTitleOrganizationalChart"/>
    <dgm:cxn modelId="{F77DA9EF-2D54-4443-BFCE-C6908B37F04B}" srcId="{7EB24C24-7DC2-4254-834C-163B01D48016}" destId="{97F5671C-8BBB-43F9-90AA-4B85088CAA93}" srcOrd="0" destOrd="0" parTransId="{70ECC4BC-1B97-4F98-A207-20B78B0DE7A6}" sibTransId="{938C6D25-77B4-4305-AB7A-EA7F4F120B0B}"/>
    <dgm:cxn modelId="{4FCA6AB4-43EA-440B-9BB8-F12E4B13782C}" srcId="{D08B34AF-F9F1-447F-8CFF-E3DE4CC92574}" destId="{44A883F2-4A57-4AA8-8B69-C628A42907DC}" srcOrd="4" destOrd="0" parTransId="{B3849334-93CA-4F22-8769-CFCFFFF89D29}" sibTransId="{6EB62B5E-FC25-42DD-8A64-FD2C3F50ABC1}"/>
    <dgm:cxn modelId="{9764409E-E020-43E1-9BF2-1911E1DDC8AF}" type="presOf" srcId="{938C6D25-77B4-4305-AB7A-EA7F4F120B0B}" destId="{BA1DA89F-F744-44A9-8340-08D877A84BB9}" srcOrd="0" destOrd="0" presId="urn:microsoft.com/office/officeart/2008/layout/NameandTitleOrganizationalChart"/>
    <dgm:cxn modelId="{2744D80F-783F-4C2E-9423-B8DA6837DA00}" srcId="{44A883F2-4A57-4AA8-8B69-C628A42907DC}" destId="{F443B872-90E4-4E76-9633-50520DC9B248}" srcOrd="0" destOrd="0" parTransId="{6D45BE2C-E4C3-4A7C-B272-56E83B1B0364}" sibTransId="{E29B529E-1871-427F-B33A-C5870A4EEE3F}"/>
    <dgm:cxn modelId="{A989510C-CBC0-4792-8AB0-A7D4F4E97786}" srcId="{3684AC3C-6BF2-4F0E-8B2F-EE926BB5BAB5}" destId="{16537E2D-79AA-4F59-8150-5B9B2BFE3270}" srcOrd="0" destOrd="0" parTransId="{23EE241B-A0DE-49EC-B4E2-786248D37E35}" sibTransId="{972C77A8-3686-43B6-9241-125D45DAA1BE}"/>
    <dgm:cxn modelId="{61419A67-435F-402C-98E7-0CD87077D353}" srcId="{F443B872-90E4-4E76-9633-50520DC9B248}" destId="{717CB7FE-D7DE-4EF7-8F7D-B95A2ABD2138}" srcOrd="0" destOrd="0" parTransId="{F26393B7-7203-4FD1-AAC1-6691AF87D92D}" sibTransId="{A615D618-C692-4031-AA17-0D36815C514A}"/>
    <dgm:cxn modelId="{A8F4CF54-1F6E-4D40-8F98-793EC16F5EFA}" type="presOf" srcId="{3FFD8329-9F23-4C8D-970F-AF8732EDCB85}" destId="{87392EA0-AC81-4E73-8C51-26DDF6553793}" srcOrd="0" destOrd="0" presId="urn:microsoft.com/office/officeart/2008/layout/NameandTitleOrganizationalChart"/>
    <dgm:cxn modelId="{53E21AC2-1BBB-4737-94FA-C51AE44104A9}" type="presOf" srcId="{16537E2D-79AA-4F59-8150-5B9B2BFE3270}" destId="{EA28E56F-F796-4C77-B876-C4D2964B2FCF}" srcOrd="1" destOrd="0" presId="urn:microsoft.com/office/officeart/2008/layout/NameandTitleOrganizationalChart"/>
    <dgm:cxn modelId="{02FA5387-4367-4AB6-B7B1-6A5A1019C7AE}" type="presOf" srcId="{DD4E2CC9-C6AE-4E91-BC50-F105F70E7BE1}" destId="{F549457F-F19A-4023-8D13-63E6018D4668}" srcOrd="1" destOrd="0" presId="urn:microsoft.com/office/officeart/2008/layout/NameandTitleOrganizationalChart"/>
    <dgm:cxn modelId="{CC4557EA-226B-498A-9412-2DDC59D34F02}" type="presOf" srcId="{ACEAC407-496C-42E6-9E16-D11E41DF2CCC}" destId="{BAE2EC1B-A130-4596-A705-E16F331472A1}" srcOrd="0" destOrd="0" presId="urn:microsoft.com/office/officeart/2008/layout/NameandTitleOrganizationalChart"/>
    <dgm:cxn modelId="{25D6CE8E-4572-485F-9142-460AD72942F3}" type="presOf" srcId="{4B3CFADC-BECA-44E2-A1F1-FFC8925E151C}" destId="{AF6FFD67-E6CB-4BF9-B070-37A31176A59F}" srcOrd="1" destOrd="0" presId="urn:microsoft.com/office/officeart/2008/layout/NameandTitleOrganizationalChart"/>
    <dgm:cxn modelId="{3C362F9A-2F37-4423-A188-00AC0E5E0389}" type="presOf" srcId="{1E796622-7BEA-4DB3-B49F-DCF6A1369733}" destId="{1985DB19-4572-4FA3-8E99-1491DD732F25}" srcOrd="1" destOrd="0" presId="urn:microsoft.com/office/officeart/2008/layout/NameandTitleOrganizationalChart"/>
    <dgm:cxn modelId="{EFD2DC2E-C2AA-4F14-BA47-83799DD6714E}" type="presOf" srcId="{485873B5-C494-47FA-82CC-FF207A3DFB9B}" destId="{E80F3D04-1497-4496-AB79-7CE89CEBF198}" srcOrd="0" destOrd="0" presId="urn:microsoft.com/office/officeart/2008/layout/NameandTitleOrganizationalChart"/>
    <dgm:cxn modelId="{7CABA4FF-02FE-4D88-901E-F350BD246790}" srcId="{410E25FD-093E-4011-BB3D-3EBA7F82DAA7}" destId="{7EB24C24-7DC2-4254-834C-163B01D48016}" srcOrd="0" destOrd="0" parTransId="{D849BB1D-A891-446C-B15E-EDF37079D648}" sibTransId="{3A5923B4-BFC7-444F-B4AC-98DCE01483AD}"/>
    <dgm:cxn modelId="{867E52AE-30D5-4DF9-B4C5-19A01802A1D3}" type="presOf" srcId="{AEA9273C-18FC-414C-9336-7AAAF7200005}" destId="{8AB8C6D6-774B-433C-AAC5-660021FD8DB3}" srcOrd="0" destOrd="0" presId="urn:microsoft.com/office/officeart/2008/layout/NameandTitleOrganizationalChart"/>
    <dgm:cxn modelId="{C0E4BDFC-61FD-4D64-AB21-92C3F95C665D}" type="presOf" srcId="{D08B34AF-F9F1-447F-8CFF-E3DE4CC92574}" destId="{1F9D9EB4-4E98-46E6-811B-FA7BE87C4B1A}" srcOrd="1" destOrd="0" presId="urn:microsoft.com/office/officeart/2008/layout/NameandTitleOrganizationalChart"/>
    <dgm:cxn modelId="{29F968CD-5237-47EE-99F8-7322F16DF2CE}" srcId="{557490D9-F35E-42AC-9F33-7358AD62CDDA}" destId="{3684AC3C-6BF2-4F0E-8B2F-EE926BB5BAB5}" srcOrd="0" destOrd="0" parTransId="{6A50629D-5450-49EA-B419-3AC81BF6AF90}" sibTransId="{4AF79507-59B9-4909-B110-3586DE707CEB}"/>
    <dgm:cxn modelId="{0371B245-72BF-450B-97FF-706784B10A52}" type="presOf" srcId="{A615D618-C692-4031-AA17-0D36815C514A}" destId="{07689F76-C8C4-4BDC-98A1-E752D2892732}" srcOrd="0" destOrd="0" presId="urn:microsoft.com/office/officeart/2008/layout/NameandTitleOrganizationalChart"/>
    <dgm:cxn modelId="{26C566B1-8B96-4B58-95BE-BAEB05135CCD}" type="presOf" srcId="{5DCC797A-6DC1-4479-8521-E4DC16DCBD50}" destId="{640179FD-9675-4B4A-81B5-60D3A8B8F6C7}" srcOrd="1" destOrd="0" presId="urn:microsoft.com/office/officeart/2008/layout/NameandTitleOrganizationalChart"/>
    <dgm:cxn modelId="{6BEB7B08-1112-4697-A3A2-9EBB50CA8C88}" type="presOf" srcId="{F0108C1B-9624-4561-8BF7-7BFCA68E2E73}" destId="{C8ADDA51-9976-41D4-BC46-F57B61DA8D61}" srcOrd="0" destOrd="0" presId="urn:microsoft.com/office/officeart/2008/layout/NameandTitleOrganizationalChart"/>
    <dgm:cxn modelId="{6D97E895-845B-4C39-A019-C7E542187541}" type="presOf" srcId="{C6EC9970-E888-4746-8401-C4F9F52F2A56}" destId="{90BC01E4-F422-4783-AB94-83A3C1003E32}" srcOrd="0" destOrd="0" presId="urn:microsoft.com/office/officeart/2008/layout/NameandTitleOrganizationalChart"/>
    <dgm:cxn modelId="{85D15654-3F5D-42EE-A3D2-7D768072E525}" srcId="{D08B34AF-F9F1-447F-8CFF-E3DE4CC92574}" destId="{0FE06D6B-DBE4-4195-8709-E7B5F6F177ED}" srcOrd="3" destOrd="0" parTransId="{57ACF708-78D1-4517-8724-DCF17B442818}" sibTransId="{E191F616-7112-46F6-BC67-1DD2AC127219}"/>
    <dgm:cxn modelId="{985C3FC5-FD2D-4BC9-8AE3-DC118EDECC68}" type="presOf" srcId="{FE12E1A7-C03F-453B-8A7D-257AA1F09C36}" destId="{700B0F94-E947-4C92-B0E3-5A4B83D1C86B}" srcOrd="1" destOrd="0" presId="urn:microsoft.com/office/officeart/2008/layout/NameandTitleOrganizationalChart"/>
    <dgm:cxn modelId="{622706FD-42A2-4269-90F7-A8860E776EFA}" type="presOf" srcId="{6E51BB78-48EC-4168-9733-FE2B670D1893}" destId="{90D7303B-0E06-4661-829F-6E891EDEDF7E}" srcOrd="0" destOrd="0" presId="urn:microsoft.com/office/officeart/2008/layout/NameandTitleOrganizationalChart"/>
    <dgm:cxn modelId="{A9404F38-3D05-4AA9-8024-EBBBAC9DD293}" type="presOf" srcId="{557490D9-F35E-42AC-9F33-7358AD62CDDA}" destId="{EF37D388-3B57-45CC-9711-8B5B5220A2B9}" srcOrd="0" destOrd="0" presId="urn:microsoft.com/office/officeart/2008/layout/NameandTitleOrganizationalChart"/>
    <dgm:cxn modelId="{358F8FB8-FAE8-4E56-8C8F-1C0B3C182435}" type="presOf" srcId="{DE4AB893-8554-4EEB-B078-F92E9C705879}" destId="{1F4FFD01-F529-4A7D-83FE-BA121EABB6BC}" srcOrd="0" destOrd="0" presId="urn:microsoft.com/office/officeart/2008/layout/NameandTitleOrganizationalChart"/>
    <dgm:cxn modelId="{E94CC676-F2EE-4636-98DF-143857CEC673}" type="presOf" srcId="{E4159605-F8CD-4FF6-BE80-3BCF3D8F736E}" destId="{5B5DE1E8-6B33-4F8D-8E43-27484E261C7C}" srcOrd="0" destOrd="0" presId="urn:microsoft.com/office/officeart/2008/layout/NameandTitleOrganizationalChart"/>
    <dgm:cxn modelId="{009F84E1-BB60-4B54-B7FC-9C07924088D4}" type="presOf" srcId="{4C39F4F9-232C-4351-A501-4C89B9711F39}" destId="{BDF63416-7E36-4BE1-B08C-2BF452655D1E}" srcOrd="0" destOrd="0" presId="urn:microsoft.com/office/officeart/2008/layout/NameandTitleOrganizationalChart"/>
    <dgm:cxn modelId="{D23318DB-FE83-4C36-87B0-5C5B24D595B0}" type="presOf" srcId="{6A50629D-5450-49EA-B419-3AC81BF6AF90}" destId="{BEAFF77C-E856-48E5-AC9D-446218EE3086}" srcOrd="0" destOrd="0" presId="urn:microsoft.com/office/officeart/2008/layout/NameandTitleOrganizationalChart"/>
    <dgm:cxn modelId="{55279D77-7EF9-45DD-B9F6-AC73691FC20A}" type="presOf" srcId="{F77ADD5E-971A-4187-BB2D-820B9F68338F}" destId="{2231D668-1A29-49CE-8F9E-8FA9641432B1}" srcOrd="0" destOrd="0" presId="urn:microsoft.com/office/officeart/2008/layout/NameandTitleOrganizationalChart"/>
    <dgm:cxn modelId="{FC14974B-22C8-4A66-95AA-1AFFDBDCFE51}" srcId="{D08B34AF-F9F1-447F-8CFF-E3DE4CC92574}" destId="{4FF91B84-B1E1-4E0D-9EEC-BB276930CA46}" srcOrd="1" destOrd="0" parTransId="{6E51BB78-48EC-4168-9733-FE2B670D1893}" sibTransId="{0C6E903C-FBD6-461D-96DF-433BE14A3FDC}"/>
    <dgm:cxn modelId="{5D5D8129-F60A-4040-BB9E-EC1944996DE9}" type="presOf" srcId="{F8BBC945-6EFA-4B0F-9267-511D2D945757}" destId="{62416EE8-85F8-491C-BF18-3A5EC820A524}" srcOrd="0" destOrd="0" presId="urn:microsoft.com/office/officeart/2008/layout/NameandTitleOrganizationalChart"/>
    <dgm:cxn modelId="{C570E2D2-ACA0-4723-A8EA-736D835725EF}" srcId="{FC54510C-1B40-45E6-85F0-CC29976F3984}" destId="{D08B34AF-F9F1-447F-8CFF-E3DE4CC92574}" srcOrd="0" destOrd="0" parTransId="{9A892A10-9344-444A-A3E5-DCC3982267FD}" sibTransId="{223275E9-3C52-4A17-ABCC-0AF33B065C6C}"/>
    <dgm:cxn modelId="{57ABEA5F-E5EA-4D88-B276-A81034337085}" type="presOf" srcId="{F443B872-90E4-4E76-9633-50520DC9B248}" destId="{B608D057-DADD-4547-B7E9-5D5E95FE339B}" srcOrd="1" destOrd="0" presId="urn:microsoft.com/office/officeart/2008/layout/NameandTitleOrganizationalChart"/>
    <dgm:cxn modelId="{95C4C329-B067-4586-89A0-8E23080A1E5A}" type="presOf" srcId="{FB64B85F-BF19-4CB4-AB12-588226C15CAC}" destId="{2C070069-72DE-49C1-BF09-8CCCDCF8F13F}" srcOrd="1" destOrd="0" presId="urn:microsoft.com/office/officeart/2008/layout/NameandTitleOrganizationalChart"/>
    <dgm:cxn modelId="{9955C73D-7C85-48B3-BED5-C73CF61C5939}" type="presOf" srcId="{ACEAC407-496C-42E6-9E16-D11E41DF2CCC}" destId="{77C52AB7-F601-4AC9-A0A3-33AEBE179A21}" srcOrd="1" destOrd="0" presId="urn:microsoft.com/office/officeart/2008/layout/NameandTitleOrganizationalChart"/>
    <dgm:cxn modelId="{A0E590FD-16D7-4508-8EA0-9A69E01B1BE0}" type="presOf" srcId="{818873B1-A207-4A7E-A708-432C5C25D53E}" destId="{4398E177-98D4-4341-840B-0467F0BB6584}" srcOrd="0" destOrd="0" presId="urn:microsoft.com/office/officeart/2008/layout/NameandTitleOrganizationalChart"/>
    <dgm:cxn modelId="{5D845244-1D2E-4BAA-81CD-F92048ACFB07}" type="presOf" srcId="{C279FD71-B2F0-4177-8BBA-4B997CE7E334}" destId="{D6A68704-7385-49A0-AC8D-1B04D39CEB41}" srcOrd="0" destOrd="0" presId="urn:microsoft.com/office/officeart/2008/layout/NameandTitleOrganizationalChart"/>
    <dgm:cxn modelId="{B032C704-D4EC-4D67-8087-B8F3179AE04D}" type="presOf" srcId="{223275E9-3C52-4A17-ABCC-0AF33B065C6C}" destId="{B85C4B63-153C-426C-9DF1-20C02577885D}" srcOrd="0" destOrd="0" presId="urn:microsoft.com/office/officeart/2008/layout/NameandTitleOrganizationalChart"/>
    <dgm:cxn modelId="{F98066BB-9B8B-4838-AFB7-6A2659AF9C5E}" type="presOf" srcId="{05DD0827-170F-435E-9C2A-F1C270390F6D}" destId="{64103493-6DF9-4C68-9AF2-DF7004D77F15}" srcOrd="0" destOrd="0" presId="urn:microsoft.com/office/officeart/2008/layout/NameandTitleOrganizationalChart"/>
    <dgm:cxn modelId="{2718463D-6DCD-4CEC-899E-E36F402BBF11}" type="presOf" srcId="{485873B5-C494-47FA-82CC-FF207A3DFB9B}" destId="{BE30BC61-B89A-42AA-972A-94CD3FEC4775}" srcOrd="1" destOrd="0" presId="urn:microsoft.com/office/officeart/2008/layout/NameandTitleOrganizationalChart"/>
    <dgm:cxn modelId="{4F98781B-182D-4038-B7CB-8C7C3F058DBE}" type="presOf" srcId="{70ECC4BC-1B97-4F98-A207-20B78B0DE7A6}" destId="{343A8FEE-1CF3-4C46-A885-D1332A94B873}" srcOrd="0" destOrd="0" presId="urn:microsoft.com/office/officeart/2008/layout/NameandTitleOrganizationalChart"/>
    <dgm:cxn modelId="{C9785DF0-56D2-4F1F-B100-3FFED40AC9F1}" type="presOf" srcId="{3D508801-5F5E-4094-BAAB-06147EC3C724}" destId="{5708CBF5-609B-4989-93EE-1453FBBA7482}" srcOrd="0" destOrd="0" presId="urn:microsoft.com/office/officeart/2008/layout/NameandTitleOrganizationalChart"/>
    <dgm:cxn modelId="{0AB1EAA9-C7AD-43EA-BAC2-CE6B1B92F54E}" type="presOf" srcId="{97F5671C-8BBB-43F9-90AA-4B85088CAA93}" destId="{CE11081A-EB66-4783-B64B-0CD8A478D587}" srcOrd="1" destOrd="0" presId="urn:microsoft.com/office/officeart/2008/layout/NameandTitleOrganizationalChart"/>
    <dgm:cxn modelId="{43BE9A12-D893-44D0-9BD0-B4F13B69BD53}" type="presOf" srcId="{F77ADD5E-971A-4187-BB2D-820B9F68338F}" destId="{89103088-939F-4862-A38E-AD62EE21DD78}" srcOrd="1" destOrd="0" presId="urn:microsoft.com/office/officeart/2008/layout/NameandTitleOrganizationalChart"/>
    <dgm:cxn modelId="{741DE03D-C77C-45EF-8824-F99FFFD5D9DA}" type="presOf" srcId="{0FE06D6B-DBE4-4195-8709-E7B5F6F177ED}" destId="{375009BA-8DB1-4A67-9481-ADDE02AFDECD}" srcOrd="1" destOrd="0" presId="urn:microsoft.com/office/officeart/2008/layout/NameandTitleOrganizationalChart"/>
    <dgm:cxn modelId="{60062192-4A99-45E4-8433-13FD4A58D2DC}" type="presOf" srcId="{B5A76C73-92F3-4E48-91DC-A74C88AFC7C4}" destId="{3763DCBF-825B-4F89-8A57-784526446E44}" srcOrd="0" destOrd="0" presId="urn:microsoft.com/office/officeart/2008/layout/NameandTitleOrganizationalChart"/>
    <dgm:cxn modelId="{BFCB4506-843F-4C2E-8F3A-4E8EB7F14CFD}" type="presOf" srcId="{8895A834-9B84-4FFD-85AE-EDB3AE891774}" destId="{BD0B4135-AFB4-44F1-905D-6D45E838832D}" srcOrd="0" destOrd="0" presId="urn:microsoft.com/office/officeart/2008/layout/NameandTitleOrganizationalChart"/>
    <dgm:cxn modelId="{F10215F1-05CA-439D-935C-8C4EEB3E05E5}" type="presOf" srcId="{634362BC-50E2-427B-8E0A-7811A7408874}" destId="{850B9FAD-9DB5-4728-8747-10C89C73CD2B}" srcOrd="0" destOrd="0" presId="urn:microsoft.com/office/officeart/2008/layout/NameandTitleOrganizationalChart"/>
    <dgm:cxn modelId="{9EC2B520-415F-42EF-A61A-AA50D37E28DB}" type="presOf" srcId="{30128F64-C7F4-4CC6-A6F1-DB241C682526}" destId="{2E513619-2F4C-4B0F-A274-303F47FB4EA2}" srcOrd="0" destOrd="0" presId="urn:microsoft.com/office/officeart/2008/layout/NameandTitleOrganizationalChart"/>
    <dgm:cxn modelId="{DA40C532-FE1A-4995-B2AC-2351CCDEC60D}" type="presOf" srcId="{717CB7FE-D7DE-4EF7-8F7D-B95A2ABD2138}" destId="{CAD8401A-A23B-404A-AADF-65B823D451F2}" srcOrd="1" destOrd="0" presId="urn:microsoft.com/office/officeart/2008/layout/NameandTitleOrganizationalChart"/>
    <dgm:cxn modelId="{C523337B-327B-4C22-A132-95021D2EAD11}" type="presOf" srcId="{C4E2BB61-7EE9-4E1D-AB6E-E6841EFEECE6}" destId="{63CC923E-3971-49B4-89F2-0A0774244742}" srcOrd="1" destOrd="0" presId="urn:microsoft.com/office/officeart/2008/layout/NameandTitleOrganizationalChart"/>
    <dgm:cxn modelId="{5F9D1E69-C68A-4044-B8AE-B30C2710271B}" srcId="{5DCC797A-6DC1-4479-8521-E4DC16DCBD50}" destId="{87CF849B-02F1-463D-AA07-4038F282AD6B}" srcOrd="0" destOrd="0" parTransId="{F2001FF2-B6F7-4152-B326-C8D2222A0152}" sibTransId="{30128F64-C7F4-4CC6-A6F1-DB241C682526}"/>
    <dgm:cxn modelId="{983C5D5C-AC9E-4024-A5B6-C1E5ADF164AC}" type="presOf" srcId="{64B99801-12EA-4A43-A98A-37914334ED96}" destId="{46110D11-D48D-49E9-B9EF-67010CF3CD44}" srcOrd="0" destOrd="0" presId="urn:microsoft.com/office/officeart/2008/layout/NameandTitleOrganizationalChart"/>
    <dgm:cxn modelId="{722D1E3C-6AF9-4BD0-BC9F-8F14D7D0157B}" type="presOf" srcId="{4AF79507-59B9-4909-B110-3586DE707CEB}" destId="{41299883-5FAF-4BB2-B32E-260D6C2EB433}" srcOrd="0" destOrd="0" presId="urn:microsoft.com/office/officeart/2008/layout/NameandTitleOrganizationalChart"/>
    <dgm:cxn modelId="{522FA3BD-90FC-46FF-ABB5-C9CE2057ED65}" type="presOf" srcId="{86896C7C-7702-4B03-9F19-F5B2E04E406C}" destId="{BC655461-8EA9-41A7-A2AA-31411327EF67}" srcOrd="0" destOrd="0" presId="urn:microsoft.com/office/officeart/2008/layout/NameandTitleOrganizationalChart"/>
    <dgm:cxn modelId="{0A823F48-C457-4806-8C90-6DD73783FD0B}" type="presOf" srcId="{F443B872-90E4-4E76-9633-50520DC9B248}" destId="{C854DD5F-87BA-452B-A3B9-3113CFB03C64}" srcOrd="0" destOrd="0" presId="urn:microsoft.com/office/officeart/2008/layout/NameandTitleOrganizationalChart"/>
    <dgm:cxn modelId="{95FC3766-FF38-4F21-BF1B-82A2E483C69B}" type="presOf" srcId="{717CB7FE-D7DE-4EF7-8F7D-B95A2ABD2138}" destId="{7121403B-6F56-4B8E-BD26-42AA5C3FD5FB}" srcOrd="0" destOrd="0" presId="urn:microsoft.com/office/officeart/2008/layout/NameandTitleOrganizationalChart"/>
    <dgm:cxn modelId="{909C3B27-B384-4004-9580-C68F1ECCC405}" type="presOf" srcId="{FE12E1A7-C03F-453B-8A7D-257AA1F09C36}" destId="{4390133D-E769-43BC-8D40-BB8139B5CFC1}" srcOrd="0" destOrd="0" presId="urn:microsoft.com/office/officeart/2008/layout/NameandTitleOrganizationalChart"/>
    <dgm:cxn modelId="{21B607B0-902B-4ACB-A067-4460ACAC18B7}" type="presOf" srcId="{E6C60002-B4B1-4BA9-884B-A6D7182602EA}" destId="{7BCD4EDE-E9FB-403F-AE1D-109CFC70ADAC}" srcOrd="0" destOrd="0" presId="urn:microsoft.com/office/officeart/2008/layout/NameandTitleOrganizationalChart"/>
    <dgm:cxn modelId="{A7E05F73-AAA1-484D-B065-87ABBDFA5CDE}" type="presOf" srcId="{AEA9273C-18FC-414C-9336-7AAAF7200005}" destId="{D6A09800-4E48-4259-BC73-B1A5F7D89E27}" srcOrd="1" destOrd="0" presId="urn:microsoft.com/office/officeart/2008/layout/NameandTitleOrganizationalChart"/>
    <dgm:cxn modelId="{C40B7723-AF39-4A22-9A94-E88D9A123D92}" type="presOf" srcId="{410E25FD-093E-4011-BB3D-3EBA7F82DAA7}" destId="{BC608BA1-5998-4DDE-BDB1-170FAC8468E8}" srcOrd="0" destOrd="0" presId="urn:microsoft.com/office/officeart/2008/layout/NameandTitleOrganizationalChart"/>
    <dgm:cxn modelId="{F7D165C3-C832-41C1-918D-A2B50AEB456D}" type="presOf" srcId="{DD4E2CC9-C6AE-4E91-BC50-F105F70E7BE1}" destId="{309F52A3-7284-48D8-93B5-1B62367EB45C}" srcOrd="0" destOrd="0" presId="urn:microsoft.com/office/officeart/2008/layout/NameandTitleOrganizationalChart"/>
    <dgm:cxn modelId="{648565E3-28D9-46F3-BA12-F0E00E49E373}" type="presOf" srcId="{8C4F2018-F5D4-4655-A37C-244BFF707C0F}" destId="{212FC979-EDC0-452F-884E-E880973B7521}" srcOrd="1" destOrd="0" presId="urn:microsoft.com/office/officeart/2008/layout/NameandTitleOrganizationalChart"/>
    <dgm:cxn modelId="{AEC73137-B219-4D63-AD65-27AAC7B80E0A}" srcId="{717CB7FE-D7DE-4EF7-8F7D-B95A2ABD2138}" destId="{5DCC797A-6DC1-4479-8521-E4DC16DCBD50}" srcOrd="0" destOrd="0" parTransId="{B5A76C73-92F3-4E48-91DC-A74C88AFC7C4}" sibTransId="{BE40BB4F-631E-4174-AB57-7C8B9D719A97}"/>
    <dgm:cxn modelId="{674F931F-0CCE-4662-B5D4-D65B3C319B39}" srcId="{D08B34AF-F9F1-447F-8CFF-E3DE4CC92574}" destId="{7B16E655-2790-456B-812C-35119DCFE0A0}" srcOrd="0" destOrd="0" parTransId="{0EAB72FE-C1DE-4697-BEE9-F794051982D7}" sibTransId="{86896C7C-7702-4B03-9F19-F5B2E04E406C}"/>
    <dgm:cxn modelId="{82D69834-C80B-434C-AC40-877AB7C1CD7F}" type="presParOf" srcId="{77B66AF8-439F-49E0-84CB-7A74CC19D214}" destId="{8FA7CFEC-52CC-4431-A012-F66FD79FB1F0}" srcOrd="0" destOrd="0" presId="urn:microsoft.com/office/officeart/2008/layout/NameandTitleOrganizationalChart"/>
    <dgm:cxn modelId="{66F0C5C3-1788-430C-AA12-3B0E3BE04712}" type="presParOf" srcId="{8FA7CFEC-52CC-4431-A012-F66FD79FB1F0}" destId="{DB1FE3CF-B038-4479-87AC-EECA850D258A}" srcOrd="0" destOrd="0" presId="urn:microsoft.com/office/officeart/2008/layout/NameandTitleOrganizationalChart"/>
    <dgm:cxn modelId="{C185327A-4F2E-49C6-937F-2AC576914D25}" type="presParOf" srcId="{DB1FE3CF-B038-4479-87AC-EECA850D258A}" destId="{9A09FA36-0349-4F94-8C42-E1CCB74E9094}" srcOrd="0" destOrd="0" presId="urn:microsoft.com/office/officeart/2008/layout/NameandTitleOrganizationalChart"/>
    <dgm:cxn modelId="{31F208DE-4182-4C97-B9D5-9FF36B07AFB7}" type="presParOf" srcId="{DB1FE3CF-B038-4479-87AC-EECA850D258A}" destId="{B85C4B63-153C-426C-9DF1-20C02577885D}" srcOrd="1" destOrd="0" presId="urn:microsoft.com/office/officeart/2008/layout/NameandTitleOrganizationalChart"/>
    <dgm:cxn modelId="{ABA5E88E-320E-4997-8F0A-46B77A2A0E30}" type="presParOf" srcId="{DB1FE3CF-B038-4479-87AC-EECA850D258A}" destId="{1F9D9EB4-4E98-46E6-811B-FA7BE87C4B1A}" srcOrd="2" destOrd="0" presId="urn:microsoft.com/office/officeart/2008/layout/NameandTitleOrganizationalChart"/>
    <dgm:cxn modelId="{412E56C3-8799-41F4-84A7-12EF7858690F}" type="presParOf" srcId="{8FA7CFEC-52CC-4431-A012-F66FD79FB1F0}" destId="{2FA2BC24-7B7E-49A1-9104-9AC9D786064B}" srcOrd="1" destOrd="0" presId="urn:microsoft.com/office/officeart/2008/layout/NameandTitleOrganizationalChart"/>
    <dgm:cxn modelId="{94E8731C-5A85-4405-86D5-B20376109535}" type="presParOf" srcId="{2FA2BC24-7B7E-49A1-9104-9AC9D786064B}" destId="{7CBB3D12-E516-43BD-8397-3855E5B57454}" srcOrd="0" destOrd="0" presId="urn:microsoft.com/office/officeart/2008/layout/NameandTitleOrganizationalChart"/>
    <dgm:cxn modelId="{B4C75F3A-CDFB-4C56-8934-DFDC6CACAAFF}" type="presParOf" srcId="{2FA2BC24-7B7E-49A1-9104-9AC9D786064B}" destId="{17EE9B75-28B4-4188-9EBC-659E7B9EA4B0}" srcOrd="1" destOrd="0" presId="urn:microsoft.com/office/officeart/2008/layout/NameandTitleOrganizationalChart"/>
    <dgm:cxn modelId="{1F39BD27-2FBC-4FEA-89D3-96514FBD17DE}" type="presParOf" srcId="{17EE9B75-28B4-4188-9EBC-659E7B9EA4B0}" destId="{6BAB88EC-38BD-47B9-94B6-C63D8F0D49D3}" srcOrd="0" destOrd="0" presId="urn:microsoft.com/office/officeart/2008/layout/NameandTitleOrganizationalChart"/>
    <dgm:cxn modelId="{B69862AB-6704-416E-BA7B-D84DED564090}" type="presParOf" srcId="{6BAB88EC-38BD-47B9-94B6-C63D8F0D49D3}" destId="{948EF5A2-D874-4503-B147-BFD2C13F2ED7}" srcOrd="0" destOrd="0" presId="urn:microsoft.com/office/officeart/2008/layout/NameandTitleOrganizationalChart"/>
    <dgm:cxn modelId="{A949553B-E28F-447D-9B20-FC67F1CECD73}" type="presParOf" srcId="{6BAB88EC-38BD-47B9-94B6-C63D8F0D49D3}" destId="{BC655461-8EA9-41A7-A2AA-31411327EF67}" srcOrd="1" destOrd="0" presId="urn:microsoft.com/office/officeart/2008/layout/NameandTitleOrganizationalChart"/>
    <dgm:cxn modelId="{7F117D1E-4BD1-4452-8E66-1A08555825A5}" type="presParOf" srcId="{6BAB88EC-38BD-47B9-94B6-C63D8F0D49D3}" destId="{1A84B36F-B9E9-4EED-97C5-9CFD04467D33}" srcOrd="2" destOrd="0" presId="urn:microsoft.com/office/officeart/2008/layout/NameandTitleOrganizationalChart"/>
    <dgm:cxn modelId="{6FD7C899-634D-43E5-B409-42DC52AA2072}" type="presParOf" srcId="{17EE9B75-28B4-4188-9EBC-659E7B9EA4B0}" destId="{9EA62F8A-69CD-43F7-816C-6405FB98322D}" srcOrd="1" destOrd="0" presId="urn:microsoft.com/office/officeart/2008/layout/NameandTitleOrganizationalChart"/>
    <dgm:cxn modelId="{67694A89-430D-44A5-9447-F96581F7F0E5}" type="presParOf" srcId="{9EA62F8A-69CD-43F7-816C-6405FB98322D}" destId="{4D512B87-938B-49D2-86E0-0863080D10E4}" srcOrd="0" destOrd="0" presId="urn:microsoft.com/office/officeart/2008/layout/NameandTitleOrganizationalChart"/>
    <dgm:cxn modelId="{00AB9F7F-F8BD-4491-8C7B-6A17070C8357}" type="presParOf" srcId="{9EA62F8A-69CD-43F7-816C-6405FB98322D}" destId="{9366B80B-41BE-4E1C-8D3F-76446EBA596F}" srcOrd="1" destOrd="0" presId="urn:microsoft.com/office/officeart/2008/layout/NameandTitleOrganizationalChart"/>
    <dgm:cxn modelId="{D45C01CF-F37A-4070-87A4-3AF541C71E81}" type="presParOf" srcId="{9366B80B-41BE-4E1C-8D3F-76446EBA596F}" destId="{CB7E48B1-2960-47A0-BF99-39DE8F159FC3}" srcOrd="0" destOrd="0" presId="urn:microsoft.com/office/officeart/2008/layout/NameandTitleOrganizationalChart"/>
    <dgm:cxn modelId="{33295B6A-50F5-43E1-B155-C3948151DC3E}" type="presParOf" srcId="{CB7E48B1-2960-47A0-BF99-39DE8F159FC3}" destId="{AE73FBE2-4FB8-4C05-B9BC-C6538E077ED2}" srcOrd="0" destOrd="0" presId="urn:microsoft.com/office/officeart/2008/layout/NameandTitleOrganizationalChart"/>
    <dgm:cxn modelId="{D6F6CEA5-4126-46E6-B066-AC4F8FC4BA7A}" type="presParOf" srcId="{CB7E48B1-2960-47A0-BF99-39DE8F159FC3}" destId="{BC01CAB5-B36A-45DF-841C-A7B537A9B300}" srcOrd="1" destOrd="0" presId="urn:microsoft.com/office/officeart/2008/layout/NameandTitleOrganizationalChart"/>
    <dgm:cxn modelId="{330DFA7B-80EB-4748-AE47-25E688799073}" type="presParOf" srcId="{CB7E48B1-2960-47A0-BF99-39DE8F159FC3}" destId="{BEA3BF1D-8ED6-4C7A-9BC1-4CB51FE8B197}" srcOrd="2" destOrd="0" presId="urn:microsoft.com/office/officeart/2008/layout/NameandTitleOrganizationalChart"/>
    <dgm:cxn modelId="{52060E1C-4EF8-45CD-8625-36D6BE0BFC57}" type="presParOf" srcId="{9366B80B-41BE-4E1C-8D3F-76446EBA596F}" destId="{CDE00420-BFA0-4A79-8729-6C7E816B152B}" srcOrd="1" destOrd="0" presId="urn:microsoft.com/office/officeart/2008/layout/NameandTitleOrganizationalChart"/>
    <dgm:cxn modelId="{7B10B5DF-C77F-4A4F-BFF4-D3ED2A0F0A3F}" type="presParOf" srcId="{CDE00420-BFA0-4A79-8729-6C7E816B152B}" destId="{7BCD4EDE-E9FB-403F-AE1D-109CFC70ADAC}" srcOrd="0" destOrd="0" presId="urn:microsoft.com/office/officeart/2008/layout/NameandTitleOrganizationalChart"/>
    <dgm:cxn modelId="{66719544-18BF-434C-80F6-CC47944371E0}" type="presParOf" srcId="{CDE00420-BFA0-4A79-8729-6C7E816B152B}" destId="{76CE5E42-28C6-45A2-ABC4-A6ACD3D31A8A}" srcOrd="1" destOrd="0" presId="urn:microsoft.com/office/officeart/2008/layout/NameandTitleOrganizationalChart"/>
    <dgm:cxn modelId="{C47CA9A1-0F4F-450D-8C79-8DABA7A8A373}" type="presParOf" srcId="{76CE5E42-28C6-45A2-ABC4-A6ACD3D31A8A}" destId="{2380A2EF-3FAB-46CA-A7AA-89B3B4882671}" srcOrd="0" destOrd="0" presId="urn:microsoft.com/office/officeart/2008/layout/NameandTitleOrganizationalChart"/>
    <dgm:cxn modelId="{0880DD00-B1C7-4477-B5BE-D8034660F89F}" type="presParOf" srcId="{2380A2EF-3FAB-46CA-A7AA-89B3B4882671}" destId="{BC608BA1-5998-4DDE-BDB1-170FAC8468E8}" srcOrd="0" destOrd="0" presId="urn:microsoft.com/office/officeart/2008/layout/NameandTitleOrganizationalChart"/>
    <dgm:cxn modelId="{8E91232A-ABF1-49E7-BC46-7FC40A59786F}" type="presParOf" srcId="{2380A2EF-3FAB-46CA-A7AA-89B3B4882671}" destId="{46110D11-D48D-49E9-B9EF-67010CF3CD44}" srcOrd="1" destOrd="0" presId="urn:microsoft.com/office/officeart/2008/layout/NameandTitleOrganizationalChart"/>
    <dgm:cxn modelId="{E5BB71EF-207D-4C9E-B870-F65161E1379B}" type="presParOf" srcId="{2380A2EF-3FAB-46CA-A7AA-89B3B4882671}" destId="{1855CE40-EB17-444E-A8B7-ACAC25F075FB}" srcOrd="2" destOrd="0" presId="urn:microsoft.com/office/officeart/2008/layout/NameandTitleOrganizationalChart"/>
    <dgm:cxn modelId="{F7AAD44D-9ECD-437D-A1ED-CDCA673DEEF6}" type="presParOf" srcId="{76CE5E42-28C6-45A2-ABC4-A6ACD3D31A8A}" destId="{46B04081-CAB4-49C6-BF0D-5DF1FA99EB42}" srcOrd="1" destOrd="0" presId="urn:microsoft.com/office/officeart/2008/layout/NameandTitleOrganizationalChart"/>
    <dgm:cxn modelId="{54932FF3-D98A-4871-9C76-AE200B7A06B9}" type="presParOf" srcId="{46B04081-CAB4-49C6-BF0D-5DF1FA99EB42}" destId="{9B9F457C-C937-42BE-8383-8E01218E38DC}" srcOrd="0" destOrd="0" presId="urn:microsoft.com/office/officeart/2008/layout/NameandTitleOrganizationalChart"/>
    <dgm:cxn modelId="{6102D612-D89F-43B4-94AA-0C64A690966C}" type="presParOf" srcId="{46B04081-CAB4-49C6-BF0D-5DF1FA99EB42}" destId="{A76EAE57-3503-4F6D-A786-F787605C50A2}" srcOrd="1" destOrd="0" presId="urn:microsoft.com/office/officeart/2008/layout/NameandTitleOrganizationalChart"/>
    <dgm:cxn modelId="{B7DF2659-2798-4E62-9AE2-6DD24FEFEAD6}" type="presParOf" srcId="{A76EAE57-3503-4F6D-A786-F787605C50A2}" destId="{1A9E6E25-0783-434E-B603-D0955BAF21F8}" srcOrd="0" destOrd="0" presId="urn:microsoft.com/office/officeart/2008/layout/NameandTitleOrganizationalChart"/>
    <dgm:cxn modelId="{8E7EDB35-AE67-445A-A941-4F1749459872}" type="presParOf" srcId="{1A9E6E25-0783-434E-B603-D0955BAF21F8}" destId="{7FB951C9-14B4-4CFE-B08C-854A9DCE1D13}" srcOrd="0" destOrd="0" presId="urn:microsoft.com/office/officeart/2008/layout/NameandTitleOrganizationalChart"/>
    <dgm:cxn modelId="{0EDDC627-1A5F-4618-8A3E-E50F008E6B43}" type="presParOf" srcId="{1A9E6E25-0783-434E-B603-D0955BAF21F8}" destId="{060BD533-CBBD-40EF-BDC9-0A872AFA20A6}" srcOrd="1" destOrd="0" presId="urn:microsoft.com/office/officeart/2008/layout/NameandTitleOrganizationalChart"/>
    <dgm:cxn modelId="{AF090A3F-BB74-4E6B-B4D6-34842DF0DBA0}" type="presParOf" srcId="{1A9E6E25-0783-434E-B603-D0955BAF21F8}" destId="{48DA4394-A7D0-4FEF-8C5B-2AD0DAF150B7}" srcOrd="2" destOrd="0" presId="urn:microsoft.com/office/officeart/2008/layout/NameandTitleOrganizationalChart"/>
    <dgm:cxn modelId="{7B1CEB20-6047-44C8-BAF3-28F3F88E294B}" type="presParOf" srcId="{A76EAE57-3503-4F6D-A786-F787605C50A2}" destId="{8458DDC0-E2D8-418F-8E79-0BB3AEDA6DC9}" srcOrd="1" destOrd="0" presId="urn:microsoft.com/office/officeart/2008/layout/NameandTitleOrganizationalChart"/>
    <dgm:cxn modelId="{9275AAEC-04A1-4F21-ADEB-46B9CA6637DF}" type="presParOf" srcId="{8458DDC0-E2D8-418F-8E79-0BB3AEDA6DC9}" destId="{343A8FEE-1CF3-4C46-A885-D1332A94B873}" srcOrd="0" destOrd="0" presId="urn:microsoft.com/office/officeart/2008/layout/NameandTitleOrganizationalChart"/>
    <dgm:cxn modelId="{38DCA8B3-E24A-401A-BE94-24919DD911C1}" type="presParOf" srcId="{8458DDC0-E2D8-418F-8E79-0BB3AEDA6DC9}" destId="{EE3C9B9D-E955-41DF-A87A-D21C7411DF1B}" srcOrd="1" destOrd="0" presId="urn:microsoft.com/office/officeart/2008/layout/NameandTitleOrganizationalChart"/>
    <dgm:cxn modelId="{568BED49-2ADA-4E8F-9F82-9E73CB5231CD}" type="presParOf" srcId="{EE3C9B9D-E955-41DF-A87A-D21C7411DF1B}" destId="{C07C12C9-251F-497F-8EC6-F545C1C44C93}" srcOrd="0" destOrd="0" presId="urn:microsoft.com/office/officeart/2008/layout/NameandTitleOrganizationalChart"/>
    <dgm:cxn modelId="{D604F61E-BFA7-431E-B0C7-8FF2155B411C}" type="presParOf" srcId="{C07C12C9-251F-497F-8EC6-F545C1C44C93}" destId="{0B7C378F-EBA4-4C1B-99D8-9E632D573FB5}" srcOrd="0" destOrd="0" presId="urn:microsoft.com/office/officeart/2008/layout/NameandTitleOrganizationalChart"/>
    <dgm:cxn modelId="{161203C6-AD65-46F2-A34D-540B5D407A93}" type="presParOf" srcId="{C07C12C9-251F-497F-8EC6-F545C1C44C93}" destId="{BA1DA89F-F744-44A9-8340-08D877A84BB9}" srcOrd="1" destOrd="0" presId="urn:microsoft.com/office/officeart/2008/layout/NameandTitleOrganizationalChart"/>
    <dgm:cxn modelId="{74588582-09B4-49FF-AD34-F1C9803AEE42}" type="presParOf" srcId="{C07C12C9-251F-497F-8EC6-F545C1C44C93}" destId="{CE11081A-EB66-4783-B64B-0CD8A478D587}" srcOrd="2" destOrd="0" presId="urn:microsoft.com/office/officeart/2008/layout/NameandTitleOrganizationalChart"/>
    <dgm:cxn modelId="{8765E098-1806-4445-B784-221522CEFEB6}" type="presParOf" srcId="{EE3C9B9D-E955-41DF-A87A-D21C7411DF1B}" destId="{6F6357C8-67DD-4B14-B294-FF0ABCEA4503}" srcOrd="1" destOrd="0" presId="urn:microsoft.com/office/officeart/2008/layout/NameandTitleOrganizationalChart"/>
    <dgm:cxn modelId="{6407D1F8-7B66-4D58-A862-D95FB27F7488}" type="presParOf" srcId="{6F6357C8-67DD-4B14-B294-FF0ABCEA4503}" destId="{CC58F706-1965-4DC4-8DCC-772BB9CC125E}" srcOrd="0" destOrd="0" presId="urn:microsoft.com/office/officeart/2008/layout/NameandTitleOrganizationalChart"/>
    <dgm:cxn modelId="{F3FE30E9-33E8-4713-8490-E040CFAF8D07}" type="presParOf" srcId="{6F6357C8-67DD-4B14-B294-FF0ABCEA4503}" destId="{26EB3436-400A-4C74-AE70-6A84F19C128D}" srcOrd="1" destOrd="0" presId="urn:microsoft.com/office/officeart/2008/layout/NameandTitleOrganizationalChart"/>
    <dgm:cxn modelId="{9CE8B2D7-B63C-472E-8B97-5AC066F0108F}" type="presParOf" srcId="{26EB3436-400A-4C74-AE70-6A84F19C128D}" destId="{4A46AE8B-85BD-43BA-9142-ACE880B2FAF1}" srcOrd="0" destOrd="0" presId="urn:microsoft.com/office/officeart/2008/layout/NameandTitleOrganizationalChart"/>
    <dgm:cxn modelId="{A1C3CA93-A152-451F-ACD8-72E2599E6C32}" type="presParOf" srcId="{4A46AE8B-85BD-43BA-9142-ACE880B2FAF1}" destId="{309F52A3-7284-48D8-93B5-1B62367EB45C}" srcOrd="0" destOrd="0" presId="urn:microsoft.com/office/officeart/2008/layout/NameandTitleOrganizationalChart"/>
    <dgm:cxn modelId="{ED4B5EA8-995B-42F9-9869-F535974B1929}" type="presParOf" srcId="{4A46AE8B-85BD-43BA-9142-ACE880B2FAF1}" destId="{B1CBAE1F-CB45-44B6-BE44-8E3C63E68D7F}" srcOrd="1" destOrd="0" presId="urn:microsoft.com/office/officeart/2008/layout/NameandTitleOrganizationalChart"/>
    <dgm:cxn modelId="{A433A0EC-A020-48A6-B672-BE35B1CCFA7B}" type="presParOf" srcId="{4A46AE8B-85BD-43BA-9142-ACE880B2FAF1}" destId="{F549457F-F19A-4023-8D13-63E6018D4668}" srcOrd="2" destOrd="0" presId="urn:microsoft.com/office/officeart/2008/layout/NameandTitleOrganizationalChart"/>
    <dgm:cxn modelId="{286416C7-6C42-4362-9ECF-48460CAA8D3D}" type="presParOf" srcId="{26EB3436-400A-4C74-AE70-6A84F19C128D}" destId="{AB02A685-326B-4B46-945E-B3FFEFDA153C}" srcOrd="1" destOrd="0" presId="urn:microsoft.com/office/officeart/2008/layout/NameandTitleOrganizationalChart"/>
    <dgm:cxn modelId="{A4D9C50E-00D9-4C3C-B693-92262EC3459C}" type="presParOf" srcId="{AB02A685-326B-4B46-945E-B3FFEFDA153C}" destId="{C8ADDA51-9976-41D4-BC46-F57B61DA8D61}" srcOrd="0" destOrd="0" presId="urn:microsoft.com/office/officeart/2008/layout/NameandTitleOrganizationalChart"/>
    <dgm:cxn modelId="{5E0C9688-C0DC-4797-9C94-35B1A4962070}" type="presParOf" srcId="{AB02A685-326B-4B46-945E-B3FFEFDA153C}" destId="{6D3062E9-1E44-44EC-88FA-74D39261EE0C}" srcOrd="1" destOrd="0" presId="urn:microsoft.com/office/officeart/2008/layout/NameandTitleOrganizationalChart"/>
    <dgm:cxn modelId="{BF109526-ADED-4C45-9D95-989F3C1987E4}" type="presParOf" srcId="{6D3062E9-1E44-44EC-88FA-74D39261EE0C}" destId="{D0E29587-A1E6-4C38-BB70-908302B02112}" srcOrd="0" destOrd="0" presId="urn:microsoft.com/office/officeart/2008/layout/NameandTitleOrganizationalChart"/>
    <dgm:cxn modelId="{156AAFCD-CD89-4A9C-920E-BB0D232C2837}" type="presParOf" srcId="{D0E29587-A1E6-4C38-BB70-908302B02112}" destId="{BDF63416-7E36-4BE1-B08C-2BF452655D1E}" srcOrd="0" destOrd="0" presId="urn:microsoft.com/office/officeart/2008/layout/NameandTitleOrganizationalChart"/>
    <dgm:cxn modelId="{ADCB140B-1569-4A99-A31B-59D1E081FCA8}" type="presParOf" srcId="{D0E29587-A1E6-4C38-BB70-908302B02112}" destId="{64103493-6DF9-4C68-9AF2-DF7004D77F15}" srcOrd="1" destOrd="0" presId="urn:microsoft.com/office/officeart/2008/layout/NameandTitleOrganizationalChart"/>
    <dgm:cxn modelId="{779078CA-8232-434C-B991-29DF1497B4F3}" type="presParOf" srcId="{D0E29587-A1E6-4C38-BB70-908302B02112}" destId="{1F7BDAB5-26CF-4282-8303-7386C834D6A8}" srcOrd="2" destOrd="0" presId="urn:microsoft.com/office/officeart/2008/layout/NameandTitleOrganizationalChart"/>
    <dgm:cxn modelId="{ECE2F708-6AA7-4A43-AC26-9D43D4416A28}" type="presParOf" srcId="{6D3062E9-1E44-44EC-88FA-74D39261EE0C}" destId="{82D11C0A-8434-4727-ACF2-0E3BF52E8A8F}" srcOrd="1" destOrd="0" presId="urn:microsoft.com/office/officeart/2008/layout/NameandTitleOrganizationalChart"/>
    <dgm:cxn modelId="{2AF4A2B0-B912-47D9-BDB8-12E8ED64FAC1}" type="presParOf" srcId="{6D3062E9-1E44-44EC-88FA-74D39261EE0C}" destId="{87E14FC0-204D-4295-8474-9AE0770968BA}" srcOrd="2" destOrd="0" presId="urn:microsoft.com/office/officeart/2008/layout/NameandTitleOrganizationalChart"/>
    <dgm:cxn modelId="{A8140513-E5F7-45B0-A5C8-9F4F41174E10}" type="presParOf" srcId="{26EB3436-400A-4C74-AE70-6A84F19C128D}" destId="{8ED03963-7565-4F99-8E4C-455DCCFA2840}" srcOrd="2" destOrd="0" presId="urn:microsoft.com/office/officeart/2008/layout/NameandTitleOrganizationalChart"/>
    <dgm:cxn modelId="{9920484A-96A2-44E9-9836-45DBA6DB6F24}" type="presParOf" srcId="{EE3C9B9D-E955-41DF-A87A-D21C7411DF1B}" destId="{C016321C-26D6-483F-9172-C270063035A1}" srcOrd="2" destOrd="0" presId="urn:microsoft.com/office/officeart/2008/layout/NameandTitleOrganizationalChart"/>
    <dgm:cxn modelId="{BA53EB73-3416-4FBE-9088-0FE17782EFF9}" type="presParOf" srcId="{A76EAE57-3503-4F6D-A786-F787605C50A2}" destId="{A45FBC21-16AA-4E56-AD9C-677EF33FB3AE}" srcOrd="2" destOrd="0" presId="urn:microsoft.com/office/officeart/2008/layout/NameandTitleOrganizationalChart"/>
    <dgm:cxn modelId="{EDFC9707-4526-4FD1-986C-3BF83036DF70}" type="presParOf" srcId="{76CE5E42-28C6-45A2-ABC4-A6ACD3D31A8A}" destId="{11F94DD1-7AF4-4D5E-B019-EDDDFF211916}" srcOrd="2" destOrd="0" presId="urn:microsoft.com/office/officeart/2008/layout/NameandTitleOrganizationalChart"/>
    <dgm:cxn modelId="{BB99A0F0-E8B2-4D4C-97A4-A772393077B1}" type="presParOf" srcId="{9366B80B-41BE-4E1C-8D3F-76446EBA596F}" destId="{7A8DA291-CF89-4F58-BEF7-F871AFE9BB29}" srcOrd="2" destOrd="0" presId="urn:microsoft.com/office/officeart/2008/layout/NameandTitleOrganizationalChart"/>
    <dgm:cxn modelId="{99ADC0AB-9332-474B-B03C-3ED6EF5E1CB9}" type="presParOf" srcId="{17EE9B75-28B4-4188-9EBC-659E7B9EA4B0}" destId="{891F0254-103A-4D08-A037-0C297C3C7B13}" srcOrd="2" destOrd="0" presId="urn:microsoft.com/office/officeart/2008/layout/NameandTitleOrganizationalChart"/>
    <dgm:cxn modelId="{CE254A0B-BD8E-4EB8-941E-F9F8CAE1A850}" type="presParOf" srcId="{2FA2BC24-7B7E-49A1-9104-9AC9D786064B}" destId="{90D7303B-0E06-4661-829F-6E891EDEDF7E}" srcOrd="2" destOrd="0" presId="urn:microsoft.com/office/officeart/2008/layout/NameandTitleOrganizationalChart"/>
    <dgm:cxn modelId="{95566B25-5E99-4E46-A58E-9775C69B5E61}" type="presParOf" srcId="{2FA2BC24-7B7E-49A1-9104-9AC9D786064B}" destId="{2E9F5236-31B7-4A3D-A5B3-D8077650B8A0}" srcOrd="3" destOrd="0" presId="urn:microsoft.com/office/officeart/2008/layout/NameandTitleOrganizationalChart"/>
    <dgm:cxn modelId="{CE6C3121-7238-4619-92AB-4A2210DA024E}" type="presParOf" srcId="{2E9F5236-31B7-4A3D-A5B3-D8077650B8A0}" destId="{837E77FC-FE8E-49A8-A89D-012C4C8C7F45}" srcOrd="0" destOrd="0" presId="urn:microsoft.com/office/officeart/2008/layout/NameandTitleOrganizationalChart"/>
    <dgm:cxn modelId="{688938CC-A30D-456B-9BEC-906111D5C7EA}" type="presParOf" srcId="{837E77FC-FE8E-49A8-A89D-012C4C8C7F45}" destId="{4F0FDA29-DFFF-4FC3-AFAA-B50EA0AB716C}" srcOrd="0" destOrd="0" presId="urn:microsoft.com/office/officeart/2008/layout/NameandTitleOrganizationalChart"/>
    <dgm:cxn modelId="{6665D7B6-0C7A-42C7-97E3-2A753BE78E9C}" type="presParOf" srcId="{837E77FC-FE8E-49A8-A89D-012C4C8C7F45}" destId="{54FB5946-30F3-4FC4-8430-BE93F7253D60}" srcOrd="1" destOrd="0" presId="urn:microsoft.com/office/officeart/2008/layout/NameandTitleOrganizationalChart"/>
    <dgm:cxn modelId="{512093CC-4CCD-4080-A32F-E35CA98EAD55}" type="presParOf" srcId="{837E77FC-FE8E-49A8-A89D-012C4C8C7F45}" destId="{E361A73A-3C45-4CB3-B466-0493DE9FF9BF}" srcOrd="2" destOrd="0" presId="urn:microsoft.com/office/officeart/2008/layout/NameandTitleOrganizationalChart"/>
    <dgm:cxn modelId="{74F60BE3-11A3-4984-BB44-9EF31C7B2F9A}" type="presParOf" srcId="{2E9F5236-31B7-4A3D-A5B3-D8077650B8A0}" destId="{6F125884-9D37-4E74-8BD9-D8CFC2230A03}" srcOrd="1" destOrd="0" presId="urn:microsoft.com/office/officeart/2008/layout/NameandTitleOrganizationalChart"/>
    <dgm:cxn modelId="{51C8BC50-FE02-4435-B25C-6537338B79D9}" type="presParOf" srcId="{6F125884-9D37-4E74-8BD9-D8CFC2230A03}" destId="{9D019478-17D5-4AD4-8CE1-706E791F70F1}" srcOrd="0" destOrd="0" presId="urn:microsoft.com/office/officeart/2008/layout/NameandTitleOrganizationalChart"/>
    <dgm:cxn modelId="{B7E34512-06B6-4872-AE1D-F7978956957B}" type="presParOf" srcId="{6F125884-9D37-4E74-8BD9-D8CFC2230A03}" destId="{FFA5A736-D7D3-4AF1-BDC6-706E47B1B91E}" srcOrd="1" destOrd="0" presId="urn:microsoft.com/office/officeart/2008/layout/NameandTitleOrganizationalChart"/>
    <dgm:cxn modelId="{F2BA1410-10E2-4FDF-9341-3BAC5401EDC4}" type="presParOf" srcId="{FFA5A736-D7D3-4AF1-BDC6-706E47B1B91E}" destId="{E2D30BB5-08D9-46C6-8762-5F539511C5FA}" srcOrd="0" destOrd="0" presId="urn:microsoft.com/office/officeart/2008/layout/NameandTitleOrganizationalChart"/>
    <dgm:cxn modelId="{22734577-C20E-4418-880D-CD23307F0385}" type="presParOf" srcId="{E2D30BB5-08D9-46C6-8762-5F539511C5FA}" destId="{3E77AEFC-8E4E-4CAB-A782-3DEEEB5FD68A}" srcOrd="0" destOrd="0" presId="urn:microsoft.com/office/officeart/2008/layout/NameandTitleOrganizationalChart"/>
    <dgm:cxn modelId="{883D6DAF-6B74-450E-961C-3421BD33ABDA}" type="presParOf" srcId="{E2D30BB5-08D9-46C6-8762-5F539511C5FA}" destId="{87392EA0-AC81-4E73-8C51-26DDF6553793}" srcOrd="1" destOrd="0" presId="urn:microsoft.com/office/officeart/2008/layout/NameandTitleOrganizationalChart"/>
    <dgm:cxn modelId="{BBE5DFEF-3A0F-432C-AE91-A20DCF3878CC}" type="presParOf" srcId="{E2D30BB5-08D9-46C6-8762-5F539511C5FA}" destId="{212FC979-EDC0-452F-884E-E880973B7521}" srcOrd="2" destOrd="0" presId="urn:microsoft.com/office/officeart/2008/layout/NameandTitleOrganizationalChart"/>
    <dgm:cxn modelId="{4A901A32-CD51-413B-B865-FE6C4CE0AF73}" type="presParOf" srcId="{FFA5A736-D7D3-4AF1-BDC6-706E47B1B91E}" destId="{AC4CC698-6949-4779-8B29-73646FB66A10}" srcOrd="1" destOrd="0" presId="urn:microsoft.com/office/officeart/2008/layout/NameandTitleOrganizationalChart"/>
    <dgm:cxn modelId="{867969F2-62F6-423C-A278-0259E858495C}" type="presParOf" srcId="{AC4CC698-6949-4779-8B29-73646FB66A10}" destId="{22608CB5-161C-42AB-9066-1824303D0BF6}" srcOrd="0" destOrd="0" presId="urn:microsoft.com/office/officeart/2008/layout/NameandTitleOrganizationalChart"/>
    <dgm:cxn modelId="{2AEE0DF2-9F99-4E63-B71F-4C7A5182B1A9}" type="presParOf" srcId="{AC4CC698-6949-4779-8B29-73646FB66A10}" destId="{0D0B9F39-DBA2-4B5B-9D44-75C9BD0EC88A}" srcOrd="1" destOrd="0" presId="urn:microsoft.com/office/officeart/2008/layout/NameandTitleOrganizationalChart"/>
    <dgm:cxn modelId="{63B3AF2B-5E95-4228-9207-06C87FBC9A50}" type="presParOf" srcId="{0D0B9F39-DBA2-4B5B-9D44-75C9BD0EC88A}" destId="{2CFB007B-272D-426E-96D5-402B65DF39C1}" srcOrd="0" destOrd="0" presId="urn:microsoft.com/office/officeart/2008/layout/NameandTitleOrganizationalChart"/>
    <dgm:cxn modelId="{94891CC7-E607-4805-8441-CA6069C18A80}" type="presParOf" srcId="{2CFB007B-272D-426E-96D5-402B65DF39C1}" destId="{EF37D388-3B57-45CC-9711-8B5B5220A2B9}" srcOrd="0" destOrd="0" presId="urn:microsoft.com/office/officeart/2008/layout/NameandTitleOrganizationalChart"/>
    <dgm:cxn modelId="{4C56CAE0-31A0-4C24-BA2D-8A482B197CF6}" type="presParOf" srcId="{2CFB007B-272D-426E-96D5-402B65DF39C1}" destId="{D7552520-46FF-4D8D-B62C-72C4B5BBA06C}" srcOrd="1" destOrd="0" presId="urn:microsoft.com/office/officeart/2008/layout/NameandTitleOrganizationalChart"/>
    <dgm:cxn modelId="{54BFF43D-AD8D-4719-95D1-B7E8568C9F8D}" type="presParOf" srcId="{2CFB007B-272D-426E-96D5-402B65DF39C1}" destId="{6842A190-1E77-4FC8-9055-D7FD40859A16}" srcOrd="2" destOrd="0" presId="urn:microsoft.com/office/officeart/2008/layout/NameandTitleOrganizationalChart"/>
    <dgm:cxn modelId="{616535AD-32E7-4ED2-A43B-3EFDDC04359E}" type="presParOf" srcId="{0D0B9F39-DBA2-4B5B-9D44-75C9BD0EC88A}" destId="{70F8DADE-651F-498E-A2FD-63B7B455F1BE}" srcOrd="1" destOrd="0" presId="urn:microsoft.com/office/officeart/2008/layout/NameandTitleOrganizationalChart"/>
    <dgm:cxn modelId="{6F38B609-BBB5-4A85-A3F5-8FD82203FCAA}" type="presParOf" srcId="{70F8DADE-651F-498E-A2FD-63B7B455F1BE}" destId="{BEAFF77C-E856-48E5-AC9D-446218EE3086}" srcOrd="0" destOrd="0" presId="urn:microsoft.com/office/officeart/2008/layout/NameandTitleOrganizationalChart"/>
    <dgm:cxn modelId="{99759AAC-C991-4A06-94BB-B36A3869D6E6}" type="presParOf" srcId="{70F8DADE-651F-498E-A2FD-63B7B455F1BE}" destId="{FB96031F-8D3A-428F-864B-3290337D5D63}" srcOrd="1" destOrd="0" presId="urn:microsoft.com/office/officeart/2008/layout/NameandTitleOrganizationalChart"/>
    <dgm:cxn modelId="{A48CB811-6048-43FA-A125-154095F89233}" type="presParOf" srcId="{FB96031F-8D3A-428F-864B-3290337D5D63}" destId="{B71BEC35-C2AE-456B-8FEB-C9ED656B4BAF}" srcOrd="0" destOrd="0" presId="urn:microsoft.com/office/officeart/2008/layout/NameandTitleOrganizationalChart"/>
    <dgm:cxn modelId="{674905A7-0EDC-4016-BF23-912BA1B05D80}" type="presParOf" srcId="{B71BEC35-C2AE-456B-8FEB-C9ED656B4BAF}" destId="{36E5BFEF-1A9B-49DA-8E3B-1BEA383B3F05}" srcOrd="0" destOrd="0" presId="urn:microsoft.com/office/officeart/2008/layout/NameandTitleOrganizationalChart"/>
    <dgm:cxn modelId="{D487F68E-B349-4006-A81E-B606734E05CD}" type="presParOf" srcId="{B71BEC35-C2AE-456B-8FEB-C9ED656B4BAF}" destId="{41299883-5FAF-4BB2-B32E-260D6C2EB433}" srcOrd="1" destOrd="0" presId="urn:microsoft.com/office/officeart/2008/layout/NameandTitleOrganizationalChart"/>
    <dgm:cxn modelId="{CB9D2F13-19D7-4E67-A102-7B461E8E0D62}" type="presParOf" srcId="{B71BEC35-C2AE-456B-8FEB-C9ED656B4BAF}" destId="{AF552E34-C2C4-4AFD-AF8B-77DB81005F79}" srcOrd="2" destOrd="0" presId="urn:microsoft.com/office/officeart/2008/layout/NameandTitleOrganizationalChart"/>
    <dgm:cxn modelId="{5E095AE2-4BD8-412E-ADE3-007FD4BEAC78}" type="presParOf" srcId="{FB96031F-8D3A-428F-864B-3290337D5D63}" destId="{6BC0E72F-421B-4D64-BC33-651FC42F61EA}" srcOrd="1" destOrd="0" presId="urn:microsoft.com/office/officeart/2008/layout/NameandTitleOrganizationalChart"/>
    <dgm:cxn modelId="{46F08537-DF3E-4230-935A-ED1848EF7901}" type="presParOf" srcId="{6BC0E72F-421B-4D64-BC33-651FC42F61EA}" destId="{7DE0C5CE-3779-4312-B4D7-E73CF4647F0B}" srcOrd="0" destOrd="0" presId="urn:microsoft.com/office/officeart/2008/layout/NameandTitleOrganizationalChart"/>
    <dgm:cxn modelId="{E2650EF2-982D-48E4-8D29-174075F9D748}" type="presParOf" srcId="{6BC0E72F-421B-4D64-BC33-651FC42F61EA}" destId="{AC24E02C-2C1D-44F5-886F-4DB202B111F3}" srcOrd="1" destOrd="0" presId="urn:microsoft.com/office/officeart/2008/layout/NameandTitleOrganizationalChart"/>
    <dgm:cxn modelId="{27800180-C35B-4481-AEF9-8DF006E8BDAA}" type="presParOf" srcId="{AC24E02C-2C1D-44F5-886F-4DB202B111F3}" destId="{8628FA8C-F0E4-4DF2-86D9-7EEA898E4A37}" srcOrd="0" destOrd="0" presId="urn:microsoft.com/office/officeart/2008/layout/NameandTitleOrganizationalChart"/>
    <dgm:cxn modelId="{5A2B5EF7-E1A0-481A-BC31-FEF7523D92A6}" type="presParOf" srcId="{8628FA8C-F0E4-4DF2-86D9-7EEA898E4A37}" destId="{C69D41DE-0596-4181-956A-5ED47CA9993D}" srcOrd="0" destOrd="0" presId="urn:microsoft.com/office/officeart/2008/layout/NameandTitleOrganizationalChart"/>
    <dgm:cxn modelId="{F1E2F646-401F-4175-A49A-94632ECC6AA2}" type="presParOf" srcId="{8628FA8C-F0E4-4DF2-86D9-7EEA898E4A37}" destId="{767E3B5A-249A-4F95-8B0D-9488AEF67649}" srcOrd="1" destOrd="0" presId="urn:microsoft.com/office/officeart/2008/layout/NameandTitleOrganizationalChart"/>
    <dgm:cxn modelId="{68FA249F-C3F4-47A6-9308-651B49628106}" type="presParOf" srcId="{8628FA8C-F0E4-4DF2-86D9-7EEA898E4A37}" destId="{EA28E56F-F796-4C77-B876-C4D2964B2FCF}" srcOrd="2" destOrd="0" presId="urn:microsoft.com/office/officeart/2008/layout/NameandTitleOrganizationalChart"/>
    <dgm:cxn modelId="{E60FB634-8119-4E0D-823C-F3AF270CA947}" type="presParOf" srcId="{AC24E02C-2C1D-44F5-886F-4DB202B111F3}" destId="{9584385C-A3B1-4BEB-AC22-12B80DAA65F0}" srcOrd="1" destOrd="0" presId="urn:microsoft.com/office/officeart/2008/layout/NameandTitleOrganizationalChart"/>
    <dgm:cxn modelId="{207C3A3E-E817-4595-82FD-C0395D94F540}" type="presParOf" srcId="{9584385C-A3B1-4BEB-AC22-12B80DAA65F0}" destId="{62416EE8-85F8-491C-BF18-3A5EC820A524}" srcOrd="0" destOrd="0" presId="urn:microsoft.com/office/officeart/2008/layout/NameandTitleOrganizationalChart"/>
    <dgm:cxn modelId="{F34316D5-E759-4E8E-9FD6-393B7DFADB53}" type="presParOf" srcId="{9584385C-A3B1-4BEB-AC22-12B80DAA65F0}" destId="{0E2EEBBA-42C5-4D5A-A54B-1A4DA263BE80}" srcOrd="1" destOrd="0" presId="urn:microsoft.com/office/officeart/2008/layout/NameandTitleOrganizationalChart"/>
    <dgm:cxn modelId="{B0076DF3-AA7B-4955-9598-F90EB2768C76}" type="presParOf" srcId="{0E2EEBBA-42C5-4D5A-A54B-1A4DA263BE80}" destId="{2D3CE737-5C69-467C-A971-093A04A86686}" srcOrd="0" destOrd="0" presId="urn:microsoft.com/office/officeart/2008/layout/NameandTitleOrganizationalChart"/>
    <dgm:cxn modelId="{55C3B0F9-8073-42B1-93F6-020BE4E4222A}" type="presParOf" srcId="{2D3CE737-5C69-467C-A971-093A04A86686}" destId="{BAE2EC1B-A130-4596-A705-E16F331472A1}" srcOrd="0" destOrd="0" presId="urn:microsoft.com/office/officeart/2008/layout/NameandTitleOrganizationalChart"/>
    <dgm:cxn modelId="{8988069B-D0DF-4171-8A5C-5C254B4CAF26}" type="presParOf" srcId="{2D3CE737-5C69-467C-A971-093A04A86686}" destId="{850B9FAD-9DB5-4728-8747-10C89C73CD2B}" srcOrd="1" destOrd="0" presId="urn:microsoft.com/office/officeart/2008/layout/NameandTitleOrganizationalChart"/>
    <dgm:cxn modelId="{35A31B1E-5C56-4A2B-8954-3EA76E734AE4}" type="presParOf" srcId="{2D3CE737-5C69-467C-A971-093A04A86686}" destId="{77C52AB7-F601-4AC9-A0A3-33AEBE179A21}" srcOrd="2" destOrd="0" presId="urn:microsoft.com/office/officeart/2008/layout/NameandTitleOrganizationalChart"/>
    <dgm:cxn modelId="{6902F6C8-1733-43B7-A1E6-F68F30CBB551}" type="presParOf" srcId="{0E2EEBBA-42C5-4D5A-A54B-1A4DA263BE80}" destId="{E31EE81B-BF8C-4EC9-946A-3968CD7B4EB4}" srcOrd="1" destOrd="0" presId="urn:microsoft.com/office/officeart/2008/layout/NameandTitleOrganizationalChart"/>
    <dgm:cxn modelId="{D144CC46-884D-433E-9486-AD0AE33BAA0E}" type="presParOf" srcId="{0E2EEBBA-42C5-4D5A-A54B-1A4DA263BE80}" destId="{6567EC2D-F740-4DB3-ACB5-F4FC96068372}" srcOrd="2" destOrd="0" presId="urn:microsoft.com/office/officeart/2008/layout/NameandTitleOrganizationalChart"/>
    <dgm:cxn modelId="{459081A5-CB38-4B80-AE58-F733A1DDABF1}" type="presParOf" srcId="{AC24E02C-2C1D-44F5-886F-4DB202B111F3}" destId="{5C594AF5-DA7A-48E8-87E9-6BC879647D35}" srcOrd="2" destOrd="0" presId="urn:microsoft.com/office/officeart/2008/layout/NameandTitleOrganizationalChart"/>
    <dgm:cxn modelId="{47BAFFC4-B320-4824-BC41-82F407387B58}" type="presParOf" srcId="{FB96031F-8D3A-428F-864B-3290337D5D63}" destId="{F2FA3DA0-9B34-4C98-AD84-6E95C918F1BE}" srcOrd="2" destOrd="0" presId="urn:microsoft.com/office/officeart/2008/layout/NameandTitleOrganizationalChart"/>
    <dgm:cxn modelId="{9F5AEB57-D62E-4A72-B3F8-F1FEC50DC98F}" type="presParOf" srcId="{0D0B9F39-DBA2-4B5B-9D44-75C9BD0EC88A}" destId="{CCB5124A-E90A-423C-BB1D-4076187FBE38}" srcOrd="2" destOrd="0" presId="urn:microsoft.com/office/officeart/2008/layout/NameandTitleOrganizationalChart"/>
    <dgm:cxn modelId="{AA0D44B2-FB7D-47E2-B8ED-61C7AB35D430}" type="presParOf" srcId="{FFA5A736-D7D3-4AF1-BDC6-706E47B1B91E}" destId="{8123E931-D8DE-49C4-A225-672678182318}" srcOrd="2" destOrd="0" presId="urn:microsoft.com/office/officeart/2008/layout/NameandTitleOrganizationalChart"/>
    <dgm:cxn modelId="{0C821FDE-9A68-4C53-922D-BB591EABB886}" type="presParOf" srcId="{2E9F5236-31B7-4A3D-A5B3-D8077650B8A0}" destId="{79A02550-0781-4269-AB05-5E74C6A335F1}" srcOrd="2" destOrd="0" presId="urn:microsoft.com/office/officeart/2008/layout/NameandTitleOrganizationalChart"/>
    <dgm:cxn modelId="{296EB25F-4405-4F03-9A8C-2F450B215C78}" type="presParOf" srcId="{2FA2BC24-7B7E-49A1-9104-9AC9D786064B}" destId="{59D3C346-CE5F-4CF6-957B-4D2BF1628F7A}" srcOrd="4" destOrd="0" presId="urn:microsoft.com/office/officeart/2008/layout/NameandTitleOrganizationalChart"/>
    <dgm:cxn modelId="{99C6ADE9-CEF4-4B00-881A-14A206F59F2A}" type="presParOf" srcId="{2FA2BC24-7B7E-49A1-9104-9AC9D786064B}" destId="{ABB24FD0-2ACD-4CA3-A72F-A5AF7917C936}" srcOrd="5" destOrd="0" presId="urn:microsoft.com/office/officeart/2008/layout/NameandTitleOrganizationalChart"/>
    <dgm:cxn modelId="{79B47A26-657F-4870-A95A-88D4184A80A9}" type="presParOf" srcId="{ABB24FD0-2ACD-4CA3-A72F-A5AF7917C936}" destId="{C4918D4B-B060-4AD3-90B3-6EE8FA04522C}" srcOrd="0" destOrd="0" presId="urn:microsoft.com/office/officeart/2008/layout/NameandTitleOrganizationalChart"/>
    <dgm:cxn modelId="{CB13A8A6-0932-4178-9B51-C0AE63454C92}" type="presParOf" srcId="{C4918D4B-B060-4AD3-90B3-6EE8FA04522C}" destId="{4390133D-E769-43BC-8D40-BB8139B5CFC1}" srcOrd="0" destOrd="0" presId="urn:microsoft.com/office/officeart/2008/layout/NameandTitleOrganizationalChart"/>
    <dgm:cxn modelId="{578FAF75-CD4D-49DB-A4EF-3B8A77E5B763}" type="presParOf" srcId="{C4918D4B-B060-4AD3-90B3-6EE8FA04522C}" destId="{5708CBF5-609B-4989-93EE-1453FBBA7482}" srcOrd="1" destOrd="0" presId="urn:microsoft.com/office/officeart/2008/layout/NameandTitleOrganizationalChart"/>
    <dgm:cxn modelId="{E38F1351-49F6-42BE-AFC9-5B3DB6D67685}" type="presParOf" srcId="{C4918D4B-B060-4AD3-90B3-6EE8FA04522C}" destId="{700B0F94-E947-4C92-B0E3-5A4B83D1C86B}" srcOrd="2" destOrd="0" presId="urn:microsoft.com/office/officeart/2008/layout/NameandTitleOrganizationalChart"/>
    <dgm:cxn modelId="{9FEB24F7-FDEF-4340-B63E-4AAAD53DF90B}" type="presParOf" srcId="{ABB24FD0-2ACD-4CA3-A72F-A5AF7917C936}" destId="{BF7F8F6B-BB63-43CA-96C7-139BCAE60884}" srcOrd="1" destOrd="0" presId="urn:microsoft.com/office/officeart/2008/layout/NameandTitleOrganizationalChart"/>
    <dgm:cxn modelId="{B09B840C-C1A6-4332-9DBA-31ABE520179F}" type="presParOf" srcId="{BF7F8F6B-BB63-43CA-96C7-139BCAE60884}" destId="{79D1AF40-1F32-418A-BC1A-4466B7E4E4A9}" srcOrd="0" destOrd="0" presId="urn:microsoft.com/office/officeart/2008/layout/NameandTitleOrganizationalChart"/>
    <dgm:cxn modelId="{4DDFA6DB-ED03-4D4E-A638-CB624417FEE1}" type="presParOf" srcId="{BF7F8F6B-BB63-43CA-96C7-139BCAE60884}" destId="{D07DFD6E-8AFA-4DD9-8FE1-2789D3BC5DAC}" srcOrd="1" destOrd="0" presId="urn:microsoft.com/office/officeart/2008/layout/NameandTitleOrganizationalChart"/>
    <dgm:cxn modelId="{7683D803-C170-4AD8-9A5F-380C92367F9A}" type="presParOf" srcId="{D07DFD6E-8AFA-4DD9-8FE1-2789D3BC5DAC}" destId="{732B9091-9847-43C0-B186-F88918FF7337}" srcOrd="0" destOrd="0" presId="urn:microsoft.com/office/officeart/2008/layout/NameandTitleOrganizationalChart"/>
    <dgm:cxn modelId="{64315199-BCAB-4A2F-9494-95AD3B3C7F50}" type="presParOf" srcId="{732B9091-9847-43C0-B186-F88918FF7337}" destId="{6EF73D84-5C79-4338-9CA6-F3D19CDC633B}" srcOrd="0" destOrd="0" presId="urn:microsoft.com/office/officeart/2008/layout/NameandTitleOrganizationalChart"/>
    <dgm:cxn modelId="{4A426612-527F-48A0-9ECA-9CDF4649DF33}" type="presParOf" srcId="{732B9091-9847-43C0-B186-F88918FF7337}" destId="{BA641E74-6C4F-4F8C-BAE4-1165CBE00777}" srcOrd="1" destOrd="0" presId="urn:microsoft.com/office/officeart/2008/layout/NameandTitleOrganizationalChart"/>
    <dgm:cxn modelId="{D2404E10-018B-4F6C-B1D4-70EBFF29C866}" type="presParOf" srcId="{732B9091-9847-43C0-B186-F88918FF7337}" destId="{1985DB19-4572-4FA3-8E99-1491DD732F25}" srcOrd="2" destOrd="0" presId="urn:microsoft.com/office/officeart/2008/layout/NameandTitleOrganizationalChart"/>
    <dgm:cxn modelId="{24139258-584B-49C2-8D8F-5653AB7677D8}" type="presParOf" srcId="{D07DFD6E-8AFA-4DD9-8FE1-2789D3BC5DAC}" destId="{FF83FB97-B440-42BE-A659-0886A0466A2E}" srcOrd="1" destOrd="0" presId="urn:microsoft.com/office/officeart/2008/layout/NameandTitleOrganizationalChart"/>
    <dgm:cxn modelId="{744FFE4D-2792-4392-84CE-FA261E8F0303}" type="presParOf" srcId="{FF83FB97-B440-42BE-A659-0886A0466A2E}" destId="{BD0B4135-AFB4-44F1-905D-6D45E838832D}" srcOrd="0" destOrd="0" presId="urn:microsoft.com/office/officeart/2008/layout/NameandTitleOrganizationalChart"/>
    <dgm:cxn modelId="{F96227FF-A9DE-48D6-A3D8-6BC2D83F3A16}" type="presParOf" srcId="{FF83FB97-B440-42BE-A659-0886A0466A2E}" destId="{01C82331-8838-469A-B730-445BD79326FA}" srcOrd="1" destOrd="0" presId="urn:microsoft.com/office/officeart/2008/layout/NameandTitleOrganizationalChart"/>
    <dgm:cxn modelId="{21D19727-18E8-4E06-AC58-7E570272E9E8}" type="presParOf" srcId="{01C82331-8838-469A-B730-445BD79326FA}" destId="{6050A73C-5B9C-49E7-8FF3-6B07BF2CF15E}" srcOrd="0" destOrd="0" presId="urn:microsoft.com/office/officeart/2008/layout/NameandTitleOrganizationalChart"/>
    <dgm:cxn modelId="{7703A402-B0B5-40C9-8251-D0014339BCCF}" type="presParOf" srcId="{6050A73C-5B9C-49E7-8FF3-6B07BF2CF15E}" destId="{E80F3D04-1497-4496-AB79-7CE89CEBF198}" srcOrd="0" destOrd="0" presId="urn:microsoft.com/office/officeart/2008/layout/NameandTitleOrganizationalChart"/>
    <dgm:cxn modelId="{9D21D3AA-E533-4A34-B833-ECBE98E035F4}" type="presParOf" srcId="{6050A73C-5B9C-49E7-8FF3-6B07BF2CF15E}" destId="{6695B731-E390-4604-832A-F4B202300482}" srcOrd="1" destOrd="0" presId="urn:microsoft.com/office/officeart/2008/layout/NameandTitleOrganizationalChart"/>
    <dgm:cxn modelId="{656AEFC4-7F24-43EE-ABFF-51C364633714}" type="presParOf" srcId="{6050A73C-5B9C-49E7-8FF3-6B07BF2CF15E}" destId="{BE30BC61-B89A-42AA-972A-94CD3FEC4775}" srcOrd="2" destOrd="0" presId="urn:microsoft.com/office/officeart/2008/layout/NameandTitleOrganizationalChart"/>
    <dgm:cxn modelId="{274E6F9D-DCED-4E17-9AF7-9DD31883D09E}" type="presParOf" srcId="{01C82331-8838-469A-B730-445BD79326FA}" destId="{2447002C-EA2A-4AD5-82EC-03AF5D9C1E46}" srcOrd="1" destOrd="0" presId="urn:microsoft.com/office/officeart/2008/layout/NameandTitleOrganizationalChart"/>
    <dgm:cxn modelId="{1641118B-C068-4533-9830-FD89089E7BBC}" type="presParOf" srcId="{2447002C-EA2A-4AD5-82EC-03AF5D9C1E46}" destId="{1F4FFD01-F529-4A7D-83FE-BA121EABB6BC}" srcOrd="0" destOrd="0" presId="urn:microsoft.com/office/officeart/2008/layout/NameandTitleOrganizationalChart"/>
    <dgm:cxn modelId="{DB34F54B-2843-4A50-A5CB-F9276C30A7D6}" type="presParOf" srcId="{2447002C-EA2A-4AD5-82EC-03AF5D9C1E46}" destId="{CBB7F18F-855D-4EE1-B436-5EC0E21ED0E7}" srcOrd="1" destOrd="0" presId="urn:microsoft.com/office/officeart/2008/layout/NameandTitleOrganizationalChart"/>
    <dgm:cxn modelId="{38195C83-A21F-4901-8688-4FDB037B2514}" type="presParOf" srcId="{CBB7F18F-855D-4EE1-B436-5EC0E21ED0E7}" destId="{5F87998C-1A6C-4CC3-A802-62FC98DF89F5}" srcOrd="0" destOrd="0" presId="urn:microsoft.com/office/officeart/2008/layout/NameandTitleOrganizationalChart"/>
    <dgm:cxn modelId="{770F0E12-37D5-46B9-9629-930B9CA36C18}" type="presParOf" srcId="{5F87998C-1A6C-4CC3-A802-62FC98DF89F5}" destId="{8AB8C6D6-774B-433C-AAC5-660021FD8DB3}" srcOrd="0" destOrd="0" presId="urn:microsoft.com/office/officeart/2008/layout/NameandTitleOrganizationalChart"/>
    <dgm:cxn modelId="{7186C12A-C009-4828-B354-5319EFD26099}" type="presParOf" srcId="{5F87998C-1A6C-4CC3-A802-62FC98DF89F5}" destId="{0BDF99CA-E0EC-4CE7-AFBE-21CF414883AA}" srcOrd="1" destOrd="0" presId="urn:microsoft.com/office/officeart/2008/layout/NameandTitleOrganizationalChart"/>
    <dgm:cxn modelId="{EF1910BF-3538-4BDC-BC38-010A6FE58D47}" type="presParOf" srcId="{5F87998C-1A6C-4CC3-A802-62FC98DF89F5}" destId="{D6A09800-4E48-4259-BC73-B1A5F7D89E27}" srcOrd="2" destOrd="0" presId="urn:microsoft.com/office/officeart/2008/layout/NameandTitleOrganizationalChart"/>
    <dgm:cxn modelId="{AD95E3A1-9901-44CE-A201-6A5F84A59A1D}" type="presParOf" srcId="{CBB7F18F-855D-4EE1-B436-5EC0E21ED0E7}" destId="{DF0EB899-696E-4B89-8F3A-41DBE5AE0B7E}" srcOrd="1" destOrd="0" presId="urn:microsoft.com/office/officeart/2008/layout/NameandTitleOrganizationalChart"/>
    <dgm:cxn modelId="{BED9AC9B-FF7C-4899-BFA7-BF3BF3FD3B51}" type="presParOf" srcId="{DF0EB899-696E-4B89-8F3A-41DBE5AE0B7E}" destId="{D2EEDBD2-65C6-4EA8-9E93-57F3BBEC38EA}" srcOrd="0" destOrd="0" presId="urn:microsoft.com/office/officeart/2008/layout/NameandTitleOrganizationalChart"/>
    <dgm:cxn modelId="{5B3C5EFD-D013-4677-AEBF-F01531967C62}" type="presParOf" srcId="{DF0EB899-696E-4B89-8F3A-41DBE5AE0B7E}" destId="{0637FCC3-EDC9-4CD6-969F-231E1B919B1E}" srcOrd="1" destOrd="0" presId="urn:microsoft.com/office/officeart/2008/layout/NameandTitleOrganizationalChart"/>
    <dgm:cxn modelId="{C51B7C82-B804-4F4A-A6E0-0AC19B88A78C}" type="presParOf" srcId="{0637FCC3-EDC9-4CD6-969F-231E1B919B1E}" destId="{E1251608-7E92-42BC-9328-957F7AC041FC}" srcOrd="0" destOrd="0" presId="urn:microsoft.com/office/officeart/2008/layout/NameandTitleOrganizationalChart"/>
    <dgm:cxn modelId="{452F3449-987B-4404-9CBF-1DEE0495A639}" type="presParOf" srcId="{E1251608-7E92-42BC-9328-957F7AC041FC}" destId="{E8E470C6-EC9E-4BF6-BB3C-499B150965C3}" srcOrd="0" destOrd="0" presId="urn:microsoft.com/office/officeart/2008/layout/NameandTitleOrganizationalChart"/>
    <dgm:cxn modelId="{19EC55A4-2DD6-4DC6-919F-E18B51A7262B}" type="presParOf" srcId="{E1251608-7E92-42BC-9328-957F7AC041FC}" destId="{5B5DE1E8-6B33-4F8D-8E43-27484E261C7C}" srcOrd="1" destOrd="0" presId="urn:microsoft.com/office/officeart/2008/layout/NameandTitleOrganizationalChart"/>
    <dgm:cxn modelId="{4C4015DE-CD74-4192-A315-FB8E453EF62B}" type="presParOf" srcId="{E1251608-7E92-42BC-9328-957F7AC041FC}" destId="{15B569BB-887E-437B-9645-A54D19B81C8F}" srcOrd="2" destOrd="0" presId="urn:microsoft.com/office/officeart/2008/layout/NameandTitleOrganizationalChart"/>
    <dgm:cxn modelId="{3BCE223D-BC92-4A8D-B47B-722F3FB31485}" type="presParOf" srcId="{0637FCC3-EDC9-4CD6-969F-231E1B919B1E}" destId="{AC657632-60F3-4FA5-8EC8-36B859ECFBE8}" srcOrd="1" destOrd="0" presId="urn:microsoft.com/office/officeart/2008/layout/NameandTitleOrganizationalChart"/>
    <dgm:cxn modelId="{1EF1085D-17CE-4054-8F7A-947A008A7891}" type="presParOf" srcId="{0637FCC3-EDC9-4CD6-969F-231E1B919B1E}" destId="{D7F1E245-6CF3-4F7C-83DE-2E4C4BA57644}" srcOrd="2" destOrd="0" presId="urn:microsoft.com/office/officeart/2008/layout/NameandTitleOrganizationalChart"/>
    <dgm:cxn modelId="{A893119F-28D7-4417-9176-FAB240383AA8}" type="presParOf" srcId="{CBB7F18F-855D-4EE1-B436-5EC0E21ED0E7}" destId="{545459A7-5B8F-47DD-AD92-9CD48BA51FD3}" srcOrd="2" destOrd="0" presId="urn:microsoft.com/office/officeart/2008/layout/NameandTitleOrganizationalChart"/>
    <dgm:cxn modelId="{DACAB8BF-67D2-4641-B2B8-95B5B87F3A98}" type="presParOf" srcId="{01C82331-8838-469A-B730-445BD79326FA}" destId="{5BE8A5D0-6E79-4B3D-9EF2-4422384F15D9}" srcOrd="2" destOrd="0" presId="urn:microsoft.com/office/officeart/2008/layout/NameandTitleOrganizationalChart"/>
    <dgm:cxn modelId="{BF5EC92C-E245-4DFC-9A91-549099980825}" type="presParOf" srcId="{D07DFD6E-8AFA-4DD9-8FE1-2789D3BC5DAC}" destId="{ED0ABBBA-CED8-4778-A1E3-64190B41D3E7}" srcOrd="2" destOrd="0" presId="urn:microsoft.com/office/officeart/2008/layout/NameandTitleOrganizationalChart"/>
    <dgm:cxn modelId="{6E5FB144-F6F4-4237-82A2-F97A6C8FBCA5}" type="presParOf" srcId="{ABB24FD0-2ACD-4CA3-A72F-A5AF7917C936}" destId="{588DB0EB-C9F5-4DAE-8F3B-5B19683D5166}" srcOrd="2" destOrd="0" presId="urn:microsoft.com/office/officeart/2008/layout/NameandTitleOrganizationalChart"/>
    <dgm:cxn modelId="{2E46AA0D-23E2-4C72-9CD5-864FC851B228}" type="presParOf" srcId="{2FA2BC24-7B7E-49A1-9104-9AC9D786064B}" destId="{F7783681-DE6F-4613-B951-6494DE9E0656}" srcOrd="6" destOrd="0" presId="urn:microsoft.com/office/officeart/2008/layout/NameandTitleOrganizationalChart"/>
    <dgm:cxn modelId="{1606C532-AE6C-409A-BB90-89860D28705E}" type="presParOf" srcId="{2FA2BC24-7B7E-49A1-9104-9AC9D786064B}" destId="{4D6EA4FB-8DFF-43BF-8F5C-FBF604529561}" srcOrd="7" destOrd="0" presId="urn:microsoft.com/office/officeart/2008/layout/NameandTitleOrganizationalChart"/>
    <dgm:cxn modelId="{F76EB164-AC52-45FB-94AC-3717FEC7862E}" type="presParOf" srcId="{4D6EA4FB-8DFF-43BF-8F5C-FBF604529561}" destId="{E28610C6-926A-4F43-9F22-FACB9A931F6E}" srcOrd="0" destOrd="0" presId="urn:microsoft.com/office/officeart/2008/layout/NameandTitleOrganizationalChart"/>
    <dgm:cxn modelId="{A743F317-52EC-4BEE-BDB8-3A1E7387339B}" type="presParOf" srcId="{E28610C6-926A-4F43-9F22-FACB9A931F6E}" destId="{DF8E2F76-7033-40D0-AD20-F56EE112E026}" srcOrd="0" destOrd="0" presId="urn:microsoft.com/office/officeart/2008/layout/NameandTitleOrganizationalChart"/>
    <dgm:cxn modelId="{ECCD2D0A-3DDC-4900-BB23-0ECB5B0BCC74}" type="presParOf" srcId="{E28610C6-926A-4F43-9F22-FACB9A931F6E}" destId="{CB14AA5A-044D-46EE-AF17-54E57384BF56}" srcOrd="1" destOrd="0" presId="urn:microsoft.com/office/officeart/2008/layout/NameandTitleOrganizationalChart"/>
    <dgm:cxn modelId="{2BD78B5D-6FC3-43FF-8AB2-36EA311F5D77}" type="presParOf" srcId="{E28610C6-926A-4F43-9F22-FACB9A931F6E}" destId="{375009BA-8DB1-4A67-9481-ADDE02AFDECD}" srcOrd="2" destOrd="0" presId="urn:microsoft.com/office/officeart/2008/layout/NameandTitleOrganizationalChart"/>
    <dgm:cxn modelId="{1E43260F-674C-4B66-8DDD-5AD8170C01AD}" type="presParOf" srcId="{4D6EA4FB-8DFF-43BF-8F5C-FBF604529561}" destId="{EFD9F0CA-1A4A-4C8E-BF36-F9AFB4D8A282}" srcOrd="1" destOrd="0" presId="urn:microsoft.com/office/officeart/2008/layout/NameandTitleOrganizationalChart"/>
    <dgm:cxn modelId="{9CB9AE32-BED9-48B9-BCE5-7D6A8A295DA3}" type="presParOf" srcId="{EFD9F0CA-1A4A-4C8E-BF36-F9AFB4D8A282}" destId="{D6A68704-7385-49A0-AC8D-1B04D39CEB41}" srcOrd="0" destOrd="0" presId="urn:microsoft.com/office/officeart/2008/layout/NameandTitleOrganizationalChart"/>
    <dgm:cxn modelId="{90EF88BE-7388-424D-BD61-F31157B1136B}" type="presParOf" srcId="{EFD9F0CA-1A4A-4C8E-BF36-F9AFB4D8A282}" destId="{A09E20B8-D026-4095-89FB-BBF3239BF15E}" srcOrd="1" destOrd="0" presId="urn:microsoft.com/office/officeart/2008/layout/NameandTitleOrganizationalChart"/>
    <dgm:cxn modelId="{63EA527E-4B23-40C8-81AB-5B1584DE0145}" type="presParOf" srcId="{A09E20B8-D026-4095-89FB-BBF3239BF15E}" destId="{3C5106E7-B52A-4200-B373-0B32696498DB}" srcOrd="0" destOrd="0" presId="urn:microsoft.com/office/officeart/2008/layout/NameandTitleOrganizationalChart"/>
    <dgm:cxn modelId="{F4484CE1-5D8C-4985-B6A4-0C596445A445}" type="presParOf" srcId="{3C5106E7-B52A-4200-B373-0B32696498DB}" destId="{2231D668-1A29-49CE-8F9E-8FA9641432B1}" srcOrd="0" destOrd="0" presId="urn:microsoft.com/office/officeart/2008/layout/NameandTitleOrganizationalChart"/>
    <dgm:cxn modelId="{DCA637C0-026B-4547-B47F-B763C8852E23}" type="presParOf" srcId="{3C5106E7-B52A-4200-B373-0B32696498DB}" destId="{136A440B-5277-4DED-ACA2-B99A73DD10AE}" srcOrd="1" destOrd="0" presId="urn:microsoft.com/office/officeart/2008/layout/NameandTitleOrganizationalChart"/>
    <dgm:cxn modelId="{305FB374-E15C-4919-8EE0-461F2042AC8E}" type="presParOf" srcId="{3C5106E7-B52A-4200-B373-0B32696498DB}" destId="{89103088-939F-4862-A38E-AD62EE21DD78}" srcOrd="2" destOrd="0" presId="urn:microsoft.com/office/officeart/2008/layout/NameandTitleOrganizationalChart"/>
    <dgm:cxn modelId="{942FE9E0-444B-4879-B0C5-BDD4C762608A}" type="presParOf" srcId="{A09E20B8-D026-4095-89FB-BBF3239BF15E}" destId="{30BDF38D-0B8A-4033-8045-9C26D5D5BDB2}" srcOrd="1" destOrd="0" presId="urn:microsoft.com/office/officeart/2008/layout/NameandTitleOrganizationalChart"/>
    <dgm:cxn modelId="{F7E69E3E-0318-46AA-A281-132077C5B46F}" type="presParOf" srcId="{30BDF38D-0B8A-4033-8045-9C26D5D5BDB2}" destId="{F295815F-1E9F-4C4A-B4DD-CDF2668FF92D}" srcOrd="0" destOrd="0" presId="urn:microsoft.com/office/officeart/2008/layout/NameandTitleOrganizationalChart"/>
    <dgm:cxn modelId="{C7D3DEE1-8851-48DA-AC93-E429BE0C0CE1}" type="presParOf" srcId="{30BDF38D-0B8A-4033-8045-9C26D5D5BDB2}" destId="{11DD2284-0673-4213-ABE0-8E507F9C636B}" srcOrd="1" destOrd="0" presId="urn:microsoft.com/office/officeart/2008/layout/NameandTitleOrganizationalChart"/>
    <dgm:cxn modelId="{4787F6EE-7C71-4612-830F-F5746206006C}" type="presParOf" srcId="{11DD2284-0673-4213-ABE0-8E507F9C636B}" destId="{F5C1C007-889B-4B09-BFDE-B1CD691C5EFC}" srcOrd="0" destOrd="0" presId="urn:microsoft.com/office/officeart/2008/layout/NameandTitleOrganizationalChart"/>
    <dgm:cxn modelId="{9B936207-0861-4219-8BBF-774D0915A3E7}" type="presParOf" srcId="{F5C1C007-889B-4B09-BFDE-B1CD691C5EFC}" destId="{831FB55D-6386-40F9-917C-BE99991718EB}" srcOrd="0" destOrd="0" presId="urn:microsoft.com/office/officeart/2008/layout/NameandTitleOrganizationalChart"/>
    <dgm:cxn modelId="{8FA2A040-F2AA-4B23-879C-FAF6D3ECC4A0}" type="presParOf" srcId="{F5C1C007-889B-4B09-BFDE-B1CD691C5EFC}" destId="{79051970-F2D6-4CAB-9D8A-A3384BB44D2D}" srcOrd="1" destOrd="0" presId="urn:microsoft.com/office/officeart/2008/layout/NameandTitleOrganizationalChart"/>
    <dgm:cxn modelId="{F76C4C88-9D0A-4602-BC70-B82B49919819}" type="presParOf" srcId="{F5C1C007-889B-4B09-BFDE-B1CD691C5EFC}" destId="{AF6FFD67-E6CB-4BF9-B070-37A31176A59F}" srcOrd="2" destOrd="0" presId="urn:microsoft.com/office/officeart/2008/layout/NameandTitleOrganizationalChart"/>
    <dgm:cxn modelId="{623A0736-FA12-4317-9295-80B5CD96085D}" type="presParOf" srcId="{11DD2284-0673-4213-ABE0-8E507F9C636B}" destId="{959FD6A2-4777-4270-AD0A-7EB9A5376E05}" srcOrd="1" destOrd="0" presId="urn:microsoft.com/office/officeart/2008/layout/NameandTitleOrganizationalChart"/>
    <dgm:cxn modelId="{629C927F-A6F6-490B-B52E-FE81293281A0}" type="presParOf" srcId="{959FD6A2-4777-4270-AD0A-7EB9A5376E05}" destId="{CFAB5D15-575E-4542-9088-47985C55F883}" srcOrd="0" destOrd="0" presId="urn:microsoft.com/office/officeart/2008/layout/NameandTitleOrganizationalChart"/>
    <dgm:cxn modelId="{7886A78A-FCB8-4E65-83F0-AD43AF4D0175}" type="presParOf" srcId="{959FD6A2-4777-4270-AD0A-7EB9A5376E05}" destId="{DEF54AEA-22F9-451C-BB9D-A0E794A175E2}" srcOrd="1" destOrd="0" presId="urn:microsoft.com/office/officeart/2008/layout/NameandTitleOrganizationalChart"/>
    <dgm:cxn modelId="{4641D3DB-F87A-4EA6-872C-8C69518F333D}" type="presParOf" srcId="{DEF54AEA-22F9-451C-BB9D-A0E794A175E2}" destId="{1615D4C1-70D2-46F7-AB0F-DCBB81EBAD17}" srcOrd="0" destOrd="0" presId="urn:microsoft.com/office/officeart/2008/layout/NameandTitleOrganizationalChart"/>
    <dgm:cxn modelId="{FDEABE7D-3F2D-48DC-9C4B-8FC457E93E99}" type="presParOf" srcId="{1615D4C1-70D2-46F7-AB0F-DCBB81EBAD17}" destId="{6B1CBA90-63F6-437A-A0DB-7D171ABE876A}" srcOrd="0" destOrd="0" presId="urn:microsoft.com/office/officeart/2008/layout/NameandTitleOrganizationalChart"/>
    <dgm:cxn modelId="{A1B6F818-71D9-49A8-AAFD-13F0718853D4}" type="presParOf" srcId="{1615D4C1-70D2-46F7-AB0F-DCBB81EBAD17}" destId="{F8D18870-7225-4D72-B41F-845FCDC75C27}" srcOrd="1" destOrd="0" presId="urn:microsoft.com/office/officeart/2008/layout/NameandTitleOrganizationalChart"/>
    <dgm:cxn modelId="{105063F3-674C-4992-A1A8-7880223D18F7}" type="presParOf" srcId="{1615D4C1-70D2-46F7-AB0F-DCBB81EBAD17}" destId="{2C070069-72DE-49C1-BF09-8CCCDCF8F13F}" srcOrd="2" destOrd="0" presId="urn:microsoft.com/office/officeart/2008/layout/NameandTitleOrganizationalChart"/>
    <dgm:cxn modelId="{B959C4C0-FC4C-4B7C-8F7A-BF8B1C3EC27F}" type="presParOf" srcId="{DEF54AEA-22F9-451C-BB9D-A0E794A175E2}" destId="{462620DE-13CF-4CFE-AF2B-AF753DF0FFE9}" srcOrd="1" destOrd="0" presId="urn:microsoft.com/office/officeart/2008/layout/NameandTitleOrganizationalChart"/>
    <dgm:cxn modelId="{7094181A-922F-4BA5-B1AB-596FB8CDC355}" type="presParOf" srcId="{462620DE-13CF-4CFE-AF2B-AF753DF0FFE9}" destId="{4FB44F5B-0424-436A-B4F5-2C048F395710}" srcOrd="0" destOrd="0" presId="urn:microsoft.com/office/officeart/2008/layout/NameandTitleOrganizationalChart"/>
    <dgm:cxn modelId="{7A8F07B4-4C01-414D-8212-5F8A9AECAE03}" type="presParOf" srcId="{462620DE-13CF-4CFE-AF2B-AF753DF0FFE9}" destId="{9FD28962-04BD-4606-8421-E2B586436B0B}" srcOrd="1" destOrd="0" presId="urn:microsoft.com/office/officeart/2008/layout/NameandTitleOrganizationalChart"/>
    <dgm:cxn modelId="{09CB01E0-30EE-4171-977A-C7E264B1F463}" type="presParOf" srcId="{9FD28962-04BD-4606-8421-E2B586436B0B}" destId="{4BBA68DA-ACE9-4297-BDDF-C99CE493D43D}" srcOrd="0" destOrd="0" presId="urn:microsoft.com/office/officeart/2008/layout/NameandTitleOrganizationalChart"/>
    <dgm:cxn modelId="{740DDA37-6200-44DE-902D-E919AED57496}" type="presParOf" srcId="{4BBA68DA-ACE9-4297-BDDF-C99CE493D43D}" destId="{1A22BD4E-F144-412A-9D47-F10A0CBC2EC2}" srcOrd="0" destOrd="0" presId="urn:microsoft.com/office/officeart/2008/layout/NameandTitleOrganizationalChart"/>
    <dgm:cxn modelId="{2D22D431-9E50-4601-A195-D206E5600317}" type="presParOf" srcId="{4BBA68DA-ACE9-4297-BDDF-C99CE493D43D}" destId="{FE1E47FE-6692-42F3-832A-7234326F991E}" srcOrd="1" destOrd="0" presId="urn:microsoft.com/office/officeart/2008/layout/NameandTitleOrganizationalChart"/>
    <dgm:cxn modelId="{34ACD4FC-E234-4203-B2A6-BE3287F294EF}" type="presParOf" srcId="{4BBA68DA-ACE9-4297-BDDF-C99CE493D43D}" destId="{63CC923E-3971-49B4-89F2-0A0774244742}" srcOrd="2" destOrd="0" presId="urn:microsoft.com/office/officeart/2008/layout/NameandTitleOrganizationalChart"/>
    <dgm:cxn modelId="{042072B4-33A8-40F0-9D1C-BF81936799EA}" type="presParOf" srcId="{9FD28962-04BD-4606-8421-E2B586436B0B}" destId="{F01F03F5-927B-45B4-AEB1-0FDE645A3386}" srcOrd="1" destOrd="0" presId="urn:microsoft.com/office/officeart/2008/layout/NameandTitleOrganizationalChart"/>
    <dgm:cxn modelId="{2DE50730-5F57-47A7-9A75-BB7B32830253}" type="presParOf" srcId="{9FD28962-04BD-4606-8421-E2B586436B0B}" destId="{675138FC-E118-45C3-AD10-7FC5FF445ACF}" srcOrd="2" destOrd="0" presId="urn:microsoft.com/office/officeart/2008/layout/NameandTitleOrganizationalChart"/>
    <dgm:cxn modelId="{6DBB8EE0-45B9-4AA5-BE04-AB45E5930F5A}" type="presParOf" srcId="{DEF54AEA-22F9-451C-BB9D-A0E794A175E2}" destId="{8109E977-692B-4328-BE6F-56EB3942DE3D}" srcOrd="2" destOrd="0" presId="urn:microsoft.com/office/officeart/2008/layout/NameandTitleOrganizationalChart"/>
    <dgm:cxn modelId="{2CAE0CD7-65EC-4156-B6D2-D18F7F7FD303}" type="presParOf" srcId="{11DD2284-0673-4213-ABE0-8E507F9C636B}" destId="{73D21D15-DAAB-4B57-9B5C-250DBD28E418}" srcOrd="2" destOrd="0" presId="urn:microsoft.com/office/officeart/2008/layout/NameandTitleOrganizationalChart"/>
    <dgm:cxn modelId="{DF59220A-2664-4FD0-BB9F-A4A8CC1F912D}" type="presParOf" srcId="{A09E20B8-D026-4095-89FB-BBF3239BF15E}" destId="{A74E51A0-9E96-4153-955C-20AF4E4404B4}" srcOrd="2" destOrd="0" presId="urn:microsoft.com/office/officeart/2008/layout/NameandTitleOrganizationalChart"/>
    <dgm:cxn modelId="{B2321884-CCF5-4584-B42B-8120404CA4C8}" type="presParOf" srcId="{4D6EA4FB-8DFF-43BF-8F5C-FBF604529561}" destId="{1F12E44B-2381-4211-B0F7-A43337EA6C8E}" srcOrd="2" destOrd="0" presId="urn:microsoft.com/office/officeart/2008/layout/NameandTitleOrganizationalChart"/>
    <dgm:cxn modelId="{4B33C253-2C9C-4BD0-B862-9C32FD06D3AF}" type="presParOf" srcId="{2FA2BC24-7B7E-49A1-9104-9AC9D786064B}" destId="{3CF787C3-9A1E-4D01-AA4A-F9A69CF5321C}" srcOrd="8" destOrd="0" presId="urn:microsoft.com/office/officeart/2008/layout/NameandTitleOrganizationalChart"/>
    <dgm:cxn modelId="{44CB4F9B-8F80-4332-9F6A-6A2177F5CE4F}" type="presParOf" srcId="{2FA2BC24-7B7E-49A1-9104-9AC9D786064B}" destId="{5E8542DC-A665-4A09-B880-EE338BA53369}" srcOrd="9" destOrd="0" presId="urn:microsoft.com/office/officeart/2008/layout/NameandTitleOrganizationalChart"/>
    <dgm:cxn modelId="{1DC5167B-B4AE-4A61-B205-31831E0D9DF9}" type="presParOf" srcId="{5E8542DC-A665-4A09-B880-EE338BA53369}" destId="{E124EE54-0593-4B4D-8AE1-28DEA1D8F700}" srcOrd="0" destOrd="0" presId="urn:microsoft.com/office/officeart/2008/layout/NameandTitleOrganizationalChart"/>
    <dgm:cxn modelId="{E2751E9A-8AEB-4876-AB31-41BC7730596E}" type="presParOf" srcId="{E124EE54-0593-4B4D-8AE1-28DEA1D8F700}" destId="{535E1D58-3021-4294-885D-9FCA6EB21E2B}" srcOrd="0" destOrd="0" presId="urn:microsoft.com/office/officeart/2008/layout/NameandTitleOrganizationalChart"/>
    <dgm:cxn modelId="{406FACDD-C8A3-48C5-986C-1E516AACF9DC}" type="presParOf" srcId="{E124EE54-0593-4B4D-8AE1-28DEA1D8F700}" destId="{023A2081-6A94-4979-B51D-5C769C59918A}" srcOrd="1" destOrd="0" presId="urn:microsoft.com/office/officeart/2008/layout/NameandTitleOrganizationalChart"/>
    <dgm:cxn modelId="{AE2E9CB7-7317-471C-B3C6-0B7E2943C824}" type="presParOf" srcId="{E124EE54-0593-4B4D-8AE1-28DEA1D8F700}" destId="{344D9F4C-9E98-4998-AB19-EE630A06DD7E}" srcOrd="2" destOrd="0" presId="urn:microsoft.com/office/officeart/2008/layout/NameandTitleOrganizationalChart"/>
    <dgm:cxn modelId="{B8089A19-F064-46C2-B9B2-7CFBEE0998B2}" type="presParOf" srcId="{5E8542DC-A665-4A09-B880-EE338BA53369}" destId="{0928E437-2BC9-4868-8E0C-BE2CEEDA0BFE}" srcOrd="1" destOrd="0" presId="urn:microsoft.com/office/officeart/2008/layout/NameandTitleOrganizationalChart"/>
    <dgm:cxn modelId="{752CE3DE-EFF5-4D62-AB7A-1ADAD842DF91}" type="presParOf" srcId="{0928E437-2BC9-4868-8E0C-BE2CEEDA0BFE}" destId="{DB4A1584-3990-4FB1-B44C-4977F37ECFDD}" srcOrd="0" destOrd="0" presId="urn:microsoft.com/office/officeart/2008/layout/NameandTitleOrganizationalChart"/>
    <dgm:cxn modelId="{5064E938-D7CE-46BA-B228-3E116EA4C75D}" type="presParOf" srcId="{0928E437-2BC9-4868-8E0C-BE2CEEDA0BFE}" destId="{50D390BB-5E96-4B27-8A86-78854E691693}" srcOrd="1" destOrd="0" presId="urn:microsoft.com/office/officeart/2008/layout/NameandTitleOrganizationalChart"/>
    <dgm:cxn modelId="{905425D6-CC71-4A5E-9BFB-0B766118073C}" type="presParOf" srcId="{50D390BB-5E96-4B27-8A86-78854E691693}" destId="{0C12E677-3B72-4DC8-8AAA-B6D7ABDC7E52}" srcOrd="0" destOrd="0" presId="urn:microsoft.com/office/officeart/2008/layout/NameandTitleOrganizationalChart"/>
    <dgm:cxn modelId="{C6ED834F-8117-46DA-AE81-1D0DB2515ABF}" type="presParOf" srcId="{0C12E677-3B72-4DC8-8AAA-B6D7ABDC7E52}" destId="{C854DD5F-87BA-452B-A3B9-3113CFB03C64}" srcOrd="0" destOrd="0" presId="urn:microsoft.com/office/officeart/2008/layout/NameandTitleOrganizationalChart"/>
    <dgm:cxn modelId="{6FD561F8-10E6-472C-A160-7E670A385966}" type="presParOf" srcId="{0C12E677-3B72-4DC8-8AAA-B6D7ABDC7E52}" destId="{1863C0E2-F0F9-446E-9B3C-106C269F38D6}" srcOrd="1" destOrd="0" presId="urn:microsoft.com/office/officeart/2008/layout/NameandTitleOrganizationalChart"/>
    <dgm:cxn modelId="{4BD41891-B7B7-41A0-AF9E-F8BC46B88C1A}" type="presParOf" srcId="{0C12E677-3B72-4DC8-8AAA-B6D7ABDC7E52}" destId="{B608D057-DADD-4547-B7E9-5D5E95FE339B}" srcOrd="2" destOrd="0" presId="urn:microsoft.com/office/officeart/2008/layout/NameandTitleOrganizationalChart"/>
    <dgm:cxn modelId="{93A19E91-9892-4939-B086-0DC4BACCD673}" type="presParOf" srcId="{50D390BB-5E96-4B27-8A86-78854E691693}" destId="{77E45C61-4928-4C6E-9552-98BA6B173243}" srcOrd="1" destOrd="0" presId="urn:microsoft.com/office/officeart/2008/layout/NameandTitleOrganizationalChart"/>
    <dgm:cxn modelId="{AA60D545-7D86-40C1-B32A-C7312E962565}" type="presParOf" srcId="{77E45C61-4928-4C6E-9552-98BA6B173243}" destId="{9E8376D1-D2E6-48EE-BBD5-71982A79CA55}" srcOrd="0" destOrd="0" presId="urn:microsoft.com/office/officeart/2008/layout/NameandTitleOrganizationalChart"/>
    <dgm:cxn modelId="{CD6F8B81-EB59-4C4F-B439-EF1078800FAE}" type="presParOf" srcId="{77E45C61-4928-4C6E-9552-98BA6B173243}" destId="{864FDFA0-6634-43B5-9C46-F609572C8D1C}" srcOrd="1" destOrd="0" presId="urn:microsoft.com/office/officeart/2008/layout/NameandTitleOrganizationalChart"/>
    <dgm:cxn modelId="{CEA499FD-8A43-4129-BAF5-363EEEB0BD8A}" type="presParOf" srcId="{864FDFA0-6634-43B5-9C46-F609572C8D1C}" destId="{8CEB973A-C637-4F0F-955F-027495F8E932}" srcOrd="0" destOrd="0" presId="urn:microsoft.com/office/officeart/2008/layout/NameandTitleOrganizationalChart"/>
    <dgm:cxn modelId="{1BA0B6F2-EEBE-4782-B7B9-AAB5577C574D}" type="presParOf" srcId="{8CEB973A-C637-4F0F-955F-027495F8E932}" destId="{7121403B-6F56-4B8E-BD26-42AA5C3FD5FB}" srcOrd="0" destOrd="0" presId="urn:microsoft.com/office/officeart/2008/layout/NameandTitleOrganizationalChart"/>
    <dgm:cxn modelId="{0B691B3A-E0F6-4EA9-86F5-7FFF9975C7D8}" type="presParOf" srcId="{8CEB973A-C637-4F0F-955F-027495F8E932}" destId="{07689F76-C8C4-4BDC-98A1-E752D2892732}" srcOrd="1" destOrd="0" presId="urn:microsoft.com/office/officeart/2008/layout/NameandTitleOrganizationalChart"/>
    <dgm:cxn modelId="{44814BA3-5DE4-4A2A-84C5-04FAD1B92758}" type="presParOf" srcId="{8CEB973A-C637-4F0F-955F-027495F8E932}" destId="{CAD8401A-A23B-404A-AADF-65B823D451F2}" srcOrd="2" destOrd="0" presId="urn:microsoft.com/office/officeart/2008/layout/NameandTitleOrganizationalChart"/>
    <dgm:cxn modelId="{F65CC692-B627-40C5-9AD3-622C29351DB9}" type="presParOf" srcId="{864FDFA0-6634-43B5-9C46-F609572C8D1C}" destId="{16BD89FD-F88D-458A-ADFA-91E61F8BFB3A}" srcOrd="1" destOrd="0" presId="urn:microsoft.com/office/officeart/2008/layout/NameandTitleOrganizationalChart"/>
    <dgm:cxn modelId="{4D150C74-D35D-4F3F-B835-93D50122D2CC}" type="presParOf" srcId="{16BD89FD-F88D-458A-ADFA-91E61F8BFB3A}" destId="{3763DCBF-825B-4F89-8A57-784526446E44}" srcOrd="0" destOrd="0" presId="urn:microsoft.com/office/officeart/2008/layout/NameandTitleOrganizationalChart"/>
    <dgm:cxn modelId="{B2CA6E90-90CD-48AE-93E1-641E82C20A65}" type="presParOf" srcId="{16BD89FD-F88D-458A-ADFA-91E61F8BFB3A}" destId="{59DCD90A-4BE2-4E5B-AD5B-22ED377CDFC0}" srcOrd="1" destOrd="0" presId="urn:microsoft.com/office/officeart/2008/layout/NameandTitleOrganizationalChart"/>
    <dgm:cxn modelId="{810BF26F-30C1-4491-B709-9FEBB2C06514}" type="presParOf" srcId="{59DCD90A-4BE2-4E5B-AD5B-22ED377CDFC0}" destId="{2A3A026A-F66A-4783-BE9B-59463AC1DCC0}" srcOrd="0" destOrd="0" presId="urn:microsoft.com/office/officeart/2008/layout/NameandTitleOrganizationalChart"/>
    <dgm:cxn modelId="{CEBBD51D-E2DE-4399-9619-91C99FCA4B70}" type="presParOf" srcId="{2A3A026A-F66A-4783-BE9B-59463AC1DCC0}" destId="{D0F53C06-C6C8-4439-B7ED-C7B603E2519B}" srcOrd="0" destOrd="0" presId="urn:microsoft.com/office/officeart/2008/layout/NameandTitleOrganizationalChart"/>
    <dgm:cxn modelId="{17F97FE3-F65A-4750-970A-8D601980295B}" type="presParOf" srcId="{2A3A026A-F66A-4783-BE9B-59463AC1DCC0}" destId="{40D0A868-FF69-45F1-AF5E-BDA963DD9822}" srcOrd="1" destOrd="0" presId="urn:microsoft.com/office/officeart/2008/layout/NameandTitleOrganizationalChart"/>
    <dgm:cxn modelId="{B50DAAB1-9AC1-4073-9828-31A298CB5BE1}" type="presParOf" srcId="{2A3A026A-F66A-4783-BE9B-59463AC1DCC0}" destId="{640179FD-9675-4B4A-81B5-60D3A8B8F6C7}" srcOrd="2" destOrd="0" presId="urn:microsoft.com/office/officeart/2008/layout/NameandTitleOrganizationalChart"/>
    <dgm:cxn modelId="{0DA5769B-E8D5-4633-9BC1-160581C86A1B}" type="presParOf" srcId="{59DCD90A-4BE2-4E5B-AD5B-22ED377CDFC0}" destId="{E15B2FE4-39C5-4041-B476-F0C4F0B30868}" srcOrd="1" destOrd="0" presId="urn:microsoft.com/office/officeart/2008/layout/NameandTitleOrganizationalChart"/>
    <dgm:cxn modelId="{A92ED9E0-0766-4CF9-99CA-44F745BF6126}" type="presParOf" srcId="{E15B2FE4-39C5-4041-B476-F0C4F0B30868}" destId="{F2A7189B-F95D-4B6B-B98D-DBF1BCC9F6F1}" srcOrd="0" destOrd="0" presId="urn:microsoft.com/office/officeart/2008/layout/NameandTitleOrganizationalChart"/>
    <dgm:cxn modelId="{CF87A72B-71A7-4155-B548-30D1B99A65A0}" type="presParOf" srcId="{E15B2FE4-39C5-4041-B476-F0C4F0B30868}" destId="{AEF685B9-CB27-4C0E-B073-51F010E0A735}" srcOrd="1" destOrd="0" presId="urn:microsoft.com/office/officeart/2008/layout/NameandTitleOrganizationalChart"/>
    <dgm:cxn modelId="{5A4B29E6-2959-4C7F-AF06-AB20C8BEEA06}" type="presParOf" srcId="{AEF685B9-CB27-4C0E-B073-51F010E0A735}" destId="{A52BC505-4BE7-4F37-A0EE-1684803756A5}" srcOrd="0" destOrd="0" presId="urn:microsoft.com/office/officeart/2008/layout/NameandTitleOrganizationalChart"/>
    <dgm:cxn modelId="{BF53A6D6-0918-4C43-9CE6-710A183B2322}" type="presParOf" srcId="{A52BC505-4BE7-4F37-A0EE-1684803756A5}" destId="{5B1FCFBC-FFBC-4ABA-A951-94D2B50447BB}" srcOrd="0" destOrd="0" presId="urn:microsoft.com/office/officeart/2008/layout/NameandTitleOrganizationalChart"/>
    <dgm:cxn modelId="{4E3B8159-EA52-4F5A-BE6E-B6AC6F484754}" type="presParOf" srcId="{A52BC505-4BE7-4F37-A0EE-1684803756A5}" destId="{2E513619-2F4C-4B0F-A274-303F47FB4EA2}" srcOrd="1" destOrd="0" presId="urn:microsoft.com/office/officeart/2008/layout/NameandTitleOrganizationalChart"/>
    <dgm:cxn modelId="{BC5885D5-3A7A-4402-BDAA-54CD77F821B6}" type="presParOf" srcId="{A52BC505-4BE7-4F37-A0EE-1684803756A5}" destId="{B1D925A6-EDAC-4015-9865-BA842C424D11}" srcOrd="2" destOrd="0" presId="urn:microsoft.com/office/officeart/2008/layout/NameandTitleOrganizationalChart"/>
    <dgm:cxn modelId="{5F33F445-1820-419D-80BA-BEEE5E05188E}" type="presParOf" srcId="{AEF685B9-CB27-4C0E-B073-51F010E0A735}" destId="{4349C924-08AB-4ED3-87A9-3BC443AC2724}" srcOrd="1" destOrd="0" presId="urn:microsoft.com/office/officeart/2008/layout/NameandTitleOrganizationalChart"/>
    <dgm:cxn modelId="{48E0F75A-099A-4169-9448-1D2E12C26E09}" type="presParOf" srcId="{AEF685B9-CB27-4C0E-B073-51F010E0A735}" destId="{C04DB7D6-CD24-4677-97A7-A9B694BC69D8}" srcOrd="2" destOrd="0" presId="urn:microsoft.com/office/officeart/2008/layout/NameandTitleOrganizationalChart"/>
    <dgm:cxn modelId="{728ED3B6-BFC4-449D-89E6-26A39044C23F}" type="presParOf" srcId="{59DCD90A-4BE2-4E5B-AD5B-22ED377CDFC0}" destId="{04C208E5-C8A8-42CE-967F-066CCDF29E23}" srcOrd="2" destOrd="0" presId="urn:microsoft.com/office/officeart/2008/layout/NameandTitleOrganizationalChart"/>
    <dgm:cxn modelId="{2F4CD2DC-FAEF-4A66-BF3D-3E15057DABC9}" type="presParOf" srcId="{864FDFA0-6634-43B5-9C46-F609572C8D1C}" destId="{ABDC6BFC-2E9D-4A49-8427-AD6C0020CC94}" srcOrd="2" destOrd="0" presId="urn:microsoft.com/office/officeart/2008/layout/NameandTitleOrganizationalChart"/>
    <dgm:cxn modelId="{3527E02E-2053-4BA5-B068-A21F887A7512}" type="presParOf" srcId="{50D390BB-5E96-4B27-8A86-78854E691693}" destId="{1918EE2C-432F-4A56-A155-EBD608FB4235}" srcOrd="2" destOrd="0" presId="urn:microsoft.com/office/officeart/2008/layout/NameandTitleOrganizationalChart"/>
    <dgm:cxn modelId="{BBD5BCA7-4F15-43C5-BE7F-264E4FC9ADA6}" type="presParOf" srcId="{5E8542DC-A665-4A09-B880-EE338BA53369}" destId="{A60B6CF4-B7AC-4D41-9D85-D63BA31331FC}" srcOrd="2" destOrd="0" presId="urn:microsoft.com/office/officeart/2008/layout/NameandTitleOrganizationalChart"/>
    <dgm:cxn modelId="{19E603C8-30C4-458F-A46C-3723C7277053}" type="presParOf" srcId="{8FA7CFEC-52CC-4431-A012-F66FD79FB1F0}" destId="{8F5DA1E4-5558-4027-A49E-2A532455DD22}" srcOrd="2" destOrd="0" presId="urn:microsoft.com/office/officeart/2008/layout/NameandTitleOrganizationalChart"/>
    <dgm:cxn modelId="{7A00B4A4-9123-4B91-8EA3-99B722DC9239}" type="presParOf" srcId="{77B66AF8-439F-49E0-84CB-7A74CC19D214}" destId="{A1378E94-61ED-4A3E-B2BC-B8C76CB9D9D3}" srcOrd="1" destOrd="0" presId="urn:microsoft.com/office/officeart/2008/layout/NameandTitleOrganizationalChart"/>
    <dgm:cxn modelId="{5896CAE4-0A8C-4B51-B29A-7AE4BE2F16BE}" type="presParOf" srcId="{A1378E94-61ED-4A3E-B2BC-B8C76CB9D9D3}" destId="{4B369671-B3E2-4B60-8D49-32D8E03B9337}" srcOrd="0" destOrd="0" presId="urn:microsoft.com/office/officeart/2008/layout/NameandTitleOrganizationalChart"/>
    <dgm:cxn modelId="{3456ED8B-5DC9-4ED4-818A-970AEDC2621A}" type="presParOf" srcId="{4B369671-B3E2-4B60-8D49-32D8E03B9337}" destId="{4398E177-98D4-4341-840B-0467F0BB6584}" srcOrd="0" destOrd="0" presId="urn:microsoft.com/office/officeart/2008/layout/NameandTitleOrganizationalChart"/>
    <dgm:cxn modelId="{6A870AD0-29B4-421D-B497-EB74457F5665}" type="presParOf" srcId="{4B369671-B3E2-4B60-8D49-32D8E03B9337}" destId="{90BC01E4-F422-4783-AB94-83A3C1003E32}" srcOrd="1" destOrd="0" presId="urn:microsoft.com/office/officeart/2008/layout/NameandTitleOrganizationalChart"/>
    <dgm:cxn modelId="{133ABAED-1F2B-497F-AC3E-F9E55656782C}" type="presParOf" srcId="{4B369671-B3E2-4B60-8D49-32D8E03B9337}" destId="{9235BA6F-82D1-4155-B20C-A78FA7C9E857}" srcOrd="2" destOrd="0" presId="urn:microsoft.com/office/officeart/2008/layout/NameandTitleOrganizationalChart"/>
    <dgm:cxn modelId="{70882233-EE07-4688-981C-D6EB2BE0B1D3}" type="presParOf" srcId="{A1378E94-61ED-4A3E-B2BC-B8C76CB9D9D3}" destId="{7C031CD7-B6E8-485C-8ADF-4D7D33310791}" srcOrd="1" destOrd="0" presId="urn:microsoft.com/office/officeart/2008/layout/NameandTitleOrganizationalChart"/>
    <dgm:cxn modelId="{CC521E0B-442C-48B3-B3DC-585A29F36C85}" type="presParOf" srcId="{A1378E94-61ED-4A3E-B2BC-B8C76CB9D9D3}" destId="{05E6E139-09BB-4F47-AE0F-C5A3629EE49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536A1-38EF-43C9-8DD3-B5FF5EA58C72}">
      <dsp:nvSpPr>
        <dsp:cNvPr id="0" name=""/>
        <dsp:cNvSpPr/>
      </dsp:nvSpPr>
      <dsp:spPr>
        <a:xfrm>
          <a:off x="3700773" y="972229"/>
          <a:ext cx="320274" cy="1046317"/>
        </a:xfrm>
        <a:custGeom>
          <a:avLst/>
          <a:gdLst/>
          <a:ahLst/>
          <a:cxnLst/>
          <a:rect l="0" t="0" r="0" b="0"/>
          <a:pathLst>
            <a:path>
              <a:moveTo>
                <a:pt x="320274" y="0"/>
              </a:moveTo>
              <a:lnTo>
                <a:pt x="320274" y="1046317"/>
              </a:lnTo>
              <a:lnTo>
                <a:pt x="0" y="104631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C3F54-3CF0-4232-B561-20827EC0B397}">
      <dsp:nvSpPr>
        <dsp:cNvPr id="0" name=""/>
        <dsp:cNvSpPr/>
      </dsp:nvSpPr>
      <dsp:spPr>
        <a:xfrm>
          <a:off x="4021048" y="972229"/>
          <a:ext cx="2515584" cy="2092635"/>
        </a:xfrm>
        <a:custGeom>
          <a:avLst/>
          <a:gdLst/>
          <a:ahLst/>
          <a:cxnLst/>
          <a:rect l="0" t="0" r="0" b="0"/>
          <a:pathLst>
            <a:path>
              <a:moveTo>
                <a:pt x="0" y="0"/>
              </a:moveTo>
              <a:lnTo>
                <a:pt x="0" y="1866113"/>
              </a:lnTo>
              <a:lnTo>
                <a:pt x="2515584" y="1866113"/>
              </a:lnTo>
              <a:lnTo>
                <a:pt x="2515584" y="209263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1B5BF-78A9-4432-9487-73548AEC50A5}">
      <dsp:nvSpPr>
        <dsp:cNvPr id="0" name=""/>
        <dsp:cNvSpPr/>
      </dsp:nvSpPr>
      <dsp:spPr>
        <a:xfrm>
          <a:off x="3975328" y="972229"/>
          <a:ext cx="91440" cy="2092635"/>
        </a:xfrm>
        <a:custGeom>
          <a:avLst/>
          <a:gdLst/>
          <a:ahLst/>
          <a:cxnLst/>
          <a:rect l="0" t="0" r="0" b="0"/>
          <a:pathLst>
            <a:path>
              <a:moveTo>
                <a:pt x="45720" y="0"/>
              </a:moveTo>
              <a:lnTo>
                <a:pt x="45720" y="209263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9C0D1F-BCBF-472F-B0D4-DD20B9579322}">
      <dsp:nvSpPr>
        <dsp:cNvPr id="0" name=""/>
        <dsp:cNvSpPr/>
      </dsp:nvSpPr>
      <dsp:spPr>
        <a:xfrm>
          <a:off x="1505463" y="972229"/>
          <a:ext cx="2515584" cy="2092635"/>
        </a:xfrm>
        <a:custGeom>
          <a:avLst/>
          <a:gdLst/>
          <a:ahLst/>
          <a:cxnLst/>
          <a:rect l="0" t="0" r="0" b="0"/>
          <a:pathLst>
            <a:path>
              <a:moveTo>
                <a:pt x="2515584" y="0"/>
              </a:moveTo>
              <a:lnTo>
                <a:pt x="2515584" y="1866113"/>
              </a:lnTo>
              <a:lnTo>
                <a:pt x="0" y="1866113"/>
              </a:lnTo>
              <a:lnTo>
                <a:pt x="0" y="209263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D849CF-7974-49CD-856C-006DE6EFCA6E}">
      <dsp:nvSpPr>
        <dsp:cNvPr id="0" name=""/>
        <dsp:cNvSpPr/>
      </dsp:nvSpPr>
      <dsp:spPr>
        <a:xfrm>
          <a:off x="3083530" y="1419"/>
          <a:ext cx="1875035" cy="9708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36992" numCol="1" spcCol="1270" anchor="ctr" anchorCtr="0">
          <a:noAutofit/>
        </a:bodyPr>
        <a:lstStyle/>
        <a:p>
          <a:pPr lvl="0" algn="ctr" defTabSz="711200">
            <a:lnSpc>
              <a:spcPct val="90000"/>
            </a:lnSpc>
            <a:spcBef>
              <a:spcPct val="0"/>
            </a:spcBef>
            <a:spcAft>
              <a:spcPct val="35000"/>
            </a:spcAft>
          </a:pPr>
          <a:r>
            <a:rPr lang="de-AT" sz="1600" kern="1200" dirty="0" smtClean="0"/>
            <a:t>Firmenleitung</a:t>
          </a:r>
          <a:endParaRPr lang="de-AT" sz="1600" kern="1200" dirty="0"/>
        </a:p>
      </dsp:txBody>
      <dsp:txXfrm>
        <a:off x="3083530" y="1419"/>
        <a:ext cx="1875035" cy="970810"/>
      </dsp:txXfrm>
    </dsp:sp>
    <dsp:sp modelId="{00AA73BE-444C-4CC4-9A20-BCA5671AB403}">
      <dsp:nvSpPr>
        <dsp:cNvPr id="0" name=""/>
        <dsp:cNvSpPr/>
      </dsp:nvSpPr>
      <dsp:spPr>
        <a:xfrm>
          <a:off x="3458537" y="756493"/>
          <a:ext cx="1687532" cy="323603"/>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de-AT" sz="1000" kern="1200" dirty="0" smtClean="0"/>
            <a:t>Permanente Organisation</a:t>
          </a:r>
          <a:endParaRPr lang="de-AT" sz="1000" kern="1200" dirty="0"/>
        </a:p>
      </dsp:txBody>
      <dsp:txXfrm>
        <a:off x="3458537" y="756493"/>
        <a:ext cx="1687532" cy="323603"/>
      </dsp:txXfrm>
    </dsp:sp>
    <dsp:sp modelId="{C1977897-AB58-4263-BCBE-3E6BCDEEEC2E}">
      <dsp:nvSpPr>
        <dsp:cNvPr id="0" name=""/>
        <dsp:cNvSpPr/>
      </dsp:nvSpPr>
      <dsp:spPr>
        <a:xfrm>
          <a:off x="567945" y="3064865"/>
          <a:ext cx="1875035" cy="9708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36992" numCol="1" spcCol="1270" anchor="ctr" anchorCtr="0">
          <a:noAutofit/>
        </a:bodyPr>
        <a:lstStyle/>
        <a:p>
          <a:pPr lvl="0" algn="ctr" defTabSz="711200">
            <a:lnSpc>
              <a:spcPct val="90000"/>
            </a:lnSpc>
            <a:spcBef>
              <a:spcPct val="0"/>
            </a:spcBef>
            <a:spcAft>
              <a:spcPct val="35000"/>
            </a:spcAft>
          </a:pPr>
          <a:r>
            <a:rPr lang="de-AT" sz="1600" kern="1200" dirty="0" smtClean="0"/>
            <a:t>Personalabteilung</a:t>
          </a:r>
          <a:endParaRPr lang="de-AT" sz="1600" kern="1200" dirty="0"/>
        </a:p>
      </dsp:txBody>
      <dsp:txXfrm>
        <a:off x="567945" y="3064865"/>
        <a:ext cx="1875035" cy="970810"/>
      </dsp:txXfrm>
    </dsp:sp>
    <dsp:sp modelId="{1D370650-2BDE-48DA-A90F-23577AB965DD}">
      <dsp:nvSpPr>
        <dsp:cNvPr id="0" name=""/>
        <dsp:cNvSpPr/>
      </dsp:nvSpPr>
      <dsp:spPr>
        <a:xfrm>
          <a:off x="942952" y="3819940"/>
          <a:ext cx="1687532" cy="323603"/>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de-AT" sz="1000" kern="1200" dirty="0" smtClean="0"/>
            <a:t>Permanente Organisation</a:t>
          </a:r>
          <a:endParaRPr lang="de-AT" sz="1000" kern="1200" dirty="0"/>
        </a:p>
      </dsp:txBody>
      <dsp:txXfrm>
        <a:off x="942952" y="3819940"/>
        <a:ext cx="1687532" cy="323603"/>
      </dsp:txXfrm>
    </dsp:sp>
    <dsp:sp modelId="{C7DE2D77-C2D3-4B74-B748-D6C2F57D8513}">
      <dsp:nvSpPr>
        <dsp:cNvPr id="0" name=""/>
        <dsp:cNvSpPr/>
      </dsp:nvSpPr>
      <dsp:spPr>
        <a:xfrm>
          <a:off x="3083530" y="3064865"/>
          <a:ext cx="1875035" cy="9708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36992" numCol="1" spcCol="1270" anchor="ctr" anchorCtr="0">
          <a:noAutofit/>
        </a:bodyPr>
        <a:lstStyle/>
        <a:p>
          <a:pPr lvl="0" algn="ctr" defTabSz="711200">
            <a:lnSpc>
              <a:spcPct val="90000"/>
            </a:lnSpc>
            <a:spcBef>
              <a:spcPct val="0"/>
            </a:spcBef>
            <a:spcAft>
              <a:spcPct val="35000"/>
            </a:spcAft>
          </a:pPr>
          <a:r>
            <a:rPr lang="de-AT" sz="1600" kern="1200" dirty="0" smtClean="0"/>
            <a:t>EDV-Abteilung</a:t>
          </a:r>
          <a:endParaRPr lang="de-AT" sz="1600" kern="1200" dirty="0"/>
        </a:p>
      </dsp:txBody>
      <dsp:txXfrm>
        <a:off x="3083530" y="3064865"/>
        <a:ext cx="1875035" cy="970810"/>
      </dsp:txXfrm>
    </dsp:sp>
    <dsp:sp modelId="{92B72E6D-D414-49A5-BFA1-E19F8DA69787}">
      <dsp:nvSpPr>
        <dsp:cNvPr id="0" name=""/>
        <dsp:cNvSpPr/>
      </dsp:nvSpPr>
      <dsp:spPr>
        <a:xfrm>
          <a:off x="3458537" y="3819940"/>
          <a:ext cx="1687532" cy="323603"/>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de-AT" sz="1000" kern="1200" dirty="0" smtClean="0"/>
            <a:t>Permanente Organisation</a:t>
          </a:r>
          <a:endParaRPr lang="de-AT" sz="1000" kern="1200" dirty="0"/>
        </a:p>
      </dsp:txBody>
      <dsp:txXfrm>
        <a:off x="3458537" y="3819940"/>
        <a:ext cx="1687532" cy="323603"/>
      </dsp:txXfrm>
    </dsp:sp>
    <dsp:sp modelId="{696B8C03-423D-4A40-BD1E-E16390E07965}">
      <dsp:nvSpPr>
        <dsp:cNvPr id="0" name=""/>
        <dsp:cNvSpPr/>
      </dsp:nvSpPr>
      <dsp:spPr>
        <a:xfrm>
          <a:off x="5599114" y="3064865"/>
          <a:ext cx="1875035" cy="970810"/>
        </a:xfrm>
        <a:prstGeom prst="rect">
          <a:avLst/>
        </a:prstGeom>
        <a:solidFill>
          <a:srgbClr val="00B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36992" numCol="1" spcCol="1270" anchor="ctr" anchorCtr="0">
          <a:noAutofit/>
        </a:bodyPr>
        <a:lstStyle/>
        <a:p>
          <a:pPr lvl="0" algn="ctr" defTabSz="711200">
            <a:lnSpc>
              <a:spcPct val="90000"/>
            </a:lnSpc>
            <a:spcBef>
              <a:spcPct val="0"/>
            </a:spcBef>
            <a:spcAft>
              <a:spcPct val="35000"/>
            </a:spcAft>
          </a:pPr>
          <a:r>
            <a:rPr lang="de-AT" sz="1600" kern="1200" dirty="0" smtClean="0"/>
            <a:t>Projektteam</a:t>
          </a:r>
          <a:endParaRPr lang="de-AT" sz="1600" kern="1200" dirty="0"/>
        </a:p>
      </dsp:txBody>
      <dsp:txXfrm>
        <a:off x="5599114" y="3064865"/>
        <a:ext cx="1875035" cy="970810"/>
      </dsp:txXfrm>
    </dsp:sp>
    <dsp:sp modelId="{692FBDF2-4526-43D7-95C6-83D00FCC40CC}">
      <dsp:nvSpPr>
        <dsp:cNvPr id="0" name=""/>
        <dsp:cNvSpPr/>
      </dsp:nvSpPr>
      <dsp:spPr>
        <a:xfrm>
          <a:off x="5974121" y="3819940"/>
          <a:ext cx="1687532" cy="323603"/>
        </a:xfrm>
        <a:prstGeom prst="rect">
          <a:avLst/>
        </a:prstGeom>
        <a:solidFill>
          <a:schemeClr val="lt1">
            <a:hueOff val="0"/>
            <a:satOff val="0"/>
            <a:lum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de-AT" sz="1000" b="1" kern="1200" dirty="0" smtClean="0">
              <a:solidFill>
                <a:srgbClr val="990000"/>
              </a:solidFill>
            </a:rPr>
            <a:t>Temporäre Organisation</a:t>
          </a:r>
          <a:endParaRPr lang="de-AT" sz="1000" b="1" kern="1200" dirty="0">
            <a:solidFill>
              <a:srgbClr val="990000"/>
            </a:solidFill>
          </a:endParaRPr>
        </a:p>
      </dsp:txBody>
      <dsp:txXfrm>
        <a:off x="5974121" y="3819940"/>
        <a:ext cx="1687532" cy="323603"/>
      </dsp:txXfrm>
    </dsp:sp>
    <dsp:sp modelId="{28726F33-0E8E-4050-B921-3F07BCB26427}">
      <dsp:nvSpPr>
        <dsp:cNvPr id="0" name=""/>
        <dsp:cNvSpPr/>
      </dsp:nvSpPr>
      <dsp:spPr>
        <a:xfrm>
          <a:off x="1825738" y="1533142"/>
          <a:ext cx="1875035" cy="9708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36992" numCol="1" spcCol="1270" anchor="ctr" anchorCtr="0">
          <a:noAutofit/>
        </a:bodyPr>
        <a:lstStyle/>
        <a:p>
          <a:pPr lvl="0" algn="ctr" defTabSz="711200">
            <a:lnSpc>
              <a:spcPct val="90000"/>
            </a:lnSpc>
            <a:spcBef>
              <a:spcPct val="0"/>
            </a:spcBef>
            <a:spcAft>
              <a:spcPct val="35000"/>
            </a:spcAft>
          </a:pPr>
          <a:r>
            <a:rPr lang="de-AT" sz="1600" kern="1200" dirty="0" smtClean="0"/>
            <a:t>Sekretariat</a:t>
          </a:r>
          <a:endParaRPr lang="de-AT" sz="1600" kern="1200" dirty="0"/>
        </a:p>
      </dsp:txBody>
      <dsp:txXfrm>
        <a:off x="1825738" y="1533142"/>
        <a:ext cx="1875035" cy="970810"/>
      </dsp:txXfrm>
    </dsp:sp>
    <dsp:sp modelId="{F35857AF-B9D4-40D8-A33D-15BF3BC4C356}">
      <dsp:nvSpPr>
        <dsp:cNvPr id="0" name=""/>
        <dsp:cNvSpPr/>
      </dsp:nvSpPr>
      <dsp:spPr>
        <a:xfrm>
          <a:off x="2200745" y="2288217"/>
          <a:ext cx="1687532" cy="323603"/>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de-AT" sz="1000" kern="1200" dirty="0" smtClean="0"/>
            <a:t>Permanente Organisation</a:t>
          </a:r>
          <a:endParaRPr lang="de-AT" sz="1000" kern="1200" dirty="0"/>
        </a:p>
      </dsp:txBody>
      <dsp:txXfrm>
        <a:off x="2200745" y="2288217"/>
        <a:ext cx="1687532" cy="323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D46FC-B156-4ED3-A5D9-474DE4A98CFC}">
      <dsp:nvSpPr>
        <dsp:cNvPr id="0" name=""/>
        <dsp:cNvSpPr/>
      </dsp:nvSpPr>
      <dsp:spPr>
        <a:xfrm>
          <a:off x="7233" y="1423918"/>
          <a:ext cx="2161877" cy="1297126"/>
        </a:xfrm>
        <a:prstGeom prst="roundRect">
          <a:avLst>
            <a:gd name="adj" fmla="val 10000"/>
          </a:avLst>
        </a:prstGeom>
        <a:solidFill>
          <a:schemeClr val="accent5">
            <a:shade val="8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AT" sz="1700" kern="1200" dirty="0" smtClean="0"/>
            <a:t>Vorprojektphase</a:t>
          </a:r>
          <a:endParaRPr lang="de-AT" sz="1700" kern="1200" dirty="0"/>
        </a:p>
      </dsp:txBody>
      <dsp:txXfrm>
        <a:off x="45225" y="1461910"/>
        <a:ext cx="2085893" cy="1221142"/>
      </dsp:txXfrm>
    </dsp:sp>
    <dsp:sp modelId="{7EB20AA7-5D22-472E-B4D8-99A4CE7C52BF}">
      <dsp:nvSpPr>
        <dsp:cNvPr id="0" name=""/>
        <dsp:cNvSpPr/>
      </dsp:nvSpPr>
      <dsp:spPr>
        <a:xfrm>
          <a:off x="2385298" y="1804408"/>
          <a:ext cx="458317" cy="536145"/>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de-AT" sz="1400" kern="1200" dirty="0"/>
        </a:p>
      </dsp:txBody>
      <dsp:txXfrm>
        <a:off x="2385298" y="1911637"/>
        <a:ext cx="320822" cy="321687"/>
      </dsp:txXfrm>
    </dsp:sp>
    <dsp:sp modelId="{F094C85A-8433-4E05-A621-15AFF5DB53A8}">
      <dsp:nvSpPr>
        <dsp:cNvPr id="0" name=""/>
        <dsp:cNvSpPr/>
      </dsp:nvSpPr>
      <dsp:spPr>
        <a:xfrm>
          <a:off x="3033861" y="1423918"/>
          <a:ext cx="2161877" cy="1297126"/>
        </a:xfrm>
        <a:prstGeom prst="roundRect">
          <a:avLst>
            <a:gd name="adj" fmla="val 10000"/>
          </a:avLst>
        </a:prstGeom>
        <a:solidFill>
          <a:schemeClr val="accent5">
            <a:shade val="80000"/>
            <a:hueOff val="34095"/>
            <a:satOff val="-8170"/>
            <a:lumOff val="1592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AT" sz="1700" kern="1200" dirty="0" smtClean="0"/>
            <a:t>Projekt</a:t>
          </a:r>
          <a:endParaRPr lang="de-AT" sz="1700" kern="1200" dirty="0"/>
        </a:p>
      </dsp:txBody>
      <dsp:txXfrm>
        <a:off x="3071853" y="1461910"/>
        <a:ext cx="2085893" cy="1221142"/>
      </dsp:txXfrm>
    </dsp:sp>
    <dsp:sp modelId="{43136E7D-82DA-4E66-8A15-FA25C2ACE14A}">
      <dsp:nvSpPr>
        <dsp:cNvPr id="0" name=""/>
        <dsp:cNvSpPr/>
      </dsp:nvSpPr>
      <dsp:spPr>
        <a:xfrm>
          <a:off x="5411926" y="1804408"/>
          <a:ext cx="458317" cy="536145"/>
        </a:xfrm>
        <a:prstGeom prst="rightArrow">
          <a:avLst>
            <a:gd name="adj1" fmla="val 60000"/>
            <a:gd name="adj2" fmla="val 50000"/>
          </a:avLst>
        </a:prstGeom>
        <a:solidFill>
          <a:schemeClr val="accent5">
            <a:shade val="90000"/>
            <a:hueOff val="67978"/>
            <a:satOff val="-16138"/>
            <a:lumOff val="298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de-AT" sz="1400" kern="1200" dirty="0"/>
        </a:p>
      </dsp:txBody>
      <dsp:txXfrm>
        <a:off x="5411926" y="1911637"/>
        <a:ext cx="320822" cy="321687"/>
      </dsp:txXfrm>
    </dsp:sp>
    <dsp:sp modelId="{A05291DC-F479-490F-A071-BC9CF29F954D}">
      <dsp:nvSpPr>
        <dsp:cNvPr id="0" name=""/>
        <dsp:cNvSpPr/>
      </dsp:nvSpPr>
      <dsp:spPr>
        <a:xfrm>
          <a:off x="6060489" y="1423918"/>
          <a:ext cx="2161877" cy="1297126"/>
        </a:xfrm>
        <a:prstGeom prst="roundRect">
          <a:avLst>
            <a:gd name="adj" fmla="val 10000"/>
          </a:avLst>
        </a:prstGeom>
        <a:solidFill>
          <a:schemeClr val="accent5">
            <a:shade val="80000"/>
            <a:hueOff val="68189"/>
            <a:satOff val="-16340"/>
            <a:lumOff val="3184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de-AT" sz="1700" kern="1200" dirty="0" smtClean="0"/>
            <a:t>Nachprojektphase</a:t>
          </a:r>
          <a:endParaRPr lang="de-AT" sz="1700" kern="1200" dirty="0"/>
        </a:p>
      </dsp:txBody>
      <dsp:txXfrm>
        <a:off x="6098481" y="1461910"/>
        <a:ext cx="2085893" cy="1221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D7B64-A357-4379-B013-08AFAD978489}" type="datetimeFigureOut">
              <a:rPr lang="de-DE" smtClean="0"/>
              <a:t>10.06.2016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626580-0C20-46ED-A8AF-94DAF61634E3}" type="slidenum">
              <a:rPr lang="de-DE" smtClean="0"/>
              <a:t>‹Nr.›</a:t>
            </a:fld>
            <a:endParaRPr lang="de-DE"/>
          </a:p>
        </p:txBody>
      </p:sp>
    </p:spTree>
    <p:extLst>
      <p:ext uri="{BB962C8B-B14F-4D97-AF65-F5344CB8AC3E}">
        <p14:creationId xmlns:p14="http://schemas.microsoft.com/office/powerpoint/2010/main" val="263259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EE3FCF4-3415-4B98-9AD2-6F191E4F02F6}" type="slidenum">
              <a:rPr lang="en-US" smtClean="0"/>
              <a:pPr/>
              <a:t>51</a:t>
            </a:fld>
            <a:endParaRPr lang="en-US" dirty="0"/>
          </a:p>
        </p:txBody>
      </p:sp>
    </p:spTree>
    <p:extLst>
      <p:ext uri="{BB962C8B-B14F-4D97-AF65-F5344CB8AC3E}">
        <p14:creationId xmlns:p14="http://schemas.microsoft.com/office/powerpoint/2010/main" val="800475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A1DAA80D-24EF-4E76-8811-38B419B2CA93}" type="datetimeFigureOut">
              <a:rPr lang="de-DE" smtClean="0"/>
              <a:t>10.06.2016</a:t>
            </a:fld>
            <a:endParaRPr lang="de-DE" dirty="0"/>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endParaRPr lang="de-DE" dirty="0"/>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2E6A0939-BC6A-4702-8A1F-95EB28355DF1}" type="slidenum">
              <a:rPr lang="de-DE" smtClean="0"/>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5" name="Fußzeilenplatzhalter 4"/>
          <p:cNvSpPr>
            <a:spLocks noGrp="1"/>
          </p:cNvSpPr>
          <p:nvPr>
            <p:ph type="ftr" sz="quarter" idx="11"/>
          </p:nvPr>
        </p:nvSpPr>
        <p:spPr/>
        <p:txBody>
          <a:bodyPr/>
          <a:lstStyle>
            <a:extLst/>
          </a:lstStyle>
          <a:p>
            <a:endParaRPr lang="de-DE" dirty="0"/>
          </a:p>
        </p:txBody>
      </p:sp>
      <p:sp>
        <p:nvSpPr>
          <p:cNvPr id="6" name="Foliennummernplatzhalter 5"/>
          <p:cNvSpPr>
            <a:spLocks noGrp="1"/>
          </p:cNvSpPr>
          <p:nvPr>
            <p:ph type="sldNum" sz="quarter" idx="12"/>
          </p:nvPr>
        </p:nvSpPr>
        <p:spPr/>
        <p:txBody>
          <a:bodyPr/>
          <a:lstStyle>
            <a:extLst/>
          </a:lstStyle>
          <a:p>
            <a:fld id="{2E6A0939-BC6A-4702-8A1F-95EB28355DF1}" type="slidenum">
              <a:rPr lang="de-DE" smtClean="0"/>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5" name="Fußzeilenplatzhalter 4"/>
          <p:cNvSpPr>
            <a:spLocks noGrp="1"/>
          </p:cNvSpPr>
          <p:nvPr>
            <p:ph type="ftr" sz="quarter" idx="11"/>
          </p:nvPr>
        </p:nvSpPr>
        <p:spPr/>
        <p:txBody>
          <a:bodyPr/>
          <a:lstStyle>
            <a:extLst/>
          </a:lstStyle>
          <a:p>
            <a:endParaRPr lang="de-DE" dirty="0"/>
          </a:p>
        </p:txBody>
      </p:sp>
      <p:sp>
        <p:nvSpPr>
          <p:cNvPr id="6" name="Foliennummernplatzhalter 5"/>
          <p:cNvSpPr>
            <a:spLocks noGrp="1"/>
          </p:cNvSpPr>
          <p:nvPr>
            <p:ph type="sldNum" sz="quarter" idx="12"/>
          </p:nvPr>
        </p:nvSpPr>
        <p:spPr/>
        <p:txBody>
          <a:bodyPr/>
          <a:lstStyle>
            <a:extLst/>
          </a:lstStyle>
          <a:p>
            <a:fld id="{2E6A0939-BC6A-4702-8A1F-95EB28355DF1}" type="slidenum">
              <a:rPr lang="de-DE" smtClean="0"/>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5" name="Fußzeilenplatzhalter 4"/>
          <p:cNvSpPr>
            <a:spLocks noGrp="1"/>
          </p:cNvSpPr>
          <p:nvPr>
            <p:ph type="ftr" sz="quarter" idx="11"/>
          </p:nvPr>
        </p:nvSpPr>
        <p:spPr/>
        <p:txBody>
          <a:bodyPr/>
          <a:lstStyle>
            <a:extLst/>
          </a:lstStyle>
          <a:p>
            <a:endParaRPr lang="de-DE" dirty="0"/>
          </a:p>
        </p:txBody>
      </p:sp>
      <p:sp>
        <p:nvSpPr>
          <p:cNvPr id="6" name="Foliennummernplatzhalter 5"/>
          <p:cNvSpPr>
            <a:spLocks noGrp="1"/>
          </p:cNvSpPr>
          <p:nvPr>
            <p:ph type="sldNum" sz="quarter" idx="12"/>
          </p:nvPr>
        </p:nvSpPr>
        <p:spPr/>
        <p:txBody>
          <a:bodyPr/>
          <a:lstStyle>
            <a:extLst/>
          </a:lstStyle>
          <a:p>
            <a:fld id="{2E6A0939-BC6A-4702-8A1F-95EB28355DF1}" type="slidenum">
              <a:rPr lang="de-DE" smtClean="0"/>
              <a:t>‹Nr.›</a:t>
            </a:fld>
            <a:endParaRPr lang="de-DE" dirty="0"/>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5" name="Fußzeilenplatzhalter 4"/>
          <p:cNvSpPr>
            <a:spLocks noGrp="1"/>
          </p:cNvSpPr>
          <p:nvPr>
            <p:ph type="ftr" sz="quarter" idx="11"/>
          </p:nvPr>
        </p:nvSpPr>
        <p:spPr/>
        <p:txBody>
          <a:bodyPr/>
          <a:lstStyle>
            <a:extLst/>
          </a:lstStyle>
          <a:p>
            <a:endParaRPr lang="de-DE" dirty="0"/>
          </a:p>
        </p:txBody>
      </p:sp>
      <p:sp>
        <p:nvSpPr>
          <p:cNvPr id="6" name="Foliennummernplatzhalter 5"/>
          <p:cNvSpPr>
            <a:spLocks noGrp="1"/>
          </p:cNvSpPr>
          <p:nvPr>
            <p:ph type="sldNum" sz="quarter" idx="12"/>
          </p:nvPr>
        </p:nvSpPr>
        <p:spPr/>
        <p:txBody>
          <a:bodyPr/>
          <a:lstStyle>
            <a:extLst/>
          </a:lstStyle>
          <a:p>
            <a:fld id="{2E6A0939-BC6A-4702-8A1F-95EB28355DF1}" type="slidenum">
              <a:rPr lang="de-DE" smtClean="0"/>
              <a:t>‹Nr.›</a:t>
            </a:fld>
            <a:endParaRPr lang="de-DE" dirty="0"/>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6" name="Fußzeilenplatzhalter 5"/>
          <p:cNvSpPr>
            <a:spLocks noGrp="1"/>
          </p:cNvSpPr>
          <p:nvPr>
            <p:ph type="ftr" sz="quarter" idx="11"/>
          </p:nvPr>
        </p:nvSpPr>
        <p:spPr/>
        <p:txBody>
          <a:bodyPr/>
          <a:lstStyle>
            <a:extLst/>
          </a:lstStyle>
          <a:p>
            <a:endParaRPr lang="de-DE" dirty="0"/>
          </a:p>
        </p:txBody>
      </p:sp>
      <p:sp>
        <p:nvSpPr>
          <p:cNvPr id="7" name="Foliennummernplatzhalter 6"/>
          <p:cNvSpPr>
            <a:spLocks noGrp="1"/>
          </p:cNvSpPr>
          <p:nvPr>
            <p:ph type="sldNum" sz="quarter" idx="12"/>
          </p:nvPr>
        </p:nvSpPr>
        <p:spPr/>
        <p:txBody>
          <a:bodyPr/>
          <a:lstStyle>
            <a:extLst/>
          </a:lstStyle>
          <a:p>
            <a:fld id="{2E6A0939-BC6A-4702-8A1F-95EB28355DF1}" type="slidenum">
              <a:rPr lang="de-DE" smtClean="0"/>
              <a:t>‹Nr.›</a:t>
            </a:fld>
            <a:endParaRPr lang="de-DE" dirty="0"/>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8" name="Fußzeilenplatzhalter 7"/>
          <p:cNvSpPr>
            <a:spLocks noGrp="1"/>
          </p:cNvSpPr>
          <p:nvPr>
            <p:ph type="ftr" sz="quarter" idx="11"/>
          </p:nvPr>
        </p:nvSpPr>
        <p:spPr/>
        <p:txBody>
          <a:bodyPr/>
          <a:lstStyle>
            <a:extLst/>
          </a:lstStyle>
          <a:p>
            <a:endParaRPr lang="de-DE" dirty="0"/>
          </a:p>
        </p:txBody>
      </p:sp>
      <p:sp>
        <p:nvSpPr>
          <p:cNvPr id="9" name="Foliennummernplatzhalter 8"/>
          <p:cNvSpPr>
            <a:spLocks noGrp="1"/>
          </p:cNvSpPr>
          <p:nvPr>
            <p:ph type="sldNum" sz="quarter" idx="12"/>
          </p:nvPr>
        </p:nvSpPr>
        <p:spPr/>
        <p:txBody>
          <a:bodyPr/>
          <a:lstStyle>
            <a:extLst/>
          </a:lstStyle>
          <a:p>
            <a:fld id="{2E6A0939-BC6A-4702-8A1F-95EB28355DF1}" type="slidenum">
              <a:rPr lang="de-DE" smtClean="0"/>
              <a:t>‹Nr.›</a:t>
            </a:fld>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4" name="Fußzeilenplatzhalter 3"/>
          <p:cNvSpPr>
            <a:spLocks noGrp="1"/>
          </p:cNvSpPr>
          <p:nvPr>
            <p:ph type="ftr" sz="quarter" idx="11"/>
          </p:nvPr>
        </p:nvSpPr>
        <p:spPr/>
        <p:txBody>
          <a:bodyPr/>
          <a:lstStyle>
            <a:extLst/>
          </a:lstStyle>
          <a:p>
            <a:endParaRPr lang="de-DE" dirty="0"/>
          </a:p>
        </p:txBody>
      </p:sp>
      <p:sp>
        <p:nvSpPr>
          <p:cNvPr id="5" name="Foliennummernplatzhalter 4"/>
          <p:cNvSpPr>
            <a:spLocks noGrp="1"/>
          </p:cNvSpPr>
          <p:nvPr>
            <p:ph type="sldNum" sz="quarter" idx="12"/>
          </p:nvPr>
        </p:nvSpPr>
        <p:spPr/>
        <p:txBody>
          <a:bodyPr/>
          <a:lstStyle>
            <a:extLst/>
          </a:lstStyle>
          <a:p>
            <a:fld id="{2E6A0939-BC6A-4702-8A1F-95EB28355DF1}" type="slidenum">
              <a:rPr lang="de-DE" smtClean="0"/>
              <a:t>‹Nr.›</a:t>
            </a:fld>
            <a:endParaRPr lang="de-DE" dirty="0"/>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A1DAA80D-24EF-4E76-8811-38B419B2CA93}" type="datetimeFigureOut">
              <a:rPr lang="de-DE" smtClean="0"/>
              <a:t>10.06.2016</a:t>
            </a:fld>
            <a:endParaRPr lang="de-DE" dirty="0"/>
          </a:p>
        </p:txBody>
      </p:sp>
      <p:sp>
        <p:nvSpPr>
          <p:cNvPr id="3" name="Fußzeilenplatzhalter 2"/>
          <p:cNvSpPr>
            <a:spLocks noGrp="1"/>
          </p:cNvSpPr>
          <p:nvPr>
            <p:ph type="ftr" sz="quarter" idx="11"/>
          </p:nvPr>
        </p:nvSpPr>
        <p:spPr/>
        <p:txBody>
          <a:bodyPr/>
          <a:lstStyle>
            <a:extLst/>
          </a:lstStyle>
          <a:p>
            <a:endParaRPr lang="de-DE" dirty="0"/>
          </a:p>
        </p:txBody>
      </p:sp>
      <p:sp>
        <p:nvSpPr>
          <p:cNvPr id="4" name="Foliennummernplatzhalter 3"/>
          <p:cNvSpPr>
            <a:spLocks noGrp="1"/>
          </p:cNvSpPr>
          <p:nvPr>
            <p:ph type="sldNum" sz="quarter" idx="12"/>
          </p:nvPr>
        </p:nvSpPr>
        <p:spPr/>
        <p:txBody>
          <a:bodyPr/>
          <a:lstStyle>
            <a:extLst/>
          </a:lstStyle>
          <a:p>
            <a:fld id="{2E6A0939-BC6A-4702-8A1F-95EB28355DF1}" type="slidenum">
              <a:rPr lang="de-DE" smtClean="0"/>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A1DAA80D-24EF-4E76-8811-38B419B2CA93}" type="datetimeFigureOut">
              <a:rPr lang="de-DE" smtClean="0"/>
              <a:t>10.06.2016</a:t>
            </a:fld>
            <a:endParaRPr lang="de-DE" dirty="0"/>
          </a:p>
        </p:txBody>
      </p:sp>
      <p:sp>
        <p:nvSpPr>
          <p:cNvPr id="6" name="Fußzeilenplatzhalter 5"/>
          <p:cNvSpPr>
            <a:spLocks noGrp="1"/>
          </p:cNvSpPr>
          <p:nvPr>
            <p:ph type="ftr" sz="quarter" idx="11"/>
          </p:nvPr>
        </p:nvSpPr>
        <p:spPr/>
        <p:txBody>
          <a:bodyPr/>
          <a:lstStyle>
            <a:extLst/>
          </a:lstStyle>
          <a:p>
            <a:endParaRPr lang="de-DE" dirty="0"/>
          </a:p>
        </p:txBody>
      </p:sp>
      <p:sp>
        <p:nvSpPr>
          <p:cNvPr id="7" name="Foliennummernplatzhalter 6"/>
          <p:cNvSpPr>
            <a:spLocks noGrp="1"/>
          </p:cNvSpPr>
          <p:nvPr>
            <p:ph type="sldNum" sz="quarter" idx="12"/>
          </p:nvPr>
        </p:nvSpPr>
        <p:spPr/>
        <p:txBody>
          <a:bodyPr/>
          <a:lstStyle>
            <a:extLst/>
          </a:lstStyle>
          <a:p>
            <a:fld id="{2E6A0939-BC6A-4702-8A1F-95EB28355DF1}" type="slidenum">
              <a:rPr lang="de-DE" smtClean="0"/>
              <a:t>‹Nr.›</a:t>
            </a:fld>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dirty="0"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A1DAA80D-24EF-4E76-8811-38B419B2CA93}" type="datetimeFigureOut">
              <a:rPr lang="de-DE" smtClean="0"/>
              <a:t>10.06.2016</a:t>
            </a:fld>
            <a:endParaRPr lang="de-DE" dirty="0"/>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de-DE" dirty="0"/>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2E6A0939-BC6A-4702-8A1F-95EB28355DF1}" type="slidenum">
              <a:rPr lang="de-DE" smtClean="0"/>
              <a:t>‹Nr.›</a:t>
            </a:fld>
            <a:endParaRPr lang="de-DE" dirty="0"/>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1DAA80D-24EF-4E76-8811-38B419B2CA93}" type="datetimeFigureOut">
              <a:rPr lang="de-DE" smtClean="0"/>
              <a:t>10.06.2016</a:t>
            </a:fld>
            <a:endParaRPr lang="de-DE" dirty="0"/>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e-DE" dirty="0"/>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6A0939-BC6A-4702-8A1F-95EB28355DF1}"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Einfluss_PO.docx"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Projektmanagement</a:t>
            </a:r>
            <a:endParaRPr lang="de-DE" dirty="0"/>
          </a:p>
        </p:txBody>
      </p:sp>
      <p:sp>
        <p:nvSpPr>
          <p:cNvPr id="3" name="Untertitel 2"/>
          <p:cNvSpPr>
            <a:spLocks noGrp="1"/>
          </p:cNvSpPr>
          <p:nvPr>
            <p:ph type="subTitle" idx="1"/>
          </p:nvPr>
        </p:nvSpPr>
        <p:spPr/>
        <p:txBody>
          <a:bodyPr/>
          <a:lstStyle/>
          <a:p>
            <a:r>
              <a:rPr lang="en-US" sz="2400" dirty="0">
                <a:solidFill>
                  <a:srgbClr val="990000"/>
                </a:solidFill>
              </a:rPr>
              <a:t>Vorbereitung auf das PM-Basic Zertifikat der </a:t>
            </a:r>
          </a:p>
          <a:p>
            <a:r>
              <a:rPr lang="en-US" sz="2400" dirty="0">
                <a:solidFill>
                  <a:srgbClr val="990000"/>
                </a:solidFill>
              </a:rPr>
              <a:t>Projektmanagement Austria (PMA)</a:t>
            </a:r>
            <a:endParaRPr lang="de-DE" dirty="0"/>
          </a:p>
        </p:txBody>
      </p:sp>
    </p:spTree>
    <p:extLst>
      <p:ext uri="{BB962C8B-B14F-4D97-AF65-F5344CB8AC3E}">
        <p14:creationId xmlns:p14="http://schemas.microsoft.com/office/powerpoint/2010/main" val="3336497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normAutofit fontScale="92500" lnSpcReduction="10000"/>
          </a:bodyPr>
          <a:lstStyle/>
          <a:p>
            <a:pPr marL="285750" indent="-285750">
              <a:buFont typeface="Arial" pitchFamily="34" charset="0"/>
              <a:buChar char="•"/>
            </a:pPr>
            <a:r>
              <a:rPr lang="de-AT" dirty="0"/>
              <a:t>Haben spezifische Werte und </a:t>
            </a:r>
            <a:r>
              <a:rPr lang="de-AT" dirty="0" smtClean="0"/>
              <a:t>Regeln (Richtlinien) -&gt; Projektkultur</a:t>
            </a:r>
            <a:endParaRPr lang="de-AT" dirty="0"/>
          </a:p>
          <a:p>
            <a:pPr marL="285750" indent="-285750">
              <a:buFont typeface="Arial" pitchFamily="34" charset="0"/>
              <a:buChar char="•"/>
            </a:pPr>
            <a:r>
              <a:rPr lang="de-AT" dirty="0"/>
              <a:t>Grenzen sich durch genau definierte Projektrollen von anderen Umwelten ab</a:t>
            </a:r>
          </a:p>
          <a:p>
            <a:pPr marL="285750" indent="-285750">
              <a:buFont typeface="Arial" pitchFamily="34" charset="0"/>
              <a:buChar char="•"/>
            </a:pPr>
            <a:r>
              <a:rPr lang="de-AT" dirty="0"/>
              <a:t>Haben spezifische Kommunikationsformen</a:t>
            </a:r>
          </a:p>
          <a:p>
            <a:pPr marL="285750" indent="-285750">
              <a:buFont typeface="Arial" pitchFamily="34" charset="0"/>
              <a:buChar char="•"/>
            </a:pPr>
            <a:r>
              <a:rPr lang="de-AT" dirty="0"/>
              <a:t>Haben definierte Planungs- und Controlling Methoden</a:t>
            </a:r>
          </a:p>
          <a:p>
            <a:pPr marL="285750" indent="-285750">
              <a:buFont typeface="Arial" pitchFamily="34" charset="0"/>
              <a:buChar char="•"/>
            </a:pPr>
            <a:r>
              <a:rPr lang="de-AT" dirty="0"/>
              <a:t>Stehen mit Projektinternen- und Projektexternen Umwelten in </a:t>
            </a:r>
            <a:r>
              <a:rPr lang="de-AT" dirty="0" smtClean="0"/>
              <a:t>Beziehung</a:t>
            </a:r>
          </a:p>
          <a:p>
            <a:pPr marL="285750" indent="-285750">
              <a:buFont typeface="Arial" pitchFamily="34" charset="0"/>
              <a:buChar char="•"/>
            </a:pPr>
            <a:r>
              <a:rPr lang="de-DE" dirty="0" smtClean="0"/>
              <a:t>Schrittweise Nachvollziehung eines Projekts (z.B. elektr. Dokumentation mit mehreren Versionen)</a:t>
            </a:r>
            <a:endParaRPr lang="de-AT" dirty="0"/>
          </a:p>
          <a:p>
            <a:pPr marL="109728" indent="0">
              <a:buNone/>
            </a:pPr>
            <a:endParaRPr lang="de-DE" dirty="0"/>
          </a:p>
        </p:txBody>
      </p:sp>
      <p:sp>
        <p:nvSpPr>
          <p:cNvPr id="4" name="Foliennummernplatzhalter 3"/>
          <p:cNvSpPr>
            <a:spLocks noGrp="1"/>
          </p:cNvSpPr>
          <p:nvPr>
            <p:ph type="sldNum" sz="quarter" idx="12"/>
          </p:nvPr>
        </p:nvSpPr>
        <p:spPr/>
        <p:txBody>
          <a:bodyPr/>
          <a:lstStyle/>
          <a:p>
            <a:fld id="{CA223C78-4350-4A2F-8E13-EE9737E327D9}" type="slidenum">
              <a:rPr lang="de-AT" smtClean="0"/>
              <a:pPr/>
              <a:t>10</a:t>
            </a:fld>
            <a:endParaRPr lang="de-AT" dirty="0"/>
          </a:p>
        </p:txBody>
      </p:sp>
      <p:sp>
        <p:nvSpPr>
          <p:cNvPr id="2" name="Titel 1"/>
          <p:cNvSpPr>
            <a:spLocks noGrp="1"/>
          </p:cNvSpPr>
          <p:nvPr>
            <p:ph type="title"/>
          </p:nvPr>
        </p:nvSpPr>
        <p:spPr/>
        <p:txBody>
          <a:bodyPr/>
          <a:lstStyle/>
          <a:p>
            <a:r>
              <a:rPr lang="de-AT" dirty="0"/>
              <a:t>3. Soziales System</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691" y="188640"/>
            <a:ext cx="1368152" cy="1368152"/>
          </a:xfrm>
          <a:prstGeom prst="rect">
            <a:avLst/>
          </a:prstGeom>
        </p:spPr>
      </p:pic>
      <p:sp>
        <p:nvSpPr>
          <p:cNvPr id="6" name="Textfeld 5"/>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Tree>
    <p:extLst>
      <p:ext uri="{BB962C8B-B14F-4D97-AF65-F5344CB8AC3E}">
        <p14:creationId xmlns:p14="http://schemas.microsoft.com/office/powerpoint/2010/main" val="297846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Abgrenzung von Projekten</a:t>
            </a:r>
            <a:endParaRPr lang="de-AT" dirty="0"/>
          </a:p>
        </p:txBody>
      </p:sp>
      <p:sp>
        <p:nvSpPr>
          <p:cNvPr id="4" name="Inhaltsplatzhalter 3"/>
          <p:cNvSpPr>
            <a:spLocks noGrp="1"/>
          </p:cNvSpPr>
          <p:nvPr>
            <p:ph idx="1"/>
          </p:nvPr>
        </p:nvSpPr>
        <p:spPr/>
        <p:txBody>
          <a:bodyPr>
            <a:normAutofit fontScale="85000" lnSpcReduction="20000"/>
          </a:bodyPr>
          <a:lstStyle/>
          <a:p>
            <a:pPr marL="0" indent="0">
              <a:buNone/>
            </a:pPr>
            <a:r>
              <a:rPr lang="de-AT" dirty="0" smtClean="0">
                <a:solidFill>
                  <a:srgbClr val="990000"/>
                </a:solidFill>
              </a:rPr>
              <a:t>Die Abgrenzung von Projekten erfolgt in drei Bereichen:</a:t>
            </a:r>
          </a:p>
          <a:p>
            <a:pPr marL="457200" indent="-457200">
              <a:buFont typeface="+mj-lt"/>
              <a:buAutoNum type="arabicPeriod"/>
            </a:pPr>
            <a:endParaRPr lang="de-AT" dirty="0">
              <a:solidFill>
                <a:srgbClr val="990000"/>
              </a:solidFill>
            </a:endParaRPr>
          </a:p>
          <a:p>
            <a:pPr marL="457200" indent="-457200">
              <a:buFont typeface="+mj-lt"/>
              <a:buAutoNum type="arabicPeriod"/>
            </a:pPr>
            <a:r>
              <a:rPr lang="de-AT" dirty="0" smtClean="0">
                <a:solidFill>
                  <a:schemeClr val="tx1"/>
                </a:solidFill>
              </a:rPr>
              <a:t>Im sozialen Bereich (soziale </a:t>
            </a:r>
            <a:r>
              <a:rPr lang="de-AT" dirty="0" smtClean="0">
                <a:solidFill>
                  <a:schemeClr val="tx1"/>
                </a:solidFill>
              </a:rPr>
              <a:t>Abgrenzung; welche Umwelt hat welche Aufgabe/Rolle?; mögliche Konfliktpunkte -&gt; Prophylaxe zur Vermeidung von Problemen</a:t>
            </a:r>
            <a:r>
              <a:rPr lang="de-AT" smtClean="0">
                <a:solidFill>
                  <a:schemeClr val="tx1"/>
                </a:solidFill>
              </a:rPr>
              <a:t>) D.h</a:t>
            </a:r>
            <a:r>
              <a:rPr lang="de-AT" dirty="0" smtClean="0">
                <a:solidFill>
                  <a:schemeClr val="tx1"/>
                </a:solidFill>
              </a:rPr>
              <a:t>. wer könnte mein Projekt gefährden?</a:t>
            </a:r>
            <a:endParaRPr lang="de-AT" dirty="0" smtClean="0">
              <a:solidFill>
                <a:schemeClr val="tx1"/>
              </a:solidFill>
            </a:endParaRPr>
          </a:p>
          <a:p>
            <a:pPr marL="457200" indent="-457200">
              <a:buFont typeface="+mj-lt"/>
              <a:buAutoNum type="arabicPeriod"/>
            </a:pPr>
            <a:r>
              <a:rPr lang="de-AT" dirty="0" smtClean="0">
                <a:solidFill>
                  <a:schemeClr val="tx1"/>
                </a:solidFill>
              </a:rPr>
              <a:t>Im sachlichen Bereich (sachliche </a:t>
            </a:r>
            <a:r>
              <a:rPr lang="de-AT" dirty="0" smtClean="0">
                <a:solidFill>
                  <a:schemeClr val="tx1"/>
                </a:solidFill>
              </a:rPr>
              <a:t>Abgrenzung; ZIELE und NICHT-ZIELE um den Projektbereich unsererseits abzugrenzen -&gt; „was machen wir und was nicht“; Nicht- u. Ziele können sich im Laufe des Projekts verändern)</a:t>
            </a:r>
            <a:endParaRPr lang="de-AT" dirty="0" smtClean="0">
              <a:solidFill>
                <a:schemeClr val="tx1"/>
              </a:solidFill>
            </a:endParaRPr>
          </a:p>
          <a:p>
            <a:pPr marL="457200" indent="-457200">
              <a:buFont typeface="+mj-lt"/>
              <a:buAutoNum type="arabicPeriod"/>
            </a:pPr>
            <a:r>
              <a:rPr lang="de-AT" dirty="0" smtClean="0">
                <a:solidFill>
                  <a:schemeClr val="tx1"/>
                </a:solidFill>
              </a:rPr>
              <a:t>Im zeitlichen Bereich (zeitliche </a:t>
            </a:r>
            <a:r>
              <a:rPr lang="de-AT" dirty="0" smtClean="0">
                <a:solidFill>
                  <a:schemeClr val="tx1"/>
                </a:solidFill>
              </a:rPr>
              <a:t>Abgrenzung; Projekt beginnt nach ERTEILUNG des Auftraggebers und endet mit der ABNAHME des Auftraggebers)</a:t>
            </a:r>
            <a:endParaRPr lang="de-AT" dirty="0" smtClean="0">
              <a:solidFill>
                <a:schemeClr val="tx1"/>
              </a:solidFill>
            </a:endParaRPr>
          </a:p>
          <a:p>
            <a:pPr marL="0" indent="0">
              <a:buNone/>
            </a:pPr>
            <a:endParaRPr lang="de-AT" dirty="0">
              <a:solidFill>
                <a:schemeClr val="tx1"/>
              </a:solidFill>
            </a:endParaRPr>
          </a:p>
        </p:txBody>
      </p:sp>
      <p:sp>
        <p:nvSpPr>
          <p:cNvPr id="6" name="Textfeld 5"/>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2" name="Foliennummernplatzhalter 1"/>
          <p:cNvSpPr>
            <a:spLocks noGrp="1"/>
          </p:cNvSpPr>
          <p:nvPr>
            <p:ph type="sldNum" sz="quarter" idx="10"/>
          </p:nvPr>
        </p:nvSpPr>
        <p:spPr/>
        <p:txBody>
          <a:bodyPr/>
          <a:lstStyle/>
          <a:p>
            <a:fld id="{CA223C78-4350-4A2F-8E13-EE9737E327D9}" type="slidenum">
              <a:rPr lang="de-AT" smtClean="0"/>
              <a:pPr/>
              <a:t>11</a:t>
            </a:fld>
            <a:endParaRPr lang="de-AT" dirty="0"/>
          </a:p>
        </p:txBody>
      </p:sp>
    </p:spTree>
    <p:extLst>
      <p:ext uri="{BB962C8B-B14F-4D97-AF65-F5344CB8AC3E}">
        <p14:creationId xmlns:p14="http://schemas.microsoft.com/office/powerpoint/2010/main" val="2862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chemeClr val="accent1"/>
                                      </p:to>
                                    </p:animClr>
                                  </p:sub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CA223C78-4350-4A2F-8E13-EE9737E327D9}" type="slidenum">
              <a:rPr lang="de-AT" smtClean="0"/>
              <a:pPr/>
              <a:t>12</a:t>
            </a:fld>
            <a:endParaRPr lang="de-AT" dirty="0"/>
          </a:p>
        </p:txBody>
      </p:sp>
      <p:sp>
        <p:nvSpPr>
          <p:cNvPr id="5" name="Titel 4"/>
          <p:cNvSpPr>
            <a:spLocks noGrp="1"/>
          </p:cNvSpPr>
          <p:nvPr>
            <p:ph type="title"/>
          </p:nvPr>
        </p:nvSpPr>
        <p:spPr/>
        <p:txBody>
          <a:bodyPr/>
          <a:lstStyle/>
          <a:p>
            <a:r>
              <a:rPr lang="de-AT" dirty="0" smtClean="0"/>
              <a:t>3. </a:t>
            </a:r>
            <a:r>
              <a:rPr lang="de-AT" dirty="0"/>
              <a:t>Soziale Abgrenzung</a:t>
            </a:r>
          </a:p>
        </p:txBody>
      </p:sp>
      <p:grpSp>
        <p:nvGrpSpPr>
          <p:cNvPr id="6" name="Gruppieren 5"/>
          <p:cNvGrpSpPr/>
          <p:nvPr/>
        </p:nvGrpSpPr>
        <p:grpSpPr>
          <a:xfrm>
            <a:off x="785163" y="1393636"/>
            <a:ext cx="7791668" cy="4680520"/>
            <a:chOff x="785163" y="1772817"/>
            <a:chExt cx="7791668" cy="4680520"/>
          </a:xfrm>
        </p:grpSpPr>
        <p:sp>
          <p:nvSpPr>
            <p:cNvPr id="7" name="Ellipse 6"/>
            <p:cNvSpPr/>
            <p:nvPr/>
          </p:nvSpPr>
          <p:spPr>
            <a:xfrm>
              <a:off x="3633935" y="3563894"/>
              <a:ext cx="19886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Projekt</a:t>
              </a:r>
              <a:br>
                <a:rPr lang="de-AT" sz="1600" dirty="0" smtClean="0"/>
              </a:br>
              <a:r>
                <a:rPr lang="de-AT" sz="1600" dirty="0" smtClean="0"/>
                <a:t>Dorffest</a:t>
              </a:r>
              <a:endParaRPr lang="de-AT" sz="1600" dirty="0"/>
            </a:p>
          </p:txBody>
        </p:sp>
        <p:sp>
          <p:nvSpPr>
            <p:cNvPr id="8" name="Ellipse 7"/>
            <p:cNvSpPr/>
            <p:nvPr/>
          </p:nvSpPr>
          <p:spPr>
            <a:xfrm>
              <a:off x="785163" y="3563894"/>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Speisen</a:t>
              </a:r>
              <a:endParaRPr lang="de-AT" sz="1600" dirty="0"/>
            </a:p>
          </p:txBody>
        </p:sp>
        <p:sp>
          <p:nvSpPr>
            <p:cNvPr id="9" name="Ellipse 8"/>
            <p:cNvSpPr/>
            <p:nvPr/>
          </p:nvSpPr>
          <p:spPr>
            <a:xfrm>
              <a:off x="4788027" y="1772817"/>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Behörden</a:t>
              </a:r>
              <a:endParaRPr lang="de-AT" sz="1600" dirty="0"/>
            </a:p>
          </p:txBody>
        </p:sp>
        <p:sp>
          <p:nvSpPr>
            <p:cNvPr id="10" name="Ellipse 9"/>
            <p:cNvSpPr/>
            <p:nvPr/>
          </p:nvSpPr>
          <p:spPr>
            <a:xfrm>
              <a:off x="899595" y="4741179"/>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Werbe-agentur</a:t>
              </a:r>
              <a:endParaRPr lang="de-AT" sz="1600" dirty="0"/>
            </a:p>
          </p:txBody>
        </p:sp>
        <p:sp>
          <p:nvSpPr>
            <p:cNvPr id="11" name="Ellipse 10"/>
            <p:cNvSpPr/>
            <p:nvPr/>
          </p:nvSpPr>
          <p:spPr>
            <a:xfrm>
              <a:off x="6588227" y="3563894"/>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Ehrengäste</a:t>
              </a:r>
              <a:endParaRPr lang="de-AT" sz="1600" dirty="0"/>
            </a:p>
          </p:txBody>
        </p:sp>
        <p:sp>
          <p:nvSpPr>
            <p:cNvPr id="12" name="Ellipse 11"/>
            <p:cNvSpPr/>
            <p:nvPr/>
          </p:nvSpPr>
          <p:spPr>
            <a:xfrm>
              <a:off x="6588227" y="4741179"/>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Bühnenbau</a:t>
              </a:r>
              <a:endParaRPr lang="de-AT" sz="1600" dirty="0"/>
            </a:p>
          </p:txBody>
        </p:sp>
        <p:sp>
          <p:nvSpPr>
            <p:cNvPr id="13" name="Ellipse 12"/>
            <p:cNvSpPr/>
            <p:nvPr/>
          </p:nvSpPr>
          <p:spPr>
            <a:xfrm>
              <a:off x="4788027" y="5661249"/>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Musik</a:t>
              </a:r>
              <a:endParaRPr lang="de-AT" sz="1600" dirty="0"/>
            </a:p>
          </p:txBody>
        </p:sp>
        <p:sp>
          <p:nvSpPr>
            <p:cNvPr id="14" name="Ellipse 13"/>
            <p:cNvSpPr/>
            <p:nvPr/>
          </p:nvSpPr>
          <p:spPr>
            <a:xfrm>
              <a:off x="6588227" y="2496594"/>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Security</a:t>
              </a:r>
              <a:endParaRPr lang="de-AT" sz="1600" dirty="0"/>
            </a:p>
          </p:txBody>
        </p:sp>
        <p:sp>
          <p:nvSpPr>
            <p:cNvPr id="15" name="Ellipse 14"/>
            <p:cNvSpPr/>
            <p:nvPr/>
          </p:nvSpPr>
          <p:spPr>
            <a:xfrm>
              <a:off x="785163" y="2492898"/>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Getränke-firma</a:t>
              </a:r>
              <a:endParaRPr lang="de-AT" sz="1600" dirty="0"/>
            </a:p>
          </p:txBody>
        </p:sp>
        <p:sp>
          <p:nvSpPr>
            <p:cNvPr id="16" name="Ellipse 15"/>
            <p:cNvSpPr/>
            <p:nvPr/>
          </p:nvSpPr>
          <p:spPr>
            <a:xfrm>
              <a:off x="2592283" y="1772817"/>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Sanitäter</a:t>
              </a:r>
              <a:endParaRPr lang="de-AT" sz="1600" dirty="0"/>
            </a:p>
          </p:txBody>
        </p:sp>
        <p:sp>
          <p:nvSpPr>
            <p:cNvPr id="17" name="Ellipse 16"/>
            <p:cNvSpPr/>
            <p:nvPr/>
          </p:nvSpPr>
          <p:spPr>
            <a:xfrm>
              <a:off x="2592283" y="5661249"/>
              <a:ext cx="1988604" cy="7920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dirty="0" smtClean="0"/>
                <a:t>Personal</a:t>
              </a:r>
              <a:endParaRPr lang="de-AT" sz="1600" dirty="0"/>
            </a:p>
          </p:txBody>
        </p:sp>
        <p:cxnSp>
          <p:nvCxnSpPr>
            <p:cNvPr id="19" name="Gerade Verbindung 18"/>
            <p:cNvCxnSpPr>
              <a:stCxn id="15" idx="6"/>
              <a:endCxn id="7" idx="1"/>
            </p:cNvCxnSpPr>
            <p:nvPr/>
          </p:nvCxnSpPr>
          <p:spPr>
            <a:xfrm>
              <a:off x="2773771" y="2888941"/>
              <a:ext cx="1151391" cy="790952"/>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6" idx="4"/>
              <a:endCxn id="7" idx="0"/>
            </p:cNvCxnSpPr>
            <p:nvPr/>
          </p:nvCxnSpPr>
          <p:spPr>
            <a:xfrm>
              <a:off x="3586585" y="2564908"/>
              <a:ext cx="1041651" cy="998989"/>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22"/>
            <p:cNvCxnSpPr>
              <a:stCxn id="9" idx="4"/>
              <a:endCxn id="7" idx="0"/>
            </p:cNvCxnSpPr>
            <p:nvPr/>
          </p:nvCxnSpPr>
          <p:spPr>
            <a:xfrm flipH="1">
              <a:off x="4628237" y="2564908"/>
              <a:ext cx="1154091" cy="998989"/>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14" idx="2"/>
              <a:endCxn id="7" idx="7"/>
            </p:cNvCxnSpPr>
            <p:nvPr/>
          </p:nvCxnSpPr>
          <p:spPr>
            <a:xfrm flipH="1">
              <a:off x="5331318" y="2892641"/>
              <a:ext cx="1256911" cy="787255"/>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26"/>
            <p:cNvCxnSpPr>
              <a:stCxn id="8" idx="6"/>
              <a:endCxn id="7" idx="2"/>
            </p:cNvCxnSpPr>
            <p:nvPr/>
          </p:nvCxnSpPr>
          <p:spPr>
            <a:xfrm>
              <a:off x="2773771" y="3959937"/>
              <a:ext cx="860167" cy="0"/>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0" idx="6"/>
              <a:endCxn id="7" idx="3"/>
            </p:cNvCxnSpPr>
            <p:nvPr/>
          </p:nvCxnSpPr>
          <p:spPr>
            <a:xfrm flipV="1">
              <a:off x="2888201" y="4239982"/>
              <a:ext cx="1036961" cy="897240"/>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7" idx="0"/>
              <a:endCxn id="7" idx="4"/>
            </p:cNvCxnSpPr>
            <p:nvPr/>
          </p:nvCxnSpPr>
          <p:spPr>
            <a:xfrm flipV="1">
              <a:off x="3586585" y="4355981"/>
              <a:ext cx="1041651" cy="1305267"/>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32"/>
            <p:cNvCxnSpPr>
              <a:stCxn id="13" idx="0"/>
              <a:endCxn id="7" idx="4"/>
            </p:cNvCxnSpPr>
            <p:nvPr/>
          </p:nvCxnSpPr>
          <p:spPr>
            <a:xfrm flipH="1" flipV="1">
              <a:off x="4628237" y="4355981"/>
              <a:ext cx="1154091" cy="1305267"/>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stCxn id="12" idx="2"/>
              <a:endCxn id="7" idx="5"/>
            </p:cNvCxnSpPr>
            <p:nvPr/>
          </p:nvCxnSpPr>
          <p:spPr>
            <a:xfrm flipH="1" flipV="1">
              <a:off x="5331318" y="4239982"/>
              <a:ext cx="1256911" cy="897240"/>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36"/>
            <p:cNvCxnSpPr>
              <a:stCxn id="11" idx="2"/>
              <a:endCxn id="7" idx="6"/>
            </p:cNvCxnSpPr>
            <p:nvPr/>
          </p:nvCxnSpPr>
          <p:spPr>
            <a:xfrm flipH="1">
              <a:off x="5622542" y="3959937"/>
              <a:ext cx="965687" cy="0"/>
            </a:xfrm>
            <a:prstGeom prst="line">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694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fontScale="92500"/>
          </a:bodyPr>
          <a:lstStyle/>
          <a:p>
            <a:pPr marL="0" indent="0">
              <a:buNone/>
            </a:pPr>
            <a:r>
              <a:rPr lang="de-AT" dirty="0" smtClean="0"/>
              <a:t>Soziale Systeme sind allgemein dadurch gekennzeichnet, dass sie sich einerseits von ihren umgebenden Umwelten abgrenzen und andererseits zu diesen Umwelten Beziehungen haben.</a:t>
            </a:r>
          </a:p>
          <a:p>
            <a:pPr marL="0" indent="0" algn="ctr">
              <a:buNone/>
            </a:pPr>
            <a:endParaRPr lang="de-AT" dirty="0"/>
          </a:p>
          <a:p>
            <a:pPr marL="0" indent="0" algn="ctr">
              <a:buNone/>
            </a:pPr>
            <a:endParaRPr lang="de-AT" dirty="0" smtClean="0"/>
          </a:p>
          <a:p>
            <a:pPr marL="0" indent="0" algn="ctr">
              <a:buNone/>
            </a:pPr>
            <a:endParaRPr lang="de-AT" dirty="0" smtClean="0"/>
          </a:p>
        </p:txBody>
      </p:sp>
      <p:sp>
        <p:nvSpPr>
          <p:cNvPr id="6" name="Inhaltsplatzhalter 5"/>
          <p:cNvSpPr>
            <a:spLocks noGrp="1"/>
          </p:cNvSpPr>
          <p:nvPr>
            <p:ph sz="half" idx="2"/>
          </p:nvPr>
        </p:nvSpPr>
        <p:spPr/>
        <p:txBody>
          <a:bodyPr>
            <a:normAutofit fontScale="92500"/>
          </a:bodyPr>
          <a:lstStyle/>
          <a:p>
            <a:pPr marL="109728" indent="0">
              <a:buNone/>
            </a:pPr>
            <a:r>
              <a:rPr lang="de-AT" dirty="0"/>
              <a:t>Der Kontext in dem das soziale System „Projekt“ arbeitet, d.h. die inneren und die äußeren Umwelten, werden grundsätzlich bei jedem Projekt analysiert, da diese einen enormen Einfluss auf den Erfolg eines Projektes ausüben.</a:t>
            </a:r>
          </a:p>
          <a:p>
            <a:endParaRPr lang="de-DE" dirty="0"/>
          </a:p>
        </p:txBody>
      </p:sp>
      <p:sp>
        <p:nvSpPr>
          <p:cNvPr id="4" name="Foliennummernplatzhalter 3"/>
          <p:cNvSpPr>
            <a:spLocks noGrp="1"/>
          </p:cNvSpPr>
          <p:nvPr>
            <p:ph type="sldNum" sz="quarter" idx="12"/>
          </p:nvPr>
        </p:nvSpPr>
        <p:spPr/>
        <p:txBody>
          <a:bodyPr/>
          <a:lstStyle/>
          <a:p>
            <a:fld id="{CA223C78-4350-4A2F-8E13-EE9737E327D9}" type="slidenum">
              <a:rPr lang="de-AT" smtClean="0"/>
              <a:pPr/>
              <a:t>13</a:t>
            </a:fld>
            <a:endParaRPr lang="de-AT" dirty="0"/>
          </a:p>
        </p:txBody>
      </p:sp>
      <p:sp>
        <p:nvSpPr>
          <p:cNvPr id="2" name="Titel 1"/>
          <p:cNvSpPr>
            <a:spLocks noGrp="1"/>
          </p:cNvSpPr>
          <p:nvPr>
            <p:ph type="title"/>
          </p:nvPr>
        </p:nvSpPr>
        <p:spPr/>
        <p:txBody>
          <a:bodyPr/>
          <a:lstStyle/>
          <a:p>
            <a:r>
              <a:rPr lang="de-AT" dirty="0" smtClean="0"/>
              <a:t>Soziale Abgrenzung</a:t>
            </a:r>
            <a:endParaRPr lang="de-AT" dirty="0"/>
          </a:p>
        </p:txBody>
      </p:sp>
      <p:sp>
        <p:nvSpPr>
          <p:cNvPr id="5" name="Textfeld 4"/>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Tree>
    <p:extLst>
      <p:ext uri="{BB962C8B-B14F-4D97-AF65-F5344CB8AC3E}">
        <p14:creationId xmlns:p14="http://schemas.microsoft.com/office/powerpoint/2010/main" val="1252430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Sachliche Abgrenzung</a:t>
            </a:r>
            <a:endParaRPr lang="de-AT" dirty="0"/>
          </a:p>
        </p:txBody>
      </p:sp>
      <p:sp>
        <p:nvSpPr>
          <p:cNvPr id="3" name="Inhaltsplatzhalter 2"/>
          <p:cNvSpPr>
            <a:spLocks noGrp="1"/>
          </p:cNvSpPr>
          <p:nvPr>
            <p:ph idx="1"/>
          </p:nvPr>
        </p:nvSpPr>
        <p:spPr>
          <a:xfrm>
            <a:off x="457200" y="1981201"/>
            <a:ext cx="5987008" cy="4156958"/>
          </a:xfrm>
        </p:spPr>
        <p:txBody>
          <a:bodyPr>
            <a:normAutofit fontScale="85000" lnSpcReduction="10000"/>
          </a:bodyPr>
          <a:lstStyle/>
          <a:p>
            <a:pPr marL="400050" lvl="1" indent="0">
              <a:buNone/>
            </a:pPr>
            <a:endParaRPr lang="de-AT" sz="2400" dirty="0" smtClean="0"/>
          </a:p>
          <a:p>
            <a:pPr marL="400050" lvl="1" indent="0">
              <a:buNone/>
            </a:pPr>
            <a:r>
              <a:rPr lang="de-AT" sz="2400" dirty="0" smtClean="0"/>
              <a:t>Die wesentlichen Faktoren der sachlichen</a:t>
            </a:r>
            <a:br>
              <a:rPr lang="de-AT" sz="2400" dirty="0" smtClean="0"/>
            </a:br>
            <a:r>
              <a:rPr lang="de-AT" sz="2400" dirty="0" smtClean="0"/>
              <a:t>Abgrenzung sind die Ziele und Nicht-Ziele</a:t>
            </a:r>
            <a:br>
              <a:rPr lang="de-AT" sz="2400" dirty="0" smtClean="0"/>
            </a:br>
            <a:r>
              <a:rPr lang="de-AT" sz="2400" dirty="0" smtClean="0"/>
              <a:t>eines Projektes – dadurch können Projekte</a:t>
            </a:r>
            <a:br>
              <a:rPr lang="de-AT" sz="2400" dirty="0" smtClean="0"/>
            </a:br>
            <a:r>
              <a:rPr lang="de-AT" sz="2400" dirty="0" smtClean="0"/>
              <a:t>sachlich eindeutig abgegrenzt werden!</a:t>
            </a:r>
          </a:p>
          <a:p>
            <a:pPr marL="400050" lvl="1" indent="0">
              <a:buNone/>
            </a:pPr>
            <a:r>
              <a:rPr lang="de-AT" sz="2400" dirty="0" smtClean="0"/>
              <a:t>Vereinfacht gesagt: Ein Projekt hat ein</a:t>
            </a:r>
            <a:br>
              <a:rPr lang="de-AT" sz="2400" dirty="0" smtClean="0"/>
            </a:br>
            <a:r>
              <a:rPr lang="de-AT" sz="2400" dirty="0" smtClean="0"/>
              <a:t>bestimmtes Ziel und grenzt sich durch dieses</a:t>
            </a:r>
            <a:br>
              <a:rPr lang="de-AT" sz="2400" dirty="0" smtClean="0"/>
            </a:br>
            <a:r>
              <a:rPr lang="de-AT" sz="2400" dirty="0" smtClean="0"/>
              <a:t>Ziel und die Geschichte, wie es zum Projekt</a:t>
            </a:r>
            <a:br>
              <a:rPr lang="de-AT" sz="2400" dirty="0" smtClean="0"/>
            </a:br>
            <a:r>
              <a:rPr lang="de-AT" sz="2400" dirty="0" smtClean="0"/>
              <a:t>gekommen ist, von anderen</a:t>
            </a:r>
            <a:br>
              <a:rPr lang="de-AT" sz="2400" dirty="0" smtClean="0"/>
            </a:br>
            <a:r>
              <a:rPr lang="de-AT" sz="2400" dirty="0" smtClean="0"/>
              <a:t>Projekten/Tätigkeiten ab.</a:t>
            </a:r>
            <a:endParaRPr lang="de-AT"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132857"/>
            <a:ext cx="2448272" cy="400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0"/>
          </p:nvPr>
        </p:nvSpPr>
        <p:spPr/>
        <p:txBody>
          <a:bodyPr/>
          <a:lstStyle/>
          <a:p>
            <a:fld id="{CA223C78-4350-4A2F-8E13-EE9737E327D9}" type="slidenum">
              <a:rPr lang="de-AT" smtClean="0"/>
              <a:pPr/>
              <a:t>14</a:t>
            </a:fld>
            <a:endParaRPr lang="de-AT" dirty="0"/>
          </a:p>
        </p:txBody>
      </p:sp>
    </p:spTree>
    <p:extLst>
      <p:ext uri="{BB962C8B-B14F-4D97-AF65-F5344CB8AC3E}">
        <p14:creationId xmlns:p14="http://schemas.microsoft.com/office/powerpoint/2010/main" val="4200168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Zeitliche Abgrenzung</a:t>
            </a:r>
            <a:endParaRPr lang="de-AT"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223324911"/>
              </p:ext>
            </p:extLst>
          </p:nvPr>
        </p:nvGraphicFramePr>
        <p:xfrm>
          <a:off x="457200" y="1981204"/>
          <a:ext cx="8229600" cy="4144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Gerade Verbindung mit Pfeil 5"/>
          <p:cNvCxnSpPr/>
          <p:nvPr/>
        </p:nvCxnSpPr>
        <p:spPr>
          <a:xfrm>
            <a:off x="467544" y="5589240"/>
            <a:ext cx="820891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8107074" y="5773906"/>
            <a:ext cx="569387" cy="369332"/>
          </a:xfrm>
          <a:prstGeom prst="rect">
            <a:avLst/>
          </a:prstGeom>
          <a:noFill/>
        </p:spPr>
        <p:txBody>
          <a:bodyPr wrap="none" rtlCol="0">
            <a:spAutoFit/>
          </a:bodyPr>
          <a:lstStyle/>
          <a:p>
            <a:r>
              <a:rPr lang="de-AT" dirty="0" smtClean="0"/>
              <a:t>Zeit</a:t>
            </a:r>
            <a:endParaRPr lang="de-AT" dirty="0"/>
          </a:p>
        </p:txBody>
      </p:sp>
      <p:cxnSp>
        <p:nvCxnSpPr>
          <p:cNvPr id="9" name="Gerade Verbindung 8"/>
          <p:cNvCxnSpPr/>
          <p:nvPr/>
        </p:nvCxnSpPr>
        <p:spPr>
          <a:xfrm>
            <a:off x="3491880" y="2708920"/>
            <a:ext cx="0" cy="2880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5652120" y="2708920"/>
            <a:ext cx="0" cy="2880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3155895" y="2351066"/>
            <a:ext cx="671979" cy="369332"/>
          </a:xfrm>
          <a:prstGeom prst="rect">
            <a:avLst/>
          </a:prstGeom>
          <a:noFill/>
        </p:spPr>
        <p:txBody>
          <a:bodyPr wrap="none" rtlCol="0">
            <a:spAutoFit/>
          </a:bodyPr>
          <a:lstStyle/>
          <a:p>
            <a:r>
              <a:rPr lang="de-AT" dirty="0" smtClean="0"/>
              <a:t>Start</a:t>
            </a:r>
            <a:endParaRPr lang="de-AT" dirty="0"/>
          </a:p>
        </p:txBody>
      </p:sp>
      <p:sp>
        <p:nvSpPr>
          <p:cNvPr id="12" name="Textfeld 11"/>
          <p:cNvSpPr txBox="1"/>
          <p:nvPr/>
        </p:nvSpPr>
        <p:spPr>
          <a:xfrm>
            <a:off x="5290487" y="2351066"/>
            <a:ext cx="723275" cy="369332"/>
          </a:xfrm>
          <a:prstGeom prst="rect">
            <a:avLst/>
          </a:prstGeom>
          <a:noFill/>
        </p:spPr>
        <p:txBody>
          <a:bodyPr wrap="none" rtlCol="0">
            <a:spAutoFit/>
          </a:bodyPr>
          <a:lstStyle/>
          <a:p>
            <a:r>
              <a:rPr lang="de-AT" dirty="0" smtClean="0"/>
              <a:t>Ende</a:t>
            </a:r>
            <a:endParaRPr lang="de-AT" dirty="0"/>
          </a:p>
        </p:txBody>
      </p:sp>
      <p:cxnSp>
        <p:nvCxnSpPr>
          <p:cNvPr id="14" name="Gerade Verbindung mit Pfeil 13"/>
          <p:cNvCxnSpPr/>
          <p:nvPr/>
        </p:nvCxnSpPr>
        <p:spPr>
          <a:xfrm>
            <a:off x="3491880" y="5229200"/>
            <a:ext cx="21602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906118" y="4875261"/>
            <a:ext cx="1331775" cy="353943"/>
          </a:xfrm>
          <a:prstGeom prst="rect">
            <a:avLst/>
          </a:prstGeom>
          <a:noFill/>
        </p:spPr>
        <p:txBody>
          <a:bodyPr wrap="none" rtlCol="0">
            <a:spAutoFit/>
          </a:bodyPr>
          <a:lstStyle/>
          <a:p>
            <a:r>
              <a:rPr lang="de-AT" sz="1700" dirty="0" smtClean="0">
                <a:latin typeface="+mj-lt"/>
              </a:rPr>
              <a:t>Projektdauer</a:t>
            </a:r>
            <a:endParaRPr lang="de-AT" sz="1700" dirty="0">
              <a:latin typeface="+mj-lt"/>
            </a:endParaRPr>
          </a:p>
        </p:txBody>
      </p:sp>
      <p:sp>
        <p:nvSpPr>
          <p:cNvPr id="3" name="Foliennummernplatzhalter 2"/>
          <p:cNvSpPr>
            <a:spLocks noGrp="1"/>
          </p:cNvSpPr>
          <p:nvPr>
            <p:ph type="sldNum" sz="quarter" idx="10"/>
          </p:nvPr>
        </p:nvSpPr>
        <p:spPr/>
        <p:txBody>
          <a:bodyPr/>
          <a:lstStyle/>
          <a:p>
            <a:fld id="{CA223C78-4350-4A2F-8E13-EE9737E327D9}" type="slidenum">
              <a:rPr lang="de-AT" smtClean="0"/>
              <a:pPr/>
              <a:t>15</a:t>
            </a:fld>
            <a:endParaRPr lang="de-AT" dirty="0"/>
          </a:p>
        </p:txBody>
      </p:sp>
    </p:spTree>
    <p:extLst>
      <p:ext uri="{BB962C8B-B14F-4D97-AF65-F5344CB8AC3E}">
        <p14:creationId xmlns:p14="http://schemas.microsoft.com/office/powerpoint/2010/main" val="130454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Zeitliche Abgrenzung</a:t>
            </a:r>
            <a:endParaRPr lang="de-AT" dirty="0"/>
          </a:p>
        </p:txBody>
      </p:sp>
      <p:sp>
        <p:nvSpPr>
          <p:cNvPr id="3" name="Inhaltsplatzhalter 2"/>
          <p:cNvSpPr>
            <a:spLocks noGrp="1"/>
          </p:cNvSpPr>
          <p:nvPr>
            <p:ph sz="quarter" idx="4294967295"/>
          </p:nvPr>
        </p:nvSpPr>
        <p:spPr>
          <a:xfrm>
            <a:off x="323528" y="1196752"/>
            <a:ext cx="4680520" cy="4899248"/>
          </a:xfrm>
          <a:prstGeom prst="rect">
            <a:avLst/>
          </a:prstGeom>
        </p:spPr>
        <p:txBody>
          <a:bodyPr anchor="ctr">
            <a:normAutofit lnSpcReduction="10000"/>
          </a:bodyPr>
          <a:lstStyle/>
          <a:p>
            <a:pPr marL="0" indent="0">
              <a:buNone/>
            </a:pPr>
            <a:r>
              <a:rPr lang="de-AT" dirty="0" smtClean="0"/>
              <a:t>Jedes Projekt hat einen klar definierten Beginn und ein klar definiertes Ende. Dies sind die zeitlichen Grenzen eines Projektes. Da ein </a:t>
            </a:r>
            <a:r>
              <a:rPr lang="de-AT" dirty="0"/>
              <a:t>P</a:t>
            </a:r>
            <a:r>
              <a:rPr lang="de-AT" dirty="0" smtClean="0"/>
              <a:t>rojekt für diese Zeit speziell organisiert werden muss, spricht man von einer zeitlich begrenzten (temporären) Organisation.</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004" y="2348880"/>
            <a:ext cx="3225991" cy="2142356"/>
          </a:xfrm>
          <a:prstGeom prst="rect">
            <a:avLst/>
          </a:prstGeom>
        </p:spPr>
      </p:pic>
      <p:sp>
        <p:nvSpPr>
          <p:cNvPr id="5" name="Foliennummernplatzhalter 4"/>
          <p:cNvSpPr>
            <a:spLocks noGrp="1"/>
          </p:cNvSpPr>
          <p:nvPr>
            <p:ph type="sldNum" sz="quarter" idx="4294967295"/>
          </p:nvPr>
        </p:nvSpPr>
        <p:spPr>
          <a:xfrm>
            <a:off x="467544" y="6381332"/>
            <a:ext cx="1008112" cy="365125"/>
          </a:xfrm>
          <a:prstGeom prst="rect">
            <a:avLst/>
          </a:prstGeom>
        </p:spPr>
        <p:txBody>
          <a:bodyPr/>
          <a:lstStyle/>
          <a:p>
            <a:fld id="{CA223C78-4350-4A2F-8E13-EE9737E327D9}" type="slidenum">
              <a:rPr lang="de-AT" smtClean="0"/>
              <a:pPr/>
              <a:t>16</a:t>
            </a:fld>
            <a:endParaRPr lang="de-AT" dirty="0"/>
          </a:p>
        </p:txBody>
      </p:sp>
    </p:spTree>
    <p:extLst>
      <p:ext uri="{BB962C8B-B14F-4D97-AF65-F5344CB8AC3E}">
        <p14:creationId xmlns:p14="http://schemas.microsoft.com/office/powerpoint/2010/main" val="2310206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AT" dirty="0" smtClean="0"/>
              <a:t>Arten von Projekten</a:t>
            </a:r>
            <a:endParaRPr lang="de-AT" dirty="0"/>
          </a:p>
        </p:txBody>
      </p:sp>
      <p:sp>
        <p:nvSpPr>
          <p:cNvPr id="6" name="Inhaltsplatzhalter 5"/>
          <p:cNvSpPr>
            <a:spLocks noGrp="1"/>
          </p:cNvSpPr>
          <p:nvPr>
            <p:ph idx="1"/>
          </p:nvPr>
        </p:nvSpPr>
        <p:spPr/>
        <p:txBody>
          <a:bodyPr>
            <a:normAutofit fontScale="70000" lnSpcReduction="20000"/>
          </a:bodyPr>
          <a:lstStyle/>
          <a:p>
            <a:pPr marL="0" indent="0">
              <a:buNone/>
            </a:pPr>
            <a:r>
              <a:rPr lang="de-AT" sz="2900" dirty="0" smtClean="0">
                <a:solidFill>
                  <a:srgbClr val="990000"/>
                </a:solidFill>
              </a:rPr>
              <a:t>Projekte können nach folgenden Kriterien unterschieden werden</a:t>
            </a:r>
          </a:p>
          <a:p>
            <a:pPr marL="0" indent="0">
              <a:buNone/>
            </a:pPr>
            <a:endParaRPr lang="de-AT" sz="2900" dirty="0" smtClean="0">
              <a:solidFill>
                <a:srgbClr val="990000"/>
              </a:solidFill>
            </a:endParaRPr>
          </a:p>
          <a:p>
            <a:r>
              <a:rPr lang="de-AT" dirty="0" smtClean="0">
                <a:solidFill>
                  <a:schemeClr val="tx1"/>
                </a:solidFill>
              </a:rPr>
              <a:t>Branche</a:t>
            </a:r>
            <a:br>
              <a:rPr lang="de-AT" dirty="0" smtClean="0">
                <a:solidFill>
                  <a:schemeClr val="tx1"/>
                </a:solidFill>
              </a:rPr>
            </a:br>
            <a:r>
              <a:rPr lang="de-AT" sz="1400" dirty="0" smtClean="0">
                <a:solidFill>
                  <a:schemeClr val="tx1"/>
                </a:solidFill>
              </a:rPr>
              <a:t>Bau-, IT-, Immobilienprojekt …</a:t>
            </a:r>
          </a:p>
          <a:p>
            <a:r>
              <a:rPr lang="de-AT" dirty="0" smtClean="0">
                <a:solidFill>
                  <a:schemeClr val="tx1"/>
                </a:solidFill>
              </a:rPr>
              <a:t>Projektstandort</a:t>
            </a:r>
            <a:br>
              <a:rPr lang="de-AT" dirty="0" smtClean="0">
                <a:solidFill>
                  <a:schemeClr val="tx1"/>
                </a:solidFill>
              </a:rPr>
            </a:br>
            <a:r>
              <a:rPr lang="de-AT" sz="1400" dirty="0" smtClean="0">
                <a:solidFill>
                  <a:schemeClr val="tx1"/>
                </a:solidFill>
              </a:rPr>
              <a:t>national/international</a:t>
            </a:r>
          </a:p>
          <a:p>
            <a:r>
              <a:rPr lang="de-AT" dirty="0" smtClean="0">
                <a:solidFill>
                  <a:schemeClr val="tx1"/>
                </a:solidFill>
              </a:rPr>
              <a:t>Wiederholungsgrad</a:t>
            </a:r>
            <a:br>
              <a:rPr lang="de-AT" dirty="0" smtClean="0">
                <a:solidFill>
                  <a:schemeClr val="tx1"/>
                </a:solidFill>
              </a:rPr>
            </a:br>
            <a:r>
              <a:rPr lang="de-AT" sz="1400" dirty="0" smtClean="0">
                <a:solidFill>
                  <a:schemeClr val="tx1"/>
                </a:solidFill>
              </a:rPr>
              <a:t>einmaliges Pilotprojekt, häufiges Standardprojekt (z.B. Installation eines Netzwerks)</a:t>
            </a:r>
          </a:p>
          <a:p>
            <a:r>
              <a:rPr lang="de-AT" dirty="0" smtClean="0">
                <a:solidFill>
                  <a:schemeClr val="tx1"/>
                </a:solidFill>
              </a:rPr>
              <a:t>Inhalt</a:t>
            </a:r>
            <a:br>
              <a:rPr lang="de-AT" dirty="0" smtClean="0">
                <a:solidFill>
                  <a:schemeClr val="tx1"/>
                </a:solidFill>
              </a:rPr>
            </a:br>
            <a:r>
              <a:rPr lang="de-AT" sz="1400" dirty="0" smtClean="0">
                <a:solidFill>
                  <a:schemeClr val="tx1"/>
                </a:solidFill>
              </a:rPr>
              <a:t>Produktentwicklungs-, Forschungs-, Personalprojekt …</a:t>
            </a:r>
          </a:p>
          <a:p>
            <a:r>
              <a:rPr lang="de-AT" sz="2100" dirty="0">
                <a:solidFill>
                  <a:schemeClr val="tx1"/>
                </a:solidFill>
              </a:rPr>
              <a:t>Auftraggeberschaft</a:t>
            </a:r>
            <a:r>
              <a:rPr lang="de-AT" dirty="0" smtClean="0">
                <a:solidFill>
                  <a:schemeClr val="tx1"/>
                </a:solidFill>
              </a:rPr>
              <a:t/>
            </a:r>
            <a:br>
              <a:rPr lang="de-AT" dirty="0" smtClean="0">
                <a:solidFill>
                  <a:schemeClr val="tx1"/>
                </a:solidFill>
              </a:rPr>
            </a:br>
            <a:r>
              <a:rPr lang="de-AT" sz="1400" dirty="0" smtClean="0">
                <a:solidFill>
                  <a:schemeClr val="tx1"/>
                </a:solidFill>
              </a:rPr>
              <a:t>interne/externe Auftraggeber</a:t>
            </a:r>
          </a:p>
          <a:p>
            <a:r>
              <a:rPr lang="de-AT" dirty="0" smtClean="0">
                <a:solidFill>
                  <a:schemeClr val="tx1"/>
                </a:solidFill>
              </a:rPr>
              <a:t>Projektdauer</a:t>
            </a:r>
            <a:br>
              <a:rPr lang="de-AT" dirty="0" smtClean="0">
                <a:solidFill>
                  <a:schemeClr val="tx1"/>
                </a:solidFill>
              </a:rPr>
            </a:br>
            <a:r>
              <a:rPr lang="de-AT" sz="1400" dirty="0" smtClean="0">
                <a:solidFill>
                  <a:schemeClr val="tx1"/>
                </a:solidFill>
              </a:rPr>
              <a:t>kurz, mittel, lang</a:t>
            </a:r>
          </a:p>
          <a:p>
            <a:r>
              <a:rPr lang="de-AT" dirty="0" smtClean="0">
                <a:solidFill>
                  <a:schemeClr val="tx1"/>
                </a:solidFill>
              </a:rPr>
              <a:t>Bezug zu Unternehmensprozessen</a:t>
            </a:r>
            <a:br>
              <a:rPr lang="de-AT" dirty="0" smtClean="0">
                <a:solidFill>
                  <a:schemeClr val="tx1"/>
                </a:solidFill>
              </a:rPr>
            </a:br>
            <a:r>
              <a:rPr lang="de-AT" sz="1400" dirty="0" smtClean="0">
                <a:solidFill>
                  <a:schemeClr val="tx1"/>
                </a:solidFill>
              </a:rPr>
              <a:t>Primär-, Sekundär, Tertiärprozess</a:t>
            </a:r>
          </a:p>
          <a:p>
            <a:r>
              <a:rPr lang="de-AT" dirty="0"/>
              <a:t>Projektumfang bzw. Projektgröße</a:t>
            </a:r>
            <a:r>
              <a:rPr lang="de-AT" sz="2100" dirty="0" smtClean="0">
                <a:solidFill>
                  <a:schemeClr val="tx1"/>
                </a:solidFill>
              </a:rPr>
              <a:t/>
            </a:r>
            <a:br>
              <a:rPr lang="de-AT" sz="2100" dirty="0" smtClean="0">
                <a:solidFill>
                  <a:schemeClr val="tx1"/>
                </a:solidFill>
              </a:rPr>
            </a:br>
            <a:r>
              <a:rPr lang="de-AT" sz="1400" dirty="0" smtClean="0">
                <a:solidFill>
                  <a:schemeClr val="tx1"/>
                </a:solidFill>
              </a:rPr>
              <a:t>siehe Tabelle</a:t>
            </a:r>
            <a:r>
              <a:rPr lang="de-AT" sz="1900" dirty="0" smtClean="0">
                <a:solidFill>
                  <a:schemeClr val="tx1"/>
                </a:solidFill>
              </a:rPr>
              <a:t/>
            </a:r>
            <a:br>
              <a:rPr lang="de-AT" sz="1900" dirty="0" smtClean="0">
                <a:solidFill>
                  <a:schemeClr val="tx1"/>
                </a:solidFill>
              </a:rPr>
            </a:br>
            <a:endParaRPr lang="de-AT" sz="2100" dirty="0" smtClean="0">
              <a:solidFill>
                <a:schemeClr val="tx1"/>
              </a:solidFill>
            </a:endParaRPr>
          </a:p>
          <a:p>
            <a:endParaRPr lang="de-AT" sz="2200" dirty="0" smtClean="0">
              <a:solidFill>
                <a:schemeClr val="tx1"/>
              </a:solidFill>
            </a:endParaRPr>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2" name="Foliennummernplatzhalter 1"/>
          <p:cNvSpPr>
            <a:spLocks noGrp="1"/>
          </p:cNvSpPr>
          <p:nvPr>
            <p:ph type="sldNum" sz="quarter" idx="10"/>
          </p:nvPr>
        </p:nvSpPr>
        <p:spPr/>
        <p:txBody>
          <a:bodyPr/>
          <a:lstStyle/>
          <a:p>
            <a:fld id="{CA223C78-4350-4A2F-8E13-EE9737E327D9}" type="slidenum">
              <a:rPr lang="de-AT" smtClean="0"/>
              <a:pPr/>
              <a:t>17</a:t>
            </a:fld>
            <a:endParaRPr lang="de-AT" dirty="0"/>
          </a:p>
        </p:txBody>
      </p:sp>
    </p:spTree>
    <p:extLst>
      <p:ext uri="{BB962C8B-B14F-4D97-AF65-F5344CB8AC3E}">
        <p14:creationId xmlns:p14="http://schemas.microsoft.com/office/powerpoint/2010/main" val="412467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6">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2" end="2"/>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20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3" end="3"/>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20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6">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4" end="4"/>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20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6">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5" end="5"/>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20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6">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6" end="6"/>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20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6">
                                            <p:txEl>
                                              <p:pRg st="7"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7" end="7"/>
                                            </p:txEl>
                                          </p:spTgt>
                                        </p:tgtEl>
                                        <p:attrNameLst>
                                          <p:attrName>ppt_c</p:attrName>
                                        </p:attrNameLst>
                                      </p:cBhvr>
                                      <p:to>
                                        <a:schemeClr val="accent1"/>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20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6">
                                            <p:txEl>
                                              <p:pRg st="8" end="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8" end="8"/>
                                            </p:txEl>
                                          </p:spTgt>
                                        </p:tgtEl>
                                        <p:attrNameLst>
                                          <p:attrName>ppt_c</p:attrName>
                                        </p:attrNameLst>
                                      </p:cBhvr>
                                      <p:to>
                                        <a:schemeClr val="accent1"/>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20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6">
                                            <p:txEl>
                                              <p:pRg st="9" end="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9" end="9"/>
                                            </p:txEl>
                                          </p:spTgt>
                                        </p:tgtEl>
                                        <p:attrNameLst>
                                          <p:attrName>ppt_c</p:attrName>
                                        </p:attrNameLst>
                                      </p:cBhvr>
                                      <p:to>
                                        <a:schemeClr val="accent1"/>
                                      </p:to>
                                    </p:animClr>
                                  </p:subTnLst>
                                </p:cTn>
                              </p:par>
                            </p:childTnLst>
                          </p:cTn>
                        </p:par>
                        <p:par>
                          <p:cTn id="51" fill="hold">
                            <p:stCondLst>
                              <p:cond delay="2000"/>
                            </p:stCondLst>
                            <p:childTnLst>
                              <p:par>
                                <p:cTn id="52" presetID="2" presetClass="entr" presetSubtype="4"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Projektumfang/Projektgröße</a:t>
            </a:r>
            <a:endParaRPr lang="de-AT"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121544732"/>
              </p:ext>
            </p:extLst>
          </p:nvPr>
        </p:nvGraphicFramePr>
        <p:xfrm>
          <a:off x="467544" y="2204864"/>
          <a:ext cx="8229600" cy="2494280"/>
        </p:xfrm>
        <a:graphic>
          <a:graphicData uri="http://schemas.openxmlformats.org/drawingml/2006/table">
            <a:tbl>
              <a:tblPr firstRow="1" bandRow="1">
                <a:tableStyleId>{5C22544A-7EE6-4342-B048-85BDC9FD1C3A}</a:tableStyleId>
              </a:tblPr>
              <a:tblGrid>
                <a:gridCol w="2057400"/>
                <a:gridCol w="2057400"/>
                <a:gridCol w="2057400"/>
                <a:gridCol w="2057400"/>
              </a:tblGrid>
              <a:tr h="640080">
                <a:tc>
                  <a:txBody>
                    <a:bodyPr/>
                    <a:lstStyle/>
                    <a:p>
                      <a:r>
                        <a:rPr lang="de-AT" sz="1800" dirty="0" smtClean="0"/>
                        <a:t>Projektgröße</a:t>
                      </a:r>
                      <a:endParaRPr lang="de-AT" sz="1800" dirty="0"/>
                    </a:p>
                  </a:txBody>
                  <a:tcPr/>
                </a:tc>
                <a:tc>
                  <a:txBody>
                    <a:bodyPr/>
                    <a:lstStyle/>
                    <a:p>
                      <a:r>
                        <a:rPr lang="de-AT" sz="1800" dirty="0" smtClean="0"/>
                        <a:t>Anzahl MA</a:t>
                      </a:r>
                      <a:endParaRPr lang="de-AT" sz="1800" dirty="0"/>
                    </a:p>
                  </a:txBody>
                  <a:tcPr/>
                </a:tc>
                <a:tc>
                  <a:txBody>
                    <a:bodyPr/>
                    <a:lstStyle/>
                    <a:p>
                      <a:r>
                        <a:rPr lang="de-AT" sz="1800" dirty="0" smtClean="0"/>
                        <a:t>Personenjahre</a:t>
                      </a:r>
                      <a:endParaRPr lang="de-AT" sz="1800" dirty="0"/>
                    </a:p>
                  </a:txBody>
                  <a:tcPr/>
                </a:tc>
                <a:tc>
                  <a:txBody>
                    <a:bodyPr/>
                    <a:lstStyle/>
                    <a:p>
                      <a:r>
                        <a:rPr lang="de-AT" sz="1800" dirty="0" smtClean="0"/>
                        <a:t>Budget in Mio. €</a:t>
                      </a:r>
                      <a:endParaRPr lang="de-AT" sz="1800" dirty="0"/>
                    </a:p>
                  </a:txBody>
                  <a:tcPr/>
                </a:tc>
              </a:tr>
              <a:tr h="370840">
                <a:tc>
                  <a:txBody>
                    <a:bodyPr/>
                    <a:lstStyle/>
                    <a:p>
                      <a:pPr algn="ctr"/>
                      <a:r>
                        <a:rPr lang="de-AT" sz="1800" dirty="0" smtClean="0"/>
                        <a:t>Sehr klein</a:t>
                      </a:r>
                      <a:endParaRPr lang="de-AT" sz="1800" dirty="0"/>
                    </a:p>
                  </a:txBody>
                  <a:tcPr/>
                </a:tc>
                <a:tc>
                  <a:txBody>
                    <a:bodyPr/>
                    <a:lstStyle/>
                    <a:p>
                      <a:pPr algn="ctr"/>
                      <a:r>
                        <a:rPr lang="de-AT" sz="1800" dirty="0" smtClean="0"/>
                        <a:t>&lt;3</a:t>
                      </a:r>
                      <a:endParaRPr lang="de-AT" sz="1800" dirty="0"/>
                    </a:p>
                  </a:txBody>
                  <a:tcPr/>
                </a:tc>
                <a:tc>
                  <a:txBody>
                    <a:bodyPr/>
                    <a:lstStyle/>
                    <a:p>
                      <a:pPr algn="ctr"/>
                      <a:r>
                        <a:rPr lang="de-AT" sz="1800" dirty="0" smtClean="0"/>
                        <a:t>&lt;0,4</a:t>
                      </a:r>
                      <a:endParaRPr lang="de-AT" sz="1800" dirty="0"/>
                    </a:p>
                  </a:txBody>
                  <a:tcPr/>
                </a:tc>
                <a:tc>
                  <a:txBody>
                    <a:bodyPr/>
                    <a:lstStyle/>
                    <a:p>
                      <a:pPr algn="ctr"/>
                      <a:r>
                        <a:rPr lang="de-AT" sz="1800" dirty="0" smtClean="0"/>
                        <a:t>&lt;0,05</a:t>
                      </a:r>
                      <a:endParaRPr lang="de-AT" sz="1800" dirty="0"/>
                    </a:p>
                  </a:txBody>
                  <a:tcPr/>
                </a:tc>
              </a:tr>
              <a:tr h="370840">
                <a:tc>
                  <a:txBody>
                    <a:bodyPr/>
                    <a:lstStyle/>
                    <a:p>
                      <a:pPr algn="ctr"/>
                      <a:r>
                        <a:rPr lang="de-AT" sz="1800" dirty="0" smtClean="0"/>
                        <a:t>klein</a:t>
                      </a:r>
                      <a:endParaRPr lang="de-AT" sz="1800" dirty="0"/>
                    </a:p>
                  </a:txBody>
                  <a:tcPr/>
                </a:tc>
                <a:tc>
                  <a:txBody>
                    <a:bodyPr/>
                    <a:lstStyle/>
                    <a:p>
                      <a:pPr algn="ctr"/>
                      <a:r>
                        <a:rPr lang="de-AT" sz="1800" dirty="0" smtClean="0"/>
                        <a:t>3 - 10</a:t>
                      </a:r>
                      <a:endParaRPr lang="de-AT" sz="1800" dirty="0"/>
                    </a:p>
                  </a:txBody>
                  <a:tcPr/>
                </a:tc>
                <a:tc>
                  <a:txBody>
                    <a:bodyPr/>
                    <a:lstStyle/>
                    <a:p>
                      <a:pPr algn="ctr"/>
                      <a:r>
                        <a:rPr lang="de-AT" sz="1800" dirty="0" smtClean="0"/>
                        <a:t>0,4 - 5</a:t>
                      </a:r>
                      <a:endParaRPr lang="de-AT" sz="1800" dirty="0"/>
                    </a:p>
                  </a:txBody>
                  <a:tcPr/>
                </a:tc>
                <a:tc>
                  <a:txBody>
                    <a:bodyPr/>
                    <a:lstStyle/>
                    <a:p>
                      <a:pPr algn="ctr"/>
                      <a:r>
                        <a:rPr lang="de-AT" sz="1800" dirty="0" smtClean="0"/>
                        <a:t>0,05 – 0,5</a:t>
                      </a:r>
                      <a:endParaRPr lang="de-AT" sz="1800" dirty="0"/>
                    </a:p>
                  </a:txBody>
                  <a:tcPr/>
                </a:tc>
              </a:tr>
              <a:tr h="370840">
                <a:tc>
                  <a:txBody>
                    <a:bodyPr/>
                    <a:lstStyle/>
                    <a:p>
                      <a:pPr algn="ctr"/>
                      <a:r>
                        <a:rPr lang="de-AT" sz="1800" dirty="0" smtClean="0"/>
                        <a:t>mittel</a:t>
                      </a:r>
                      <a:endParaRPr lang="de-AT" sz="1800" dirty="0"/>
                    </a:p>
                  </a:txBody>
                  <a:tcPr/>
                </a:tc>
                <a:tc>
                  <a:txBody>
                    <a:bodyPr/>
                    <a:lstStyle/>
                    <a:p>
                      <a:pPr algn="ctr"/>
                      <a:r>
                        <a:rPr lang="de-AT" sz="1800" dirty="0" smtClean="0"/>
                        <a:t>10 - 50</a:t>
                      </a:r>
                      <a:endParaRPr lang="de-AT" sz="1800" dirty="0"/>
                    </a:p>
                  </a:txBody>
                  <a:tcPr/>
                </a:tc>
                <a:tc>
                  <a:txBody>
                    <a:bodyPr/>
                    <a:lstStyle/>
                    <a:p>
                      <a:pPr algn="ctr"/>
                      <a:r>
                        <a:rPr lang="de-AT" sz="1800" dirty="0" smtClean="0"/>
                        <a:t>5 - 50</a:t>
                      </a:r>
                      <a:endParaRPr lang="de-AT" sz="1800" dirty="0"/>
                    </a:p>
                  </a:txBody>
                  <a:tcPr/>
                </a:tc>
                <a:tc>
                  <a:txBody>
                    <a:bodyPr/>
                    <a:lstStyle/>
                    <a:p>
                      <a:pPr algn="ctr"/>
                      <a:r>
                        <a:rPr lang="de-AT" sz="1800" dirty="0" smtClean="0"/>
                        <a:t>0,5 - 5</a:t>
                      </a:r>
                      <a:endParaRPr lang="de-AT" sz="1800" dirty="0"/>
                    </a:p>
                  </a:txBody>
                  <a:tcPr/>
                </a:tc>
              </a:tr>
              <a:tr h="370840">
                <a:tc>
                  <a:txBody>
                    <a:bodyPr/>
                    <a:lstStyle/>
                    <a:p>
                      <a:pPr algn="ctr"/>
                      <a:r>
                        <a:rPr lang="de-AT" sz="1800" dirty="0" smtClean="0"/>
                        <a:t>groß</a:t>
                      </a:r>
                      <a:endParaRPr lang="de-AT" sz="1800" dirty="0"/>
                    </a:p>
                  </a:txBody>
                  <a:tcPr/>
                </a:tc>
                <a:tc>
                  <a:txBody>
                    <a:bodyPr/>
                    <a:lstStyle/>
                    <a:p>
                      <a:pPr algn="ctr"/>
                      <a:r>
                        <a:rPr lang="de-AT" sz="1800" dirty="0" smtClean="0"/>
                        <a:t>50</a:t>
                      </a:r>
                      <a:r>
                        <a:rPr lang="de-AT" sz="1800" baseline="0" dirty="0" smtClean="0"/>
                        <a:t> - 150</a:t>
                      </a:r>
                      <a:endParaRPr lang="de-AT" sz="1800" dirty="0"/>
                    </a:p>
                  </a:txBody>
                  <a:tcPr/>
                </a:tc>
                <a:tc>
                  <a:txBody>
                    <a:bodyPr/>
                    <a:lstStyle/>
                    <a:p>
                      <a:pPr algn="ctr"/>
                      <a:r>
                        <a:rPr lang="de-AT" sz="1800" dirty="0" smtClean="0"/>
                        <a:t>50 - 500</a:t>
                      </a:r>
                      <a:endParaRPr lang="de-AT" sz="1800" dirty="0"/>
                    </a:p>
                  </a:txBody>
                  <a:tcPr/>
                </a:tc>
                <a:tc>
                  <a:txBody>
                    <a:bodyPr/>
                    <a:lstStyle/>
                    <a:p>
                      <a:pPr algn="ctr"/>
                      <a:r>
                        <a:rPr lang="de-AT" sz="1800" dirty="0" smtClean="0"/>
                        <a:t>5 – 50</a:t>
                      </a:r>
                      <a:endParaRPr lang="de-AT" sz="1800" dirty="0"/>
                    </a:p>
                  </a:txBody>
                  <a:tcPr/>
                </a:tc>
              </a:tr>
              <a:tr h="370840">
                <a:tc>
                  <a:txBody>
                    <a:bodyPr/>
                    <a:lstStyle/>
                    <a:p>
                      <a:pPr algn="ctr"/>
                      <a:r>
                        <a:rPr lang="de-AT" sz="1800" dirty="0" smtClean="0"/>
                        <a:t>Sehr groß</a:t>
                      </a:r>
                      <a:endParaRPr lang="de-AT" sz="1800" dirty="0"/>
                    </a:p>
                  </a:txBody>
                  <a:tcPr/>
                </a:tc>
                <a:tc>
                  <a:txBody>
                    <a:bodyPr/>
                    <a:lstStyle/>
                    <a:p>
                      <a:pPr algn="ctr"/>
                      <a:r>
                        <a:rPr lang="de-AT" sz="1800" dirty="0" smtClean="0"/>
                        <a:t>&gt;150</a:t>
                      </a:r>
                      <a:endParaRPr lang="de-AT" sz="1800" dirty="0"/>
                    </a:p>
                  </a:txBody>
                  <a:tcPr/>
                </a:tc>
                <a:tc>
                  <a:txBody>
                    <a:bodyPr/>
                    <a:lstStyle/>
                    <a:p>
                      <a:pPr algn="ctr"/>
                      <a:r>
                        <a:rPr lang="de-AT" sz="1800" dirty="0" smtClean="0"/>
                        <a:t>&gt;500</a:t>
                      </a:r>
                      <a:endParaRPr lang="de-AT" sz="1800" dirty="0"/>
                    </a:p>
                  </a:txBody>
                  <a:tcPr/>
                </a:tc>
                <a:tc>
                  <a:txBody>
                    <a:bodyPr/>
                    <a:lstStyle/>
                    <a:p>
                      <a:pPr algn="ctr"/>
                      <a:r>
                        <a:rPr lang="de-AT" sz="1800" dirty="0" smtClean="0"/>
                        <a:t>&gt;50</a:t>
                      </a:r>
                      <a:endParaRPr lang="de-AT" sz="1800" dirty="0"/>
                    </a:p>
                  </a:txBody>
                  <a:tcPr/>
                </a:tc>
              </a:tr>
            </a:tbl>
          </a:graphicData>
        </a:graphic>
      </p:graphicFrame>
      <p:sp>
        <p:nvSpPr>
          <p:cNvPr id="3" name="Foliennummernplatzhalter 2"/>
          <p:cNvSpPr>
            <a:spLocks noGrp="1"/>
          </p:cNvSpPr>
          <p:nvPr>
            <p:ph type="sldNum" sz="quarter" idx="10"/>
          </p:nvPr>
        </p:nvSpPr>
        <p:spPr/>
        <p:txBody>
          <a:bodyPr/>
          <a:lstStyle/>
          <a:p>
            <a:fld id="{CA223C78-4350-4A2F-8E13-EE9737E327D9}" type="slidenum">
              <a:rPr lang="de-AT" smtClean="0"/>
              <a:pPr/>
              <a:t>18</a:t>
            </a:fld>
            <a:endParaRPr lang="de-AT" dirty="0"/>
          </a:p>
        </p:txBody>
      </p:sp>
    </p:spTree>
    <p:extLst>
      <p:ext uri="{BB962C8B-B14F-4D97-AF65-F5344CB8AC3E}">
        <p14:creationId xmlns:p14="http://schemas.microsoft.com/office/powerpoint/2010/main" val="2783721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Betrachtungsobjekte des </a:t>
            </a:r>
            <a:r>
              <a:rPr lang="de-AT" dirty="0" smtClean="0"/>
              <a:t>Projektmanagements…</a:t>
            </a:r>
            <a:endParaRPr lang="de-AT"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157341499"/>
              </p:ext>
            </p:extLst>
          </p:nvPr>
        </p:nvGraphicFramePr>
        <p:xfrm>
          <a:off x="446856" y="1556792"/>
          <a:ext cx="8229600" cy="4272360"/>
        </p:xfrm>
        <a:graphic>
          <a:graphicData uri="http://schemas.openxmlformats.org/drawingml/2006/table">
            <a:tbl>
              <a:tblPr firstRow="1" bandRow="1">
                <a:tableStyleId>{5C22544A-7EE6-4342-B048-85BDC9FD1C3A}</a:tableStyleId>
              </a:tblPr>
              <a:tblGrid>
                <a:gridCol w="8229600"/>
              </a:tblGrid>
              <a:tr h="614760">
                <a:tc>
                  <a:txBody>
                    <a:bodyPr/>
                    <a:lstStyle/>
                    <a:p>
                      <a:pPr algn="l"/>
                      <a:r>
                        <a:rPr lang="de-AT" sz="1800" dirty="0" smtClean="0"/>
                        <a:t>…stellen Bereiche</a:t>
                      </a:r>
                      <a:r>
                        <a:rPr lang="de-AT" sz="1800" baseline="0" dirty="0" smtClean="0"/>
                        <a:t> dar, welche analysiert und geplant werden müssen</a:t>
                      </a:r>
                      <a:endParaRPr lang="de-AT" sz="1800" dirty="0"/>
                    </a:p>
                  </a:txBody>
                  <a:tcPr/>
                </a:tc>
              </a:tr>
              <a:tr h="356170">
                <a:tc>
                  <a:txBody>
                    <a:bodyPr/>
                    <a:lstStyle/>
                    <a:p>
                      <a:pPr marL="342900" indent="-342900">
                        <a:buAutoNum type="arabicPeriod"/>
                      </a:pPr>
                      <a:r>
                        <a:rPr lang="de-AT" sz="1800" dirty="0" smtClean="0"/>
                        <a:t> Projektziele</a:t>
                      </a:r>
                      <a:endParaRPr lang="de-AT" sz="1800" dirty="0"/>
                    </a:p>
                  </a:txBody>
                  <a:tcPr/>
                </a:tc>
              </a:tr>
              <a:tr h="356170">
                <a:tc>
                  <a:txBody>
                    <a:bodyPr/>
                    <a:lstStyle/>
                    <a:p>
                      <a:pPr marL="342900" indent="-342900">
                        <a:buAutoNum type="arabicPeriod" startAt="2"/>
                      </a:pPr>
                      <a:r>
                        <a:rPr lang="de-AT" sz="1800" dirty="0" smtClean="0"/>
                        <a:t> Projektleistungen</a:t>
                      </a:r>
                      <a:endParaRPr lang="de-AT" sz="1800" dirty="0"/>
                    </a:p>
                  </a:txBody>
                  <a:tcPr/>
                </a:tc>
              </a:tr>
              <a:tr h="356170">
                <a:tc>
                  <a:txBody>
                    <a:bodyPr/>
                    <a:lstStyle/>
                    <a:p>
                      <a:pPr marL="342900" indent="-342900">
                        <a:buAutoNum type="arabicPeriod" startAt="3"/>
                      </a:pPr>
                      <a:r>
                        <a:rPr lang="de-AT" sz="1800" dirty="0" smtClean="0"/>
                        <a:t> Projekttermine</a:t>
                      </a:r>
                      <a:endParaRPr lang="de-AT" sz="1800" dirty="0"/>
                    </a:p>
                  </a:txBody>
                  <a:tcPr/>
                </a:tc>
              </a:tr>
              <a:tr h="356170">
                <a:tc>
                  <a:txBody>
                    <a:bodyPr/>
                    <a:lstStyle/>
                    <a:p>
                      <a:pPr marL="342900" indent="-342900">
                        <a:buAutoNum type="arabicPeriod" startAt="4"/>
                      </a:pPr>
                      <a:r>
                        <a:rPr lang="de-AT" sz="1800" dirty="0" smtClean="0"/>
                        <a:t> Projektressourcen</a:t>
                      </a:r>
                      <a:endParaRPr lang="de-AT" sz="1800" dirty="0"/>
                    </a:p>
                  </a:txBody>
                  <a:tcPr/>
                </a:tc>
              </a:tr>
              <a:tr h="356170">
                <a:tc>
                  <a:txBody>
                    <a:bodyPr/>
                    <a:lstStyle/>
                    <a:p>
                      <a:pPr marL="342900" indent="-342900">
                        <a:buAutoNum type="arabicPeriod" startAt="5"/>
                      </a:pPr>
                      <a:r>
                        <a:rPr lang="de-AT" sz="1800" dirty="0" smtClean="0"/>
                        <a:t> Projektkosten</a:t>
                      </a:r>
                      <a:endParaRPr lang="de-AT" sz="1800" dirty="0"/>
                    </a:p>
                  </a:txBody>
                  <a:tcPr/>
                </a:tc>
              </a:tr>
              <a:tr h="356170">
                <a:tc>
                  <a:txBody>
                    <a:bodyPr/>
                    <a:lstStyle/>
                    <a:p>
                      <a:pPr marL="342900" indent="-342900">
                        <a:buAutoNum type="arabicPeriod" startAt="6"/>
                      </a:pPr>
                      <a:r>
                        <a:rPr lang="de-AT" sz="1800" dirty="0" smtClean="0"/>
                        <a:t> Projekterträge</a:t>
                      </a:r>
                      <a:endParaRPr lang="de-AT" sz="1800" dirty="0"/>
                    </a:p>
                  </a:txBody>
                  <a:tcPr/>
                </a:tc>
              </a:tr>
              <a:tr h="356170">
                <a:tc>
                  <a:txBody>
                    <a:bodyPr/>
                    <a:lstStyle/>
                    <a:p>
                      <a:pPr marL="342900" indent="-342900">
                        <a:buAutoNum type="arabicPeriod" startAt="7"/>
                      </a:pPr>
                      <a:r>
                        <a:rPr lang="de-AT" sz="1800" dirty="0" smtClean="0"/>
                        <a:t> Projektrisiken</a:t>
                      </a:r>
                      <a:endParaRPr lang="de-AT" sz="1800" dirty="0"/>
                    </a:p>
                  </a:txBody>
                  <a:tcPr/>
                </a:tc>
              </a:tr>
              <a:tr h="356170">
                <a:tc>
                  <a:txBody>
                    <a:bodyPr/>
                    <a:lstStyle/>
                    <a:p>
                      <a:pPr marL="342900" indent="-342900">
                        <a:buAutoNum type="arabicPeriod" startAt="8"/>
                      </a:pPr>
                      <a:r>
                        <a:rPr lang="de-AT" sz="1800" dirty="0" smtClean="0"/>
                        <a:t> Projektkultur</a:t>
                      </a:r>
                      <a:endParaRPr lang="de-AT" sz="1800" dirty="0"/>
                    </a:p>
                  </a:txBody>
                  <a:tcPr/>
                </a:tc>
              </a:tr>
              <a:tr h="356170">
                <a:tc>
                  <a:txBody>
                    <a:bodyPr/>
                    <a:lstStyle/>
                    <a:p>
                      <a:pPr marL="342900" indent="-342900">
                        <a:buAutoNum type="arabicPeriod" startAt="9"/>
                      </a:pPr>
                      <a:r>
                        <a:rPr lang="de-AT" sz="1800" dirty="0" smtClean="0"/>
                        <a:t> Projektkontext</a:t>
                      </a:r>
                      <a:endParaRPr lang="de-AT" sz="1800" dirty="0"/>
                    </a:p>
                  </a:txBody>
                  <a:tcPr/>
                </a:tc>
              </a:tr>
              <a:tr h="356170">
                <a:tc>
                  <a:txBody>
                    <a:bodyPr/>
                    <a:lstStyle/>
                    <a:p>
                      <a:r>
                        <a:rPr lang="de-AT" sz="1800" dirty="0" smtClean="0"/>
                        <a:t>10.</a:t>
                      </a:r>
                      <a:r>
                        <a:rPr lang="de-AT" sz="1800" baseline="0" dirty="0" smtClean="0"/>
                        <a:t> </a:t>
                      </a:r>
                      <a:r>
                        <a:rPr lang="de-AT" sz="1800" dirty="0" smtClean="0"/>
                        <a:t>Projektorganisation</a:t>
                      </a:r>
                      <a:endParaRPr lang="de-AT" sz="1800" dirty="0"/>
                    </a:p>
                  </a:txBody>
                  <a:tcPr/>
                </a:tc>
              </a:tr>
            </a:tbl>
          </a:graphicData>
        </a:graphic>
      </p:graphicFrame>
      <p:sp>
        <p:nvSpPr>
          <p:cNvPr id="3" name="Foliennummernplatzhalter 2"/>
          <p:cNvSpPr>
            <a:spLocks noGrp="1"/>
          </p:cNvSpPr>
          <p:nvPr>
            <p:ph type="sldNum" sz="quarter" idx="10"/>
          </p:nvPr>
        </p:nvSpPr>
        <p:spPr/>
        <p:txBody>
          <a:bodyPr/>
          <a:lstStyle/>
          <a:p>
            <a:fld id="{CA223C78-4350-4A2F-8E13-EE9737E327D9}" type="slidenum">
              <a:rPr lang="de-AT" smtClean="0"/>
              <a:pPr/>
              <a:t>19</a:t>
            </a:fld>
            <a:endParaRPr lang="de-AT" dirty="0"/>
          </a:p>
        </p:txBody>
      </p:sp>
    </p:spTree>
    <p:extLst>
      <p:ext uri="{BB962C8B-B14F-4D97-AF65-F5344CB8AC3E}">
        <p14:creationId xmlns:p14="http://schemas.microsoft.com/office/powerpoint/2010/main" val="1146565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endParaRPr lang="de-DE" dirty="0" smtClean="0"/>
          </a:p>
          <a:p>
            <a:pPr marL="0" indent="0">
              <a:buNone/>
            </a:pPr>
            <a:endParaRPr lang="de-DE" dirty="0"/>
          </a:p>
          <a:p>
            <a:pPr marL="457200" indent="-457200">
              <a:buFont typeface="+mj-lt"/>
              <a:buAutoNum type="arabicPeriod"/>
            </a:pPr>
            <a:r>
              <a:rPr lang="de-DE" dirty="0" smtClean="0"/>
              <a:t>sind </a:t>
            </a:r>
            <a:r>
              <a:rPr lang="de-DE" dirty="0"/>
              <a:t>komplexe Aufgaben</a:t>
            </a:r>
          </a:p>
          <a:p>
            <a:pPr marL="457200" indent="-457200">
              <a:buFont typeface="+mj-lt"/>
              <a:buAutoNum type="arabicPeriod"/>
            </a:pPr>
            <a:r>
              <a:rPr lang="de-DE" dirty="0" smtClean="0">
                <a:solidFill>
                  <a:schemeClr val="bg1">
                    <a:lumMod val="85000"/>
                  </a:schemeClr>
                </a:solidFill>
              </a:rPr>
              <a:t>bilden </a:t>
            </a:r>
            <a:r>
              <a:rPr lang="de-DE" dirty="0">
                <a:solidFill>
                  <a:schemeClr val="bg1">
                    <a:lumMod val="85000"/>
                  </a:schemeClr>
                </a:solidFill>
              </a:rPr>
              <a:t>temporäre Organisationen aus (Abgrenzung von den statischen Organisationen des Unternehmens)</a:t>
            </a:r>
          </a:p>
          <a:p>
            <a:pPr marL="457200" indent="-457200">
              <a:buFont typeface="+mj-lt"/>
              <a:buAutoNum type="arabicPeriod"/>
            </a:pPr>
            <a:r>
              <a:rPr lang="de-DE" dirty="0" smtClean="0">
                <a:solidFill>
                  <a:schemeClr val="bg1">
                    <a:lumMod val="85000"/>
                  </a:schemeClr>
                </a:solidFill>
              </a:rPr>
              <a:t>bilden </a:t>
            </a:r>
            <a:r>
              <a:rPr lang="de-DE" dirty="0">
                <a:solidFill>
                  <a:schemeClr val="bg1">
                    <a:lumMod val="85000"/>
                  </a:schemeClr>
                </a:solidFill>
              </a:rPr>
              <a:t>spezifische soziale Systeme </a:t>
            </a:r>
            <a:r>
              <a:rPr lang="de-DE" dirty="0" smtClean="0">
                <a:solidFill>
                  <a:schemeClr val="bg1">
                    <a:lumMod val="85000"/>
                  </a:schemeClr>
                </a:solidFill>
              </a:rPr>
              <a:t>aus</a:t>
            </a:r>
            <a:endParaRPr lang="de-DE" dirty="0">
              <a:solidFill>
                <a:schemeClr val="bg1">
                  <a:lumMod val="85000"/>
                </a:schemeClr>
              </a:solidFill>
            </a:endParaRPr>
          </a:p>
        </p:txBody>
      </p:sp>
      <p:sp>
        <p:nvSpPr>
          <p:cNvPr id="3" name="Titel 2"/>
          <p:cNvSpPr>
            <a:spLocks noGrp="1"/>
          </p:cNvSpPr>
          <p:nvPr>
            <p:ph type="title"/>
          </p:nvPr>
        </p:nvSpPr>
        <p:spPr/>
        <p:txBody>
          <a:bodyPr/>
          <a:lstStyle/>
          <a:p>
            <a:pPr marL="0" indent="0"/>
            <a:r>
              <a:rPr lang="de-DE" dirty="0" smtClean="0">
                <a:solidFill>
                  <a:schemeClr val="tx1"/>
                </a:solidFill>
              </a:rPr>
              <a:t>Merkmale </a:t>
            </a:r>
            <a:r>
              <a:rPr lang="de-DE" dirty="0">
                <a:solidFill>
                  <a:schemeClr val="tx1"/>
                </a:solidFill>
              </a:rPr>
              <a:t>von </a:t>
            </a:r>
            <a:r>
              <a:rPr lang="de-DE" dirty="0" smtClean="0">
                <a:solidFill>
                  <a:schemeClr val="tx1"/>
                </a:solidFill>
              </a:rPr>
              <a:t>Projekte…</a:t>
            </a:r>
            <a:endParaRPr lang="de-DE" dirty="0">
              <a:solidFill>
                <a:schemeClr val="tx1"/>
              </a:solidFill>
            </a:endParaRPr>
          </a:p>
        </p:txBody>
      </p:sp>
    </p:spTree>
    <p:extLst>
      <p:ext uri="{BB962C8B-B14F-4D97-AF65-F5344CB8AC3E}">
        <p14:creationId xmlns:p14="http://schemas.microsoft.com/office/powerpoint/2010/main" val="34860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afterEffect">
                                  <p:stCondLst>
                                    <p:cond delay="0"/>
                                  </p:stCondLst>
                                  <p:childTnLst>
                                    <p:animClr clrSpc="rgb" dir="cw">
                                      <p:cBhvr override="childStyle">
                                        <p:cTn id="6" dur="2000" fill="hold"/>
                                        <p:tgtEl>
                                          <p:spTgt spid="2">
                                            <p:txEl>
                                              <p:pRg st="2" end="2"/>
                                            </p:txEl>
                                          </p:spTgt>
                                        </p:tgtEl>
                                        <p:attrNameLst>
                                          <p:attrName>style.color</p:attrName>
                                        </p:attrNameLst>
                                      </p:cBhvr>
                                      <p:to>
                                        <a:schemeClr val="accent2"/>
                                      </p:to>
                                    </p:animClr>
                                    <p:animClr clrSpc="rgb" dir="cw">
                                      <p:cBhvr>
                                        <p:cTn id="7" dur="2000" fill="hold"/>
                                        <p:tgtEl>
                                          <p:spTgt spid="2">
                                            <p:txEl>
                                              <p:pRg st="2" end="2"/>
                                            </p:txEl>
                                          </p:spTgt>
                                        </p:tgtEl>
                                        <p:attrNameLst>
                                          <p:attrName>fillcolor</p:attrName>
                                        </p:attrNameLst>
                                      </p:cBhvr>
                                      <p:to>
                                        <a:schemeClr val="accent2"/>
                                      </p:to>
                                    </p:animClr>
                                    <p:set>
                                      <p:cBhvr>
                                        <p:cTn id="8" dur="2000" fill="hold"/>
                                        <p:tgtEl>
                                          <p:spTgt spid="2">
                                            <p:txEl>
                                              <p:pRg st="2" end="2"/>
                                            </p:txEl>
                                          </p:spTgt>
                                        </p:tgtEl>
                                        <p:attrNameLst>
                                          <p:attrName>fill.type</p:attrName>
                                        </p:attrNameLst>
                                      </p:cBhvr>
                                      <p:to>
                                        <p:strVal val="solid"/>
                                      </p:to>
                                    </p:set>
                                    <p:set>
                                      <p:cBhvr>
                                        <p:cTn id="9" dur="20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p:txBody>
          <a:bodyPr>
            <a:normAutofit/>
          </a:bodyPr>
          <a:lstStyle/>
          <a:p>
            <a:pPr marL="0" indent="0">
              <a:buNone/>
            </a:pPr>
            <a:r>
              <a:rPr lang="de-AT" dirty="0" smtClean="0"/>
              <a:t>Die Betrachtung des Projektkontextes (sachlich, zeitlich, sozial) dient der ganzheitlichen Sicht auf ein Projekt (z.B. Vorgeschichte oder soziales Umfeld)</a:t>
            </a:r>
          </a:p>
          <a:p>
            <a:pPr marL="0" indent="0" algn="ctr">
              <a:buNone/>
            </a:pPr>
            <a:endParaRPr lang="de-AT" b="1" u="sng" dirty="0"/>
          </a:p>
          <a:p>
            <a:pPr marL="0" indent="0" algn="ctr">
              <a:buNone/>
            </a:pPr>
            <a:endParaRPr lang="de-AT" b="1" u="sng" dirty="0" smtClean="0"/>
          </a:p>
          <a:p>
            <a:pPr marL="0" indent="0" algn="ctr">
              <a:buNone/>
            </a:pPr>
            <a:endParaRPr lang="de-AT" b="1" u="sng" dirty="0"/>
          </a:p>
        </p:txBody>
      </p:sp>
      <p:sp>
        <p:nvSpPr>
          <p:cNvPr id="6" name="Inhaltsplatzhalter 5"/>
          <p:cNvSpPr>
            <a:spLocks noGrp="1"/>
          </p:cNvSpPr>
          <p:nvPr>
            <p:ph sz="half" idx="2"/>
          </p:nvPr>
        </p:nvSpPr>
        <p:spPr/>
        <p:txBody>
          <a:bodyPr>
            <a:normAutofit/>
          </a:bodyPr>
          <a:lstStyle/>
          <a:p>
            <a:pPr marL="109728" indent="0">
              <a:buNone/>
            </a:pPr>
            <a:r>
              <a:rPr lang="de-AT" dirty="0"/>
              <a:t>Für die Analyse des Projektkontext werden PM-Methoden wie z.B. die Projektumweltanalyse zur Anwendung gebracht.</a:t>
            </a:r>
          </a:p>
          <a:p>
            <a:endParaRPr lang="de-DE" dirty="0"/>
          </a:p>
        </p:txBody>
      </p:sp>
      <p:sp>
        <p:nvSpPr>
          <p:cNvPr id="5" name="Foliennummernplatzhalter 4"/>
          <p:cNvSpPr>
            <a:spLocks noGrp="1"/>
          </p:cNvSpPr>
          <p:nvPr>
            <p:ph type="sldNum" sz="quarter" idx="12"/>
          </p:nvPr>
        </p:nvSpPr>
        <p:spPr/>
        <p:txBody>
          <a:bodyPr/>
          <a:lstStyle/>
          <a:p>
            <a:fld id="{CA223C78-4350-4A2F-8E13-EE9737E327D9}" type="slidenum">
              <a:rPr lang="de-AT" smtClean="0"/>
              <a:pPr/>
              <a:t>20</a:t>
            </a:fld>
            <a:endParaRPr lang="de-AT" dirty="0"/>
          </a:p>
        </p:txBody>
      </p:sp>
      <p:sp>
        <p:nvSpPr>
          <p:cNvPr id="2" name="Titel 1"/>
          <p:cNvSpPr>
            <a:spLocks noGrp="1"/>
          </p:cNvSpPr>
          <p:nvPr>
            <p:ph type="title"/>
          </p:nvPr>
        </p:nvSpPr>
        <p:spPr/>
        <p:txBody>
          <a:bodyPr>
            <a:normAutofit fontScale="90000"/>
          </a:bodyPr>
          <a:lstStyle/>
          <a:p>
            <a:r>
              <a:rPr lang="de-AT" dirty="0" smtClean="0"/>
              <a:t>Betrachtung des Projektkontextes</a:t>
            </a:r>
            <a:endParaRPr lang="de-AT" dirty="0"/>
          </a:p>
        </p:txBody>
      </p:sp>
    </p:spTree>
    <p:extLst>
      <p:ext uri="{BB962C8B-B14F-4D97-AF65-F5344CB8AC3E}">
        <p14:creationId xmlns:p14="http://schemas.microsoft.com/office/powerpoint/2010/main" val="4110873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AT" dirty="0" smtClean="0"/>
              <a:t>Der Projektmanagement - Prozess</a:t>
            </a:r>
            <a:endParaRPr lang="de-AT" dirty="0"/>
          </a:p>
        </p:txBody>
      </p:sp>
      <p:sp>
        <p:nvSpPr>
          <p:cNvPr id="3" name="Textplatzhalter 2"/>
          <p:cNvSpPr>
            <a:spLocks noGrp="1"/>
          </p:cNvSpPr>
          <p:nvPr>
            <p:ph type="body" idx="1"/>
          </p:nvPr>
        </p:nvSpPr>
        <p:spPr/>
        <p:txBody>
          <a:bodyPr>
            <a:normAutofit fontScale="92500"/>
          </a:bodyPr>
          <a:lstStyle/>
          <a:p>
            <a:r>
              <a:rPr lang="de-AT" dirty="0">
                <a:solidFill>
                  <a:srgbClr val="990000"/>
                </a:solidFill>
              </a:rPr>
              <a:t>Unter dem Projektmanagement – Prozess versteht man vereinfacht </a:t>
            </a:r>
          </a:p>
          <a:p>
            <a:r>
              <a:rPr lang="de-AT" dirty="0">
                <a:solidFill>
                  <a:srgbClr val="990000"/>
                </a:solidFill>
              </a:rPr>
              <a:t>die Planung, Kontrolle, Steuerung und Organisation eines Projektes</a:t>
            </a:r>
          </a:p>
          <a:p>
            <a:endParaRPr lang="de-DE" dirty="0"/>
          </a:p>
        </p:txBody>
      </p:sp>
      <p:sp>
        <p:nvSpPr>
          <p:cNvPr id="2" name="Foliennummernplatzhalter 1"/>
          <p:cNvSpPr>
            <a:spLocks noGrp="1"/>
          </p:cNvSpPr>
          <p:nvPr>
            <p:ph type="sldNum" sz="quarter" idx="12"/>
          </p:nvPr>
        </p:nvSpPr>
        <p:spPr/>
        <p:txBody>
          <a:bodyPr/>
          <a:lstStyle/>
          <a:p>
            <a:fld id="{CA223C78-4350-4A2F-8E13-EE9737E327D9}" type="slidenum">
              <a:rPr lang="de-AT" smtClean="0"/>
              <a:pPr/>
              <a:t>21</a:t>
            </a:fld>
            <a:endParaRPr lang="de-AT" dirty="0"/>
          </a:p>
        </p:txBody>
      </p:sp>
      <p:pic>
        <p:nvPicPr>
          <p:cNvPr id="6" name="Inhaltsplatzhalter 5"/>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11560" y="2492896"/>
            <a:ext cx="2035175" cy="2879725"/>
          </a:xfrm>
        </p:spPr>
      </p:pic>
      <p:sp>
        <p:nvSpPr>
          <p:cNvPr id="7" name="Textfeld 6"/>
          <p:cNvSpPr txBox="1"/>
          <p:nvPr/>
        </p:nvSpPr>
        <p:spPr>
          <a:xfrm>
            <a:off x="395537" y="1916833"/>
            <a:ext cx="8352927" cy="720080"/>
          </a:xfrm>
          <a:prstGeom prst="rect">
            <a:avLst/>
          </a:prstGeom>
          <a:noFill/>
        </p:spPr>
        <p:txBody>
          <a:bodyPr wrap="square" rtlCol="0">
            <a:noAutofit/>
          </a:bodyPr>
          <a:lstStyle/>
          <a:p>
            <a:endParaRPr lang="de-AT" dirty="0">
              <a:solidFill>
                <a:srgbClr val="990000"/>
              </a:solidFill>
            </a:endParaRPr>
          </a:p>
        </p:txBody>
      </p:sp>
    </p:spTree>
    <p:extLst>
      <p:ext uri="{BB962C8B-B14F-4D97-AF65-F5344CB8AC3E}">
        <p14:creationId xmlns:p14="http://schemas.microsoft.com/office/powerpoint/2010/main" val="727451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Der Projektmanagement Prozess</a:t>
            </a:r>
            <a:endParaRPr lang="de-AT" dirty="0"/>
          </a:p>
        </p:txBody>
      </p:sp>
      <p:grpSp>
        <p:nvGrpSpPr>
          <p:cNvPr id="11" name="Gruppieren 10"/>
          <p:cNvGrpSpPr/>
          <p:nvPr/>
        </p:nvGrpSpPr>
        <p:grpSpPr>
          <a:xfrm>
            <a:off x="2051720" y="1124744"/>
            <a:ext cx="4968552" cy="5184576"/>
            <a:chOff x="1619672" y="1772816"/>
            <a:chExt cx="4968552" cy="5012688"/>
          </a:xfrm>
        </p:grpSpPr>
        <p:sp>
          <p:nvSpPr>
            <p:cNvPr id="3" name="Raute 2"/>
            <p:cNvSpPr/>
            <p:nvPr/>
          </p:nvSpPr>
          <p:spPr>
            <a:xfrm>
              <a:off x="1619672" y="1772816"/>
              <a:ext cx="1728192" cy="1196264"/>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AT" sz="1200" dirty="0" smtClean="0"/>
                <a:t>Auftrag erteilt</a:t>
              </a:r>
              <a:endParaRPr lang="de-AT" sz="1200" dirty="0"/>
            </a:p>
          </p:txBody>
        </p:sp>
        <p:sp>
          <p:nvSpPr>
            <p:cNvPr id="4" name="Raute 3"/>
            <p:cNvSpPr/>
            <p:nvPr/>
          </p:nvSpPr>
          <p:spPr>
            <a:xfrm>
              <a:off x="1619672" y="5589240"/>
              <a:ext cx="1728192" cy="1196264"/>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de-AT" sz="1200" dirty="0" smtClean="0"/>
                <a:t>Projekt</a:t>
              </a:r>
            </a:p>
            <a:p>
              <a:pPr algn="ctr"/>
              <a:r>
                <a:rPr lang="de-AT" sz="1200" dirty="0" smtClean="0"/>
                <a:t>abgenommen</a:t>
              </a:r>
              <a:endParaRPr lang="de-AT" sz="1200" dirty="0"/>
            </a:p>
          </p:txBody>
        </p:sp>
        <p:sp>
          <p:nvSpPr>
            <p:cNvPr id="5" name="Rechteck 4"/>
            <p:cNvSpPr/>
            <p:nvPr/>
          </p:nvSpPr>
          <p:spPr>
            <a:xfrm>
              <a:off x="1619672" y="3211985"/>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Projektstart</a:t>
              </a:r>
              <a:endParaRPr lang="de-AT" sz="1200" dirty="0"/>
            </a:p>
          </p:txBody>
        </p:sp>
        <p:sp>
          <p:nvSpPr>
            <p:cNvPr id="6" name="Rechteck 5"/>
            <p:cNvSpPr/>
            <p:nvPr/>
          </p:nvSpPr>
          <p:spPr>
            <a:xfrm>
              <a:off x="1619672" y="375508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Projektcontrolling</a:t>
              </a:r>
              <a:endParaRPr lang="de-AT" sz="1200" dirty="0"/>
            </a:p>
          </p:txBody>
        </p:sp>
        <p:sp>
          <p:nvSpPr>
            <p:cNvPr id="7" name="Rechteck 6"/>
            <p:cNvSpPr/>
            <p:nvPr/>
          </p:nvSpPr>
          <p:spPr>
            <a:xfrm>
              <a:off x="1619672" y="4298187"/>
              <a:ext cx="1728192" cy="43204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solidFill>
                    <a:schemeClr val="tx1">
                      <a:lumMod val="50000"/>
                    </a:schemeClr>
                  </a:solidFill>
                </a:rPr>
                <a:t>Bewältigung einer Projektkrise</a:t>
              </a:r>
              <a:endParaRPr lang="de-AT" sz="1200" dirty="0">
                <a:solidFill>
                  <a:schemeClr val="tx1">
                    <a:lumMod val="50000"/>
                  </a:schemeClr>
                </a:solidFill>
              </a:endParaRPr>
            </a:p>
          </p:txBody>
        </p:sp>
        <p:sp>
          <p:nvSpPr>
            <p:cNvPr id="8" name="Rechteck 7"/>
            <p:cNvSpPr/>
            <p:nvPr/>
          </p:nvSpPr>
          <p:spPr>
            <a:xfrm>
              <a:off x="1619672" y="484128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Projektabschluss</a:t>
              </a:r>
              <a:endParaRPr lang="de-AT" sz="1200" dirty="0"/>
            </a:p>
          </p:txBody>
        </p:sp>
        <p:sp>
          <p:nvSpPr>
            <p:cNvPr id="9" name="Rechteck 8"/>
            <p:cNvSpPr/>
            <p:nvPr/>
          </p:nvSpPr>
          <p:spPr>
            <a:xfrm>
              <a:off x="3995936" y="3211985"/>
              <a:ext cx="1224136" cy="2061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Laufende Projekt- Koordination</a:t>
              </a:r>
              <a:endParaRPr lang="de-AT" sz="1200" dirty="0"/>
            </a:p>
          </p:txBody>
        </p:sp>
        <p:sp>
          <p:nvSpPr>
            <p:cNvPr id="10" name="Rechteck 9"/>
            <p:cNvSpPr/>
            <p:nvPr/>
          </p:nvSpPr>
          <p:spPr>
            <a:xfrm>
              <a:off x="5364088" y="3211985"/>
              <a:ext cx="1224136" cy="2061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dirty="0" smtClean="0"/>
                <a:t>Laufendes Projekt- Marketing</a:t>
              </a:r>
              <a:endParaRPr lang="de-AT" sz="1200" dirty="0"/>
            </a:p>
          </p:txBody>
        </p:sp>
        <p:cxnSp>
          <p:nvCxnSpPr>
            <p:cNvPr id="16" name="Gerade Verbindung mit Pfeil 15"/>
            <p:cNvCxnSpPr>
              <a:stCxn id="3" idx="2"/>
              <a:endCxn id="5" idx="0"/>
            </p:cNvCxnSpPr>
            <p:nvPr/>
          </p:nvCxnSpPr>
          <p:spPr>
            <a:xfrm>
              <a:off x="2483768" y="2969080"/>
              <a:ext cx="0" cy="2429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Gewinkelte Verbindung 17"/>
            <p:cNvCxnSpPr>
              <a:endCxn id="9" idx="0"/>
            </p:cNvCxnSpPr>
            <p:nvPr/>
          </p:nvCxnSpPr>
          <p:spPr>
            <a:xfrm>
              <a:off x="2483768" y="3090532"/>
              <a:ext cx="2124236" cy="12145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Gewinkelte Verbindung 19"/>
            <p:cNvCxnSpPr>
              <a:endCxn id="10" idx="0"/>
            </p:cNvCxnSpPr>
            <p:nvPr/>
          </p:nvCxnSpPr>
          <p:spPr>
            <a:xfrm>
              <a:off x="2483768" y="3090532"/>
              <a:ext cx="3492388" cy="12145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5" idx="2"/>
              <a:endCxn id="6" idx="0"/>
            </p:cNvCxnSpPr>
            <p:nvPr/>
          </p:nvCxnSpPr>
          <p:spPr>
            <a:xfrm>
              <a:off x="2483768" y="3644033"/>
              <a:ext cx="0" cy="1110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7" idx="0"/>
            </p:cNvCxnSpPr>
            <p:nvPr/>
          </p:nvCxnSpPr>
          <p:spPr>
            <a:xfrm>
              <a:off x="2483768" y="4187134"/>
              <a:ext cx="0" cy="1110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7" idx="2"/>
              <a:endCxn id="8" idx="0"/>
            </p:cNvCxnSpPr>
            <p:nvPr/>
          </p:nvCxnSpPr>
          <p:spPr>
            <a:xfrm>
              <a:off x="2483768" y="4730235"/>
              <a:ext cx="0" cy="11105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8" idx="2"/>
              <a:endCxn id="4" idx="0"/>
            </p:cNvCxnSpPr>
            <p:nvPr/>
          </p:nvCxnSpPr>
          <p:spPr>
            <a:xfrm>
              <a:off x="2483768" y="5273336"/>
              <a:ext cx="0" cy="3159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Gewinkelte Verbindung 29"/>
            <p:cNvCxnSpPr>
              <a:stCxn id="10" idx="2"/>
            </p:cNvCxnSpPr>
            <p:nvPr/>
          </p:nvCxnSpPr>
          <p:spPr>
            <a:xfrm rot="5400000">
              <a:off x="4150986" y="3606118"/>
              <a:ext cx="157952" cy="3492388"/>
            </a:xfrm>
            <a:prstGeom prst="bentConnector2">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9" idx="2"/>
            </p:cNvCxnSpPr>
            <p:nvPr/>
          </p:nvCxnSpPr>
          <p:spPr>
            <a:xfrm>
              <a:off x="4608004" y="5273336"/>
              <a:ext cx="0" cy="1579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Foliennummernplatzhalter 11"/>
          <p:cNvSpPr>
            <a:spLocks noGrp="1"/>
          </p:cNvSpPr>
          <p:nvPr>
            <p:ph type="sldNum" sz="quarter" idx="10"/>
          </p:nvPr>
        </p:nvSpPr>
        <p:spPr/>
        <p:txBody>
          <a:bodyPr/>
          <a:lstStyle/>
          <a:p>
            <a:fld id="{CA223C78-4350-4A2F-8E13-EE9737E327D9}" type="slidenum">
              <a:rPr lang="de-AT" smtClean="0"/>
              <a:pPr/>
              <a:t>22</a:t>
            </a:fld>
            <a:endParaRPr lang="de-AT" dirty="0"/>
          </a:p>
        </p:txBody>
      </p:sp>
    </p:spTree>
    <p:extLst>
      <p:ext uri="{BB962C8B-B14F-4D97-AF65-F5344CB8AC3E}">
        <p14:creationId xmlns:p14="http://schemas.microsoft.com/office/powerpoint/2010/main" val="614833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Ziele des Projektstartprozesses</a:t>
            </a:r>
            <a:endParaRPr lang="de-AT" dirty="0"/>
          </a:p>
        </p:txBody>
      </p:sp>
      <p:sp>
        <p:nvSpPr>
          <p:cNvPr id="4" name="Inhaltsplatzhalter 3"/>
          <p:cNvSpPr>
            <a:spLocks noGrp="1"/>
          </p:cNvSpPr>
          <p:nvPr>
            <p:ph idx="1"/>
          </p:nvPr>
        </p:nvSpPr>
        <p:spPr/>
        <p:txBody>
          <a:bodyPr>
            <a:normAutofit lnSpcReduction="10000"/>
          </a:bodyPr>
          <a:lstStyle/>
          <a:p>
            <a:r>
              <a:rPr lang="de-AT" sz="2400" b="1" dirty="0" smtClean="0"/>
              <a:t>Informationstransfer aus der Vorprojektphase in das Projekt</a:t>
            </a:r>
          </a:p>
          <a:p>
            <a:r>
              <a:rPr lang="de-AT" sz="2400" b="1" dirty="0" smtClean="0"/>
              <a:t>Definition von Erwartungen an die Nachprojektphase</a:t>
            </a:r>
          </a:p>
          <a:p>
            <a:r>
              <a:rPr lang="de-AT" sz="2400" b="1" dirty="0" smtClean="0"/>
              <a:t>Entwicklung adäquater Projektpläne zum Management der Ziele, Leistungen, Termine, Ressourcen, Kosten, Erträge und Risiken.</a:t>
            </a:r>
          </a:p>
          <a:p>
            <a:r>
              <a:rPr lang="de-AT" sz="2400" b="1" dirty="0" smtClean="0"/>
              <a:t>Design der Projektorganisation, Integration in die Stammorganisation</a:t>
            </a:r>
          </a:p>
          <a:p>
            <a:r>
              <a:rPr lang="de-AT" sz="2400" b="1" dirty="0" smtClean="0"/>
              <a:t>Entwicklung der Projektkultur</a:t>
            </a:r>
          </a:p>
          <a:p>
            <a:r>
              <a:rPr lang="de-AT" sz="2400" b="1" dirty="0" smtClean="0"/>
              <a:t>Etablierung der Kommunikationsbeziehungen zwischen dem Projekt und deren Umwelten.</a:t>
            </a:r>
          </a:p>
          <a:p>
            <a:endParaRPr lang="de-AT" dirty="0"/>
          </a:p>
        </p:txBody>
      </p:sp>
      <p:sp>
        <p:nvSpPr>
          <p:cNvPr id="5" name="Textfeld 4"/>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3" name="Foliennummernplatzhalter 2"/>
          <p:cNvSpPr>
            <a:spLocks noGrp="1"/>
          </p:cNvSpPr>
          <p:nvPr>
            <p:ph type="sldNum" sz="quarter" idx="10"/>
          </p:nvPr>
        </p:nvSpPr>
        <p:spPr/>
        <p:txBody>
          <a:bodyPr/>
          <a:lstStyle/>
          <a:p>
            <a:fld id="{CA223C78-4350-4A2F-8E13-EE9737E327D9}" type="slidenum">
              <a:rPr lang="de-AT" smtClean="0"/>
              <a:pPr/>
              <a:t>23</a:t>
            </a:fld>
            <a:endParaRPr lang="de-AT" dirty="0"/>
          </a:p>
        </p:txBody>
      </p:sp>
    </p:spTree>
    <p:extLst>
      <p:ext uri="{BB962C8B-B14F-4D97-AF65-F5344CB8AC3E}">
        <p14:creationId xmlns:p14="http://schemas.microsoft.com/office/powerpoint/2010/main" val="34985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1" end="1"/>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2" end="2"/>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3" end="3"/>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4" end="4"/>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5" end="5"/>
                                            </p:txEl>
                                          </p:spTgt>
                                        </p:tgtEl>
                                        <p:attrNameLst>
                                          <p:attrName>ppt_c</p:attrName>
                                        </p:attrNameLst>
                                      </p:cBhvr>
                                      <p:to>
                                        <a:schemeClr val="accent1"/>
                                      </p:to>
                                    </p:animClr>
                                  </p:sub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Ziele des Projektstartprozesses</a:t>
            </a:r>
            <a:endParaRPr lang="de-AT" dirty="0"/>
          </a:p>
        </p:txBody>
      </p:sp>
      <p:sp>
        <p:nvSpPr>
          <p:cNvPr id="4" name="Inhaltsplatzhalter 3"/>
          <p:cNvSpPr>
            <a:spLocks noGrp="1"/>
          </p:cNvSpPr>
          <p:nvPr>
            <p:ph idx="1"/>
          </p:nvPr>
        </p:nvSpPr>
        <p:spPr/>
        <p:txBody>
          <a:bodyPr>
            <a:normAutofit/>
          </a:bodyPr>
          <a:lstStyle/>
          <a:p>
            <a:r>
              <a:rPr lang="de-AT" b="1" dirty="0" smtClean="0"/>
              <a:t>Vermittlung des Big Project Picture an die Mitglieder der Projektorganisation</a:t>
            </a:r>
          </a:p>
          <a:p>
            <a:r>
              <a:rPr lang="de-AT" b="1" dirty="0" smtClean="0"/>
              <a:t>Planung des Krisenmanagement</a:t>
            </a:r>
          </a:p>
          <a:p>
            <a:r>
              <a:rPr lang="de-AT" b="1" dirty="0" smtClean="0"/>
              <a:t>Definition der Strukturen für die folgenden PM-Teilprozesse</a:t>
            </a:r>
          </a:p>
          <a:p>
            <a:r>
              <a:rPr lang="de-AT" b="1" dirty="0" smtClean="0"/>
              <a:t>Erstellung der PM-Dokumentation „Projektstart“</a:t>
            </a:r>
          </a:p>
          <a:p>
            <a:r>
              <a:rPr lang="de-AT" b="1" dirty="0" smtClean="0"/>
              <a:t>Effiziente Gestaltung des Projektstartprozesses</a:t>
            </a:r>
            <a:endParaRPr lang="de-AT" b="1" dirty="0"/>
          </a:p>
          <a:p>
            <a:endParaRPr lang="de-AT" dirty="0"/>
          </a:p>
        </p:txBody>
      </p:sp>
      <p:sp>
        <p:nvSpPr>
          <p:cNvPr id="5" name="Textfeld 4"/>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3" name="Foliennummernplatzhalter 2"/>
          <p:cNvSpPr>
            <a:spLocks noGrp="1"/>
          </p:cNvSpPr>
          <p:nvPr>
            <p:ph type="sldNum" sz="quarter" idx="10"/>
          </p:nvPr>
        </p:nvSpPr>
        <p:spPr/>
        <p:txBody>
          <a:bodyPr/>
          <a:lstStyle/>
          <a:p>
            <a:fld id="{CA223C78-4350-4A2F-8E13-EE9737E327D9}" type="slidenum">
              <a:rPr lang="de-AT" smtClean="0"/>
              <a:pPr/>
              <a:t>24</a:t>
            </a:fld>
            <a:endParaRPr lang="de-AT" dirty="0"/>
          </a:p>
        </p:txBody>
      </p:sp>
    </p:spTree>
    <p:extLst>
      <p:ext uri="{BB962C8B-B14F-4D97-AF65-F5344CB8AC3E}">
        <p14:creationId xmlns:p14="http://schemas.microsoft.com/office/powerpoint/2010/main" val="34985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1" end="1"/>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2" end="2"/>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3" end="3"/>
                                            </p:txEl>
                                          </p:spTgt>
                                        </p:tgtEl>
                                        <p:attrNameLst>
                                          <p:attrName>ppt_c</p:attrName>
                                        </p:attrNameLst>
                                      </p:cBhvr>
                                      <p:to>
                                        <a:schemeClr val="accent1"/>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0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
                                            <p:txEl>
                                              <p:pRg st="4" end="4"/>
                                            </p:txEl>
                                          </p:spTgt>
                                        </p:tgtEl>
                                        <p:attrNameLst>
                                          <p:attrName>ppt_c</p:attrName>
                                        </p:attrNameLst>
                                      </p:cBhvr>
                                      <p:to>
                                        <a:schemeClr val="accent1"/>
                                      </p:to>
                                    </p:animClr>
                                  </p:sub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Zeitliche Abgrenzung des Projektstartprozesses</a:t>
            </a:r>
            <a:endParaRPr lang="de-AT" dirty="0"/>
          </a:p>
        </p:txBody>
      </p:sp>
      <p:sp>
        <p:nvSpPr>
          <p:cNvPr id="3" name="Inhaltsplatzhalter 2"/>
          <p:cNvSpPr>
            <a:spLocks noGrp="1"/>
          </p:cNvSpPr>
          <p:nvPr>
            <p:ph idx="1"/>
          </p:nvPr>
        </p:nvSpPr>
        <p:spPr/>
        <p:txBody>
          <a:bodyPr>
            <a:normAutofit lnSpcReduction="10000"/>
          </a:bodyPr>
          <a:lstStyle/>
          <a:p>
            <a:endParaRPr lang="de-AT" dirty="0" smtClean="0"/>
          </a:p>
          <a:p>
            <a:endParaRPr lang="de-AT" dirty="0"/>
          </a:p>
          <a:p>
            <a:r>
              <a:rPr lang="de-AT" dirty="0" smtClean="0"/>
              <a:t>Beginn:	Projektauftrag erteilt</a:t>
            </a:r>
          </a:p>
          <a:p>
            <a:endParaRPr lang="de-AT" dirty="0"/>
          </a:p>
          <a:p>
            <a:r>
              <a:rPr lang="de-AT" dirty="0" smtClean="0"/>
              <a:t>Ende:	Projektmanagement-Dokumentation 		„Projektstart“ abgelegt</a:t>
            </a:r>
          </a:p>
          <a:p>
            <a:endParaRPr lang="de-AT" dirty="0"/>
          </a:p>
          <a:p>
            <a:r>
              <a:rPr lang="de-AT" dirty="0" smtClean="0"/>
              <a:t>Dauer:	2 – 3 Wochen</a:t>
            </a:r>
            <a:br>
              <a:rPr lang="de-AT" dirty="0" smtClean="0"/>
            </a:br>
            <a:r>
              <a:rPr lang="de-AT" dirty="0" smtClean="0"/>
              <a:t/>
            </a:r>
            <a:br>
              <a:rPr lang="de-AT" dirty="0" smtClean="0"/>
            </a:br>
            <a:r>
              <a:rPr lang="de-AT" dirty="0" smtClean="0"/>
              <a:t/>
            </a:r>
            <a:br>
              <a:rPr lang="de-AT" dirty="0" smtClean="0"/>
            </a:br>
            <a:endParaRPr lang="de-AT"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25</a:t>
            </a:fld>
            <a:endParaRPr lang="de-AT" dirty="0"/>
          </a:p>
        </p:txBody>
      </p:sp>
    </p:spTree>
    <p:extLst>
      <p:ext uri="{BB962C8B-B14F-4D97-AF65-F5344CB8AC3E}">
        <p14:creationId xmlns:p14="http://schemas.microsoft.com/office/powerpoint/2010/main" val="4025736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Ziele des Projektkoordinationsprozesses</a:t>
            </a:r>
            <a:endParaRPr lang="de-AT" dirty="0"/>
          </a:p>
        </p:txBody>
      </p:sp>
      <p:sp>
        <p:nvSpPr>
          <p:cNvPr id="3" name="Inhaltsplatzhalter 2"/>
          <p:cNvSpPr>
            <a:spLocks noGrp="1"/>
          </p:cNvSpPr>
          <p:nvPr>
            <p:ph idx="1"/>
          </p:nvPr>
        </p:nvSpPr>
        <p:spPr/>
        <p:txBody>
          <a:bodyPr>
            <a:normAutofit lnSpcReduction="10000"/>
          </a:bodyPr>
          <a:lstStyle/>
          <a:p>
            <a:r>
              <a:rPr lang="de-AT" dirty="0" smtClean="0"/>
              <a:t>Laufende Information der Mitglieder der Projektorganisation und der Vertreter relevanter Umwelten,</a:t>
            </a:r>
          </a:p>
          <a:p>
            <a:r>
              <a:rPr lang="de-AT" dirty="0" smtClean="0"/>
              <a:t>Sicherung des laufenden Projektfortschritts und der Qualität der Arbeitspaketergebnisse durch Controlling des Arbeitsfortschritts und Abnahme von Arbeitspaketen</a:t>
            </a:r>
          </a:p>
          <a:p>
            <a:r>
              <a:rPr lang="de-AT" dirty="0" smtClean="0"/>
              <a:t>Die laufende Koordination der Projektressourcen</a:t>
            </a:r>
          </a:p>
          <a:p>
            <a:r>
              <a:rPr lang="de-AT" dirty="0" smtClean="0"/>
              <a:t>Das Kontrollieren des Arbeitsfortschritts</a:t>
            </a:r>
          </a:p>
          <a:p>
            <a:r>
              <a:rPr lang="de-AT" dirty="0" smtClean="0"/>
              <a:t>Die Abnahme von Arbeitspaketen</a:t>
            </a:r>
            <a:endParaRPr lang="de-AT" dirty="0"/>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26</a:t>
            </a:fld>
            <a:endParaRPr lang="de-AT" dirty="0"/>
          </a:p>
        </p:txBody>
      </p:sp>
    </p:spTree>
    <p:extLst>
      <p:ext uri="{BB962C8B-B14F-4D97-AF65-F5344CB8AC3E}">
        <p14:creationId xmlns:p14="http://schemas.microsoft.com/office/powerpoint/2010/main" val="3585651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wrap="square">
            <a:normAutofit fontScale="90000"/>
          </a:bodyPr>
          <a:lstStyle/>
          <a:p>
            <a:r>
              <a:rPr lang="de-AT" dirty="0" smtClean="0"/>
              <a:t>Zeitliche Abgrenzung der Projektkoordination</a:t>
            </a:r>
            <a:endParaRPr lang="de-AT" dirty="0"/>
          </a:p>
        </p:txBody>
      </p:sp>
      <p:sp>
        <p:nvSpPr>
          <p:cNvPr id="3" name="Inhaltsplatzhalter 2"/>
          <p:cNvSpPr>
            <a:spLocks noGrp="1"/>
          </p:cNvSpPr>
          <p:nvPr>
            <p:ph idx="1"/>
          </p:nvPr>
        </p:nvSpPr>
        <p:spPr/>
        <p:txBody>
          <a:bodyPr/>
          <a:lstStyle/>
          <a:p>
            <a:endParaRPr lang="de-AT" dirty="0" smtClean="0"/>
          </a:p>
          <a:p>
            <a:endParaRPr lang="de-AT" dirty="0" smtClean="0"/>
          </a:p>
          <a:p>
            <a:endParaRPr lang="de-AT" dirty="0"/>
          </a:p>
          <a:p>
            <a:r>
              <a:rPr lang="de-AT" dirty="0" smtClean="0"/>
              <a:t>Beginn:	Projektauftrag</a:t>
            </a:r>
            <a:br>
              <a:rPr lang="de-AT" dirty="0" smtClean="0"/>
            </a:br>
            <a:r>
              <a:rPr lang="de-AT" dirty="0" smtClean="0"/>
              <a:t>		erteilt</a:t>
            </a:r>
          </a:p>
          <a:p>
            <a:pPr marL="0" indent="0">
              <a:buNone/>
            </a:pPr>
            <a:endParaRPr lang="de-AT" dirty="0"/>
          </a:p>
          <a:p>
            <a:r>
              <a:rPr lang="de-AT" dirty="0" smtClean="0"/>
              <a:t>Ende:	Projekt </a:t>
            </a:r>
            <a:br>
              <a:rPr lang="de-AT" dirty="0" smtClean="0"/>
            </a:br>
            <a:r>
              <a:rPr lang="de-AT" dirty="0" smtClean="0"/>
              <a:t>		abgenommen</a:t>
            </a:r>
            <a:endParaRPr lang="de-AT"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916834"/>
            <a:ext cx="3052392" cy="4067313"/>
          </a:xfrm>
          <a:prstGeom prst="rect">
            <a:avLst/>
          </a:prstGeom>
        </p:spPr>
      </p:pic>
      <p:sp>
        <p:nvSpPr>
          <p:cNvPr id="6" name="Foliennummernplatzhalter 5"/>
          <p:cNvSpPr>
            <a:spLocks noGrp="1"/>
          </p:cNvSpPr>
          <p:nvPr>
            <p:ph type="sldNum" sz="quarter" idx="10"/>
          </p:nvPr>
        </p:nvSpPr>
        <p:spPr/>
        <p:txBody>
          <a:bodyPr/>
          <a:lstStyle/>
          <a:p>
            <a:fld id="{CA223C78-4350-4A2F-8E13-EE9737E327D9}" type="slidenum">
              <a:rPr lang="de-AT" smtClean="0"/>
              <a:pPr/>
              <a:t>27</a:t>
            </a:fld>
            <a:endParaRPr lang="de-AT" dirty="0"/>
          </a:p>
        </p:txBody>
      </p:sp>
    </p:spTree>
    <p:extLst>
      <p:ext uri="{BB962C8B-B14F-4D97-AF65-F5344CB8AC3E}">
        <p14:creationId xmlns:p14="http://schemas.microsoft.com/office/powerpoint/2010/main" val="3533834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Ziele des Projektcontrollings</a:t>
            </a:r>
            <a:endParaRPr lang="de-AT" dirty="0"/>
          </a:p>
        </p:txBody>
      </p:sp>
      <p:sp>
        <p:nvSpPr>
          <p:cNvPr id="3" name="Inhaltsplatzhalter 2"/>
          <p:cNvSpPr>
            <a:spLocks noGrp="1"/>
          </p:cNvSpPr>
          <p:nvPr>
            <p:ph idx="1"/>
          </p:nvPr>
        </p:nvSpPr>
        <p:spPr/>
        <p:txBody>
          <a:bodyPr>
            <a:normAutofit fontScale="85000" lnSpcReduction="10000"/>
          </a:bodyPr>
          <a:lstStyle/>
          <a:p>
            <a:endParaRPr lang="de-AT" dirty="0" smtClean="0"/>
          </a:p>
          <a:p>
            <a:r>
              <a:rPr lang="de-AT" dirty="0" smtClean="0"/>
              <a:t>Feststellung </a:t>
            </a:r>
            <a:r>
              <a:rPr lang="de-AT" dirty="0"/>
              <a:t>des Projektstatus, Konstruktion einer gemeinsamen Projektwirklichkeit (Big Picture)</a:t>
            </a:r>
          </a:p>
          <a:p>
            <a:r>
              <a:rPr lang="de-AT" dirty="0"/>
              <a:t>Vereinbarung steuernder Maßnahmen</a:t>
            </a:r>
          </a:p>
          <a:p>
            <a:r>
              <a:rPr lang="de-AT" dirty="0"/>
              <a:t>Neuvereinbarung der Projektziele, Weiterentwicklung der Projektkultur, der Projektorganisation</a:t>
            </a:r>
          </a:p>
          <a:p>
            <a:r>
              <a:rPr lang="de-AT" dirty="0"/>
              <a:t>Updaten der Projektpläne</a:t>
            </a:r>
          </a:p>
          <a:p>
            <a:r>
              <a:rPr lang="de-AT" dirty="0"/>
              <a:t>Erstellung von </a:t>
            </a:r>
            <a:r>
              <a:rPr lang="de-AT" dirty="0" err="1"/>
              <a:t>Projektcontrollingberichten</a:t>
            </a:r>
            <a:r>
              <a:rPr lang="de-AT" dirty="0"/>
              <a:t> (Projektfortschrittsberichte, Project Score Card)</a:t>
            </a:r>
          </a:p>
          <a:p>
            <a:r>
              <a:rPr lang="de-AT" dirty="0"/>
              <a:t>Organisation des organisatorischen Lernens des Projekts</a:t>
            </a:r>
          </a:p>
          <a:p>
            <a:r>
              <a:rPr lang="de-AT" dirty="0"/>
              <a:t>Effiziente Gestaltung des </a:t>
            </a:r>
            <a:r>
              <a:rPr lang="de-AT" dirty="0" err="1" smtClean="0"/>
              <a:t>Projektcontrollingprozesses</a:t>
            </a:r>
            <a:endParaRPr lang="de-AT" dirty="0"/>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28</a:t>
            </a:fld>
            <a:endParaRPr lang="de-AT" dirty="0"/>
          </a:p>
        </p:txBody>
      </p:sp>
    </p:spTree>
    <p:extLst>
      <p:ext uri="{BB962C8B-B14F-4D97-AF65-F5344CB8AC3E}">
        <p14:creationId xmlns:p14="http://schemas.microsoft.com/office/powerpoint/2010/main" val="1225906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Zeitliche Abgrenzung des Projektcontrollings</a:t>
            </a:r>
            <a:endParaRPr lang="de-AT" dirty="0"/>
          </a:p>
        </p:txBody>
      </p:sp>
      <p:sp>
        <p:nvSpPr>
          <p:cNvPr id="3" name="Inhaltsplatzhalter 2"/>
          <p:cNvSpPr>
            <a:spLocks noGrp="1"/>
          </p:cNvSpPr>
          <p:nvPr>
            <p:ph idx="1"/>
          </p:nvPr>
        </p:nvSpPr>
        <p:spPr>
          <a:xfrm>
            <a:off x="457200" y="1981205"/>
            <a:ext cx="8229600" cy="3392015"/>
          </a:xfrm>
        </p:spPr>
        <p:txBody>
          <a:bodyPr>
            <a:normAutofit lnSpcReduction="10000"/>
          </a:bodyPr>
          <a:lstStyle/>
          <a:p>
            <a:endParaRPr lang="de-AT" dirty="0" smtClean="0"/>
          </a:p>
          <a:p>
            <a:endParaRPr lang="de-AT" dirty="0" smtClean="0"/>
          </a:p>
          <a:p>
            <a:r>
              <a:rPr lang="de-AT" dirty="0" smtClean="0"/>
              <a:t>Beginn:	Veranlassung (des formalen) Projektcontrolling</a:t>
            </a:r>
          </a:p>
          <a:p>
            <a:endParaRPr lang="de-AT" dirty="0"/>
          </a:p>
          <a:p>
            <a:r>
              <a:rPr lang="de-AT" dirty="0" smtClean="0"/>
              <a:t>Ende:	Projektcontrollingbericht abgelegt</a:t>
            </a:r>
          </a:p>
          <a:p>
            <a:endParaRPr lang="de-AT" dirty="0"/>
          </a:p>
          <a:p>
            <a:r>
              <a:rPr lang="de-AT" dirty="0" smtClean="0"/>
              <a:t>Dauer:	1 – 2 Wochen</a:t>
            </a:r>
            <a:endParaRPr lang="de-AT" dirty="0"/>
          </a:p>
        </p:txBody>
      </p:sp>
      <p:sp>
        <p:nvSpPr>
          <p:cNvPr id="6" name="Foliennummernplatzhalter 5"/>
          <p:cNvSpPr>
            <a:spLocks noGrp="1"/>
          </p:cNvSpPr>
          <p:nvPr>
            <p:ph type="sldNum" sz="quarter" idx="10"/>
          </p:nvPr>
        </p:nvSpPr>
        <p:spPr/>
        <p:txBody>
          <a:bodyPr/>
          <a:lstStyle/>
          <a:p>
            <a:fld id="{CA223C78-4350-4A2F-8E13-EE9737E327D9}" type="slidenum">
              <a:rPr lang="de-AT" smtClean="0"/>
              <a:pPr/>
              <a:t>29</a:t>
            </a:fld>
            <a:endParaRPr lang="de-AT" dirty="0"/>
          </a:p>
        </p:txBody>
      </p:sp>
    </p:spTree>
    <p:extLst>
      <p:ext uri="{BB962C8B-B14F-4D97-AF65-F5344CB8AC3E}">
        <p14:creationId xmlns:p14="http://schemas.microsoft.com/office/powerpoint/2010/main" val="2900459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1. Komplexe Aufgaben</a:t>
            </a:r>
            <a:endParaRPr lang="de-AT" dirty="0"/>
          </a:p>
        </p:txBody>
      </p:sp>
      <p:sp>
        <p:nvSpPr>
          <p:cNvPr id="3" name="Inhaltsplatzhalter 2"/>
          <p:cNvSpPr>
            <a:spLocks noGrp="1"/>
          </p:cNvSpPr>
          <p:nvPr>
            <p:ph idx="1"/>
          </p:nvPr>
        </p:nvSpPr>
        <p:spPr/>
        <p:txBody>
          <a:bodyPr/>
          <a:lstStyle/>
          <a:p>
            <a:pPr marL="0" indent="0">
              <a:buNone/>
            </a:pPr>
            <a:r>
              <a:rPr lang="de-AT" dirty="0" smtClean="0">
                <a:solidFill>
                  <a:srgbClr val="990000"/>
                </a:solidFill>
              </a:rPr>
              <a:t>Die Komplexität in einem </a:t>
            </a:r>
            <a:r>
              <a:rPr lang="de-AT" dirty="0">
                <a:solidFill>
                  <a:srgbClr val="990000"/>
                </a:solidFill>
              </a:rPr>
              <a:t>Projekt </a:t>
            </a:r>
            <a:r>
              <a:rPr lang="de-AT" dirty="0" smtClean="0">
                <a:solidFill>
                  <a:srgbClr val="990000"/>
                </a:solidFill>
              </a:rPr>
              <a:t>entsteht…</a:t>
            </a:r>
          </a:p>
          <a:p>
            <a:pPr marL="0" indent="0">
              <a:buNone/>
            </a:pPr>
            <a:endParaRPr lang="de-AT" dirty="0" smtClean="0"/>
          </a:p>
          <a:p>
            <a:pPr marL="285750"/>
            <a:r>
              <a:rPr lang="de-AT" dirty="0"/>
              <a:t>d</a:t>
            </a:r>
            <a:r>
              <a:rPr lang="de-AT" dirty="0" smtClean="0"/>
              <a:t>urch die relative Neuartigkeit</a:t>
            </a:r>
          </a:p>
          <a:p>
            <a:pPr marL="285750"/>
            <a:r>
              <a:rPr lang="de-AT" dirty="0"/>
              <a:t>d</a:t>
            </a:r>
            <a:r>
              <a:rPr lang="de-AT" dirty="0" smtClean="0"/>
              <a:t>urch das Risiko welches ein Projekt beinhaltet</a:t>
            </a:r>
          </a:p>
          <a:p>
            <a:pPr marL="285750"/>
            <a:r>
              <a:rPr lang="de-AT" dirty="0"/>
              <a:t>d</a:t>
            </a:r>
            <a:r>
              <a:rPr lang="de-AT" dirty="0" smtClean="0"/>
              <a:t>urch die Zieldeterminierung</a:t>
            </a:r>
          </a:p>
          <a:p>
            <a:pPr marL="285750"/>
            <a:r>
              <a:rPr lang="de-AT" dirty="0"/>
              <a:t>d</a:t>
            </a:r>
            <a:r>
              <a:rPr lang="de-AT" dirty="0" smtClean="0"/>
              <a:t>urch die strategische Bedeutung eines Projekts</a:t>
            </a:r>
          </a:p>
          <a:p>
            <a:pPr marL="685800" lvl="1"/>
            <a:endParaRPr lang="de-AT" dirty="0"/>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a:t>
            </a:fld>
            <a:endParaRPr lang="de-AT" dirty="0"/>
          </a:p>
        </p:txBody>
      </p:sp>
    </p:spTree>
    <p:extLst>
      <p:ext uri="{BB962C8B-B14F-4D97-AF65-F5344CB8AC3E}">
        <p14:creationId xmlns:p14="http://schemas.microsoft.com/office/powerpoint/2010/main" val="302725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Ziele bei der Bewältigung einer Projektkrise</a:t>
            </a:r>
            <a:endParaRPr lang="de-AT" dirty="0"/>
          </a:p>
        </p:txBody>
      </p:sp>
      <p:sp>
        <p:nvSpPr>
          <p:cNvPr id="3" name="Inhaltsplatzhalter 2"/>
          <p:cNvSpPr>
            <a:spLocks noGrp="1"/>
          </p:cNvSpPr>
          <p:nvPr>
            <p:ph idx="1"/>
          </p:nvPr>
        </p:nvSpPr>
        <p:spPr>
          <a:xfrm>
            <a:off x="457200" y="1981201"/>
            <a:ext cx="8229600" cy="2167880"/>
          </a:xfrm>
        </p:spPr>
        <p:txBody>
          <a:bodyPr>
            <a:normAutofit fontScale="92500"/>
          </a:bodyPr>
          <a:lstStyle/>
          <a:p>
            <a:r>
              <a:rPr lang="de-AT" sz="2400" dirty="0"/>
              <a:t>Limitierung des möglichen Schadens bzw. Optimierung der möglichen Potentiale für das Projekt</a:t>
            </a:r>
          </a:p>
          <a:p>
            <a:r>
              <a:rPr lang="de-AT" sz="2400" dirty="0"/>
              <a:t>Schaffung von Grundlagen für eine erfolgreiche Fortführung des Projekts</a:t>
            </a:r>
          </a:p>
          <a:p>
            <a:r>
              <a:rPr lang="de-AT" sz="2400" dirty="0"/>
              <a:t>Effiziente Bewältigung der Projektkrise</a:t>
            </a:r>
          </a:p>
          <a:p>
            <a:endParaRPr lang="de-AT" sz="2400" dirty="0"/>
          </a:p>
        </p:txBody>
      </p:sp>
      <p:graphicFrame>
        <p:nvGraphicFramePr>
          <p:cNvPr id="4" name="Tabelle 3"/>
          <p:cNvGraphicFramePr>
            <a:graphicFrameLocks noGrp="1"/>
          </p:cNvGraphicFramePr>
          <p:nvPr>
            <p:extLst>
              <p:ext uri="{D42A27DB-BD31-4B8C-83A1-F6EECF244321}">
                <p14:modId xmlns:p14="http://schemas.microsoft.com/office/powerpoint/2010/main" val="2010315057"/>
              </p:ext>
            </p:extLst>
          </p:nvPr>
        </p:nvGraphicFramePr>
        <p:xfrm>
          <a:off x="1475656" y="4005064"/>
          <a:ext cx="6096000" cy="2103120"/>
        </p:xfrm>
        <a:graphic>
          <a:graphicData uri="http://schemas.openxmlformats.org/drawingml/2006/table">
            <a:tbl>
              <a:tblPr firstRow="1" bandRow="1">
                <a:tableStyleId>{7DF18680-E054-41AD-8BC1-D1AEF772440D}</a:tableStyleId>
              </a:tblPr>
              <a:tblGrid>
                <a:gridCol w="6096000"/>
              </a:tblGrid>
              <a:tr h="640080">
                <a:tc>
                  <a:txBody>
                    <a:bodyPr/>
                    <a:lstStyle/>
                    <a:p>
                      <a:r>
                        <a:rPr lang="de-AT" sz="1800" dirty="0" smtClean="0"/>
                        <a:t>NO-NO´s bei der Bewältigung von Projektkrisen</a:t>
                      </a:r>
                      <a:endParaRPr lang="de-AT" sz="1800" dirty="0"/>
                    </a:p>
                  </a:txBody>
                  <a:tcPr/>
                </a:tc>
              </a:tr>
              <a:tr h="1463040">
                <a:tc>
                  <a:txBody>
                    <a:bodyPr/>
                    <a:lstStyle/>
                    <a:p>
                      <a:pPr marL="285750" indent="-285750">
                        <a:buFont typeface="Arial" pitchFamily="34" charset="0"/>
                        <a:buChar char="•"/>
                      </a:pPr>
                      <a:r>
                        <a:rPr lang="de-AT" sz="1800" dirty="0" smtClean="0"/>
                        <a:t>Verzögerungs- und Verschleierungstaktik</a:t>
                      </a:r>
                    </a:p>
                    <a:p>
                      <a:pPr marL="285750" indent="-285750">
                        <a:buFont typeface="Arial" pitchFamily="34" charset="0"/>
                        <a:buChar char="•"/>
                      </a:pPr>
                      <a:r>
                        <a:rPr lang="de-AT" sz="1800" dirty="0" smtClean="0"/>
                        <a:t>Negieren</a:t>
                      </a:r>
                      <a:r>
                        <a:rPr lang="de-AT" sz="1800" baseline="0" dirty="0" smtClean="0"/>
                        <a:t> der Situation</a:t>
                      </a:r>
                    </a:p>
                    <a:p>
                      <a:pPr marL="285750" indent="-285750">
                        <a:buFont typeface="Arial" pitchFamily="34" charset="0"/>
                        <a:buChar char="•"/>
                      </a:pPr>
                      <a:r>
                        <a:rPr lang="de-AT" sz="1800" baseline="0" dirty="0" smtClean="0"/>
                        <a:t>Schuldzuweisungen</a:t>
                      </a:r>
                    </a:p>
                    <a:p>
                      <a:pPr marL="285750" indent="-285750">
                        <a:buFont typeface="Arial" pitchFamily="34" charset="0"/>
                        <a:buChar char="•"/>
                      </a:pPr>
                      <a:r>
                        <a:rPr lang="de-AT" sz="1800" baseline="0" dirty="0" smtClean="0"/>
                        <a:t>Delegation nach oben</a:t>
                      </a:r>
                      <a:endParaRPr lang="de-AT" sz="1800" dirty="0"/>
                    </a:p>
                  </a:txBody>
                  <a:tcPr/>
                </a:tc>
              </a:tr>
            </a:tbl>
          </a:graphicData>
        </a:graphic>
      </p:graphicFrame>
      <p:sp>
        <p:nvSpPr>
          <p:cNvPr id="5" name="Foliennummernplatzhalter 4"/>
          <p:cNvSpPr>
            <a:spLocks noGrp="1"/>
          </p:cNvSpPr>
          <p:nvPr>
            <p:ph type="sldNum" sz="quarter" idx="10"/>
          </p:nvPr>
        </p:nvSpPr>
        <p:spPr/>
        <p:txBody>
          <a:bodyPr/>
          <a:lstStyle/>
          <a:p>
            <a:fld id="{CA223C78-4350-4A2F-8E13-EE9737E327D9}" type="slidenum">
              <a:rPr lang="de-AT" smtClean="0"/>
              <a:pPr/>
              <a:t>30</a:t>
            </a:fld>
            <a:endParaRPr lang="de-AT" dirty="0"/>
          </a:p>
        </p:txBody>
      </p:sp>
    </p:spTree>
    <p:extLst>
      <p:ext uri="{BB962C8B-B14F-4D97-AF65-F5344CB8AC3E}">
        <p14:creationId xmlns:p14="http://schemas.microsoft.com/office/powerpoint/2010/main" val="2176495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Zeitliche Abgrenzung im Prozess zur Bewältigung einer Projektkrise</a:t>
            </a:r>
            <a:endParaRPr lang="de-AT" dirty="0"/>
          </a:p>
        </p:txBody>
      </p:sp>
      <p:sp>
        <p:nvSpPr>
          <p:cNvPr id="3" name="Inhaltsplatzhalter 2"/>
          <p:cNvSpPr>
            <a:spLocks noGrp="1"/>
          </p:cNvSpPr>
          <p:nvPr>
            <p:ph idx="1"/>
          </p:nvPr>
        </p:nvSpPr>
        <p:spPr>
          <a:xfrm>
            <a:off x="457200" y="1981200"/>
            <a:ext cx="8229600" cy="3320007"/>
          </a:xfrm>
        </p:spPr>
        <p:txBody>
          <a:bodyPr>
            <a:normAutofit fontScale="92500" lnSpcReduction="10000"/>
          </a:bodyPr>
          <a:lstStyle/>
          <a:p>
            <a:endParaRPr lang="de-AT" dirty="0" smtClean="0"/>
          </a:p>
          <a:p>
            <a:endParaRPr lang="de-AT" dirty="0" smtClean="0"/>
          </a:p>
          <a:p>
            <a:r>
              <a:rPr lang="de-AT" dirty="0" smtClean="0"/>
              <a:t>Beginn:	Wahrnehmung einer Projektkrise</a:t>
            </a:r>
          </a:p>
          <a:p>
            <a:endParaRPr lang="de-AT" dirty="0"/>
          </a:p>
          <a:p>
            <a:r>
              <a:rPr lang="de-AT" dirty="0" smtClean="0"/>
              <a:t>Ende:	Beendigung der Projektkrise wird 			kommuniziert</a:t>
            </a:r>
          </a:p>
          <a:p>
            <a:endParaRPr lang="de-AT" dirty="0"/>
          </a:p>
          <a:p>
            <a:r>
              <a:rPr lang="de-AT" dirty="0" smtClean="0"/>
              <a:t>Dauer:	bis zu mehreren Wochen</a:t>
            </a:r>
            <a:endParaRPr lang="de-AT"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31</a:t>
            </a:fld>
            <a:endParaRPr lang="de-AT" dirty="0"/>
          </a:p>
        </p:txBody>
      </p:sp>
    </p:spTree>
    <p:extLst>
      <p:ext uri="{BB962C8B-B14F-4D97-AF65-F5344CB8AC3E}">
        <p14:creationId xmlns:p14="http://schemas.microsoft.com/office/powerpoint/2010/main" val="832980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Ziele des Projektabschlussprozesses</a:t>
            </a:r>
            <a:endParaRPr lang="de-AT" dirty="0"/>
          </a:p>
        </p:txBody>
      </p:sp>
      <p:sp>
        <p:nvSpPr>
          <p:cNvPr id="3" name="Inhaltsplatzhalter 2"/>
          <p:cNvSpPr>
            <a:spLocks noGrp="1"/>
          </p:cNvSpPr>
          <p:nvPr>
            <p:ph idx="1"/>
          </p:nvPr>
        </p:nvSpPr>
        <p:spPr>
          <a:xfrm>
            <a:off x="457200" y="1481328"/>
            <a:ext cx="8229600" cy="4611968"/>
          </a:xfrm>
        </p:spPr>
        <p:txBody>
          <a:bodyPr>
            <a:normAutofit fontScale="92500"/>
          </a:bodyPr>
          <a:lstStyle/>
          <a:p>
            <a:r>
              <a:rPr lang="de-AT" dirty="0" smtClean="0"/>
              <a:t>Fertigstellung inhaltlicher Restarbeiten und Planung der Nachprojektphase, Übergabe der Business Case Analyse</a:t>
            </a:r>
          </a:p>
          <a:p>
            <a:r>
              <a:rPr lang="de-AT" dirty="0" smtClean="0"/>
              <a:t>Transfer des gewonnenen Know - Hows in die das Projekt durchführenden Stammorganisationen und in andere Projekte durch…</a:t>
            </a:r>
          </a:p>
          <a:p>
            <a:r>
              <a:rPr lang="de-AT" dirty="0" smtClean="0"/>
              <a:t>Die Erstellung von Projektabschlussberichten und der Ist-Projektmanagement – Dokumentation</a:t>
            </a:r>
          </a:p>
          <a:p>
            <a:r>
              <a:rPr lang="de-AT" dirty="0" smtClean="0"/>
              <a:t>Vereinbarungen bezüglich einer eventuellen Investitionsevaluierung</a:t>
            </a:r>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32</a:t>
            </a:fld>
            <a:endParaRPr lang="de-AT" dirty="0"/>
          </a:p>
        </p:txBody>
      </p:sp>
    </p:spTree>
    <p:extLst>
      <p:ext uri="{BB962C8B-B14F-4D97-AF65-F5344CB8AC3E}">
        <p14:creationId xmlns:p14="http://schemas.microsoft.com/office/powerpoint/2010/main" val="2221788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Ziele des Projektabschlussprozesses</a:t>
            </a:r>
            <a:endParaRPr lang="de-AT" dirty="0"/>
          </a:p>
        </p:txBody>
      </p:sp>
      <p:sp>
        <p:nvSpPr>
          <p:cNvPr id="3" name="Inhaltsplatzhalter 2"/>
          <p:cNvSpPr>
            <a:spLocks noGrp="1"/>
          </p:cNvSpPr>
          <p:nvPr>
            <p:ph idx="1"/>
          </p:nvPr>
        </p:nvSpPr>
        <p:spPr/>
        <p:txBody>
          <a:bodyPr>
            <a:normAutofit/>
          </a:bodyPr>
          <a:lstStyle/>
          <a:p>
            <a:r>
              <a:rPr lang="de-AT" dirty="0" smtClean="0"/>
              <a:t>Auflösung der Projektumweltbeziehung</a:t>
            </a:r>
          </a:p>
          <a:p>
            <a:r>
              <a:rPr lang="de-AT" dirty="0" smtClean="0"/>
              <a:t>Abschließendes Projektmarketing</a:t>
            </a:r>
          </a:p>
          <a:p>
            <a:r>
              <a:rPr lang="de-AT" dirty="0" smtClean="0"/>
              <a:t>Beurteilung des Projekterfolgs, Beurteilung des Beitrags der Projektteammitglieder zum Projekterfolg</a:t>
            </a:r>
          </a:p>
          <a:p>
            <a:r>
              <a:rPr lang="de-AT" dirty="0" smtClean="0"/>
              <a:t>Auflösung des Projektteams</a:t>
            </a:r>
          </a:p>
          <a:p>
            <a:r>
              <a:rPr lang="de-AT" dirty="0" smtClean="0"/>
              <a:t>Formale Projektabnahme</a:t>
            </a:r>
          </a:p>
          <a:p>
            <a:r>
              <a:rPr lang="de-AT" dirty="0" smtClean="0"/>
              <a:t>Effiziente Gestaltung des Projektabschlussprozesses.</a:t>
            </a:r>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33</a:t>
            </a:fld>
            <a:endParaRPr lang="de-AT" dirty="0"/>
          </a:p>
        </p:txBody>
      </p:sp>
    </p:spTree>
    <p:extLst>
      <p:ext uri="{BB962C8B-B14F-4D97-AF65-F5344CB8AC3E}">
        <p14:creationId xmlns:p14="http://schemas.microsoft.com/office/powerpoint/2010/main" val="2221788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Zeitliche Abgrenzung des Projektabschlussprozesses</a:t>
            </a:r>
            <a:endParaRPr lang="de-AT" dirty="0"/>
          </a:p>
        </p:txBody>
      </p:sp>
      <p:sp>
        <p:nvSpPr>
          <p:cNvPr id="3" name="Inhaltsplatzhalter 2"/>
          <p:cNvSpPr>
            <a:spLocks noGrp="1"/>
          </p:cNvSpPr>
          <p:nvPr>
            <p:ph idx="1"/>
          </p:nvPr>
        </p:nvSpPr>
        <p:spPr>
          <a:xfrm>
            <a:off x="457200" y="1981203"/>
            <a:ext cx="8229600" cy="2887960"/>
          </a:xfrm>
        </p:spPr>
        <p:txBody>
          <a:bodyPr>
            <a:normAutofit fontScale="92500" lnSpcReduction="10000"/>
          </a:bodyPr>
          <a:lstStyle/>
          <a:p>
            <a:endParaRPr lang="de-AT" dirty="0" smtClean="0"/>
          </a:p>
          <a:p>
            <a:r>
              <a:rPr lang="de-AT" dirty="0" smtClean="0"/>
              <a:t>Beginn:	Veranlassung (des formalen) Projektabschlusses</a:t>
            </a:r>
          </a:p>
          <a:p>
            <a:endParaRPr lang="de-AT" dirty="0"/>
          </a:p>
          <a:p>
            <a:r>
              <a:rPr lang="de-AT" dirty="0" smtClean="0"/>
              <a:t>Ende:	Projekt abgenommen</a:t>
            </a:r>
          </a:p>
          <a:p>
            <a:endParaRPr lang="de-AT" dirty="0"/>
          </a:p>
          <a:p>
            <a:r>
              <a:rPr lang="de-AT" dirty="0" smtClean="0"/>
              <a:t>Dauer:	2 – 3 Wochen</a:t>
            </a:r>
            <a:endParaRPr lang="de-AT"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34</a:t>
            </a:fld>
            <a:endParaRPr lang="de-AT" dirty="0"/>
          </a:p>
        </p:txBody>
      </p:sp>
    </p:spTree>
    <p:extLst>
      <p:ext uri="{BB962C8B-B14F-4D97-AF65-F5344CB8AC3E}">
        <p14:creationId xmlns:p14="http://schemas.microsoft.com/office/powerpoint/2010/main" val="548895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14270" y="4509121"/>
            <a:ext cx="6934199" cy="1368152"/>
          </a:xfrm>
        </p:spPr>
        <p:txBody>
          <a:bodyPr>
            <a:normAutofit fontScale="90000"/>
          </a:bodyPr>
          <a:lstStyle/>
          <a:p>
            <a:pPr algn="l"/>
            <a:r>
              <a:rPr lang="de-AT" sz="3600" dirty="0"/>
              <a:t>Die projektbezogene Kommunikation mit relevanten </a:t>
            </a:r>
            <a:r>
              <a:rPr lang="de-AT" sz="3600" dirty="0" smtClean="0"/>
              <a:t>Umwelten</a:t>
            </a:r>
            <a:endParaRPr lang="de-AT"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960" y="332656"/>
            <a:ext cx="6933600" cy="3517782"/>
          </a:xfrm>
          <a:prstGeom prst="rect">
            <a:avLst/>
          </a:prstGeom>
        </p:spPr>
      </p:pic>
      <p:sp>
        <p:nvSpPr>
          <p:cNvPr id="5" name="Textfeld 4"/>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2" name="Foliennummernplatzhalter 1"/>
          <p:cNvSpPr>
            <a:spLocks noGrp="1"/>
          </p:cNvSpPr>
          <p:nvPr>
            <p:ph type="sldNum" sz="quarter" idx="10"/>
          </p:nvPr>
        </p:nvSpPr>
        <p:spPr/>
        <p:txBody>
          <a:bodyPr/>
          <a:lstStyle/>
          <a:p>
            <a:fld id="{CA223C78-4350-4A2F-8E13-EE9737E327D9}" type="slidenum">
              <a:rPr lang="de-AT" smtClean="0"/>
              <a:pPr/>
              <a:t>35</a:t>
            </a:fld>
            <a:endParaRPr lang="de-AT" dirty="0"/>
          </a:p>
        </p:txBody>
      </p:sp>
    </p:spTree>
    <p:extLst>
      <p:ext uri="{BB962C8B-B14F-4D97-AF65-F5344CB8AC3E}">
        <p14:creationId xmlns:p14="http://schemas.microsoft.com/office/powerpoint/2010/main" val="16026963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dirty="0" smtClean="0"/>
              <a:t>Ziele des Projektmarketing</a:t>
            </a:r>
            <a:endParaRPr lang="de-AT" dirty="0"/>
          </a:p>
        </p:txBody>
      </p:sp>
      <p:sp>
        <p:nvSpPr>
          <p:cNvPr id="7" name="Inhaltsplatzhalter 6"/>
          <p:cNvSpPr>
            <a:spLocks noGrp="1"/>
          </p:cNvSpPr>
          <p:nvPr>
            <p:ph idx="1"/>
          </p:nvPr>
        </p:nvSpPr>
        <p:spPr/>
        <p:txBody>
          <a:bodyPr>
            <a:normAutofit lnSpcReduction="10000"/>
          </a:bodyPr>
          <a:lstStyle/>
          <a:p>
            <a:endParaRPr lang="de-AT" dirty="0" smtClean="0"/>
          </a:p>
          <a:p>
            <a:r>
              <a:rPr lang="de-AT" dirty="0" smtClean="0"/>
              <a:t>Die Sicherung einer entsprechenden Managementaufmerksamkeit</a:t>
            </a:r>
          </a:p>
          <a:p>
            <a:r>
              <a:rPr lang="de-AT" dirty="0" smtClean="0"/>
              <a:t>Die Sicherung adäquater Ressourcen für das Projekt</a:t>
            </a:r>
          </a:p>
          <a:p>
            <a:r>
              <a:rPr lang="de-AT" dirty="0" smtClean="0"/>
              <a:t>Die Sicherung der Akzeptanz der (Zwischen-) Ergebnisse des Projekts</a:t>
            </a:r>
          </a:p>
          <a:p>
            <a:r>
              <a:rPr lang="de-AT" dirty="0" smtClean="0"/>
              <a:t>Die Minimierung von Konflikten im Projekt</a:t>
            </a:r>
          </a:p>
          <a:p>
            <a:r>
              <a:rPr lang="de-AT" dirty="0" smtClean="0"/>
              <a:t>Die Förderung der Identifikation der Mitglieder der Projektorganisation mit dem Projekt</a:t>
            </a:r>
          </a:p>
          <a:p>
            <a:endParaRPr lang="de-AT" dirty="0"/>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2" name="Foliennummernplatzhalter 1"/>
          <p:cNvSpPr>
            <a:spLocks noGrp="1"/>
          </p:cNvSpPr>
          <p:nvPr>
            <p:ph type="sldNum" sz="quarter" idx="10"/>
          </p:nvPr>
        </p:nvSpPr>
        <p:spPr/>
        <p:txBody>
          <a:bodyPr/>
          <a:lstStyle/>
          <a:p>
            <a:fld id="{CA223C78-4350-4A2F-8E13-EE9737E327D9}" type="slidenum">
              <a:rPr lang="de-AT" smtClean="0"/>
              <a:pPr/>
              <a:t>36</a:t>
            </a:fld>
            <a:endParaRPr lang="de-AT" dirty="0"/>
          </a:p>
        </p:txBody>
      </p:sp>
    </p:spTree>
    <p:extLst>
      <p:ext uri="{BB962C8B-B14F-4D97-AF65-F5344CB8AC3E}">
        <p14:creationId xmlns:p14="http://schemas.microsoft.com/office/powerpoint/2010/main" val="4092546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Hilfsmittel zum Projektmarketing</a:t>
            </a:r>
            <a:endParaRPr lang="de-AT" dirty="0"/>
          </a:p>
        </p:txBody>
      </p:sp>
      <p:sp>
        <p:nvSpPr>
          <p:cNvPr id="3" name="Inhaltsplatzhalter 2"/>
          <p:cNvSpPr>
            <a:spLocks noGrp="1"/>
          </p:cNvSpPr>
          <p:nvPr>
            <p:ph idx="1"/>
          </p:nvPr>
        </p:nvSpPr>
        <p:spPr/>
        <p:txBody>
          <a:bodyPr>
            <a:normAutofit fontScale="85000" lnSpcReduction="10000"/>
          </a:bodyPr>
          <a:lstStyle/>
          <a:p>
            <a:r>
              <a:rPr lang="de-AT" dirty="0" smtClean="0"/>
              <a:t>Printmedien:  Projektfolder, Infoblätter, Newsletter, Wandzeitung, Projektbericht in Firmenzeitung;</a:t>
            </a:r>
          </a:p>
          <a:p>
            <a:r>
              <a:rPr lang="de-AT" dirty="0" smtClean="0"/>
              <a:t>Projektbezogene Events:  Projektvernissage, Projektpräsentation, Projektsitzung, projektbezogene Wettbewerbe, Projektstartevent, Projektabschlussevent, Pressekonferenz;</a:t>
            </a:r>
          </a:p>
          <a:p>
            <a:r>
              <a:rPr lang="de-AT" dirty="0" smtClean="0"/>
              <a:t>Give aways:  Projektsticker, Projekt-T-Shirts,…;</a:t>
            </a:r>
          </a:p>
          <a:p>
            <a:r>
              <a:rPr lang="de-AT" dirty="0" smtClean="0"/>
              <a:t>Online:  Projekt-Homepage,….;</a:t>
            </a:r>
          </a:p>
          <a:p>
            <a:r>
              <a:rPr lang="de-AT" dirty="0" smtClean="0"/>
              <a:t>Visits:  Baustellenbesuch, Projekträumebesuch,….;</a:t>
            </a:r>
          </a:p>
          <a:p>
            <a:r>
              <a:rPr lang="de-AT" dirty="0" smtClean="0"/>
              <a:t>Projektmanagement-Dokumentationen:  Projekthandbuch, Projektfortschrittsbericht, Projekt Score Card,….;</a:t>
            </a:r>
            <a:endParaRPr lang="de-AT" dirty="0"/>
          </a:p>
        </p:txBody>
      </p:sp>
      <p:sp>
        <p:nvSpPr>
          <p:cNvPr id="4" name="Textfeld 3"/>
          <p:cNvSpPr txBox="1"/>
          <p:nvPr/>
        </p:nvSpPr>
        <p:spPr>
          <a:xfrm>
            <a:off x="611560" y="6093296"/>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5" name="Foliennummernplatzhalter 4"/>
          <p:cNvSpPr>
            <a:spLocks noGrp="1"/>
          </p:cNvSpPr>
          <p:nvPr>
            <p:ph type="sldNum" sz="quarter" idx="10"/>
          </p:nvPr>
        </p:nvSpPr>
        <p:spPr/>
        <p:txBody>
          <a:bodyPr/>
          <a:lstStyle/>
          <a:p>
            <a:fld id="{CA223C78-4350-4A2F-8E13-EE9737E327D9}" type="slidenum">
              <a:rPr lang="de-AT" smtClean="0"/>
              <a:pPr/>
              <a:t>37</a:t>
            </a:fld>
            <a:endParaRPr lang="de-AT" dirty="0"/>
          </a:p>
        </p:txBody>
      </p:sp>
    </p:spTree>
    <p:extLst>
      <p:ext uri="{BB962C8B-B14F-4D97-AF65-F5344CB8AC3E}">
        <p14:creationId xmlns:p14="http://schemas.microsoft.com/office/powerpoint/2010/main" val="4109108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944258813"/>
              </p:ext>
            </p:extLst>
          </p:nvPr>
        </p:nvGraphicFramePr>
        <p:xfrm>
          <a:off x="539552" y="332656"/>
          <a:ext cx="8136904" cy="2617455"/>
        </p:xfrm>
        <a:graphic>
          <a:graphicData uri="http://schemas.openxmlformats.org/drawingml/2006/table">
            <a:tbl>
              <a:tblPr firstRow="1" bandRow="1">
                <a:tableStyleId>{5C22544A-7EE6-4342-B048-85BDC9FD1C3A}</a:tableStyleId>
              </a:tblPr>
              <a:tblGrid>
                <a:gridCol w="8136904"/>
              </a:tblGrid>
              <a:tr h="268585">
                <a:tc>
                  <a:txBody>
                    <a:bodyPr/>
                    <a:lstStyle/>
                    <a:p>
                      <a:pPr algn="l"/>
                      <a:r>
                        <a:rPr lang="de-AT" sz="1800" dirty="0" smtClean="0"/>
                        <a:t>Thesen zum Projektmarketing</a:t>
                      </a:r>
                      <a:endParaRPr lang="de-AT" sz="1800" dirty="0"/>
                    </a:p>
                  </a:txBody>
                  <a:tcPr/>
                </a:tc>
              </a:tr>
              <a:tr h="2251695">
                <a:tc>
                  <a:txBody>
                    <a:bodyPr/>
                    <a:lstStyle/>
                    <a:p>
                      <a:pPr marL="285750" indent="-285750" algn="l">
                        <a:buFont typeface="Arial" pitchFamily="34" charset="0"/>
                        <a:buChar char="•"/>
                      </a:pPr>
                      <a:r>
                        <a:rPr lang="de-AT" sz="1800" dirty="0" smtClean="0"/>
                        <a:t>Die</a:t>
                      </a:r>
                      <a:r>
                        <a:rPr lang="de-AT" sz="1800" baseline="0" dirty="0" smtClean="0"/>
                        <a:t> Konkurrenz um Managementaufmerksamkeit und um knappe Ressourcen im Unternehmen steigt.</a:t>
                      </a:r>
                    </a:p>
                    <a:p>
                      <a:pPr marL="285750" indent="-285750" algn="l">
                        <a:buFont typeface="Arial" pitchFamily="34" charset="0"/>
                        <a:buChar char="•"/>
                      </a:pPr>
                      <a:r>
                        <a:rPr lang="de-AT" sz="1800" baseline="0" dirty="0" smtClean="0"/>
                        <a:t>Der Projekterfolg hängt von der Qualität und von der Akzeptanz der Ergebnisse ab. Die Projektumwelten beeinflussen den Projekterfolg.</a:t>
                      </a:r>
                    </a:p>
                    <a:p>
                      <a:pPr marL="285750" indent="-285750" algn="l">
                        <a:buFont typeface="Arial" pitchFamily="34" charset="0"/>
                        <a:buChar char="•"/>
                      </a:pPr>
                      <a:r>
                        <a:rPr lang="de-AT" sz="1800" baseline="0" dirty="0" smtClean="0"/>
                        <a:t>Mitglieder der Projektorganisation müssen ihre Projekte verkaufen.</a:t>
                      </a:r>
                    </a:p>
                    <a:p>
                      <a:pPr marL="285750" indent="-285750" algn="l">
                        <a:buFont typeface="Arial" pitchFamily="34" charset="0"/>
                        <a:buChar char="•"/>
                      </a:pPr>
                      <a:r>
                        <a:rPr lang="de-AT" sz="1800" baseline="0" dirty="0" smtClean="0"/>
                        <a:t>Projektmarketing ist Teil des professionellen Projektmanagements</a:t>
                      </a:r>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122390786"/>
              </p:ext>
            </p:extLst>
          </p:nvPr>
        </p:nvGraphicFramePr>
        <p:xfrm>
          <a:off x="539552" y="2924944"/>
          <a:ext cx="8136904" cy="2931160"/>
        </p:xfrm>
        <a:graphic>
          <a:graphicData uri="http://schemas.openxmlformats.org/drawingml/2006/table">
            <a:tbl>
              <a:tblPr firstRow="1" bandRow="1">
                <a:tableStyleId>{5C22544A-7EE6-4342-B048-85BDC9FD1C3A}</a:tableStyleId>
              </a:tblPr>
              <a:tblGrid>
                <a:gridCol w="8136904"/>
              </a:tblGrid>
              <a:tr h="370840">
                <a:tc>
                  <a:txBody>
                    <a:bodyPr/>
                    <a:lstStyle/>
                    <a:p>
                      <a:pPr algn="l"/>
                      <a:r>
                        <a:rPr lang="de-AT" sz="1800" dirty="0" smtClean="0"/>
                        <a:t>Gefahren beim Projektmarketing</a:t>
                      </a:r>
                      <a:endParaRPr lang="de-AT" sz="1800" dirty="0"/>
                    </a:p>
                  </a:txBody>
                  <a:tcPr/>
                </a:tc>
              </a:tr>
              <a:tr h="2560320">
                <a:tc>
                  <a:txBody>
                    <a:bodyPr/>
                    <a:lstStyle/>
                    <a:p>
                      <a:pPr marL="285750" indent="-285750" algn="l">
                        <a:buFont typeface="Arial" pitchFamily="34" charset="0"/>
                        <a:buChar char="•"/>
                      </a:pPr>
                      <a:r>
                        <a:rPr lang="de-AT" sz="1800" dirty="0" smtClean="0"/>
                        <a:t>„Heiße Luft“:  Viel Projektmarketing ohne inhaltliche Substanz;</a:t>
                      </a:r>
                    </a:p>
                    <a:p>
                      <a:pPr marL="285750" indent="-285750" algn="l">
                        <a:buFont typeface="Arial" pitchFamily="34" charset="0"/>
                        <a:buChar char="•"/>
                      </a:pPr>
                      <a:r>
                        <a:rPr lang="de-AT" sz="1800" baseline="0" dirty="0" smtClean="0"/>
                        <a:t>Missinformation auf Grund von „politischen Interessen“;</a:t>
                      </a:r>
                    </a:p>
                    <a:p>
                      <a:pPr marL="285750" indent="-285750" algn="l">
                        <a:buFont typeface="Arial" pitchFamily="34" charset="0"/>
                        <a:buChar char="•"/>
                      </a:pPr>
                      <a:r>
                        <a:rPr lang="de-AT" sz="1800" baseline="0" dirty="0" smtClean="0"/>
                        <a:t>Zu späte oder zu frühe Projektinformation;</a:t>
                      </a:r>
                    </a:p>
                    <a:p>
                      <a:pPr marL="285750" indent="-285750" algn="l">
                        <a:buFont typeface="Arial" pitchFamily="34" charset="0"/>
                        <a:buChar char="•"/>
                      </a:pPr>
                      <a:r>
                        <a:rPr lang="de-AT" sz="1800" baseline="0" dirty="0" smtClean="0"/>
                        <a:t>Zu viel Projektmarketing bei relativ geheimen Produktentwicklungsprojekten;</a:t>
                      </a:r>
                    </a:p>
                    <a:p>
                      <a:pPr marL="285750" indent="-285750" algn="l">
                        <a:buFont typeface="Arial" pitchFamily="34" charset="0"/>
                        <a:buChar char="•"/>
                      </a:pPr>
                      <a:r>
                        <a:rPr lang="de-AT" sz="1800" baseline="0" dirty="0" smtClean="0"/>
                        <a:t>Ein mit der Unternehmenskultur nicht „kompatibles“ Projektmarketing.</a:t>
                      </a:r>
                    </a:p>
                  </a:txBody>
                  <a:tcPr/>
                </a:tc>
              </a:tr>
            </a:tbl>
          </a:graphicData>
        </a:graphic>
      </p:graphicFrame>
      <p:sp>
        <p:nvSpPr>
          <p:cNvPr id="2" name="Foliennummernplatzhalter 1"/>
          <p:cNvSpPr>
            <a:spLocks noGrp="1"/>
          </p:cNvSpPr>
          <p:nvPr>
            <p:ph type="sldNum" sz="quarter" idx="10"/>
          </p:nvPr>
        </p:nvSpPr>
        <p:spPr/>
        <p:txBody>
          <a:bodyPr/>
          <a:lstStyle/>
          <a:p>
            <a:fld id="{CA223C78-4350-4A2F-8E13-EE9737E327D9}" type="slidenum">
              <a:rPr lang="de-AT" smtClean="0"/>
              <a:pPr/>
              <a:t>38</a:t>
            </a:fld>
            <a:endParaRPr lang="de-AT" dirty="0"/>
          </a:p>
        </p:txBody>
      </p:sp>
    </p:spTree>
    <p:extLst>
      <p:ext uri="{BB962C8B-B14F-4D97-AF65-F5344CB8AC3E}">
        <p14:creationId xmlns:p14="http://schemas.microsoft.com/office/powerpoint/2010/main" val="4013002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Gestaltung des Projektmanagement Prozesses</a:t>
            </a:r>
            <a:endParaRPr lang="de-AT" dirty="0"/>
          </a:p>
        </p:txBody>
      </p:sp>
      <p:pic>
        <p:nvPicPr>
          <p:cNvPr id="6" name="Inhaltsplatzhalter 5"/>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011120" y="2420816"/>
            <a:ext cx="2930769" cy="3235569"/>
          </a:xfrm>
          <a:prstGeom prst="rect">
            <a:avLst/>
          </a:prstGeom>
        </p:spPr>
      </p:pic>
      <p:sp>
        <p:nvSpPr>
          <p:cNvPr id="5" name="Inhaltsplatzhalter 4"/>
          <p:cNvSpPr>
            <a:spLocks noGrp="1"/>
          </p:cNvSpPr>
          <p:nvPr>
            <p:ph sz="quarter" idx="4294967295"/>
          </p:nvPr>
        </p:nvSpPr>
        <p:spPr>
          <a:xfrm>
            <a:off x="4648200" y="1981200"/>
            <a:ext cx="4038600" cy="4114800"/>
          </a:xfrm>
          <a:prstGeom prst="rect">
            <a:avLst/>
          </a:prstGeom>
        </p:spPr>
        <p:txBody>
          <a:bodyPr>
            <a:normAutofit fontScale="77500" lnSpcReduction="20000"/>
          </a:bodyPr>
          <a:lstStyle/>
          <a:p>
            <a:pPr>
              <a:lnSpc>
                <a:spcPct val="90000"/>
              </a:lnSpc>
            </a:pPr>
            <a:endParaRPr lang="de-DE" dirty="0" smtClean="0"/>
          </a:p>
          <a:p>
            <a:pPr>
              <a:lnSpc>
                <a:spcPct val="90000"/>
              </a:lnSpc>
            </a:pPr>
            <a:r>
              <a:rPr lang="de-DE" sz="2800" dirty="0"/>
              <a:t>Auswahl der Kommunikations-Formen</a:t>
            </a:r>
            <a:br>
              <a:rPr lang="de-DE" sz="2800" dirty="0"/>
            </a:br>
            <a:endParaRPr lang="de-DE" sz="2800" dirty="0"/>
          </a:p>
          <a:p>
            <a:pPr>
              <a:lnSpc>
                <a:spcPct val="90000"/>
              </a:lnSpc>
            </a:pPr>
            <a:r>
              <a:rPr lang="de-DE" sz="2800" dirty="0"/>
              <a:t>Auswahl der PM-Methoden</a:t>
            </a:r>
            <a:br>
              <a:rPr lang="de-DE" sz="2800" dirty="0"/>
            </a:br>
            <a:endParaRPr lang="de-DE" sz="2800" dirty="0"/>
          </a:p>
          <a:p>
            <a:pPr>
              <a:lnSpc>
                <a:spcPct val="90000"/>
              </a:lnSpc>
            </a:pPr>
            <a:r>
              <a:rPr lang="de-DE" sz="2800" dirty="0"/>
              <a:t>Auswahl der Infrastruktur</a:t>
            </a:r>
            <a:br>
              <a:rPr lang="de-DE" sz="2800" dirty="0"/>
            </a:br>
            <a:endParaRPr lang="de-DE" sz="2800" dirty="0"/>
          </a:p>
          <a:p>
            <a:pPr>
              <a:lnSpc>
                <a:spcPct val="90000"/>
              </a:lnSpc>
            </a:pPr>
            <a:r>
              <a:rPr lang="de-DE" sz="2800" dirty="0"/>
              <a:t>Einsatz von Standardprojektplänen</a:t>
            </a:r>
            <a:br>
              <a:rPr lang="de-DE" sz="2800" dirty="0"/>
            </a:br>
            <a:endParaRPr lang="de-DE" sz="2800" dirty="0"/>
          </a:p>
          <a:p>
            <a:pPr>
              <a:lnSpc>
                <a:spcPct val="90000"/>
              </a:lnSpc>
            </a:pPr>
            <a:r>
              <a:rPr lang="de-DE" sz="2800" dirty="0"/>
              <a:t>Einbeziehung eines </a:t>
            </a:r>
            <a:r>
              <a:rPr lang="de-DE" sz="2800" dirty="0" err="1"/>
              <a:t>Projektcoaches</a:t>
            </a:r>
            <a:endParaRPr lang="de-DE" sz="2800" dirty="0"/>
          </a:p>
          <a:p>
            <a:pPr marL="0" indent="0">
              <a:buNone/>
            </a:pPr>
            <a:endParaRPr lang="de-AT" dirty="0"/>
          </a:p>
        </p:txBody>
      </p:sp>
      <p:sp>
        <p:nvSpPr>
          <p:cNvPr id="7" name="Textfeld 6"/>
          <p:cNvSpPr txBox="1"/>
          <p:nvPr/>
        </p:nvSpPr>
        <p:spPr>
          <a:xfrm>
            <a:off x="4860032" y="6093296"/>
            <a:ext cx="248786" cy="369332"/>
          </a:xfrm>
          <a:prstGeom prst="rect">
            <a:avLst/>
          </a:prstGeom>
          <a:noFill/>
        </p:spPr>
        <p:txBody>
          <a:bodyPr wrap="none" rtlCol="0">
            <a:spAutoFit/>
          </a:bodyPr>
          <a:lstStyle/>
          <a:p>
            <a:r>
              <a:rPr lang="de-AT" dirty="0" smtClean="0"/>
              <a:t> </a:t>
            </a:r>
            <a:endParaRPr lang="de-AT" dirty="0"/>
          </a:p>
        </p:txBody>
      </p:sp>
      <p:sp>
        <p:nvSpPr>
          <p:cNvPr id="3" name="Foliennummernplatzhalter 2"/>
          <p:cNvSpPr>
            <a:spLocks noGrp="1"/>
          </p:cNvSpPr>
          <p:nvPr>
            <p:ph type="sldNum" sz="quarter" idx="4294967295"/>
          </p:nvPr>
        </p:nvSpPr>
        <p:spPr>
          <a:xfrm>
            <a:off x="467544" y="6381332"/>
            <a:ext cx="1008112" cy="365125"/>
          </a:xfrm>
          <a:prstGeom prst="rect">
            <a:avLst/>
          </a:prstGeom>
        </p:spPr>
        <p:txBody>
          <a:bodyPr/>
          <a:lstStyle/>
          <a:p>
            <a:fld id="{CA223C78-4350-4A2F-8E13-EE9737E327D9}" type="slidenum">
              <a:rPr lang="de-AT" smtClean="0"/>
              <a:pPr/>
              <a:t>39</a:t>
            </a:fld>
            <a:endParaRPr lang="de-AT" dirty="0"/>
          </a:p>
        </p:txBody>
      </p:sp>
    </p:spTree>
    <p:extLst>
      <p:ext uri="{BB962C8B-B14F-4D97-AF65-F5344CB8AC3E}">
        <p14:creationId xmlns:p14="http://schemas.microsoft.com/office/powerpoint/2010/main" val="1980603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endParaRPr lang="de-DE" dirty="0" smtClean="0"/>
          </a:p>
          <a:p>
            <a:pPr marL="0" indent="0">
              <a:buNone/>
            </a:pPr>
            <a:endParaRPr lang="de-DE" dirty="0"/>
          </a:p>
          <a:p>
            <a:pPr marL="457200" indent="-457200">
              <a:buFont typeface="+mj-lt"/>
              <a:buAutoNum type="arabicPeriod"/>
            </a:pPr>
            <a:r>
              <a:rPr lang="de-DE" dirty="0">
                <a:solidFill>
                  <a:schemeClr val="bg1">
                    <a:lumMod val="85000"/>
                  </a:schemeClr>
                </a:solidFill>
              </a:rPr>
              <a:t>sind komplexe Aufgaben</a:t>
            </a:r>
          </a:p>
          <a:p>
            <a:pPr marL="457200" indent="-457200">
              <a:buFont typeface="+mj-lt"/>
              <a:buAutoNum type="arabicPeriod"/>
            </a:pPr>
            <a:r>
              <a:rPr lang="de-DE" dirty="0"/>
              <a:t>bilden temporäre Organisationen aus (Abgrenzung von den statischen Organisationen des Unternehmens)</a:t>
            </a:r>
          </a:p>
          <a:p>
            <a:pPr marL="457200" indent="-457200">
              <a:buFont typeface="+mj-lt"/>
              <a:buAutoNum type="arabicPeriod"/>
            </a:pPr>
            <a:r>
              <a:rPr lang="de-DE" dirty="0" smtClean="0">
                <a:solidFill>
                  <a:schemeClr val="bg1">
                    <a:lumMod val="85000"/>
                  </a:schemeClr>
                </a:solidFill>
              </a:rPr>
              <a:t>bilden </a:t>
            </a:r>
            <a:r>
              <a:rPr lang="de-DE" dirty="0">
                <a:solidFill>
                  <a:schemeClr val="bg1">
                    <a:lumMod val="85000"/>
                  </a:schemeClr>
                </a:solidFill>
              </a:rPr>
              <a:t>spezifische soziale Systeme </a:t>
            </a:r>
            <a:r>
              <a:rPr lang="de-DE" dirty="0" smtClean="0">
                <a:solidFill>
                  <a:schemeClr val="bg1">
                    <a:lumMod val="85000"/>
                  </a:schemeClr>
                </a:solidFill>
              </a:rPr>
              <a:t>aus</a:t>
            </a:r>
            <a:endParaRPr lang="de-DE" dirty="0">
              <a:solidFill>
                <a:schemeClr val="bg1">
                  <a:lumMod val="85000"/>
                </a:schemeClr>
              </a:solidFill>
            </a:endParaRPr>
          </a:p>
        </p:txBody>
      </p:sp>
      <p:sp>
        <p:nvSpPr>
          <p:cNvPr id="3" name="Titel 2"/>
          <p:cNvSpPr>
            <a:spLocks noGrp="1"/>
          </p:cNvSpPr>
          <p:nvPr>
            <p:ph type="title"/>
          </p:nvPr>
        </p:nvSpPr>
        <p:spPr/>
        <p:txBody>
          <a:bodyPr/>
          <a:lstStyle/>
          <a:p>
            <a:pPr marL="0" indent="0"/>
            <a:r>
              <a:rPr lang="de-DE" dirty="0">
                <a:solidFill>
                  <a:schemeClr val="tx1"/>
                </a:solidFill>
              </a:rPr>
              <a:t>Merkmale von Projekte…</a:t>
            </a:r>
          </a:p>
        </p:txBody>
      </p:sp>
    </p:spTree>
    <p:extLst>
      <p:ext uri="{BB962C8B-B14F-4D97-AF65-F5344CB8AC3E}">
        <p14:creationId xmlns:p14="http://schemas.microsoft.com/office/powerpoint/2010/main" val="12711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afterEffect">
                                  <p:stCondLst>
                                    <p:cond delay="0"/>
                                  </p:stCondLst>
                                  <p:childTnLst>
                                    <p:animClr clrSpc="rgb" dir="cw">
                                      <p:cBhvr override="childStyle">
                                        <p:cTn id="6" dur="2000" fill="hold"/>
                                        <p:tgtEl>
                                          <p:spTgt spid="2">
                                            <p:txEl>
                                              <p:pRg st="3" end="3"/>
                                            </p:txEl>
                                          </p:spTgt>
                                        </p:tgtEl>
                                        <p:attrNameLst>
                                          <p:attrName>style.color</p:attrName>
                                        </p:attrNameLst>
                                      </p:cBhvr>
                                      <p:to>
                                        <a:schemeClr val="accent2"/>
                                      </p:to>
                                    </p:animClr>
                                    <p:animClr clrSpc="rgb" dir="cw">
                                      <p:cBhvr>
                                        <p:cTn id="7" dur="2000" fill="hold"/>
                                        <p:tgtEl>
                                          <p:spTgt spid="2">
                                            <p:txEl>
                                              <p:pRg st="3" end="3"/>
                                            </p:txEl>
                                          </p:spTgt>
                                        </p:tgtEl>
                                        <p:attrNameLst>
                                          <p:attrName>fillcolor</p:attrName>
                                        </p:attrNameLst>
                                      </p:cBhvr>
                                      <p:to>
                                        <a:schemeClr val="accent2"/>
                                      </p:to>
                                    </p:animClr>
                                    <p:set>
                                      <p:cBhvr>
                                        <p:cTn id="8" dur="2000" fill="hold"/>
                                        <p:tgtEl>
                                          <p:spTgt spid="2">
                                            <p:txEl>
                                              <p:pRg st="3" end="3"/>
                                            </p:txEl>
                                          </p:spTgt>
                                        </p:tgtEl>
                                        <p:attrNameLst>
                                          <p:attrName>fill.type</p:attrName>
                                        </p:attrNameLst>
                                      </p:cBhvr>
                                      <p:to>
                                        <p:strVal val="solid"/>
                                      </p:to>
                                    </p:set>
                                    <p:set>
                                      <p:cBhvr>
                                        <p:cTn id="9" dur="20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Kommunikationsformen im Projektmanagement</a:t>
            </a:r>
            <a:endParaRPr lang="de-AT"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044492644"/>
              </p:ext>
            </p:extLst>
          </p:nvPr>
        </p:nvGraphicFramePr>
        <p:xfrm>
          <a:off x="457200" y="1981201"/>
          <a:ext cx="8229600" cy="1112520"/>
        </p:xfrm>
        <a:graphic>
          <a:graphicData uri="http://schemas.openxmlformats.org/drawingml/2006/table">
            <a:tbl>
              <a:tblPr bandRow="1">
                <a:tableStyleId>{2D5ABB26-0587-4C30-8999-92F81FD0307C}</a:tableStyleId>
              </a:tblPr>
              <a:tblGrid>
                <a:gridCol w="2743200"/>
                <a:gridCol w="2743200"/>
                <a:gridCol w="2743200"/>
              </a:tblGrid>
              <a:tr h="370840">
                <a:tc>
                  <a:txBody>
                    <a:bodyPr/>
                    <a:lstStyle/>
                    <a:p>
                      <a:endParaRPr lang="de-AT" sz="1800" dirty="0"/>
                    </a:p>
                  </a:txBody>
                  <a:tcPr/>
                </a:tc>
                <a:tc>
                  <a:txBody>
                    <a:bodyPr/>
                    <a:lstStyle/>
                    <a:p>
                      <a:endParaRPr lang="de-AT" sz="1800" dirty="0"/>
                    </a:p>
                  </a:txBody>
                  <a:tcPr/>
                </a:tc>
                <a:tc>
                  <a:txBody>
                    <a:bodyPr/>
                    <a:lstStyle/>
                    <a:p>
                      <a:endParaRPr lang="de-AT" sz="1800" dirty="0"/>
                    </a:p>
                  </a:txBody>
                  <a:tcPr/>
                </a:tc>
              </a:tr>
              <a:tr h="370840">
                <a:tc>
                  <a:txBody>
                    <a:bodyPr/>
                    <a:lstStyle/>
                    <a:p>
                      <a:endParaRPr lang="de-AT" sz="1800" dirty="0"/>
                    </a:p>
                  </a:txBody>
                  <a:tcPr/>
                </a:tc>
                <a:tc>
                  <a:txBody>
                    <a:bodyPr/>
                    <a:lstStyle/>
                    <a:p>
                      <a:endParaRPr lang="de-AT" sz="1800" dirty="0"/>
                    </a:p>
                  </a:txBody>
                  <a:tcPr/>
                </a:tc>
                <a:tc>
                  <a:txBody>
                    <a:bodyPr/>
                    <a:lstStyle/>
                    <a:p>
                      <a:endParaRPr lang="de-AT" sz="1800" dirty="0"/>
                    </a:p>
                  </a:txBody>
                  <a:tcPr/>
                </a:tc>
              </a:tr>
              <a:tr h="370840">
                <a:tc>
                  <a:txBody>
                    <a:bodyPr/>
                    <a:lstStyle/>
                    <a:p>
                      <a:endParaRPr lang="de-AT" sz="1800" dirty="0"/>
                    </a:p>
                  </a:txBody>
                  <a:tcPr/>
                </a:tc>
                <a:tc>
                  <a:txBody>
                    <a:bodyPr/>
                    <a:lstStyle/>
                    <a:p>
                      <a:endParaRPr lang="de-AT" sz="1800" dirty="0"/>
                    </a:p>
                  </a:txBody>
                  <a:tcPr/>
                </a:tc>
                <a:tc>
                  <a:txBody>
                    <a:bodyPr/>
                    <a:lstStyle/>
                    <a:p>
                      <a:endParaRPr lang="de-AT" sz="1800" dirty="0"/>
                    </a:p>
                  </a:txBody>
                  <a:tcPr/>
                </a:tc>
              </a:tr>
            </a:tbl>
          </a:graphicData>
        </a:graphic>
      </p:graphicFrame>
      <p:sp>
        <p:nvSpPr>
          <p:cNvPr id="11" name="Rechteck 10"/>
          <p:cNvSpPr>
            <a:spLocks noChangeAspect="1"/>
          </p:cNvSpPr>
          <p:nvPr/>
        </p:nvSpPr>
        <p:spPr>
          <a:xfrm>
            <a:off x="2351830" y="1977750"/>
            <a:ext cx="4129895" cy="40603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3" name="Rechteck 22"/>
          <p:cNvSpPr>
            <a:spLocks noChangeAspect="1"/>
          </p:cNvSpPr>
          <p:nvPr/>
        </p:nvSpPr>
        <p:spPr>
          <a:xfrm>
            <a:off x="5104863" y="1977902"/>
            <a:ext cx="1376631" cy="1353441"/>
          </a:xfrm>
          <a:prstGeom prst="rect">
            <a:avLst/>
          </a:prstGeom>
          <a:solidFill>
            <a:schemeClr val="bg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Projekt-workshop</a:t>
            </a:r>
            <a:endParaRPr lang="de-AT" dirty="0">
              <a:solidFill>
                <a:schemeClr val="tx1"/>
              </a:solidFill>
            </a:endParaRPr>
          </a:p>
        </p:txBody>
      </p:sp>
      <p:sp>
        <p:nvSpPr>
          <p:cNvPr id="25" name="Rechteck 24"/>
          <p:cNvSpPr>
            <a:spLocks noChangeAspect="1"/>
          </p:cNvSpPr>
          <p:nvPr/>
        </p:nvSpPr>
        <p:spPr>
          <a:xfrm>
            <a:off x="3728538" y="3331193"/>
            <a:ext cx="1376631" cy="1353441"/>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Projekt-sitzung</a:t>
            </a:r>
            <a:endParaRPr lang="de-AT" dirty="0">
              <a:solidFill>
                <a:schemeClr val="tx1"/>
              </a:solidFill>
            </a:endParaRPr>
          </a:p>
        </p:txBody>
      </p:sp>
      <p:sp>
        <p:nvSpPr>
          <p:cNvPr id="27" name="Rechteck 26"/>
          <p:cNvSpPr>
            <a:spLocks noChangeAspect="1"/>
          </p:cNvSpPr>
          <p:nvPr/>
        </p:nvSpPr>
        <p:spPr>
          <a:xfrm>
            <a:off x="2351906" y="4684934"/>
            <a:ext cx="1376631" cy="1353441"/>
          </a:xfrm>
          <a:prstGeom prst="rect">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Einzel-gespräche</a:t>
            </a:r>
            <a:endParaRPr lang="de-AT" dirty="0">
              <a:solidFill>
                <a:schemeClr val="tx1"/>
              </a:solidFill>
            </a:endParaRPr>
          </a:p>
        </p:txBody>
      </p:sp>
      <p:cxnSp>
        <p:nvCxnSpPr>
          <p:cNvPr id="35" name="Gerade Verbindung 34"/>
          <p:cNvCxnSpPr/>
          <p:nvPr/>
        </p:nvCxnSpPr>
        <p:spPr>
          <a:xfrm>
            <a:off x="3728380" y="1977750"/>
            <a:ext cx="0" cy="40603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a:xfrm>
            <a:off x="5105164" y="1977750"/>
            <a:ext cx="0" cy="40603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a:xfrm flipH="1">
            <a:off x="2351830" y="3331341"/>
            <a:ext cx="41298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flipH="1">
            <a:off x="2351601" y="4684933"/>
            <a:ext cx="41298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1242870" y="2481055"/>
            <a:ext cx="684803" cy="369332"/>
          </a:xfrm>
          <a:prstGeom prst="rect">
            <a:avLst/>
          </a:prstGeom>
          <a:noFill/>
        </p:spPr>
        <p:txBody>
          <a:bodyPr wrap="none" rtlCol="0">
            <a:spAutoFit/>
          </a:bodyPr>
          <a:lstStyle/>
          <a:p>
            <a:r>
              <a:rPr lang="de-AT" dirty="0" smtClean="0"/>
              <a:t>hoch</a:t>
            </a:r>
            <a:endParaRPr lang="de-AT" dirty="0"/>
          </a:p>
        </p:txBody>
      </p:sp>
      <p:sp>
        <p:nvSpPr>
          <p:cNvPr id="42" name="Textfeld 41"/>
          <p:cNvSpPr txBox="1"/>
          <p:nvPr/>
        </p:nvSpPr>
        <p:spPr>
          <a:xfrm>
            <a:off x="899592" y="1804335"/>
            <a:ext cx="1531188" cy="369332"/>
          </a:xfrm>
          <a:prstGeom prst="rect">
            <a:avLst/>
          </a:prstGeom>
          <a:noFill/>
        </p:spPr>
        <p:txBody>
          <a:bodyPr wrap="none" rtlCol="0">
            <a:spAutoFit/>
          </a:bodyPr>
          <a:lstStyle/>
          <a:p>
            <a:r>
              <a:rPr lang="de-AT" i="1" dirty="0" smtClean="0"/>
              <a:t>PM-Qualität</a:t>
            </a:r>
            <a:endParaRPr lang="de-AT" i="1" dirty="0"/>
          </a:p>
        </p:txBody>
      </p:sp>
      <p:sp>
        <p:nvSpPr>
          <p:cNvPr id="43" name="Textfeld 42"/>
          <p:cNvSpPr txBox="1"/>
          <p:nvPr/>
        </p:nvSpPr>
        <p:spPr>
          <a:xfrm>
            <a:off x="1218349" y="3834346"/>
            <a:ext cx="736099" cy="369332"/>
          </a:xfrm>
          <a:prstGeom prst="rect">
            <a:avLst/>
          </a:prstGeom>
          <a:noFill/>
        </p:spPr>
        <p:txBody>
          <a:bodyPr wrap="none" rtlCol="0">
            <a:spAutoFit/>
          </a:bodyPr>
          <a:lstStyle/>
          <a:p>
            <a:r>
              <a:rPr lang="de-AT" dirty="0" smtClean="0"/>
              <a:t>mittel</a:t>
            </a:r>
            <a:endParaRPr lang="de-AT" dirty="0"/>
          </a:p>
        </p:txBody>
      </p:sp>
      <p:sp>
        <p:nvSpPr>
          <p:cNvPr id="44" name="Textfeld 43"/>
          <p:cNvSpPr txBox="1"/>
          <p:nvPr/>
        </p:nvSpPr>
        <p:spPr>
          <a:xfrm>
            <a:off x="1150918" y="5188088"/>
            <a:ext cx="877163" cy="369332"/>
          </a:xfrm>
          <a:prstGeom prst="rect">
            <a:avLst/>
          </a:prstGeom>
          <a:noFill/>
        </p:spPr>
        <p:txBody>
          <a:bodyPr wrap="none" rtlCol="0">
            <a:spAutoFit/>
          </a:bodyPr>
          <a:lstStyle/>
          <a:p>
            <a:r>
              <a:rPr lang="de-AT" dirty="0" smtClean="0"/>
              <a:t>niedrig</a:t>
            </a:r>
            <a:endParaRPr lang="de-AT" dirty="0"/>
          </a:p>
        </p:txBody>
      </p:sp>
      <p:sp>
        <p:nvSpPr>
          <p:cNvPr id="45" name="Textfeld 44"/>
          <p:cNvSpPr txBox="1"/>
          <p:nvPr/>
        </p:nvSpPr>
        <p:spPr>
          <a:xfrm>
            <a:off x="2620939" y="6106206"/>
            <a:ext cx="877163" cy="369332"/>
          </a:xfrm>
          <a:prstGeom prst="rect">
            <a:avLst/>
          </a:prstGeom>
          <a:noFill/>
        </p:spPr>
        <p:txBody>
          <a:bodyPr wrap="none" rtlCol="0">
            <a:spAutoFit/>
          </a:bodyPr>
          <a:lstStyle/>
          <a:p>
            <a:r>
              <a:rPr lang="de-AT" dirty="0" smtClean="0"/>
              <a:t>niedrig</a:t>
            </a:r>
            <a:endParaRPr lang="de-AT" dirty="0"/>
          </a:p>
        </p:txBody>
      </p:sp>
      <p:sp>
        <p:nvSpPr>
          <p:cNvPr id="46" name="Textfeld 45"/>
          <p:cNvSpPr txBox="1"/>
          <p:nvPr/>
        </p:nvSpPr>
        <p:spPr>
          <a:xfrm>
            <a:off x="4065002" y="6106206"/>
            <a:ext cx="736099" cy="369332"/>
          </a:xfrm>
          <a:prstGeom prst="rect">
            <a:avLst/>
          </a:prstGeom>
          <a:noFill/>
        </p:spPr>
        <p:txBody>
          <a:bodyPr wrap="none" rtlCol="0">
            <a:spAutoFit/>
          </a:bodyPr>
          <a:lstStyle/>
          <a:p>
            <a:r>
              <a:rPr lang="de-AT" dirty="0" smtClean="0"/>
              <a:t>mittel</a:t>
            </a:r>
            <a:endParaRPr lang="de-AT" dirty="0"/>
          </a:p>
        </p:txBody>
      </p:sp>
      <p:sp>
        <p:nvSpPr>
          <p:cNvPr id="47" name="Textfeld 46"/>
          <p:cNvSpPr txBox="1"/>
          <p:nvPr/>
        </p:nvSpPr>
        <p:spPr>
          <a:xfrm>
            <a:off x="5465845" y="6106206"/>
            <a:ext cx="684803" cy="369332"/>
          </a:xfrm>
          <a:prstGeom prst="rect">
            <a:avLst/>
          </a:prstGeom>
          <a:noFill/>
        </p:spPr>
        <p:txBody>
          <a:bodyPr wrap="none" rtlCol="0">
            <a:spAutoFit/>
          </a:bodyPr>
          <a:lstStyle/>
          <a:p>
            <a:r>
              <a:rPr lang="de-AT" dirty="0" smtClean="0"/>
              <a:t>hoch</a:t>
            </a:r>
            <a:endParaRPr lang="de-AT" dirty="0"/>
          </a:p>
        </p:txBody>
      </p:sp>
      <p:sp>
        <p:nvSpPr>
          <p:cNvPr id="48" name="Textfeld 47"/>
          <p:cNvSpPr txBox="1"/>
          <p:nvPr/>
        </p:nvSpPr>
        <p:spPr>
          <a:xfrm>
            <a:off x="6481725" y="6107175"/>
            <a:ext cx="2188420" cy="369332"/>
          </a:xfrm>
          <a:prstGeom prst="rect">
            <a:avLst/>
          </a:prstGeom>
          <a:noFill/>
        </p:spPr>
        <p:txBody>
          <a:bodyPr wrap="none" rtlCol="0">
            <a:spAutoFit/>
          </a:bodyPr>
          <a:lstStyle/>
          <a:p>
            <a:r>
              <a:rPr lang="de-AT" i="1" dirty="0" smtClean="0"/>
              <a:t>Ressourcenbedarf</a:t>
            </a:r>
            <a:endParaRPr lang="de-AT" i="1" dirty="0"/>
          </a:p>
        </p:txBody>
      </p:sp>
      <p:sp>
        <p:nvSpPr>
          <p:cNvPr id="3" name="Foliennummernplatzhalter 2"/>
          <p:cNvSpPr>
            <a:spLocks noGrp="1"/>
          </p:cNvSpPr>
          <p:nvPr>
            <p:ph type="sldNum" sz="quarter" idx="10"/>
          </p:nvPr>
        </p:nvSpPr>
        <p:spPr/>
        <p:txBody>
          <a:bodyPr/>
          <a:lstStyle/>
          <a:p>
            <a:fld id="{CA223C78-4350-4A2F-8E13-EE9737E327D9}" type="slidenum">
              <a:rPr lang="de-AT" smtClean="0"/>
              <a:pPr/>
              <a:t>40</a:t>
            </a:fld>
            <a:endParaRPr lang="de-AT" dirty="0"/>
          </a:p>
        </p:txBody>
      </p:sp>
    </p:spTree>
    <p:extLst>
      <p:ext uri="{BB962C8B-B14F-4D97-AF65-F5344CB8AC3E}">
        <p14:creationId xmlns:p14="http://schemas.microsoft.com/office/powerpoint/2010/main" val="436667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907704" y="837253"/>
            <a:ext cx="6491064" cy="914400"/>
          </a:xfrm>
        </p:spPr>
        <p:txBody>
          <a:bodyPr>
            <a:normAutofit fontScale="90000"/>
          </a:bodyPr>
          <a:lstStyle/>
          <a:p>
            <a:r>
              <a:rPr lang="de-AT" dirty="0"/>
              <a:t>Kommunikationsstruktur   </a:t>
            </a:r>
          </a:p>
        </p:txBody>
      </p:sp>
      <p:sp>
        <p:nvSpPr>
          <p:cNvPr id="4" name="Rechteck 3"/>
          <p:cNvSpPr>
            <a:spLocks noChangeAspect="1"/>
          </p:cNvSpPr>
          <p:nvPr/>
        </p:nvSpPr>
        <p:spPr>
          <a:xfrm>
            <a:off x="323528" y="692700"/>
            <a:ext cx="1368152" cy="1203515"/>
          </a:xfrm>
          <a:prstGeom prst="rect">
            <a:avLst/>
          </a:prstGeom>
          <a:solidFill>
            <a:schemeClr val="bg2">
              <a:lumMod val="9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AT" dirty="0" smtClean="0">
                <a:solidFill>
                  <a:schemeClr val="tx1"/>
                </a:solidFill>
              </a:rPr>
              <a:t>Einzel-gespräche</a:t>
            </a:r>
            <a:endParaRPr lang="de-AT" dirty="0">
              <a:solidFill>
                <a:schemeClr val="tx1"/>
              </a:solidFill>
            </a:endParaRPr>
          </a:p>
        </p:txBody>
      </p:sp>
      <p:grpSp>
        <p:nvGrpSpPr>
          <p:cNvPr id="23" name="Gruppieren 22"/>
          <p:cNvGrpSpPr/>
          <p:nvPr/>
        </p:nvGrpSpPr>
        <p:grpSpPr>
          <a:xfrm>
            <a:off x="2339752" y="2060850"/>
            <a:ext cx="4602200" cy="2946016"/>
            <a:chOff x="2339752" y="2276872"/>
            <a:chExt cx="4602200" cy="2946016"/>
          </a:xfrm>
        </p:grpSpPr>
        <p:sp>
          <p:nvSpPr>
            <p:cNvPr id="5" name="Ellipse 4"/>
            <p:cNvSpPr/>
            <p:nvPr/>
          </p:nvSpPr>
          <p:spPr>
            <a:xfrm>
              <a:off x="4175956" y="2276872"/>
              <a:ext cx="929792" cy="929792"/>
            </a:xfrm>
            <a:prstGeom prst="ellipse">
              <a:avLst/>
            </a:prstGeom>
            <a:solidFill>
              <a:schemeClr val="bg2">
                <a:lumMod val="50000"/>
              </a:schemeClr>
            </a:solidFill>
            <a:ln>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rgbClr val="FFE2A7"/>
                  </a:solidFill>
                </a:rPr>
                <a:t>PM</a:t>
              </a:r>
              <a:endParaRPr lang="de-AT" dirty="0">
                <a:solidFill>
                  <a:srgbClr val="FFE2A7"/>
                </a:solidFill>
              </a:endParaRPr>
            </a:p>
          </p:txBody>
        </p:sp>
        <p:sp>
          <p:nvSpPr>
            <p:cNvPr id="6" name="Ellipse 5"/>
            <p:cNvSpPr/>
            <p:nvPr/>
          </p:nvSpPr>
          <p:spPr>
            <a:xfrm>
              <a:off x="2339752" y="3363304"/>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7" name="Ellipse 6"/>
            <p:cNvSpPr/>
            <p:nvPr/>
          </p:nvSpPr>
          <p:spPr>
            <a:xfrm>
              <a:off x="3491880" y="4293096"/>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8" name="Ellipse 7"/>
            <p:cNvSpPr/>
            <p:nvPr/>
          </p:nvSpPr>
          <p:spPr>
            <a:xfrm>
              <a:off x="4860032" y="4293096"/>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9" name="Ellipse 8"/>
            <p:cNvSpPr/>
            <p:nvPr/>
          </p:nvSpPr>
          <p:spPr>
            <a:xfrm>
              <a:off x="6012160" y="3363304"/>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bg2">
                      <a:lumMod val="50000"/>
                    </a:schemeClr>
                  </a:solidFill>
                </a:rPr>
                <a:t>PTM</a:t>
              </a:r>
              <a:endParaRPr lang="de-AT" dirty="0">
                <a:solidFill>
                  <a:schemeClr val="bg2">
                    <a:lumMod val="50000"/>
                  </a:schemeClr>
                </a:solidFill>
              </a:endParaRPr>
            </a:p>
          </p:txBody>
        </p:sp>
        <p:cxnSp>
          <p:nvCxnSpPr>
            <p:cNvPr id="11" name="Gerade Verbindung 10"/>
            <p:cNvCxnSpPr>
              <a:stCxn id="5" idx="2"/>
              <a:endCxn id="6" idx="7"/>
            </p:cNvCxnSpPr>
            <p:nvPr/>
          </p:nvCxnSpPr>
          <p:spPr>
            <a:xfrm flipH="1">
              <a:off x="3133379" y="2741768"/>
              <a:ext cx="1042577" cy="757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a:stCxn id="5" idx="6"/>
              <a:endCxn id="9" idx="1"/>
            </p:cNvCxnSpPr>
            <p:nvPr/>
          </p:nvCxnSpPr>
          <p:spPr>
            <a:xfrm>
              <a:off x="5105748" y="2741768"/>
              <a:ext cx="1042577" cy="757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 Verbindung 15"/>
            <p:cNvCxnSpPr>
              <a:stCxn id="5" idx="3"/>
              <a:endCxn id="7" idx="0"/>
            </p:cNvCxnSpPr>
            <p:nvPr/>
          </p:nvCxnSpPr>
          <p:spPr>
            <a:xfrm flipH="1">
              <a:off x="3956776" y="3070499"/>
              <a:ext cx="355345" cy="1222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 Verbindung 18"/>
            <p:cNvCxnSpPr>
              <a:stCxn id="5" idx="5"/>
              <a:endCxn id="8" idx="0"/>
            </p:cNvCxnSpPr>
            <p:nvPr/>
          </p:nvCxnSpPr>
          <p:spPr>
            <a:xfrm>
              <a:off x="4969583" y="3070499"/>
              <a:ext cx="355345" cy="122259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extfeld 21"/>
          <p:cNvSpPr txBox="1"/>
          <p:nvPr/>
        </p:nvSpPr>
        <p:spPr>
          <a:xfrm>
            <a:off x="467544" y="5301208"/>
            <a:ext cx="8136904" cy="646331"/>
          </a:xfrm>
          <a:prstGeom prst="rect">
            <a:avLst/>
          </a:prstGeom>
          <a:noFill/>
        </p:spPr>
        <p:txBody>
          <a:bodyPr wrap="square" rtlCol="0">
            <a:spAutoFit/>
          </a:bodyPr>
          <a:lstStyle/>
          <a:p>
            <a:pPr algn="ctr"/>
            <a:r>
              <a:rPr lang="de-AT" dirty="0" smtClean="0"/>
              <a:t>Ziel des Einzelgesprächs ist es, Informationen und Erwartungen bezüglich des Projekts und der Zusammenarbeit auszutauschen.</a:t>
            </a:r>
            <a:endParaRPr lang="de-AT" dirty="0"/>
          </a:p>
        </p:txBody>
      </p:sp>
      <p:sp>
        <p:nvSpPr>
          <p:cNvPr id="15" name="Textfeld 14"/>
          <p:cNvSpPr txBox="1"/>
          <p:nvPr/>
        </p:nvSpPr>
        <p:spPr>
          <a:xfrm>
            <a:off x="611560" y="6308740"/>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3" name="Foliennummernplatzhalter 2"/>
          <p:cNvSpPr>
            <a:spLocks noGrp="1"/>
          </p:cNvSpPr>
          <p:nvPr>
            <p:ph type="sldNum" sz="quarter" idx="10"/>
          </p:nvPr>
        </p:nvSpPr>
        <p:spPr/>
        <p:txBody>
          <a:bodyPr/>
          <a:lstStyle/>
          <a:p>
            <a:fld id="{CA223C78-4350-4A2F-8E13-EE9737E327D9}" type="slidenum">
              <a:rPr lang="de-AT" smtClean="0"/>
              <a:pPr/>
              <a:t>41</a:t>
            </a:fld>
            <a:endParaRPr lang="de-AT" dirty="0"/>
          </a:p>
        </p:txBody>
      </p:sp>
    </p:spTree>
    <p:extLst>
      <p:ext uri="{BB962C8B-B14F-4D97-AF65-F5344CB8AC3E}">
        <p14:creationId xmlns:p14="http://schemas.microsoft.com/office/powerpoint/2010/main" val="116988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1"/>
          <p:cNvSpPr txBox="1">
            <a:spLocks/>
          </p:cNvSpPr>
          <p:nvPr/>
        </p:nvSpPr>
        <p:spPr>
          <a:xfrm>
            <a:off x="1907704" y="837253"/>
            <a:ext cx="6491064" cy="914400"/>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AT" dirty="0" smtClean="0"/>
              <a:t>Kommunikationsstruktur   </a:t>
            </a:r>
            <a:endParaRPr lang="de-AT" dirty="0"/>
          </a:p>
        </p:txBody>
      </p:sp>
      <p:sp>
        <p:nvSpPr>
          <p:cNvPr id="5" name="Rechteck 4"/>
          <p:cNvSpPr>
            <a:spLocks/>
          </p:cNvSpPr>
          <p:nvPr/>
        </p:nvSpPr>
        <p:spPr>
          <a:xfrm>
            <a:off x="323528" y="692700"/>
            <a:ext cx="1440000" cy="1202400"/>
          </a:xfrm>
          <a:prstGeom prst="rect">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AT" dirty="0">
                <a:solidFill>
                  <a:schemeClr val="tx1"/>
                </a:solidFill>
              </a:rPr>
              <a:t>Projekt-sitzung</a:t>
            </a:r>
          </a:p>
        </p:txBody>
      </p:sp>
      <p:sp>
        <p:nvSpPr>
          <p:cNvPr id="16" name="Textfeld 15"/>
          <p:cNvSpPr txBox="1"/>
          <p:nvPr/>
        </p:nvSpPr>
        <p:spPr>
          <a:xfrm>
            <a:off x="6012160" y="2335582"/>
            <a:ext cx="2808312" cy="2862322"/>
          </a:xfrm>
          <a:prstGeom prst="rect">
            <a:avLst/>
          </a:prstGeom>
          <a:noFill/>
        </p:spPr>
        <p:txBody>
          <a:bodyPr wrap="square" rtlCol="0">
            <a:spAutoFit/>
          </a:bodyPr>
          <a:lstStyle/>
          <a:p>
            <a:r>
              <a:rPr lang="de-AT" dirty="0" smtClean="0"/>
              <a:t>Ziel einer Projektsitzung ist die Information des Projektteams durch PAG und PM. Wird meist einmalig durchgeführt und als Einwegkommunikation im Umfang von 2 – 3 Stunden verstanden.</a:t>
            </a:r>
            <a:endParaRPr lang="de-AT" dirty="0"/>
          </a:p>
        </p:txBody>
      </p:sp>
      <p:grpSp>
        <p:nvGrpSpPr>
          <p:cNvPr id="3" name="Gruppieren 2"/>
          <p:cNvGrpSpPr/>
          <p:nvPr/>
        </p:nvGrpSpPr>
        <p:grpSpPr>
          <a:xfrm>
            <a:off x="1889191" y="1773243"/>
            <a:ext cx="3816424" cy="3760852"/>
            <a:chOff x="2732640" y="1756380"/>
            <a:chExt cx="3816424" cy="3760852"/>
          </a:xfrm>
        </p:grpSpPr>
        <p:sp>
          <p:nvSpPr>
            <p:cNvPr id="17" name="Ellipse 16"/>
            <p:cNvSpPr/>
            <p:nvPr/>
          </p:nvSpPr>
          <p:spPr>
            <a:xfrm>
              <a:off x="2732640" y="3140968"/>
              <a:ext cx="3816424" cy="2376264"/>
            </a:xfrm>
            <a:prstGeom prst="ellipse">
              <a:avLst/>
            </a:prstGeom>
            <a:solidFill>
              <a:schemeClr val="accent2">
                <a:lumMod val="20000"/>
                <a:lumOff val="8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7" name="Ellipse 6"/>
            <p:cNvSpPr/>
            <p:nvPr/>
          </p:nvSpPr>
          <p:spPr>
            <a:xfrm>
              <a:off x="4175956" y="1756380"/>
              <a:ext cx="929792" cy="929792"/>
            </a:xfrm>
            <a:prstGeom prst="ellipse">
              <a:avLst/>
            </a:prstGeom>
            <a:solidFill>
              <a:schemeClr val="bg2">
                <a:lumMod val="50000"/>
              </a:schemeClr>
            </a:solidFill>
            <a:ln>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rgbClr val="FFE2A7"/>
                  </a:solidFill>
                </a:rPr>
                <a:t>PM</a:t>
              </a:r>
              <a:br>
                <a:rPr lang="de-AT" dirty="0">
                  <a:solidFill>
                    <a:srgbClr val="FFE2A7"/>
                  </a:solidFill>
                </a:rPr>
              </a:br>
              <a:r>
                <a:rPr lang="de-AT" dirty="0">
                  <a:solidFill>
                    <a:srgbClr val="FFE2A7"/>
                  </a:solidFill>
                </a:rPr>
                <a:t>+</a:t>
              </a:r>
              <a:br>
                <a:rPr lang="de-AT" dirty="0">
                  <a:solidFill>
                    <a:srgbClr val="FFE2A7"/>
                  </a:solidFill>
                </a:rPr>
              </a:br>
              <a:r>
                <a:rPr lang="de-AT" dirty="0">
                  <a:solidFill>
                    <a:srgbClr val="FFE2A7"/>
                  </a:solidFill>
                </a:rPr>
                <a:t>PAG</a:t>
              </a:r>
            </a:p>
          </p:txBody>
        </p:sp>
        <p:sp>
          <p:nvSpPr>
            <p:cNvPr id="8" name="Ellipse 7"/>
            <p:cNvSpPr/>
            <p:nvPr/>
          </p:nvSpPr>
          <p:spPr>
            <a:xfrm>
              <a:off x="3246164" y="4082612"/>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9" name="Ellipse 8"/>
            <p:cNvSpPr/>
            <p:nvPr/>
          </p:nvSpPr>
          <p:spPr>
            <a:xfrm>
              <a:off x="4175956" y="3284984"/>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bg2">
                      <a:lumMod val="50000"/>
                    </a:schemeClr>
                  </a:solidFill>
                </a:rPr>
                <a:t>PTM</a:t>
              </a:r>
              <a:endParaRPr lang="de-AT" dirty="0">
                <a:solidFill>
                  <a:schemeClr val="bg2">
                    <a:lumMod val="50000"/>
                  </a:schemeClr>
                </a:solidFill>
              </a:endParaRPr>
            </a:p>
          </p:txBody>
        </p:sp>
        <p:sp>
          <p:nvSpPr>
            <p:cNvPr id="10" name="Ellipse 9"/>
            <p:cNvSpPr/>
            <p:nvPr/>
          </p:nvSpPr>
          <p:spPr>
            <a:xfrm>
              <a:off x="5105748" y="4082612"/>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cxnSp>
          <p:nvCxnSpPr>
            <p:cNvPr id="19" name="Gerade Verbindung 18"/>
            <p:cNvCxnSpPr>
              <a:stCxn id="7" idx="4"/>
              <a:endCxn id="17" idx="0"/>
            </p:cNvCxnSpPr>
            <p:nvPr/>
          </p:nvCxnSpPr>
          <p:spPr>
            <a:xfrm>
              <a:off x="4640852" y="2686172"/>
              <a:ext cx="0" cy="4547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Textfeld 11"/>
          <p:cNvSpPr txBox="1"/>
          <p:nvPr/>
        </p:nvSpPr>
        <p:spPr>
          <a:xfrm>
            <a:off x="323528" y="6584578"/>
            <a:ext cx="415498" cy="215444"/>
          </a:xfrm>
          <a:prstGeom prst="rect">
            <a:avLst/>
          </a:prstGeom>
          <a:noFill/>
        </p:spPr>
        <p:txBody>
          <a:bodyPr wrap="none" rtlCol="0">
            <a:spAutoFit/>
          </a:bodyPr>
          <a:lstStyle/>
          <a:p>
            <a:r>
              <a:rPr lang="de-AT" sz="800" dirty="0"/>
              <a:t> </a:t>
            </a:r>
            <a:r>
              <a:rPr lang="de-AT" sz="800" dirty="0" smtClean="0"/>
              <a:t>       </a:t>
            </a:r>
            <a:endParaRPr lang="de-AT" sz="800" dirty="0"/>
          </a:p>
        </p:txBody>
      </p:sp>
      <p:sp>
        <p:nvSpPr>
          <p:cNvPr id="2" name="Foliennummernplatzhalter 1"/>
          <p:cNvSpPr>
            <a:spLocks noGrp="1"/>
          </p:cNvSpPr>
          <p:nvPr>
            <p:ph type="sldNum" sz="quarter" idx="10"/>
          </p:nvPr>
        </p:nvSpPr>
        <p:spPr/>
        <p:txBody>
          <a:bodyPr/>
          <a:lstStyle/>
          <a:p>
            <a:fld id="{CA223C78-4350-4A2F-8E13-EE9737E327D9}" type="slidenum">
              <a:rPr lang="de-AT" smtClean="0"/>
              <a:pPr/>
              <a:t>42</a:t>
            </a:fld>
            <a:endParaRPr lang="de-AT" dirty="0"/>
          </a:p>
        </p:txBody>
      </p:sp>
    </p:spTree>
    <p:extLst>
      <p:ext uri="{BB962C8B-B14F-4D97-AF65-F5344CB8AC3E}">
        <p14:creationId xmlns:p14="http://schemas.microsoft.com/office/powerpoint/2010/main" val="187193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1"/>
          <p:cNvSpPr txBox="1">
            <a:spLocks/>
          </p:cNvSpPr>
          <p:nvPr/>
        </p:nvSpPr>
        <p:spPr>
          <a:xfrm>
            <a:off x="2264588" y="698676"/>
            <a:ext cx="6195844" cy="914400"/>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AT" dirty="0" smtClean="0"/>
              <a:t>Kommunikationsstruktur   </a:t>
            </a:r>
            <a:endParaRPr lang="de-AT" dirty="0"/>
          </a:p>
        </p:txBody>
      </p:sp>
      <p:sp>
        <p:nvSpPr>
          <p:cNvPr id="5" name="Rechteck 4"/>
          <p:cNvSpPr>
            <a:spLocks noChangeAspect="1"/>
          </p:cNvSpPr>
          <p:nvPr/>
        </p:nvSpPr>
        <p:spPr>
          <a:xfrm>
            <a:off x="323528" y="554122"/>
            <a:ext cx="1440160" cy="1203515"/>
          </a:xfrm>
          <a:prstGeom prst="rect">
            <a:avLst/>
          </a:prstGeom>
          <a:solidFill>
            <a:schemeClr val="bg2">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de-AT" dirty="0">
                <a:solidFill>
                  <a:schemeClr val="tx1"/>
                </a:solidFill>
              </a:rPr>
              <a:t>Projekt-workshop</a:t>
            </a:r>
          </a:p>
        </p:txBody>
      </p:sp>
      <p:sp>
        <p:nvSpPr>
          <p:cNvPr id="6" name="Textfeld 5"/>
          <p:cNvSpPr txBox="1"/>
          <p:nvPr/>
        </p:nvSpPr>
        <p:spPr>
          <a:xfrm>
            <a:off x="5940152" y="1765448"/>
            <a:ext cx="2952328" cy="3034460"/>
          </a:xfrm>
          <a:prstGeom prst="rect">
            <a:avLst/>
          </a:prstGeom>
          <a:noFill/>
        </p:spPr>
        <p:txBody>
          <a:bodyPr wrap="square" rtlCol="0">
            <a:noAutofit/>
          </a:bodyPr>
          <a:lstStyle/>
          <a:p>
            <a:r>
              <a:rPr lang="de-AT" sz="2000" dirty="0" smtClean="0"/>
              <a:t>Im Projektworkshop werden alle PTM´s und Vertreter der relevanten Projekt-Umwelten teilnehmen. PAG sollten am Ende die Ergebnisse des Workshops Präsentieren. Die Teilnehmerzahl sollte 15 nicht übersteigen.</a:t>
            </a:r>
            <a:endParaRPr lang="de-AT" sz="2000" dirty="0"/>
          </a:p>
        </p:txBody>
      </p:sp>
      <p:grpSp>
        <p:nvGrpSpPr>
          <p:cNvPr id="3" name="Gruppieren 2"/>
          <p:cNvGrpSpPr/>
          <p:nvPr/>
        </p:nvGrpSpPr>
        <p:grpSpPr>
          <a:xfrm>
            <a:off x="1522745" y="1765447"/>
            <a:ext cx="3719168" cy="3034460"/>
            <a:chOff x="2781268" y="1756381"/>
            <a:chExt cx="3719168" cy="3034460"/>
          </a:xfrm>
        </p:grpSpPr>
        <p:sp>
          <p:nvSpPr>
            <p:cNvPr id="8" name="Ellipse 7"/>
            <p:cNvSpPr/>
            <p:nvPr/>
          </p:nvSpPr>
          <p:spPr>
            <a:xfrm>
              <a:off x="4175956" y="1756381"/>
              <a:ext cx="929792" cy="929792"/>
            </a:xfrm>
            <a:prstGeom prst="ellipse">
              <a:avLst/>
            </a:prstGeom>
            <a:solidFill>
              <a:schemeClr val="bg2">
                <a:lumMod val="50000"/>
              </a:schemeClr>
            </a:solidFill>
            <a:ln>
              <a:solidFill>
                <a:srgbClr val="FF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rgbClr val="FFE2A7"/>
                  </a:solidFill>
                </a:rPr>
                <a:t>PM</a:t>
              </a:r>
            </a:p>
          </p:txBody>
        </p:sp>
        <p:sp>
          <p:nvSpPr>
            <p:cNvPr id="9" name="Ellipse 8"/>
            <p:cNvSpPr/>
            <p:nvPr/>
          </p:nvSpPr>
          <p:spPr>
            <a:xfrm>
              <a:off x="3246164" y="3861049"/>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10" name="Ellipse 9"/>
            <p:cNvSpPr/>
            <p:nvPr/>
          </p:nvSpPr>
          <p:spPr>
            <a:xfrm>
              <a:off x="2781268" y="2564905"/>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11" name="Ellipse 10"/>
            <p:cNvSpPr/>
            <p:nvPr/>
          </p:nvSpPr>
          <p:spPr>
            <a:xfrm>
              <a:off x="5105748" y="3861049"/>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sp>
          <p:nvSpPr>
            <p:cNvPr id="14" name="Ellipse 13"/>
            <p:cNvSpPr/>
            <p:nvPr/>
          </p:nvSpPr>
          <p:spPr>
            <a:xfrm>
              <a:off x="5570644" y="2564905"/>
              <a:ext cx="929792" cy="929792"/>
            </a:xfrm>
            <a:prstGeom prst="ellipse">
              <a:avLst/>
            </a:prstGeom>
            <a:solidFill>
              <a:srgbClr val="FFE2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bg2">
                      <a:lumMod val="50000"/>
                    </a:schemeClr>
                  </a:solidFill>
                </a:rPr>
                <a:t>PTM</a:t>
              </a:r>
            </a:p>
          </p:txBody>
        </p:sp>
        <p:cxnSp>
          <p:nvCxnSpPr>
            <p:cNvPr id="16" name="Gerade Verbindung 15"/>
            <p:cNvCxnSpPr>
              <a:stCxn id="8" idx="2"/>
              <a:endCxn id="10" idx="7"/>
            </p:cNvCxnSpPr>
            <p:nvPr/>
          </p:nvCxnSpPr>
          <p:spPr>
            <a:xfrm flipH="1">
              <a:off x="3574896" y="2221277"/>
              <a:ext cx="601061" cy="479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8" idx="6"/>
              <a:endCxn id="14" idx="1"/>
            </p:cNvCxnSpPr>
            <p:nvPr/>
          </p:nvCxnSpPr>
          <p:spPr>
            <a:xfrm>
              <a:off x="5105748" y="2221277"/>
              <a:ext cx="601061" cy="479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 Verbindung 21"/>
            <p:cNvCxnSpPr>
              <a:stCxn id="10" idx="6"/>
              <a:endCxn id="14" idx="2"/>
            </p:cNvCxnSpPr>
            <p:nvPr/>
          </p:nvCxnSpPr>
          <p:spPr>
            <a:xfrm>
              <a:off x="3711060" y="3029800"/>
              <a:ext cx="18595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10" idx="5"/>
              <a:endCxn id="11" idx="1"/>
            </p:cNvCxnSpPr>
            <p:nvPr/>
          </p:nvCxnSpPr>
          <p:spPr>
            <a:xfrm>
              <a:off x="3574897" y="3358531"/>
              <a:ext cx="1667019" cy="638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a:stCxn id="10" idx="4"/>
              <a:endCxn id="9" idx="1"/>
            </p:cNvCxnSpPr>
            <p:nvPr/>
          </p:nvCxnSpPr>
          <p:spPr>
            <a:xfrm>
              <a:off x="3246164" y="3494700"/>
              <a:ext cx="136165" cy="50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8" idx="5"/>
              <a:endCxn id="11" idx="0"/>
            </p:cNvCxnSpPr>
            <p:nvPr/>
          </p:nvCxnSpPr>
          <p:spPr>
            <a:xfrm>
              <a:off x="4969584" y="2550011"/>
              <a:ext cx="601061" cy="131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Gerade Verbindung 29"/>
            <p:cNvCxnSpPr>
              <a:stCxn id="8" idx="3"/>
              <a:endCxn id="9" idx="0"/>
            </p:cNvCxnSpPr>
            <p:nvPr/>
          </p:nvCxnSpPr>
          <p:spPr>
            <a:xfrm flipH="1">
              <a:off x="3711060" y="2550011"/>
              <a:ext cx="601061" cy="131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Gerade Verbindung 31"/>
            <p:cNvCxnSpPr>
              <a:stCxn id="9" idx="6"/>
              <a:endCxn id="11" idx="2"/>
            </p:cNvCxnSpPr>
            <p:nvPr/>
          </p:nvCxnSpPr>
          <p:spPr>
            <a:xfrm>
              <a:off x="4175956" y="4325944"/>
              <a:ext cx="929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stCxn id="14" idx="3"/>
              <a:endCxn id="9" idx="7"/>
            </p:cNvCxnSpPr>
            <p:nvPr/>
          </p:nvCxnSpPr>
          <p:spPr>
            <a:xfrm flipH="1">
              <a:off x="4039792" y="3358531"/>
              <a:ext cx="1667019" cy="638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 Verbindung 35"/>
            <p:cNvCxnSpPr>
              <a:stCxn id="14" idx="4"/>
              <a:endCxn id="11" idx="7"/>
            </p:cNvCxnSpPr>
            <p:nvPr/>
          </p:nvCxnSpPr>
          <p:spPr>
            <a:xfrm flipH="1">
              <a:off x="5899376" y="3494700"/>
              <a:ext cx="136165" cy="5025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Foliennummernplatzhalter 1"/>
          <p:cNvSpPr>
            <a:spLocks noGrp="1"/>
          </p:cNvSpPr>
          <p:nvPr>
            <p:ph type="sldNum" sz="quarter" idx="10"/>
          </p:nvPr>
        </p:nvSpPr>
        <p:spPr/>
        <p:txBody>
          <a:bodyPr/>
          <a:lstStyle/>
          <a:p>
            <a:fld id="{CA223C78-4350-4A2F-8E13-EE9737E327D9}" type="slidenum">
              <a:rPr lang="de-AT" smtClean="0"/>
              <a:pPr/>
              <a:t>43</a:t>
            </a:fld>
            <a:endParaRPr lang="de-AT" dirty="0"/>
          </a:p>
        </p:txBody>
      </p:sp>
    </p:spTree>
    <p:extLst>
      <p:ext uri="{BB962C8B-B14F-4D97-AF65-F5344CB8AC3E}">
        <p14:creationId xmlns:p14="http://schemas.microsoft.com/office/powerpoint/2010/main" val="766035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Gestaltung der Infrastruktur</a:t>
            </a:r>
            <a:endParaRPr lang="de-AT" dirty="0"/>
          </a:p>
        </p:txBody>
      </p:sp>
      <p:pic>
        <p:nvPicPr>
          <p:cNvPr id="4" name="Inhaltsplatzhalter 3"/>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971600" y="1988840"/>
            <a:ext cx="3096491" cy="3640975"/>
          </a:xfrm>
          <a:prstGeom prst="rect">
            <a:avLst/>
          </a:prstGeom>
        </p:spPr>
      </p:pic>
      <p:sp>
        <p:nvSpPr>
          <p:cNvPr id="5" name="Inhaltsplatzhalter 4"/>
          <p:cNvSpPr>
            <a:spLocks noGrp="1"/>
          </p:cNvSpPr>
          <p:nvPr>
            <p:ph sz="quarter" idx="4294967295"/>
          </p:nvPr>
        </p:nvSpPr>
        <p:spPr>
          <a:xfrm>
            <a:off x="4648200" y="1268760"/>
            <a:ext cx="4038600" cy="5265876"/>
          </a:xfrm>
          <a:prstGeom prst="rect">
            <a:avLst/>
          </a:prstGeom>
        </p:spPr>
        <p:txBody>
          <a:bodyPr>
            <a:normAutofit fontScale="92500" lnSpcReduction="10000"/>
          </a:bodyPr>
          <a:lstStyle/>
          <a:p>
            <a:pPr>
              <a:lnSpc>
                <a:spcPct val="90000"/>
              </a:lnSpc>
            </a:pPr>
            <a:r>
              <a:rPr lang="de-DE" dirty="0" smtClean="0"/>
              <a:t>Welche </a:t>
            </a:r>
            <a:r>
              <a:rPr lang="de-DE" dirty="0"/>
              <a:t>PM-Software wird </a:t>
            </a:r>
            <a:r>
              <a:rPr lang="de-DE" dirty="0" smtClean="0"/>
              <a:t>verwendet?</a:t>
            </a:r>
            <a:endParaRPr lang="de-DE" dirty="0"/>
          </a:p>
          <a:p>
            <a:pPr>
              <a:lnSpc>
                <a:spcPct val="90000"/>
              </a:lnSpc>
            </a:pPr>
            <a:r>
              <a:rPr lang="de-DE" dirty="0"/>
              <a:t>Welcher E-Mail </a:t>
            </a:r>
            <a:r>
              <a:rPr lang="de-DE" dirty="0" smtClean="0"/>
              <a:t>Verteiler?</a:t>
            </a:r>
            <a:endParaRPr lang="de-DE" dirty="0"/>
          </a:p>
          <a:p>
            <a:pPr>
              <a:lnSpc>
                <a:spcPct val="90000"/>
              </a:lnSpc>
            </a:pPr>
            <a:r>
              <a:rPr lang="de-DE" dirty="0" smtClean="0"/>
              <a:t>Kommunikations-</a:t>
            </a:r>
            <a:r>
              <a:rPr lang="de-DE" dirty="0" err="1" smtClean="0"/>
              <a:t>plattform</a:t>
            </a:r>
            <a:r>
              <a:rPr lang="de-DE" dirty="0" smtClean="0"/>
              <a:t> </a:t>
            </a:r>
            <a:r>
              <a:rPr lang="de-DE" dirty="0"/>
              <a:t>im </a:t>
            </a:r>
            <a:r>
              <a:rPr lang="de-DE" dirty="0" smtClean="0"/>
              <a:t>Intranet?</a:t>
            </a:r>
            <a:endParaRPr lang="de-DE" dirty="0"/>
          </a:p>
          <a:p>
            <a:pPr>
              <a:lnSpc>
                <a:spcPct val="90000"/>
              </a:lnSpc>
            </a:pPr>
            <a:r>
              <a:rPr lang="de-DE" dirty="0"/>
              <a:t>Wo wird </a:t>
            </a:r>
            <a:r>
              <a:rPr lang="de-DE" dirty="0" smtClean="0"/>
              <a:t>das Projekthandbuch </a:t>
            </a:r>
            <a:r>
              <a:rPr lang="de-DE" dirty="0"/>
              <a:t>abgelegt und wer hat darauf </a:t>
            </a:r>
            <a:r>
              <a:rPr lang="de-DE" dirty="0" smtClean="0"/>
              <a:t>Zugriff?</a:t>
            </a:r>
            <a:endParaRPr lang="de-DE" dirty="0"/>
          </a:p>
          <a:p>
            <a:pPr>
              <a:lnSpc>
                <a:spcPct val="90000"/>
              </a:lnSpc>
            </a:pPr>
            <a:r>
              <a:rPr lang="de-DE" dirty="0"/>
              <a:t>Welche </a:t>
            </a:r>
            <a:r>
              <a:rPr lang="de-DE" dirty="0" smtClean="0"/>
              <a:t>Struktur/Form </a:t>
            </a:r>
            <a:br>
              <a:rPr lang="de-DE" dirty="0" smtClean="0"/>
            </a:br>
            <a:r>
              <a:rPr lang="de-DE" dirty="0" smtClean="0"/>
              <a:t>(</a:t>
            </a:r>
            <a:r>
              <a:rPr lang="de-DE" dirty="0"/>
              <a:t>Papier und/oder elektronisch) soll die Dokumentation </a:t>
            </a:r>
            <a:r>
              <a:rPr lang="de-DE" dirty="0" smtClean="0"/>
              <a:t>aufweisen?</a:t>
            </a:r>
          </a:p>
        </p:txBody>
      </p:sp>
      <p:sp>
        <p:nvSpPr>
          <p:cNvPr id="7" name="Textfeld 6"/>
          <p:cNvSpPr txBox="1"/>
          <p:nvPr/>
        </p:nvSpPr>
        <p:spPr>
          <a:xfrm>
            <a:off x="4788024" y="6165304"/>
            <a:ext cx="248786" cy="369332"/>
          </a:xfrm>
          <a:prstGeom prst="rect">
            <a:avLst/>
          </a:prstGeom>
          <a:noFill/>
        </p:spPr>
        <p:txBody>
          <a:bodyPr wrap="none" rtlCol="0">
            <a:spAutoFit/>
          </a:bodyPr>
          <a:lstStyle/>
          <a:p>
            <a:r>
              <a:rPr lang="de-AT" dirty="0" smtClean="0"/>
              <a:t> </a:t>
            </a:r>
            <a:endParaRPr lang="de-AT" dirty="0"/>
          </a:p>
        </p:txBody>
      </p:sp>
      <p:sp>
        <p:nvSpPr>
          <p:cNvPr id="3" name="Foliennummernplatzhalter 2"/>
          <p:cNvSpPr>
            <a:spLocks noGrp="1"/>
          </p:cNvSpPr>
          <p:nvPr>
            <p:ph type="sldNum" sz="quarter" idx="4294967295"/>
          </p:nvPr>
        </p:nvSpPr>
        <p:spPr>
          <a:xfrm>
            <a:off x="467544" y="6381332"/>
            <a:ext cx="1008112" cy="365125"/>
          </a:xfrm>
          <a:prstGeom prst="rect">
            <a:avLst/>
          </a:prstGeom>
        </p:spPr>
        <p:txBody>
          <a:bodyPr/>
          <a:lstStyle/>
          <a:p>
            <a:fld id="{CA223C78-4350-4A2F-8E13-EE9737E327D9}" type="slidenum">
              <a:rPr lang="de-AT" smtClean="0"/>
              <a:pPr/>
              <a:t>44</a:t>
            </a:fld>
            <a:endParaRPr lang="de-AT" dirty="0"/>
          </a:p>
        </p:txBody>
      </p:sp>
    </p:spTree>
    <p:extLst>
      <p:ext uri="{BB962C8B-B14F-4D97-AF65-F5344CB8AC3E}">
        <p14:creationId xmlns:p14="http://schemas.microsoft.com/office/powerpoint/2010/main" val="4283836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Einsatz von Standardprojektplänen</a:t>
            </a:r>
            <a:endParaRPr lang="de-AT" dirty="0"/>
          </a:p>
        </p:txBody>
      </p:sp>
      <p:sp>
        <p:nvSpPr>
          <p:cNvPr id="6" name="Inhaltsplatzhalter 5"/>
          <p:cNvSpPr>
            <a:spLocks noGrp="1"/>
          </p:cNvSpPr>
          <p:nvPr>
            <p:ph idx="1"/>
          </p:nvPr>
        </p:nvSpPr>
        <p:spPr/>
        <p:txBody>
          <a:bodyPr>
            <a:normAutofit lnSpcReduction="10000"/>
          </a:bodyPr>
          <a:lstStyle/>
          <a:p>
            <a:pPr marL="0" indent="0">
              <a:buNone/>
            </a:pPr>
            <a:r>
              <a:rPr lang="de-AT" dirty="0" smtClean="0"/>
              <a:t>Wenn Projektarten wiederholt durchgeführt werden, können manche Pläne standardisiert werden.</a:t>
            </a:r>
          </a:p>
          <a:p>
            <a:pPr marL="0" indent="0">
              <a:buNone/>
            </a:pPr>
            <a:endParaRPr lang="de-AT" dirty="0" smtClean="0"/>
          </a:p>
          <a:p>
            <a:pPr marL="0" indent="0">
              <a:buNone/>
            </a:pPr>
            <a:r>
              <a:rPr lang="de-AT" dirty="0" smtClean="0"/>
              <a:t>Dies betrifft unter anderem...</a:t>
            </a:r>
          </a:p>
          <a:p>
            <a:r>
              <a:rPr lang="de-AT" dirty="0" smtClean="0"/>
              <a:t>den Projektstrukturplan</a:t>
            </a:r>
          </a:p>
          <a:p>
            <a:r>
              <a:rPr lang="de-AT" dirty="0" smtClean="0"/>
              <a:t>den Meilensteinplan</a:t>
            </a:r>
          </a:p>
          <a:p>
            <a:r>
              <a:rPr lang="de-AT" dirty="0" smtClean="0"/>
              <a:t>das Projektorganigramm</a:t>
            </a:r>
          </a:p>
          <a:p>
            <a:endParaRPr lang="de-AT" dirty="0"/>
          </a:p>
          <a:p>
            <a:pPr marL="0" indent="0">
              <a:buNone/>
            </a:pPr>
            <a:r>
              <a:rPr lang="de-AT" dirty="0" smtClean="0"/>
              <a:t>Durch Standardprojektpläne kann die Effizienz des PM-Prozesses deutlich erhöht werden.</a:t>
            </a:r>
            <a:endParaRPr lang="de-AT" dirty="0"/>
          </a:p>
        </p:txBody>
      </p:sp>
      <p:sp>
        <p:nvSpPr>
          <p:cNvPr id="7" name="Foliennummernplatzhalter 6"/>
          <p:cNvSpPr>
            <a:spLocks noGrp="1"/>
          </p:cNvSpPr>
          <p:nvPr>
            <p:ph type="sldNum" sz="quarter" idx="10"/>
          </p:nvPr>
        </p:nvSpPr>
        <p:spPr/>
        <p:txBody>
          <a:bodyPr/>
          <a:lstStyle/>
          <a:p>
            <a:fld id="{CA223C78-4350-4A2F-8E13-EE9737E327D9}" type="slidenum">
              <a:rPr lang="de-AT" smtClean="0"/>
              <a:pPr/>
              <a:t>45</a:t>
            </a:fld>
            <a:endParaRPr lang="de-AT" dirty="0"/>
          </a:p>
        </p:txBody>
      </p:sp>
    </p:spTree>
    <p:extLst>
      <p:ext uri="{BB962C8B-B14F-4D97-AF65-F5344CB8AC3E}">
        <p14:creationId xmlns:p14="http://schemas.microsoft.com/office/powerpoint/2010/main" val="25484958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pPr>
              <a:lnSpc>
                <a:spcPct val="90000"/>
              </a:lnSpc>
            </a:pPr>
            <a:r>
              <a:rPr lang="de-DE" dirty="0"/>
              <a:t>Einbeziehung eines Projektcoaches</a:t>
            </a:r>
          </a:p>
        </p:txBody>
      </p:sp>
      <p:sp>
        <p:nvSpPr>
          <p:cNvPr id="5" name="Inhaltsplatzhalter 4"/>
          <p:cNvSpPr>
            <a:spLocks noGrp="1"/>
          </p:cNvSpPr>
          <p:nvPr>
            <p:ph idx="1"/>
          </p:nvPr>
        </p:nvSpPr>
        <p:spPr/>
        <p:txBody>
          <a:bodyPr/>
          <a:lstStyle/>
          <a:p>
            <a:pPr marL="0" indent="0">
              <a:buNone/>
            </a:pPr>
            <a:endParaRPr lang="de-AT" dirty="0" smtClean="0"/>
          </a:p>
          <a:p>
            <a:pPr marL="0" indent="0">
              <a:buNone/>
            </a:pPr>
            <a:r>
              <a:rPr lang="de-AT" dirty="0" smtClean="0"/>
              <a:t>Ein Projektcoach wird hinzugezogen um…</a:t>
            </a:r>
          </a:p>
          <a:p>
            <a:pPr marL="0" indent="0">
              <a:buNone/>
            </a:pPr>
            <a:endParaRPr lang="de-AT" dirty="0" smtClean="0"/>
          </a:p>
          <a:p>
            <a:r>
              <a:rPr lang="de-AT" dirty="0" smtClean="0"/>
              <a:t>die erhöhte soziale Komplexität eines Projekts zu managen</a:t>
            </a:r>
          </a:p>
          <a:p>
            <a:r>
              <a:rPr lang="de-AT" dirty="0" smtClean="0"/>
              <a:t>die Qualität des Projektmanagements in einem speziellen Punkt zu verbessern</a:t>
            </a:r>
          </a:p>
          <a:p>
            <a:r>
              <a:rPr lang="de-AT" dirty="0" smtClean="0"/>
              <a:t>eine Projektdiskontinuität (Projektkrise) zu bewältigen.</a:t>
            </a:r>
          </a:p>
          <a:p>
            <a:endParaRPr lang="de-AT" dirty="0"/>
          </a:p>
        </p:txBody>
      </p:sp>
      <p:sp>
        <p:nvSpPr>
          <p:cNvPr id="6" name="Textfeld 5"/>
          <p:cNvSpPr txBox="1"/>
          <p:nvPr/>
        </p:nvSpPr>
        <p:spPr>
          <a:xfrm>
            <a:off x="539552" y="5085184"/>
            <a:ext cx="248786" cy="369332"/>
          </a:xfrm>
          <a:prstGeom prst="rect">
            <a:avLst/>
          </a:prstGeom>
          <a:noFill/>
        </p:spPr>
        <p:txBody>
          <a:bodyPr wrap="none" rtlCol="0">
            <a:spAutoFit/>
          </a:bodyPr>
          <a:lstStyle/>
          <a:p>
            <a:r>
              <a:rPr lang="de-AT" dirty="0" smtClean="0"/>
              <a:t> </a:t>
            </a:r>
            <a:endParaRPr lang="de-AT" dirty="0"/>
          </a:p>
        </p:txBody>
      </p:sp>
      <p:sp>
        <p:nvSpPr>
          <p:cNvPr id="7" name="Foliennummernplatzhalter 6"/>
          <p:cNvSpPr>
            <a:spLocks noGrp="1"/>
          </p:cNvSpPr>
          <p:nvPr>
            <p:ph type="sldNum" sz="quarter" idx="10"/>
          </p:nvPr>
        </p:nvSpPr>
        <p:spPr/>
        <p:txBody>
          <a:bodyPr/>
          <a:lstStyle/>
          <a:p>
            <a:fld id="{CA223C78-4350-4A2F-8E13-EE9737E327D9}" type="slidenum">
              <a:rPr lang="de-AT" smtClean="0"/>
              <a:pPr/>
              <a:t>46</a:t>
            </a:fld>
            <a:endParaRPr lang="de-AT" dirty="0"/>
          </a:p>
        </p:txBody>
      </p:sp>
    </p:spTree>
    <p:extLst>
      <p:ext uri="{BB962C8B-B14F-4D97-AF65-F5344CB8AC3E}">
        <p14:creationId xmlns:p14="http://schemas.microsoft.com/office/powerpoint/2010/main" val="3627185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Projekterfolgskriterien</a:t>
            </a:r>
            <a:endParaRPr lang="de-AT" dirty="0"/>
          </a:p>
        </p:txBody>
      </p:sp>
      <p:sp>
        <p:nvSpPr>
          <p:cNvPr id="5" name="Inhaltsplatzhalter 4"/>
          <p:cNvSpPr>
            <a:spLocks noGrp="1"/>
          </p:cNvSpPr>
          <p:nvPr>
            <p:ph idx="1"/>
          </p:nvPr>
        </p:nvSpPr>
        <p:spPr>
          <a:xfrm>
            <a:off x="457200" y="1340768"/>
            <a:ext cx="8229600" cy="4666523"/>
          </a:xfrm>
        </p:spPr>
        <p:txBody>
          <a:bodyPr>
            <a:normAutofit lnSpcReduction="10000"/>
          </a:bodyPr>
          <a:lstStyle/>
          <a:p>
            <a:pPr>
              <a:lnSpc>
                <a:spcPct val="90000"/>
              </a:lnSpc>
            </a:pPr>
            <a:endParaRPr lang="de-DE" sz="2800" dirty="0" smtClean="0"/>
          </a:p>
          <a:p>
            <a:pPr>
              <a:lnSpc>
                <a:spcPct val="90000"/>
              </a:lnSpc>
            </a:pPr>
            <a:r>
              <a:rPr lang="de-DE" sz="2800" dirty="0" smtClean="0"/>
              <a:t>Definition </a:t>
            </a:r>
            <a:r>
              <a:rPr lang="de-DE" sz="2800" dirty="0"/>
              <a:t>von Projektgrenzen und Projektzielen</a:t>
            </a:r>
          </a:p>
          <a:p>
            <a:pPr>
              <a:lnSpc>
                <a:spcPct val="90000"/>
              </a:lnSpc>
            </a:pPr>
            <a:r>
              <a:rPr lang="de-DE" sz="2800" dirty="0"/>
              <a:t>Entwicklung und periodisches Controlling von Projektplänen</a:t>
            </a:r>
          </a:p>
          <a:p>
            <a:pPr>
              <a:lnSpc>
                <a:spcPct val="90000"/>
              </a:lnSpc>
            </a:pPr>
            <a:r>
              <a:rPr lang="de-DE" sz="2800" dirty="0"/>
              <a:t>Prozessorientierte Strukturierung von Projekten</a:t>
            </a:r>
          </a:p>
          <a:p>
            <a:pPr>
              <a:lnSpc>
                <a:spcPct val="90000"/>
              </a:lnSpc>
            </a:pPr>
            <a:r>
              <a:rPr lang="de-DE" sz="2800" dirty="0"/>
              <a:t>Projektspezifisches Design der Projektorganisation</a:t>
            </a:r>
          </a:p>
          <a:p>
            <a:pPr>
              <a:lnSpc>
                <a:spcPct val="90000"/>
              </a:lnSpc>
            </a:pPr>
            <a:r>
              <a:rPr lang="de-DE" sz="2800" dirty="0"/>
              <a:t>Entwicklung der Projektkultur</a:t>
            </a:r>
          </a:p>
          <a:p>
            <a:pPr>
              <a:lnSpc>
                <a:spcPct val="90000"/>
              </a:lnSpc>
            </a:pPr>
            <a:r>
              <a:rPr lang="de-DE" sz="2800" dirty="0"/>
              <a:t>Gestaltung der Beziehungen zur Projektumwelt</a:t>
            </a:r>
          </a:p>
        </p:txBody>
      </p:sp>
      <p:sp>
        <p:nvSpPr>
          <p:cNvPr id="6" name="Textfeld 5"/>
          <p:cNvSpPr txBox="1"/>
          <p:nvPr/>
        </p:nvSpPr>
        <p:spPr>
          <a:xfrm>
            <a:off x="899592" y="6309320"/>
            <a:ext cx="248786" cy="369332"/>
          </a:xfrm>
          <a:prstGeom prst="rect">
            <a:avLst/>
          </a:prstGeom>
          <a:noFill/>
        </p:spPr>
        <p:txBody>
          <a:bodyPr wrap="none" rtlCol="0">
            <a:spAutoFit/>
          </a:bodyPr>
          <a:lstStyle/>
          <a:p>
            <a:r>
              <a:rPr lang="de-AT" dirty="0" smtClean="0"/>
              <a:t> </a:t>
            </a:r>
            <a:endParaRPr lang="de-AT" dirty="0"/>
          </a:p>
        </p:txBody>
      </p:sp>
      <p:sp>
        <p:nvSpPr>
          <p:cNvPr id="7" name="Foliennummernplatzhalter 6"/>
          <p:cNvSpPr>
            <a:spLocks noGrp="1"/>
          </p:cNvSpPr>
          <p:nvPr>
            <p:ph type="sldNum" sz="quarter" idx="10"/>
          </p:nvPr>
        </p:nvSpPr>
        <p:spPr/>
        <p:txBody>
          <a:bodyPr/>
          <a:lstStyle/>
          <a:p>
            <a:fld id="{CA223C78-4350-4A2F-8E13-EE9737E327D9}" type="slidenum">
              <a:rPr lang="de-AT" smtClean="0"/>
              <a:pPr/>
              <a:t>47</a:t>
            </a:fld>
            <a:endParaRPr lang="de-AT" dirty="0"/>
          </a:p>
        </p:txBody>
      </p:sp>
    </p:spTree>
    <p:extLst>
      <p:ext uri="{BB962C8B-B14F-4D97-AF65-F5344CB8AC3E}">
        <p14:creationId xmlns:p14="http://schemas.microsoft.com/office/powerpoint/2010/main" val="68417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de-DE" dirty="0"/>
              <a:t>Vorteile professionellen Projektmanagements</a:t>
            </a:r>
            <a:endParaRPr lang="de-AT" dirty="0"/>
          </a:p>
        </p:txBody>
      </p:sp>
      <p:sp>
        <p:nvSpPr>
          <p:cNvPr id="5" name="Inhaltsplatzhalter 4"/>
          <p:cNvSpPr>
            <a:spLocks noGrp="1"/>
          </p:cNvSpPr>
          <p:nvPr>
            <p:ph idx="1"/>
          </p:nvPr>
        </p:nvSpPr>
        <p:spPr/>
        <p:txBody>
          <a:bodyPr>
            <a:normAutofit/>
          </a:bodyPr>
          <a:lstStyle/>
          <a:p>
            <a:pPr>
              <a:lnSpc>
                <a:spcPct val="80000"/>
              </a:lnSpc>
            </a:pPr>
            <a:r>
              <a:rPr lang="de-DE" sz="2400" dirty="0"/>
              <a:t>Realisierbarkeit komplexer Projekte</a:t>
            </a:r>
          </a:p>
          <a:p>
            <a:pPr>
              <a:lnSpc>
                <a:spcPct val="80000"/>
              </a:lnSpc>
            </a:pPr>
            <a:r>
              <a:rPr lang="de-DE" sz="2400" dirty="0"/>
              <a:t>Sicherung der Ergebnisse und der Qualität der Ergebnisse</a:t>
            </a:r>
          </a:p>
          <a:p>
            <a:pPr>
              <a:lnSpc>
                <a:spcPct val="80000"/>
              </a:lnSpc>
            </a:pPr>
            <a:r>
              <a:rPr lang="de-DE" sz="2400" dirty="0"/>
              <a:t>Effizienter Ressourceneinsatz</a:t>
            </a:r>
          </a:p>
          <a:p>
            <a:pPr>
              <a:lnSpc>
                <a:spcPct val="80000"/>
              </a:lnSpc>
            </a:pPr>
            <a:r>
              <a:rPr lang="de-DE" sz="2400" dirty="0"/>
              <a:t>Kosten und Zeitersparnis</a:t>
            </a:r>
          </a:p>
          <a:p>
            <a:pPr>
              <a:lnSpc>
                <a:spcPct val="80000"/>
              </a:lnSpc>
            </a:pPr>
            <a:r>
              <a:rPr lang="de-DE" sz="2400" dirty="0"/>
              <a:t>Kurze Laufzeiten, hohe Plantreue</a:t>
            </a:r>
          </a:p>
          <a:p>
            <a:pPr>
              <a:lnSpc>
                <a:spcPct val="80000"/>
              </a:lnSpc>
            </a:pPr>
            <a:r>
              <a:rPr lang="de-DE" sz="2400" dirty="0"/>
              <a:t>Klare Kontrollmöglichkeiten</a:t>
            </a:r>
          </a:p>
          <a:p>
            <a:pPr>
              <a:lnSpc>
                <a:spcPct val="80000"/>
              </a:lnSpc>
            </a:pPr>
            <a:r>
              <a:rPr lang="de-DE" sz="2400" dirty="0"/>
              <a:t>Verbesserung der Zusammenarbeit unterschiedlicher Fachbereiche</a:t>
            </a:r>
          </a:p>
          <a:p>
            <a:pPr>
              <a:lnSpc>
                <a:spcPct val="80000"/>
              </a:lnSpc>
            </a:pPr>
            <a:r>
              <a:rPr lang="de-DE" sz="2400" dirty="0"/>
              <a:t>Konsequente Ausrichtung vorhandener Ressourcen</a:t>
            </a:r>
          </a:p>
          <a:p>
            <a:pPr>
              <a:lnSpc>
                <a:spcPct val="80000"/>
              </a:lnSpc>
            </a:pPr>
            <a:r>
              <a:rPr lang="de-DE" sz="2400" dirty="0"/>
              <a:t>Förderung von Selbstkontrolle und Eigenverantwortlichkeit der Mitarbeiter</a:t>
            </a:r>
          </a:p>
          <a:p>
            <a:endParaRPr lang="de-AT" dirty="0"/>
          </a:p>
        </p:txBody>
      </p:sp>
      <p:sp>
        <p:nvSpPr>
          <p:cNvPr id="6" name="Textfeld 5"/>
          <p:cNvSpPr txBox="1"/>
          <p:nvPr/>
        </p:nvSpPr>
        <p:spPr>
          <a:xfrm>
            <a:off x="683568" y="6165304"/>
            <a:ext cx="248786" cy="369332"/>
          </a:xfrm>
          <a:prstGeom prst="rect">
            <a:avLst/>
          </a:prstGeom>
          <a:noFill/>
        </p:spPr>
        <p:txBody>
          <a:bodyPr wrap="none" rtlCol="0">
            <a:spAutoFit/>
          </a:bodyPr>
          <a:lstStyle/>
          <a:p>
            <a:r>
              <a:rPr lang="de-AT" dirty="0" smtClean="0"/>
              <a:t> </a:t>
            </a:r>
            <a:endParaRPr lang="de-AT" dirty="0"/>
          </a:p>
        </p:txBody>
      </p:sp>
      <p:sp>
        <p:nvSpPr>
          <p:cNvPr id="7" name="Foliennummernplatzhalter 6"/>
          <p:cNvSpPr>
            <a:spLocks noGrp="1"/>
          </p:cNvSpPr>
          <p:nvPr>
            <p:ph type="sldNum" sz="quarter" idx="10"/>
          </p:nvPr>
        </p:nvSpPr>
        <p:spPr/>
        <p:txBody>
          <a:bodyPr/>
          <a:lstStyle/>
          <a:p>
            <a:fld id="{CA223C78-4350-4A2F-8E13-EE9737E327D9}" type="slidenum">
              <a:rPr lang="de-AT" smtClean="0"/>
              <a:pPr/>
              <a:t>48</a:t>
            </a:fld>
            <a:endParaRPr lang="de-AT" dirty="0"/>
          </a:p>
        </p:txBody>
      </p:sp>
    </p:spTree>
    <p:extLst>
      <p:ext uri="{BB962C8B-B14F-4D97-AF65-F5344CB8AC3E}">
        <p14:creationId xmlns:p14="http://schemas.microsoft.com/office/powerpoint/2010/main" val="33361312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Projektorganisationsmodelle</a:t>
            </a:r>
            <a:endParaRPr lang="de-AT" dirty="0"/>
          </a:p>
        </p:txBody>
      </p:sp>
      <p:sp>
        <p:nvSpPr>
          <p:cNvPr id="6" name="Textplatzhalter 5"/>
          <p:cNvSpPr>
            <a:spLocks noGrp="1"/>
          </p:cNvSpPr>
          <p:nvPr>
            <p:ph type="body" idx="4294967295"/>
          </p:nvPr>
        </p:nvSpPr>
        <p:spPr>
          <a:xfrm>
            <a:off x="4644008" y="1484784"/>
            <a:ext cx="4040188" cy="907578"/>
          </a:xfrm>
          <a:prstGeom prst="rect">
            <a:avLst/>
          </a:prstGeom>
          <a:solidFill>
            <a:schemeClr val="tx2">
              <a:lumMod val="20000"/>
              <a:lumOff val="80000"/>
            </a:schemeClr>
          </a:solidFill>
        </p:spPr>
        <p:txBody>
          <a:bodyPr vert="horz" lIns="0" tIns="45720" rIns="0" bIns="45720" rtlCol="0" anchor="b">
            <a:noAutofit/>
          </a:bodyPr>
          <a:lstStyle/>
          <a:p>
            <a:pPr marL="109728" indent="0" algn="ctr">
              <a:buNone/>
            </a:pPr>
            <a:r>
              <a:rPr lang="de-AT" b="1" dirty="0" smtClean="0"/>
              <a:t>Neue</a:t>
            </a:r>
            <a:br>
              <a:rPr lang="de-AT" b="1" dirty="0" smtClean="0"/>
            </a:br>
            <a:r>
              <a:rPr lang="de-AT" b="1" dirty="0" smtClean="0"/>
              <a:t>Organisationsformen</a:t>
            </a:r>
            <a:endParaRPr lang="de-AT" b="1" dirty="0"/>
          </a:p>
        </p:txBody>
      </p:sp>
      <p:sp>
        <p:nvSpPr>
          <p:cNvPr id="7" name="Inhaltsplatzhalter 6"/>
          <p:cNvSpPr>
            <a:spLocks noGrp="1"/>
          </p:cNvSpPr>
          <p:nvPr>
            <p:ph sz="quarter" idx="4294967295"/>
          </p:nvPr>
        </p:nvSpPr>
        <p:spPr>
          <a:xfrm>
            <a:off x="457200" y="2438400"/>
            <a:ext cx="4038600" cy="3870920"/>
          </a:xfrm>
          <a:prstGeom prst="rect">
            <a:avLst/>
          </a:prstGeom>
        </p:spPr>
        <p:style>
          <a:lnRef idx="1">
            <a:schemeClr val="accent4"/>
          </a:lnRef>
          <a:fillRef idx="2">
            <a:schemeClr val="accent4"/>
          </a:fillRef>
          <a:effectRef idx="1">
            <a:schemeClr val="accent4"/>
          </a:effectRef>
          <a:fontRef idx="minor">
            <a:schemeClr val="dk1"/>
          </a:fontRef>
        </p:style>
        <p:txBody>
          <a:bodyPr/>
          <a:lstStyle/>
          <a:p>
            <a:endParaRPr lang="de-AT" sz="2400" dirty="0">
              <a:hlinkClick r:id="rId2" action="ppaction://hlinkfile"/>
            </a:endParaRPr>
          </a:p>
          <a:p>
            <a:r>
              <a:rPr lang="de-AT" sz="2400" dirty="0" smtClean="0"/>
              <a:t>Einfluss-Projektorganisation</a:t>
            </a:r>
          </a:p>
          <a:p>
            <a:endParaRPr lang="de-AT" sz="2400" dirty="0"/>
          </a:p>
          <a:p>
            <a:r>
              <a:rPr lang="de-AT" sz="2400" dirty="0" smtClean="0"/>
              <a:t>Reine-Projektorganisation</a:t>
            </a:r>
          </a:p>
          <a:p>
            <a:endParaRPr lang="de-AT" sz="2400" dirty="0"/>
          </a:p>
          <a:p>
            <a:r>
              <a:rPr lang="de-AT" sz="2400" dirty="0" smtClean="0"/>
              <a:t>Matrix-Projektorganisation</a:t>
            </a:r>
            <a:endParaRPr lang="de-AT" sz="2400" dirty="0"/>
          </a:p>
        </p:txBody>
      </p:sp>
      <p:sp>
        <p:nvSpPr>
          <p:cNvPr id="8" name="Inhaltsplatzhalter 7"/>
          <p:cNvSpPr>
            <a:spLocks noGrp="1"/>
          </p:cNvSpPr>
          <p:nvPr>
            <p:ph sz="quarter" idx="4294967295"/>
          </p:nvPr>
        </p:nvSpPr>
        <p:spPr>
          <a:xfrm>
            <a:off x="4648200" y="2438400"/>
            <a:ext cx="4038600" cy="3870920"/>
          </a:xfrm>
          <a:prstGeom prst="rect">
            <a:avLst/>
          </a:prstGeom>
        </p:spPr>
        <p:style>
          <a:lnRef idx="1">
            <a:schemeClr val="accent5"/>
          </a:lnRef>
          <a:fillRef idx="3">
            <a:schemeClr val="accent5"/>
          </a:fillRef>
          <a:effectRef idx="2">
            <a:schemeClr val="accent5"/>
          </a:effectRef>
          <a:fontRef idx="minor">
            <a:schemeClr val="lt1"/>
          </a:fontRef>
        </p:style>
        <p:txBody>
          <a:bodyPr/>
          <a:lstStyle/>
          <a:p>
            <a:endParaRPr lang="de-AT" dirty="0" smtClean="0"/>
          </a:p>
          <a:p>
            <a:r>
              <a:rPr lang="de-AT" sz="2400" dirty="0" smtClean="0">
                <a:solidFill>
                  <a:schemeClr val="bg1"/>
                </a:solidFill>
              </a:rPr>
              <a:t>Empowered-Projektorganisation</a:t>
            </a:r>
          </a:p>
          <a:p>
            <a:endParaRPr lang="de-AT" sz="2400" dirty="0">
              <a:solidFill>
                <a:schemeClr val="bg1"/>
              </a:solidFill>
            </a:endParaRPr>
          </a:p>
          <a:p>
            <a:r>
              <a:rPr lang="de-AT" sz="2400" dirty="0" smtClean="0">
                <a:solidFill>
                  <a:schemeClr val="bg1"/>
                </a:solidFill>
              </a:rPr>
              <a:t>Integrierte-Projektorganisation</a:t>
            </a:r>
          </a:p>
          <a:p>
            <a:endParaRPr lang="de-AT" sz="2400" dirty="0">
              <a:solidFill>
                <a:schemeClr val="bg1"/>
              </a:solidFill>
            </a:endParaRPr>
          </a:p>
          <a:p>
            <a:r>
              <a:rPr lang="de-AT" sz="2400" dirty="0" smtClean="0">
                <a:solidFill>
                  <a:schemeClr val="bg1"/>
                </a:solidFill>
              </a:rPr>
              <a:t>Virtuelle-Projektorganisation</a:t>
            </a:r>
            <a:endParaRPr lang="de-AT" sz="2400" dirty="0">
              <a:solidFill>
                <a:schemeClr val="bg1"/>
              </a:solidFill>
            </a:endParaRPr>
          </a:p>
        </p:txBody>
      </p:sp>
      <p:sp>
        <p:nvSpPr>
          <p:cNvPr id="9" name="Textfeld 8"/>
          <p:cNvSpPr txBox="1"/>
          <p:nvPr/>
        </p:nvSpPr>
        <p:spPr>
          <a:xfrm>
            <a:off x="827584" y="6309320"/>
            <a:ext cx="248786" cy="369332"/>
          </a:xfrm>
          <a:prstGeom prst="rect">
            <a:avLst/>
          </a:prstGeom>
          <a:noFill/>
        </p:spPr>
        <p:txBody>
          <a:bodyPr wrap="none" rtlCol="0">
            <a:spAutoFit/>
          </a:bodyPr>
          <a:lstStyle/>
          <a:p>
            <a:r>
              <a:rPr lang="de-AT" dirty="0" smtClean="0"/>
              <a:t> </a:t>
            </a:r>
            <a:endParaRPr lang="de-AT" dirty="0"/>
          </a:p>
        </p:txBody>
      </p:sp>
      <p:sp>
        <p:nvSpPr>
          <p:cNvPr id="10" name="Foliennummernplatzhalter 9"/>
          <p:cNvSpPr>
            <a:spLocks noGrp="1"/>
          </p:cNvSpPr>
          <p:nvPr>
            <p:ph type="sldNum" sz="quarter" idx="4294967295"/>
          </p:nvPr>
        </p:nvSpPr>
        <p:spPr>
          <a:xfrm>
            <a:off x="467544" y="6381332"/>
            <a:ext cx="936104" cy="365125"/>
          </a:xfrm>
          <a:prstGeom prst="rect">
            <a:avLst/>
          </a:prstGeom>
        </p:spPr>
        <p:txBody>
          <a:bodyPr/>
          <a:lstStyle/>
          <a:p>
            <a:fld id="{CA223C78-4350-4A2F-8E13-EE9737E327D9}" type="slidenum">
              <a:rPr lang="de-AT" smtClean="0"/>
              <a:pPr/>
              <a:t>49</a:t>
            </a:fld>
            <a:endParaRPr lang="de-AT" dirty="0"/>
          </a:p>
        </p:txBody>
      </p:sp>
      <p:sp>
        <p:nvSpPr>
          <p:cNvPr id="11" name="Textplatzhalter 5"/>
          <p:cNvSpPr>
            <a:spLocks noGrp="1"/>
          </p:cNvSpPr>
          <p:nvPr>
            <p:ph type="body" idx="4294967295"/>
          </p:nvPr>
        </p:nvSpPr>
        <p:spPr>
          <a:xfrm>
            <a:off x="467544" y="1484784"/>
            <a:ext cx="4040188" cy="915218"/>
          </a:xfrm>
          <a:prstGeom prst="rect">
            <a:avLst/>
          </a:prstGeom>
          <a:solidFill>
            <a:schemeClr val="tx2">
              <a:lumMod val="20000"/>
              <a:lumOff val="80000"/>
            </a:schemeClr>
          </a:solidFill>
        </p:spPr>
        <p:txBody>
          <a:bodyPr vert="horz" lIns="0" tIns="45720" rIns="0" bIns="45720" rtlCol="0" anchor="b">
            <a:normAutofit/>
          </a:bodyPr>
          <a:lstStyle/>
          <a:p>
            <a:pPr marL="109728" indent="0" algn="ctr">
              <a:buNone/>
            </a:pPr>
            <a:r>
              <a:rPr lang="de-AT" b="1" dirty="0" smtClean="0"/>
              <a:t>Traditionelle </a:t>
            </a:r>
            <a:r>
              <a:rPr lang="de-AT" b="1" dirty="0"/>
              <a:t>Organisationsformen</a:t>
            </a:r>
          </a:p>
        </p:txBody>
      </p:sp>
    </p:spTree>
    <p:extLst>
      <p:ext uri="{BB962C8B-B14F-4D97-AF65-F5344CB8AC3E}">
        <p14:creationId xmlns:p14="http://schemas.microsoft.com/office/powerpoint/2010/main" val="706214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2. Temporäre Organisation</a:t>
            </a:r>
            <a:endParaRPr lang="de-AT" dirty="0"/>
          </a:p>
        </p:txBody>
      </p:sp>
      <p:graphicFrame>
        <p:nvGraphicFramePr>
          <p:cNvPr id="12" name="Inhaltsplatzhalter 11"/>
          <p:cNvGraphicFramePr>
            <a:graphicFrameLocks noGrp="1"/>
          </p:cNvGraphicFramePr>
          <p:nvPr>
            <p:ph idx="1"/>
            <p:extLst>
              <p:ext uri="{D42A27DB-BD31-4B8C-83A1-F6EECF244321}">
                <p14:modId xmlns:p14="http://schemas.microsoft.com/office/powerpoint/2010/main" val="3399660429"/>
              </p:ext>
            </p:extLst>
          </p:nvPr>
        </p:nvGraphicFramePr>
        <p:xfrm>
          <a:off x="467544" y="1484784"/>
          <a:ext cx="8229600" cy="4144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liennummernplatzhalter 1"/>
          <p:cNvSpPr>
            <a:spLocks noGrp="1"/>
          </p:cNvSpPr>
          <p:nvPr>
            <p:ph type="sldNum" sz="quarter" idx="10"/>
          </p:nvPr>
        </p:nvSpPr>
        <p:spPr/>
        <p:txBody>
          <a:bodyPr/>
          <a:lstStyle/>
          <a:p>
            <a:fld id="{CA223C78-4350-4A2F-8E13-EE9737E327D9}" type="slidenum">
              <a:rPr lang="de-AT" smtClean="0"/>
              <a:pPr/>
              <a:t>5</a:t>
            </a:fld>
            <a:endParaRPr lang="de-AT" dirty="0"/>
          </a:p>
        </p:txBody>
      </p:sp>
    </p:spTree>
    <p:extLst>
      <p:ext uri="{BB962C8B-B14F-4D97-AF65-F5344CB8AC3E}">
        <p14:creationId xmlns:p14="http://schemas.microsoft.com/office/powerpoint/2010/main" val="6712061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Projektrollen</a:t>
            </a:r>
            <a:endParaRPr lang="de-AT" dirty="0"/>
          </a:p>
        </p:txBody>
      </p:sp>
      <p:sp>
        <p:nvSpPr>
          <p:cNvPr id="8" name="Inhaltsplatzhalter 7"/>
          <p:cNvSpPr>
            <a:spLocks noGrp="1"/>
          </p:cNvSpPr>
          <p:nvPr>
            <p:ph idx="1"/>
          </p:nvPr>
        </p:nvSpPr>
        <p:spPr>
          <a:xfrm>
            <a:off x="457200" y="1481329"/>
            <a:ext cx="8229600" cy="1947671"/>
          </a:xfrm>
        </p:spPr>
        <p:txBody>
          <a:bodyPr>
            <a:normAutofit fontScale="85000" lnSpcReduction="20000"/>
          </a:bodyPr>
          <a:lstStyle/>
          <a:p>
            <a:pPr marL="0" indent="0" algn="ctr">
              <a:buNone/>
            </a:pPr>
            <a:r>
              <a:rPr lang="de-AT" dirty="0" smtClean="0"/>
              <a:t>Projektrollen verstehen sich als die Menge aller Erwartungen, die mit der Erfüllung einer Rolle verbunden sind.</a:t>
            </a:r>
          </a:p>
          <a:p>
            <a:pPr marL="0" indent="0" algn="ctr">
              <a:buNone/>
            </a:pPr>
            <a:r>
              <a:rPr lang="de-AT" dirty="0" smtClean="0"/>
              <a:t>Man unterscheidet zwischen Projektrollen die von Individuen wahrgenommen werden, und Projektrollen, die von Teams wahrgenommen werden.</a:t>
            </a:r>
          </a:p>
          <a:p>
            <a:pPr marL="0" indent="0" algn="ctr">
              <a:buNone/>
            </a:pPr>
            <a:endParaRPr lang="de-AT" dirty="0"/>
          </a:p>
        </p:txBody>
      </p:sp>
      <p:sp>
        <p:nvSpPr>
          <p:cNvPr id="7" name="Foliennummernplatzhalter 6"/>
          <p:cNvSpPr>
            <a:spLocks noGrp="1"/>
          </p:cNvSpPr>
          <p:nvPr>
            <p:ph type="sldNum" sz="quarter" idx="10"/>
          </p:nvPr>
        </p:nvSpPr>
        <p:spPr/>
        <p:txBody>
          <a:bodyPr/>
          <a:lstStyle/>
          <a:p>
            <a:r>
              <a:rPr lang="de-AT" dirty="0" smtClean="0"/>
              <a:t>Folie </a:t>
            </a:r>
            <a:fld id="{CA223C78-4350-4A2F-8E13-EE9737E327D9}" type="slidenum">
              <a:rPr lang="de-AT" smtClean="0"/>
              <a:pPr/>
              <a:t>50</a:t>
            </a:fld>
            <a:endParaRPr lang="de-AT" dirty="0"/>
          </a:p>
        </p:txBody>
      </p:sp>
      <p:graphicFrame>
        <p:nvGraphicFramePr>
          <p:cNvPr id="9" name="Tabelle 8"/>
          <p:cNvGraphicFramePr>
            <a:graphicFrameLocks noGrp="1"/>
          </p:cNvGraphicFramePr>
          <p:nvPr>
            <p:extLst>
              <p:ext uri="{D42A27DB-BD31-4B8C-83A1-F6EECF244321}">
                <p14:modId xmlns:p14="http://schemas.microsoft.com/office/powerpoint/2010/main" val="1412139107"/>
              </p:ext>
            </p:extLst>
          </p:nvPr>
        </p:nvGraphicFramePr>
        <p:xfrm>
          <a:off x="179512" y="3356992"/>
          <a:ext cx="8784976" cy="2377440"/>
        </p:xfrm>
        <a:graphic>
          <a:graphicData uri="http://schemas.openxmlformats.org/drawingml/2006/table">
            <a:tbl>
              <a:tblPr firstRow="1" bandRow="1">
                <a:tableStyleId>{5C22544A-7EE6-4342-B048-85BDC9FD1C3A}</a:tableStyleId>
              </a:tblPr>
              <a:tblGrid>
                <a:gridCol w="4392488"/>
                <a:gridCol w="4392488"/>
              </a:tblGrid>
              <a:tr h="321447">
                <a:tc>
                  <a:txBody>
                    <a:bodyPr/>
                    <a:lstStyle/>
                    <a:p>
                      <a:r>
                        <a:rPr lang="de-AT" sz="1800" dirty="0" smtClean="0"/>
                        <a:t>Individualrollen</a:t>
                      </a:r>
                      <a:endParaRPr lang="de-AT" sz="1800" dirty="0"/>
                    </a:p>
                  </a:txBody>
                  <a:tcPr anchor="ctr" anchorCtr="1"/>
                </a:tc>
                <a:tc>
                  <a:txBody>
                    <a:bodyPr/>
                    <a:lstStyle/>
                    <a:p>
                      <a:r>
                        <a:rPr lang="de-AT" sz="1800" dirty="0" smtClean="0"/>
                        <a:t>Teamrollen</a:t>
                      </a:r>
                      <a:endParaRPr lang="de-AT" sz="1800" dirty="0"/>
                    </a:p>
                  </a:txBody>
                  <a:tcPr anchor="ctr" anchorCtr="1"/>
                </a:tc>
              </a:tr>
              <a:tr h="1767961">
                <a:tc>
                  <a:txBody>
                    <a:bodyPr/>
                    <a:lstStyle/>
                    <a:p>
                      <a:pPr marL="285750" indent="-285750">
                        <a:buFont typeface="Arial" pitchFamily="34" charset="0"/>
                        <a:buChar char="•"/>
                      </a:pPr>
                      <a:endParaRPr lang="de-AT" sz="1800" dirty="0" smtClean="0"/>
                    </a:p>
                    <a:p>
                      <a:pPr marL="285750" indent="-285750">
                        <a:buFont typeface="Arial" pitchFamily="34" charset="0"/>
                        <a:buChar char="•"/>
                      </a:pPr>
                      <a:r>
                        <a:rPr lang="de-AT" sz="1800" dirty="0" smtClean="0"/>
                        <a:t>Projektauftraggeber (PAG - Einzelperson)</a:t>
                      </a:r>
                    </a:p>
                    <a:p>
                      <a:pPr marL="285750" indent="-285750">
                        <a:buFont typeface="Arial" pitchFamily="34" charset="0"/>
                        <a:buChar char="•"/>
                      </a:pPr>
                      <a:r>
                        <a:rPr lang="de-AT" sz="1800" dirty="0" smtClean="0"/>
                        <a:t>Projektmanager (PM)</a:t>
                      </a:r>
                    </a:p>
                    <a:p>
                      <a:pPr marL="285750" indent="-285750">
                        <a:buFont typeface="Arial" pitchFamily="34" charset="0"/>
                        <a:buChar char="•"/>
                      </a:pPr>
                      <a:r>
                        <a:rPr lang="de-AT" sz="1800" dirty="0" smtClean="0"/>
                        <a:t>Projektteammitglied (PTM)</a:t>
                      </a:r>
                    </a:p>
                    <a:p>
                      <a:pPr marL="285750" indent="-285750">
                        <a:buFont typeface="Arial" pitchFamily="34" charset="0"/>
                        <a:buChar char="•"/>
                      </a:pPr>
                      <a:r>
                        <a:rPr lang="de-AT" sz="1800" dirty="0" smtClean="0"/>
                        <a:t>Projektmitarbeiter (PMA)</a:t>
                      </a:r>
                    </a:p>
                    <a:p>
                      <a:pPr marL="0" indent="0">
                        <a:buFont typeface="Arial" pitchFamily="34" charset="0"/>
                        <a:buNone/>
                      </a:pPr>
                      <a:endParaRPr lang="de-AT" sz="1800" dirty="0"/>
                    </a:p>
                  </a:txBody>
                  <a:tcPr/>
                </a:tc>
                <a:tc>
                  <a:txBody>
                    <a:bodyPr/>
                    <a:lstStyle/>
                    <a:p>
                      <a:endParaRPr lang="de-AT" sz="1800" dirty="0" smtClean="0"/>
                    </a:p>
                    <a:p>
                      <a:pPr marL="285750" indent="-285750">
                        <a:buFont typeface="Arial" pitchFamily="34" charset="0"/>
                        <a:buChar char="•"/>
                      </a:pPr>
                      <a:r>
                        <a:rPr lang="de-AT" sz="1800" dirty="0" smtClean="0"/>
                        <a:t>Projektauftraggeberteam</a:t>
                      </a:r>
                    </a:p>
                    <a:p>
                      <a:pPr marL="285750" indent="-285750">
                        <a:buFont typeface="Arial" pitchFamily="34" charset="0"/>
                        <a:buChar char="•"/>
                      </a:pPr>
                      <a:r>
                        <a:rPr lang="de-AT" sz="1800" dirty="0" smtClean="0"/>
                        <a:t>Projektteam</a:t>
                      </a:r>
                    </a:p>
                    <a:p>
                      <a:pPr marL="285750" indent="-285750">
                        <a:buFont typeface="Arial" pitchFamily="34" charset="0"/>
                        <a:buChar char="•"/>
                      </a:pPr>
                      <a:r>
                        <a:rPr lang="de-AT" sz="1800" dirty="0" smtClean="0"/>
                        <a:t>Subteam</a:t>
                      </a:r>
                      <a:endParaRPr lang="de-AT" sz="1800" dirty="0"/>
                    </a:p>
                  </a:txBody>
                  <a:tcPr/>
                </a:tc>
              </a:tr>
            </a:tbl>
          </a:graphicData>
        </a:graphic>
      </p:graphicFrame>
    </p:spTree>
    <p:extLst>
      <p:ext uri="{BB962C8B-B14F-4D97-AF65-F5344CB8AC3E}">
        <p14:creationId xmlns:p14="http://schemas.microsoft.com/office/powerpoint/2010/main" val="25072837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Projektrollen werden definiert durch...</a:t>
            </a:r>
            <a:endParaRPr lang="de-DE" dirty="0"/>
          </a:p>
        </p:txBody>
      </p:sp>
      <p:sp>
        <p:nvSpPr>
          <p:cNvPr id="3" name="Inhaltsplatzhalter 2"/>
          <p:cNvSpPr>
            <a:spLocks noGrp="1"/>
          </p:cNvSpPr>
          <p:nvPr>
            <p:ph idx="1"/>
          </p:nvPr>
        </p:nvSpPr>
        <p:spPr/>
        <p:txBody>
          <a:bodyPr>
            <a:normAutofit/>
          </a:bodyPr>
          <a:lstStyle/>
          <a:p>
            <a:endParaRPr lang="de-DE" sz="2800" dirty="0" smtClean="0"/>
          </a:p>
          <a:p>
            <a:r>
              <a:rPr lang="de-DE" sz="2800" dirty="0" smtClean="0"/>
              <a:t>die </a:t>
            </a:r>
            <a:r>
              <a:rPr lang="de-DE" sz="2800" dirty="0"/>
              <a:t>Darstellung der Ziele der Rolle</a:t>
            </a:r>
          </a:p>
          <a:p>
            <a:r>
              <a:rPr lang="de-DE" sz="2800" dirty="0"/>
              <a:t>die zu erfüllende Aufgaben</a:t>
            </a:r>
          </a:p>
          <a:p>
            <a:r>
              <a:rPr lang="de-DE" sz="2800" dirty="0"/>
              <a:t>die jeweilige Eingliederung in die Projektorganisation</a:t>
            </a:r>
          </a:p>
          <a:p>
            <a:r>
              <a:rPr lang="de-DE" sz="2800" dirty="0"/>
              <a:t>die Entscheidungsbefugnisse im Projekt</a:t>
            </a:r>
          </a:p>
          <a:p>
            <a:r>
              <a:rPr lang="de-DE" sz="2800" dirty="0"/>
              <a:t>die relevanten </a:t>
            </a:r>
            <a:r>
              <a:rPr lang="de-DE" sz="2800" dirty="0" smtClean="0"/>
              <a:t>Projektumwelten</a:t>
            </a:r>
            <a:endParaRPr lang="de-DE" sz="2800" dirty="0"/>
          </a:p>
        </p:txBody>
      </p:sp>
      <p:sp>
        <p:nvSpPr>
          <p:cNvPr id="4" name="Foliennummernplatzhalter 3"/>
          <p:cNvSpPr>
            <a:spLocks noGrp="1"/>
          </p:cNvSpPr>
          <p:nvPr>
            <p:ph type="sldNum" sz="quarter" idx="10"/>
          </p:nvPr>
        </p:nvSpPr>
        <p:spPr/>
        <p:txBody>
          <a:bodyPr/>
          <a:lstStyle/>
          <a:p>
            <a:r>
              <a:rPr lang="de-AT" dirty="0" smtClean="0"/>
              <a:t>Folie </a:t>
            </a:r>
            <a:fld id="{CA223C78-4350-4A2F-8E13-EE9737E327D9}" type="slidenum">
              <a:rPr lang="de-AT" smtClean="0"/>
              <a:pPr/>
              <a:t>51</a:t>
            </a:fld>
            <a:endParaRPr lang="de-AT" dirty="0"/>
          </a:p>
        </p:txBody>
      </p:sp>
      <p:sp>
        <p:nvSpPr>
          <p:cNvPr id="5" name="Textfeld 4"/>
          <p:cNvSpPr txBox="1"/>
          <p:nvPr/>
        </p:nvSpPr>
        <p:spPr>
          <a:xfrm>
            <a:off x="683568" y="5589240"/>
            <a:ext cx="248786" cy="369332"/>
          </a:xfrm>
          <a:prstGeom prst="rect">
            <a:avLst/>
          </a:prstGeom>
          <a:noFill/>
        </p:spPr>
        <p:txBody>
          <a:bodyPr wrap="none" rtlCol="0">
            <a:spAutoFit/>
          </a:bodyPr>
          <a:lstStyle/>
          <a:p>
            <a:r>
              <a:rPr lang="de-AT" dirty="0" smtClean="0"/>
              <a:t> </a:t>
            </a:r>
            <a:endParaRPr lang="de-DE" dirty="0"/>
          </a:p>
        </p:txBody>
      </p:sp>
    </p:spTree>
    <p:extLst>
      <p:ext uri="{BB962C8B-B14F-4D97-AF65-F5344CB8AC3E}">
        <p14:creationId xmlns:p14="http://schemas.microsoft.com/office/powerpoint/2010/main" val="2401068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Ziel der Definition von Projektrollen</a:t>
            </a:r>
          </a:p>
        </p:txBody>
      </p:sp>
      <p:sp>
        <p:nvSpPr>
          <p:cNvPr id="3" name="Inhaltsplatzhalter 2"/>
          <p:cNvSpPr>
            <a:spLocks noGrp="1"/>
          </p:cNvSpPr>
          <p:nvPr>
            <p:ph sz="quarter" idx="4294967295"/>
          </p:nvPr>
        </p:nvSpPr>
        <p:spPr>
          <a:xfrm>
            <a:off x="457200" y="1981200"/>
            <a:ext cx="4038600" cy="4114800"/>
          </a:xfrm>
          <a:prstGeom prst="rect">
            <a:avLst/>
          </a:prstGeom>
        </p:spPr>
        <p:txBody>
          <a:bodyPr>
            <a:normAutofit fontScale="92500" lnSpcReduction="10000"/>
          </a:bodyPr>
          <a:lstStyle/>
          <a:p>
            <a:r>
              <a:rPr lang="de-DE" dirty="0" smtClean="0"/>
              <a:t>Die </a:t>
            </a:r>
            <a:r>
              <a:rPr lang="de-DE" dirty="0"/>
              <a:t>Schaffung von Klarheit bezüglich der Zusammenarbeit im Projektteam</a:t>
            </a:r>
          </a:p>
          <a:p>
            <a:r>
              <a:rPr lang="de-DE" dirty="0"/>
              <a:t>Die Unterstützung der sozialen Abgrenzung eines </a:t>
            </a:r>
            <a:r>
              <a:rPr lang="de-DE" dirty="0" smtClean="0"/>
              <a:t>Projekts</a:t>
            </a:r>
          </a:p>
          <a:p>
            <a:r>
              <a:rPr lang="de-DE" dirty="0"/>
              <a:t>Die Ermöglichung der Berücksichtigung spezifischer Situationen im </a:t>
            </a:r>
            <a:r>
              <a:rPr lang="de-DE" dirty="0" smtClean="0"/>
              <a:t>Projekt</a:t>
            </a:r>
            <a:endParaRPr lang="de-DE" dirty="0"/>
          </a:p>
          <a:p>
            <a:endParaRPr lang="de-DE" dirty="0"/>
          </a:p>
        </p:txBody>
      </p:sp>
      <p:pic>
        <p:nvPicPr>
          <p:cNvPr id="6" name="Inhaltsplatzhalter 5"/>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648200" y="2019300"/>
            <a:ext cx="4038600" cy="4038600"/>
          </a:xfrm>
          <a:prstGeom prst="rect">
            <a:avLst/>
          </a:prstGeom>
        </p:spPr>
      </p:pic>
      <p:sp>
        <p:nvSpPr>
          <p:cNvPr id="7" name="Textfeld 6"/>
          <p:cNvSpPr txBox="1"/>
          <p:nvPr/>
        </p:nvSpPr>
        <p:spPr>
          <a:xfrm>
            <a:off x="683568" y="5517232"/>
            <a:ext cx="248786" cy="369332"/>
          </a:xfrm>
          <a:prstGeom prst="rect">
            <a:avLst/>
          </a:prstGeom>
          <a:noFill/>
        </p:spPr>
        <p:txBody>
          <a:bodyPr wrap="none" rtlCol="0">
            <a:spAutoFit/>
          </a:bodyPr>
          <a:lstStyle/>
          <a:p>
            <a:r>
              <a:rPr lang="de-AT" dirty="0" smtClean="0"/>
              <a:t> </a:t>
            </a:r>
            <a:endParaRPr lang="de-DE" dirty="0"/>
          </a:p>
        </p:txBody>
      </p:sp>
    </p:spTree>
    <p:extLst>
      <p:ext uri="{BB962C8B-B14F-4D97-AF65-F5344CB8AC3E}">
        <p14:creationId xmlns:p14="http://schemas.microsoft.com/office/powerpoint/2010/main" val="40545793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chor="t" anchorCtr="0"/>
          <a:lstStyle/>
          <a:p>
            <a:pPr algn="l"/>
            <a:r>
              <a:rPr lang="de-AT" dirty="0" smtClean="0"/>
              <a:t>Projektkultur</a:t>
            </a:r>
            <a:endParaRPr lang="de-DE" dirty="0"/>
          </a:p>
        </p:txBody>
      </p:sp>
      <p:sp>
        <p:nvSpPr>
          <p:cNvPr id="7" name="Textplatzhalter 6"/>
          <p:cNvSpPr>
            <a:spLocks noGrp="1"/>
          </p:cNvSpPr>
          <p:nvPr>
            <p:ph type="body" idx="1"/>
          </p:nvPr>
        </p:nvSpPr>
        <p:spPr>
          <a:xfrm>
            <a:off x="1835696" y="5733256"/>
            <a:ext cx="6934199" cy="952004"/>
          </a:xfrm>
        </p:spPr>
        <p:txBody>
          <a:bodyPr/>
          <a:lstStyle/>
          <a:p>
            <a:pPr algn="l"/>
            <a:r>
              <a:rPr lang="de-AT" dirty="0" smtClean="0"/>
              <a:t>Die Summe aller Normen, Werte und Regeln</a:t>
            </a:r>
            <a:endParaRPr lang="de-DE" dirty="0"/>
          </a:p>
        </p:txBody>
      </p:sp>
      <p:sp>
        <p:nvSpPr>
          <p:cNvPr id="5" name="Foliennummernplatzhalter 4"/>
          <p:cNvSpPr>
            <a:spLocks noGrp="1"/>
          </p:cNvSpPr>
          <p:nvPr>
            <p:ph type="sldNum" sz="quarter" idx="10"/>
          </p:nvPr>
        </p:nvSpPr>
        <p:spPr/>
        <p:txBody>
          <a:bodyPr/>
          <a:lstStyle/>
          <a:p>
            <a:r>
              <a:rPr lang="de-AT" dirty="0" smtClean="0"/>
              <a:t>Folie </a:t>
            </a:r>
            <a:fld id="{CA223C78-4350-4A2F-8E13-EE9737E327D9}" type="slidenum">
              <a:rPr lang="de-AT" smtClean="0"/>
              <a:pPr/>
              <a:t>53</a:t>
            </a:fld>
            <a:endParaRPr lang="de-AT"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844824"/>
            <a:ext cx="4537100" cy="3818726"/>
          </a:xfrm>
          <a:prstGeom prst="rect">
            <a:avLst/>
          </a:prstGeom>
        </p:spPr>
      </p:pic>
    </p:spTree>
    <p:extLst>
      <p:ext uri="{BB962C8B-B14F-4D97-AF65-F5344CB8AC3E}">
        <p14:creationId xmlns:p14="http://schemas.microsoft.com/office/powerpoint/2010/main" val="28436696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Entwicklung einer projektspezifischen Kultur</a:t>
            </a: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626286208"/>
              </p:ext>
            </p:extLst>
          </p:nvPr>
        </p:nvGraphicFramePr>
        <p:xfrm>
          <a:off x="457200" y="1772817"/>
          <a:ext cx="8229600" cy="3998627"/>
        </p:xfrm>
        <a:graphic>
          <a:graphicData uri="http://schemas.openxmlformats.org/drawingml/2006/table">
            <a:tbl>
              <a:tblPr firstRow="1" bandRow="1">
                <a:tableStyleId>{5C22544A-7EE6-4342-B048-85BDC9FD1C3A}</a:tableStyleId>
              </a:tblPr>
              <a:tblGrid>
                <a:gridCol w="8229600"/>
              </a:tblGrid>
              <a:tr h="981107">
                <a:tc>
                  <a:txBody>
                    <a:bodyPr/>
                    <a:lstStyle/>
                    <a:p>
                      <a:r>
                        <a:rPr lang="de-AT" sz="2800" dirty="0" smtClean="0"/>
                        <a:t>Ziele</a:t>
                      </a:r>
                      <a:r>
                        <a:rPr lang="de-AT" sz="2800" baseline="0" dirty="0" smtClean="0"/>
                        <a:t> der Entwicklung einer Projektkultur</a:t>
                      </a:r>
                      <a:endParaRPr lang="de-DE" sz="2800" dirty="0"/>
                    </a:p>
                  </a:txBody>
                  <a:tcPr/>
                </a:tc>
              </a:tr>
              <a:tr h="2938197">
                <a:tc>
                  <a:txBody>
                    <a:bodyPr/>
                    <a:lstStyle/>
                    <a:p>
                      <a:pPr marL="285750" indent="-285750">
                        <a:buFont typeface="Arial" pitchFamily="34" charset="0"/>
                        <a:buChar char="•"/>
                      </a:pPr>
                      <a:r>
                        <a:rPr lang="de-AT" sz="2400" dirty="0" smtClean="0"/>
                        <a:t>Schaffung einer Projektidentität, durch die Wettbewerbsvorteile für die Projektdurchführung</a:t>
                      </a:r>
                      <a:r>
                        <a:rPr lang="de-AT" sz="2400" baseline="0" dirty="0" smtClean="0"/>
                        <a:t> gesichert werden sollen.</a:t>
                      </a:r>
                    </a:p>
                    <a:p>
                      <a:pPr marL="285750" indent="-285750">
                        <a:buFont typeface="Arial" pitchFamily="34" charset="0"/>
                        <a:buChar char="•"/>
                      </a:pPr>
                      <a:r>
                        <a:rPr lang="de-AT" sz="2400" baseline="0" dirty="0" smtClean="0"/>
                        <a:t>Klare Abgrenzung des Projekts von anderen Projekten.</a:t>
                      </a:r>
                    </a:p>
                    <a:p>
                      <a:pPr marL="285750" indent="-285750">
                        <a:buFont typeface="Arial" pitchFamily="34" charset="0"/>
                        <a:buChar char="•"/>
                      </a:pPr>
                      <a:r>
                        <a:rPr lang="de-AT" sz="2400" baseline="0" dirty="0" smtClean="0"/>
                        <a:t>Sicherung der (Wieder-) Erkennbarkeit des Projekts.</a:t>
                      </a:r>
                    </a:p>
                    <a:p>
                      <a:pPr marL="285750" indent="-285750">
                        <a:buFont typeface="Arial" pitchFamily="34" charset="0"/>
                        <a:buChar char="•"/>
                      </a:pPr>
                      <a:r>
                        <a:rPr lang="de-AT" sz="2400" baseline="0" dirty="0" smtClean="0"/>
                        <a:t>Förderung der Identifikation der Mitglieder der Projektorganisation mit dem Projekt</a:t>
                      </a:r>
                      <a:endParaRPr lang="de-DE" sz="2400" dirty="0"/>
                    </a:p>
                  </a:txBody>
                  <a:tcPr/>
                </a:tc>
              </a:tr>
            </a:tbl>
          </a:graphicData>
        </a:graphic>
      </p:graphicFrame>
      <p:sp>
        <p:nvSpPr>
          <p:cNvPr id="4" name="Foliennummernplatzhalter 3"/>
          <p:cNvSpPr>
            <a:spLocks noGrp="1"/>
          </p:cNvSpPr>
          <p:nvPr>
            <p:ph type="sldNum" sz="quarter" idx="10"/>
          </p:nvPr>
        </p:nvSpPr>
        <p:spPr/>
        <p:txBody>
          <a:bodyPr/>
          <a:lstStyle/>
          <a:p>
            <a:r>
              <a:rPr lang="de-AT" dirty="0" smtClean="0"/>
              <a:t>Folie </a:t>
            </a:r>
            <a:fld id="{CA223C78-4350-4A2F-8E13-EE9737E327D9}" type="slidenum">
              <a:rPr lang="de-AT" smtClean="0"/>
              <a:pPr/>
              <a:t>54</a:t>
            </a:fld>
            <a:endParaRPr lang="de-AT" dirty="0"/>
          </a:p>
        </p:txBody>
      </p:sp>
    </p:spTree>
    <p:extLst>
      <p:ext uri="{BB962C8B-B14F-4D97-AF65-F5344CB8AC3E}">
        <p14:creationId xmlns:p14="http://schemas.microsoft.com/office/powerpoint/2010/main" val="3012086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Entwicklung einer projektspezifischen Kultur</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4145683123"/>
              </p:ext>
            </p:extLst>
          </p:nvPr>
        </p:nvGraphicFramePr>
        <p:xfrm>
          <a:off x="457200" y="1556792"/>
          <a:ext cx="8229600" cy="3888432"/>
        </p:xfrm>
        <a:graphic>
          <a:graphicData uri="http://schemas.openxmlformats.org/drawingml/2006/table">
            <a:tbl>
              <a:tblPr firstRow="1" bandRow="1">
                <a:tableStyleId>{5C22544A-7EE6-4342-B048-85BDC9FD1C3A}</a:tableStyleId>
              </a:tblPr>
              <a:tblGrid>
                <a:gridCol w="8229600"/>
              </a:tblGrid>
              <a:tr h="605236">
                <a:tc>
                  <a:txBody>
                    <a:bodyPr/>
                    <a:lstStyle/>
                    <a:p>
                      <a:r>
                        <a:rPr lang="de-AT" sz="2400" dirty="0" smtClean="0"/>
                        <a:t>Methoden zur Realisierung einer Projektkultur</a:t>
                      </a:r>
                      <a:endParaRPr lang="de-DE" sz="2400" dirty="0"/>
                    </a:p>
                  </a:txBody>
                  <a:tcPr/>
                </a:tc>
              </a:tr>
              <a:tr h="3283196">
                <a:tc>
                  <a:txBody>
                    <a:bodyPr/>
                    <a:lstStyle/>
                    <a:p>
                      <a:pPr marL="285750" indent="-285750">
                        <a:buFont typeface="Arial" pitchFamily="34" charset="0"/>
                        <a:buChar char="•"/>
                      </a:pPr>
                      <a:endParaRPr lang="de-AT" sz="2400" dirty="0" smtClean="0"/>
                    </a:p>
                    <a:p>
                      <a:pPr marL="285750" indent="-285750">
                        <a:buFont typeface="Arial" pitchFamily="34" charset="0"/>
                        <a:buChar char="•"/>
                      </a:pPr>
                      <a:r>
                        <a:rPr lang="de-AT" sz="2400" dirty="0" smtClean="0"/>
                        <a:t>der Projektname</a:t>
                      </a:r>
                      <a:r>
                        <a:rPr lang="de-AT" sz="2400" baseline="0" dirty="0" smtClean="0"/>
                        <a:t> und das Projektlogo</a:t>
                      </a:r>
                    </a:p>
                    <a:p>
                      <a:pPr marL="285750" indent="-285750">
                        <a:buFont typeface="Arial" pitchFamily="34" charset="0"/>
                        <a:buChar char="•"/>
                      </a:pPr>
                      <a:r>
                        <a:rPr lang="de-AT" sz="2400" baseline="0" dirty="0" smtClean="0"/>
                        <a:t>die Projektwerte und das Projektleitbild</a:t>
                      </a:r>
                    </a:p>
                    <a:p>
                      <a:pPr marL="285750" indent="-285750">
                        <a:buFont typeface="Arial" pitchFamily="34" charset="0"/>
                        <a:buChar char="•"/>
                      </a:pPr>
                      <a:r>
                        <a:rPr lang="de-AT" sz="2400" baseline="0" dirty="0" smtClean="0"/>
                        <a:t>Projektslogans, die Projektsprache und projektbezogene Anekdoten</a:t>
                      </a:r>
                    </a:p>
                    <a:p>
                      <a:pPr marL="285750" indent="-285750">
                        <a:buFont typeface="Arial" pitchFamily="34" charset="0"/>
                        <a:buChar char="•"/>
                      </a:pPr>
                      <a:r>
                        <a:rPr lang="de-AT" sz="2400" baseline="0" dirty="0" smtClean="0"/>
                        <a:t>projektbezogene Artefakte (Machwerke) und ein Projektraum</a:t>
                      </a:r>
                    </a:p>
                    <a:p>
                      <a:pPr marL="285750" indent="-285750">
                        <a:buFont typeface="Arial" pitchFamily="34" charset="0"/>
                        <a:buChar char="•"/>
                      </a:pPr>
                      <a:r>
                        <a:rPr lang="de-AT" sz="2400" baseline="0" dirty="0" smtClean="0"/>
                        <a:t>projektbezogene Events</a:t>
                      </a:r>
                      <a:endParaRPr lang="de-DE" sz="2400" dirty="0"/>
                    </a:p>
                  </a:txBody>
                  <a:tcPr/>
                </a:tc>
              </a:tr>
            </a:tbl>
          </a:graphicData>
        </a:graphic>
      </p:graphicFrame>
      <p:sp>
        <p:nvSpPr>
          <p:cNvPr id="4" name="Foliennummernplatzhalter 3"/>
          <p:cNvSpPr>
            <a:spLocks noGrp="1"/>
          </p:cNvSpPr>
          <p:nvPr>
            <p:ph type="sldNum" sz="quarter" idx="10"/>
          </p:nvPr>
        </p:nvSpPr>
        <p:spPr/>
        <p:txBody>
          <a:bodyPr/>
          <a:lstStyle/>
          <a:p>
            <a:r>
              <a:rPr lang="de-AT" dirty="0" smtClean="0"/>
              <a:t>Folie </a:t>
            </a:r>
            <a:fld id="{CA223C78-4350-4A2F-8E13-EE9737E327D9}" type="slidenum">
              <a:rPr lang="de-AT" smtClean="0"/>
              <a:pPr/>
              <a:t>55</a:t>
            </a:fld>
            <a:endParaRPr lang="de-AT" dirty="0"/>
          </a:p>
        </p:txBody>
      </p:sp>
    </p:spTree>
    <p:extLst>
      <p:ext uri="{BB962C8B-B14F-4D97-AF65-F5344CB8AC3E}">
        <p14:creationId xmlns:p14="http://schemas.microsoft.com/office/powerpoint/2010/main" val="29208731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752606" y="5245101"/>
            <a:ext cx="6934199" cy="848195"/>
          </a:xfrm>
        </p:spPr>
        <p:txBody>
          <a:bodyPr>
            <a:normAutofit/>
          </a:bodyPr>
          <a:lstStyle/>
          <a:p>
            <a:pPr algn="l"/>
            <a:r>
              <a:rPr lang="de-AT" sz="3600" dirty="0"/>
              <a:t>Methoden zur Projektplanung</a:t>
            </a:r>
            <a:endParaRPr lang="de-DE" sz="3600" dirty="0"/>
          </a:p>
        </p:txBody>
      </p:sp>
      <p:sp>
        <p:nvSpPr>
          <p:cNvPr id="4" name="Foliennummernplatzhalter 3"/>
          <p:cNvSpPr>
            <a:spLocks noGrp="1"/>
          </p:cNvSpPr>
          <p:nvPr>
            <p:ph type="sldNum" sz="quarter" idx="10"/>
          </p:nvPr>
        </p:nvSpPr>
        <p:spPr/>
        <p:txBody>
          <a:bodyPr/>
          <a:lstStyle/>
          <a:p>
            <a:r>
              <a:rPr lang="de-AT" smtClean="0"/>
              <a:t>Folie </a:t>
            </a:r>
            <a:fld id="{CA223C78-4350-4A2F-8E13-EE9737E327D9}" type="slidenum">
              <a:rPr lang="de-AT" smtClean="0"/>
              <a:pPr/>
              <a:t>56</a:t>
            </a:fld>
            <a:endParaRPr lang="de-AT"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60648"/>
            <a:ext cx="3507213" cy="4968552"/>
          </a:xfrm>
          <a:prstGeom prst="rect">
            <a:avLst/>
          </a:prstGeom>
        </p:spPr>
      </p:pic>
    </p:spTree>
    <p:extLst>
      <p:ext uri="{BB962C8B-B14F-4D97-AF65-F5344CB8AC3E}">
        <p14:creationId xmlns:p14="http://schemas.microsoft.com/office/powerpoint/2010/main" val="3281667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Projekt-Leistungsplanung</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029234"/>
            <a:ext cx="3044056" cy="2283042"/>
          </a:xfrm>
          <a:prstGeom prst="rect">
            <a:avLst/>
          </a:prstGeom>
        </p:spPr>
      </p:pic>
    </p:spTree>
    <p:extLst>
      <p:ext uri="{BB962C8B-B14F-4D97-AF65-F5344CB8AC3E}">
        <p14:creationId xmlns:p14="http://schemas.microsoft.com/office/powerpoint/2010/main" val="1466291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de-AT" dirty="0" smtClean="0"/>
              <a:t>Methoden zur Projektleistungsplanung</a:t>
            </a:r>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316141148"/>
              </p:ext>
            </p:extLst>
          </p:nvPr>
        </p:nvGraphicFramePr>
        <p:xfrm>
          <a:off x="457200" y="2420887"/>
          <a:ext cx="8288768" cy="2704706"/>
        </p:xfrm>
        <a:graphic>
          <a:graphicData uri="http://schemas.openxmlformats.org/drawingml/2006/table">
            <a:tbl>
              <a:tblPr firstRow="1" bandRow="1">
                <a:tableStyleId>{5C22544A-7EE6-4342-B048-85BDC9FD1C3A}</a:tableStyleId>
              </a:tblPr>
              <a:tblGrid>
                <a:gridCol w="5050904"/>
                <a:gridCol w="1797864"/>
                <a:gridCol w="1440000"/>
              </a:tblGrid>
              <a:tr h="754037">
                <a:tc>
                  <a:txBody>
                    <a:bodyPr/>
                    <a:lstStyle/>
                    <a:p>
                      <a:r>
                        <a:rPr lang="de-AT" sz="1800" dirty="0" smtClean="0"/>
                        <a:t>Projektleistungsplanung</a:t>
                      </a:r>
                      <a:endParaRPr lang="de-DE" sz="1800" dirty="0"/>
                    </a:p>
                  </a:txBody>
                  <a:tcPr/>
                </a:tc>
                <a:tc>
                  <a:txBody>
                    <a:bodyPr/>
                    <a:lstStyle/>
                    <a:p>
                      <a:r>
                        <a:rPr lang="de-AT" sz="1800" dirty="0" smtClean="0"/>
                        <a:t>Kleinprojekt</a:t>
                      </a:r>
                      <a:endParaRPr lang="de-DE" sz="1800" dirty="0"/>
                    </a:p>
                  </a:txBody>
                  <a:tcPr/>
                </a:tc>
                <a:tc>
                  <a:txBody>
                    <a:bodyPr/>
                    <a:lstStyle/>
                    <a:p>
                      <a:r>
                        <a:rPr lang="de-AT" sz="1800" dirty="0" smtClean="0"/>
                        <a:t>Projekt</a:t>
                      </a:r>
                      <a:endParaRPr lang="de-DE" sz="1800" dirty="0"/>
                    </a:p>
                  </a:txBody>
                  <a:tcPr/>
                </a:tc>
              </a:tr>
              <a:tr h="436863">
                <a:tc>
                  <a:txBody>
                    <a:bodyPr/>
                    <a:lstStyle/>
                    <a:p>
                      <a:pPr marL="285750" indent="-285750">
                        <a:buFont typeface="Arial" pitchFamily="34" charset="0"/>
                        <a:buChar char="•"/>
                      </a:pPr>
                      <a:r>
                        <a:rPr lang="de-AT" sz="1800" b="1" dirty="0" smtClean="0">
                          <a:solidFill>
                            <a:schemeClr val="bg2">
                              <a:lumMod val="25000"/>
                            </a:schemeClr>
                          </a:solidFill>
                        </a:rPr>
                        <a:t>Projektzieleplan</a:t>
                      </a:r>
                      <a:endParaRPr lang="de-DE" sz="1800" b="1" dirty="0">
                        <a:solidFill>
                          <a:schemeClr val="bg2">
                            <a:lumMod val="25000"/>
                          </a:schemeClr>
                        </a:solidFill>
                      </a:endParaRPr>
                    </a:p>
                  </a:txBody>
                  <a:tcPr/>
                </a:tc>
                <a:tc>
                  <a:txBody>
                    <a:bodyPr/>
                    <a:lstStyle/>
                    <a:p>
                      <a:r>
                        <a:rPr lang="de-AT" sz="1800" dirty="0" smtClean="0"/>
                        <a:t>Muss</a:t>
                      </a:r>
                      <a:endParaRPr lang="de-DE" sz="1800" dirty="0"/>
                    </a:p>
                  </a:txBody>
                  <a:tcPr/>
                </a:tc>
                <a:tc>
                  <a:txBody>
                    <a:bodyPr/>
                    <a:lstStyle/>
                    <a:p>
                      <a:r>
                        <a:rPr lang="de-AT" sz="1800" dirty="0" smtClean="0"/>
                        <a:t>Muss</a:t>
                      </a:r>
                      <a:endParaRPr lang="de-DE" sz="1800" dirty="0"/>
                    </a:p>
                  </a:txBody>
                  <a:tcPr/>
                </a:tc>
              </a:tr>
              <a:tr h="436863">
                <a:tc>
                  <a:txBody>
                    <a:bodyPr/>
                    <a:lstStyle/>
                    <a:p>
                      <a:pPr marL="285750" indent="-285750" algn="l" rtl="0" eaLnBrk="1" latinLnBrk="0" hangingPunct="1">
                        <a:buFont typeface="Arial" pitchFamily="34" charset="0"/>
                        <a:buChar char="•"/>
                      </a:pPr>
                      <a:r>
                        <a:rPr kumimoji="0" lang="de-AT" sz="1800" b="1" i="0" kern="1200" dirty="0" smtClean="0">
                          <a:solidFill>
                            <a:schemeClr val="bg2">
                              <a:lumMod val="25000"/>
                            </a:schemeClr>
                          </a:solidFill>
                          <a:latin typeface="+mn-lt"/>
                          <a:ea typeface="+mn-ea"/>
                          <a:cs typeface="+mn-cs"/>
                        </a:rPr>
                        <a:t>Betrachtungsobjekteplan/</a:t>
                      </a:r>
                    </a:p>
                    <a:p>
                      <a:pPr marL="0" indent="0" algn="l" rtl="0" eaLnBrk="1" latinLnBrk="0" hangingPunct="1">
                        <a:buFont typeface="Arial" pitchFamily="34" charset="0"/>
                        <a:buNone/>
                      </a:pPr>
                      <a:r>
                        <a:rPr kumimoji="0" lang="de-AT" sz="1800" b="1" i="0" kern="1200" dirty="0" smtClean="0">
                          <a:solidFill>
                            <a:schemeClr val="bg2">
                              <a:lumMod val="25000"/>
                            </a:schemeClr>
                          </a:solidFill>
                          <a:latin typeface="+mn-lt"/>
                          <a:ea typeface="+mn-ea"/>
                          <a:cs typeface="+mn-cs"/>
                        </a:rPr>
                        <a:t>    Objektstrukturplan</a:t>
                      </a:r>
                      <a:endParaRPr kumimoji="0" lang="de-DE" sz="1800" b="1" i="0" kern="1200" dirty="0">
                        <a:solidFill>
                          <a:schemeClr val="bg2">
                            <a:lumMod val="25000"/>
                          </a:schemeClr>
                        </a:solidFill>
                        <a:latin typeface="+mn-lt"/>
                        <a:ea typeface="+mn-ea"/>
                        <a:cs typeface="+mn-cs"/>
                      </a:endParaRPr>
                    </a:p>
                  </a:txBody>
                  <a:tcPr/>
                </a:tc>
                <a:tc>
                  <a:txBody>
                    <a:bodyPr/>
                    <a:lstStyle/>
                    <a:p>
                      <a:r>
                        <a:rPr lang="de-AT" sz="1800" dirty="0" smtClean="0"/>
                        <a:t>Kann</a:t>
                      </a:r>
                      <a:endParaRPr lang="de-DE" sz="1800" dirty="0"/>
                    </a:p>
                  </a:txBody>
                  <a:tcPr/>
                </a:tc>
                <a:tc>
                  <a:txBody>
                    <a:bodyPr/>
                    <a:lstStyle/>
                    <a:p>
                      <a:r>
                        <a:rPr lang="de-AT" sz="1800" dirty="0" smtClean="0"/>
                        <a:t>Muss</a:t>
                      </a:r>
                      <a:endParaRPr lang="de-DE" sz="1800" dirty="0"/>
                    </a:p>
                  </a:txBody>
                  <a:tcPr/>
                </a:tc>
              </a:tr>
              <a:tr h="436863">
                <a:tc>
                  <a:txBody>
                    <a:bodyPr/>
                    <a:lstStyle/>
                    <a:p>
                      <a:pPr marL="285750" indent="-285750" algn="l" rtl="0" eaLnBrk="1" latinLnBrk="0" hangingPunct="1">
                        <a:buFont typeface="Arial" pitchFamily="34" charset="0"/>
                        <a:buChar char="•"/>
                      </a:pPr>
                      <a:r>
                        <a:rPr kumimoji="0" lang="de-AT" sz="1800" b="1" kern="1200" dirty="0" smtClean="0">
                          <a:solidFill>
                            <a:schemeClr val="bg2">
                              <a:lumMod val="25000"/>
                            </a:schemeClr>
                          </a:solidFill>
                          <a:latin typeface="+mn-lt"/>
                          <a:ea typeface="+mn-ea"/>
                          <a:cs typeface="+mn-cs"/>
                        </a:rPr>
                        <a:t>Projektstrukturplan</a:t>
                      </a:r>
                      <a:endParaRPr kumimoji="0" lang="de-DE" sz="1800" b="1" kern="1200" dirty="0">
                        <a:solidFill>
                          <a:schemeClr val="bg2">
                            <a:lumMod val="25000"/>
                          </a:schemeClr>
                        </a:solidFill>
                        <a:latin typeface="+mn-lt"/>
                        <a:ea typeface="+mn-ea"/>
                        <a:cs typeface="+mn-cs"/>
                      </a:endParaRPr>
                    </a:p>
                  </a:txBody>
                  <a:tcPr/>
                </a:tc>
                <a:tc>
                  <a:txBody>
                    <a:bodyPr/>
                    <a:lstStyle/>
                    <a:p>
                      <a:r>
                        <a:rPr lang="de-AT" sz="1800" dirty="0" smtClean="0"/>
                        <a:t>Muss</a:t>
                      </a:r>
                      <a:endParaRPr lang="de-DE" sz="1800" dirty="0"/>
                    </a:p>
                  </a:txBody>
                  <a:tcPr/>
                </a:tc>
                <a:tc>
                  <a:txBody>
                    <a:bodyPr/>
                    <a:lstStyle/>
                    <a:p>
                      <a:r>
                        <a:rPr lang="de-AT" sz="1800" dirty="0" smtClean="0"/>
                        <a:t>Muss</a:t>
                      </a:r>
                      <a:endParaRPr lang="de-DE" sz="1800" dirty="0"/>
                    </a:p>
                  </a:txBody>
                  <a:tcPr/>
                </a:tc>
              </a:tr>
              <a:tr h="436863">
                <a:tc>
                  <a:txBody>
                    <a:bodyPr/>
                    <a:lstStyle/>
                    <a:p>
                      <a:pPr marL="285750" indent="-285750" algn="l" rtl="0" eaLnBrk="1" latinLnBrk="0" hangingPunct="1">
                        <a:buFont typeface="Arial" pitchFamily="34" charset="0"/>
                        <a:buChar char="•"/>
                      </a:pPr>
                      <a:r>
                        <a:rPr kumimoji="0" lang="de-AT" sz="1800" b="1" kern="1200" dirty="0" smtClean="0">
                          <a:solidFill>
                            <a:schemeClr val="bg2">
                              <a:lumMod val="25000"/>
                            </a:schemeClr>
                          </a:solidFill>
                          <a:latin typeface="+mn-lt"/>
                          <a:ea typeface="+mn-ea"/>
                          <a:cs typeface="+mn-cs"/>
                        </a:rPr>
                        <a:t>Arbeitspaketspezifikation</a:t>
                      </a:r>
                      <a:endParaRPr kumimoji="0" lang="de-DE" sz="1800" b="1" kern="1200" dirty="0">
                        <a:solidFill>
                          <a:schemeClr val="bg2">
                            <a:lumMod val="25000"/>
                          </a:schemeClr>
                        </a:solidFill>
                        <a:latin typeface="+mn-lt"/>
                        <a:ea typeface="+mn-ea"/>
                        <a:cs typeface="+mn-cs"/>
                      </a:endParaRPr>
                    </a:p>
                  </a:txBody>
                  <a:tcPr/>
                </a:tc>
                <a:tc>
                  <a:txBody>
                    <a:bodyPr/>
                    <a:lstStyle/>
                    <a:p>
                      <a:r>
                        <a:rPr lang="de-AT" sz="1800" dirty="0" smtClean="0"/>
                        <a:t>Kann</a:t>
                      </a:r>
                      <a:endParaRPr lang="de-DE" sz="1800" dirty="0"/>
                    </a:p>
                  </a:txBody>
                  <a:tcPr/>
                </a:tc>
                <a:tc>
                  <a:txBody>
                    <a:bodyPr/>
                    <a:lstStyle/>
                    <a:p>
                      <a:r>
                        <a:rPr lang="de-AT" sz="1800" dirty="0" smtClean="0"/>
                        <a:t>Muss</a:t>
                      </a:r>
                      <a:endParaRPr lang="de-DE" sz="1800" dirty="0"/>
                    </a:p>
                  </a:txBody>
                  <a:tcPr/>
                </a:tc>
              </a:tr>
            </a:tbl>
          </a:graphicData>
        </a:graphic>
      </p:graphicFrame>
      <p:sp>
        <p:nvSpPr>
          <p:cNvPr id="4" name="Foliennummernplatzhalter 3"/>
          <p:cNvSpPr>
            <a:spLocks noGrp="1"/>
          </p:cNvSpPr>
          <p:nvPr>
            <p:ph type="sldNum" sz="quarter" idx="10"/>
          </p:nvPr>
        </p:nvSpPr>
        <p:spPr/>
        <p:txBody>
          <a:bodyPr/>
          <a:lstStyle/>
          <a:p>
            <a:r>
              <a:rPr lang="de-AT" dirty="0" smtClean="0"/>
              <a:t>Folie </a:t>
            </a:r>
            <a:fld id="{CA223C78-4350-4A2F-8E13-EE9737E327D9}" type="slidenum">
              <a:rPr lang="de-AT" smtClean="0"/>
              <a:pPr/>
              <a:t>58</a:t>
            </a:fld>
            <a:endParaRPr lang="de-AT" dirty="0"/>
          </a:p>
        </p:txBody>
      </p:sp>
    </p:spTree>
    <p:extLst>
      <p:ext uri="{BB962C8B-B14F-4D97-AF65-F5344CB8AC3E}">
        <p14:creationId xmlns:p14="http://schemas.microsoft.com/office/powerpoint/2010/main" val="68287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88" t="1875" r="1574" b="1998"/>
          <a:stretch/>
        </p:blipFill>
        <p:spPr>
          <a:xfrm>
            <a:off x="571500" y="1623060"/>
            <a:ext cx="7985760" cy="4236720"/>
          </a:xfrm>
          <a:ln>
            <a:noFill/>
          </a:ln>
        </p:spPr>
      </p:pic>
      <p:sp>
        <p:nvSpPr>
          <p:cNvPr id="3" name="Titel 2"/>
          <p:cNvSpPr>
            <a:spLocks noGrp="1"/>
          </p:cNvSpPr>
          <p:nvPr>
            <p:ph type="title"/>
          </p:nvPr>
        </p:nvSpPr>
        <p:spPr/>
        <p:txBody>
          <a:bodyPr/>
          <a:lstStyle/>
          <a:p>
            <a:r>
              <a:rPr lang="de-DE" dirty="0" smtClean="0"/>
              <a:t>Objektstrukturplan</a:t>
            </a:r>
            <a:endParaRPr lang="de-DE" dirty="0"/>
          </a:p>
        </p:txBody>
      </p:sp>
    </p:spTree>
    <p:extLst>
      <p:ext uri="{BB962C8B-B14F-4D97-AF65-F5344CB8AC3E}">
        <p14:creationId xmlns:p14="http://schemas.microsoft.com/office/powerpoint/2010/main" val="1894346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a:prstGeom prst="rect">
            <a:avLst/>
          </a:prstGeom>
        </p:spPr>
        <p:txBody>
          <a:bodyPr/>
          <a:lstStyle/>
          <a:p>
            <a:fld id="{CA223C78-4350-4A2F-8E13-EE9737E327D9}" type="slidenum">
              <a:rPr lang="de-AT" smtClean="0"/>
              <a:pPr/>
              <a:t>6</a:t>
            </a:fld>
            <a:endParaRPr lang="de-AT" dirty="0"/>
          </a:p>
        </p:txBody>
      </p:sp>
      <p:sp>
        <p:nvSpPr>
          <p:cNvPr id="8" name="Titel 7"/>
          <p:cNvSpPr>
            <a:spLocks noGrp="1"/>
          </p:cNvSpPr>
          <p:nvPr>
            <p:ph type="title"/>
          </p:nvPr>
        </p:nvSpPr>
        <p:spPr/>
        <p:txBody>
          <a:bodyPr/>
          <a:lstStyle/>
          <a:p>
            <a:r>
              <a:rPr lang="de-AT" dirty="0"/>
              <a:t>2. Temporäre Organisation</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090199" cy="418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275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57200" y="1481329"/>
            <a:ext cx="8229600" cy="3747872"/>
          </a:xfrm>
        </p:spPr>
        <p:txBody>
          <a:bodyPr/>
          <a:lstStyle/>
          <a:p>
            <a:endParaRPr lang="de-DE" dirty="0" smtClean="0"/>
          </a:p>
          <a:p>
            <a:r>
              <a:rPr lang="de-DE" dirty="0" smtClean="0"/>
              <a:t>ist </a:t>
            </a:r>
            <a:r>
              <a:rPr lang="de-DE" dirty="0"/>
              <a:t>Grundlage für den Projektstrukturplan.</a:t>
            </a:r>
          </a:p>
          <a:p>
            <a:r>
              <a:rPr lang="de-DE" dirty="0"/>
              <a:t>beinhaltet eventuell „physische“ Objekte.</a:t>
            </a:r>
          </a:p>
          <a:p>
            <a:r>
              <a:rPr lang="de-DE" dirty="0"/>
              <a:t>stellt wesentliche Teilergebnisse eines Projekts dar.</a:t>
            </a:r>
          </a:p>
          <a:p>
            <a:r>
              <a:rPr lang="de-DE" dirty="0"/>
              <a:t>kann für repetitive Projekte standardisiert werden.</a:t>
            </a:r>
          </a:p>
        </p:txBody>
      </p:sp>
      <p:sp>
        <p:nvSpPr>
          <p:cNvPr id="3" name="Titel 2"/>
          <p:cNvSpPr>
            <a:spLocks noGrp="1"/>
          </p:cNvSpPr>
          <p:nvPr>
            <p:ph type="title"/>
          </p:nvPr>
        </p:nvSpPr>
        <p:spPr/>
        <p:txBody>
          <a:bodyPr/>
          <a:lstStyle/>
          <a:p>
            <a:r>
              <a:rPr lang="de-DE" dirty="0" smtClean="0"/>
              <a:t>Objektstrukturplan</a:t>
            </a:r>
            <a:endParaRPr lang="de-DE" dirty="0"/>
          </a:p>
        </p:txBody>
      </p:sp>
    </p:spTree>
    <p:extLst>
      <p:ext uri="{BB962C8B-B14F-4D97-AF65-F5344CB8AC3E}">
        <p14:creationId xmlns:p14="http://schemas.microsoft.com/office/powerpoint/2010/main" val="1550331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2" name="Group 124"/>
          <p:cNvGraphicFramePr>
            <a:graphicFrameLocks noGrp="1"/>
          </p:cNvGraphicFramePr>
          <p:nvPr/>
        </p:nvGraphicFramePr>
        <p:xfrm>
          <a:off x="1258888" y="547688"/>
          <a:ext cx="6624637" cy="4537077"/>
        </p:xfrm>
        <a:graphic>
          <a:graphicData uri="http://schemas.openxmlformats.org/drawingml/2006/table">
            <a:tbl>
              <a:tblPr/>
              <a:tblGrid>
                <a:gridCol w="1911350"/>
                <a:gridCol w="4713287"/>
              </a:tblGrid>
              <a:tr h="8461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1438" algn="l"/>
                        </a:tabLst>
                      </a:pPr>
                      <a:r>
                        <a:rPr kumimoji="0" lang="de-DE" sz="900" b="0" i="0" u="none" strike="noStrike" cap="none" normalizeH="0" baseline="0" dirty="0" smtClean="0">
                          <a:ln>
                            <a:noFill/>
                          </a:ln>
                          <a:solidFill>
                            <a:schemeClr val="tx1"/>
                          </a:solidFill>
                          <a:effectLst/>
                          <a:latin typeface="Arial" charset="0"/>
                          <a:ea typeface="Times New Roman" pitchFamily="18" charset="0"/>
                          <a:cs typeface="Arial" charset="0"/>
                        </a:rPr>
                        <a:t>Projektname:</a:t>
                      </a:r>
                      <a:endParaRPr kumimoji="0" lang="de-DE"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tab pos="71438" algn="l"/>
                        </a:tabLst>
                      </a:pPr>
                      <a:r>
                        <a:rPr kumimoji="0" lang="de-DE" sz="1400" b="1" i="0" u="none" strike="noStrike" cap="none" normalizeH="0" baseline="0" dirty="0" smtClean="0">
                          <a:ln>
                            <a:noFill/>
                          </a:ln>
                          <a:solidFill>
                            <a:schemeClr val="tx1"/>
                          </a:solidFill>
                          <a:effectLst/>
                          <a:latin typeface="Arial" charset="0"/>
                          <a:ea typeface="Times New Roman" pitchFamily="18" charset="0"/>
                          <a:cs typeface="Arial" charset="0"/>
                        </a:rPr>
                        <a:t>INFRA</a:t>
                      </a:r>
                      <a:endParaRPr kumimoji="0" lang="de-DE"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71438" algn="l"/>
                        </a:tabLst>
                      </a:pPr>
                      <a:r>
                        <a:rPr kumimoji="0" lang="de-DE" sz="2000" b="1" i="0" u="none" strike="noStrike" cap="none" normalizeH="0" baseline="0" smtClean="0">
                          <a:ln>
                            <a:noFill/>
                          </a:ln>
                          <a:solidFill>
                            <a:schemeClr val="tx1"/>
                          </a:solidFill>
                          <a:effectLst/>
                          <a:latin typeface="Arial" charset="0"/>
                          <a:ea typeface="Times New Roman" pitchFamily="18" charset="0"/>
                          <a:cs typeface="Arial" charset="0"/>
                        </a:rPr>
                        <a:t>PROJEKTZIELEPLAN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5286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Zielart</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Projektziele</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18954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6038" algn="l"/>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Hauptziele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dirty="0" smtClean="0">
                          <a:ln>
                            <a:noFill/>
                          </a:ln>
                          <a:solidFill>
                            <a:schemeClr val="tx1"/>
                          </a:solidFill>
                          <a:effectLst/>
                          <a:latin typeface="Arial" charset="0"/>
                          <a:ea typeface="Times New Roman" pitchFamily="18" charset="0"/>
                          <a:cs typeface="Arial" charset="0"/>
                        </a:rPr>
                        <a:t>Eine IT-Infrastruktur für Mitarbeitertrainings ist zu errichtet und in Betrieb zu nehmen.</a:t>
                      </a:r>
                      <a:endParaRPr kumimoji="0" lang="de-DE"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dirty="0" smtClean="0">
                          <a:ln>
                            <a:noFill/>
                          </a:ln>
                          <a:solidFill>
                            <a:schemeClr val="tx1"/>
                          </a:solidFill>
                          <a:effectLst/>
                          <a:latin typeface="Arial" charset="0"/>
                          <a:ea typeface="Times New Roman" pitchFamily="18" charset="0"/>
                          <a:cs typeface="Arial" charset="0"/>
                        </a:rPr>
                        <a:t>Anschaffung und Installation von HW und SW für 3 Schulungsräume mit je 15 Arbeitsplätzen, je 1 </a:t>
                      </a:r>
                      <a:r>
                        <a:rPr kumimoji="0" lang="de-DE" sz="1200" b="0" i="0" u="none" strike="noStrike" cap="none" normalizeH="0" baseline="0" dirty="0" err="1" smtClean="0">
                          <a:ln>
                            <a:noFill/>
                          </a:ln>
                          <a:solidFill>
                            <a:schemeClr val="tx1"/>
                          </a:solidFill>
                          <a:effectLst/>
                          <a:latin typeface="Arial" charset="0"/>
                          <a:ea typeface="Times New Roman" pitchFamily="18" charset="0"/>
                          <a:cs typeface="Arial" charset="0"/>
                        </a:rPr>
                        <a:t>Beamer</a:t>
                      </a:r>
                      <a:r>
                        <a:rPr kumimoji="0" lang="de-DE" sz="1200" b="0" i="0" u="none" strike="noStrike" cap="none" normalizeH="0" baseline="0" dirty="0" smtClean="0">
                          <a:ln>
                            <a:noFill/>
                          </a:ln>
                          <a:solidFill>
                            <a:schemeClr val="tx1"/>
                          </a:solidFill>
                          <a:effectLst/>
                          <a:latin typeface="Arial" charset="0"/>
                          <a:ea typeface="Times New Roman" pitchFamily="18" charset="0"/>
                          <a:cs typeface="Arial" charset="0"/>
                        </a:rPr>
                        <a:t> und je 1 Drucker </a:t>
                      </a:r>
                      <a:endParaRPr kumimoji="0" lang="de-DE"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dirty="0" smtClean="0">
                          <a:ln>
                            <a:noFill/>
                          </a:ln>
                          <a:solidFill>
                            <a:schemeClr val="tx1"/>
                          </a:solidFill>
                          <a:effectLst/>
                          <a:latin typeface="Arial" charset="0"/>
                          <a:ea typeface="Times New Roman" pitchFamily="18" charset="0"/>
                          <a:cs typeface="Arial" charset="0"/>
                        </a:rPr>
                        <a:t>Organisation der Infrastruktur in Form von 3 lokalen Netzwerken</a:t>
                      </a:r>
                      <a:endParaRPr kumimoji="0" lang="de-DE" sz="10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13">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46038" algn="l"/>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Nebenziele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Terminabstimmung mit PE und PV</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Fotos vom Projektteam für die Homepage </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13">
                <a:tc>
                  <a:txBody>
                    <a:bodyPr/>
                    <a:lstStyle/>
                    <a:p>
                      <a:pPr marL="0" marR="0" lvl="0" indent="0" algn="l" defTabSz="914400" rtl="0" eaLnBrk="1" fontAlgn="base" latinLnBrk="0" hangingPunct="1">
                        <a:lnSpc>
                          <a:spcPct val="100000"/>
                        </a:lnSpc>
                        <a:spcBef>
                          <a:spcPct val="0"/>
                        </a:spcBef>
                        <a:spcAft>
                          <a:spcPct val="0"/>
                        </a:spcAft>
                        <a:buClrTx/>
                        <a:buSzTx/>
                        <a:buFontTx/>
                        <a:buChar char="•"/>
                        <a:tabLst>
                          <a:tab pos="46038" algn="l"/>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Nicht-Ziele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Bildung eines gemeinsamen NW für alle Schulungsräume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arenR"/>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Einrichtung einer Internetverbindung</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73" name="Rectangle 125"/>
          <p:cNvSpPr>
            <a:spLocks noChangeArrowheads="1"/>
          </p:cNvSpPr>
          <p:nvPr/>
        </p:nvSpPr>
        <p:spPr bwMode="auto">
          <a:xfrm>
            <a:off x="179388" y="5157192"/>
            <a:ext cx="8785225" cy="1004887"/>
          </a:xfrm>
          <a:prstGeom prst="rect">
            <a:avLst/>
          </a:prstGeom>
          <a:noFill/>
          <a:ln w="9525">
            <a:noFill/>
            <a:miter lim="800000"/>
            <a:headEnd/>
            <a:tailEnd/>
          </a:ln>
          <a:effectLst/>
        </p:spPr>
        <p:txBody>
          <a:bodyPr anchor="ctr">
            <a:spAutoFit/>
          </a:bodyPr>
          <a:lstStyle/>
          <a:p>
            <a:pPr algn="just"/>
            <a:r>
              <a:rPr lang="de-DE" sz="1200">
                <a:cs typeface="Times New Roman" pitchFamily="18" charset="0"/>
              </a:rPr>
              <a:t>Annahmen und Interpretation:</a:t>
            </a:r>
            <a:endParaRPr lang="de-DE" sz="1100"/>
          </a:p>
          <a:p>
            <a:pPr algn="just" eaLnBrk="0" hangingPunct="0"/>
            <a:r>
              <a:rPr lang="de-DE" sz="1200">
                <a:cs typeface="Times New Roman" pitchFamily="18" charset="0"/>
              </a:rPr>
              <a:t>Hauptziel ist zusammenfassend die Errichtung einer IT-Infrastruktur inkl. HW und SW für </a:t>
            </a:r>
            <a:r>
              <a:rPr lang="de-DE" sz="1200">
                <a:ea typeface="Times New Roman" pitchFamily="18" charset="0"/>
                <a:cs typeface="Tahoma" pitchFamily="34" charset="0"/>
              </a:rPr>
              <a:t>Mitarbeitertrainings</a:t>
            </a:r>
            <a:r>
              <a:rPr lang="de-DE" sz="1200">
                <a:cs typeface="Times New Roman" pitchFamily="18" charset="0"/>
              </a:rPr>
              <a:t>. Tische und Stühle sind vorhanden. Die NW sind lokal organisiert und eine Internetverbindung ist nicht erwünscht. PV und PE müssen hinsichtlich Termine verständigt werden.</a:t>
            </a:r>
            <a:endParaRPr lang="de-DE" sz="1100"/>
          </a:p>
          <a:p>
            <a:pPr algn="just" eaLnBrk="0" hangingPunct="0"/>
            <a:r>
              <a:rPr lang="de-DE" sz="1200">
                <a:cs typeface="Times New Roman" pitchFamily="18" charset="0"/>
              </a:rPr>
              <a:t>Für die Homepage sollen Fotos vom Projektteam gemacht werden.</a:t>
            </a:r>
            <a:endParaRPr lang="de-DE"/>
          </a:p>
        </p:txBody>
      </p:sp>
    </p:spTree>
    <p:extLst>
      <p:ext uri="{BB962C8B-B14F-4D97-AF65-F5344CB8AC3E}">
        <p14:creationId xmlns:p14="http://schemas.microsoft.com/office/powerpoint/2010/main" val="42025527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r>
              <a:rPr lang="de-AT" smtClean="0"/>
              <a:t>Folie </a:t>
            </a:r>
            <a:fld id="{CA223C78-4350-4A2F-8E13-EE9737E327D9}" type="slidenum">
              <a:rPr lang="de-AT" smtClean="0"/>
              <a:pPr/>
              <a:t>62</a:t>
            </a:fld>
            <a:endParaRPr lang="de-AT" dirty="0"/>
          </a:p>
        </p:txBody>
      </p:sp>
      <p:sp>
        <p:nvSpPr>
          <p:cNvPr id="5" name="Titel 4"/>
          <p:cNvSpPr>
            <a:spLocks noGrp="1"/>
          </p:cNvSpPr>
          <p:nvPr>
            <p:ph type="title"/>
          </p:nvPr>
        </p:nvSpPr>
        <p:spPr/>
        <p:txBody>
          <a:bodyPr anchor="t" anchorCtr="0">
            <a:normAutofit/>
          </a:bodyPr>
          <a:lstStyle/>
          <a:p>
            <a:r>
              <a:rPr lang="de-AT" dirty="0" smtClean="0"/>
              <a:t>Projektstrukturplan</a:t>
            </a:r>
            <a:endParaRPr lang="de-DE" dirty="0"/>
          </a:p>
        </p:txBody>
      </p:sp>
      <p:graphicFrame>
        <p:nvGraphicFramePr>
          <p:cNvPr id="8" name="Diagramm 7"/>
          <p:cNvGraphicFramePr/>
          <p:nvPr>
            <p:extLst>
              <p:ext uri="{D42A27DB-BD31-4B8C-83A1-F6EECF244321}">
                <p14:modId xmlns:p14="http://schemas.microsoft.com/office/powerpoint/2010/main" val="2098976305"/>
              </p:ext>
            </p:extLst>
          </p:nvPr>
        </p:nvGraphicFramePr>
        <p:xfrm>
          <a:off x="251520" y="1628800"/>
          <a:ext cx="8640960" cy="4361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feld 8"/>
          <p:cNvSpPr txBox="1"/>
          <p:nvPr/>
        </p:nvSpPr>
        <p:spPr>
          <a:xfrm>
            <a:off x="5085768" y="5435932"/>
            <a:ext cx="1715534" cy="369332"/>
          </a:xfrm>
          <a:prstGeom prst="rect">
            <a:avLst/>
          </a:prstGeom>
          <a:noFill/>
        </p:spPr>
        <p:txBody>
          <a:bodyPr wrap="none" rtlCol="0">
            <a:spAutoFit/>
          </a:bodyPr>
          <a:lstStyle/>
          <a:p>
            <a:r>
              <a:rPr lang="de-AT" dirty="0" smtClean="0"/>
              <a:t>= Meilenstein</a:t>
            </a:r>
            <a:endParaRPr lang="de-DE" dirty="0"/>
          </a:p>
        </p:txBody>
      </p:sp>
    </p:spTree>
    <p:extLst>
      <p:ext uri="{BB962C8B-B14F-4D97-AF65-F5344CB8AC3E}">
        <p14:creationId xmlns:p14="http://schemas.microsoft.com/office/powerpoint/2010/main" val="15772240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Terminplanung</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924944"/>
            <a:ext cx="2592288" cy="2618473"/>
          </a:xfrm>
          <a:prstGeom prst="rect">
            <a:avLst/>
          </a:prstGeom>
        </p:spPr>
      </p:pic>
    </p:spTree>
    <p:extLst>
      <p:ext uri="{BB962C8B-B14F-4D97-AF65-F5344CB8AC3E}">
        <p14:creationId xmlns:p14="http://schemas.microsoft.com/office/powerpoint/2010/main" val="30092792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Methoden zur Terminplanung</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161704248"/>
              </p:ext>
            </p:extLst>
          </p:nvPr>
        </p:nvGraphicFramePr>
        <p:xfrm>
          <a:off x="467544" y="1484784"/>
          <a:ext cx="8229600" cy="4028440"/>
        </p:xfrm>
        <a:graphic>
          <a:graphicData uri="http://schemas.openxmlformats.org/drawingml/2006/table">
            <a:tbl>
              <a:tblPr firstRow="1" bandRow="1">
                <a:tableStyleId>{5C22544A-7EE6-4342-B048-85BDC9FD1C3A}</a:tableStyleId>
              </a:tblPr>
              <a:tblGrid>
                <a:gridCol w="2314600"/>
                <a:gridCol w="5915000"/>
              </a:tblGrid>
              <a:tr h="370840">
                <a:tc>
                  <a:txBody>
                    <a:bodyPr/>
                    <a:lstStyle/>
                    <a:p>
                      <a:r>
                        <a:rPr lang="de-AT" dirty="0" smtClean="0"/>
                        <a:t>Methode</a:t>
                      </a:r>
                      <a:endParaRPr lang="de-DE" dirty="0"/>
                    </a:p>
                  </a:txBody>
                  <a:tcPr/>
                </a:tc>
                <a:tc>
                  <a:txBody>
                    <a:bodyPr/>
                    <a:lstStyle/>
                    <a:p>
                      <a:r>
                        <a:rPr lang="de-AT" dirty="0" smtClean="0"/>
                        <a:t>Informationsbedarf</a:t>
                      </a:r>
                      <a:endParaRPr lang="de-DE" dirty="0"/>
                    </a:p>
                  </a:txBody>
                  <a:tcPr/>
                </a:tc>
              </a:tr>
              <a:tr h="370840">
                <a:tc>
                  <a:txBody>
                    <a:bodyPr/>
                    <a:lstStyle/>
                    <a:p>
                      <a:r>
                        <a:rPr lang="de-AT" sz="1800" b="1" kern="1200" dirty="0" smtClean="0">
                          <a:solidFill>
                            <a:schemeClr val="tx1"/>
                          </a:solidFill>
                          <a:latin typeface="+mn-lt"/>
                          <a:ea typeface="+mn-ea"/>
                          <a:cs typeface="+mn-cs"/>
                        </a:rPr>
                        <a:t>Meilensteinplan</a:t>
                      </a:r>
                      <a:endParaRPr lang="de-DE" sz="1800" b="1" kern="1200" dirty="0">
                        <a:solidFill>
                          <a:schemeClr val="tx1"/>
                        </a:solidFill>
                        <a:latin typeface="+mn-lt"/>
                        <a:ea typeface="+mn-ea"/>
                        <a:cs typeface="+mn-cs"/>
                      </a:endParaRPr>
                    </a:p>
                  </a:txBody>
                  <a:tcPr/>
                </a:tc>
                <a:tc>
                  <a:txBody>
                    <a:bodyPr/>
                    <a:lstStyle/>
                    <a:p>
                      <a:pPr marL="285750" indent="-285750">
                        <a:buFont typeface="Arial" pitchFamily="34" charset="0"/>
                        <a:buChar char="•"/>
                      </a:pPr>
                      <a:r>
                        <a:rPr lang="de-AT" dirty="0" smtClean="0"/>
                        <a:t>Arbeitspaketeliste / PSP</a:t>
                      </a:r>
                    </a:p>
                    <a:p>
                      <a:pPr marL="285750" indent="-285750">
                        <a:buFont typeface="Arial" pitchFamily="34" charset="0"/>
                        <a:buChar char="•"/>
                      </a:pPr>
                      <a:r>
                        <a:rPr lang="de-AT" dirty="0" smtClean="0"/>
                        <a:t>Termine der Meilensteine</a:t>
                      </a:r>
                      <a:endParaRPr lang="de-DE" dirty="0"/>
                    </a:p>
                  </a:txBody>
                  <a:tcPr/>
                </a:tc>
              </a:tr>
              <a:tr h="370840">
                <a:tc>
                  <a:txBody>
                    <a:bodyPr/>
                    <a:lstStyle/>
                    <a:p>
                      <a:r>
                        <a:rPr lang="de-AT" b="1" dirty="0" smtClean="0">
                          <a:solidFill>
                            <a:schemeClr val="tx1"/>
                          </a:solidFill>
                        </a:rPr>
                        <a:t>Terminliste</a:t>
                      </a:r>
                      <a:endParaRPr lang="de-DE" b="1" dirty="0">
                        <a:solidFill>
                          <a:schemeClr val="tx1"/>
                        </a:solidFill>
                      </a:endParaRPr>
                    </a:p>
                  </a:txBody>
                  <a:tcPr/>
                </a:tc>
                <a:tc>
                  <a:txBody>
                    <a:bodyPr/>
                    <a:lstStyle/>
                    <a:p>
                      <a:pPr marL="285750" indent="-285750">
                        <a:buFont typeface="Arial" pitchFamily="34" charset="0"/>
                        <a:buChar char="•"/>
                      </a:pPr>
                      <a:r>
                        <a:rPr lang="de-AT" dirty="0" smtClean="0"/>
                        <a:t>Arbeitspaketeliste</a:t>
                      </a:r>
                      <a:r>
                        <a:rPr lang="de-AT" baseline="0" dirty="0" smtClean="0"/>
                        <a:t> / PSP</a:t>
                      </a:r>
                    </a:p>
                    <a:p>
                      <a:pPr marL="285750" indent="-285750">
                        <a:buFont typeface="Arial" pitchFamily="34" charset="0"/>
                        <a:buChar char="•"/>
                      </a:pPr>
                      <a:r>
                        <a:rPr lang="de-AT" dirty="0" smtClean="0"/>
                        <a:t>Starttermine und</a:t>
                      </a:r>
                      <a:r>
                        <a:rPr lang="de-AT" baseline="0" dirty="0" smtClean="0"/>
                        <a:t>/oder Endtermine der Arbeitspakete</a:t>
                      </a:r>
                      <a:endParaRPr lang="de-DE" dirty="0"/>
                    </a:p>
                  </a:txBody>
                  <a:tcPr/>
                </a:tc>
              </a:tr>
              <a:tr h="370840">
                <a:tc>
                  <a:txBody>
                    <a:bodyPr/>
                    <a:lstStyle/>
                    <a:p>
                      <a:r>
                        <a:rPr lang="de-AT" b="1" dirty="0" smtClean="0">
                          <a:solidFill>
                            <a:schemeClr val="tx1"/>
                          </a:solidFill>
                        </a:rPr>
                        <a:t>Balkenplan</a:t>
                      </a:r>
                      <a:endParaRPr lang="de-DE" b="1" dirty="0">
                        <a:solidFill>
                          <a:schemeClr val="tx1"/>
                        </a:solidFill>
                      </a:endParaRPr>
                    </a:p>
                  </a:txBody>
                  <a:tcPr/>
                </a:tc>
                <a:tc>
                  <a:txBody>
                    <a:bodyPr/>
                    <a:lstStyle/>
                    <a:p>
                      <a:pPr marL="285750" indent="-285750">
                        <a:buFont typeface="Arial" pitchFamily="34" charset="0"/>
                        <a:buChar char="•"/>
                      </a:pPr>
                      <a:r>
                        <a:rPr lang="de-AT" dirty="0" smtClean="0"/>
                        <a:t>Arbeitspaketeliste / PSP</a:t>
                      </a:r>
                    </a:p>
                    <a:p>
                      <a:pPr marL="285750" indent="-285750">
                        <a:buFont typeface="Arial" pitchFamily="34" charset="0"/>
                        <a:buChar char="•"/>
                      </a:pPr>
                      <a:r>
                        <a:rPr lang="de-AT" dirty="0" smtClean="0"/>
                        <a:t>Dauer</a:t>
                      </a:r>
                      <a:r>
                        <a:rPr lang="de-AT" baseline="0" dirty="0" smtClean="0"/>
                        <a:t> je Arbeitspaket</a:t>
                      </a:r>
                    </a:p>
                    <a:p>
                      <a:pPr marL="285750" indent="-285750">
                        <a:buFont typeface="Arial" pitchFamily="34" charset="0"/>
                        <a:buChar char="•"/>
                      </a:pPr>
                      <a:r>
                        <a:rPr lang="de-AT" baseline="0" dirty="0" smtClean="0"/>
                        <a:t>Zeitliche Lage der einzelnen Arbeitspakete</a:t>
                      </a:r>
                      <a:endParaRPr lang="de-DE" dirty="0"/>
                    </a:p>
                  </a:txBody>
                  <a:tcPr/>
                </a:tc>
              </a:tr>
              <a:tr h="370840">
                <a:tc>
                  <a:txBody>
                    <a:bodyPr/>
                    <a:lstStyle/>
                    <a:p>
                      <a:r>
                        <a:rPr lang="de-AT" b="1" dirty="0" smtClean="0">
                          <a:solidFill>
                            <a:schemeClr val="tx1"/>
                          </a:solidFill>
                        </a:rPr>
                        <a:t>Netzplan</a:t>
                      </a:r>
                      <a:endParaRPr lang="de-DE" b="1" dirty="0">
                        <a:solidFill>
                          <a:schemeClr val="tx1"/>
                        </a:solidFill>
                      </a:endParaRPr>
                    </a:p>
                  </a:txBody>
                  <a:tcPr/>
                </a:tc>
                <a:tc>
                  <a:txBody>
                    <a:bodyPr/>
                    <a:lstStyle/>
                    <a:p>
                      <a:pPr marL="285750" indent="-285750">
                        <a:buFont typeface="Arial" pitchFamily="34" charset="0"/>
                        <a:buChar char="•"/>
                      </a:pPr>
                      <a:r>
                        <a:rPr lang="de-AT" dirty="0" smtClean="0"/>
                        <a:t>Arbeitspaketeliste / PSP</a:t>
                      </a:r>
                    </a:p>
                    <a:p>
                      <a:pPr marL="285750" indent="-285750">
                        <a:buFont typeface="Arial" pitchFamily="34" charset="0"/>
                        <a:buChar char="•"/>
                      </a:pPr>
                      <a:r>
                        <a:rPr lang="de-AT" dirty="0" smtClean="0"/>
                        <a:t>Dauer je Arbeitspaket</a:t>
                      </a:r>
                    </a:p>
                    <a:p>
                      <a:pPr marL="285750" indent="-285750">
                        <a:buFont typeface="Arial" pitchFamily="34" charset="0"/>
                        <a:buChar char="•"/>
                      </a:pPr>
                      <a:r>
                        <a:rPr lang="de-AT" dirty="0" smtClean="0"/>
                        <a:t>Technologische und ressourcenmäßige Abhängigkeit</a:t>
                      </a:r>
                      <a:r>
                        <a:rPr lang="de-AT" baseline="0" dirty="0" smtClean="0"/>
                        <a:t> zwischen Arbeitspaketen</a:t>
                      </a:r>
                      <a:endParaRPr lang="de-DE" dirty="0"/>
                    </a:p>
                  </a:txBody>
                  <a:tcPr/>
                </a:tc>
              </a:tr>
            </a:tbl>
          </a:graphicData>
        </a:graphic>
      </p:graphicFrame>
      <p:sp>
        <p:nvSpPr>
          <p:cNvPr id="3" name="Foliennummernplatzhalter 2"/>
          <p:cNvSpPr>
            <a:spLocks noGrp="1"/>
          </p:cNvSpPr>
          <p:nvPr>
            <p:ph type="sldNum" sz="quarter" idx="10"/>
          </p:nvPr>
        </p:nvSpPr>
        <p:spPr/>
        <p:txBody>
          <a:bodyPr/>
          <a:lstStyle/>
          <a:p>
            <a:r>
              <a:rPr lang="de-AT" smtClean="0"/>
              <a:t>Folie </a:t>
            </a:r>
            <a:fld id="{CA223C78-4350-4A2F-8E13-EE9737E327D9}" type="slidenum">
              <a:rPr lang="de-AT" smtClean="0"/>
              <a:pPr/>
              <a:t>64</a:t>
            </a:fld>
            <a:endParaRPr lang="de-AT" dirty="0"/>
          </a:p>
        </p:txBody>
      </p:sp>
    </p:spTree>
    <p:extLst>
      <p:ext uri="{BB962C8B-B14F-4D97-AF65-F5344CB8AC3E}">
        <p14:creationId xmlns:p14="http://schemas.microsoft.com/office/powerpoint/2010/main" val="22263646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1" name="Group 203"/>
          <p:cNvGraphicFramePr>
            <a:graphicFrameLocks noGrp="1"/>
          </p:cNvGraphicFramePr>
          <p:nvPr/>
        </p:nvGraphicFramePr>
        <p:xfrm>
          <a:off x="323850" y="333375"/>
          <a:ext cx="8496300" cy="4897439"/>
        </p:xfrm>
        <a:graphic>
          <a:graphicData uri="http://schemas.openxmlformats.org/drawingml/2006/table">
            <a:tbl>
              <a:tblPr/>
              <a:tblGrid>
                <a:gridCol w="1328738"/>
                <a:gridCol w="1111250"/>
                <a:gridCol w="4532312"/>
                <a:gridCol w="1524000"/>
              </a:tblGrid>
              <a:tr h="9810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tab pos="71438" algn="l"/>
                        </a:tabLst>
                      </a:pPr>
                      <a:r>
                        <a:rPr kumimoji="0" lang="de-DE" sz="900" b="0" i="0" u="none" strike="noStrike" cap="none" normalizeH="0" baseline="0" smtClean="0">
                          <a:ln>
                            <a:noFill/>
                          </a:ln>
                          <a:solidFill>
                            <a:schemeClr val="tx1"/>
                          </a:solidFill>
                          <a:effectLst/>
                          <a:latin typeface="Arial" charset="0"/>
                          <a:ea typeface="Times New Roman" pitchFamily="18" charset="0"/>
                          <a:cs typeface="Arial" charset="0"/>
                        </a:rPr>
                        <a:t>Projektname: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tab pos="71438" algn="l"/>
                        </a:tabLst>
                      </a:pPr>
                      <a:r>
                        <a:rPr kumimoji="0" lang="de-DE" sz="1400" b="1" i="0" u="none" strike="noStrike" cap="none" normalizeH="0" baseline="0" smtClean="0">
                          <a:ln>
                            <a:noFill/>
                          </a:ln>
                          <a:solidFill>
                            <a:schemeClr val="tx1"/>
                          </a:solidFill>
                          <a:effectLst/>
                          <a:latin typeface="Arial" charset="0"/>
                          <a:ea typeface="Times New Roman" pitchFamily="18" charset="0"/>
                          <a:cs typeface="Arial" charset="0"/>
                        </a:rPr>
                        <a:t>INFRA</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71438" algn="l"/>
                        </a:tabLst>
                      </a:pPr>
                      <a:r>
                        <a:rPr kumimoji="0" lang="de-DE" sz="2000" b="1" i="0" u="none" strike="noStrike" cap="none" normalizeH="0" baseline="0" smtClean="0">
                          <a:ln>
                            <a:noFill/>
                          </a:ln>
                          <a:solidFill>
                            <a:schemeClr val="tx1"/>
                          </a:solidFill>
                          <a:effectLst/>
                          <a:latin typeface="Arial" charset="0"/>
                          <a:ea typeface="Times New Roman" pitchFamily="18" charset="0"/>
                          <a:cs typeface="Arial" charset="0"/>
                        </a:rPr>
                        <a:t>PROJEKTMEILENSTEINPLAN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PSP-Code</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Meilenstein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Plantermine</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1.1</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Projektauftrag erteilt</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1.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2.5</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Planung abgeschlossen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5.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3.4</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Vorbereitung abgeschlossen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14.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4.4</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Installation abgeschlossen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20.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5.4</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Netzwerk übergeben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25.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Projekt abgenommen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28. Februar</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0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2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612" name="Rectangle 204"/>
          <p:cNvSpPr>
            <a:spLocks noChangeArrowheads="1"/>
          </p:cNvSpPr>
          <p:nvPr/>
        </p:nvSpPr>
        <p:spPr bwMode="auto">
          <a:xfrm>
            <a:off x="191984" y="5301208"/>
            <a:ext cx="8785225" cy="822325"/>
          </a:xfrm>
          <a:prstGeom prst="rect">
            <a:avLst/>
          </a:prstGeom>
          <a:noFill/>
          <a:ln w="9525">
            <a:noFill/>
            <a:miter lim="800000"/>
            <a:headEnd/>
            <a:tailEnd/>
          </a:ln>
          <a:effectLst/>
        </p:spPr>
        <p:txBody>
          <a:bodyPr anchor="ctr">
            <a:spAutoFit/>
          </a:bodyPr>
          <a:lstStyle/>
          <a:p>
            <a:pPr algn="just"/>
            <a:r>
              <a:rPr lang="de-DE" sz="1200">
                <a:cs typeface="Times New Roman" pitchFamily="18" charset="0"/>
              </a:rPr>
              <a:t>Annahmen und Interpretation:</a:t>
            </a:r>
            <a:endParaRPr lang="de-DE" sz="1100"/>
          </a:p>
          <a:p>
            <a:pPr algn="just" eaLnBrk="0" hangingPunct="0"/>
            <a:r>
              <a:rPr lang="de-DE" sz="1200">
                <a:cs typeface="Times New Roman" pitchFamily="18" charset="0"/>
              </a:rPr>
              <a:t>Die MS sind chronologisch geordnet und vollständig dargestellt. Der PSP-Code ist mit angegeben. Anfang und Ende bilden die Beauftragung und die Abnahme des Projektes. Das Projekt dauert 1 Monat. Nach der NW-Übergabe wird der Abschlussbericht erstellt und die Fotos gemacht.</a:t>
            </a:r>
            <a:endParaRPr lang="de-DE"/>
          </a:p>
        </p:txBody>
      </p:sp>
    </p:spTree>
    <p:extLst>
      <p:ext uri="{BB962C8B-B14F-4D97-AF65-F5344CB8AC3E}">
        <p14:creationId xmlns:p14="http://schemas.microsoft.com/office/powerpoint/2010/main" val="3301668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Planung der Projekt-Umwelten</a:t>
            </a:r>
            <a:endParaRPr lang="de-DE" dirty="0"/>
          </a:p>
        </p:txBody>
      </p:sp>
      <p:sp>
        <p:nvSpPr>
          <p:cNvPr id="6" name="Textplatzhalter 5"/>
          <p:cNvSpPr>
            <a:spLocks noGrp="1"/>
          </p:cNvSpPr>
          <p:nvPr>
            <p:ph type="body" idx="1"/>
          </p:nvPr>
        </p:nvSpPr>
        <p:spPr/>
        <p:txBody>
          <a:bodyPr/>
          <a:lstStyle/>
          <a:p>
            <a:r>
              <a:rPr lang="de-DE" dirty="0" smtClean="0"/>
              <a:t>Planung und Analyse der Umwelt-Beziehungen</a:t>
            </a:r>
            <a:endParaRPr lang="de-DE" dirty="0"/>
          </a:p>
        </p:txBody>
      </p:sp>
    </p:spTree>
    <p:extLst>
      <p:ext uri="{BB962C8B-B14F-4D97-AF65-F5344CB8AC3E}">
        <p14:creationId xmlns:p14="http://schemas.microsoft.com/office/powerpoint/2010/main" val="3624134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7" name="Rectangle 65"/>
          <p:cNvSpPr>
            <a:spLocks noChangeArrowheads="1"/>
          </p:cNvSpPr>
          <p:nvPr/>
        </p:nvSpPr>
        <p:spPr bwMode="auto">
          <a:xfrm>
            <a:off x="179388" y="5661025"/>
            <a:ext cx="8785225" cy="830997"/>
          </a:xfrm>
          <a:prstGeom prst="rect">
            <a:avLst/>
          </a:prstGeom>
          <a:noFill/>
          <a:ln w="9525">
            <a:noFill/>
            <a:miter lim="800000"/>
            <a:headEnd/>
            <a:tailEnd/>
          </a:ln>
          <a:effectLst/>
        </p:spPr>
        <p:txBody>
          <a:bodyPr anchor="ctr">
            <a:spAutoFit/>
          </a:bodyPr>
          <a:lstStyle/>
          <a:p>
            <a:pPr algn="just"/>
            <a:r>
              <a:rPr lang="de-DE" sz="1200" dirty="0">
                <a:cs typeface="Times New Roman" pitchFamily="18" charset="0"/>
              </a:rPr>
              <a:t>Annahmen und Interpretation:</a:t>
            </a:r>
            <a:endParaRPr lang="de-DE" sz="1100" dirty="0"/>
          </a:p>
          <a:p>
            <a:pPr algn="just" eaLnBrk="0" hangingPunct="0"/>
            <a:r>
              <a:rPr lang="de-DE" sz="1200" dirty="0">
                <a:cs typeface="Times New Roman" pitchFamily="18" charset="0"/>
              </a:rPr>
              <a:t>Die externen Umwelten bestehen aus den unternehmensinternen Abteilungen PE, PV und </a:t>
            </a:r>
            <a:r>
              <a:rPr lang="de-DE" sz="1200" dirty="0" err="1">
                <a:cs typeface="Times New Roman" pitchFamily="18" charset="0"/>
              </a:rPr>
              <a:t>Facility</a:t>
            </a:r>
            <a:r>
              <a:rPr lang="de-DE" sz="1200" dirty="0">
                <a:cs typeface="Times New Roman" pitchFamily="18" charset="0"/>
              </a:rPr>
              <a:t>. </a:t>
            </a:r>
            <a:r>
              <a:rPr lang="de-DE" sz="1200" dirty="0" smtClean="0">
                <a:cs typeface="Times New Roman" pitchFamily="18" charset="0"/>
              </a:rPr>
              <a:t>Die </a:t>
            </a:r>
            <a:r>
              <a:rPr lang="de-DE" sz="1200" dirty="0">
                <a:cs typeface="Times New Roman" pitchFamily="18" charset="0"/>
              </a:rPr>
              <a:t>Abt. </a:t>
            </a:r>
            <a:r>
              <a:rPr lang="de-DE" sz="1200" dirty="0" err="1">
                <a:cs typeface="Times New Roman" pitchFamily="18" charset="0"/>
              </a:rPr>
              <a:t>Facility</a:t>
            </a:r>
            <a:r>
              <a:rPr lang="de-DE" sz="1200" dirty="0">
                <a:cs typeface="Times New Roman" pitchFamily="18" charset="0"/>
              </a:rPr>
              <a:t> hilft bei Problemen mit der Ausstattung (Sessel, Tische, etc.). Teilweise schlechte Erfahrungen mit Lieferanten bei anderen Projekten; sonst alle Beziehungen positiv.</a:t>
            </a:r>
            <a:endParaRPr lang="de-DE" dirty="0"/>
          </a:p>
        </p:txBody>
      </p:sp>
      <p:sp>
        <p:nvSpPr>
          <p:cNvPr id="8338" name="Oval 146"/>
          <p:cNvSpPr>
            <a:spLocks noChangeArrowheads="1"/>
          </p:cNvSpPr>
          <p:nvPr/>
        </p:nvSpPr>
        <p:spPr bwMode="auto">
          <a:xfrm>
            <a:off x="2393950" y="1173163"/>
            <a:ext cx="1327150" cy="658812"/>
          </a:xfrm>
          <a:prstGeom prst="ellipse">
            <a:avLst/>
          </a:prstGeom>
          <a:solidFill>
            <a:srgbClr val="C0C0C0"/>
          </a:solidFill>
          <a:ln w="0">
            <a:solidFill>
              <a:srgbClr val="000000"/>
            </a:solidFill>
            <a:round/>
            <a:headEnd/>
            <a:tailEnd/>
          </a:ln>
        </p:spPr>
        <p:txBody>
          <a:bodyPr/>
          <a:lstStyle/>
          <a:p>
            <a:endParaRPr lang="de-AT"/>
          </a:p>
        </p:txBody>
      </p:sp>
      <p:sp>
        <p:nvSpPr>
          <p:cNvPr id="8339" name="Oval 147"/>
          <p:cNvSpPr>
            <a:spLocks noChangeArrowheads="1"/>
          </p:cNvSpPr>
          <p:nvPr/>
        </p:nvSpPr>
        <p:spPr bwMode="auto">
          <a:xfrm>
            <a:off x="2393950" y="1173163"/>
            <a:ext cx="1327150" cy="658812"/>
          </a:xfrm>
          <a:prstGeom prst="ellipse">
            <a:avLst/>
          </a:prstGeom>
          <a:noFill/>
          <a:ln w="7938" cap="rnd">
            <a:solidFill>
              <a:srgbClr val="000000"/>
            </a:solidFill>
            <a:round/>
            <a:headEnd/>
            <a:tailEnd/>
          </a:ln>
        </p:spPr>
        <p:txBody>
          <a:bodyPr/>
          <a:lstStyle/>
          <a:p>
            <a:endParaRPr lang="de-AT"/>
          </a:p>
        </p:txBody>
      </p:sp>
      <p:sp>
        <p:nvSpPr>
          <p:cNvPr id="8340" name="Rectangle 148"/>
          <p:cNvSpPr>
            <a:spLocks noChangeArrowheads="1"/>
          </p:cNvSpPr>
          <p:nvPr/>
        </p:nvSpPr>
        <p:spPr bwMode="auto">
          <a:xfrm>
            <a:off x="2525713" y="1371600"/>
            <a:ext cx="746125" cy="122238"/>
          </a:xfrm>
          <a:prstGeom prst="rect">
            <a:avLst/>
          </a:prstGeom>
          <a:noFill/>
          <a:ln w="9525">
            <a:noFill/>
            <a:miter lim="800000"/>
            <a:headEnd/>
            <a:tailEnd/>
          </a:ln>
        </p:spPr>
        <p:txBody>
          <a:bodyPr wrap="none" lIns="0" tIns="0" rIns="0" bIns="0">
            <a:spAutoFit/>
          </a:bodyPr>
          <a:lstStyle/>
          <a:p>
            <a:r>
              <a:rPr lang="de-DE" sz="800" b="1">
                <a:solidFill>
                  <a:srgbClr val="000000"/>
                </a:solidFill>
              </a:rPr>
              <a:t>Lieferanten HW</a:t>
            </a:r>
            <a:endParaRPr lang="de-DE"/>
          </a:p>
        </p:txBody>
      </p:sp>
      <p:sp>
        <p:nvSpPr>
          <p:cNvPr id="8341" name="Rectangle 149"/>
          <p:cNvSpPr>
            <a:spLocks noChangeArrowheads="1"/>
          </p:cNvSpPr>
          <p:nvPr/>
        </p:nvSpPr>
        <p:spPr bwMode="auto">
          <a:xfrm>
            <a:off x="3375025" y="1371600"/>
            <a:ext cx="28575" cy="122238"/>
          </a:xfrm>
          <a:prstGeom prst="rect">
            <a:avLst/>
          </a:prstGeom>
          <a:noFill/>
          <a:ln w="9525">
            <a:noFill/>
            <a:miter lim="800000"/>
            <a:headEnd/>
            <a:tailEnd/>
          </a:ln>
        </p:spPr>
        <p:txBody>
          <a:bodyPr wrap="none" lIns="0" tIns="0" rIns="0" bIns="0">
            <a:spAutoFit/>
          </a:bodyPr>
          <a:lstStyle/>
          <a:p>
            <a:r>
              <a:rPr lang="de-DE" sz="800" b="1">
                <a:solidFill>
                  <a:srgbClr val="000000"/>
                </a:solidFill>
              </a:rPr>
              <a:t>/</a:t>
            </a:r>
            <a:endParaRPr lang="de-DE"/>
          </a:p>
        </p:txBody>
      </p:sp>
      <p:sp>
        <p:nvSpPr>
          <p:cNvPr id="8342" name="Rectangle 150"/>
          <p:cNvSpPr>
            <a:spLocks noChangeArrowheads="1"/>
          </p:cNvSpPr>
          <p:nvPr/>
        </p:nvSpPr>
        <p:spPr bwMode="auto">
          <a:xfrm>
            <a:off x="3400425" y="1371600"/>
            <a:ext cx="163513" cy="122238"/>
          </a:xfrm>
          <a:prstGeom prst="rect">
            <a:avLst/>
          </a:prstGeom>
          <a:noFill/>
          <a:ln w="9525">
            <a:noFill/>
            <a:miter lim="800000"/>
            <a:headEnd/>
            <a:tailEnd/>
          </a:ln>
        </p:spPr>
        <p:txBody>
          <a:bodyPr wrap="none" lIns="0" tIns="0" rIns="0" bIns="0">
            <a:spAutoFit/>
          </a:bodyPr>
          <a:lstStyle/>
          <a:p>
            <a:r>
              <a:rPr lang="de-DE" sz="800" b="1">
                <a:solidFill>
                  <a:srgbClr val="000000"/>
                </a:solidFill>
              </a:rPr>
              <a:t>SW</a:t>
            </a:r>
            <a:endParaRPr lang="de-DE"/>
          </a:p>
        </p:txBody>
      </p:sp>
      <p:sp>
        <p:nvSpPr>
          <p:cNvPr id="8343" name="Rectangle 151"/>
          <p:cNvSpPr>
            <a:spLocks noChangeArrowheads="1"/>
          </p:cNvSpPr>
          <p:nvPr/>
        </p:nvSpPr>
        <p:spPr bwMode="auto">
          <a:xfrm>
            <a:off x="2846388" y="1501775"/>
            <a:ext cx="119062" cy="122238"/>
          </a:xfrm>
          <a:prstGeom prst="rect">
            <a:avLst/>
          </a:prstGeom>
          <a:noFill/>
          <a:ln w="9525">
            <a:noFill/>
            <a:miter lim="800000"/>
            <a:headEnd/>
            <a:tailEnd/>
          </a:ln>
        </p:spPr>
        <p:txBody>
          <a:bodyPr wrap="none" lIns="0" tIns="0" rIns="0" bIns="0">
            <a:spAutoFit/>
          </a:bodyPr>
          <a:lstStyle/>
          <a:p>
            <a:r>
              <a:rPr lang="de-DE" sz="800">
                <a:solidFill>
                  <a:srgbClr val="000000"/>
                </a:solidFill>
              </a:rPr>
              <a:t>Fa</a:t>
            </a:r>
            <a:endParaRPr lang="de-DE"/>
          </a:p>
        </p:txBody>
      </p:sp>
      <p:sp>
        <p:nvSpPr>
          <p:cNvPr id="8344" name="Rectangle 152"/>
          <p:cNvSpPr>
            <a:spLocks noChangeArrowheads="1"/>
          </p:cNvSpPr>
          <p:nvPr/>
        </p:nvSpPr>
        <p:spPr bwMode="auto">
          <a:xfrm>
            <a:off x="2976563" y="1501775"/>
            <a:ext cx="57150" cy="122238"/>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45" name="Rectangle 153"/>
          <p:cNvSpPr>
            <a:spLocks noChangeArrowheads="1"/>
          </p:cNvSpPr>
          <p:nvPr/>
        </p:nvSpPr>
        <p:spPr bwMode="auto">
          <a:xfrm>
            <a:off x="3046413" y="1501775"/>
            <a:ext cx="198437" cy="122238"/>
          </a:xfrm>
          <a:prstGeom prst="rect">
            <a:avLst/>
          </a:prstGeom>
          <a:noFill/>
          <a:ln w="9525">
            <a:noFill/>
            <a:miter lim="800000"/>
            <a:headEnd/>
            <a:tailEnd/>
          </a:ln>
        </p:spPr>
        <p:txBody>
          <a:bodyPr wrap="none" lIns="0" tIns="0" rIns="0" bIns="0">
            <a:spAutoFit/>
          </a:bodyPr>
          <a:lstStyle/>
          <a:p>
            <a:r>
              <a:rPr lang="de-DE" sz="800">
                <a:solidFill>
                  <a:srgbClr val="000000"/>
                </a:solidFill>
              </a:rPr>
              <a:t>XYZ</a:t>
            </a:r>
            <a:endParaRPr lang="de-DE"/>
          </a:p>
        </p:txBody>
      </p:sp>
      <p:sp>
        <p:nvSpPr>
          <p:cNvPr id="8346" name="Oval 154"/>
          <p:cNvSpPr>
            <a:spLocks noChangeArrowheads="1"/>
          </p:cNvSpPr>
          <p:nvPr/>
        </p:nvSpPr>
        <p:spPr bwMode="auto">
          <a:xfrm>
            <a:off x="2001838" y="2270125"/>
            <a:ext cx="1276350" cy="635000"/>
          </a:xfrm>
          <a:prstGeom prst="ellipse">
            <a:avLst/>
          </a:prstGeom>
          <a:solidFill>
            <a:srgbClr val="C0C0C0"/>
          </a:solidFill>
          <a:ln w="0">
            <a:solidFill>
              <a:srgbClr val="000000"/>
            </a:solidFill>
            <a:round/>
            <a:headEnd/>
            <a:tailEnd/>
          </a:ln>
        </p:spPr>
        <p:txBody>
          <a:bodyPr/>
          <a:lstStyle/>
          <a:p>
            <a:endParaRPr lang="de-AT"/>
          </a:p>
        </p:txBody>
      </p:sp>
      <p:sp>
        <p:nvSpPr>
          <p:cNvPr id="8347" name="Oval 155"/>
          <p:cNvSpPr>
            <a:spLocks noChangeArrowheads="1"/>
          </p:cNvSpPr>
          <p:nvPr/>
        </p:nvSpPr>
        <p:spPr bwMode="auto">
          <a:xfrm>
            <a:off x="2001838" y="2270125"/>
            <a:ext cx="1276350" cy="635000"/>
          </a:xfrm>
          <a:prstGeom prst="ellipse">
            <a:avLst/>
          </a:prstGeom>
          <a:noFill/>
          <a:ln w="7938" cap="rnd">
            <a:solidFill>
              <a:srgbClr val="000000"/>
            </a:solidFill>
            <a:round/>
            <a:headEnd/>
            <a:tailEnd/>
          </a:ln>
        </p:spPr>
        <p:txBody>
          <a:bodyPr/>
          <a:lstStyle/>
          <a:p>
            <a:endParaRPr lang="de-AT"/>
          </a:p>
        </p:txBody>
      </p:sp>
      <p:sp>
        <p:nvSpPr>
          <p:cNvPr id="8348" name="Rectangle 156"/>
          <p:cNvSpPr>
            <a:spLocks noChangeArrowheads="1"/>
          </p:cNvSpPr>
          <p:nvPr/>
        </p:nvSpPr>
        <p:spPr bwMode="auto">
          <a:xfrm>
            <a:off x="2057400" y="2525713"/>
            <a:ext cx="1020763" cy="122237"/>
          </a:xfrm>
          <a:prstGeom prst="rect">
            <a:avLst/>
          </a:prstGeom>
          <a:noFill/>
          <a:ln w="9525">
            <a:noFill/>
            <a:miter lim="800000"/>
            <a:headEnd/>
            <a:tailEnd/>
          </a:ln>
        </p:spPr>
        <p:txBody>
          <a:bodyPr wrap="none" lIns="0" tIns="0" rIns="0" bIns="0">
            <a:spAutoFit/>
          </a:bodyPr>
          <a:lstStyle/>
          <a:p>
            <a:r>
              <a:rPr lang="de-DE" sz="800" b="1">
                <a:solidFill>
                  <a:srgbClr val="000000"/>
                </a:solidFill>
              </a:rPr>
              <a:t>Personalentwicklung</a:t>
            </a:r>
            <a:endParaRPr lang="de-DE"/>
          </a:p>
        </p:txBody>
      </p:sp>
      <p:sp>
        <p:nvSpPr>
          <p:cNvPr id="8349" name="Oval 157"/>
          <p:cNvSpPr>
            <a:spLocks noChangeArrowheads="1"/>
          </p:cNvSpPr>
          <p:nvPr/>
        </p:nvSpPr>
        <p:spPr bwMode="auto">
          <a:xfrm>
            <a:off x="5538788" y="1412875"/>
            <a:ext cx="1409700" cy="674688"/>
          </a:xfrm>
          <a:prstGeom prst="ellipse">
            <a:avLst/>
          </a:prstGeom>
          <a:solidFill>
            <a:srgbClr val="FFFFFF"/>
          </a:solidFill>
          <a:ln w="0">
            <a:solidFill>
              <a:srgbClr val="000000"/>
            </a:solidFill>
            <a:round/>
            <a:headEnd/>
            <a:tailEnd/>
          </a:ln>
        </p:spPr>
        <p:txBody>
          <a:bodyPr/>
          <a:lstStyle/>
          <a:p>
            <a:endParaRPr lang="de-AT"/>
          </a:p>
        </p:txBody>
      </p:sp>
      <p:sp>
        <p:nvSpPr>
          <p:cNvPr id="8350" name="Oval 158"/>
          <p:cNvSpPr>
            <a:spLocks noChangeArrowheads="1"/>
          </p:cNvSpPr>
          <p:nvPr/>
        </p:nvSpPr>
        <p:spPr bwMode="auto">
          <a:xfrm>
            <a:off x="5538788" y="1412875"/>
            <a:ext cx="1409700" cy="674688"/>
          </a:xfrm>
          <a:prstGeom prst="ellipse">
            <a:avLst/>
          </a:prstGeom>
          <a:noFill/>
          <a:ln w="7938" cap="rnd">
            <a:solidFill>
              <a:srgbClr val="000000"/>
            </a:solidFill>
            <a:round/>
            <a:headEnd/>
            <a:tailEnd/>
          </a:ln>
        </p:spPr>
        <p:txBody>
          <a:bodyPr/>
          <a:lstStyle/>
          <a:p>
            <a:endParaRPr lang="de-AT"/>
          </a:p>
        </p:txBody>
      </p:sp>
      <p:sp>
        <p:nvSpPr>
          <p:cNvPr id="8351" name="Rectangle 159"/>
          <p:cNvSpPr>
            <a:spLocks noChangeArrowheads="1"/>
          </p:cNvSpPr>
          <p:nvPr/>
        </p:nvSpPr>
        <p:spPr bwMode="auto">
          <a:xfrm>
            <a:off x="5680075" y="1638300"/>
            <a:ext cx="1193800" cy="122238"/>
          </a:xfrm>
          <a:prstGeom prst="rect">
            <a:avLst/>
          </a:prstGeom>
          <a:noFill/>
          <a:ln w="9525">
            <a:noFill/>
            <a:miter lim="800000"/>
            <a:headEnd/>
            <a:tailEnd/>
          </a:ln>
        </p:spPr>
        <p:txBody>
          <a:bodyPr wrap="none" lIns="0" tIns="0" rIns="0" bIns="0">
            <a:spAutoFit/>
          </a:bodyPr>
          <a:lstStyle/>
          <a:p>
            <a:r>
              <a:rPr lang="de-DE" sz="800" b="1">
                <a:solidFill>
                  <a:srgbClr val="000000"/>
                </a:solidFill>
              </a:rPr>
              <a:t>Projektmitarbeiter (PMA)</a:t>
            </a:r>
            <a:endParaRPr lang="de-DE"/>
          </a:p>
        </p:txBody>
      </p:sp>
      <p:sp>
        <p:nvSpPr>
          <p:cNvPr id="8352" name="Rectangle 160"/>
          <p:cNvSpPr>
            <a:spLocks noChangeArrowheads="1"/>
          </p:cNvSpPr>
          <p:nvPr/>
        </p:nvSpPr>
        <p:spPr bwMode="auto">
          <a:xfrm>
            <a:off x="5637213" y="1766888"/>
            <a:ext cx="106362" cy="122237"/>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8353" name="Rectangle 161"/>
          <p:cNvSpPr>
            <a:spLocks noChangeArrowheads="1"/>
          </p:cNvSpPr>
          <p:nvPr/>
        </p:nvSpPr>
        <p:spPr bwMode="auto">
          <a:xfrm>
            <a:off x="5759450" y="1766888"/>
            <a:ext cx="57150" cy="12223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54" name="Rectangle 162"/>
          <p:cNvSpPr>
            <a:spLocks noChangeArrowheads="1"/>
          </p:cNvSpPr>
          <p:nvPr/>
        </p:nvSpPr>
        <p:spPr bwMode="auto">
          <a:xfrm>
            <a:off x="5819775" y="1766888"/>
            <a:ext cx="277813" cy="122237"/>
          </a:xfrm>
          <a:prstGeom prst="rect">
            <a:avLst/>
          </a:prstGeom>
          <a:noFill/>
          <a:ln w="9525">
            <a:noFill/>
            <a:miter lim="800000"/>
            <a:headEnd/>
            <a:tailEnd/>
          </a:ln>
        </p:spPr>
        <p:txBody>
          <a:bodyPr wrap="none" lIns="0" tIns="0" rIns="0" bIns="0">
            <a:spAutoFit/>
          </a:bodyPr>
          <a:lstStyle/>
          <a:p>
            <a:r>
              <a:rPr lang="de-DE" sz="800">
                <a:solidFill>
                  <a:srgbClr val="000000"/>
                </a:solidFill>
              </a:rPr>
              <a:t>Hurgo</a:t>
            </a:r>
            <a:endParaRPr lang="de-DE"/>
          </a:p>
        </p:txBody>
      </p:sp>
      <p:sp>
        <p:nvSpPr>
          <p:cNvPr id="8355" name="Rectangle 163"/>
          <p:cNvSpPr>
            <a:spLocks noChangeArrowheads="1"/>
          </p:cNvSpPr>
          <p:nvPr/>
        </p:nvSpPr>
        <p:spPr bwMode="auto">
          <a:xfrm>
            <a:off x="6140450" y="1766888"/>
            <a:ext cx="57150" cy="12223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56" name="Rectangle 164"/>
          <p:cNvSpPr>
            <a:spLocks noChangeArrowheads="1"/>
          </p:cNvSpPr>
          <p:nvPr/>
        </p:nvSpPr>
        <p:spPr bwMode="auto">
          <a:xfrm>
            <a:off x="6200775" y="1766888"/>
            <a:ext cx="106363" cy="122237"/>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8357" name="Rectangle 165"/>
          <p:cNvSpPr>
            <a:spLocks noChangeArrowheads="1"/>
          </p:cNvSpPr>
          <p:nvPr/>
        </p:nvSpPr>
        <p:spPr bwMode="auto">
          <a:xfrm>
            <a:off x="6321425" y="1766888"/>
            <a:ext cx="57150" cy="12223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58" name="Rectangle 166"/>
          <p:cNvSpPr>
            <a:spLocks noChangeArrowheads="1"/>
          </p:cNvSpPr>
          <p:nvPr/>
        </p:nvSpPr>
        <p:spPr bwMode="auto">
          <a:xfrm>
            <a:off x="6383338" y="1766888"/>
            <a:ext cx="295275" cy="122237"/>
          </a:xfrm>
          <a:prstGeom prst="rect">
            <a:avLst/>
          </a:prstGeom>
          <a:noFill/>
          <a:ln w="9525">
            <a:noFill/>
            <a:miter lim="800000"/>
            <a:headEnd/>
            <a:tailEnd/>
          </a:ln>
        </p:spPr>
        <p:txBody>
          <a:bodyPr wrap="none" lIns="0" tIns="0" rIns="0" bIns="0">
            <a:spAutoFit/>
          </a:bodyPr>
          <a:lstStyle/>
          <a:p>
            <a:r>
              <a:rPr lang="de-DE" sz="800">
                <a:solidFill>
                  <a:srgbClr val="000000"/>
                </a:solidFill>
              </a:rPr>
              <a:t>Roboti</a:t>
            </a:r>
            <a:endParaRPr lang="de-DE"/>
          </a:p>
        </p:txBody>
      </p:sp>
      <p:sp>
        <p:nvSpPr>
          <p:cNvPr id="8359" name="Oval 167"/>
          <p:cNvSpPr>
            <a:spLocks noChangeArrowheads="1"/>
          </p:cNvSpPr>
          <p:nvPr/>
        </p:nvSpPr>
        <p:spPr bwMode="auto">
          <a:xfrm>
            <a:off x="5784850" y="2276475"/>
            <a:ext cx="1595438" cy="768350"/>
          </a:xfrm>
          <a:prstGeom prst="ellipse">
            <a:avLst/>
          </a:prstGeom>
          <a:solidFill>
            <a:srgbClr val="FFFFFF"/>
          </a:solidFill>
          <a:ln w="0">
            <a:solidFill>
              <a:srgbClr val="000000"/>
            </a:solidFill>
            <a:round/>
            <a:headEnd/>
            <a:tailEnd/>
          </a:ln>
        </p:spPr>
        <p:txBody>
          <a:bodyPr/>
          <a:lstStyle/>
          <a:p>
            <a:endParaRPr lang="de-AT"/>
          </a:p>
        </p:txBody>
      </p:sp>
      <p:sp>
        <p:nvSpPr>
          <p:cNvPr id="8360" name="Oval 168"/>
          <p:cNvSpPr>
            <a:spLocks noChangeArrowheads="1"/>
          </p:cNvSpPr>
          <p:nvPr/>
        </p:nvSpPr>
        <p:spPr bwMode="auto">
          <a:xfrm>
            <a:off x="5784850" y="2276475"/>
            <a:ext cx="1595438" cy="768350"/>
          </a:xfrm>
          <a:prstGeom prst="ellipse">
            <a:avLst/>
          </a:prstGeom>
          <a:noFill/>
          <a:ln w="7938" cap="rnd">
            <a:solidFill>
              <a:srgbClr val="000000"/>
            </a:solidFill>
            <a:round/>
            <a:headEnd/>
            <a:tailEnd/>
          </a:ln>
        </p:spPr>
        <p:txBody>
          <a:bodyPr/>
          <a:lstStyle/>
          <a:p>
            <a:endParaRPr lang="de-AT"/>
          </a:p>
        </p:txBody>
      </p:sp>
      <p:sp>
        <p:nvSpPr>
          <p:cNvPr id="8361" name="Rectangle 169"/>
          <p:cNvSpPr>
            <a:spLocks noChangeArrowheads="1"/>
          </p:cNvSpPr>
          <p:nvPr/>
        </p:nvSpPr>
        <p:spPr bwMode="auto">
          <a:xfrm>
            <a:off x="5867400" y="2492375"/>
            <a:ext cx="1381125" cy="122238"/>
          </a:xfrm>
          <a:prstGeom prst="rect">
            <a:avLst/>
          </a:prstGeom>
          <a:noFill/>
          <a:ln w="9525">
            <a:noFill/>
            <a:miter lim="800000"/>
            <a:headEnd/>
            <a:tailEnd/>
          </a:ln>
        </p:spPr>
        <p:txBody>
          <a:bodyPr wrap="none" lIns="0" tIns="0" rIns="0" bIns="0">
            <a:spAutoFit/>
          </a:bodyPr>
          <a:lstStyle/>
          <a:p>
            <a:r>
              <a:rPr lang="de-DE" sz="800" b="1">
                <a:solidFill>
                  <a:srgbClr val="000000"/>
                </a:solidFill>
              </a:rPr>
              <a:t>Projektteammitglieder (PTM)</a:t>
            </a:r>
            <a:endParaRPr lang="de-DE"/>
          </a:p>
        </p:txBody>
      </p:sp>
      <p:sp>
        <p:nvSpPr>
          <p:cNvPr id="8362" name="Rectangle 170"/>
          <p:cNvSpPr>
            <a:spLocks noChangeArrowheads="1"/>
          </p:cNvSpPr>
          <p:nvPr/>
        </p:nvSpPr>
        <p:spPr bwMode="auto">
          <a:xfrm>
            <a:off x="5837238" y="2663825"/>
            <a:ext cx="474662" cy="122238"/>
          </a:xfrm>
          <a:prstGeom prst="rect">
            <a:avLst/>
          </a:prstGeom>
          <a:noFill/>
          <a:ln w="9525">
            <a:noFill/>
            <a:miter lim="800000"/>
            <a:headEnd/>
            <a:tailEnd/>
          </a:ln>
        </p:spPr>
        <p:txBody>
          <a:bodyPr wrap="none" lIns="0" tIns="0" rIns="0" bIns="0">
            <a:spAutoFit/>
          </a:bodyPr>
          <a:lstStyle/>
          <a:p>
            <a:r>
              <a:rPr lang="de-DE" sz="800">
                <a:solidFill>
                  <a:srgbClr val="000000"/>
                </a:solidFill>
              </a:rPr>
              <a:t>Weinerlich</a:t>
            </a:r>
            <a:endParaRPr lang="de-DE"/>
          </a:p>
        </p:txBody>
      </p:sp>
      <p:sp>
        <p:nvSpPr>
          <p:cNvPr id="8363" name="Rectangle 171"/>
          <p:cNvSpPr>
            <a:spLocks noChangeArrowheads="1"/>
          </p:cNvSpPr>
          <p:nvPr/>
        </p:nvSpPr>
        <p:spPr bwMode="auto">
          <a:xfrm>
            <a:off x="6383338" y="2663825"/>
            <a:ext cx="57150" cy="122238"/>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64" name="Rectangle 172"/>
          <p:cNvSpPr>
            <a:spLocks noChangeArrowheads="1"/>
          </p:cNvSpPr>
          <p:nvPr/>
        </p:nvSpPr>
        <p:spPr bwMode="auto">
          <a:xfrm>
            <a:off x="6443663" y="2663825"/>
            <a:ext cx="469900" cy="122238"/>
          </a:xfrm>
          <a:prstGeom prst="rect">
            <a:avLst/>
          </a:prstGeom>
          <a:noFill/>
          <a:ln w="9525">
            <a:noFill/>
            <a:miter lim="800000"/>
            <a:headEnd/>
            <a:tailEnd/>
          </a:ln>
        </p:spPr>
        <p:txBody>
          <a:bodyPr wrap="none" lIns="0" tIns="0" rIns="0" bIns="0">
            <a:spAutoFit/>
          </a:bodyPr>
          <a:lstStyle/>
          <a:p>
            <a:r>
              <a:rPr lang="de-DE" sz="800">
                <a:solidFill>
                  <a:srgbClr val="000000"/>
                </a:solidFill>
              </a:rPr>
              <a:t>Rathmaier</a:t>
            </a:r>
            <a:endParaRPr lang="de-DE"/>
          </a:p>
        </p:txBody>
      </p:sp>
      <p:sp>
        <p:nvSpPr>
          <p:cNvPr id="8365" name="Rectangle 173"/>
          <p:cNvSpPr>
            <a:spLocks noChangeArrowheads="1"/>
          </p:cNvSpPr>
          <p:nvPr/>
        </p:nvSpPr>
        <p:spPr bwMode="auto">
          <a:xfrm>
            <a:off x="6972300" y="2663825"/>
            <a:ext cx="57150" cy="122238"/>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66" name="Rectangle 174"/>
          <p:cNvSpPr>
            <a:spLocks noChangeArrowheads="1"/>
          </p:cNvSpPr>
          <p:nvPr/>
        </p:nvSpPr>
        <p:spPr bwMode="auto">
          <a:xfrm>
            <a:off x="6192838" y="2792413"/>
            <a:ext cx="407987" cy="122237"/>
          </a:xfrm>
          <a:prstGeom prst="rect">
            <a:avLst/>
          </a:prstGeom>
          <a:noFill/>
          <a:ln w="9525">
            <a:noFill/>
            <a:miter lim="800000"/>
            <a:headEnd/>
            <a:tailEnd/>
          </a:ln>
        </p:spPr>
        <p:txBody>
          <a:bodyPr wrap="none" lIns="0" tIns="0" rIns="0" bIns="0">
            <a:spAutoFit/>
          </a:bodyPr>
          <a:lstStyle/>
          <a:p>
            <a:r>
              <a:rPr lang="de-DE" sz="800">
                <a:solidFill>
                  <a:srgbClr val="000000"/>
                </a:solidFill>
              </a:rPr>
              <a:t>Schnorrs</a:t>
            </a:r>
            <a:endParaRPr lang="de-DE"/>
          </a:p>
        </p:txBody>
      </p:sp>
      <p:sp>
        <p:nvSpPr>
          <p:cNvPr id="8367" name="Oval 175"/>
          <p:cNvSpPr>
            <a:spLocks noChangeArrowheads="1"/>
          </p:cNvSpPr>
          <p:nvPr/>
        </p:nvSpPr>
        <p:spPr bwMode="auto">
          <a:xfrm>
            <a:off x="5686425" y="4375150"/>
            <a:ext cx="1406525" cy="638175"/>
          </a:xfrm>
          <a:prstGeom prst="ellipse">
            <a:avLst/>
          </a:prstGeom>
          <a:solidFill>
            <a:srgbClr val="FFFFFF"/>
          </a:solidFill>
          <a:ln w="0">
            <a:solidFill>
              <a:srgbClr val="000000"/>
            </a:solidFill>
            <a:round/>
            <a:headEnd/>
            <a:tailEnd/>
          </a:ln>
        </p:spPr>
        <p:txBody>
          <a:bodyPr/>
          <a:lstStyle/>
          <a:p>
            <a:endParaRPr lang="de-AT"/>
          </a:p>
        </p:txBody>
      </p:sp>
      <p:sp>
        <p:nvSpPr>
          <p:cNvPr id="8369" name="Rectangle 177"/>
          <p:cNvSpPr>
            <a:spLocks noChangeArrowheads="1"/>
          </p:cNvSpPr>
          <p:nvPr/>
        </p:nvSpPr>
        <p:spPr bwMode="auto">
          <a:xfrm>
            <a:off x="5764213" y="4581525"/>
            <a:ext cx="1255712" cy="122238"/>
          </a:xfrm>
          <a:prstGeom prst="rect">
            <a:avLst/>
          </a:prstGeom>
          <a:noFill/>
          <a:ln w="9525">
            <a:noFill/>
            <a:miter lim="800000"/>
            <a:headEnd/>
            <a:tailEnd/>
          </a:ln>
        </p:spPr>
        <p:txBody>
          <a:bodyPr wrap="none" lIns="0" tIns="0" rIns="0" bIns="0">
            <a:spAutoFit/>
          </a:bodyPr>
          <a:lstStyle/>
          <a:p>
            <a:r>
              <a:rPr lang="de-DE" sz="800" b="1">
                <a:solidFill>
                  <a:srgbClr val="000000"/>
                </a:solidFill>
              </a:rPr>
              <a:t>Projektauftraggeber(PAG)</a:t>
            </a:r>
            <a:endParaRPr lang="de-DE"/>
          </a:p>
        </p:txBody>
      </p:sp>
      <p:sp>
        <p:nvSpPr>
          <p:cNvPr id="8370" name="Rectangle 178"/>
          <p:cNvSpPr>
            <a:spLocks noChangeArrowheads="1"/>
          </p:cNvSpPr>
          <p:nvPr/>
        </p:nvSpPr>
        <p:spPr bwMode="auto">
          <a:xfrm>
            <a:off x="6022975" y="4689475"/>
            <a:ext cx="106363" cy="122238"/>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8371" name="Rectangle 179"/>
          <p:cNvSpPr>
            <a:spLocks noChangeArrowheads="1"/>
          </p:cNvSpPr>
          <p:nvPr/>
        </p:nvSpPr>
        <p:spPr bwMode="auto">
          <a:xfrm>
            <a:off x="6113463" y="4689475"/>
            <a:ext cx="57150" cy="122238"/>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72" name="Rectangle 180"/>
          <p:cNvSpPr>
            <a:spLocks noChangeArrowheads="1"/>
          </p:cNvSpPr>
          <p:nvPr/>
        </p:nvSpPr>
        <p:spPr bwMode="auto">
          <a:xfrm>
            <a:off x="6215063" y="4689475"/>
            <a:ext cx="431800" cy="122238"/>
          </a:xfrm>
          <a:prstGeom prst="rect">
            <a:avLst/>
          </a:prstGeom>
          <a:noFill/>
          <a:ln w="9525">
            <a:noFill/>
            <a:miter lim="800000"/>
            <a:headEnd/>
            <a:tailEnd/>
          </a:ln>
        </p:spPr>
        <p:txBody>
          <a:bodyPr wrap="none" lIns="0" tIns="0" rIns="0" bIns="0">
            <a:spAutoFit/>
          </a:bodyPr>
          <a:lstStyle/>
          <a:p>
            <a:r>
              <a:rPr lang="de-DE" sz="800">
                <a:solidFill>
                  <a:srgbClr val="000000"/>
                </a:solidFill>
              </a:rPr>
              <a:t>Rübezahl</a:t>
            </a:r>
            <a:endParaRPr lang="de-DE"/>
          </a:p>
        </p:txBody>
      </p:sp>
      <p:sp>
        <p:nvSpPr>
          <p:cNvPr id="8373" name="Oval 181"/>
          <p:cNvSpPr>
            <a:spLocks noChangeArrowheads="1"/>
          </p:cNvSpPr>
          <p:nvPr/>
        </p:nvSpPr>
        <p:spPr bwMode="auto">
          <a:xfrm>
            <a:off x="2590800" y="4559300"/>
            <a:ext cx="1277938" cy="633413"/>
          </a:xfrm>
          <a:prstGeom prst="ellipse">
            <a:avLst/>
          </a:prstGeom>
          <a:solidFill>
            <a:srgbClr val="C0C0C0"/>
          </a:solidFill>
          <a:ln w="0">
            <a:solidFill>
              <a:srgbClr val="000000"/>
            </a:solidFill>
            <a:round/>
            <a:headEnd/>
            <a:tailEnd/>
          </a:ln>
        </p:spPr>
        <p:txBody>
          <a:bodyPr/>
          <a:lstStyle/>
          <a:p>
            <a:endParaRPr lang="de-AT"/>
          </a:p>
        </p:txBody>
      </p:sp>
      <p:sp>
        <p:nvSpPr>
          <p:cNvPr id="8374" name="Oval 182"/>
          <p:cNvSpPr>
            <a:spLocks noChangeArrowheads="1"/>
          </p:cNvSpPr>
          <p:nvPr/>
        </p:nvSpPr>
        <p:spPr bwMode="auto">
          <a:xfrm>
            <a:off x="2590800" y="4559300"/>
            <a:ext cx="1277938" cy="633413"/>
          </a:xfrm>
          <a:prstGeom prst="ellipse">
            <a:avLst/>
          </a:prstGeom>
          <a:noFill/>
          <a:ln w="7938" cap="rnd">
            <a:solidFill>
              <a:srgbClr val="000000"/>
            </a:solidFill>
            <a:round/>
            <a:headEnd/>
            <a:tailEnd/>
          </a:ln>
        </p:spPr>
        <p:txBody>
          <a:bodyPr/>
          <a:lstStyle/>
          <a:p>
            <a:endParaRPr lang="de-AT"/>
          </a:p>
        </p:txBody>
      </p:sp>
      <p:sp>
        <p:nvSpPr>
          <p:cNvPr id="8375" name="Rectangle 183"/>
          <p:cNvSpPr>
            <a:spLocks noChangeArrowheads="1"/>
          </p:cNvSpPr>
          <p:nvPr/>
        </p:nvSpPr>
        <p:spPr bwMode="auto">
          <a:xfrm>
            <a:off x="2673350" y="4810125"/>
            <a:ext cx="352425" cy="122238"/>
          </a:xfrm>
          <a:prstGeom prst="rect">
            <a:avLst/>
          </a:prstGeom>
          <a:noFill/>
          <a:ln w="9525">
            <a:noFill/>
            <a:miter lim="800000"/>
            <a:headEnd/>
            <a:tailEnd/>
          </a:ln>
        </p:spPr>
        <p:txBody>
          <a:bodyPr wrap="none" lIns="0" tIns="0" rIns="0" bIns="0">
            <a:spAutoFit/>
          </a:bodyPr>
          <a:lstStyle/>
          <a:p>
            <a:r>
              <a:rPr lang="de-DE" sz="800" b="1">
                <a:solidFill>
                  <a:srgbClr val="000000"/>
                </a:solidFill>
              </a:rPr>
              <a:t>Facility</a:t>
            </a:r>
            <a:endParaRPr lang="de-DE"/>
          </a:p>
        </p:txBody>
      </p:sp>
      <p:sp>
        <p:nvSpPr>
          <p:cNvPr id="8376" name="Rectangle 184"/>
          <p:cNvSpPr>
            <a:spLocks noChangeArrowheads="1"/>
          </p:cNvSpPr>
          <p:nvPr/>
        </p:nvSpPr>
        <p:spPr bwMode="auto">
          <a:xfrm>
            <a:off x="3071813" y="4810125"/>
            <a:ext cx="28575" cy="122238"/>
          </a:xfrm>
          <a:prstGeom prst="rect">
            <a:avLst/>
          </a:prstGeom>
          <a:noFill/>
          <a:ln w="9525">
            <a:noFill/>
            <a:miter lim="800000"/>
            <a:headEnd/>
            <a:tailEnd/>
          </a:ln>
        </p:spPr>
        <p:txBody>
          <a:bodyPr wrap="none" lIns="0" tIns="0" rIns="0" bIns="0">
            <a:spAutoFit/>
          </a:bodyPr>
          <a:lstStyle/>
          <a:p>
            <a:r>
              <a:rPr lang="de-DE" sz="800" b="1">
                <a:solidFill>
                  <a:srgbClr val="000000"/>
                </a:solidFill>
              </a:rPr>
              <a:t>/</a:t>
            </a:r>
            <a:endParaRPr lang="de-DE"/>
          </a:p>
        </p:txBody>
      </p:sp>
      <p:sp>
        <p:nvSpPr>
          <p:cNvPr id="8377" name="Rectangle 185"/>
          <p:cNvSpPr>
            <a:spLocks noChangeArrowheads="1"/>
          </p:cNvSpPr>
          <p:nvPr/>
        </p:nvSpPr>
        <p:spPr bwMode="auto">
          <a:xfrm>
            <a:off x="3106738" y="4810125"/>
            <a:ext cx="592137" cy="122238"/>
          </a:xfrm>
          <a:prstGeom prst="rect">
            <a:avLst/>
          </a:prstGeom>
          <a:noFill/>
          <a:ln w="9525">
            <a:noFill/>
            <a:miter lim="800000"/>
            <a:headEnd/>
            <a:tailEnd/>
          </a:ln>
        </p:spPr>
        <p:txBody>
          <a:bodyPr wrap="none" lIns="0" tIns="0" rIns="0" bIns="0">
            <a:spAutoFit/>
          </a:bodyPr>
          <a:lstStyle/>
          <a:p>
            <a:r>
              <a:rPr lang="de-DE" sz="800" b="1">
                <a:solidFill>
                  <a:srgbClr val="000000"/>
                </a:solidFill>
              </a:rPr>
              <a:t>Ausstattung</a:t>
            </a:r>
            <a:endParaRPr lang="de-DE"/>
          </a:p>
        </p:txBody>
      </p:sp>
      <p:sp>
        <p:nvSpPr>
          <p:cNvPr id="8378" name="Line 186"/>
          <p:cNvSpPr>
            <a:spLocks noChangeShapeType="1"/>
          </p:cNvSpPr>
          <p:nvPr/>
        </p:nvSpPr>
        <p:spPr bwMode="auto">
          <a:xfrm flipH="1" flipV="1">
            <a:off x="3513138" y="1741488"/>
            <a:ext cx="1020762" cy="1282700"/>
          </a:xfrm>
          <a:prstGeom prst="line">
            <a:avLst/>
          </a:prstGeom>
          <a:noFill/>
          <a:ln w="7938" cap="rnd">
            <a:solidFill>
              <a:srgbClr val="000000"/>
            </a:solidFill>
            <a:round/>
            <a:headEnd/>
            <a:tailEnd/>
          </a:ln>
        </p:spPr>
        <p:txBody>
          <a:bodyPr/>
          <a:lstStyle/>
          <a:p>
            <a:endParaRPr lang="de-AT"/>
          </a:p>
        </p:txBody>
      </p:sp>
      <p:sp>
        <p:nvSpPr>
          <p:cNvPr id="8379" name="Line 187"/>
          <p:cNvSpPr>
            <a:spLocks noChangeShapeType="1"/>
          </p:cNvSpPr>
          <p:nvPr/>
        </p:nvSpPr>
        <p:spPr bwMode="auto">
          <a:xfrm flipH="1" flipV="1">
            <a:off x="3227388" y="2713038"/>
            <a:ext cx="965200" cy="477837"/>
          </a:xfrm>
          <a:prstGeom prst="line">
            <a:avLst/>
          </a:prstGeom>
          <a:noFill/>
          <a:ln w="7938" cap="rnd">
            <a:solidFill>
              <a:srgbClr val="000000"/>
            </a:solidFill>
            <a:round/>
            <a:headEnd/>
            <a:tailEnd/>
          </a:ln>
        </p:spPr>
        <p:txBody>
          <a:bodyPr/>
          <a:lstStyle/>
          <a:p>
            <a:endParaRPr lang="de-AT"/>
          </a:p>
        </p:txBody>
      </p:sp>
      <p:sp>
        <p:nvSpPr>
          <p:cNvPr id="8380" name="Line 188"/>
          <p:cNvSpPr>
            <a:spLocks noChangeShapeType="1"/>
          </p:cNvSpPr>
          <p:nvPr/>
        </p:nvSpPr>
        <p:spPr bwMode="auto">
          <a:xfrm flipH="1">
            <a:off x="3302000" y="3368675"/>
            <a:ext cx="812800" cy="309563"/>
          </a:xfrm>
          <a:prstGeom prst="line">
            <a:avLst/>
          </a:prstGeom>
          <a:noFill/>
          <a:ln w="7938" cap="rnd">
            <a:solidFill>
              <a:srgbClr val="000000"/>
            </a:solidFill>
            <a:round/>
            <a:headEnd/>
            <a:tailEnd/>
          </a:ln>
        </p:spPr>
        <p:txBody>
          <a:bodyPr/>
          <a:lstStyle/>
          <a:p>
            <a:endParaRPr lang="de-AT"/>
          </a:p>
        </p:txBody>
      </p:sp>
      <p:sp>
        <p:nvSpPr>
          <p:cNvPr id="8381" name="Line 189"/>
          <p:cNvSpPr>
            <a:spLocks noChangeShapeType="1"/>
          </p:cNvSpPr>
          <p:nvPr/>
        </p:nvSpPr>
        <p:spPr bwMode="auto">
          <a:xfrm flipV="1">
            <a:off x="4984750" y="2055813"/>
            <a:ext cx="915988" cy="971550"/>
          </a:xfrm>
          <a:prstGeom prst="line">
            <a:avLst/>
          </a:prstGeom>
          <a:noFill/>
          <a:ln w="7938" cap="rnd">
            <a:solidFill>
              <a:srgbClr val="000000"/>
            </a:solidFill>
            <a:round/>
            <a:headEnd/>
            <a:tailEnd/>
          </a:ln>
        </p:spPr>
        <p:txBody>
          <a:bodyPr/>
          <a:lstStyle/>
          <a:p>
            <a:endParaRPr lang="de-AT"/>
          </a:p>
        </p:txBody>
      </p:sp>
      <p:sp>
        <p:nvSpPr>
          <p:cNvPr id="8382" name="Line 190"/>
          <p:cNvSpPr>
            <a:spLocks noChangeShapeType="1"/>
          </p:cNvSpPr>
          <p:nvPr/>
        </p:nvSpPr>
        <p:spPr bwMode="auto">
          <a:xfrm flipV="1">
            <a:off x="5156200" y="2884488"/>
            <a:ext cx="711200" cy="200025"/>
          </a:xfrm>
          <a:prstGeom prst="line">
            <a:avLst/>
          </a:prstGeom>
          <a:noFill/>
          <a:ln w="7938" cap="rnd">
            <a:solidFill>
              <a:srgbClr val="000000"/>
            </a:solidFill>
            <a:round/>
            <a:headEnd/>
            <a:tailEnd/>
          </a:ln>
        </p:spPr>
        <p:txBody>
          <a:bodyPr/>
          <a:lstStyle/>
          <a:p>
            <a:endParaRPr lang="de-AT"/>
          </a:p>
        </p:txBody>
      </p:sp>
      <p:sp>
        <p:nvSpPr>
          <p:cNvPr id="8383" name="Line 191"/>
          <p:cNvSpPr>
            <a:spLocks noChangeShapeType="1"/>
          </p:cNvSpPr>
          <p:nvPr/>
        </p:nvSpPr>
        <p:spPr bwMode="auto">
          <a:xfrm>
            <a:off x="5362575" y="3476625"/>
            <a:ext cx="715963" cy="231775"/>
          </a:xfrm>
          <a:prstGeom prst="line">
            <a:avLst/>
          </a:prstGeom>
          <a:noFill/>
          <a:ln w="7938" cap="rnd">
            <a:solidFill>
              <a:srgbClr val="000000"/>
            </a:solidFill>
            <a:round/>
            <a:headEnd/>
            <a:tailEnd/>
          </a:ln>
        </p:spPr>
        <p:txBody>
          <a:bodyPr/>
          <a:lstStyle/>
          <a:p>
            <a:endParaRPr lang="de-AT"/>
          </a:p>
        </p:txBody>
      </p:sp>
      <p:sp>
        <p:nvSpPr>
          <p:cNvPr id="8384" name="Line 192"/>
          <p:cNvSpPr>
            <a:spLocks noChangeShapeType="1"/>
          </p:cNvSpPr>
          <p:nvPr/>
        </p:nvSpPr>
        <p:spPr bwMode="auto">
          <a:xfrm>
            <a:off x="5049838" y="3689350"/>
            <a:ext cx="798512" cy="792163"/>
          </a:xfrm>
          <a:prstGeom prst="line">
            <a:avLst/>
          </a:prstGeom>
          <a:noFill/>
          <a:ln w="7938" cap="rnd">
            <a:solidFill>
              <a:srgbClr val="000000"/>
            </a:solidFill>
            <a:round/>
            <a:headEnd/>
            <a:tailEnd/>
          </a:ln>
        </p:spPr>
        <p:txBody>
          <a:bodyPr/>
          <a:lstStyle/>
          <a:p>
            <a:endParaRPr lang="de-AT"/>
          </a:p>
        </p:txBody>
      </p:sp>
      <p:sp>
        <p:nvSpPr>
          <p:cNvPr id="8385" name="Oval 193"/>
          <p:cNvSpPr>
            <a:spLocks noChangeArrowheads="1"/>
          </p:cNvSpPr>
          <p:nvPr/>
        </p:nvSpPr>
        <p:spPr bwMode="auto">
          <a:xfrm>
            <a:off x="5932488" y="3368675"/>
            <a:ext cx="1277937" cy="635000"/>
          </a:xfrm>
          <a:prstGeom prst="ellipse">
            <a:avLst/>
          </a:prstGeom>
          <a:solidFill>
            <a:srgbClr val="FFFFFF"/>
          </a:solidFill>
          <a:ln w="0">
            <a:solidFill>
              <a:srgbClr val="000000"/>
            </a:solidFill>
            <a:round/>
            <a:headEnd/>
            <a:tailEnd/>
          </a:ln>
        </p:spPr>
        <p:txBody>
          <a:bodyPr/>
          <a:lstStyle/>
          <a:p>
            <a:endParaRPr lang="de-AT"/>
          </a:p>
        </p:txBody>
      </p:sp>
      <p:sp>
        <p:nvSpPr>
          <p:cNvPr id="8386" name="Oval 194"/>
          <p:cNvSpPr>
            <a:spLocks noChangeArrowheads="1"/>
          </p:cNvSpPr>
          <p:nvPr/>
        </p:nvSpPr>
        <p:spPr bwMode="auto">
          <a:xfrm>
            <a:off x="5932488" y="3368675"/>
            <a:ext cx="1277937" cy="635000"/>
          </a:xfrm>
          <a:prstGeom prst="ellipse">
            <a:avLst/>
          </a:prstGeom>
          <a:noFill/>
          <a:ln w="7938" cap="rnd">
            <a:solidFill>
              <a:srgbClr val="000000"/>
            </a:solidFill>
            <a:round/>
            <a:headEnd/>
            <a:tailEnd/>
          </a:ln>
        </p:spPr>
        <p:txBody>
          <a:bodyPr/>
          <a:lstStyle/>
          <a:p>
            <a:endParaRPr lang="de-AT"/>
          </a:p>
        </p:txBody>
      </p:sp>
      <p:sp>
        <p:nvSpPr>
          <p:cNvPr id="8387" name="Rectangle 195"/>
          <p:cNvSpPr>
            <a:spLocks noChangeArrowheads="1"/>
          </p:cNvSpPr>
          <p:nvPr/>
        </p:nvSpPr>
        <p:spPr bwMode="auto">
          <a:xfrm>
            <a:off x="6073775" y="3522663"/>
            <a:ext cx="1019175" cy="122237"/>
          </a:xfrm>
          <a:prstGeom prst="rect">
            <a:avLst/>
          </a:prstGeom>
          <a:noFill/>
          <a:ln w="9525">
            <a:noFill/>
            <a:miter lim="800000"/>
            <a:headEnd/>
            <a:tailEnd/>
          </a:ln>
        </p:spPr>
        <p:txBody>
          <a:bodyPr wrap="none" lIns="0" tIns="0" rIns="0" bIns="0">
            <a:spAutoFit/>
          </a:bodyPr>
          <a:lstStyle/>
          <a:p>
            <a:r>
              <a:rPr lang="de-DE" sz="800" b="1">
                <a:solidFill>
                  <a:srgbClr val="000000"/>
                </a:solidFill>
              </a:rPr>
              <a:t>Projektmanager (PM)</a:t>
            </a:r>
            <a:endParaRPr lang="de-DE"/>
          </a:p>
        </p:txBody>
      </p:sp>
      <p:sp>
        <p:nvSpPr>
          <p:cNvPr id="8388" name="Rectangle 196"/>
          <p:cNvSpPr>
            <a:spLocks noChangeArrowheads="1"/>
          </p:cNvSpPr>
          <p:nvPr/>
        </p:nvSpPr>
        <p:spPr bwMode="auto">
          <a:xfrm>
            <a:off x="6253163" y="3687763"/>
            <a:ext cx="106362" cy="122237"/>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8389" name="Rectangle 197"/>
          <p:cNvSpPr>
            <a:spLocks noChangeArrowheads="1"/>
          </p:cNvSpPr>
          <p:nvPr/>
        </p:nvSpPr>
        <p:spPr bwMode="auto">
          <a:xfrm>
            <a:off x="6373813" y="3687763"/>
            <a:ext cx="57150" cy="12223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8390" name="Rectangle 198"/>
          <p:cNvSpPr>
            <a:spLocks noChangeArrowheads="1"/>
          </p:cNvSpPr>
          <p:nvPr/>
        </p:nvSpPr>
        <p:spPr bwMode="auto">
          <a:xfrm>
            <a:off x="6443663" y="3687763"/>
            <a:ext cx="392112" cy="122237"/>
          </a:xfrm>
          <a:prstGeom prst="rect">
            <a:avLst/>
          </a:prstGeom>
          <a:noFill/>
          <a:ln w="9525">
            <a:noFill/>
            <a:miter lim="800000"/>
            <a:headEnd/>
            <a:tailEnd/>
          </a:ln>
        </p:spPr>
        <p:txBody>
          <a:bodyPr wrap="none" lIns="0" tIns="0" rIns="0" bIns="0">
            <a:spAutoFit/>
          </a:bodyPr>
          <a:lstStyle/>
          <a:p>
            <a:r>
              <a:rPr lang="de-DE" sz="800">
                <a:solidFill>
                  <a:srgbClr val="000000"/>
                </a:solidFill>
              </a:rPr>
              <a:t>Schnittig</a:t>
            </a:r>
            <a:endParaRPr lang="de-DE"/>
          </a:p>
        </p:txBody>
      </p:sp>
      <p:sp>
        <p:nvSpPr>
          <p:cNvPr id="8391" name="Oval 199"/>
          <p:cNvSpPr>
            <a:spLocks noChangeArrowheads="1"/>
          </p:cNvSpPr>
          <p:nvPr/>
        </p:nvSpPr>
        <p:spPr bwMode="auto">
          <a:xfrm>
            <a:off x="2098675" y="3509963"/>
            <a:ext cx="1277938" cy="633412"/>
          </a:xfrm>
          <a:prstGeom prst="ellipse">
            <a:avLst/>
          </a:prstGeom>
          <a:solidFill>
            <a:srgbClr val="C0C0C0"/>
          </a:solidFill>
          <a:ln w="0">
            <a:solidFill>
              <a:srgbClr val="000000"/>
            </a:solidFill>
            <a:round/>
            <a:headEnd/>
            <a:tailEnd/>
          </a:ln>
        </p:spPr>
        <p:txBody>
          <a:bodyPr/>
          <a:lstStyle/>
          <a:p>
            <a:endParaRPr lang="de-AT"/>
          </a:p>
        </p:txBody>
      </p:sp>
      <p:sp>
        <p:nvSpPr>
          <p:cNvPr id="8392" name="Oval 200"/>
          <p:cNvSpPr>
            <a:spLocks noChangeArrowheads="1"/>
          </p:cNvSpPr>
          <p:nvPr/>
        </p:nvSpPr>
        <p:spPr bwMode="auto">
          <a:xfrm>
            <a:off x="2098675" y="3509963"/>
            <a:ext cx="1277938" cy="633412"/>
          </a:xfrm>
          <a:prstGeom prst="ellipse">
            <a:avLst/>
          </a:prstGeom>
          <a:noFill/>
          <a:ln w="7938" cap="rnd">
            <a:solidFill>
              <a:srgbClr val="000000"/>
            </a:solidFill>
            <a:round/>
            <a:headEnd/>
            <a:tailEnd/>
          </a:ln>
        </p:spPr>
        <p:txBody>
          <a:bodyPr/>
          <a:lstStyle/>
          <a:p>
            <a:endParaRPr lang="de-AT"/>
          </a:p>
        </p:txBody>
      </p:sp>
      <p:sp>
        <p:nvSpPr>
          <p:cNvPr id="8393" name="Rectangle 201"/>
          <p:cNvSpPr>
            <a:spLocks noChangeArrowheads="1"/>
          </p:cNvSpPr>
          <p:nvPr/>
        </p:nvSpPr>
        <p:spPr bwMode="auto">
          <a:xfrm>
            <a:off x="2473325" y="3695700"/>
            <a:ext cx="496888" cy="122238"/>
          </a:xfrm>
          <a:prstGeom prst="rect">
            <a:avLst/>
          </a:prstGeom>
          <a:noFill/>
          <a:ln w="9525">
            <a:noFill/>
            <a:miter lim="800000"/>
            <a:headEnd/>
            <a:tailEnd/>
          </a:ln>
        </p:spPr>
        <p:txBody>
          <a:bodyPr wrap="none" lIns="0" tIns="0" rIns="0" bIns="0">
            <a:spAutoFit/>
          </a:bodyPr>
          <a:lstStyle/>
          <a:p>
            <a:r>
              <a:rPr lang="de-DE" sz="800" b="1">
                <a:solidFill>
                  <a:srgbClr val="000000"/>
                </a:solidFill>
              </a:rPr>
              <a:t>Abteilung </a:t>
            </a:r>
            <a:endParaRPr lang="de-DE"/>
          </a:p>
        </p:txBody>
      </p:sp>
      <p:sp>
        <p:nvSpPr>
          <p:cNvPr id="8394" name="Rectangle 202"/>
          <p:cNvSpPr>
            <a:spLocks noChangeArrowheads="1"/>
          </p:cNvSpPr>
          <p:nvPr/>
        </p:nvSpPr>
        <p:spPr bwMode="auto">
          <a:xfrm>
            <a:off x="2170113" y="3825875"/>
            <a:ext cx="1001712" cy="122238"/>
          </a:xfrm>
          <a:prstGeom prst="rect">
            <a:avLst/>
          </a:prstGeom>
          <a:noFill/>
          <a:ln w="9525">
            <a:noFill/>
            <a:miter lim="800000"/>
            <a:headEnd/>
            <a:tailEnd/>
          </a:ln>
        </p:spPr>
        <p:txBody>
          <a:bodyPr wrap="none" lIns="0" tIns="0" rIns="0" bIns="0">
            <a:spAutoFit/>
          </a:bodyPr>
          <a:lstStyle/>
          <a:p>
            <a:r>
              <a:rPr lang="de-DE" sz="800" b="1">
                <a:solidFill>
                  <a:srgbClr val="000000"/>
                </a:solidFill>
              </a:rPr>
              <a:t>Lehrlingsausbildung</a:t>
            </a:r>
            <a:endParaRPr lang="de-DE"/>
          </a:p>
        </p:txBody>
      </p:sp>
      <p:sp>
        <p:nvSpPr>
          <p:cNvPr id="8395" name="Line 203"/>
          <p:cNvSpPr>
            <a:spLocks noChangeShapeType="1"/>
          </p:cNvSpPr>
          <p:nvPr/>
        </p:nvSpPr>
        <p:spPr bwMode="auto">
          <a:xfrm flipH="1">
            <a:off x="3733800" y="3660775"/>
            <a:ext cx="642938" cy="1020763"/>
          </a:xfrm>
          <a:prstGeom prst="line">
            <a:avLst/>
          </a:prstGeom>
          <a:noFill/>
          <a:ln w="7938" cap="rnd">
            <a:solidFill>
              <a:srgbClr val="000000"/>
            </a:solidFill>
            <a:round/>
            <a:headEnd/>
            <a:tailEnd/>
          </a:ln>
        </p:spPr>
        <p:txBody>
          <a:bodyPr/>
          <a:lstStyle/>
          <a:p>
            <a:endParaRPr lang="de-AT"/>
          </a:p>
        </p:txBody>
      </p:sp>
      <p:sp>
        <p:nvSpPr>
          <p:cNvPr id="8396" name="Oval 204"/>
          <p:cNvSpPr>
            <a:spLocks noChangeArrowheads="1"/>
          </p:cNvSpPr>
          <p:nvPr/>
        </p:nvSpPr>
        <p:spPr bwMode="auto">
          <a:xfrm>
            <a:off x="3819525" y="2722563"/>
            <a:ext cx="1768475" cy="1008062"/>
          </a:xfrm>
          <a:prstGeom prst="ellipse">
            <a:avLst/>
          </a:prstGeom>
          <a:solidFill>
            <a:srgbClr val="4878BF"/>
          </a:solidFill>
          <a:ln w="0">
            <a:solidFill>
              <a:srgbClr val="000000"/>
            </a:solidFill>
            <a:round/>
            <a:headEnd/>
            <a:tailEnd/>
          </a:ln>
        </p:spPr>
        <p:txBody>
          <a:bodyPr/>
          <a:lstStyle/>
          <a:p>
            <a:endParaRPr lang="de-AT"/>
          </a:p>
        </p:txBody>
      </p:sp>
      <p:sp>
        <p:nvSpPr>
          <p:cNvPr id="8397" name="Oval 205"/>
          <p:cNvSpPr>
            <a:spLocks noChangeArrowheads="1"/>
          </p:cNvSpPr>
          <p:nvPr/>
        </p:nvSpPr>
        <p:spPr bwMode="auto">
          <a:xfrm>
            <a:off x="3819525" y="2722563"/>
            <a:ext cx="1768475" cy="1008062"/>
          </a:xfrm>
          <a:prstGeom prst="ellipse">
            <a:avLst/>
          </a:prstGeom>
          <a:noFill/>
          <a:ln w="7938" cap="rnd">
            <a:solidFill>
              <a:srgbClr val="000000"/>
            </a:solidFill>
            <a:round/>
            <a:headEnd/>
            <a:tailEnd/>
          </a:ln>
        </p:spPr>
        <p:txBody>
          <a:bodyPr/>
          <a:lstStyle/>
          <a:p>
            <a:endParaRPr lang="de-AT"/>
          </a:p>
        </p:txBody>
      </p:sp>
      <p:sp>
        <p:nvSpPr>
          <p:cNvPr id="8398" name="Rectangle 206"/>
          <p:cNvSpPr>
            <a:spLocks noChangeArrowheads="1"/>
          </p:cNvSpPr>
          <p:nvPr/>
        </p:nvSpPr>
        <p:spPr bwMode="auto">
          <a:xfrm>
            <a:off x="4233863" y="3148013"/>
            <a:ext cx="852487" cy="152400"/>
          </a:xfrm>
          <a:prstGeom prst="rect">
            <a:avLst/>
          </a:prstGeom>
          <a:noFill/>
          <a:ln w="9525">
            <a:noFill/>
            <a:miter lim="800000"/>
            <a:headEnd/>
            <a:tailEnd/>
          </a:ln>
        </p:spPr>
        <p:txBody>
          <a:bodyPr wrap="none" lIns="0" tIns="0" rIns="0" bIns="0">
            <a:spAutoFit/>
          </a:bodyPr>
          <a:lstStyle/>
          <a:p>
            <a:r>
              <a:rPr lang="de-DE" sz="1000" b="1">
                <a:solidFill>
                  <a:srgbClr val="000000"/>
                </a:solidFill>
              </a:rPr>
              <a:t>Projekt INFRA</a:t>
            </a:r>
            <a:endParaRPr lang="de-DE"/>
          </a:p>
        </p:txBody>
      </p:sp>
      <p:sp>
        <p:nvSpPr>
          <p:cNvPr id="8399" name="Freeform 207"/>
          <p:cNvSpPr>
            <a:spLocks noEditPoints="1"/>
          </p:cNvSpPr>
          <p:nvPr/>
        </p:nvSpPr>
        <p:spPr bwMode="auto">
          <a:xfrm>
            <a:off x="4679950" y="511175"/>
            <a:ext cx="47625" cy="5181600"/>
          </a:xfrm>
          <a:custGeom>
            <a:avLst/>
            <a:gdLst/>
            <a:ahLst/>
            <a:cxnLst>
              <a:cxn ang="0">
                <a:pos x="0" y="44"/>
              </a:cxn>
              <a:cxn ang="0">
                <a:pos x="44" y="348"/>
              </a:cxn>
              <a:cxn ang="0">
                <a:pos x="87" y="566"/>
              </a:cxn>
              <a:cxn ang="0">
                <a:pos x="44" y="522"/>
              </a:cxn>
              <a:cxn ang="0">
                <a:pos x="0" y="827"/>
              </a:cxn>
              <a:cxn ang="0">
                <a:pos x="87" y="1088"/>
              </a:cxn>
              <a:cxn ang="0">
                <a:pos x="87" y="1088"/>
              </a:cxn>
              <a:cxn ang="0">
                <a:pos x="0" y="1350"/>
              </a:cxn>
              <a:cxn ang="0">
                <a:pos x="44" y="1654"/>
              </a:cxn>
              <a:cxn ang="0">
                <a:pos x="87" y="1872"/>
              </a:cxn>
              <a:cxn ang="0">
                <a:pos x="44" y="1828"/>
              </a:cxn>
              <a:cxn ang="0">
                <a:pos x="0" y="2133"/>
              </a:cxn>
              <a:cxn ang="0">
                <a:pos x="87" y="2394"/>
              </a:cxn>
              <a:cxn ang="0">
                <a:pos x="87" y="2394"/>
              </a:cxn>
              <a:cxn ang="0">
                <a:pos x="0" y="2656"/>
              </a:cxn>
              <a:cxn ang="0">
                <a:pos x="44" y="2960"/>
              </a:cxn>
              <a:cxn ang="0">
                <a:pos x="87" y="3178"/>
              </a:cxn>
              <a:cxn ang="0">
                <a:pos x="44" y="3134"/>
              </a:cxn>
              <a:cxn ang="0">
                <a:pos x="0" y="3439"/>
              </a:cxn>
              <a:cxn ang="0">
                <a:pos x="87" y="3700"/>
              </a:cxn>
              <a:cxn ang="0">
                <a:pos x="87" y="3700"/>
              </a:cxn>
              <a:cxn ang="0">
                <a:pos x="0" y="3962"/>
              </a:cxn>
              <a:cxn ang="0">
                <a:pos x="44" y="4266"/>
              </a:cxn>
              <a:cxn ang="0">
                <a:pos x="87" y="4484"/>
              </a:cxn>
              <a:cxn ang="0">
                <a:pos x="44" y="4441"/>
              </a:cxn>
              <a:cxn ang="0">
                <a:pos x="0" y="4745"/>
              </a:cxn>
              <a:cxn ang="0">
                <a:pos x="87" y="5007"/>
              </a:cxn>
              <a:cxn ang="0">
                <a:pos x="87" y="5006"/>
              </a:cxn>
              <a:cxn ang="0">
                <a:pos x="0" y="5268"/>
              </a:cxn>
              <a:cxn ang="0">
                <a:pos x="44" y="5572"/>
              </a:cxn>
              <a:cxn ang="0">
                <a:pos x="87" y="5790"/>
              </a:cxn>
              <a:cxn ang="0">
                <a:pos x="44" y="5747"/>
              </a:cxn>
              <a:cxn ang="0">
                <a:pos x="0" y="6051"/>
              </a:cxn>
              <a:cxn ang="0">
                <a:pos x="87" y="6313"/>
              </a:cxn>
              <a:cxn ang="0">
                <a:pos x="87" y="6312"/>
              </a:cxn>
              <a:cxn ang="0">
                <a:pos x="0" y="6574"/>
              </a:cxn>
              <a:cxn ang="0">
                <a:pos x="44" y="6879"/>
              </a:cxn>
              <a:cxn ang="0">
                <a:pos x="87" y="7096"/>
              </a:cxn>
              <a:cxn ang="0">
                <a:pos x="44" y="7053"/>
              </a:cxn>
              <a:cxn ang="0">
                <a:pos x="0" y="7357"/>
              </a:cxn>
              <a:cxn ang="0">
                <a:pos x="87" y="7619"/>
              </a:cxn>
              <a:cxn ang="0">
                <a:pos x="87" y="7619"/>
              </a:cxn>
              <a:cxn ang="0">
                <a:pos x="0" y="7880"/>
              </a:cxn>
              <a:cxn ang="0">
                <a:pos x="44" y="8185"/>
              </a:cxn>
              <a:cxn ang="0">
                <a:pos x="87" y="8402"/>
              </a:cxn>
              <a:cxn ang="0">
                <a:pos x="44" y="8359"/>
              </a:cxn>
              <a:cxn ang="0">
                <a:pos x="0" y="8663"/>
              </a:cxn>
              <a:cxn ang="0">
                <a:pos x="87" y="8925"/>
              </a:cxn>
              <a:cxn ang="0">
                <a:pos x="87" y="8925"/>
              </a:cxn>
              <a:cxn ang="0">
                <a:pos x="0" y="9186"/>
              </a:cxn>
              <a:cxn ang="0">
                <a:pos x="44" y="9491"/>
              </a:cxn>
              <a:cxn ang="0">
                <a:pos x="87" y="9708"/>
              </a:cxn>
              <a:cxn ang="0">
                <a:pos x="44" y="9665"/>
              </a:cxn>
              <a:cxn ang="0">
                <a:pos x="0" y="9969"/>
              </a:cxn>
              <a:cxn ang="0">
                <a:pos x="87" y="10231"/>
              </a:cxn>
              <a:cxn ang="0">
                <a:pos x="87" y="10231"/>
              </a:cxn>
            </a:cxnLst>
            <a:rect l="0" t="0" r="r" b="b"/>
            <a:pathLst>
              <a:path w="87" h="10274">
                <a:moveTo>
                  <a:pt x="87" y="44"/>
                </a:moveTo>
                <a:lnTo>
                  <a:pt x="87" y="44"/>
                </a:lnTo>
                <a:cubicBezTo>
                  <a:pt x="87" y="68"/>
                  <a:pt x="68" y="87"/>
                  <a:pt x="44" y="87"/>
                </a:cubicBezTo>
                <a:cubicBezTo>
                  <a:pt x="20" y="87"/>
                  <a:pt x="0" y="68"/>
                  <a:pt x="0" y="44"/>
                </a:cubicBezTo>
                <a:lnTo>
                  <a:pt x="0" y="44"/>
                </a:lnTo>
                <a:cubicBezTo>
                  <a:pt x="0" y="19"/>
                  <a:pt x="20" y="0"/>
                  <a:pt x="44" y="0"/>
                </a:cubicBezTo>
                <a:cubicBezTo>
                  <a:pt x="68" y="0"/>
                  <a:pt x="87" y="19"/>
                  <a:pt x="87" y="44"/>
                </a:cubicBezTo>
                <a:close/>
                <a:moveTo>
                  <a:pt x="87" y="305"/>
                </a:moveTo>
                <a:lnTo>
                  <a:pt x="87" y="305"/>
                </a:lnTo>
                <a:cubicBezTo>
                  <a:pt x="87" y="329"/>
                  <a:pt x="68" y="348"/>
                  <a:pt x="44" y="348"/>
                </a:cubicBezTo>
                <a:cubicBezTo>
                  <a:pt x="20" y="348"/>
                  <a:pt x="0" y="329"/>
                  <a:pt x="0" y="305"/>
                </a:cubicBezTo>
                <a:lnTo>
                  <a:pt x="0" y="305"/>
                </a:lnTo>
                <a:cubicBezTo>
                  <a:pt x="0" y="281"/>
                  <a:pt x="20" y="261"/>
                  <a:pt x="44" y="261"/>
                </a:cubicBezTo>
                <a:cubicBezTo>
                  <a:pt x="68" y="261"/>
                  <a:pt x="87" y="281"/>
                  <a:pt x="87" y="305"/>
                </a:cubicBezTo>
                <a:close/>
                <a:moveTo>
                  <a:pt x="87" y="566"/>
                </a:moveTo>
                <a:lnTo>
                  <a:pt x="87" y="566"/>
                </a:lnTo>
                <a:cubicBezTo>
                  <a:pt x="87" y="590"/>
                  <a:pt x="68" y="610"/>
                  <a:pt x="44" y="610"/>
                </a:cubicBezTo>
                <a:cubicBezTo>
                  <a:pt x="20" y="610"/>
                  <a:pt x="0" y="590"/>
                  <a:pt x="0" y="566"/>
                </a:cubicBezTo>
                <a:lnTo>
                  <a:pt x="0" y="566"/>
                </a:lnTo>
                <a:cubicBezTo>
                  <a:pt x="0" y="542"/>
                  <a:pt x="20" y="522"/>
                  <a:pt x="44" y="522"/>
                </a:cubicBezTo>
                <a:cubicBezTo>
                  <a:pt x="68" y="522"/>
                  <a:pt x="87" y="542"/>
                  <a:pt x="87" y="566"/>
                </a:cubicBezTo>
                <a:close/>
                <a:moveTo>
                  <a:pt x="87" y="827"/>
                </a:moveTo>
                <a:lnTo>
                  <a:pt x="87" y="827"/>
                </a:lnTo>
                <a:cubicBezTo>
                  <a:pt x="87" y="851"/>
                  <a:pt x="68" y="871"/>
                  <a:pt x="44" y="871"/>
                </a:cubicBezTo>
                <a:cubicBezTo>
                  <a:pt x="20" y="871"/>
                  <a:pt x="0" y="851"/>
                  <a:pt x="0" y="827"/>
                </a:cubicBezTo>
                <a:lnTo>
                  <a:pt x="0" y="827"/>
                </a:lnTo>
                <a:cubicBezTo>
                  <a:pt x="0" y="803"/>
                  <a:pt x="20" y="784"/>
                  <a:pt x="44" y="784"/>
                </a:cubicBezTo>
                <a:cubicBezTo>
                  <a:pt x="68" y="784"/>
                  <a:pt x="87" y="803"/>
                  <a:pt x="87" y="827"/>
                </a:cubicBezTo>
                <a:close/>
                <a:moveTo>
                  <a:pt x="87" y="1088"/>
                </a:moveTo>
                <a:lnTo>
                  <a:pt x="87" y="1088"/>
                </a:lnTo>
                <a:cubicBezTo>
                  <a:pt x="87" y="1112"/>
                  <a:pt x="68" y="1132"/>
                  <a:pt x="44" y="1132"/>
                </a:cubicBezTo>
                <a:cubicBezTo>
                  <a:pt x="20" y="1132"/>
                  <a:pt x="0" y="1112"/>
                  <a:pt x="0" y="1088"/>
                </a:cubicBezTo>
                <a:lnTo>
                  <a:pt x="0" y="1088"/>
                </a:lnTo>
                <a:cubicBezTo>
                  <a:pt x="0" y="1064"/>
                  <a:pt x="20" y="1045"/>
                  <a:pt x="44" y="1045"/>
                </a:cubicBezTo>
                <a:cubicBezTo>
                  <a:pt x="68" y="1045"/>
                  <a:pt x="87" y="1064"/>
                  <a:pt x="87" y="1088"/>
                </a:cubicBezTo>
                <a:close/>
                <a:moveTo>
                  <a:pt x="87" y="1350"/>
                </a:moveTo>
                <a:lnTo>
                  <a:pt x="87" y="1350"/>
                </a:lnTo>
                <a:cubicBezTo>
                  <a:pt x="87" y="1374"/>
                  <a:pt x="68" y="1393"/>
                  <a:pt x="44" y="1393"/>
                </a:cubicBezTo>
                <a:cubicBezTo>
                  <a:pt x="20" y="1393"/>
                  <a:pt x="0" y="1374"/>
                  <a:pt x="0" y="1350"/>
                </a:cubicBezTo>
                <a:lnTo>
                  <a:pt x="0" y="1350"/>
                </a:lnTo>
                <a:cubicBezTo>
                  <a:pt x="0" y="1326"/>
                  <a:pt x="20" y="1306"/>
                  <a:pt x="44" y="1306"/>
                </a:cubicBezTo>
                <a:cubicBezTo>
                  <a:pt x="68" y="1306"/>
                  <a:pt x="87" y="1326"/>
                  <a:pt x="87" y="1350"/>
                </a:cubicBezTo>
                <a:close/>
                <a:moveTo>
                  <a:pt x="87" y="1611"/>
                </a:moveTo>
                <a:lnTo>
                  <a:pt x="87" y="1611"/>
                </a:lnTo>
                <a:cubicBezTo>
                  <a:pt x="87" y="1635"/>
                  <a:pt x="68" y="1654"/>
                  <a:pt x="44" y="1654"/>
                </a:cubicBezTo>
                <a:cubicBezTo>
                  <a:pt x="20" y="1654"/>
                  <a:pt x="0" y="1635"/>
                  <a:pt x="0" y="1611"/>
                </a:cubicBezTo>
                <a:lnTo>
                  <a:pt x="0" y="1611"/>
                </a:lnTo>
                <a:cubicBezTo>
                  <a:pt x="0" y="1587"/>
                  <a:pt x="20" y="1567"/>
                  <a:pt x="44" y="1567"/>
                </a:cubicBezTo>
                <a:cubicBezTo>
                  <a:pt x="68" y="1567"/>
                  <a:pt x="87" y="1587"/>
                  <a:pt x="87" y="1611"/>
                </a:cubicBezTo>
                <a:close/>
                <a:moveTo>
                  <a:pt x="87" y="1872"/>
                </a:moveTo>
                <a:lnTo>
                  <a:pt x="87" y="1872"/>
                </a:lnTo>
                <a:cubicBezTo>
                  <a:pt x="87" y="1896"/>
                  <a:pt x="68" y="1916"/>
                  <a:pt x="44" y="1916"/>
                </a:cubicBezTo>
                <a:cubicBezTo>
                  <a:pt x="20" y="1916"/>
                  <a:pt x="0" y="1896"/>
                  <a:pt x="0" y="1872"/>
                </a:cubicBezTo>
                <a:lnTo>
                  <a:pt x="0" y="1872"/>
                </a:lnTo>
                <a:cubicBezTo>
                  <a:pt x="0" y="1848"/>
                  <a:pt x="20" y="1828"/>
                  <a:pt x="44" y="1828"/>
                </a:cubicBezTo>
                <a:cubicBezTo>
                  <a:pt x="68" y="1828"/>
                  <a:pt x="87" y="1848"/>
                  <a:pt x="87" y="1872"/>
                </a:cubicBezTo>
                <a:close/>
                <a:moveTo>
                  <a:pt x="87" y="2133"/>
                </a:moveTo>
                <a:lnTo>
                  <a:pt x="87" y="2133"/>
                </a:lnTo>
                <a:cubicBezTo>
                  <a:pt x="87" y="2157"/>
                  <a:pt x="68" y="2177"/>
                  <a:pt x="44" y="2177"/>
                </a:cubicBezTo>
                <a:cubicBezTo>
                  <a:pt x="20" y="2177"/>
                  <a:pt x="0" y="2157"/>
                  <a:pt x="0" y="2133"/>
                </a:cubicBezTo>
                <a:lnTo>
                  <a:pt x="0" y="2133"/>
                </a:lnTo>
                <a:cubicBezTo>
                  <a:pt x="0" y="2109"/>
                  <a:pt x="20" y="2090"/>
                  <a:pt x="44" y="2090"/>
                </a:cubicBezTo>
                <a:cubicBezTo>
                  <a:pt x="68" y="2090"/>
                  <a:pt x="87" y="2109"/>
                  <a:pt x="87" y="2133"/>
                </a:cubicBezTo>
                <a:close/>
                <a:moveTo>
                  <a:pt x="87" y="2394"/>
                </a:moveTo>
                <a:lnTo>
                  <a:pt x="87" y="2394"/>
                </a:lnTo>
                <a:cubicBezTo>
                  <a:pt x="87" y="2418"/>
                  <a:pt x="68" y="2438"/>
                  <a:pt x="44" y="2438"/>
                </a:cubicBezTo>
                <a:cubicBezTo>
                  <a:pt x="20" y="2438"/>
                  <a:pt x="0" y="2418"/>
                  <a:pt x="0" y="2394"/>
                </a:cubicBezTo>
                <a:lnTo>
                  <a:pt x="0" y="2394"/>
                </a:lnTo>
                <a:cubicBezTo>
                  <a:pt x="0" y="2370"/>
                  <a:pt x="20" y="2351"/>
                  <a:pt x="44" y="2351"/>
                </a:cubicBezTo>
                <a:cubicBezTo>
                  <a:pt x="68" y="2351"/>
                  <a:pt x="87" y="2370"/>
                  <a:pt x="87" y="2394"/>
                </a:cubicBezTo>
                <a:close/>
                <a:moveTo>
                  <a:pt x="87" y="2656"/>
                </a:moveTo>
                <a:lnTo>
                  <a:pt x="87" y="2656"/>
                </a:lnTo>
                <a:cubicBezTo>
                  <a:pt x="87" y="2680"/>
                  <a:pt x="68" y="2699"/>
                  <a:pt x="44" y="2699"/>
                </a:cubicBezTo>
                <a:cubicBezTo>
                  <a:pt x="20" y="2699"/>
                  <a:pt x="0" y="2680"/>
                  <a:pt x="0" y="2656"/>
                </a:cubicBezTo>
                <a:lnTo>
                  <a:pt x="0" y="2656"/>
                </a:lnTo>
                <a:cubicBezTo>
                  <a:pt x="0" y="2632"/>
                  <a:pt x="20" y="2612"/>
                  <a:pt x="44" y="2612"/>
                </a:cubicBezTo>
                <a:cubicBezTo>
                  <a:pt x="68" y="2612"/>
                  <a:pt x="87" y="2632"/>
                  <a:pt x="87" y="2656"/>
                </a:cubicBezTo>
                <a:close/>
                <a:moveTo>
                  <a:pt x="87" y="2917"/>
                </a:moveTo>
                <a:lnTo>
                  <a:pt x="87" y="2917"/>
                </a:lnTo>
                <a:cubicBezTo>
                  <a:pt x="87" y="2941"/>
                  <a:pt x="68" y="2960"/>
                  <a:pt x="44" y="2960"/>
                </a:cubicBezTo>
                <a:cubicBezTo>
                  <a:pt x="20" y="2960"/>
                  <a:pt x="0" y="2941"/>
                  <a:pt x="0" y="2917"/>
                </a:cubicBezTo>
                <a:lnTo>
                  <a:pt x="0" y="2917"/>
                </a:lnTo>
                <a:cubicBezTo>
                  <a:pt x="0" y="2893"/>
                  <a:pt x="20" y="2873"/>
                  <a:pt x="44" y="2873"/>
                </a:cubicBezTo>
                <a:cubicBezTo>
                  <a:pt x="68" y="2873"/>
                  <a:pt x="87" y="2893"/>
                  <a:pt x="87" y="2917"/>
                </a:cubicBezTo>
                <a:close/>
                <a:moveTo>
                  <a:pt x="87" y="3178"/>
                </a:moveTo>
                <a:lnTo>
                  <a:pt x="87" y="3178"/>
                </a:lnTo>
                <a:cubicBezTo>
                  <a:pt x="87" y="3202"/>
                  <a:pt x="68" y="3222"/>
                  <a:pt x="44" y="3222"/>
                </a:cubicBezTo>
                <a:cubicBezTo>
                  <a:pt x="20" y="3222"/>
                  <a:pt x="0" y="3202"/>
                  <a:pt x="0" y="3178"/>
                </a:cubicBezTo>
                <a:lnTo>
                  <a:pt x="0" y="3178"/>
                </a:lnTo>
                <a:cubicBezTo>
                  <a:pt x="0" y="3154"/>
                  <a:pt x="20" y="3134"/>
                  <a:pt x="44" y="3134"/>
                </a:cubicBezTo>
                <a:cubicBezTo>
                  <a:pt x="68" y="3134"/>
                  <a:pt x="87" y="3154"/>
                  <a:pt x="87" y="3178"/>
                </a:cubicBezTo>
                <a:close/>
                <a:moveTo>
                  <a:pt x="87" y="3439"/>
                </a:moveTo>
                <a:lnTo>
                  <a:pt x="87" y="3439"/>
                </a:lnTo>
                <a:cubicBezTo>
                  <a:pt x="87" y="3463"/>
                  <a:pt x="68" y="3483"/>
                  <a:pt x="44" y="3483"/>
                </a:cubicBezTo>
                <a:cubicBezTo>
                  <a:pt x="20" y="3483"/>
                  <a:pt x="0" y="3463"/>
                  <a:pt x="0" y="3439"/>
                </a:cubicBezTo>
                <a:lnTo>
                  <a:pt x="0" y="3439"/>
                </a:lnTo>
                <a:cubicBezTo>
                  <a:pt x="0" y="3415"/>
                  <a:pt x="20" y="3396"/>
                  <a:pt x="44" y="3396"/>
                </a:cubicBezTo>
                <a:cubicBezTo>
                  <a:pt x="68" y="3396"/>
                  <a:pt x="87" y="3415"/>
                  <a:pt x="87" y="3439"/>
                </a:cubicBezTo>
                <a:close/>
                <a:moveTo>
                  <a:pt x="87" y="3700"/>
                </a:moveTo>
                <a:lnTo>
                  <a:pt x="87" y="3700"/>
                </a:lnTo>
                <a:cubicBezTo>
                  <a:pt x="87" y="3725"/>
                  <a:pt x="68" y="3744"/>
                  <a:pt x="44" y="3744"/>
                </a:cubicBezTo>
                <a:cubicBezTo>
                  <a:pt x="20" y="3744"/>
                  <a:pt x="0" y="3725"/>
                  <a:pt x="0" y="3700"/>
                </a:cubicBezTo>
                <a:lnTo>
                  <a:pt x="0" y="3700"/>
                </a:lnTo>
                <a:cubicBezTo>
                  <a:pt x="0" y="3676"/>
                  <a:pt x="20" y="3657"/>
                  <a:pt x="44" y="3657"/>
                </a:cubicBezTo>
                <a:cubicBezTo>
                  <a:pt x="68" y="3657"/>
                  <a:pt x="87" y="3676"/>
                  <a:pt x="87" y="3700"/>
                </a:cubicBezTo>
                <a:close/>
                <a:moveTo>
                  <a:pt x="87" y="3962"/>
                </a:moveTo>
                <a:lnTo>
                  <a:pt x="87" y="3962"/>
                </a:lnTo>
                <a:cubicBezTo>
                  <a:pt x="87" y="3986"/>
                  <a:pt x="68" y="4005"/>
                  <a:pt x="44" y="4005"/>
                </a:cubicBezTo>
                <a:cubicBezTo>
                  <a:pt x="20" y="4005"/>
                  <a:pt x="0" y="3986"/>
                  <a:pt x="0" y="3962"/>
                </a:cubicBezTo>
                <a:lnTo>
                  <a:pt x="0" y="3962"/>
                </a:lnTo>
                <a:cubicBezTo>
                  <a:pt x="0" y="3938"/>
                  <a:pt x="20" y="3918"/>
                  <a:pt x="44" y="3918"/>
                </a:cubicBezTo>
                <a:cubicBezTo>
                  <a:pt x="68" y="3918"/>
                  <a:pt x="87" y="3938"/>
                  <a:pt x="87" y="3962"/>
                </a:cubicBezTo>
                <a:close/>
                <a:moveTo>
                  <a:pt x="87" y="4223"/>
                </a:moveTo>
                <a:lnTo>
                  <a:pt x="87" y="4223"/>
                </a:lnTo>
                <a:cubicBezTo>
                  <a:pt x="87" y="4247"/>
                  <a:pt x="68" y="4266"/>
                  <a:pt x="44" y="4266"/>
                </a:cubicBezTo>
                <a:cubicBezTo>
                  <a:pt x="20" y="4266"/>
                  <a:pt x="0" y="4247"/>
                  <a:pt x="0" y="4223"/>
                </a:cubicBezTo>
                <a:lnTo>
                  <a:pt x="0" y="4223"/>
                </a:lnTo>
                <a:cubicBezTo>
                  <a:pt x="0" y="4199"/>
                  <a:pt x="20" y="4179"/>
                  <a:pt x="44" y="4179"/>
                </a:cubicBezTo>
                <a:cubicBezTo>
                  <a:pt x="68" y="4179"/>
                  <a:pt x="87" y="4199"/>
                  <a:pt x="87" y="4223"/>
                </a:cubicBezTo>
                <a:close/>
                <a:moveTo>
                  <a:pt x="87" y="4484"/>
                </a:moveTo>
                <a:lnTo>
                  <a:pt x="87" y="4484"/>
                </a:lnTo>
                <a:cubicBezTo>
                  <a:pt x="87" y="4508"/>
                  <a:pt x="68" y="4528"/>
                  <a:pt x="44" y="4528"/>
                </a:cubicBezTo>
                <a:cubicBezTo>
                  <a:pt x="20" y="4528"/>
                  <a:pt x="0" y="4508"/>
                  <a:pt x="0" y="4484"/>
                </a:cubicBezTo>
                <a:lnTo>
                  <a:pt x="0" y="4484"/>
                </a:lnTo>
                <a:cubicBezTo>
                  <a:pt x="0" y="4460"/>
                  <a:pt x="20" y="4441"/>
                  <a:pt x="44" y="4441"/>
                </a:cubicBezTo>
                <a:cubicBezTo>
                  <a:pt x="68" y="4441"/>
                  <a:pt x="87" y="4460"/>
                  <a:pt x="87" y="4484"/>
                </a:cubicBezTo>
                <a:close/>
                <a:moveTo>
                  <a:pt x="87" y="4745"/>
                </a:moveTo>
                <a:lnTo>
                  <a:pt x="87" y="4745"/>
                </a:lnTo>
                <a:cubicBezTo>
                  <a:pt x="87" y="4769"/>
                  <a:pt x="68" y="4789"/>
                  <a:pt x="44" y="4789"/>
                </a:cubicBezTo>
                <a:cubicBezTo>
                  <a:pt x="20" y="4789"/>
                  <a:pt x="0" y="4769"/>
                  <a:pt x="0" y="4745"/>
                </a:cubicBezTo>
                <a:lnTo>
                  <a:pt x="0" y="4745"/>
                </a:lnTo>
                <a:cubicBezTo>
                  <a:pt x="0" y="4721"/>
                  <a:pt x="20" y="4702"/>
                  <a:pt x="44" y="4702"/>
                </a:cubicBezTo>
                <a:cubicBezTo>
                  <a:pt x="68" y="4702"/>
                  <a:pt x="87" y="4721"/>
                  <a:pt x="87" y="4745"/>
                </a:cubicBezTo>
                <a:close/>
                <a:moveTo>
                  <a:pt x="87" y="5006"/>
                </a:moveTo>
                <a:lnTo>
                  <a:pt x="87" y="5007"/>
                </a:lnTo>
                <a:cubicBezTo>
                  <a:pt x="87" y="5031"/>
                  <a:pt x="68" y="5050"/>
                  <a:pt x="44" y="5050"/>
                </a:cubicBezTo>
                <a:cubicBezTo>
                  <a:pt x="20" y="5050"/>
                  <a:pt x="0" y="5031"/>
                  <a:pt x="0" y="5007"/>
                </a:cubicBezTo>
                <a:lnTo>
                  <a:pt x="0" y="5006"/>
                </a:lnTo>
                <a:cubicBezTo>
                  <a:pt x="0" y="4982"/>
                  <a:pt x="20" y="4963"/>
                  <a:pt x="44" y="4963"/>
                </a:cubicBezTo>
                <a:cubicBezTo>
                  <a:pt x="68" y="4963"/>
                  <a:pt x="87" y="4982"/>
                  <a:pt x="87" y="5006"/>
                </a:cubicBezTo>
                <a:close/>
                <a:moveTo>
                  <a:pt x="87" y="5268"/>
                </a:moveTo>
                <a:lnTo>
                  <a:pt x="87" y="5268"/>
                </a:lnTo>
                <a:cubicBezTo>
                  <a:pt x="87" y="5292"/>
                  <a:pt x="68" y="5311"/>
                  <a:pt x="44" y="5311"/>
                </a:cubicBezTo>
                <a:cubicBezTo>
                  <a:pt x="20" y="5311"/>
                  <a:pt x="0" y="5292"/>
                  <a:pt x="0" y="5268"/>
                </a:cubicBezTo>
                <a:lnTo>
                  <a:pt x="0" y="5268"/>
                </a:lnTo>
                <a:cubicBezTo>
                  <a:pt x="0" y="5244"/>
                  <a:pt x="20" y="5224"/>
                  <a:pt x="44" y="5224"/>
                </a:cubicBezTo>
                <a:cubicBezTo>
                  <a:pt x="68" y="5224"/>
                  <a:pt x="87" y="5244"/>
                  <a:pt x="87" y="5268"/>
                </a:cubicBezTo>
                <a:close/>
                <a:moveTo>
                  <a:pt x="87" y="5529"/>
                </a:moveTo>
                <a:lnTo>
                  <a:pt x="87" y="5529"/>
                </a:lnTo>
                <a:cubicBezTo>
                  <a:pt x="87" y="5553"/>
                  <a:pt x="68" y="5572"/>
                  <a:pt x="44" y="5572"/>
                </a:cubicBezTo>
                <a:cubicBezTo>
                  <a:pt x="20" y="5572"/>
                  <a:pt x="0" y="5553"/>
                  <a:pt x="0" y="5529"/>
                </a:cubicBezTo>
                <a:lnTo>
                  <a:pt x="0" y="5529"/>
                </a:lnTo>
                <a:cubicBezTo>
                  <a:pt x="0" y="5505"/>
                  <a:pt x="20" y="5485"/>
                  <a:pt x="44" y="5485"/>
                </a:cubicBezTo>
                <a:cubicBezTo>
                  <a:pt x="68" y="5485"/>
                  <a:pt x="87" y="5505"/>
                  <a:pt x="87" y="5529"/>
                </a:cubicBezTo>
                <a:close/>
                <a:moveTo>
                  <a:pt x="87" y="5790"/>
                </a:moveTo>
                <a:lnTo>
                  <a:pt x="87" y="5790"/>
                </a:lnTo>
                <a:cubicBezTo>
                  <a:pt x="87" y="5814"/>
                  <a:pt x="68" y="5834"/>
                  <a:pt x="44" y="5834"/>
                </a:cubicBezTo>
                <a:cubicBezTo>
                  <a:pt x="20" y="5834"/>
                  <a:pt x="0" y="5814"/>
                  <a:pt x="0" y="5790"/>
                </a:cubicBezTo>
                <a:lnTo>
                  <a:pt x="0" y="5790"/>
                </a:lnTo>
                <a:cubicBezTo>
                  <a:pt x="0" y="5766"/>
                  <a:pt x="20" y="5747"/>
                  <a:pt x="44" y="5747"/>
                </a:cubicBezTo>
                <a:cubicBezTo>
                  <a:pt x="68" y="5747"/>
                  <a:pt x="87" y="5766"/>
                  <a:pt x="87" y="5790"/>
                </a:cubicBezTo>
                <a:close/>
                <a:moveTo>
                  <a:pt x="87" y="6051"/>
                </a:moveTo>
                <a:lnTo>
                  <a:pt x="87" y="6051"/>
                </a:lnTo>
                <a:cubicBezTo>
                  <a:pt x="87" y="6075"/>
                  <a:pt x="68" y="6095"/>
                  <a:pt x="44" y="6095"/>
                </a:cubicBezTo>
                <a:cubicBezTo>
                  <a:pt x="20" y="6095"/>
                  <a:pt x="0" y="6075"/>
                  <a:pt x="0" y="6051"/>
                </a:cubicBezTo>
                <a:lnTo>
                  <a:pt x="0" y="6051"/>
                </a:lnTo>
                <a:cubicBezTo>
                  <a:pt x="0" y="6027"/>
                  <a:pt x="20" y="6008"/>
                  <a:pt x="44" y="6008"/>
                </a:cubicBezTo>
                <a:cubicBezTo>
                  <a:pt x="68" y="6008"/>
                  <a:pt x="87" y="6027"/>
                  <a:pt x="87" y="6051"/>
                </a:cubicBezTo>
                <a:close/>
                <a:moveTo>
                  <a:pt x="87" y="6312"/>
                </a:moveTo>
                <a:lnTo>
                  <a:pt x="87" y="6313"/>
                </a:lnTo>
                <a:cubicBezTo>
                  <a:pt x="87" y="6337"/>
                  <a:pt x="68" y="6356"/>
                  <a:pt x="44" y="6356"/>
                </a:cubicBezTo>
                <a:cubicBezTo>
                  <a:pt x="20" y="6356"/>
                  <a:pt x="0" y="6337"/>
                  <a:pt x="0" y="6313"/>
                </a:cubicBezTo>
                <a:lnTo>
                  <a:pt x="0" y="6312"/>
                </a:lnTo>
                <a:cubicBezTo>
                  <a:pt x="0" y="6288"/>
                  <a:pt x="20" y="6269"/>
                  <a:pt x="44" y="6269"/>
                </a:cubicBezTo>
                <a:cubicBezTo>
                  <a:pt x="68" y="6269"/>
                  <a:pt x="87" y="6288"/>
                  <a:pt x="87" y="6312"/>
                </a:cubicBezTo>
                <a:close/>
                <a:moveTo>
                  <a:pt x="87" y="6574"/>
                </a:moveTo>
                <a:lnTo>
                  <a:pt x="87" y="6574"/>
                </a:lnTo>
                <a:cubicBezTo>
                  <a:pt x="87" y="6598"/>
                  <a:pt x="68" y="6617"/>
                  <a:pt x="44" y="6617"/>
                </a:cubicBezTo>
                <a:cubicBezTo>
                  <a:pt x="20" y="6617"/>
                  <a:pt x="0" y="6598"/>
                  <a:pt x="0" y="6574"/>
                </a:cubicBezTo>
                <a:lnTo>
                  <a:pt x="0" y="6574"/>
                </a:lnTo>
                <a:cubicBezTo>
                  <a:pt x="0" y="6550"/>
                  <a:pt x="20" y="6530"/>
                  <a:pt x="44" y="6530"/>
                </a:cubicBezTo>
                <a:cubicBezTo>
                  <a:pt x="68" y="6530"/>
                  <a:pt x="87" y="6550"/>
                  <a:pt x="87" y="6574"/>
                </a:cubicBezTo>
                <a:close/>
                <a:moveTo>
                  <a:pt x="87" y="6835"/>
                </a:moveTo>
                <a:lnTo>
                  <a:pt x="87" y="6835"/>
                </a:lnTo>
                <a:cubicBezTo>
                  <a:pt x="87" y="6859"/>
                  <a:pt x="68" y="6879"/>
                  <a:pt x="44" y="6879"/>
                </a:cubicBezTo>
                <a:cubicBezTo>
                  <a:pt x="20" y="6879"/>
                  <a:pt x="0" y="6859"/>
                  <a:pt x="0" y="6835"/>
                </a:cubicBezTo>
                <a:lnTo>
                  <a:pt x="0" y="6835"/>
                </a:lnTo>
                <a:cubicBezTo>
                  <a:pt x="0" y="6811"/>
                  <a:pt x="20" y="6791"/>
                  <a:pt x="44" y="6791"/>
                </a:cubicBezTo>
                <a:cubicBezTo>
                  <a:pt x="68" y="6791"/>
                  <a:pt x="87" y="6811"/>
                  <a:pt x="87" y="6835"/>
                </a:cubicBezTo>
                <a:close/>
                <a:moveTo>
                  <a:pt x="87" y="7096"/>
                </a:moveTo>
                <a:lnTo>
                  <a:pt x="87" y="7096"/>
                </a:lnTo>
                <a:cubicBezTo>
                  <a:pt x="87" y="7120"/>
                  <a:pt x="68" y="7140"/>
                  <a:pt x="44" y="7140"/>
                </a:cubicBezTo>
                <a:cubicBezTo>
                  <a:pt x="20" y="7140"/>
                  <a:pt x="0" y="7120"/>
                  <a:pt x="0" y="7096"/>
                </a:cubicBezTo>
                <a:lnTo>
                  <a:pt x="0" y="7096"/>
                </a:lnTo>
                <a:cubicBezTo>
                  <a:pt x="0" y="7072"/>
                  <a:pt x="20" y="7053"/>
                  <a:pt x="44" y="7053"/>
                </a:cubicBezTo>
                <a:cubicBezTo>
                  <a:pt x="68" y="7053"/>
                  <a:pt x="87" y="7072"/>
                  <a:pt x="87" y="7096"/>
                </a:cubicBezTo>
                <a:close/>
                <a:moveTo>
                  <a:pt x="87" y="7357"/>
                </a:moveTo>
                <a:lnTo>
                  <a:pt x="87" y="7357"/>
                </a:lnTo>
                <a:cubicBezTo>
                  <a:pt x="87" y="7381"/>
                  <a:pt x="68" y="7401"/>
                  <a:pt x="44" y="7401"/>
                </a:cubicBezTo>
                <a:cubicBezTo>
                  <a:pt x="20" y="7401"/>
                  <a:pt x="0" y="7381"/>
                  <a:pt x="0" y="7357"/>
                </a:cubicBezTo>
                <a:lnTo>
                  <a:pt x="0" y="7357"/>
                </a:lnTo>
                <a:cubicBezTo>
                  <a:pt x="0" y="7333"/>
                  <a:pt x="20" y="7314"/>
                  <a:pt x="44" y="7314"/>
                </a:cubicBezTo>
                <a:cubicBezTo>
                  <a:pt x="68" y="7314"/>
                  <a:pt x="87" y="7333"/>
                  <a:pt x="87" y="7357"/>
                </a:cubicBezTo>
                <a:close/>
                <a:moveTo>
                  <a:pt x="87" y="7619"/>
                </a:moveTo>
                <a:lnTo>
                  <a:pt x="87" y="7619"/>
                </a:lnTo>
                <a:cubicBezTo>
                  <a:pt x="87" y="7643"/>
                  <a:pt x="68" y="7662"/>
                  <a:pt x="44" y="7662"/>
                </a:cubicBezTo>
                <a:cubicBezTo>
                  <a:pt x="20" y="7662"/>
                  <a:pt x="0" y="7643"/>
                  <a:pt x="0" y="7619"/>
                </a:cubicBezTo>
                <a:lnTo>
                  <a:pt x="0" y="7619"/>
                </a:lnTo>
                <a:cubicBezTo>
                  <a:pt x="0" y="7594"/>
                  <a:pt x="20" y="7575"/>
                  <a:pt x="44" y="7575"/>
                </a:cubicBezTo>
                <a:cubicBezTo>
                  <a:pt x="68" y="7575"/>
                  <a:pt x="87" y="7594"/>
                  <a:pt x="87" y="7619"/>
                </a:cubicBezTo>
                <a:close/>
                <a:moveTo>
                  <a:pt x="87" y="7880"/>
                </a:moveTo>
                <a:lnTo>
                  <a:pt x="87" y="7880"/>
                </a:lnTo>
                <a:cubicBezTo>
                  <a:pt x="87" y="7904"/>
                  <a:pt x="68" y="7923"/>
                  <a:pt x="44" y="7923"/>
                </a:cubicBezTo>
                <a:cubicBezTo>
                  <a:pt x="20" y="7923"/>
                  <a:pt x="0" y="7904"/>
                  <a:pt x="0" y="7880"/>
                </a:cubicBezTo>
                <a:lnTo>
                  <a:pt x="0" y="7880"/>
                </a:lnTo>
                <a:cubicBezTo>
                  <a:pt x="0" y="7856"/>
                  <a:pt x="20" y="7836"/>
                  <a:pt x="44" y="7836"/>
                </a:cubicBezTo>
                <a:cubicBezTo>
                  <a:pt x="68" y="7836"/>
                  <a:pt x="87" y="7856"/>
                  <a:pt x="87" y="7880"/>
                </a:cubicBezTo>
                <a:close/>
                <a:moveTo>
                  <a:pt x="87" y="8141"/>
                </a:moveTo>
                <a:lnTo>
                  <a:pt x="87" y="8141"/>
                </a:lnTo>
                <a:cubicBezTo>
                  <a:pt x="87" y="8165"/>
                  <a:pt x="68" y="8185"/>
                  <a:pt x="44" y="8185"/>
                </a:cubicBezTo>
                <a:cubicBezTo>
                  <a:pt x="20" y="8185"/>
                  <a:pt x="0" y="8165"/>
                  <a:pt x="0" y="8141"/>
                </a:cubicBezTo>
                <a:lnTo>
                  <a:pt x="0" y="8141"/>
                </a:lnTo>
                <a:cubicBezTo>
                  <a:pt x="0" y="8117"/>
                  <a:pt x="20" y="8097"/>
                  <a:pt x="44" y="8097"/>
                </a:cubicBezTo>
                <a:cubicBezTo>
                  <a:pt x="68" y="8097"/>
                  <a:pt x="87" y="8117"/>
                  <a:pt x="87" y="8141"/>
                </a:cubicBezTo>
                <a:close/>
                <a:moveTo>
                  <a:pt x="87" y="8402"/>
                </a:moveTo>
                <a:lnTo>
                  <a:pt x="87" y="8402"/>
                </a:lnTo>
                <a:cubicBezTo>
                  <a:pt x="87" y="8426"/>
                  <a:pt x="68" y="8446"/>
                  <a:pt x="44" y="8446"/>
                </a:cubicBezTo>
                <a:cubicBezTo>
                  <a:pt x="20" y="8446"/>
                  <a:pt x="0" y="8426"/>
                  <a:pt x="0" y="8402"/>
                </a:cubicBezTo>
                <a:lnTo>
                  <a:pt x="0" y="8402"/>
                </a:lnTo>
                <a:cubicBezTo>
                  <a:pt x="0" y="8378"/>
                  <a:pt x="20" y="8359"/>
                  <a:pt x="44" y="8359"/>
                </a:cubicBezTo>
                <a:cubicBezTo>
                  <a:pt x="68" y="8359"/>
                  <a:pt x="87" y="8378"/>
                  <a:pt x="87" y="8402"/>
                </a:cubicBezTo>
                <a:close/>
                <a:moveTo>
                  <a:pt x="87" y="8663"/>
                </a:moveTo>
                <a:lnTo>
                  <a:pt x="87" y="8663"/>
                </a:lnTo>
                <a:cubicBezTo>
                  <a:pt x="87" y="8687"/>
                  <a:pt x="68" y="8707"/>
                  <a:pt x="44" y="8707"/>
                </a:cubicBezTo>
                <a:cubicBezTo>
                  <a:pt x="20" y="8707"/>
                  <a:pt x="0" y="8687"/>
                  <a:pt x="0" y="8663"/>
                </a:cubicBezTo>
                <a:lnTo>
                  <a:pt x="0" y="8663"/>
                </a:lnTo>
                <a:cubicBezTo>
                  <a:pt x="0" y="8639"/>
                  <a:pt x="20" y="8620"/>
                  <a:pt x="44" y="8620"/>
                </a:cubicBezTo>
                <a:cubicBezTo>
                  <a:pt x="68" y="8620"/>
                  <a:pt x="87" y="8639"/>
                  <a:pt x="87" y="8663"/>
                </a:cubicBezTo>
                <a:close/>
                <a:moveTo>
                  <a:pt x="87" y="8925"/>
                </a:moveTo>
                <a:lnTo>
                  <a:pt x="87" y="8925"/>
                </a:lnTo>
                <a:cubicBezTo>
                  <a:pt x="87" y="8949"/>
                  <a:pt x="68" y="8968"/>
                  <a:pt x="44" y="8968"/>
                </a:cubicBezTo>
                <a:cubicBezTo>
                  <a:pt x="20" y="8968"/>
                  <a:pt x="0" y="8949"/>
                  <a:pt x="0" y="8925"/>
                </a:cubicBezTo>
                <a:lnTo>
                  <a:pt x="0" y="8925"/>
                </a:lnTo>
                <a:cubicBezTo>
                  <a:pt x="0" y="8901"/>
                  <a:pt x="20" y="8881"/>
                  <a:pt x="44" y="8881"/>
                </a:cubicBezTo>
                <a:cubicBezTo>
                  <a:pt x="68" y="8881"/>
                  <a:pt x="87" y="8901"/>
                  <a:pt x="87" y="8925"/>
                </a:cubicBezTo>
                <a:close/>
                <a:moveTo>
                  <a:pt x="87" y="9186"/>
                </a:moveTo>
                <a:lnTo>
                  <a:pt x="87" y="9186"/>
                </a:lnTo>
                <a:cubicBezTo>
                  <a:pt x="87" y="9210"/>
                  <a:pt x="68" y="9229"/>
                  <a:pt x="44" y="9229"/>
                </a:cubicBezTo>
                <a:cubicBezTo>
                  <a:pt x="20" y="9229"/>
                  <a:pt x="0" y="9210"/>
                  <a:pt x="0" y="9186"/>
                </a:cubicBezTo>
                <a:lnTo>
                  <a:pt x="0" y="9186"/>
                </a:lnTo>
                <a:cubicBezTo>
                  <a:pt x="0" y="9162"/>
                  <a:pt x="20" y="9142"/>
                  <a:pt x="44" y="9142"/>
                </a:cubicBezTo>
                <a:cubicBezTo>
                  <a:pt x="68" y="9142"/>
                  <a:pt x="87" y="9162"/>
                  <a:pt x="87" y="9186"/>
                </a:cubicBezTo>
                <a:close/>
                <a:moveTo>
                  <a:pt x="87" y="9447"/>
                </a:moveTo>
                <a:lnTo>
                  <a:pt x="87" y="9447"/>
                </a:lnTo>
                <a:cubicBezTo>
                  <a:pt x="87" y="9471"/>
                  <a:pt x="68" y="9491"/>
                  <a:pt x="44" y="9491"/>
                </a:cubicBezTo>
                <a:cubicBezTo>
                  <a:pt x="20" y="9491"/>
                  <a:pt x="0" y="9471"/>
                  <a:pt x="0" y="9447"/>
                </a:cubicBezTo>
                <a:lnTo>
                  <a:pt x="0" y="9447"/>
                </a:lnTo>
                <a:cubicBezTo>
                  <a:pt x="0" y="9423"/>
                  <a:pt x="20" y="9403"/>
                  <a:pt x="44" y="9403"/>
                </a:cubicBezTo>
                <a:cubicBezTo>
                  <a:pt x="68" y="9403"/>
                  <a:pt x="87" y="9423"/>
                  <a:pt x="87" y="9447"/>
                </a:cubicBezTo>
                <a:close/>
                <a:moveTo>
                  <a:pt x="87" y="9708"/>
                </a:moveTo>
                <a:lnTo>
                  <a:pt x="87" y="9708"/>
                </a:lnTo>
                <a:cubicBezTo>
                  <a:pt x="87" y="9732"/>
                  <a:pt x="68" y="9752"/>
                  <a:pt x="44" y="9752"/>
                </a:cubicBezTo>
                <a:cubicBezTo>
                  <a:pt x="20" y="9752"/>
                  <a:pt x="0" y="9732"/>
                  <a:pt x="0" y="9708"/>
                </a:cubicBezTo>
                <a:lnTo>
                  <a:pt x="0" y="9708"/>
                </a:lnTo>
                <a:cubicBezTo>
                  <a:pt x="0" y="9684"/>
                  <a:pt x="20" y="9665"/>
                  <a:pt x="44" y="9665"/>
                </a:cubicBezTo>
                <a:cubicBezTo>
                  <a:pt x="68" y="9665"/>
                  <a:pt x="87" y="9684"/>
                  <a:pt x="87" y="9708"/>
                </a:cubicBezTo>
                <a:close/>
                <a:moveTo>
                  <a:pt x="87" y="9969"/>
                </a:moveTo>
                <a:lnTo>
                  <a:pt x="87" y="9969"/>
                </a:lnTo>
                <a:cubicBezTo>
                  <a:pt x="87" y="9994"/>
                  <a:pt x="68" y="10013"/>
                  <a:pt x="44" y="10013"/>
                </a:cubicBezTo>
                <a:cubicBezTo>
                  <a:pt x="20" y="10013"/>
                  <a:pt x="0" y="9994"/>
                  <a:pt x="0" y="9969"/>
                </a:cubicBezTo>
                <a:lnTo>
                  <a:pt x="0" y="9969"/>
                </a:lnTo>
                <a:cubicBezTo>
                  <a:pt x="0" y="9945"/>
                  <a:pt x="20" y="9926"/>
                  <a:pt x="44" y="9926"/>
                </a:cubicBezTo>
                <a:cubicBezTo>
                  <a:pt x="68" y="9926"/>
                  <a:pt x="87" y="9945"/>
                  <a:pt x="87" y="9969"/>
                </a:cubicBezTo>
                <a:close/>
                <a:moveTo>
                  <a:pt x="87" y="10231"/>
                </a:moveTo>
                <a:lnTo>
                  <a:pt x="87" y="10231"/>
                </a:lnTo>
                <a:cubicBezTo>
                  <a:pt x="87" y="10255"/>
                  <a:pt x="68" y="10274"/>
                  <a:pt x="44" y="10274"/>
                </a:cubicBezTo>
                <a:cubicBezTo>
                  <a:pt x="20" y="10274"/>
                  <a:pt x="0" y="10255"/>
                  <a:pt x="0" y="10231"/>
                </a:cubicBezTo>
                <a:lnTo>
                  <a:pt x="0" y="10231"/>
                </a:lnTo>
                <a:cubicBezTo>
                  <a:pt x="0" y="10207"/>
                  <a:pt x="20" y="10187"/>
                  <a:pt x="44" y="10187"/>
                </a:cubicBezTo>
                <a:cubicBezTo>
                  <a:pt x="68" y="10187"/>
                  <a:pt x="87" y="10207"/>
                  <a:pt x="87" y="10231"/>
                </a:cubicBezTo>
                <a:close/>
              </a:path>
            </a:pathLst>
          </a:custGeom>
          <a:solidFill>
            <a:srgbClr val="4677BF"/>
          </a:solidFill>
          <a:ln w="7938" cap="flat">
            <a:solidFill>
              <a:srgbClr val="4677BF"/>
            </a:solidFill>
            <a:prstDash val="solid"/>
            <a:bevel/>
            <a:headEnd/>
            <a:tailEnd/>
          </a:ln>
        </p:spPr>
        <p:txBody>
          <a:bodyPr/>
          <a:lstStyle/>
          <a:p>
            <a:endParaRPr lang="de-AT"/>
          </a:p>
        </p:txBody>
      </p:sp>
      <p:sp>
        <p:nvSpPr>
          <p:cNvPr id="8400" name="Rectangle 208"/>
          <p:cNvSpPr>
            <a:spLocks noChangeArrowheads="1"/>
          </p:cNvSpPr>
          <p:nvPr/>
        </p:nvSpPr>
        <p:spPr bwMode="auto">
          <a:xfrm>
            <a:off x="5386388" y="622300"/>
            <a:ext cx="592137" cy="152400"/>
          </a:xfrm>
          <a:prstGeom prst="rect">
            <a:avLst/>
          </a:prstGeom>
          <a:noFill/>
          <a:ln w="9525">
            <a:noFill/>
            <a:miter lim="800000"/>
            <a:headEnd/>
            <a:tailEnd/>
          </a:ln>
        </p:spPr>
        <p:txBody>
          <a:bodyPr wrap="none" lIns="0" tIns="0" rIns="0" bIns="0">
            <a:spAutoFit/>
          </a:bodyPr>
          <a:lstStyle/>
          <a:p>
            <a:r>
              <a:rPr lang="de-DE" sz="1000" b="1">
                <a:solidFill>
                  <a:srgbClr val="0000FF"/>
                </a:solidFill>
              </a:rPr>
              <a:t>INTERNE </a:t>
            </a:r>
            <a:endParaRPr lang="de-DE"/>
          </a:p>
        </p:txBody>
      </p:sp>
      <p:sp>
        <p:nvSpPr>
          <p:cNvPr id="8401" name="Rectangle 209"/>
          <p:cNvSpPr>
            <a:spLocks noChangeArrowheads="1"/>
          </p:cNvSpPr>
          <p:nvPr/>
        </p:nvSpPr>
        <p:spPr bwMode="auto">
          <a:xfrm>
            <a:off x="5281613" y="782638"/>
            <a:ext cx="735012" cy="152400"/>
          </a:xfrm>
          <a:prstGeom prst="rect">
            <a:avLst/>
          </a:prstGeom>
          <a:noFill/>
          <a:ln w="9525">
            <a:noFill/>
            <a:miter lim="800000"/>
            <a:headEnd/>
            <a:tailEnd/>
          </a:ln>
        </p:spPr>
        <p:txBody>
          <a:bodyPr wrap="none" lIns="0" tIns="0" rIns="0" bIns="0">
            <a:spAutoFit/>
          </a:bodyPr>
          <a:lstStyle/>
          <a:p>
            <a:r>
              <a:rPr lang="de-DE" sz="1000" b="1">
                <a:solidFill>
                  <a:srgbClr val="0000FF"/>
                </a:solidFill>
              </a:rPr>
              <a:t>UMWELTEN</a:t>
            </a:r>
            <a:endParaRPr lang="de-DE"/>
          </a:p>
        </p:txBody>
      </p:sp>
      <p:sp>
        <p:nvSpPr>
          <p:cNvPr id="8402" name="Rectangle 210"/>
          <p:cNvSpPr>
            <a:spLocks noChangeArrowheads="1"/>
          </p:cNvSpPr>
          <p:nvPr/>
        </p:nvSpPr>
        <p:spPr bwMode="auto">
          <a:xfrm>
            <a:off x="3392488" y="646113"/>
            <a:ext cx="633412" cy="152400"/>
          </a:xfrm>
          <a:prstGeom prst="rect">
            <a:avLst/>
          </a:prstGeom>
          <a:noFill/>
          <a:ln w="9525">
            <a:noFill/>
            <a:miter lim="800000"/>
            <a:headEnd/>
            <a:tailEnd/>
          </a:ln>
        </p:spPr>
        <p:txBody>
          <a:bodyPr wrap="none" lIns="0" tIns="0" rIns="0" bIns="0">
            <a:spAutoFit/>
          </a:bodyPr>
          <a:lstStyle/>
          <a:p>
            <a:r>
              <a:rPr lang="de-DE" sz="1000" b="1">
                <a:solidFill>
                  <a:srgbClr val="0000FF"/>
                </a:solidFill>
              </a:rPr>
              <a:t>EXTERNE </a:t>
            </a:r>
            <a:endParaRPr lang="de-DE"/>
          </a:p>
        </p:txBody>
      </p:sp>
      <p:sp>
        <p:nvSpPr>
          <p:cNvPr id="8403" name="Rectangle 211"/>
          <p:cNvSpPr>
            <a:spLocks noChangeArrowheads="1"/>
          </p:cNvSpPr>
          <p:nvPr/>
        </p:nvSpPr>
        <p:spPr bwMode="auto">
          <a:xfrm>
            <a:off x="3322638" y="800100"/>
            <a:ext cx="735012" cy="152400"/>
          </a:xfrm>
          <a:prstGeom prst="rect">
            <a:avLst/>
          </a:prstGeom>
          <a:noFill/>
          <a:ln w="9525">
            <a:noFill/>
            <a:miter lim="800000"/>
            <a:headEnd/>
            <a:tailEnd/>
          </a:ln>
        </p:spPr>
        <p:txBody>
          <a:bodyPr wrap="none" lIns="0" tIns="0" rIns="0" bIns="0">
            <a:spAutoFit/>
          </a:bodyPr>
          <a:lstStyle/>
          <a:p>
            <a:r>
              <a:rPr lang="de-DE" sz="1000" b="1">
                <a:solidFill>
                  <a:srgbClr val="0000FF"/>
                </a:solidFill>
              </a:rPr>
              <a:t>UMWELTEN</a:t>
            </a:r>
            <a:endParaRPr lang="de-DE"/>
          </a:p>
        </p:txBody>
      </p:sp>
      <p:sp>
        <p:nvSpPr>
          <p:cNvPr id="8404" name="Rectangle 212"/>
          <p:cNvSpPr>
            <a:spLocks noChangeArrowheads="1"/>
          </p:cNvSpPr>
          <p:nvPr/>
        </p:nvSpPr>
        <p:spPr bwMode="auto">
          <a:xfrm>
            <a:off x="5472113" y="2009775"/>
            <a:ext cx="74612"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05" name="Rectangle 213"/>
          <p:cNvSpPr>
            <a:spLocks noChangeArrowheads="1"/>
          </p:cNvSpPr>
          <p:nvPr/>
        </p:nvSpPr>
        <p:spPr bwMode="auto">
          <a:xfrm>
            <a:off x="5845175" y="3017838"/>
            <a:ext cx="74613"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06" name="Rectangle 214"/>
          <p:cNvSpPr>
            <a:spLocks noChangeArrowheads="1"/>
          </p:cNvSpPr>
          <p:nvPr/>
        </p:nvSpPr>
        <p:spPr bwMode="auto">
          <a:xfrm>
            <a:off x="5940425" y="4027488"/>
            <a:ext cx="74613"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07" name="Rectangle 215"/>
          <p:cNvSpPr>
            <a:spLocks noChangeArrowheads="1"/>
          </p:cNvSpPr>
          <p:nvPr/>
        </p:nvSpPr>
        <p:spPr bwMode="auto">
          <a:xfrm>
            <a:off x="5646738" y="4964113"/>
            <a:ext cx="74612"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08" name="Rectangle 216"/>
          <p:cNvSpPr>
            <a:spLocks noChangeArrowheads="1"/>
          </p:cNvSpPr>
          <p:nvPr/>
        </p:nvSpPr>
        <p:spPr bwMode="auto">
          <a:xfrm>
            <a:off x="3582988" y="4414838"/>
            <a:ext cx="74612"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09" name="Rectangle 217"/>
          <p:cNvSpPr>
            <a:spLocks noChangeArrowheads="1"/>
          </p:cNvSpPr>
          <p:nvPr/>
        </p:nvSpPr>
        <p:spPr bwMode="auto">
          <a:xfrm>
            <a:off x="3167063" y="3389313"/>
            <a:ext cx="74612"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10" name="Rectangle 218"/>
          <p:cNvSpPr>
            <a:spLocks noChangeArrowheads="1"/>
          </p:cNvSpPr>
          <p:nvPr/>
        </p:nvSpPr>
        <p:spPr bwMode="auto">
          <a:xfrm>
            <a:off x="3384550" y="2381250"/>
            <a:ext cx="74613"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
        <p:nvSpPr>
          <p:cNvPr id="8411" name="Rectangle 219"/>
          <p:cNvSpPr>
            <a:spLocks noChangeArrowheads="1"/>
          </p:cNvSpPr>
          <p:nvPr/>
        </p:nvSpPr>
        <p:spPr bwMode="auto">
          <a:xfrm>
            <a:off x="3895725" y="1646238"/>
            <a:ext cx="42863" cy="152400"/>
          </a:xfrm>
          <a:prstGeom prst="rect">
            <a:avLst/>
          </a:prstGeom>
          <a:noFill/>
          <a:ln w="9525">
            <a:noFill/>
            <a:miter lim="800000"/>
            <a:headEnd/>
            <a:tailEnd/>
          </a:ln>
        </p:spPr>
        <p:txBody>
          <a:bodyPr wrap="none" lIns="0" tIns="0" rIns="0" bIns="0">
            <a:spAutoFit/>
          </a:bodyPr>
          <a:lstStyle/>
          <a:p>
            <a:r>
              <a:rPr lang="de-DE" sz="1000">
                <a:solidFill>
                  <a:srgbClr val="000000"/>
                </a:solidFill>
              </a:rPr>
              <a:t>-</a:t>
            </a:r>
            <a:endParaRPr lang="de-DE"/>
          </a:p>
        </p:txBody>
      </p:sp>
    </p:spTree>
    <p:extLst>
      <p:ext uri="{BB962C8B-B14F-4D97-AF65-F5344CB8AC3E}">
        <p14:creationId xmlns:p14="http://schemas.microsoft.com/office/powerpoint/2010/main" val="7591620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8" name="Rectangle 78"/>
          <p:cNvSpPr>
            <a:spLocks noChangeArrowheads="1"/>
          </p:cNvSpPr>
          <p:nvPr/>
        </p:nvSpPr>
        <p:spPr bwMode="auto">
          <a:xfrm>
            <a:off x="0" y="4318000"/>
            <a:ext cx="9144000" cy="0"/>
          </a:xfrm>
          <a:prstGeom prst="rect">
            <a:avLst/>
          </a:prstGeom>
          <a:noFill/>
          <a:ln w="9525">
            <a:noFill/>
            <a:miter lim="800000"/>
            <a:headEnd/>
            <a:tailEnd/>
          </a:ln>
          <a:effectLst/>
        </p:spPr>
        <p:txBody>
          <a:bodyPr wrap="none" anchor="ctr">
            <a:spAutoFit/>
          </a:bodyPr>
          <a:lstStyle/>
          <a:p>
            <a:endParaRPr lang="de-DE"/>
          </a:p>
        </p:txBody>
      </p:sp>
      <p:sp>
        <p:nvSpPr>
          <p:cNvPr id="10354" name="Rectangle 114"/>
          <p:cNvSpPr>
            <a:spLocks noChangeArrowheads="1"/>
          </p:cNvSpPr>
          <p:nvPr/>
        </p:nvSpPr>
        <p:spPr bwMode="auto">
          <a:xfrm>
            <a:off x="0" y="5783263"/>
            <a:ext cx="9144000" cy="0"/>
          </a:xfrm>
          <a:prstGeom prst="rect">
            <a:avLst/>
          </a:prstGeom>
          <a:noFill/>
          <a:ln w="9525">
            <a:noFill/>
            <a:miter lim="800000"/>
            <a:headEnd/>
            <a:tailEnd/>
          </a:ln>
          <a:effectLst/>
        </p:spPr>
        <p:txBody>
          <a:bodyPr wrap="none" anchor="ctr">
            <a:spAutoFit/>
          </a:bodyPr>
          <a:lstStyle/>
          <a:p>
            <a:endParaRPr lang="de-DE"/>
          </a:p>
        </p:txBody>
      </p:sp>
      <p:graphicFrame>
        <p:nvGraphicFramePr>
          <p:cNvPr id="10414" name="Group 174"/>
          <p:cNvGraphicFramePr>
            <a:graphicFrameLocks noGrp="1"/>
          </p:cNvGraphicFramePr>
          <p:nvPr>
            <p:ph idx="4294967295"/>
          </p:nvPr>
        </p:nvGraphicFramePr>
        <p:xfrm>
          <a:off x="468313" y="1052513"/>
          <a:ext cx="8229600" cy="4525963"/>
        </p:xfrm>
        <a:graphic>
          <a:graphicData uri="http://schemas.openxmlformats.org/drawingml/2006/table">
            <a:tbl>
              <a:tblPr/>
              <a:tblGrid>
                <a:gridCol w="3128962"/>
                <a:gridCol w="207963"/>
                <a:gridCol w="4892675"/>
              </a:tblGrid>
              <a:tr h="1133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71438" algn="l"/>
                        </a:tabLst>
                      </a:pPr>
                      <a:r>
                        <a:rPr kumimoji="0" lang="de-DE" sz="900" b="0" i="0" u="none" strike="noStrike" cap="none" normalizeH="0" baseline="0" smtClean="0">
                          <a:ln>
                            <a:noFill/>
                          </a:ln>
                          <a:solidFill>
                            <a:schemeClr val="tx1"/>
                          </a:solidFill>
                          <a:effectLst/>
                          <a:latin typeface="Arial" charset="0"/>
                          <a:ea typeface="Times New Roman" pitchFamily="18" charset="0"/>
                          <a:cs typeface="Arial" charset="0"/>
                        </a:rPr>
                        <a:t>Projektname: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71438" algn="l"/>
                        </a:tabLst>
                      </a:pPr>
                      <a:r>
                        <a:rPr kumimoji="0" lang="de-DE" sz="1400" b="1" i="0" u="none" strike="noStrike" cap="none" normalizeH="0" baseline="0" smtClean="0">
                          <a:ln>
                            <a:noFill/>
                          </a:ln>
                          <a:solidFill>
                            <a:schemeClr val="tx1"/>
                          </a:solidFill>
                          <a:effectLst/>
                          <a:latin typeface="Arial" charset="0"/>
                          <a:ea typeface="Times New Roman" pitchFamily="18" charset="0"/>
                          <a:cs typeface="Arial" charset="0"/>
                        </a:rPr>
                        <a:t>INFRA</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71438" algn="l"/>
                        </a:tabLst>
                      </a:pPr>
                      <a:r>
                        <a:rPr kumimoji="0" lang="de-DE" sz="2000" b="1" i="0" u="none" strike="noStrike" cap="none" normalizeH="0" baseline="0" smtClean="0">
                          <a:ln>
                            <a:noFill/>
                          </a:ln>
                          <a:solidFill>
                            <a:schemeClr val="tx1"/>
                          </a:solidFill>
                          <a:effectLst/>
                          <a:latin typeface="Arial" charset="0"/>
                          <a:ea typeface="Times New Roman" pitchFamily="18" charset="0"/>
                          <a:cs typeface="Arial" charset="0"/>
                        </a:rPr>
                        <a:t>PROJEKTUMWELTBEZIEHUNGEN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r>
              <a:tr h="901700">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71438" algn="l"/>
                        </a:tabLst>
                      </a:pPr>
                      <a:r>
                        <a:rPr kumimoji="0" lang="de-DE" sz="1200" b="1" i="0" u="none" strike="noStrike" cap="none" normalizeH="0" baseline="0" smtClean="0">
                          <a:ln>
                            <a:noFill/>
                          </a:ln>
                          <a:solidFill>
                            <a:schemeClr val="tx1"/>
                          </a:solidFill>
                          <a:effectLst/>
                          <a:latin typeface="Arial" charset="0"/>
                          <a:ea typeface="Times New Roman" pitchFamily="18" charset="0"/>
                          <a:cs typeface="Arial" charset="0"/>
                        </a:rPr>
                        <a:t>Beziehung des Projektes zu Umwelt 1: ____Lieferanten HW/SW_______</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c hMerge="1">
                  <a:txBody>
                    <a:bodyPr/>
                    <a:lstStyle/>
                    <a:p>
                      <a:endParaRPr lang="de-AT"/>
                    </a:p>
                  </a:txBody>
                  <a:tcPr/>
                </a:tc>
              </a:tr>
              <a:tr h="604838">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71438"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Strategien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de-AT"/>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71438"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Maßnahmen</a:t>
                      </a:r>
                      <a:endParaRPr kumimoji="0" lang="de-DE"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1885950">
                <a:tc gridSpan="2">
                  <a:txBody>
                    <a:bodyPr/>
                    <a:lstStyle/>
                    <a:p>
                      <a:pPr marL="342900" marR="0" lvl="0" indent="-342900" algn="l" defTabSz="914400" rtl="0" eaLnBrk="1" fontAlgn="base" latinLnBrk="0" hangingPunct="1">
                        <a:lnSpc>
                          <a:spcPct val="100000"/>
                        </a:lnSpc>
                        <a:spcBef>
                          <a:spcPct val="0"/>
                        </a:spcBef>
                        <a:spcAft>
                          <a:spcPct val="0"/>
                        </a:spcAft>
                        <a:buClr>
                          <a:schemeClr val="tx1"/>
                        </a:buClr>
                        <a:buSzTx/>
                        <a:buFontTx/>
                        <a:buBlip>
                          <a:blip r:embed="rId2"/>
                        </a:buBlip>
                        <a:tabLst>
                          <a:tab pos="46038" algn="l"/>
                          <a:tab pos="71438"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Neue und gute Beziehung zu den Lieferanten da für die Einhaltung der Termine wichtig</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
                          <a:schemeClr val="tx1"/>
                        </a:buClr>
                        <a:buSzTx/>
                        <a:buFontTx/>
                        <a:buBlip>
                          <a:blip r:embed="rId2"/>
                        </a:buBlip>
                        <a:tabLst>
                          <a:tab pos="46038" algn="l"/>
                          <a:tab pos="71438"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Sicherstellung der Termine</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de-AT"/>
                    </a:p>
                  </a:txBody>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Tx/>
                        <a:buFontTx/>
                        <a:buBlip>
                          <a:blip r:embed="rId2"/>
                        </a:buBlip>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Auswahl eines neuen und guten HW/SW Lieferanten</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
                          <a:schemeClr val="tx1"/>
                        </a:buClr>
                        <a:buSzTx/>
                        <a:buFontTx/>
                        <a:buBlip>
                          <a:blip r:embed="rId2"/>
                        </a:buBlip>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Fixierung der Liefertermine durch Verträge und finanzielle. Konsequenzen bei Verzögerung</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
                          <a:schemeClr val="tx1"/>
                        </a:buClr>
                        <a:buSzTx/>
                        <a:buFontTx/>
                        <a:buBlip>
                          <a:blip r:embed="rId2"/>
                        </a:buBlip>
                        <a:tabLst>
                          <a:tab pos="71438" algn="l"/>
                          <a:tab pos="228600" algn="l"/>
                        </a:tabLst>
                      </a:pPr>
                      <a:r>
                        <a:rPr kumimoji="0" lang="de-DE" sz="1200" b="0" i="0" u="none" strike="noStrike" cap="none" normalizeH="0" baseline="0" smtClean="0">
                          <a:ln>
                            <a:noFill/>
                          </a:ln>
                          <a:solidFill>
                            <a:schemeClr val="tx1"/>
                          </a:solidFill>
                          <a:effectLst/>
                          <a:latin typeface="Arial" charset="0"/>
                          <a:ea typeface="Times New Roman" pitchFamily="18" charset="0"/>
                          <a:cs typeface="Arial" charset="0"/>
                        </a:rPr>
                        <a:t>Ansprechpartner bestimmen</a:t>
                      </a:r>
                      <a:endParaRPr kumimoji="0" lang="de-DE" sz="1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922487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492125" y="823913"/>
            <a:ext cx="9144000" cy="0"/>
          </a:xfrm>
          <a:prstGeom prst="rect">
            <a:avLst/>
          </a:prstGeom>
          <a:noFill/>
          <a:ln w="9525">
            <a:noFill/>
            <a:miter lim="800000"/>
            <a:headEnd/>
            <a:tailEnd/>
          </a:ln>
          <a:effectLst/>
        </p:spPr>
        <p:txBody>
          <a:bodyPr wrap="none" anchor="ctr">
            <a:spAutoFit/>
          </a:bodyPr>
          <a:lstStyle/>
          <a:p>
            <a:endParaRPr lang="de-DE"/>
          </a:p>
        </p:txBody>
      </p:sp>
      <p:sp>
        <p:nvSpPr>
          <p:cNvPr id="16390" name="Rectangle 6"/>
          <p:cNvSpPr>
            <a:spLocks noChangeArrowheads="1"/>
          </p:cNvSpPr>
          <p:nvPr/>
        </p:nvSpPr>
        <p:spPr bwMode="auto">
          <a:xfrm>
            <a:off x="-492125" y="823913"/>
            <a:ext cx="5943600" cy="0"/>
          </a:xfrm>
          <a:prstGeom prst="rect">
            <a:avLst/>
          </a:prstGeom>
          <a:noFill/>
          <a:ln w="9525">
            <a:noFill/>
            <a:miter lim="800000"/>
            <a:headEnd/>
            <a:tailEnd/>
          </a:ln>
          <a:effectLst/>
        </p:spPr>
        <p:txBody>
          <a:bodyPr wrap="none">
            <a:spAutoFit/>
          </a:bodyPr>
          <a:lstStyle/>
          <a:p>
            <a:endParaRPr lang="de-AT"/>
          </a:p>
        </p:txBody>
      </p:sp>
      <p:sp>
        <p:nvSpPr>
          <p:cNvPr id="16412" name="Rectangle 28"/>
          <p:cNvSpPr>
            <a:spLocks noChangeArrowheads="1"/>
          </p:cNvSpPr>
          <p:nvPr/>
        </p:nvSpPr>
        <p:spPr bwMode="auto">
          <a:xfrm>
            <a:off x="179388" y="4941888"/>
            <a:ext cx="8785225" cy="1735137"/>
          </a:xfrm>
          <a:prstGeom prst="rect">
            <a:avLst/>
          </a:prstGeom>
          <a:noFill/>
          <a:ln w="9525">
            <a:noFill/>
            <a:miter lim="800000"/>
            <a:headEnd/>
            <a:tailEnd/>
          </a:ln>
          <a:effectLst/>
        </p:spPr>
        <p:txBody>
          <a:bodyPr anchor="ctr">
            <a:spAutoFit/>
          </a:bodyPr>
          <a:lstStyle/>
          <a:p>
            <a:pPr algn="just"/>
            <a:r>
              <a:rPr lang="de-DE" sz="1200" dirty="0">
                <a:cs typeface="Times New Roman" pitchFamily="18" charset="0"/>
              </a:rPr>
              <a:t>Annahmen und Interpretation:</a:t>
            </a:r>
            <a:endParaRPr lang="de-DE" sz="1100" dirty="0"/>
          </a:p>
          <a:p>
            <a:pPr algn="just" eaLnBrk="0" hangingPunct="0"/>
            <a:r>
              <a:rPr lang="de-DE" sz="1200" dirty="0">
                <a:cs typeface="Times New Roman" pitchFamily="18" charset="0"/>
              </a:rPr>
              <a:t>Die Organisationsform wurde als EMPOWERED Projektorganisation dargestellt.</a:t>
            </a:r>
            <a:endParaRPr lang="de-DE" sz="1100" dirty="0"/>
          </a:p>
          <a:p>
            <a:pPr algn="just" eaLnBrk="0" hangingPunct="0"/>
            <a:r>
              <a:rPr lang="de-DE" sz="1200" dirty="0">
                <a:cs typeface="Times New Roman" pitchFamily="18" charset="0"/>
              </a:rPr>
              <a:t>Das Projektteam besteht aus dem PM und 3 PTM. Die Hausarbeiter sind nur punktuell im Projekt involviert und werden von einem PTM koordiniert. </a:t>
            </a:r>
            <a:endParaRPr lang="de-DE" sz="1100" dirty="0"/>
          </a:p>
          <a:p>
            <a:pPr algn="just" eaLnBrk="0" hangingPunct="0"/>
            <a:r>
              <a:rPr lang="de-DE" sz="1200" dirty="0">
                <a:cs typeface="Times New Roman" pitchFamily="18" charset="0"/>
              </a:rPr>
              <a:t>Die Rollen bzw. Zuständigkeiten im Projekt sind:</a:t>
            </a:r>
            <a:endParaRPr lang="de-DE" sz="1100" dirty="0"/>
          </a:p>
          <a:p>
            <a:pPr algn="just" eaLnBrk="0" hangingPunct="0"/>
            <a:r>
              <a:rPr lang="de-DE" sz="1200" dirty="0">
                <a:cs typeface="Times New Roman" pitchFamily="18" charset="0"/>
              </a:rPr>
              <a:t>PAG….Hr. Rübezahl</a:t>
            </a:r>
            <a:endParaRPr lang="de-DE" sz="1100" dirty="0"/>
          </a:p>
          <a:p>
            <a:pPr algn="just" eaLnBrk="0" hangingPunct="0"/>
            <a:r>
              <a:rPr lang="de-DE" sz="1200" dirty="0">
                <a:cs typeface="Times New Roman" pitchFamily="18" charset="0"/>
              </a:rPr>
              <a:t>PM…. </a:t>
            </a:r>
            <a:r>
              <a:rPr lang="de-DE" sz="1200" dirty="0" err="1">
                <a:cs typeface="Times New Roman" pitchFamily="18" charset="0"/>
              </a:rPr>
              <a:t>Hr</a:t>
            </a:r>
            <a:r>
              <a:rPr lang="de-DE" sz="1200" dirty="0">
                <a:cs typeface="Times New Roman" pitchFamily="18" charset="0"/>
              </a:rPr>
              <a:t> Schnittig (Koordination, PM)</a:t>
            </a:r>
            <a:endParaRPr lang="de-DE" sz="1100" dirty="0"/>
          </a:p>
          <a:p>
            <a:pPr algn="just" eaLnBrk="0" hangingPunct="0"/>
            <a:r>
              <a:rPr lang="de-DE" sz="1200" dirty="0">
                <a:cs typeface="Times New Roman" pitchFamily="18" charset="0"/>
              </a:rPr>
              <a:t>PTM….Fr Weinerlich, Fr. </a:t>
            </a:r>
            <a:r>
              <a:rPr lang="de-DE" sz="1200" dirty="0" err="1">
                <a:cs typeface="Times New Roman" pitchFamily="18" charset="0"/>
              </a:rPr>
              <a:t>Rathmaier</a:t>
            </a:r>
            <a:r>
              <a:rPr lang="de-DE" sz="1200" dirty="0">
                <a:cs typeface="Times New Roman" pitchFamily="18" charset="0"/>
              </a:rPr>
              <a:t>, Fr. Schnorrs (Installationen)</a:t>
            </a:r>
            <a:endParaRPr lang="de-DE" sz="1100" dirty="0"/>
          </a:p>
          <a:p>
            <a:pPr algn="just" eaLnBrk="0" hangingPunct="0"/>
            <a:r>
              <a:rPr lang="de-DE" sz="1200" dirty="0">
                <a:cs typeface="Times New Roman" pitchFamily="18" charset="0"/>
              </a:rPr>
              <a:t>PMA….Hr. </a:t>
            </a:r>
            <a:r>
              <a:rPr lang="de-DE" sz="1200" dirty="0" err="1">
                <a:cs typeface="Times New Roman" pitchFamily="18" charset="0"/>
              </a:rPr>
              <a:t>Roboti</a:t>
            </a:r>
            <a:r>
              <a:rPr lang="de-DE" sz="1200" dirty="0">
                <a:cs typeface="Times New Roman" pitchFamily="18" charset="0"/>
              </a:rPr>
              <a:t>, Hr. </a:t>
            </a:r>
            <a:r>
              <a:rPr lang="de-DE" sz="1200" dirty="0" err="1">
                <a:cs typeface="Times New Roman" pitchFamily="18" charset="0"/>
              </a:rPr>
              <a:t>Hurgo</a:t>
            </a:r>
            <a:r>
              <a:rPr lang="de-DE" sz="1200" dirty="0">
                <a:cs typeface="Times New Roman" pitchFamily="18" charset="0"/>
              </a:rPr>
              <a:t>, Hausarbeiter (Transport, Fotos)</a:t>
            </a:r>
            <a:endParaRPr lang="de-DE" dirty="0"/>
          </a:p>
        </p:txBody>
      </p:sp>
      <p:grpSp>
        <p:nvGrpSpPr>
          <p:cNvPr id="16488" name="Group 104"/>
          <p:cNvGrpSpPr>
            <a:grpSpLocks/>
          </p:cNvGrpSpPr>
          <p:nvPr/>
        </p:nvGrpSpPr>
        <p:grpSpPr bwMode="auto">
          <a:xfrm>
            <a:off x="1979613" y="0"/>
            <a:ext cx="5424487" cy="4824413"/>
            <a:chOff x="1247" y="0"/>
            <a:chExt cx="3417" cy="3039"/>
          </a:xfrm>
        </p:grpSpPr>
        <p:sp>
          <p:nvSpPr>
            <p:cNvPr id="16414" name="AutoShape 30"/>
            <p:cNvSpPr>
              <a:spLocks noChangeAspect="1" noChangeArrowheads="1" noTextEdit="1"/>
            </p:cNvSpPr>
            <p:nvPr/>
          </p:nvSpPr>
          <p:spPr bwMode="auto">
            <a:xfrm>
              <a:off x="1247" y="0"/>
              <a:ext cx="3417" cy="3039"/>
            </a:xfrm>
            <a:prstGeom prst="rect">
              <a:avLst/>
            </a:prstGeom>
            <a:noFill/>
            <a:ln w="9525">
              <a:noFill/>
              <a:miter lim="800000"/>
              <a:headEnd/>
              <a:tailEnd/>
            </a:ln>
          </p:spPr>
          <p:txBody>
            <a:bodyPr/>
            <a:lstStyle/>
            <a:p>
              <a:endParaRPr lang="de-AT"/>
            </a:p>
          </p:txBody>
        </p:sp>
        <p:sp>
          <p:nvSpPr>
            <p:cNvPr id="16416" name="Oval 32"/>
            <p:cNvSpPr>
              <a:spLocks noChangeArrowheads="1"/>
            </p:cNvSpPr>
            <p:nvPr/>
          </p:nvSpPr>
          <p:spPr bwMode="auto">
            <a:xfrm>
              <a:off x="1261" y="298"/>
              <a:ext cx="3390" cy="2444"/>
            </a:xfrm>
            <a:prstGeom prst="ellipse">
              <a:avLst/>
            </a:prstGeom>
            <a:solidFill>
              <a:srgbClr val="FFFFFF"/>
            </a:solidFill>
            <a:ln w="0">
              <a:solidFill>
                <a:srgbClr val="000000"/>
              </a:solidFill>
              <a:round/>
              <a:headEnd/>
              <a:tailEnd/>
            </a:ln>
          </p:spPr>
          <p:txBody>
            <a:bodyPr/>
            <a:lstStyle/>
            <a:p>
              <a:endParaRPr lang="de-AT"/>
            </a:p>
          </p:txBody>
        </p:sp>
        <p:sp>
          <p:nvSpPr>
            <p:cNvPr id="16417" name="Freeform 33"/>
            <p:cNvSpPr>
              <a:spLocks/>
            </p:cNvSpPr>
            <p:nvPr/>
          </p:nvSpPr>
          <p:spPr bwMode="auto">
            <a:xfrm>
              <a:off x="1261" y="298"/>
              <a:ext cx="3390" cy="2444"/>
            </a:xfrm>
            <a:custGeom>
              <a:avLst/>
              <a:gdLst/>
              <a:ahLst/>
              <a:cxnLst>
                <a:cxn ang="0">
                  <a:pos x="3390" y="1222"/>
                </a:cxn>
                <a:cxn ang="0">
                  <a:pos x="1695" y="0"/>
                </a:cxn>
                <a:cxn ang="0">
                  <a:pos x="0" y="1222"/>
                </a:cxn>
                <a:cxn ang="0">
                  <a:pos x="1695" y="2444"/>
                </a:cxn>
                <a:cxn ang="0">
                  <a:pos x="3390" y="1222"/>
                </a:cxn>
              </a:cxnLst>
              <a:rect l="0" t="0" r="r" b="b"/>
              <a:pathLst>
                <a:path w="3390" h="2444">
                  <a:moveTo>
                    <a:pt x="3390" y="1222"/>
                  </a:moveTo>
                  <a:cubicBezTo>
                    <a:pt x="3390" y="546"/>
                    <a:pt x="2631" y="0"/>
                    <a:pt x="1695" y="0"/>
                  </a:cubicBezTo>
                  <a:cubicBezTo>
                    <a:pt x="758" y="0"/>
                    <a:pt x="0" y="546"/>
                    <a:pt x="0" y="1222"/>
                  </a:cubicBezTo>
                  <a:cubicBezTo>
                    <a:pt x="0" y="1896"/>
                    <a:pt x="758" y="2444"/>
                    <a:pt x="1695" y="2444"/>
                  </a:cubicBezTo>
                  <a:cubicBezTo>
                    <a:pt x="2631" y="2444"/>
                    <a:pt x="3390" y="1896"/>
                    <a:pt x="3390" y="1222"/>
                  </a:cubicBezTo>
                </a:path>
              </a:pathLst>
            </a:custGeom>
            <a:noFill/>
            <a:ln w="7938" cap="rnd">
              <a:solidFill>
                <a:srgbClr val="000000"/>
              </a:solidFill>
              <a:prstDash val="solid"/>
              <a:round/>
              <a:headEnd/>
              <a:tailEnd/>
            </a:ln>
          </p:spPr>
          <p:txBody>
            <a:bodyPr/>
            <a:lstStyle/>
            <a:p>
              <a:endParaRPr lang="de-AT"/>
            </a:p>
          </p:txBody>
        </p:sp>
        <p:sp>
          <p:nvSpPr>
            <p:cNvPr id="16418" name="Rectangle 34"/>
            <p:cNvSpPr>
              <a:spLocks noChangeArrowheads="1"/>
            </p:cNvSpPr>
            <p:nvPr/>
          </p:nvSpPr>
          <p:spPr bwMode="auto">
            <a:xfrm>
              <a:off x="2584" y="2823"/>
              <a:ext cx="778" cy="106"/>
            </a:xfrm>
            <a:prstGeom prst="rect">
              <a:avLst/>
            </a:prstGeom>
            <a:noFill/>
            <a:ln w="9525">
              <a:noFill/>
              <a:miter lim="800000"/>
              <a:headEnd/>
              <a:tailEnd/>
            </a:ln>
          </p:spPr>
          <p:txBody>
            <a:bodyPr wrap="none" lIns="0" tIns="0" rIns="0" bIns="0">
              <a:spAutoFit/>
            </a:bodyPr>
            <a:lstStyle/>
            <a:p>
              <a:r>
                <a:rPr lang="de-DE" sz="1100">
                  <a:solidFill>
                    <a:srgbClr val="000000"/>
                  </a:solidFill>
                </a:rPr>
                <a:t>Projektorganisation </a:t>
              </a:r>
              <a:endParaRPr lang="de-DE"/>
            </a:p>
          </p:txBody>
        </p:sp>
        <p:sp>
          <p:nvSpPr>
            <p:cNvPr id="16419" name="Rectangle 35"/>
            <p:cNvSpPr>
              <a:spLocks noChangeArrowheads="1"/>
            </p:cNvSpPr>
            <p:nvPr/>
          </p:nvSpPr>
          <p:spPr bwMode="auto">
            <a:xfrm>
              <a:off x="2660" y="2926"/>
              <a:ext cx="592" cy="106"/>
            </a:xfrm>
            <a:prstGeom prst="rect">
              <a:avLst/>
            </a:prstGeom>
            <a:noFill/>
            <a:ln w="9525">
              <a:noFill/>
              <a:miter lim="800000"/>
              <a:headEnd/>
              <a:tailEnd/>
            </a:ln>
          </p:spPr>
          <p:txBody>
            <a:bodyPr wrap="none" lIns="0" tIns="0" rIns="0" bIns="0">
              <a:spAutoFit/>
            </a:bodyPr>
            <a:lstStyle/>
            <a:p>
              <a:r>
                <a:rPr lang="de-DE" sz="1100" b="1">
                  <a:solidFill>
                    <a:srgbClr val="000000"/>
                  </a:solidFill>
                </a:rPr>
                <a:t>Projekt INFRA</a:t>
              </a:r>
              <a:endParaRPr lang="de-DE"/>
            </a:p>
          </p:txBody>
        </p:sp>
        <p:sp>
          <p:nvSpPr>
            <p:cNvPr id="16420" name="Oval 36"/>
            <p:cNvSpPr>
              <a:spLocks noChangeArrowheads="1"/>
            </p:cNvSpPr>
            <p:nvPr/>
          </p:nvSpPr>
          <p:spPr bwMode="auto">
            <a:xfrm>
              <a:off x="2031" y="1265"/>
              <a:ext cx="1818" cy="1230"/>
            </a:xfrm>
            <a:prstGeom prst="ellipse">
              <a:avLst/>
            </a:prstGeom>
            <a:solidFill>
              <a:srgbClr val="CDCDCD"/>
            </a:solidFill>
            <a:ln w="0">
              <a:solidFill>
                <a:srgbClr val="000000"/>
              </a:solidFill>
              <a:round/>
              <a:headEnd/>
              <a:tailEnd/>
            </a:ln>
          </p:spPr>
          <p:txBody>
            <a:bodyPr/>
            <a:lstStyle/>
            <a:p>
              <a:endParaRPr lang="de-AT"/>
            </a:p>
          </p:txBody>
        </p:sp>
        <p:sp>
          <p:nvSpPr>
            <p:cNvPr id="16421" name="Oval 37"/>
            <p:cNvSpPr>
              <a:spLocks noChangeArrowheads="1"/>
            </p:cNvSpPr>
            <p:nvPr/>
          </p:nvSpPr>
          <p:spPr bwMode="auto">
            <a:xfrm>
              <a:off x="2031" y="1265"/>
              <a:ext cx="1818" cy="1230"/>
            </a:xfrm>
            <a:prstGeom prst="ellipse">
              <a:avLst/>
            </a:prstGeom>
            <a:noFill/>
            <a:ln w="7938" cap="rnd">
              <a:solidFill>
                <a:srgbClr val="000000"/>
              </a:solidFill>
              <a:round/>
              <a:headEnd/>
              <a:tailEnd/>
            </a:ln>
          </p:spPr>
          <p:txBody>
            <a:bodyPr/>
            <a:lstStyle/>
            <a:p>
              <a:endParaRPr lang="de-AT"/>
            </a:p>
          </p:txBody>
        </p:sp>
        <p:sp>
          <p:nvSpPr>
            <p:cNvPr id="16422" name="Rectangle 38"/>
            <p:cNvSpPr>
              <a:spLocks noChangeArrowheads="1"/>
            </p:cNvSpPr>
            <p:nvPr/>
          </p:nvSpPr>
          <p:spPr bwMode="auto">
            <a:xfrm>
              <a:off x="2747" y="2400"/>
              <a:ext cx="384" cy="86"/>
            </a:xfrm>
            <a:prstGeom prst="rect">
              <a:avLst/>
            </a:prstGeom>
            <a:noFill/>
            <a:ln w="9525">
              <a:noFill/>
              <a:miter lim="800000"/>
              <a:headEnd/>
              <a:tailEnd/>
            </a:ln>
          </p:spPr>
          <p:txBody>
            <a:bodyPr wrap="none" lIns="0" tIns="0" rIns="0" bIns="0">
              <a:spAutoFit/>
            </a:bodyPr>
            <a:lstStyle/>
            <a:p>
              <a:r>
                <a:rPr lang="de-DE" sz="900">
                  <a:solidFill>
                    <a:srgbClr val="000000"/>
                  </a:solidFill>
                </a:rPr>
                <a:t>Projektteam</a:t>
              </a:r>
              <a:endParaRPr lang="de-DE"/>
            </a:p>
          </p:txBody>
        </p:sp>
        <p:sp>
          <p:nvSpPr>
            <p:cNvPr id="16423" name="Oval 39"/>
            <p:cNvSpPr>
              <a:spLocks noChangeArrowheads="1"/>
            </p:cNvSpPr>
            <p:nvPr/>
          </p:nvSpPr>
          <p:spPr bwMode="auto">
            <a:xfrm>
              <a:off x="2629" y="1326"/>
              <a:ext cx="604" cy="431"/>
            </a:xfrm>
            <a:prstGeom prst="ellipse">
              <a:avLst/>
            </a:prstGeom>
            <a:solidFill>
              <a:srgbClr val="4878BF"/>
            </a:solidFill>
            <a:ln w="0">
              <a:solidFill>
                <a:srgbClr val="000000"/>
              </a:solidFill>
              <a:round/>
              <a:headEnd/>
              <a:tailEnd/>
            </a:ln>
          </p:spPr>
          <p:txBody>
            <a:bodyPr/>
            <a:lstStyle/>
            <a:p>
              <a:endParaRPr lang="de-AT"/>
            </a:p>
          </p:txBody>
        </p:sp>
        <p:sp>
          <p:nvSpPr>
            <p:cNvPr id="16424" name="Oval 40"/>
            <p:cNvSpPr>
              <a:spLocks noChangeArrowheads="1"/>
            </p:cNvSpPr>
            <p:nvPr/>
          </p:nvSpPr>
          <p:spPr bwMode="auto">
            <a:xfrm>
              <a:off x="2629" y="1326"/>
              <a:ext cx="604" cy="431"/>
            </a:xfrm>
            <a:prstGeom prst="ellipse">
              <a:avLst/>
            </a:prstGeom>
            <a:noFill/>
            <a:ln w="7938" cap="rnd">
              <a:solidFill>
                <a:srgbClr val="000000"/>
              </a:solidFill>
              <a:round/>
              <a:headEnd/>
              <a:tailEnd/>
            </a:ln>
          </p:spPr>
          <p:txBody>
            <a:bodyPr/>
            <a:lstStyle/>
            <a:p>
              <a:endParaRPr lang="de-AT"/>
            </a:p>
          </p:txBody>
        </p:sp>
        <p:sp>
          <p:nvSpPr>
            <p:cNvPr id="16425" name="Rectangle 41"/>
            <p:cNvSpPr>
              <a:spLocks noChangeArrowheads="1"/>
            </p:cNvSpPr>
            <p:nvPr/>
          </p:nvSpPr>
          <p:spPr bwMode="auto">
            <a:xfrm>
              <a:off x="2878" y="1455"/>
              <a:ext cx="108" cy="86"/>
            </a:xfrm>
            <a:prstGeom prst="rect">
              <a:avLst/>
            </a:prstGeom>
            <a:noFill/>
            <a:ln w="9525">
              <a:noFill/>
              <a:miter lim="800000"/>
              <a:headEnd/>
              <a:tailEnd/>
            </a:ln>
          </p:spPr>
          <p:txBody>
            <a:bodyPr wrap="none" lIns="0" tIns="0" rIns="0" bIns="0">
              <a:spAutoFit/>
            </a:bodyPr>
            <a:lstStyle/>
            <a:p>
              <a:r>
                <a:rPr lang="de-DE" sz="900">
                  <a:solidFill>
                    <a:srgbClr val="000000"/>
                  </a:solidFill>
                </a:rPr>
                <a:t>PM</a:t>
              </a:r>
              <a:endParaRPr lang="de-DE"/>
            </a:p>
          </p:txBody>
        </p:sp>
        <p:sp>
          <p:nvSpPr>
            <p:cNvPr id="16426" name="Rectangle 42"/>
            <p:cNvSpPr>
              <a:spLocks noChangeArrowheads="1"/>
            </p:cNvSpPr>
            <p:nvPr/>
          </p:nvSpPr>
          <p:spPr bwMode="auto">
            <a:xfrm>
              <a:off x="2731" y="1542"/>
              <a:ext cx="76" cy="86"/>
            </a:xfrm>
            <a:prstGeom prst="rect">
              <a:avLst/>
            </a:prstGeom>
            <a:noFill/>
            <a:ln w="9525">
              <a:noFill/>
              <a:miter lim="800000"/>
              <a:headEnd/>
              <a:tailEnd/>
            </a:ln>
          </p:spPr>
          <p:txBody>
            <a:bodyPr wrap="none" lIns="0" tIns="0" rIns="0" bIns="0">
              <a:spAutoFit/>
            </a:bodyPr>
            <a:lstStyle/>
            <a:p>
              <a:r>
                <a:rPr lang="de-DE" sz="900">
                  <a:solidFill>
                    <a:srgbClr val="000000"/>
                  </a:solidFill>
                </a:rPr>
                <a:t>Hr</a:t>
              </a:r>
              <a:endParaRPr lang="de-DE"/>
            </a:p>
          </p:txBody>
        </p:sp>
        <p:sp>
          <p:nvSpPr>
            <p:cNvPr id="16427" name="Rectangle 43"/>
            <p:cNvSpPr>
              <a:spLocks noChangeArrowheads="1"/>
            </p:cNvSpPr>
            <p:nvPr/>
          </p:nvSpPr>
          <p:spPr bwMode="auto">
            <a:xfrm>
              <a:off x="2813" y="1542"/>
              <a:ext cx="40" cy="86"/>
            </a:xfrm>
            <a:prstGeom prst="rect">
              <a:avLst/>
            </a:prstGeom>
            <a:noFill/>
            <a:ln w="9525">
              <a:noFill/>
              <a:miter lim="800000"/>
              <a:headEnd/>
              <a:tailEnd/>
            </a:ln>
          </p:spPr>
          <p:txBody>
            <a:bodyPr wrap="none" lIns="0" tIns="0" rIns="0" bIns="0">
              <a:spAutoFit/>
            </a:bodyPr>
            <a:lstStyle/>
            <a:p>
              <a:r>
                <a:rPr lang="de-DE" sz="900">
                  <a:solidFill>
                    <a:srgbClr val="000000"/>
                  </a:solidFill>
                </a:rPr>
                <a:t>. </a:t>
              </a:r>
              <a:endParaRPr lang="de-DE"/>
            </a:p>
          </p:txBody>
        </p:sp>
        <p:sp>
          <p:nvSpPr>
            <p:cNvPr id="16428" name="Rectangle 44"/>
            <p:cNvSpPr>
              <a:spLocks noChangeArrowheads="1"/>
            </p:cNvSpPr>
            <p:nvPr/>
          </p:nvSpPr>
          <p:spPr bwMode="auto">
            <a:xfrm>
              <a:off x="2851" y="1542"/>
              <a:ext cx="276" cy="86"/>
            </a:xfrm>
            <a:prstGeom prst="rect">
              <a:avLst/>
            </a:prstGeom>
            <a:noFill/>
            <a:ln w="9525">
              <a:noFill/>
              <a:miter lim="800000"/>
              <a:headEnd/>
              <a:tailEnd/>
            </a:ln>
          </p:spPr>
          <p:txBody>
            <a:bodyPr wrap="none" lIns="0" tIns="0" rIns="0" bIns="0">
              <a:spAutoFit/>
            </a:bodyPr>
            <a:lstStyle/>
            <a:p>
              <a:r>
                <a:rPr lang="de-DE" sz="900">
                  <a:solidFill>
                    <a:srgbClr val="000000"/>
                  </a:solidFill>
                </a:rPr>
                <a:t>Schnittig</a:t>
              </a:r>
              <a:endParaRPr lang="de-DE"/>
            </a:p>
          </p:txBody>
        </p:sp>
        <p:sp>
          <p:nvSpPr>
            <p:cNvPr id="16429" name="Oval 45"/>
            <p:cNvSpPr>
              <a:spLocks noChangeArrowheads="1"/>
            </p:cNvSpPr>
            <p:nvPr/>
          </p:nvSpPr>
          <p:spPr bwMode="auto">
            <a:xfrm>
              <a:off x="2555" y="385"/>
              <a:ext cx="740" cy="528"/>
            </a:xfrm>
            <a:prstGeom prst="ellipse">
              <a:avLst/>
            </a:prstGeom>
            <a:solidFill>
              <a:srgbClr val="FF0000"/>
            </a:solidFill>
            <a:ln w="0">
              <a:solidFill>
                <a:srgbClr val="000000"/>
              </a:solidFill>
              <a:round/>
              <a:headEnd/>
              <a:tailEnd/>
            </a:ln>
          </p:spPr>
          <p:txBody>
            <a:bodyPr/>
            <a:lstStyle/>
            <a:p>
              <a:endParaRPr lang="de-AT"/>
            </a:p>
          </p:txBody>
        </p:sp>
        <p:sp>
          <p:nvSpPr>
            <p:cNvPr id="16430" name="Oval 46"/>
            <p:cNvSpPr>
              <a:spLocks noChangeArrowheads="1"/>
            </p:cNvSpPr>
            <p:nvPr/>
          </p:nvSpPr>
          <p:spPr bwMode="auto">
            <a:xfrm>
              <a:off x="2555" y="385"/>
              <a:ext cx="740" cy="528"/>
            </a:xfrm>
            <a:prstGeom prst="ellipse">
              <a:avLst/>
            </a:prstGeom>
            <a:noFill/>
            <a:ln w="7938" cap="rnd">
              <a:solidFill>
                <a:srgbClr val="000000"/>
              </a:solidFill>
              <a:round/>
              <a:headEnd/>
              <a:tailEnd/>
            </a:ln>
          </p:spPr>
          <p:txBody>
            <a:bodyPr/>
            <a:lstStyle/>
            <a:p>
              <a:endParaRPr lang="de-AT"/>
            </a:p>
          </p:txBody>
        </p:sp>
        <p:sp>
          <p:nvSpPr>
            <p:cNvPr id="16431" name="Rectangle 47"/>
            <p:cNvSpPr>
              <a:spLocks noChangeArrowheads="1"/>
            </p:cNvSpPr>
            <p:nvPr/>
          </p:nvSpPr>
          <p:spPr bwMode="auto">
            <a:xfrm>
              <a:off x="2851" y="565"/>
              <a:ext cx="152" cy="86"/>
            </a:xfrm>
            <a:prstGeom prst="rect">
              <a:avLst/>
            </a:prstGeom>
            <a:noFill/>
            <a:ln w="9525">
              <a:noFill/>
              <a:miter lim="800000"/>
              <a:headEnd/>
              <a:tailEnd/>
            </a:ln>
          </p:spPr>
          <p:txBody>
            <a:bodyPr wrap="none" lIns="0" tIns="0" rIns="0" bIns="0">
              <a:spAutoFit/>
            </a:bodyPr>
            <a:lstStyle/>
            <a:p>
              <a:r>
                <a:rPr lang="de-DE" sz="900">
                  <a:solidFill>
                    <a:srgbClr val="000000"/>
                  </a:solidFill>
                </a:rPr>
                <a:t>PAG</a:t>
              </a:r>
              <a:endParaRPr lang="de-DE"/>
            </a:p>
          </p:txBody>
        </p:sp>
        <p:sp>
          <p:nvSpPr>
            <p:cNvPr id="16432" name="Rectangle 48"/>
            <p:cNvSpPr>
              <a:spLocks noChangeArrowheads="1"/>
            </p:cNvSpPr>
            <p:nvPr/>
          </p:nvSpPr>
          <p:spPr bwMode="auto">
            <a:xfrm>
              <a:off x="2715" y="652"/>
              <a:ext cx="76" cy="86"/>
            </a:xfrm>
            <a:prstGeom prst="rect">
              <a:avLst/>
            </a:prstGeom>
            <a:noFill/>
            <a:ln w="9525">
              <a:noFill/>
              <a:miter lim="800000"/>
              <a:headEnd/>
              <a:tailEnd/>
            </a:ln>
          </p:spPr>
          <p:txBody>
            <a:bodyPr wrap="none" lIns="0" tIns="0" rIns="0" bIns="0">
              <a:spAutoFit/>
            </a:bodyPr>
            <a:lstStyle/>
            <a:p>
              <a:r>
                <a:rPr lang="de-DE" sz="900">
                  <a:solidFill>
                    <a:srgbClr val="000000"/>
                  </a:solidFill>
                </a:rPr>
                <a:t>Hr</a:t>
              </a:r>
              <a:endParaRPr lang="de-DE"/>
            </a:p>
          </p:txBody>
        </p:sp>
        <p:sp>
          <p:nvSpPr>
            <p:cNvPr id="16433" name="Rectangle 49"/>
            <p:cNvSpPr>
              <a:spLocks noChangeArrowheads="1"/>
            </p:cNvSpPr>
            <p:nvPr/>
          </p:nvSpPr>
          <p:spPr bwMode="auto">
            <a:xfrm>
              <a:off x="2791" y="652"/>
              <a:ext cx="40" cy="86"/>
            </a:xfrm>
            <a:prstGeom prst="rect">
              <a:avLst/>
            </a:prstGeom>
            <a:noFill/>
            <a:ln w="9525">
              <a:noFill/>
              <a:miter lim="800000"/>
              <a:headEnd/>
              <a:tailEnd/>
            </a:ln>
          </p:spPr>
          <p:txBody>
            <a:bodyPr wrap="none" lIns="0" tIns="0" rIns="0" bIns="0">
              <a:spAutoFit/>
            </a:bodyPr>
            <a:lstStyle/>
            <a:p>
              <a:r>
                <a:rPr lang="de-DE" sz="900">
                  <a:solidFill>
                    <a:srgbClr val="000000"/>
                  </a:solidFill>
                </a:rPr>
                <a:t>. </a:t>
              </a:r>
              <a:endParaRPr lang="de-DE"/>
            </a:p>
          </p:txBody>
        </p:sp>
        <p:sp>
          <p:nvSpPr>
            <p:cNvPr id="16434" name="Rectangle 50"/>
            <p:cNvSpPr>
              <a:spLocks noChangeArrowheads="1"/>
            </p:cNvSpPr>
            <p:nvPr/>
          </p:nvSpPr>
          <p:spPr bwMode="auto">
            <a:xfrm>
              <a:off x="2829" y="652"/>
              <a:ext cx="304" cy="86"/>
            </a:xfrm>
            <a:prstGeom prst="rect">
              <a:avLst/>
            </a:prstGeom>
            <a:noFill/>
            <a:ln w="9525">
              <a:noFill/>
              <a:miter lim="800000"/>
              <a:headEnd/>
              <a:tailEnd/>
            </a:ln>
          </p:spPr>
          <p:txBody>
            <a:bodyPr wrap="none" lIns="0" tIns="0" rIns="0" bIns="0">
              <a:spAutoFit/>
            </a:bodyPr>
            <a:lstStyle/>
            <a:p>
              <a:r>
                <a:rPr lang="de-DE" sz="900">
                  <a:solidFill>
                    <a:srgbClr val="000000"/>
                  </a:solidFill>
                </a:rPr>
                <a:t>Rübezahl</a:t>
              </a:r>
              <a:endParaRPr lang="de-DE"/>
            </a:p>
          </p:txBody>
        </p:sp>
        <p:sp>
          <p:nvSpPr>
            <p:cNvPr id="16435" name="Oval 51"/>
            <p:cNvSpPr>
              <a:spLocks noChangeArrowheads="1"/>
            </p:cNvSpPr>
            <p:nvPr/>
          </p:nvSpPr>
          <p:spPr bwMode="auto">
            <a:xfrm>
              <a:off x="3310" y="1777"/>
              <a:ext cx="463" cy="330"/>
            </a:xfrm>
            <a:prstGeom prst="ellipse">
              <a:avLst/>
            </a:prstGeom>
            <a:solidFill>
              <a:srgbClr val="B7C9E3"/>
            </a:solidFill>
            <a:ln w="0">
              <a:solidFill>
                <a:srgbClr val="000000"/>
              </a:solidFill>
              <a:round/>
              <a:headEnd/>
              <a:tailEnd/>
            </a:ln>
          </p:spPr>
          <p:txBody>
            <a:bodyPr/>
            <a:lstStyle/>
            <a:p>
              <a:endParaRPr lang="de-AT"/>
            </a:p>
          </p:txBody>
        </p:sp>
        <p:sp>
          <p:nvSpPr>
            <p:cNvPr id="16436" name="Oval 52"/>
            <p:cNvSpPr>
              <a:spLocks noChangeArrowheads="1"/>
            </p:cNvSpPr>
            <p:nvPr/>
          </p:nvSpPr>
          <p:spPr bwMode="auto">
            <a:xfrm>
              <a:off x="3310" y="1777"/>
              <a:ext cx="463" cy="330"/>
            </a:xfrm>
            <a:prstGeom prst="ellipse">
              <a:avLst/>
            </a:prstGeom>
            <a:noFill/>
            <a:ln w="7938" cap="rnd">
              <a:solidFill>
                <a:srgbClr val="000000"/>
              </a:solidFill>
              <a:round/>
              <a:headEnd/>
              <a:tailEnd/>
            </a:ln>
          </p:spPr>
          <p:txBody>
            <a:bodyPr/>
            <a:lstStyle/>
            <a:p>
              <a:endParaRPr lang="de-AT"/>
            </a:p>
          </p:txBody>
        </p:sp>
        <p:sp>
          <p:nvSpPr>
            <p:cNvPr id="16437" name="Rectangle 53"/>
            <p:cNvSpPr>
              <a:spLocks noChangeArrowheads="1"/>
            </p:cNvSpPr>
            <p:nvPr/>
          </p:nvSpPr>
          <p:spPr bwMode="auto">
            <a:xfrm>
              <a:off x="3481" y="1835"/>
              <a:ext cx="135" cy="77"/>
            </a:xfrm>
            <a:prstGeom prst="rect">
              <a:avLst/>
            </a:prstGeom>
            <a:noFill/>
            <a:ln w="9525">
              <a:noFill/>
              <a:miter lim="800000"/>
              <a:headEnd/>
              <a:tailEnd/>
            </a:ln>
          </p:spPr>
          <p:txBody>
            <a:bodyPr wrap="none" lIns="0" tIns="0" rIns="0" bIns="0">
              <a:spAutoFit/>
            </a:bodyPr>
            <a:lstStyle/>
            <a:p>
              <a:r>
                <a:rPr lang="de-DE" sz="800">
                  <a:solidFill>
                    <a:srgbClr val="000000"/>
                  </a:solidFill>
                </a:rPr>
                <a:t>PTM</a:t>
              </a:r>
              <a:endParaRPr lang="de-DE"/>
            </a:p>
          </p:txBody>
        </p:sp>
        <p:sp>
          <p:nvSpPr>
            <p:cNvPr id="16438" name="Rectangle 54"/>
            <p:cNvSpPr>
              <a:spLocks noChangeArrowheads="1"/>
            </p:cNvSpPr>
            <p:nvPr/>
          </p:nvSpPr>
          <p:spPr bwMode="auto">
            <a:xfrm>
              <a:off x="3384" y="1906"/>
              <a:ext cx="60" cy="77"/>
            </a:xfrm>
            <a:prstGeom prst="rect">
              <a:avLst/>
            </a:prstGeom>
            <a:noFill/>
            <a:ln w="9525">
              <a:noFill/>
              <a:miter lim="800000"/>
              <a:headEnd/>
              <a:tailEnd/>
            </a:ln>
          </p:spPr>
          <p:txBody>
            <a:bodyPr wrap="none" lIns="0" tIns="0" rIns="0" bIns="0">
              <a:spAutoFit/>
            </a:bodyPr>
            <a:lstStyle/>
            <a:p>
              <a:r>
                <a:rPr lang="de-DE" sz="800">
                  <a:solidFill>
                    <a:srgbClr val="000000"/>
                  </a:solidFill>
                </a:rPr>
                <a:t>Fr</a:t>
              </a:r>
              <a:endParaRPr lang="de-DE"/>
            </a:p>
          </p:txBody>
        </p:sp>
        <p:sp>
          <p:nvSpPr>
            <p:cNvPr id="16439" name="Rectangle 55"/>
            <p:cNvSpPr>
              <a:spLocks noChangeArrowheads="1"/>
            </p:cNvSpPr>
            <p:nvPr/>
          </p:nvSpPr>
          <p:spPr bwMode="auto">
            <a:xfrm>
              <a:off x="3438" y="1906"/>
              <a:ext cx="36" cy="7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16440" name="Rectangle 56"/>
            <p:cNvSpPr>
              <a:spLocks noChangeArrowheads="1"/>
            </p:cNvSpPr>
            <p:nvPr/>
          </p:nvSpPr>
          <p:spPr bwMode="auto">
            <a:xfrm>
              <a:off x="3471" y="1906"/>
              <a:ext cx="257" cy="77"/>
            </a:xfrm>
            <a:prstGeom prst="rect">
              <a:avLst/>
            </a:prstGeom>
            <a:noFill/>
            <a:ln w="9525">
              <a:noFill/>
              <a:miter lim="800000"/>
              <a:headEnd/>
              <a:tailEnd/>
            </a:ln>
          </p:spPr>
          <p:txBody>
            <a:bodyPr wrap="none" lIns="0" tIns="0" rIns="0" bIns="0">
              <a:spAutoFit/>
            </a:bodyPr>
            <a:lstStyle/>
            <a:p>
              <a:r>
                <a:rPr lang="de-DE" sz="800">
                  <a:solidFill>
                    <a:srgbClr val="000000"/>
                  </a:solidFill>
                </a:rPr>
                <a:t>Schnorrs</a:t>
              </a:r>
              <a:endParaRPr lang="de-DE"/>
            </a:p>
          </p:txBody>
        </p:sp>
        <p:sp>
          <p:nvSpPr>
            <p:cNvPr id="16441" name="Rectangle 57"/>
            <p:cNvSpPr>
              <a:spLocks noChangeArrowheads="1"/>
            </p:cNvSpPr>
            <p:nvPr/>
          </p:nvSpPr>
          <p:spPr bwMode="auto">
            <a:xfrm>
              <a:off x="3443" y="1976"/>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sp>
          <p:nvSpPr>
            <p:cNvPr id="16442" name="Rectangle 58"/>
            <p:cNvSpPr>
              <a:spLocks noChangeArrowheads="1"/>
            </p:cNvSpPr>
            <p:nvPr/>
          </p:nvSpPr>
          <p:spPr bwMode="auto">
            <a:xfrm>
              <a:off x="3465" y="1976"/>
              <a:ext cx="171" cy="77"/>
            </a:xfrm>
            <a:prstGeom prst="rect">
              <a:avLst/>
            </a:prstGeom>
            <a:noFill/>
            <a:ln w="9525">
              <a:noFill/>
              <a:miter lim="800000"/>
              <a:headEnd/>
              <a:tailEnd/>
            </a:ln>
          </p:spPr>
          <p:txBody>
            <a:bodyPr wrap="none" lIns="0" tIns="0" rIns="0" bIns="0">
              <a:spAutoFit/>
            </a:bodyPr>
            <a:lstStyle/>
            <a:p>
              <a:r>
                <a:rPr lang="de-DE" sz="800">
                  <a:solidFill>
                    <a:srgbClr val="000000"/>
                  </a:solidFill>
                </a:rPr>
                <a:t>EDVT</a:t>
              </a:r>
              <a:endParaRPr lang="de-DE"/>
            </a:p>
          </p:txBody>
        </p:sp>
        <p:sp>
          <p:nvSpPr>
            <p:cNvPr id="16443" name="Rectangle 59"/>
            <p:cNvSpPr>
              <a:spLocks noChangeArrowheads="1"/>
            </p:cNvSpPr>
            <p:nvPr/>
          </p:nvSpPr>
          <p:spPr bwMode="auto">
            <a:xfrm>
              <a:off x="3617" y="1976"/>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sp>
          <p:nvSpPr>
            <p:cNvPr id="16444" name="Oval 60"/>
            <p:cNvSpPr>
              <a:spLocks noChangeArrowheads="1"/>
            </p:cNvSpPr>
            <p:nvPr/>
          </p:nvSpPr>
          <p:spPr bwMode="auto">
            <a:xfrm>
              <a:off x="2712" y="2024"/>
              <a:ext cx="460" cy="328"/>
            </a:xfrm>
            <a:prstGeom prst="ellipse">
              <a:avLst/>
            </a:prstGeom>
            <a:solidFill>
              <a:srgbClr val="B7C9E3"/>
            </a:solidFill>
            <a:ln w="0">
              <a:solidFill>
                <a:srgbClr val="000000"/>
              </a:solidFill>
              <a:round/>
              <a:headEnd/>
              <a:tailEnd/>
            </a:ln>
          </p:spPr>
          <p:txBody>
            <a:bodyPr/>
            <a:lstStyle/>
            <a:p>
              <a:endParaRPr lang="de-AT"/>
            </a:p>
          </p:txBody>
        </p:sp>
        <p:sp>
          <p:nvSpPr>
            <p:cNvPr id="16445" name="Freeform 61"/>
            <p:cNvSpPr>
              <a:spLocks/>
            </p:cNvSpPr>
            <p:nvPr/>
          </p:nvSpPr>
          <p:spPr bwMode="auto">
            <a:xfrm>
              <a:off x="2712" y="2024"/>
              <a:ext cx="460" cy="328"/>
            </a:xfrm>
            <a:custGeom>
              <a:avLst/>
              <a:gdLst/>
              <a:ahLst/>
              <a:cxnLst>
                <a:cxn ang="0">
                  <a:pos x="460" y="164"/>
                </a:cxn>
                <a:cxn ang="0">
                  <a:pos x="229" y="0"/>
                </a:cxn>
                <a:cxn ang="0">
                  <a:pos x="0" y="164"/>
                </a:cxn>
                <a:cxn ang="0">
                  <a:pos x="229" y="328"/>
                </a:cxn>
                <a:cxn ang="0">
                  <a:pos x="460" y="164"/>
                </a:cxn>
              </a:cxnLst>
              <a:rect l="0" t="0" r="r" b="b"/>
              <a:pathLst>
                <a:path w="460" h="328">
                  <a:moveTo>
                    <a:pt x="460" y="164"/>
                  </a:moveTo>
                  <a:cubicBezTo>
                    <a:pt x="460" y="73"/>
                    <a:pt x="357" y="0"/>
                    <a:pt x="229" y="0"/>
                  </a:cubicBezTo>
                  <a:cubicBezTo>
                    <a:pt x="103" y="0"/>
                    <a:pt x="0" y="73"/>
                    <a:pt x="0" y="164"/>
                  </a:cubicBezTo>
                  <a:cubicBezTo>
                    <a:pt x="0" y="254"/>
                    <a:pt x="103" y="328"/>
                    <a:pt x="229" y="328"/>
                  </a:cubicBezTo>
                  <a:cubicBezTo>
                    <a:pt x="357" y="328"/>
                    <a:pt x="460" y="254"/>
                    <a:pt x="460" y="164"/>
                  </a:cubicBezTo>
                </a:path>
              </a:pathLst>
            </a:custGeom>
            <a:noFill/>
            <a:ln w="7938" cap="rnd">
              <a:solidFill>
                <a:srgbClr val="000000"/>
              </a:solidFill>
              <a:prstDash val="solid"/>
              <a:round/>
              <a:headEnd/>
              <a:tailEnd/>
            </a:ln>
          </p:spPr>
          <p:txBody>
            <a:bodyPr/>
            <a:lstStyle/>
            <a:p>
              <a:endParaRPr lang="de-AT"/>
            </a:p>
          </p:txBody>
        </p:sp>
        <p:sp>
          <p:nvSpPr>
            <p:cNvPr id="16446" name="Rectangle 62"/>
            <p:cNvSpPr>
              <a:spLocks noChangeArrowheads="1"/>
            </p:cNvSpPr>
            <p:nvPr/>
          </p:nvSpPr>
          <p:spPr bwMode="auto">
            <a:xfrm>
              <a:off x="2878" y="2079"/>
              <a:ext cx="135" cy="77"/>
            </a:xfrm>
            <a:prstGeom prst="rect">
              <a:avLst/>
            </a:prstGeom>
            <a:noFill/>
            <a:ln w="9525">
              <a:noFill/>
              <a:miter lim="800000"/>
              <a:headEnd/>
              <a:tailEnd/>
            </a:ln>
          </p:spPr>
          <p:txBody>
            <a:bodyPr wrap="none" lIns="0" tIns="0" rIns="0" bIns="0">
              <a:spAutoFit/>
            </a:bodyPr>
            <a:lstStyle/>
            <a:p>
              <a:r>
                <a:rPr lang="de-DE" sz="800">
                  <a:solidFill>
                    <a:srgbClr val="000000"/>
                  </a:solidFill>
                </a:rPr>
                <a:t>PTM</a:t>
              </a:r>
              <a:endParaRPr lang="de-DE"/>
            </a:p>
          </p:txBody>
        </p:sp>
        <p:sp>
          <p:nvSpPr>
            <p:cNvPr id="16447" name="Rectangle 63"/>
            <p:cNvSpPr>
              <a:spLocks noChangeArrowheads="1"/>
            </p:cNvSpPr>
            <p:nvPr/>
          </p:nvSpPr>
          <p:spPr bwMode="auto">
            <a:xfrm>
              <a:off x="2764" y="2150"/>
              <a:ext cx="60" cy="77"/>
            </a:xfrm>
            <a:prstGeom prst="rect">
              <a:avLst/>
            </a:prstGeom>
            <a:noFill/>
            <a:ln w="9525">
              <a:noFill/>
              <a:miter lim="800000"/>
              <a:headEnd/>
              <a:tailEnd/>
            </a:ln>
          </p:spPr>
          <p:txBody>
            <a:bodyPr wrap="none" lIns="0" tIns="0" rIns="0" bIns="0">
              <a:spAutoFit/>
            </a:bodyPr>
            <a:lstStyle/>
            <a:p>
              <a:r>
                <a:rPr lang="de-DE" sz="800">
                  <a:solidFill>
                    <a:srgbClr val="000000"/>
                  </a:solidFill>
                </a:rPr>
                <a:t>Fr</a:t>
              </a:r>
              <a:endParaRPr lang="de-DE"/>
            </a:p>
          </p:txBody>
        </p:sp>
        <p:sp>
          <p:nvSpPr>
            <p:cNvPr id="16448" name="Rectangle 64"/>
            <p:cNvSpPr>
              <a:spLocks noChangeArrowheads="1"/>
            </p:cNvSpPr>
            <p:nvPr/>
          </p:nvSpPr>
          <p:spPr bwMode="auto">
            <a:xfrm>
              <a:off x="2818" y="2150"/>
              <a:ext cx="36" cy="7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16449" name="Rectangle 65"/>
            <p:cNvSpPr>
              <a:spLocks noChangeArrowheads="1"/>
            </p:cNvSpPr>
            <p:nvPr/>
          </p:nvSpPr>
          <p:spPr bwMode="auto">
            <a:xfrm>
              <a:off x="2851" y="2150"/>
              <a:ext cx="296" cy="77"/>
            </a:xfrm>
            <a:prstGeom prst="rect">
              <a:avLst/>
            </a:prstGeom>
            <a:noFill/>
            <a:ln w="9525">
              <a:noFill/>
              <a:miter lim="800000"/>
              <a:headEnd/>
              <a:tailEnd/>
            </a:ln>
          </p:spPr>
          <p:txBody>
            <a:bodyPr wrap="none" lIns="0" tIns="0" rIns="0" bIns="0">
              <a:spAutoFit/>
            </a:bodyPr>
            <a:lstStyle/>
            <a:p>
              <a:r>
                <a:rPr lang="de-DE" sz="800">
                  <a:solidFill>
                    <a:srgbClr val="000000"/>
                  </a:solidFill>
                </a:rPr>
                <a:t>Rathmaier</a:t>
              </a:r>
              <a:endParaRPr lang="de-DE"/>
            </a:p>
          </p:txBody>
        </p:sp>
        <p:sp>
          <p:nvSpPr>
            <p:cNvPr id="16450" name="Rectangle 66"/>
            <p:cNvSpPr>
              <a:spLocks noChangeArrowheads="1"/>
            </p:cNvSpPr>
            <p:nvPr/>
          </p:nvSpPr>
          <p:spPr bwMode="auto">
            <a:xfrm>
              <a:off x="2845" y="2221"/>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sp>
          <p:nvSpPr>
            <p:cNvPr id="16451" name="Rectangle 67"/>
            <p:cNvSpPr>
              <a:spLocks noChangeArrowheads="1"/>
            </p:cNvSpPr>
            <p:nvPr/>
          </p:nvSpPr>
          <p:spPr bwMode="auto">
            <a:xfrm>
              <a:off x="2862" y="2221"/>
              <a:ext cx="171" cy="77"/>
            </a:xfrm>
            <a:prstGeom prst="rect">
              <a:avLst/>
            </a:prstGeom>
            <a:noFill/>
            <a:ln w="9525">
              <a:noFill/>
              <a:miter lim="800000"/>
              <a:headEnd/>
              <a:tailEnd/>
            </a:ln>
          </p:spPr>
          <p:txBody>
            <a:bodyPr wrap="none" lIns="0" tIns="0" rIns="0" bIns="0">
              <a:spAutoFit/>
            </a:bodyPr>
            <a:lstStyle/>
            <a:p>
              <a:r>
                <a:rPr lang="de-DE" sz="800">
                  <a:solidFill>
                    <a:srgbClr val="000000"/>
                  </a:solidFill>
                </a:rPr>
                <a:t>EDVT</a:t>
              </a:r>
              <a:endParaRPr lang="de-DE"/>
            </a:p>
          </p:txBody>
        </p:sp>
        <p:sp>
          <p:nvSpPr>
            <p:cNvPr id="16452" name="Rectangle 68"/>
            <p:cNvSpPr>
              <a:spLocks noChangeArrowheads="1"/>
            </p:cNvSpPr>
            <p:nvPr/>
          </p:nvSpPr>
          <p:spPr bwMode="auto">
            <a:xfrm>
              <a:off x="3019" y="2221"/>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sp>
          <p:nvSpPr>
            <p:cNvPr id="16453" name="Line 69"/>
            <p:cNvSpPr>
              <a:spLocks noChangeShapeType="1"/>
            </p:cNvSpPr>
            <p:nvPr/>
          </p:nvSpPr>
          <p:spPr bwMode="auto">
            <a:xfrm>
              <a:off x="2925" y="913"/>
              <a:ext cx="1" cy="352"/>
            </a:xfrm>
            <a:prstGeom prst="line">
              <a:avLst/>
            </a:prstGeom>
            <a:noFill/>
            <a:ln w="7938" cap="rnd">
              <a:solidFill>
                <a:srgbClr val="000000"/>
              </a:solidFill>
              <a:round/>
              <a:headEnd/>
              <a:tailEnd/>
            </a:ln>
          </p:spPr>
          <p:txBody>
            <a:bodyPr/>
            <a:lstStyle/>
            <a:p>
              <a:endParaRPr lang="de-AT"/>
            </a:p>
          </p:txBody>
        </p:sp>
        <p:sp>
          <p:nvSpPr>
            <p:cNvPr id="16456" name="Line 72"/>
            <p:cNvSpPr>
              <a:spLocks noChangeShapeType="1"/>
            </p:cNvSpPr>
            <p:nvPr/>
          </p:nvSpPr>
          <p:spPr bwMode="auto">
            <a:xfrm flipH="1">
              <a:off x="2599" y="1721"/>
              <a:ext cx="164" cy="100"/>
            </a:xfrm>
            <a:prstGeom prst="line">
              <a:avLst/>
            </a:prstGeom>
            <a:noFill/>
            <a:ln w="7938" cap="rnd">
              <a:solidFill>
                <a:srgbClr val="000000"/>
              </a:solidFill>
              <a:round/>
              <a:headEnd/>
              <a:tailEnd/>
            </a:ln>
          </p:spPr>
          <p:txBody>
            <a:bodyPr/>
            <a:lstStyle/>
            <a:p>
              <a:endParaRPr lang="de-AT"/>
            </a:p>
          </p:txBody>
        </p:sp>
        <p:sp>
          <p:nvSpPr>
            <p:cNvPr id="16457" name="Line 73"/>
            <p:cNvSpPr>
              <a:spLocks noChangeShapeType="1"/>
            </p:cNvSpPr>
            <p:nvPr/>
          </p:nvSpPr>
          <p:spPr bwMode="auto">
            <a:xfrm flipH="1">
              <a:off x="2955" y="1756"/>
              <a:ext cx="1" cy="268"/>
            </a:xfrm>
            <a:prstGeom prst="line">
              <a:avLst/>
            </a:prstGeom>
            <a:noFill/>
            <a:ln w="7938" cap="rnd">
              <a:solidFill>
                <a:srgbClr val="000000"/>
              </a:solidFill>
              <a:round/>
              <a:headEnd/>
              <a:tailEnd/>
            </a:ln>
          </p:spPr>
          <p:txBody>
            <a:bodyPr/>
            <a:lstStyle/>
            <a:p>
              <a:endParaRPr lang="de-AT"/>
            </a:p>
          </p:txBody>
        </p:sp>
        <p:sp>
          <p:nvSpPr>
            <p:cNvPr id="16458" name="Line 74"/>
            <p:cNvSpPr>
              <a:spLocks noChangeShapeType="1"/>
            </p:cNvSpPr>
            <p:nvPr/>
          </p:nvSpPr>
          <p:spPr bwMode="auto">
            <a:xfrm>
              <a:off x="3190" y="1653"/>
              <a:ext cx="236" cy="146"/>
            </a:xfrm>
            <a:prstGeom prst="line">
              <a:avLst/>
            </a:prstGeom>
            <a:noFill/>
            <a:ln w="7938" cap="rnd">
              <a:solidFill>
                <a:srgbClr val="000000"/>
              </a:solidFill>
              <a:round/>
              <a:headEnd/>
              <a:tailEnd/>
            </a:ln>
          </p:spPr>
          <p:txBody>
            <a:bodyPr/>
            <a:lstStyle/>
            <a:p>
              <a:endParaRPr lang="de-AT"/>
            </a:p>
          </p:txBody>
        </p:sp>
        <p:sp>
          <p:nvSpPr>
            <p:cNvPr id="16459" name="Oval 75"/>
            <p:cNvSpPr>
              <a:spLocks noChangeArrowheads="1"/>
            </p:cNvSpPr>
            <p:nvPr/>
          </p:nvSpPr>
          <p:spPr bwMode="auto">
            <a:xfrm>
              <a:off x="1589" y="1287"/>
              <a:ext cx="488" cy="308"/>
            </a:xfrm>
            <a:prstGeom prst="ellipse">
              <a:avLst/>
            </a:prstGeom>
            <a:solidFill>
              <a:srgbClr val="FFFF99"/>
            </a:solidFill>
            <a:ln w="0">
              <a:solidFill>
                <a:srgbClr val="000000"/>
              </a:solidFill>
              <a:round/>
              <a:headEnd/>
              <a:tailEnd/>
            </a:ln>
          </p:spPr>
          <p:txBody>
            <a:bodyPr/>
            <a:lstStyle/>
            <a:p>
              <a:endParaRPr lang="de-AT"/>
            </a:p>
          </p:txBody>
        </p:sp>
        <p:sp>
          <p:nvSpPr>
            <p:cNvPr id="16460" name="Oval 76"/>
            <p:cNvSpPr>
              <a:spLocks noChangeArrowheads="1"/>
            </p:cNvSpPr>
            <p:nvPr/>
          </p:nvSpPr>
          <p:spPr bwMode="auto">
            <a:xfrm>
              <a:off x="1589" y="1287"/>
              <a:ext cx="488" cy="308"/>
            </a:xfrm>
            <a:prstGeom prst="ellipse">
              <a:avLst/>
            </a:prstGeom>
            <a:noFill/>
            <a:ln w="7938" cap="rnd">
              <a:solidFill>
                <a:srgbClr val="000000"/>
              </a:solidFill>
              <a:round/>
              <a:headEnd/>
              <a:tailEnd/>
            </a:ln>
          </p:spPr>
          <p:txBody>
            <a:bodyPr/>
            <a:lstStyle/>
            <a:p>
              <a:endParaRPr lang="de-AT"/>
            </a:p>
          </p:txBody>
        </p:sp>
        <p:sp>
          <p:nvSpPr>
            <p:cNvPr id="16461" name="Rectangle 77"/>
            <p:cNvSpPr>
              <a:spLocks noChangeArrowheads="1"/>
            </p:cNvSpPr>
            <p:nvPr/>
          </p:nvSpPr>
          <p:spPr bwMode="auto">
            <a:xfrm>
              <a:off x="1769" y="1336"/>
              <a:ext cx="139" cy="77"/>
            </a:xfrm>
            <a:prstGeom prst="rect">
              <a:avLst/>
            </a:prstGeom>
            <a:noFill/>
            <a:ln w="9525">
              <a:noFill/>
              <a:miter lim="800000"/>
              <a:headEnd/>
              <a:tailEnd/>
            </a:ln>
          </p:spPr>
          <p:txBody>
            <a:bodyPr wrap="none" lIns="0" tIns="0" rIns="0" bIns="0">
              <a:spAutoFit/>
            </a:bodyPr>
            <a:lstStyle/>
            <a:p>
              <a:r>
                <a:rPr lang="de-DE" sz="800">
                  <a:solidFill>
                    <a:srgbClr val="000000"/>
                  </a:solidFill>
                </a:rPr>
                <a:t>PMA</a:t>
              </a:r>
              <a:endParaRPr lang="de-DE"/>
            </a:p>
          </p:txBody>
        </p:sp>
        <p:sp>
          <p:nvSpPr>
            <p:cNvPr id="16462" name="Rectangle 78"/>
            <p:cNvSpPr>
              <a:spLocks noChangeArrowheads="1"/>
            </p:cNvSpPr>
            <p:nvPr/>
          </p:nvSpPr>
          <p:spPr bwMode="auto">
            <a:xfrm>
              <a:off x="1704" y="1406"/>
              <a:ext cx="67" cy="77"/>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16463" name="Rectangle 79"/>
            <p:cNvSpPr>
              <a:spLocks noChangeArrowheads="1"/>
            </p:cNvSpPr>
            <p:nvPr/>
          </p:nvSpPr>
          <p:spPr bwMode="auto">
            <a:xfrm>
              <a:off x="1763" y="1406"/>
              <a:ext cx="36" cy="7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16464" name="Rectangle 80"/>
            <p:cNvSpPr>
              <a:spLocks noChangeArrowheads="1"/>
            </p:cNvSpPr>
            <p:nvPr/>
          </p:nvSpPr>
          <p:spPr bwMode="auto">
            <a:xfrm>
              <a:off x="1796" y="1406"/>
              <a:ext cx="186" cy="77"/>
            </a:xfrm>
            <a:prstGeom prst="rect">
              <a:avLst/>
            </a:prstGeom>
            <a:noFill/>
            <a:ln w="9525">
              <a:noFill/>
              <a:miter lim="800000"/>
              <a:headEnd/>
              <a:tailEnd/>
            </a:ln>
          </p:spPr>
          <p:txBody>
            <a:bodyPr wrap="none" lIns="0" tIns="0" rIns="0" bIns="0">
              <a:spAutoFit/>
            </a:bodyPr>
            <a:lstStyle/>
            <a:p>
              <a:r>
                <a:rPr lang="de-DE" sz="800">
                  <a:solidFill>
                    <a:srgbClr val="000000"/>
                  </a:solidFill>
                </a:rPr>
                <a:t>Roboti</a:t>
              </a:r>
              <a:endParaRPr lang="de-DE"/>
            </a:p>
          </p:txBody>
        </p:sp>
        <p:sp>
          <p:nvSpPr>
            <p:cNvPr id="16465" name="Rectangle 81"/>
            <p:cNvSpPr>
              <a:spLocks noChangeArrowheads="1"/>
            </p:cNvSpPr>
            <p:nvPr/>
          </p:nvSpPr>
          <p:spPr bwMode="auto">
            <a:xfrm>
              <a:off x="1666" y="1471"/>
              <a:ext cx="368" cy="77"/>
            </a:xfrm>
            <a:prstGeom prst="rect">
              <a:avLst/>
            </a:prstGeom>
            <a:noFill/>
            <a:ln w="9525">
              <a:noFill/>
              <a:miter lim="800000"/>
              <a:headEnd/>
              <a:tailEnd/>
            </a:ln>
          </p:spPr>
          <p:txBody>
            <a:bodyPr wrap="none" lIns="0" tIns="0" rIns="0" bIns="0">
              <a:spAutoFit/>
            </a:bodyPr>
            <a:lstStyle/>
            <a:p>
              <a:r>
                <a:rPr lang="de-DE" sz="800">
                  <a:solidFill>
                    <a:srgbClr val="000000"/>
                  </a:solidFill>
                </a:rPr>
                <a:t>Hausarbeiter</a:t>
              </a:r>
              <a:endParaRPr lang="de-DE"/>
            </a:p>
          </p:txBody>
        </p:sp>
        <p:sp>
          <p:nvSpPr>
            <p:cNvPr id="16466" name="Oval 82"/>
            <p:cNvSpPr>
              <a:spLocks noChangeArrowheads="1"/>
            </p:cNvSpPr>
            <p:nvPr/>
          </p:nvSpPr>
          <p:spPr bwMode="auto">
            <a:xfrm>
              <a:off x="1422" y="1646"/>
              <a:ext cx="488" cy="308"/>
            </a:xfrm>
            <a:prstGeom prst="ellipse">
              <a:avLst/>
            </a:prstGeom>
            <a:solidFill>
              <a:srgbClr val="FFFF99"/>
            </a:solidFill>
            <a:ln w="0">
              <a:solidFill>
                <a:srgbClr val="000000"/>
              </a:solidFill>
              <a:round/>
              <a:headEnd/>
              <a:tailEnd/>
            </a:ln>
          </p:spPr>
          <p:txBody>
            <a:bodyPr/>
            <a:lstStyle/>
            <a:p>
              <a:endParaRPr lang="de-AT"/>
            </a:p>
          </p:txBody>
        </p:sp>
        <p:sp>
          <p:nvSpPr>
            <p:cNvPr id="16467" name="Oval 83"/>
            <p:cNvSpPr>
              <a:spLocks noChangeArrowheads="1"/>
            </p:cNvSpPr>
            <p:nvPr/>
          </p:nvSpPr>
          <p:spPr bwMode="auto">
            <a:xfrm>
              <a:off x="1422" y="1646"/>
              <a:ext cx="488" cy="308"/>
            </a:xfrm>
            <a:prstGeom prst="ellipse">
              <a:avLst/>
            </a:prstGeom>
            <a:noFill/>
            <a:ln w="7938" cap="rnd">
              <a:solidFill>
                <a:srgbClr val="000000"/>
              </a:solidFill>
              <a:round/>
              <a:headEnd/>
              <a:tailEnd/>
            </a:ln>
          </p:spPr>
          <p:txBody>
            <a:bodyPr/>
            <a:lstStyle/>
            <a:p>
              <a:endParaRPr lang="de-AT"/>
            </a:p>
          </p:txBody>
        </p:sp>
        <p:sp>
          <p:nvSpPr>
            <p:cNvPr id="16468" name="Rectangle 84"/>
            <p:cNvSpPr>
              <a:spLocks noChangeArrowheads="1"/>
            </p:cNvSpPr>
            <p:nvPr/>
          </p:nvSpPr>
          <p:spPr bwMode="auto">
            <a:xfrm>
              <a:off x="1606" y="1694"/>
              <a:ext cx="139" cy="77"/>
            </a:xfrm>
            <a:prstGeom prst="rect">
              <a:avLst/>
            </a:prstGeom>
            <a:noFill/>
            <a:ln w="9525">
              <a:noFill/>
              <a:miter lim="800000"/>
              <a:headEnd/>
              <a:tailEnd/>
            </a:ln>
          </p:spPr>
          <p:txBody>
            <a:bodyPr wrap="none" lIns="0" tIns="0" rIns="0" bIns="0">
              <a:spAutoFit/>
            </a:bodyPr>
            <a:lstStyle/>
            <a:p>
              <a:r>
                <a:rPr lang="de-DE" sz="800">
                  <a:solidFill>
                    <a:srgbClr val="000000"/>
                  </a:solidFill>
                </a:rPr>
                <a:t>PMA</a:t>
              </a:r>
              <a:endParaRPr lang="de-DE"/>
            </a:p>
          </p:txBody>
        </p:sp>
        <p:sp>
          <p:nvSpPr>
            <p:cNvPr id="16469" name="Rectangle 85"/>
            <p:cNvSpPr>
              <a:spLocks noChangeArrowheads="1"/>
            </p:cNvSpPr>
            <p:nvPr/>
          </p:nvSpPr>
          <p:spPr bwMode="auto">
            <a:xfrm>
              <a:off x="1541" y="1765"/>
              <a:ext cx="67" cy="77"/>
            </a:xfrm>
            <a:prstGeom prst="rect">
              <a:avLst/>
            </a:prstGeom>
            <a:noFill/>
            <a:ln w="9525">
              <a:noFill/>
              <a:miter lim="800000"/>
              <a:headEnd/>
              <a:tailEnd/>
            </a:ln>
          </p:spPr>
          <p:txBody>
            <a:bodyPr wrap="none" lIns="0" tIns="0" rIns="0" bIns="0">
              <a:spAutoFit/>
            </a:bodyPr>
            <a:lstStyle/>
            <a:p>
              <a:r>
                <a:rPr lang="de-DE" sz="800">
                  <a:solidFill>
                    <a:srgbClr val="000000"/>
                  </a:solidFill>
                </a:rPr>
                <a:t>Hr</a:t>
              </a:r>
              <a:endParaRPr lang="de-DE"/>
            </a:p>
          </p:txBody>
        </p:sp>
        <p:sp>
          <p:nvSpPr>
            <p:cNvPr id="16470" name="Rectangle 86"/>
            <p:cNvSpPr>
              <a:spLocks noChangeArrowheads="1"/>
            </p:cNvSpPr>
            <p:nvPr/>
          </p:nvSpPr>
          <p:spPr bwMode="auto">
            <a:xfrm>
              <a:off x="1600" y="1765"/>
              <a:ext cx="36" cy="7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16471" name="Rectangle 87"/>
            <p:cNvSpPr>
              <a:spLocks noChangeArrowheads="1"/>
            </p:cNvSpPr>
            <p:nvPr/>
          </p:nvSpPr>
          <p:spPr bwMode="auto">
            <a:xfrm>
              <a:off x="1633" y="1765"/>
              <a:ext cx="175" cy="77"/>
            </a:xfrm>
            <a:prstGeom prst="rect">
              <a:avLst/>
            </a:prstGeom>
            <a:noFill/>
            <a:ln w="9525">
              <a:noFill/>
              <a:miter lim="800000"/>
              <a:headEnd/>
              <a:tailEnd/>
            </a:ln>
          </p:spPr>
          <p:txBody>
            <a:bodyPr wrap="none" lIns="0" tIns="0" rIns="0" bIns="0">
              <a:spAutoFit/>
            </a:bodyPr>
            <a:lstStyle/>
            <a:p>
              <a:r>
                <a:rPr lang="de-DE" sz="800">
                  <a:solidFill>
                    <a:srgbClr val="000000"/>
                  </a:solidFill>
                </a:rPr>
                <a:t>Hurgo</a:t>
              </a:r>
              <a:endParaRPr lang="de-DE"/>
            </a:p>
          </p:txBody>
        </p:sp>
        <p:sp>
          <p:nvSpPr>
            <p:cNvPr id="16472" name="Rectangle 88"/>
            <p:cNvSpPr>
              <a:spLocks noChangeArrowheads="1"/>
            </p:cNvSpPr>
            <p:nvPr/>
          </p:nvSpPr>
          <p:spPr bwMode="auto">
            <a:xfrm>
              <a:off x="1503" y="1835"/>
              <a:ext cx="368" cy="77"/>
            </a:xfrm>
            <a:prstGeom prst="rect">
              <a:avLst/>
            </a:prstGeom>
            <a:noFill/>
            <a:ln w="9525">
              <a:noFill/>
              <a:miter lim="800000"/>
              <a:headEnd/>
              <a:tailEnd/>
            </a:ln>
          </p:spPr>
          <p:txBody>
            <a:bodyPr wrap="none" lIns="0" tIns="0" rIns="0" bIns="0">
              <a:spAutoFit/>
            </a:bodyPr>
            <a:lstStyle/>
            <a:p>
              <a:r>
                <a:rPr lang="de-DE" sz="800">
                  <a:solidFill>
                    <a:srgbClr val="000000"/>
                  </a:solidFill>
                </a:rPr>
                <a:t>Hausarbeiter</a:t>
              </a:r>
              <a:endParaRPr lang="de-DE"/>
            </a:p>
          </p:txBody>
        </p:sp>
        <p:sp>
          <p:nvSpPr>
            <p:cNvPr id="16473" name="Oval 89"/>
            <p:cNvSpPr>
              <a:spLocks noChangeArrowheads="1"/>
            </p:cNvSpPr>
            <p:nvPr/>
          </p:nvSpPr>
          <p:spPr bwMode="auto">
            <a:xfrm>
              <a:off x="2185" y="1757"/>
              <a:ext cx="463" cy="330"/>
            </a:xfrm>
            <a:prstGeom prst="ellipse">
              <a:avLst/>
            </a:prstGeom>
            <a:solidFill>
              <a:srgbClr val="B7C9E3"/>
            </a:solidFill>
            <a:ln w="0">
              <a:solidFill>
                <a:srgbClr val="000000"/>
              </a:solidFill>
              <a:round/>
              <a:headEnd/>
              <a:tailEnd/>
            </a:ln>
          </p:spPr>
          <p:txBody>
            <a:bodyPr/>
            <a:lstStyle/>
            <a:p>
              <a:endParaRPr lang="de-AT"/>
            </a:p>
          </p:txBody>
        </p:sp>
        <p:sp>
          <p:nvSpPr>
            <p:cNvPr id="16474" name="Oval 90"/>
            <p:cNvSpPr>
              <a:spLocks noChangeArrowheads="1"/>
            </p:cNvSpPr>
            <p:nvPr/>
          </p:nvSpPr>
          <p:spPr bwMode="auto">
            <a:xfrm>
              <a:off x="2185" y="1757"/>
              <a:ext cx="463" cy="330"/>
            </a:xfrm>
            <a:prstGeom prst="ellipse">
              <a:avLst/>
            </a:prstGeom>
            <a:noFill/>
            <a:ln w="7938" cap="rnd">
              <a:solidFill>
                <a:srgbClr val="000000"/>
              </a:solidFill>
              <a:round/>
              <a:headEnd/>
              <a:tailEnd/>
            </a:ln>
          </p:spPr>
          <p:txBody>
            <a:bodyPr/>
            <a:lstStyle/>
            <a:p>
              <a:endParaRPr lang="de-AT"/>
            </a:p>
          </p:txBody>
        </p:sp>
        <p:sp>
          <p:nvSpPr>
            <p:cNvPr id="16475" name="Rectangle 91"/>
            <p:cNvSpPr>
              <a:spLocks noChangeArrowheads="1"/>
            </p:cNvSpPr>
            <p:nvPr/>
          </p:nvSpPr>
          <p:spPr bwMode="auto">
            <a:xfrm>
              <a:off x="2356" y="1813"/>
              <a:ext cx="135" cy="77"/>
            </a:xfrm>
            <a:prstGeom prst="rect">
              <a:avLst/>
            </a:prstGeom>
            <a:noFill/>
            <a:ln w="9525">
              <a:noFill/>
              <a:miter lim="800000"/>
              <a:headEnd/>
              <a:tailEnd/>
            </a:ln>
          </p:spPr>
          <p:txBody>
            <a:bodyPr wrap="none" lIns="0" tIns="0" rIns="0" bIns="0">
              <a:spAutoFit/>
            </a:bodyPr>
            <a:lstStyle/>
            <a:p>
              <a:r>
                <a:rPr lang="de-DE" sz="800">
                  <a:solidFill>
                    <a:srgbClr val="000000"/>
                  </a:solidFill>
                </a:rPr>
                <a:t>PTM</a:t>
              </a:r>
              <a:endParaRPr lang="de-DE"/>
            </a:p>
          </p:txBody>
        </p:sp>
        <p:sp>
          <p:nvSpPr>
            <p:cNvPr id="16476" name="Rectangle 92"/>
            <p:cNvSpPr>
              <a:spLocks noChangeArrowheads="1"/>
            </p:cNvSpPr>
            <p:nvPr/>
          </p:nvSpPr>
          <p:spPr bwMode="auto">
            <a:xfrm>
              <a:off x="2236" y="1884"/>
              <a:ext cx="60" cy="77"/>
            </a:xfrm>
            <a:prstGeom prst="rect">
              <a:avLst/>
            </a:prstGeom>
            <a:noFill/>
            <a:ln w="9525">
              <a:noFill/>
              <a:miter lim="800000"/>
              <a:headEnd/>
              <a:tailEnd/>
            </a:ln>
          </p:spPr>
          <p:txBody>
            <a:bodyPr wrap="none" lIns="0" tIns="0" rIns="0" bIns="0">
              <a:spAutoFit/>
            </a:bodyPr>
            <a:lstStyle/>
            <a:p>
              <a:r>
                <a:rPr lang="de-DE" sz="800">
                  <a:solidFill>
                    <a:srgbClr val="000000"/>
                  </a:solidFill>
                </a:rPr>
                <a:t>Fr</a:t>
              </a:r>
              <a:endParaRPr lang="de-DE"/>
            </a:p>
          </p:txBody>
        </p:sp>
        <p:sp>
          <p:nvSpPr>
            <p:cNvPr id="16477" name="Rectangle 93"/>
            <p:cNvSpPr>
              <a:spLocks noChangeArrowheads="1"/>
            </p:cNvSpPr>
            <p:nvPr/>
          </p:nvSpPr>
          <p:spPr bwMode="auto">
            <a:xfrm>
              <a:off x="2291" y="1884"/>
              <a:ext cx="36" cy="77"/>
            </a:xfrm>
            <a:prstGeom prst="rect">
              <a:avLst/>
            </a:prstGeom>
            <a:noFill/>
            <a:ln w="9525">
              <a:noFill/>
              <a:miter lim="800000"/>
              <a:headEnd/>
              <a:tailEnd/>
            </a:ln>
          </p:spPr>
          <p:txBody>
            <a:bodyPr wrap="none" lIns="0" tIns="0" rIns="0" bIns="0">
              <a:spAutoFit/>
            </a:bodyPr>
            <a:lstStyle/>
            <a:p>
              <a:r>
                <a:rPr lang="de-DE" sz="800">
                  <a:solidFill>
                    <a:srgbClr val="000000"/>
                  </a:solidFill>
                </a:rPr>
                <a:t>. </a:t>
              </a:r>
              <a:endParaRPr lang="de-DE"/>
            </a:p>
          </p:txBody>
        </p:sp>
        <p:sp>
          <p:nvSpPr>
            <p:cNvPr id="16478" name="Rectangle 94"/>
            <p:cNvSpPr>
              <a:spLocks noChangeArrowheads="1"/>
            </p:cNvSpPr>
            <p:nvPr/>
          </p:nvSpPr>
          <p:spPr bwMode="auto">
            <a:xfrm>
              <a:off x="2323" y="1884"/>
              <a:ext cx="317" cy="77"/>
            </a:xfrm>
            <a:prstGeom prst="rect">
              <a:avLst/>
            </a:prstGeom>
            <a:noFill/>
            <a:ln w="9525">
              <a:noFill/>
              <a:miter lim="800000"/>
              <a:headEnd/>
              <a:tailEnd/>
            </a:ln>
          </p:spPr>
          <p:txBody>
            <a:bodyPr wrap="none" lIns="0" tIns="0" rIns="0" bIns="0">
              <a:spAutoFit/>
            </a:bodyPr>
            <a:lstStyle/>
            <a:p>
              <a:r>
                <a:rPr lang="de-DE" sz="800">
                  <a:solidFill>
                    <a:srgbClr val="000000"/>
                  </a:solidFill>
                </a:rPr>
                <a:t>Weinerlich </a:t>
              </a:r>
              <a:endParaRPr lang="de-DE"/>
            </a:p>
          </p:txBody>
        </p:sp>
        <p:sp>
          <p:nvSpPr>
            <p:cNvPr id="16479" name="Rectangle 95"/>
            <p:cNvSpPr>
              <a:spLocks noChangeArrowheads="1"/>
            </p:cNvSpPr>
            <p:nvPr/>
          </p:nvSpPr>
          <p:spPr bwMode="auto">
            <a:xfrm>
              <a:off x="2302" y="1955"/>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sp>
          <p:nvSpPr>
            <p:cNvPr id="16480" name="Rectangle 96"/>
            <p:cNvSpPr>
              <a:spLocks noChangeArrowheads="1"/>
            </p:cNvSpPr>
            <p:nvPr/>
          </p:nvSpPr>
          <p:spPr bwMode="auto">
            <a:xfrm>
              <a:off x="2318" y="1955"/>
              <a:ext cx="215" cy="77"/>
            </a:xfrm>
            <a:prstGeom prst="rect">
              <a:avLst/>
            </a:prstGeom>
            <a:noFill/>
            <a:ln w="9525">
              <a:noFill/>
              <a:miter lim="800000"/>
              <a:headEnd/>
              <a:tailEnd/>
            </a:ln>
          </p:spPr>
          <p:txBody>
            <a:bodyPr wrap="none" lIns="0" tIns="0" rIns="0" bIns="0">
              <a:spAutoFit/>
            </a:bodyPr>
            <a:lstStyle/>
            <a:p>
              <a:r>
                <a:rPr lang="de-DE" sz="800">
                  <a:solidFill>
                    <a:srgbClr val="000000"/>
                  </a:solidFill>
                </a:rPr>
                <a:t>Einkauf</a:t>
              </a:r>
              <a:endParaRPr lang="de-DE"/>
            </a:p>
          </p:txBody>
        </p:sp>
        <p:sp>
          <p:nvSpPr>
            <p:cNvPr id="16481" name="Rectangle 97"/>
            <p:cNvSpPr>
              <a:spLocks noChangeArrowheads="1"/>
            </p:cNvSpPr>
            <p:nvPr/>
          </p:nvSpPr>
          <p:spPr bwMode="auto">
            <a:xfrm>
              <a:off x="2514" y="1955"/>
              <a:ext cx="21" cy="77"/>
            </a:xfrm>
            <a:prstGeom prst="rect">
              <a:avLst/>
            </a:prstGeom>
            <a:noFill/>
            <a:ln w="9525">
              <a:noFill/>
              <a:miter lim="800000"/>
              <a:headEnd/>
              <a:tailEnd/>
            </a:ln>
          </p:spPr>
          <p:txBody>
            <a:bodyPr wrap="none" lIns="0" tIns="0" rIns="0" bIns="0">
              <a:spAutoFit/>
            </a:bodyPr>
            <a:lstStyle/>
            <a:p>
              <a:r>
                <a:rPr lang="de-DE" sz="800">
                  <a:solidFill>
                    <a:srgbClr val="000000"/>
                  </a:solidFill>
                </a:rPr>
                <a:t>)</a:t>
              </a:r>
              <a:endParaRPr lang="de-DE"/>
            </a:p>
          </p:txBody>
        </p:sp>
      </p:grpSp>
      <p:cxnSp>
        <p:nvCxnSpPr>
          <p:cNvPr id="16486" name="AutoShape 102"/>
          <p:cNvCxnSpPr>
            <a:cxnSpLocks noChangeShapeType="1"/>
            <a:stCxn id="16460" idx="6"/>
            <a:endCxn id="16424" idx="1"/>
          </p:cNvCxnSpPr>
          <p:nvPr/>
        </p:nvCxnSpPr>
        <p:spPr bwMode="auto">
          <a:xfrm flipV="1">
            <a:off x="3297238" y="2205038"/>
            <a:ext cx="1016000" cy="82550"/>
          </a:xfrm>
          <a:prstGeom prst="straightConnector1">
            <a:avLst/>
          </a:prstGeom>
          <a:noFill/>
          <a:ln w="9525">
            <a:solidFill>
              <a:schemeClr val="tx1"/>
            </a:solidFill>
            <a:round/>
            <a:headEnd/>
            <a:tailEnd/>
          </a:ln>
          <a:effectLst/>
        </p:spPr>
      </p:cxnSp>
      <p:cxnSp>
        <p:nvCxnSpPr>
          <p:cNvPr id="16487" name="AutoShape 103"/>
          <p:cNvCxnSpPr>
            <a:cxnSpLocks noChangeShapeType="1"/>
            <a:stCxn id="16467" idx="6"/>
            <a:endCxn id="16424" idx="2"/>
          </p:cNvCxnSpPr>
          <p:nvPr/>
        </p:nvCxnSpPr>
        <p:spPr bwMode="auto">
          <a:xfrm flipV="1">
            <a:off x="3032125" y="2447925"/>
            <a:ext cx="1141413" cy="409575"/>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1298550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Um Konflikte zu vermeiden</a:t>
            </a:r>
          </a:p>
          <a:p>
            <a:r>
              <a:rPr lang="de-DE" dirty="0" smtClean="0"/>
              <a:t>Geben an, wer mit wem und von wem Anweisungen kommunizieren und erhalten kann!</a:t>
            </a:r>
            <a:endParaRPr lang="de-AT" dirty="0"/>
          </a:p>
        </p:txBody>
      </p:sp>
      <p:sp>
        <p:nvSpPr>
          <p:cNvPr id="3" name="Titel 2"/>
          <p:cNvSpPr>
            <a:spLocks noGrp="1"/>
          </p:cNvSpPr>
          <p:nvPr>
            <p:ph type="title"/>
          </p:nvPr>
        </p:nvSpPr>
        <p:spPr/>
        <p:txBody>
          <a:bodyPr/>
          <a:lstStyle/>
          <a:p>
            <a:r>
              <a:rPr lang="de-DE" dirty="0" smtClean="0"/>
              <a:t>Beziehungslinien</a:t>
            </a:r>
            <a:endParaRPr lang="de-AT" dirty="0"/>
          </a:p>
        </p:txBody>
      </p:sp>
    </p:spTree>
    <p:extLst>
      <p:ext uri="{BB962C8B-B14F-4D97-AF65-F5344CB8AC3E}">
        <p14:creationId xmlns:p14="http://schemas.microsoft.com/office/powerpoint/2010/main" val="41568930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Finanzplanung</a:t>
            </a:r>
            <a:endParaRPr lang="de-DE" dirty="0"/>
          </a:p>
        </p:txBody>
      </p:sp>
      <p:sp>
        <p:nvSpPr>
          <p:cNvPr id="6" name="Textplatzhalter 5"/>
          <p:cNvSpPr>
            <a:spLocks noGrp="1"/>
          </p:cNvSpPr>
          <p:nvPr>
            <p:ph type="body" idx="1"/>
          </p:nvPr>
        </p:nvSpPr>
        <p:spPr/>
        <p:txBody>
          <a:bodyPr/>
          <a:lstStyle/>
          <a:p>
            <a:r>
              <a:rPr lang="de-DE" dirty="0" smtClean="0"/>
              <a:t>Projekt- Business Case</a:t>
            </a:r>
            <a:endParaRPr lang="de-DE" dirty="0"/>
          </a:p>
        </p:txBody>
      </p:sp>
    </p:spTree>
    <p:extLst>
      <p:ext uri="{BB962C8B-B14F-4D97-AF65-F5344CB8AC3E}">
        <p14:creationId xmlns:p14="http://schemas.microsoft.com/office/powerpoint/2010/main" val="4202360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PTM ist ständig im Projekt involviert</a:t>
            </a:r>
          </a:p>
          <a:p>
            <a:r>
              <a:rPr lang="de-DE" dirty="0" smtClean="0"/>
              <a:t>PMA kann auch nur zeitlich begrenzt vorhanden sein (z.B. Fachkraft, welche im Haus Fenster einbaut und danach nicht mehr benötigt wird)</a:t>
            </a:r>
            <a:endParaRPr lang="de-AT" dirty="0"/>
          </a:p>
        </p:txBody>
      </p:sp>
      <p:sp>
        <p:nvSpPr>
          <p:cNvPr id="3" name="Titel 2"/>
          <p:cNvSpPr>
            <a:spLocks noGrp="1"/>
          </p:cNvSpPr>
          <p:nvPr>
            <p:ph type="title"/>
          </p:nvPr>
        </p:nvSpPr>
        <p:spPr/>
        <p:txBody>
          <a:bodyPr/>
          <a:lstStyle/>
          <a:p>
            <a:r>
              <a:rPr lang="de-DE" dirty="0" smtClean="0"/>
              <a:t>Unterschied PTM und PMA</a:t>
            </a:r>
            <a:endParaRPr lang="de-AT" dirty="0"/>
          </a:p>
        </p:txBody>
      </p:sp>
    </p:spTree>
    <p:extLst>
      <p:ext uri="{BB962C8B-B14F-4D97-AF65-F5344CB8AC3E}">
        <p14:creationId xmlns:p14="http://schemas.microsoft.com/office/powerpoint/2010/main" val="360016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endParaRPr lang="de-DE" dirty="0" smtClean="0"/>
          </a:p>
          <a:p>
            <a:pPr marL="0" indent="0">
              <a:buNone/>
            </a:pPr>
            <a:endParaRPr lang="de-DE" dirty="0"/>
          </a:p>
          <a:p>
            <a:pPr marL="457200" indent="-457200">
              <a:buFont typeface="+mj-lt"/>
              <a:buAutoNum type="arabicPeriod"/>
            </a:pPr>
            <a:r>
              <a:rPr lang="de-DE" dirty="0">
                <a:solidFill>
                  <a:schemeClr val="bg1">
                    <a:lumMod val="85000"/>
                  </a:schemeClr>
                </a:solidFill>
              </a:rPr>
              <a:t>sind komplexe Aufgaben</a:t>
            </a:r>
          </a:p>
          <a:p>
            <a:pPr marL="457200" indent="-457200">
              <a:buFont typeface="+mj-lt"/>
              <a:buAutoNum type="arabicPeriod"/>
            </a:pPr>
            <a:r>
              <a:rPr lang="de-DE" dirty="0" smtClean="0">
                <a:solidFill>
                  <a:schemeClr val="bg1">
                    <a:lumMod val="85000"/>
                  </a:schemeClr>
                </a:solidFill>
              </a:rPr>
              <a:t>bilden </a:t>
            </a:r>
            <a:r>
              <a:rPr lang="de-DE" dirty="0">
                <a:solidFill>
                  <a:schemeClr val="bg1">
                    <a:lumMod val="85000"/>
                  </a:schemeClr>
                </a:solidFill>
              </a:rPr>
              <a:t>temporäre Organisationen aus (Abgrenzung von den statischen Organisationen des Unternehmens)</a:t>
            </a:r>
          </a:p>
          <a:p>
            <a:pPr marL="457200" indent="-457200">
              <a:buFont typeface="+mj-lt"/>
              <a:buAutoNum type="arabicPeriod"/>
            </a:pPr>
            <a:r>
              <a:rPr lang="de-DE" dirty="0"/>
              <a:t>bilden spezifische soziale Systeme aus</a:t>
            </a:r>
          </a:p>
        </p:txBody>
      </p:sp>
      <p:sp>
        <p:nvSpPr>
          <p:cNvPr id="3" name="Titel 2"/>
          <p:cNvSpPr>
            <a:spLocks noGrp="1"/>
          </p:cNvSpPr>
          <p:nvPr>
            <p:ph type="title"/>
          </p:nvPr>
        </p:nvSpPr>
        <p:spPr/>
        <p:txBody>
          <a:bodyPr/>
          <a:lstStyle/>
          <a:p>
            <a:pPr marL="0" indent="0"/>
            <a:r>
              <a:rPr lang="de-DE" dirty="0">
                <a:solidFill>
                  <a:schemeClr val="tx1"/>
                </a:solidFill>
              </a:rPr>
              <a:t>Merkmale von Projekte…</a:t>
            </a:r>
          </a:p>
        </p:txBody>
      </p:sp>
    </p:spTree>
    <p:extLst>
      <p:ext uri="{BB962C8B-B14F-4D97-AF65-F5344CB8AC3E}">
        <p14:creationId xmlns:p14="http://schemas.microsoft.com/office/powerpoint/2010/main" val="12711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afterEffect">
                                  <p:stCondLst>
                                    <p:cond delay="0"/>
                                  </p:stCondLst>
                                  <p:childTnLst>
                                    <p:animClr clrSpc="rgb" dir="cw">
                                      <p:cBhvr override="childStyle">
                                        <p:cTn id="6" dur="2000" fill="hold"/>
                                        <p:tgtEl>
                                          <p:spTgt spid="2">
                                            <p:txEl>
                                              <p:pRg st="4" end="4"/>
                                            </p:txEl>
                                          </p:spTgt>
                                        </p:tgtEl>
                                        <p:attrNameLst>
                                          <p:attrName>style.color</p:attrName>
                                        </p:attrNameLst>
                                      </p:cBhvr>
                                      <p:to>
                                        <a:schemeClr val="accent2"/>
                                      </p:to>
                                    </p:animClr>
                                    <p:animClr clrSpc="rgb" dir="cw">
                                      <p:cBhvr>
                                        <p:cTn id="7" dur="2000" fill="hold"/>
                                        <p:tgtEl>
                                          <p:spTgt spid="2">
                                            <p:txEl>
                                              <p:pRg st="4" end="4"/>
                                            </p:txEl>
                                          </p:spTgt>
                                        </p:tgtEl>
                                        <p:attrNameLst>
                                          <p:attrName>fillcolor</p:attrName>
                                        </p:attrNameLst>
                                      </p:cBhvr>
                                      <p:to>
                                        <a:schemeClr val="accent2"/>
                                      </p:to>
                                    </p:animClr>
                                    <p:set>
                                      <p:cBhvr>
                                        <p:cTn id="8" dur="2000" fill="hold"/>
                                        <p:tgtEl>
                                          <p:spTgt spid="2">
                                            <p:txEl>
                                              <p:pRg st="4" end="4"/>
                                            </p:txEl>
                                          </p:spTgt>
                                        </p:tgtEl>
                                        <p:attrNameLst>
                                          <p:attrName>fill.type</p:attrName>
                                        </p:attrNameLst>
                                      </p:cBhvr>
                                      <p:to>
                                        <p:strVal val="solid"/>
                                      </p:to>
                                    </p:set>
                                    <p:set>
                                      <p:cBhvr>
                                        <p:cTn id="9" dur="20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2529</Words>
  <Application>Microsoft Office PowerPoint</Application>
  <PresentationFormat>Bildschirmpräsentation (4:3)</PresentationFormat>
  <Paragraphs>715</Paragraphs>
  <Slides>70</Slides>
  <Notes>1</Notes>
  <HiddenSlides>4</HiddenSlides>
  <MMClips>0</MMClips>
  <ScaleCrop>false</ScaleCrop>
  <HeadingPairs>
    <vt:vector size="4" baseType="variant">
      <vt:variant>
        <vt:lpstr>Design</vt:lpstr>
      </vt:variant>
      <vt:variant>
        <vt:i4>1</vt:i4>
      </vt:variant>
      <vt:variant>
        <vt:lpstr>Folientitel</vt:lpstr>
      </vt:variant>
      <vt:variant>
        <vt:i4>70</vt:i4>
      </vt:variant>
    </vt:vector>
  </HeadingPairs>
  <TitlesOfParts>
    <vt:vector size="71" baseType="lpstr">
      <vt:lpstr>Deimos</vt:lpstr>
      <vt:lpstr>Projektmanagement</vt:lpstr>
      <vt:lpstr>Merkmale von Projekte…</vt:lpstr>
      <vt:lpstr>1. Komplexe Aufgaben</vt:lpstr>
      <vt:lpstr>Merkmale von Projekte…</vt:lpstr>
      <vt:lpstr>2. Temporäre Organisation</vt:lpstr>
      <vt:lpstr>2. Temporäre Organisation</vt:lpstr>
      <vt:lpstr>Beziehungslinien</vt:lpstr>
      <vt:lpstr>Unterschied PTM und PMA</vt:lpstr>
      <vt:lpstr>Merkmale von Projekte…</vt:lpstr>
      <vt:lpstr>3. Soziales System</vt:lpstr>
      <vt:lpstr>Abgrenzung von Projekten</vt:lpstr>
      <vt:lpstr>3. Soziale Abgrenzung</vt:lpstr>
      <vt:lpstr>Soziale Abgrenzung</vt:lpstr>
      <vt:lpstr>Sachliche Abgrenzung</vt:lpstr>
      <vt:lpstr>Zeitliche Abgrenzung</vt:lpstr>
      <vt:lpstr>Zeitliche Abgrenzung</vt:lpstr>
      <vt:lpstr>Arten von Projekten</vt:lpstr>
      <vt:lpstr>Projektumfang/Projektgröße</vt:lpstr>
      <vt:lpstr>Betrachtungsobjekte des Projektmanagements…</vt:lpstr>
      <vt:lpstr>Betrachtung des Projektkontextes</vt:lpstr>
      <vt:lpstr>Der Projektmanagement - Prozess</vt:lpstr>
      <vt:lpstr>Der Projektmanagement Prozess</vt:lpstr>
      <vt:lpstr>Ziele des Projektstartprozesses</vt:lpstr>
      <vt:lpstr>Ziele des Projektstartprozesses</vt:lpstr>
      <vt:lpstr>Zeitliche Abgrenzung des Projektstartprozesses</vt:lpstr>
      <vt:lpstr>Ziele des Projektkoordinationsprozesses</vt:lpstr>
      <vt:lpstr>Zeitliche Abgrenzung der Projektkoordination</vt:lpstr>
      <vt:lpstr>Ziele des Projektcontrollings</vt:lpstr>
      <vt:lpstr>Zeitliche Abgrenzung des Projektcontrollings</vt:lpstr>
      <vt:lpstr>Ziele bei der Bewältigung einer Projektkrise</vt:lpstr>
      <vt:lpstr>Zeitliche Abgrenzung im Prozess zur Bewältigung einer Projektkrise</vt:lpstr>
      <vt:lpstr>Ziele des Projektabschlussprozesses</vt:lpstr>
      <vt:lpstr>Ziele des Projektabschlussprozesses</vt:lpstr>
      <vt:lpstr>Zeitliche Abgrenzung des Projektabschlussprozesses</vt:lpstr>
      <vt:lpstr>Die projektbezogene Kommunikation mit relevanten Umwelten</vt:lpstr>
      <vt:lpstr>Ziele des Projektmarketing</vt:lpstr>
      <vt:lpstr>Hilfsmittel zum Projektmarketing</vt:lpstr>
      <vt:lpstr>PowerPoint-Präsentation</vt:lpstr>
      <vt:lpstr>Gestaltung des Projektmanagement Prozesses</vt:lpstr>
      <vt:lpstr>Kommunikationsformen im Projektmanagement</vt:lpstr>
      <vt:lpstr>Kommunikationsstruktur   </vt:lpstr>
      <vt:lpstr>PowerPoint-Präsentation</vt:lpstr>
      <vt:lpstr>PowerPoint-Präsentation</vt:lpstr>
      <vt:lpstr>Gestaltung der Infrastruktur</vt:lpstr>
      <vt:lpstr>Einsatz von Standardprojektplänen</vt:lpstr>
      <vt:lpstr>Einbeziehung eines Projektcoaches</vt:lpstr>
      <vt:lpstr>Projekterfolgskriterien</vt:lpstr>
      <vt:lpstr>Vorteile professionellen Projektmanagements</vt:lpstr>
      <vt:lpstr>Projektorganisationsmodelle</vt:lpstr>
      <vt:lpstr>Projektrollen</vt:lpstr>
      <vt:lpstr>Projektrollen werden definiert durch...</vt:lpstr>
      <vt:lpstr>Ziel der Definition von Projektrollen</vt:lpstr>
      <vt:lpstr>Projektkultur</vt:lpstr>
      <vt:lpstr>Entwicklung einer projektspezifischen Kultur</vt:lpstr>
      <vt:lpstr>Entwicklung einer projektspezifischen Kultur</vt:lpstr>
      <vt:lpstr>Methoden zur Projektplanung</vt:lpstr>
      <vt:lpstr>Projekt-Leistungsplanung</vt:lpstr>
      <vt:lpstr>Methoden zur Projektleistungsplanung</vt:lpstr>
      <vt:lpstr>Objektstrukturplan</vt:lpstr>
      <vt:lpstr>Objektstrukturplan</vt:lpstr>
      <vt:lpstr>PowerPoint-Präsentation</vt:lpstr>
      <vt:lpstr>Projektstrukturplan</vt:lpstr>
      <vt:lpstr>Terminplanung</vt:lpstr>
      <vt:lpstr>Methoden zur Terminplanung</vt:lpstr>
      <vt:lpstr>PowerPoint-Präsentation</vt:lpstr>
      <vt:lpstr>Planung der Projekt-Umwelten</vt:lpstr>
      <vt:lpstr>PowerPoint-Präsentation</vt:lpstr>
      <vt:lpstr>PowerPoint-Präsentation</vt:lpstr>
      <vt:lpstr>PowerPoint-Präsentation</vt:lpstr>
      <vt:lpstr>Finanzplanung</vt:lpstr>
    </vt:vector>
  </TitlesOfParts>
  <Company>BBRZ Gruppe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Holzer Günter</dc:creator>
  <cp:lastModifiedBy>Michael Kreibich</cp:lastModifiedBy>
  <cp:revision>93</cp:revision>
  <dcterms:created xsi:type="dcterms:W3CDTF">2012-08-14T07:26:56Z</dcterms:created>
  <dcterms:modified xsi:type="dcterms:W3CDTF">2016-06-10T09:17:15Z</dcterms:modified>
</cp:coreProperties>
</file>