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7100" y="465775"/>
            <a:ext cx="6663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project of analyzing data of purchased </a:t>
            </a:r>
            <a:r>
              <a:rPr lang="en"/>
              <a:t>online </a:t>
            </a:r>
            <a:r>
              <a:rPr lang="en"/>
              <a:t>products.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586075" y="3281225"/>
            <a:ext cx="8214000" cy="15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Prepared by\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Eng: Mourad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Eng: Eslam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Eng: Omar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266050"/>
            <a:ext cx="8826000" cy="4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Data that we deal with, Is about products and relations with times of purchased and prices.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And also between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cities and the most purchased products.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6839465" y="2142547"/>
            <a:ext cx="2031989" cy="2468828"/>
            <a:chOff x="6803275" y="395363"/>
            <a:chExt cx="2212050" cy="2537076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Tip: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We use visualization algorithms to see the relations and get benefit from all values.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158875" y="224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data Frame: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225375" y="1268025"/>
            <a:ext cx="45018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data frame was consisting of 186849 rows and 6 column  featured.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firstly filtered the input data frame from the errors and missing values and duplicated ID and we removed nans to deal with correctly information.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650" y="1480150"/>
            <a:ext cx="4029626" cy="28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562400" y="4422950"/>
            <a:ext cx="14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Filter 1,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Nans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162725"/>
            <a:ext cx="69171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6" name="Google Shape;96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325800" y="731750"/>
            <a:ext cx="5934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Types of filters that we used: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1407800" y="1494350"/>
            <a:ext cx="5934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 1: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       Removed nans from data and it was about 545 nans which was .3%.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       Of all  the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 2: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Filter to drop all the strings in order ID and all of them are named by "Order ID” and it was 355 errors which about .2% of all the 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 3: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Filter to drop all the dublicated "Order ID" from the [Order ID] and it was about 7513 values which was 4.2% of all the data.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4650" y="412850"/>
            <a:ext cx="8622300" cy="4588200"/>
          </a:xfrm>
          <a:prstGeom prst="rect">
            <a:avLst/>
          </a:prstGeom>
          <a:solidFill>
            <a:srgbClr val="37474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46352D"/>
                </a:highlight>
              </a:rPr>
              <a:t>Finally:</a:t>
            </a:r>
            <a:endParaRPr sz="3100">
              <a:solidFill>
                <a:schemeClr val="dk1"/>
              </a:solidFill>
              <a:highlight>
                <a:srgbClr val="46352D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600"/>
              <a:t>Now we have (178437) rows which remain after filtering all missing and duplicated values.</a:t>
            </a:r>
            <a:endParaRPr b="0"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dk1"/>
                </a:highlight>
              </a:rPr>
              <a:t>Visualization:</a:t>
            </a:r>
            <a:endParaRPr sz="2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We did a visualization to analyse the most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purchased products and the most Quantity Ordered.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Also we made visualization to find out the most city in which products were purchased in different months.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We also used box plot to find out the "min" , "max" , "median" , and the outliers points.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1546800" y="1731979"/>
            <a:ext cx="62442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    </a:t>
            </a:r>
            <a:r>
              <a:rPr lang="en" sz="5800"/>
              <a:t>THANK YOU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      AI-EAGLES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