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0"/>
  </p:notesMasterIdLst>
  <p:handoutMasterIdLst>
    <p:handoutMasterId r:id="rId11"/>
  </p:handoutMasterIdLst>
  <p:sldIdLst>
    <p:sldId id="275" r:id="rId3"/>
    <p:sldId id="277" r:id="rId4"/>
    <p:sldId id="278" r:id="rId5"/>
    <p:sldId id="281" r:id="rId6"/>
    <p:sldId id="279" r:id="rId7"/>
    <p:sldId id="280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8" autoAdjust="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orient="horz" pos="4128"/>
        <p:guide pos="3840"/>
        <p:guide pos="72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5/17/2013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5/17/2013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01" y="1410345"/>
            <a:ext cx="8243377" cy="202253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High Quality Code Team Work</a:t>
            </a:r>
            <a:endParaRPr lang="en-US" sz="6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37" y="4076054"/>
            <a:ext cx="6765010" cy="133019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bg2">
                    <a:lumMod val="50000"/>
                  </a:schemeClr>
                </a:solidFill>
              </a:rPr>
              <a:t>Team </a:t>
            </a:r>
            <a:r>
              <a:rPr lang="en-US" sz="8000" dirty="0" err="1" smtClean="0">
                <a:solidFill>
                  <a:schemeClr val="bg2">
                    <a:lumMod val="50000"/>
                  </a:schemeClr>
                </a:solidFill>
              </a:rPr>
              <a:t>Induim</a:t>
            </a:r>
            <a:endParaRPr lang="en-US" sz="8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89695"/>
            <a:ext cx="10972800" cy="3401878"/>
          </a:xfrm>
        </p:spPr>
        <p:txBody>
          <a:bodyPr>
            <a:normAutofit/>
          </a:bodyPr>
          <a:lstStyle/>
          <a:p>
            <a:r>
              <a:rPr lang="bg-BG" sz="3600" dirty="0" smtClean="0"/>
              <a:t>Спас Тюркеджиев</a:t>
            </a:r>
          </a:p>
          <a:p>
            <a:r>
              <a:rPr lang="bg-BG" sz="3600" dirty="0" smtClean="0"/>
              <a:t>Николай Коларов</a:t>
            </a:r>
          </a:p>
          <a:p>
            <a:r>
              <a:rPr lang="bg-BG" sz="3600" dirty="0" smtClean="0"/>
              <a:t>Ивайло Ганчев</a:t>
            </a:r>
          </a:p>
          <a:p>
            <a:r>
              <a:rPr lang="bg-BG" sz="3600" dirty="0" smtClean="0"/>
              <a:t>Стефка Маринова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task: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43919" y="2316999"/>
            <a:ext cx="10825566" cy="240998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Battle-Field-4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1259" y="5114441"/>
            <a:ext cx="10972800" cy="106680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accent1"/>
                </a:solidFill>
              </a:rPr>
              <a:t>Source:</a:t>
            </a:r>
          </a:p>
          <a:p>
            <a:r>
              <a:rPr lang="en-US" sz="4800" dirty="0" smtClean="0">
                <a:solidFill>
                  <a:schemeClr val="accent1"/>
                </a:solidFill>
              </a:rPr>
              <a:t>https</a:t>
            </a:r>
            <a:r>
              <a:rPr lang="en-US" sz="4800" dirty="0">
                <a:solidFill>
                  <a:schemeClr val="accent1"/>
                </a:solidFill>
              </a:rPr>
              <a:t>://github.com/Sharkeysps/Telerik_Teamwork</a:t>
            </a:r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75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304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6183868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Telerik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Academy. </a:t>
            </a:r>
            <a:r>
              <a:rPr lang="en-US" dirty="0">
                <a:solidFill>
                  <a:schemeClr val="accent2"/>
                </a:solidFill>
              </a:rPr>
              <a:t>High Quality Code Team </a:t>
            </a:r>
            <a:r>
              <a:rPr lang="en-US" dirty="0">
                <a:solidFill>
                  <a:schemeClr val="accent2"/>
                </a:solidFill>
              </a:rPr>
              <a:t>Work. Team </a:t>
            </a:r>
            <a:r>
              <a:rPr lang="en-US" dirty="0" smtClean="0">
                <a:solidFill>
                  <a:schemeClr val="accent2"/>
                </a:solidFill>
              </a:rPr>
              <a:t>Indium.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9185" y="2004451"/>
            <a:ext cx="6964299" cy="1362075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/>
              <a:t>Questions 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44</Words>
  <Application>Microsoft Office PowerPoint</Application>
  <PresentationFormat>Custom</PresentationFormat>
  <Paragraphs>16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Sales strategy  proposal presentation</vt:lpstr>
      <vt:lpstr>Team Induim</vt:lpstr>
      <vt:lpstr>Team members:</vt:lpstr>
      <vt:lpstr>Team task: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2013-04-04T13:55:33Z</dcterms:created>
  <dcterms:modified xsi:type="dcterms:W3CDTF">2013-05-17T08:32:56Z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