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3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80" r:id="rId26"/>
    <p:sldId id="281" r:id="rId27"/>
    <p:sldId id="282" r:id="rId28"/>
    <p:sldId id="285" r:id="rId29"/>
    <p:sldId id="283" r:id="rId30"/>
    <p:sldId id="284" r:id="rId31"/>
    <p:sldId id="297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70" d="100"/>
          <a:sy n="70" d="100"/>
        </p:scale>
        <p:origin x="72" y="3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2087</Words>
  <Application>Microsoft Office PowerPoint</Application>
  <PresentationFormat>Custom</PresentationFormat>
  <Paragraphs>430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Cabin</vt:lpstr>
      <vt:lpstr>Courier</vt:lpstr>
      <vt:lpstr>Gill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Simon Woodworth</cp:lastModifiedBy>
  <cp:revision>81</cp:revision>
  <dcterms:modified xsi:type="dcterms:W3CDTF">2019-09-17T08:38:48Z</dcterms:modified>
</cp:coreProperties>
</file>