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26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 autoAdjust="0"/>
    <p:restoredTop sz="93566"/>
  </p:normalViewPr>
  <p:slideViewPr>
    <p:cSldViewPr snapToGrid="0" snapToObjects="1">
      <p:cViewPr varScale="1">
        <p:scale>
          <a:sx n="70" d="100"/>
          <a:sy n="70" d="100"/>
        </p:scale>
        <p:origin x="114" y="3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acknowledgements</a:t>
            </a:r>
            <a:r>
              <a:rPr lang="en-US" baseline="0" dirty="0">
                <a:solidFill>
                  <a:schemeClr val="dk2"/>
                </a:solidFill>
              </a:rPr>
              <a:t> page(s)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3" r:id="rId2"/>
    <p:sldLayoutId id="2147483706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harrypotter.wikia.com/wiki/Salazar_Slyther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Program?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 of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37489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874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Vocabulary /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Variables and Reserved words (Chapter 2)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 structure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valid syntax patterns (Chapters 3-5)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Story structure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constructing a program for a purpose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0840734" y="4690623"/>
            <a:ext cx="4445000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file: 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0258426" y="1496303"/>
            <a:ext cx="4813299" cy="259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short </a:t>
            </a:r>
            <a:r>
              <a:rPr lang="en-US" sz="4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tory</a:t>
            </a:r>
            <a:r>
              <a:rPr lang="en-US" sz="4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about how to count words in a file in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685144"/>
            <a:ext cx="13931900" cy="2536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 Paragraphs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Scripts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01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 Python is good for experiments and programs of 3-4 lines long.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ost programs are much longer, so we type them into a file and tell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ython to run the commands in the file.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sense, we are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giving Python a script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 convention, we add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suffix on the end of these files to indicate they contain Python.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 versus Script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You type directly to Python one line at a time and it responds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Script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You enter a sequence of statements (lines) into a file using a text  editor and tell Python to execute the statements in the file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Steps or Program Flow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recipe or installation instructions, a program is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steps to be done in order.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steps are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they may be skipped.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a step or group of steps is to be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store a set of steps to be used over and over as needed several places throughout the program (Chapter 4).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Sequential Steps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582116" y="28263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325265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1587500" y="27426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847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33970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928796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436813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603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52555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774349" y="4669277"/>
            <a:ext cx="2762656" cy="7205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278965"/>
            <a:ext cx="2783186" cy="6138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054200" y="7227515"/>
            <a:ext cx="12401102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is running, it flows from one step to the next.  </a:t>
            </a:r>
            <a:r>
              <a:rPr lang="en-US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programmers, we set up </a:t>
            </a:r>
            <a:r>
              <a:rPr lang="en-US"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paths</a:t>
            </a:r>
            <a:r>
              <a:rPr lang="en-US"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program to follow.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 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7638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97586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652280" y="360926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663560" y="6285823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9" name="Shape 589"/>
          <p:cNvSpPr txBox="1"/>
          <p:nvPr/>
        </p:nvSpPr>
        <p:spPr>
          <a:xfrm>
            <a:off x="4414837" y="480266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as a Language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3337271" y="2406332"/>
            <a:ext cx="19938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'Blastoff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!'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8336" y="1981647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22400" y="25275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36861" y="37975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9899" y="31562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24437" y="31562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24449" y="57788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52736" y="60819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66800" y="31720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40036" y="65599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flipV="1">
            <a:off x="1100137" y="3156217"/>
            <a:ext cx="1" cy="347878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84262" y="65772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loop.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42925" y="2413267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338266" y="7175767"/>
            <a:ext cx="3051274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9311" y="24132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397000" y="12321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81400" y="3810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8700" y="50294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stCxn id="606" idx="0"/>
            <a:endCxn id="618" idx="2"/>
          </p:cNvCxnSpPr>
          <p:nvPr/>
        </p:nvCxnSpPr>
        <p:spPr>
          <a:xfrm flipV="1">
            <a:off x="5029250" y="4559666"/>
            <a:ext cx="12700" cy="46980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lvl="0" algn="ctr"/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082000" y="615550"/>
            <a:ext cx="2550299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Sequential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12003133" y="712245"/>
            <a:ext cx="3996000" cy="7680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short Python “Story” about how to count words in a file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word used to read data from a user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sentence about updating one of the many counts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paragraph about how  to find the largest item in a list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6986588" y="1211263"/>
            <a:ext cx="5172986" cy="2323998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9890125" y="4349750"/>
            <a:ext cx="2269449" cy="857115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/>
          <p:nvPr/>
        </p:nvCxnSpPr>
        <p:spPr>
          <a:xfrm>
            <a:off x="10214043" y="6887183"/>
            <a:ext cx="1789090" cy="68093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quick overview of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will revisit these concepts throughout the course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Focus on the big picture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206100" y="2198849"/>
            <a:ext cx="6797699" cy="5914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Edit by Simon Woodworth to remove material specific </a:t>
            </a:r>
            <a:r>
              <a:rPr lang="en-US" sz="1800">
                <a:solidFill>
                  <a:schemeClr val="lt1"/>
                </a:solidFill>
              </a:rPr>
              <a:t>to non-programmers (2019)</a:t>
            </a:r>
            <a:endParaRPr lang="en-US" sz="1800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12997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8704400" y="2329324"/>
            <a:ext cx="6797699" cy="5783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Continue</a:t>
            </a:r>
            <a:r>
              <a:rPr lang="is-IS" sz="1800" dirty="0">
                <a:solidFill>
                  <a:srgbClr val="FFFFFF"/>
                </a:solidFill>
              </a:rPr>
              <a:t>…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http://harrypotter.wikia.com/wiki/Parseltongue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558925" y="2133600"/>
            <a:ext cx="105028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Parseltongue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language of serpents and those who can converse with them.  An individual who can speak </a:t>
            </a:r>
            <a:r>
              <a:rPr lang="en-US" sz="4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Parseltongue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known as a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Parselmouth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It is a very uncommon skill, and may be hereditary. Nearly all known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Parselmouths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descended from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sng" strike="noStrike" cap="none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Salazar Slytherin</a:t>
            </a:r>
            <a:r>
              <a:rPr lang="en-US" sz="4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09500" y="27559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1225684" y="1297022"/>
            <a:ext cx="10991783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language of the Python Interpreter and those who can converse with it. An individual who can speak 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known as a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It is a very uncommon skill, and may be hereditary. Nearly all known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Pythonistas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software </a:t>
            </a:r>
            <a:r>
              <a:rPr lang="en-US" sz="4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initially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developed by </a:t>
            </a:r>
            <a:r>
              <a:rPr lang="en-US" sz="4200" u="none" strike="noStrike" cap="none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van Rossum</a:t>
            </a:r>
            <a:r>
              <a:rPr lang="en-US" sz="4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0" y="44704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46100" y="10414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912" y="5754722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Early Learner: </a:t>
            </a:r>
            <a:r>
              <a:rPr lang="en-US" sz="74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Syntax Errors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need to learn the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language 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we can communicate our instructions to Python.  In the beginning we will make lots of mistakes and speak gibberish like small children.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make a mistake, the computer does not think you are 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cute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says </a:t>
            </a:r>
            <a:r>
              <a:rPr lang="en-US" sz="3000" b="0" i="0" u="none" strike="noStrike" cap="non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syntax error</a:t>
            </a:r>
            <a:r>
              <a:rPr lang="en-US" sz="3000" b="0" i="0" u="none" strike="noStrike" cap="non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given that it knows the language and you are just learning it.  It seems like Python is cruel and unfeeling.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must remember that you are intelligent and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learn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 computer is simple and very fast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but cannot learn.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easier for you to learn Python than for the computer to learn English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155700" y="2667000"/>
            <a:ext cx="13931900" cy="25000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Talking to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en-US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916761" y="4219476"/>
            <a:ext cx="4239245" cy="858364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807636" y="2342275"/>
              <a:ext cx="2274900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What next?</a:t>
              </a:r>
            </a:p>
          </p:txBody>
        </p:sp>
        <p:cxnSp>
          <p:nvCxnSpPr>
            <p:cNvPr id="465" name="Shape 465"/>
            <p:cNvCxnSpPr/>
            <p:nvPr/>
          </p:nvCxnSpPr>
          <p:spPr>
            <a:xfrm>
              <a:off x="6843291" y="2326012"/>
              <a:ext cx="2281199" cy="436500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820861" y="15192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618835" y="5505312"/>
            <a:ext cx="953602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good test to make sure that you have Python correctly installed.  Note that quit() also works to end the interactive session.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72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72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 Say?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1418</Words>
  <Application>Microsoft Office PowerPoint</Application>
  <PresentationFormat>Custom</PresentationFormat>
  <Paragraphs>209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Cabin</vt:lpstr>
      <vt:lpstr>Courier</vt:lpstr>
      <vt:lpstr>Title &amp; Subtitle</vt:lpstr>
      <vt:lpstr>Why Program?</vt:lpstr>
      <vt:lpstr>Python as a Language</vt:lpstr>
      <vt:lpstr>PowerPoint Presentation</vt:lpstr>
      <vt:lpstr>PowerPoint Presentation</vt:lpstr>
      <vt:lpstr>Early Learner: Syntax Errors</vt:lpstr>
      <vt:lpstr>Talking to Python</vt:lpstr>
      <vt:lpstr>PowerPoint Presentation</vt:lpstr>
      <vt:lpstr>PowerPoint Presentation</vt:lpstr>
      <vt:lpstr>What Do We Say?</vt:lpstr>
      <vt:lpstr>Elements of Python</vt:lpstr>
      <vt:lpstr>PowerPoint Presentation</vt:lpstr>
      <vt:lpstr>Reserved Words</vt:lpstr>
      <vt:lpstr>Sentences or Lines</vt:lpstr>
      <vt:lpstr>Programming Paragraphs</vt:lpstr>
      <vt:lpstr>Python Scripts</vt:lpstr>
      <vt:lpstr>Interactive versus Script</vt:lpstr>
      <vt:lpstr>Program Steps or Program Flow</vt:lpstr>
      <vt:lpstr>Sequential Steps</vt:lpstr>
      <vt:lpstr>Conditional Steps</vt:lpstr>
      <vt:lpstr>Repeated Steps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Simon Woodworth</cp:lastModifiedBy>
  <cp:revision>70</cp:revision>
  <dcterms:modified xsi:type="dcterms:W3CDTF">2019-09-15T21:06:16Z</dcterms:modified>
</cp:coreProperties>
</file>