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1"/>
  </p:notesMasterIdLst>
  <p:handoutMasterIdLst>
    <p:handoutMasterId r:id="rId32"/>
  </p:handoutMasterIdLst>
  <p:sldIdLst>
    <p:sldId id="256" r:id="rId2"/>
    <p:sldId id="257" r:id="rId3"/>
    <p:sldId id="258" r:id="rId4"/>
    <p:sldId id="283" r:id="rId5"/>
    <p:sldId id="287" r:id="rId6"/>
    <p:sldId id="284" r:id="rId7"/>
    <p:sldId id="285" r:id="rId8"/>
    <p:sldId id="286" r:id="rId9"/>
    <p:sldId id="288" r:id="rId10"/>
    <p:sldId id="273" r:id="rId11"/>
    <p:sldId id="282" r:id="rId12"/>
    <p:sldId id="281" r:id="rId13"/>
    <p:sldId id="261" r:id="rId14"/>
    <p:sldId id="262" r:id="rId15"/>
    <p:sldId id="263" r:id="rId16"/>
    <p:sldId id="264" r:id="rId17"/>
    <p:sldId id="265" r:id="rId18"/>
    <p:sldId id="266" r:id="rId19"/>
    <p:sldId id="267" r:id="rId20"/>
    <p:sldId id="268" r:id="rId21"/>
    <p:sldId id="269" r:id="rId22"/>
    <p:sldId id="280" r:id="rId23"/>
    <p:sldId id="274" r:id="rId24"/>
    <p:sldId id="275" r:id="rId25"/>
    <p:sldId id="276" r:id="rId26"/>
    <p:sldId id="271" r:id="rId27"/>
    <p:sldId id="272" r:id="rId28"/>
    <p:sldId id="270" r:id="rId29"/>
    <p:sldId id="27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99727-8B30-4E7A-A8B2-F51713CF4C3B}" v="676" dt="2018-09-14T08:41:3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17" d="100"/>
          <a:sy n="117" d="100"/>
        </p:scale>
        <p:origin x="175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Woodworth" userId="23a06d889d83d598" providerId="LiveId" clId="{4F599727-8B30-4E7A-A8B2-F51713CF4C3B}"/>
    <pc:docChg chg="custSel addSld delSld modSld">
      <pc:chgData name="Simon Woodworth" userId="23a06d889d83d598" providerId="LiveId" clId="{4F599727-8B30-4E7A-A8B2-F51713CF4C3B}" dt="2018-09-14T08:41:31.055" v="670" actId="2696"/>
      <pc:docMkLst>
        <pc:docMk/>
      </pc:docMkLst>
      <pc:sldChg chg="addSp modSp">
        <pc:chgData name="Simon Woodworth" userId="23a06d889d83d598" providerId="LiveId" clId="{4F599727-8B30-4E7A-A8B2-F51713CF4C3B}" dt="2018-09-14T08:40:17.630" v="669" actId="207"/>
        <pc:sldMkLst>
          <pc:docMk/>
          <pc:sldMk cId="0" sldId="256"/>
        </pc:sldMkLst>
        <pc:spChg chg="mod">
          <ac:chgData name="Simon Woodworth" userId="23a06d889d83d598" providerId="LiveId" clId="{4F599727-8B30-4E7A-A8B2-F51713CF4C3B}" dt="2018-09-14T08:40:17.630" v="669" actId="207"/>
          <ac:spMkLst>
            <pc:docMk/>
            <pc:sldMk cId="0" sldId="256"/>
            <ac:spMk id="15362" creationId="{B0DA62B9-8396-4F1B-AF61-7C42E9F80710}"/>
          </ac:spMkLst>
        </pc:spChg>
        <pc:picChg chg="add mod ord">
          <ac:chgData name="Simon Woodworth" userId="23a06d889d83d598" providerId="LiveId" clId="{4F599727-8B30-4E7A-A8B2-F51713CF4C3B}" dt="2018-09-14T08:39:52.192" v="667" actId="167"/>
          <ac:picMkLst>
            <pc:docMk/>
            <pc:sldMk cId="0" sldId="256"/>
            <ac:picMk id="4" creationId="{5440DD19-A5F9-4616-B7AD-E82BB5E11B75}"/>
          </ac:picMkLst>
        </pc:picChg>
      </pc:sldChg>
      <pc:sldChg chg="modSp">
        <pc:chgData name="Simon Woodworth" userId="23a06d889d83d598" providerId="LiveId" clId="{4F599727-8B30-4E7A-A8B2-F51713CF4C3B}" dt="2018-09-14T08:27:07.776" v="35" actId="20577"/>
        <pc:sldMkLst>
          <pc:docMk/>
          <pc:sldMk cId="0" sldId="257"/>
        </pc:sldMkLst>
        <pc:spChg chg="mod">
          <ac:chgData name="Simon Woodworth" userId="23a06d889d83d598" providerId="LiveId" clId="{4F599727-8B30-4E7A-A8B2-F51713CF4C3B}" dt="2018-09-14T08:27:07.776" v="35" actId="20577"/>
          <ac:spMkLst>
            <pc:docMk/>
            <pc:sldMk cId="0" sldId="257"/>
            <ac:spMk id="16387" creationId="{6E14D831-9E8A-4246-B124-23FA60727F57}"/>
          </ac:spMkLst>
        </pc:spChg>
      </pc:sldChg>
      <pc:sldChg chg="modSp">
        <pc:chgData name="Simon Woodworth" userId="23a06d889d83d598" providerId="LiveId" clId="{4F599727-8B30-4E7A-A8B2-F51713CF4C3B}" dt="2018-09-14T08:28:16.585" v="163" actId="20577"/>
        <pc:sldMkLst>
          <pc:docMk/>
          <pc:sldMk cId="0" sldId="258"/>
        </pc:sldMkLst>
        <pc:spChg chg="mod">
          <ac:chgData name="Simon Woodworth" userId="23a06d889d83d598" providerId="LiveId" clId="{4F599727-8B30-4E7A-A8B2-F51713CF4C3B}" dt="2018-09-14T08:28:16.585" v="163" actId="20577"/>
          <ac:spMkLst>
            <pc:docMk/>
            <pc:sldMk cId="0" sldId="258"/>
            <ac:spMk id="17411" creationId="{179AF651-B287-45A1-9601-4CE4D7EEEBDE}"/>
          </ac:spMkLst>
        </pc:spChg>
      </pc:sldChg>
      <pc:sldChg chg="del">
        <pc:chgData name="Simon Woodworth" userId="23a06d889d83d598" providerId="LiveId" clId="{4F599727-8B30-4E7A-A8B2-F51713CF4C3B}" dt="2018-09-14T08:28:29.226" v="164" actId="2696"/>
        <pc:sldMkLst>
          <pc:docMk/>
          <pc:sldMk cId="0" sldId="259"/>
        </pc:sldMkLst>
      </pc:sldChg>
      <pc:sldChg chg="del">
        <pc:chgData name="Simon Woodworth" userId="23a06d889d83d598" providerId="LiveId" clId="{4F599727-8B30-4E7A-A8B2-F51713CF4C3B}" dt="2018-09-14T08:29:38.330" v="283" actId="2696"/>
        <pc:sldMkLst>
          <pc:docMk/>
          <pc:sldMk cId="0" sldId="260"/>
        </pc:sldMkLst>
      </pc:sldChg>
      <pc:sldChg chg="modSp">
        <pc:chgData name="Simon Woodworth" userId="23a06d889d83d598" providerId="LiveId" clId="{4F599727-8B30-4E7A-A8B2-F51713CF4C3B}" dt="2018-09-14T08:26:32.660" v="4" actId="27636"/>
        <pc:sldMkLst>
          <pc:docMk/>
          <pc:sldMk cId="0" sldId="264"/>
        </pc:sldMkLst>
        <pc:spChg chg="mod">
          <ac:chgData name="Simon Woodworth" userId="23a06d889d83d598" providerId="LiveId" clId="{4F599727-8B30-4E7A-A8B2-F51713CF4C3B}" dt="2018-09-14T08:26:32.660" v="4" actId="27636"/>
          <ac:spMkLst>
            <pc:docMk/>
            <pc:sldMk cId="0" sldId="264"/>
            <ac:spMk id="3" creationId="{A7249AE9-E24E-458F-9521-60300F89FA93}"/>
          </ac:spMkLst>
        </pc:spChg>
      </pc:sldChg>
      <pc:sldChg chg="modSp">
        <pc:chgData name="Simon Woodworth" userId="23a06d889d83d598" providerId="LiveId" clId="{4F599727-8B30-4E7A-A8B2-F51713CF4C3B}" dt="2018-09-14T08:26:32.694" v="5" actId="27636"/>
        <pc:sldMkLst>
          <pc:docMk/>
          <pc:sldMk cId="0" sldId="266"/>
        </pc:sldMkLst>
        <pc:spChg chg="mod">
          <ac:chgData name="Simon Woodworth" userId="23a06d889d83d598" providerId="LiveId" clId="{4F599727-8B30-4E7A-A8B2-F51713CF4C3B}" dt="2018-09-14T08:26:32.694" v="5" actId="27636"/>
          <ac:spMkLst>
            <pc:docMk/>
            <pc:sldMk cId="0" sldId="266"/>
            <ac:spMk id="3" creationId="{D0BAC4E2-340A-4216-ADFF-8F2DC0D630BB}"/>
          </ac:spMkLst>
        </pc:spChg>
      </pc:sldChg>
      <pc:sldChg chg="modSp">
        <pc:chgData name="Simon Woodworth" userId="23a06d889d83d598" providerId="LiveId" clId="{4F599727-8B30-4E7A-A8B2-F51713CF4C3B}" dt="2018-09-14T08:29:50.457" v="291" actId="20577"/>
        <pc:sldMkLst>
          <pc:docMk/>
          <pc:sldMk cId="0" sldId="273"/>
        </pc:sldMkLst>
        <pc:spChg chg="mod">
          <ac:chgData name="Simon Woodworth" userId="23a06d889d83d598" providerId="LiveId" clId="{4F599727-8B30-4E7A-A8B2-F51713CF4C3B}" dt="2018-09-14T08:29:50.457" v="291" actId="20577"/>
          <ac:spMkLst>
            <pc:docMk/>
            <pc:sldMk cId="0" sldId="273"/>
            <ac:spMk id="3" creationId="{1193CA72-38E0-480E-AB09-2D999634AF40}"/>
          </ac:spMkLst>
        </pc:spChg>
      </pc:sldChg>
      <pc:sldChg chg="modSp">
        <pc:chgData name="Simon Woodworth" userId="23a06d889d83d598" providerId="LiveId" clId="{4F599727-8B30-4E7A-A8B2-F51713CF4C3B}" dt="2018-09-14T08:26:32.723" v="6" actId="27636"/>
        <pc:sldMkLst>
          <pc:docMk/>
          <pc:sldMk cId="0" sldId="275"/>
        </pc:sldMkLst>
        <pc:spChg chg="mod">
          <ac:chgData name="Simon Woodworth" userId="23a06d889d83d598" providerId="LiveId" clId="{4F599727-8B30-4E7A-A8B2-F51713CF4C3B}" dt="2018-09-14T08:26:32.723" v="6" actId="27636"/>
          <ac:spMkLst>
            <pc:docMk/>
            <pc:sldMk cId="0" sldId="275"/>
            <ac:spMk id="3" creationId="{DC950158-6ADA-49BF-B1C1-59E9A8C44EF1}"/>
          </ac:spMkLst>
        </pc:spChg>
      </pc:sldChg>
      <pc:sldChg chg="modSp del">
        <pc:chgData name="Simon Woodworth" userId="23a06d889d83d598" providerId="LiveId" clId="{4F599727-8B30-4E7A-A8B2-F51713CF4C3B}" dt="2018-09-14T08:41:31.055" v="670" actId="2696"/>
        <pc:sldMkLst>
          <pc:docMk/>
          <pc:sldMk cId="0" sldId="278"/>
        </pc:sldMkLst>
        <pc:spChg chg="mod">
          <ac:chgData name="Simon Woodworth" userId="23a06d889d83d598" providerId="LiveId" clId="{4F599727-8B30-4E7A-A8B2-F51713CF4C3B}" dt="2018-09-14T08:26:32.745" v="7" actId="27636"/>
          <ac:spMkLst>
            <pc:docMk/>
            <pc:sldMk cId="0" sldId="278"/>
            <ac:spMk id="40963" creationId="{A31DCA9A-A670-4A92-B2B8-57AEFED46385}"/>
          </ac:spMkLst>
        </pc:spChg>
      </pc:sldChg>
      <pc:sldChg chg="del">
        <pc:chgData name="Simon Woodworth" userId="23a06d889d83d598" providerId="LiveId" clId="{4F599727-8B30-4E7A-A8B2-F51713CF4C3B}" dt="2018-09-14T08:29:31.245" v="282" actId="2696"/>
        <pc:sldMkLst>
          <pc:docMk/>
          <pc:sldMk cId="0" sldId="279"/>
        </pc:sldMkLst>
      </pc:sldChg>
      <pc:sldChg chg="modSp add">
        <pc:chgData name="Simon Woodworth" userId="23a06d889d83d598" providerId="LiveId" clId="{4F599727-8B30-4E7A-A8B2-F51713CF4C3B}" dt="2018-09-14T08:33:18.097" v="568" actId="20577"/>
        <pc:sldMkLst>
          <pc:docMk/>
          <pc:sldMk cId="2287569444" sldId="281"/>
        </pc:sldMkLst>
        <pc:spChg chg="mod">
          <ac:chgData name="Simon Woodworth" userId="23a06d889d83d598" providerId="LiveId" clId="{4F599727-8B30-4E7A-A8B2-F51713CF4C3B}" dt="2018-09-14T08:33:18.097" v="568" actId="20577"/>
          <ac:spMkLst>
            <pc:docMk/>
            <pc:sldMk cId="2287569444" sldId="281"/>
            <ac:spMk id="2" creationId="{B394D424-2A05-4234-AC02-F6DCFA73C82A}"/>
          </ac:spMkLst>
        </pc:spChg>
      </pc:sldChg>
      <pc:sldChg chg="modSp add">
        <pc:chgData name="Simon Woodworth" userId="23a06d889d83d598" providerId="LiveId" clId="{4F599727-8B30-4E7A-A8B2-F51713CF4C3B}" dt="2018-09-14T08:32:58.082" v="545" actId="113"/>
        <pc:sldMkLst>
          <pc:docMk/>
          <pc:sldMk cId="520814536" sldId="282"/>
        </pc:sldMkLst>
        <pc:spChg chg="mod">
          <ac:chgData name="Simon Woodworth" userId="23a06d889d83d598" providerId="LiveId" clId="{4F599727-8B30-4E7A-A8B2-F51713CF4C3B}" dt="2018-09-14T08:30:17.433" v="312" actId="20577"/>
          <ac:spMkLst>
            <pc:docMk/>
            <pc:sldMk cId="520814536" sldId="282"/>
            <ac:spMk id="2" creationId="{02DBC528-83C8-4359-86C5-FD2E11AD2320}"/>
          </ac:spMkLst>
        </pc:spChg>
        <pc:spChg chg="mod">
          <ac:chgData name="Simon Woodworth" userId="23a06d889d83d598" providerId="LiveId" clId="{4F599727-8B30-4E7A-A8B2-F51713CF4C3B}" dt="2018-09-14T08:32:58.082" v="545" actId="113"/>
          <ac:spMkLst>
            <pc:docMk/>
            <pc:sldMk cId="520814536" sldId="282"/>
            <ac:spMk id="3" creationId="{A344E4D0-41F5-4791-9009-683AFD1C1652}"/>
          </ac:spMkLst>
        </pc:spChg>
      </pc:sldChg>
      <pc:sldChg chg="addSp delSp modSp add">
        <pc:chgData name="Simon Woodworth" userId="23a06d889d83d598" providerId="LiveId" clId="{4F599727-8B30-4E7A-A8B2-F51713CF4C3B}" dt="2018-09-14T08:34:42.048" v="582" actId="27636"/>
        <pc:sldMkLst>
          <pc:docMk/>
          <pc:sldMk cId="979138161" sldId="283"/>
        </pc:sldMkLst>
        <pc:spChg chg="mod">
          <ac:chgData name="Simon Woodworth" userId="23a06d889d83d598" providerId="LiveId" clId="{4F599727-8B30-4E7A-A8B2-F51713CF4C3B}" dt="2018-09-14T08:33:29.767" v="576" actId="20577"/>
          <ac:spMkLst>
            <pc:docMk/>
            <pc:sldMk cId="979138161" sldId="283"/>
            <ac:spMk id="2" creationId="{830D38B3-E69A-40AF-97FA-642C894E4F9D}"/>
          </ac:spMkLst>
        </pc:spChg>
        <pc:spChg chg="mod">
          <ac:chgData name="Simon Woodworth" userId="23a06d889d83d598" providerId="LiveId" clId="{4F599727-8B30-4E7A-A8B2-F51713CF4C3B}" dt="2018-09-14T08:34:42.048" v="582" actId="27636"/>
          <ac:spMkLst>
            <pc:docMk/>
            <pc:sldMk cId="979138161" sldId="283"/>
            <ac:spMk id="3" creationId="{333CB4EC-5EB8-48BE-A634-4D932A9EA971}"/>
          </ac:spMkLst>
        </pc:spChg>
        <pc:spChg chg="add del">
          <ac:chgData name="Simon Woodworth" userId="23a06d889d83d598" providerId="LiveId" clId="{4F599727-8B30-4E7A-A8B2-F51713CF4C3B}" dt="2018-09-14T08:34:23.490" v="580"/>
          <ac:spMkLst>
            <pc:docMk/>
            <pc:sldMk cId="979138161" sldId="283"/>
            <ac:spMk id="4" creationId="{A36A3B68-3284-45C7-8B8C-EC40C93099FB}"/>
          </ac:spMkLst>
        </pc:spChg>
      </pc:sldChg>
      <pc:sldChg chg="modSp">
        <pc:chgData name="Simon Woodworth" userId="23a06d889d83d598" providerId="LiveId" clId="{4F599727-8B30-4E7A-A8B2-F51713CF4C3B}" dt="2018-09-14T08:34:57.435" v="590" actId="12"/>
        <pc:sldMkLst>
          <pc:docMk/>
          <pc:sldMk cId="1843536506" sldId="284"/>
        </pc:sldMkLst>
        <pc:spChg chg="mod">
          <ac:chgData name="Simon Woodworth" userId="23a06d889d83d598" providerId="LiveId" clId="{4F599727-8B30-4E7A-A8B2-F51713CF4C3B}" dt="2018-09-14T08:34:57.435" v="590" actId="12"/>
          <ac:spMkLst>
            <pc:docMk/>
            <pc:sldMk cId="1843536506" sldId="284"/>
            <ac:spMk id="3" creationId="{333CB4EC-5EB8-48BE-A634-4D932A9EA971}"/>
          </ac:spMkLst>
        </pc:spChg>
      </pc:sldChg>
      <pc:sldChg chg="modSp">
        <pc:chgData name="Simon Woodworth" userId="23a06d889d83d598" providerId="LiveId" clId="{4F599727-8B30-4E7A-A8B2-F51713CF4C3B}" dt="2018-09-14T08:35:08.992" v="597" actId="27636"/>
        <pc:sldMkLst>
          <pc:docMk/>
          <pc:sldMk cId="4089525256" sldId="285"/>
        </pc:sldMkLst>
        <pc:spChg chg="mod">
          <ac:chgData name="Simon Woodworth" userId="23a06d889d83d598" providerId="LiveId" clId="{4F599727-8B30-4E7A-A8B2-F51713CF4C3B}" dt="2018-09-14T08:35:08.992" v="597" actId="27636"/>
          <ac:spMkLst>
            <pc:docMk/>
            <pc:sldMk cId="4089525256" sldId="285"/>
            <ac:spMk id="3" creationId="{333CB4EC-5EB8-48BE-A634-4D932A9EA971}"/>
          </ac:spMkLst>
        </pc:spChg>
      </pc:sldChg>
      <pc:sldChg chg="modSp add">
        <pc:chgData name="Simon Woodworth" userId="23a06d889d83d598" providerId="LiveId" clId="{4F599727-8B30-4E7A-A8B2-F51713CF4C3B}" dt="2018-09-14T08:35:54.654" v="630" actId="20577"/>
        <pc:sldMkLst>
          <pc:docMk/>
          <pc:sldMk cId="60118833" sldId="286"/>
        </pc:sldMkLst>
        <pc:spChg chg="mod">
          <ac:chgData name="Simon Woodworth" userId="23a06d889d83d598" providerId="LiveId" clId="{4F599727-8B30-4E7A-A8B2-F51713CF4C3B}" dt="2018-09-14T08:35:54.654" v="630" actId="20577"/>
          <ac:spMkLst>
            <pc:docMk/>
            <pc:sldMk cId="60118833" sldId="286"/>
            <ac:spMk id="2" creationId="{4360798D-7701-4E55-9B49-03E0DB64960B}"/>
          </ac:spMkLst>
        </pc:spChg>
        <pc:spChg chg="mod">
          <ac:chgData name="Simon Woodworth" userId="23a06d889d83d598" providerId="LiveId" clId="{4F599727-8B30-4E7A-A8B2-F51713CF4C3B}" dt="2018-09-14T08:35:39.998" v="600" actId="27636"/>
          <ac:spMkLst>
            <pc:docMk/>
            <pc:sldMk cId="60118833" sldId="286"/>
            <ac:spMk id="3" creationId="{467D27AE-8377-494B-BF42-F25228688557}"/>
          </ac:spMkLst>
        </pc:spChg>
      </pc:sldChg>
      <pc:sldChg chg="addSp delSp modSp add">
        <pc:chgData name="Simon Woodworth" userId="23a06d889d83d598" providerId="LiveId" clId="{4F599727-8B30-4E7A-A8B2-F51713CF4C3B}" dt="2018-09-14T08:37:37.761" v="650" actId="20577"/>
        <pc:sldMkLst>
          <pc:docMk/>
          <pc:sldMk cId="1704257290" sldId="287"/>
        </pc:sldMkLst>
        <pc:spChg chg="mod">
          <ac:chgData name="Simon Woodworth" userId="23a06d889d83d598" providerId="LiveId" clId="{4F599727-8B30-4E7A-A8B2-F51713CF4C3B}" dt="2018-09-14T08:37:37.761" v="650" actId="20577"/>
          <ac:spMkLst>
            <pc:docMk/>
            <pc:sldMk cId="1704257290" sldId="287"/>
            <ac:spMk id="2" creationId="{3AA511A8-05CA-48AA-97A8-99EEDD705C48}"/>
          </ac:spMkLst>
        </pc:spChg>
        <pc:spChg chg="del">
          <ac:chgData name="Simon Woodworth" userId="23a06d889d83d598" providerId="LiveId" clId="{4F599727-8B30-4E7A-A8B2-F51713CF4C3B}" dt="2018-09-14T08:37:28.062" v="632" actId="931"/>
          <ac:spMkLst>
            <pc:docMk/>
            <pc:sldMk cId="1704257290" sldId="287"/>
            <ac:spMk id="3" creationId="{816CB9E3-E0E4-4173-BB48-2674948DD831}"/>
          </ac:spMkLst>
        </pc:spChg>
        <pc:picChg chg="add mod">
          <ac:chgData name="Simon Woodworth" userId="23a06d889d83d598" providerId="LiveId" clId="{4F599727-8B30-4E7A-A8B2-F51713CF4C3B}" dt="2018-09-14T08:37:28.062" v="632" actId="931"/>
          <ac:picMkLst>
            <pc:docMk/>
            <pc:sldMk cId="1704257290" sldId="287"/>
            <ac:picMk id="5" creationId="{0299B361-6E99-46E8-918B-4E1F6343A87C}"/>
          </ac:picMkLst>
        </pc:picChg>
      </pc:sldChg>
      <pc:sldChg chg="addSp delSp modSp add">
        <pc:chgData name="Simon Woodworth" userId="23a06d889d83d598" providerId="LiveId" clId="{4F599727-8B30-4E7A-A8B2-F51713CF4C3B}" dt="2018-09-14T08:38:33.775" v="664" actId="20577"/>
        <pc:sldMkLst>
          <pc:docMk/>
          <pc:sldMk cId="2570984844" sldId="288"/>
        </pc:sldMkLst>
        <pc:spChg chg="mod">
          <ac:chgData name="Simon Woodworth" userId="23a06d889d83d598" providerId="LiveId" clId="{4F599727-8B30-4E7A-A8B2-F51713CF4C3B}" dt="2018-09-14T08:38:33.775" v="664" actId="20577"/>
          <ac:spMkLst>
            <pc:docMk/>
            <pc:sldMk cId="2570984844" sldId="288"/>
            <ac:spMk id="2" creationId="{7B25C0EB-4E51-4CD7-A98A-BDB050452B23}"/>
          </ac:spMkLst>
        </pc:spChg>
        <pc:spChg chg="del">
          <ac:chgData name="Simon Woodworth" userId="23a06d889d83d598" providerId="LiveId" clId="{4F599727-8B30-4E7A-A8B2-F51713CF4C3B}" dt="2018-09-14T08:38:25.967" v="652" actId="931"/>
          <ac:spMkLst>
            <pc:docMk/>
            <pc:sldMk cId="2570984844" sldId="288"/>
            <ac:spMk id="3" creationId="{7A5BA964-61C2-4E2D-95AE-3C6DA69F31FC}"/>
          </ac:spMkLst>
        </pc:spChg>
        <pc:picChg chg="add mod">
          <ac:chgData name="Simon Woodworth" userId="23a06d889d83d598" providerId="LiveId" clId="{4F599727-8B30-4E7A-A8B2-F51713CF4C3B}" dt="2018-09-14T08:38:25.967" v="652" actId="931"/>
          <ac:picMkLst>
            <pc:docMk/>
            <pc:sldMk cId="2570984844" sldId="288"/>
            <ac:picMk id="5" creationId="{9C28DFA3-527D-405B-8933-D30A4C0CC13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31B5F7-3437-4863-87C4-509A45819482}"/>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B077D8D6-94BA-489A-8020-C771958DF6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034A0325-A80B-4656-B6F0-AE70D8DAF822}" type="datetime1">
              <a:rPr lang="en-US" altLang="en-US"/>
              <a:pPr/>
              <a:t>9/14/2018</a:t>
            </a:fld>
            <a:endParaRPr lang="en-US" altLang="en-US"/>
          </a:p>
        </p:txBody>
      </p:sp>
      <p:sp>
        <p:nvSpPr>
          <p:cNvPr id="4" name="Footer Placeholder 3">
            <a:extLst>
              <a:ext uri="{FF2B5EF4-FFF2-40B4-BE49-F238E27FC236}">
                <a16:creationId xmlns:a16="http://schemas.microsoft.com/office/drawing/2014/main" id="{7D94263D-0690-42AE-9517-43A83C074128}"/>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5" name="Slide Number Placeholder 4">
            <a:extLst>
              <a:ext uri="{FF2B5EF4-FFF2-40B4-BE49-F238E27FC236}">
                <a16:creationId xmlns:a16="http://schemas.microsoft.com/office/drawing/2014/main" id="{F07B5D5B-B616-498B-8CB0-D948056F84C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9A273FB-65AC-40E7-9AA7-A5E8D75A65B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7D09BE-EDDA-4FB0-A1E5-96487F1A82DC}"/>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A446340C-3DE4-4182-95BC-2B3B9E2E997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BEC1B84-B943-42AD-AC84-367403005904}" type="datetime1">
              <a:rPr lang="en-US" altLang="en-US"/>
              <a:pPr/>
              <a:t>9/14/2018</a:t>
            </a:fld>
            <a:endParaRPr lang="en-US" altLang="en-US"/>
          </a:p>
        </p:txBody>
      </p:sp>
      <p:sp>
        <p:nvSpPr>
          <p:cNvPr id="4" name="Slide Image Placeholder 3">
            <a:extLst>
              <a:ext uri="{FF2B5EF4-FFF2-40B4-BE49-F238E27FC236}">
                <a16:creationId xmlns:a16="http://schemas.microsoft.com/office/drawing/2014/main" id="{01F2B695-3EDA-4651-B954-4AF44CC13BE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a:extLst>
              <a:ext uri="{FF2B5EF4-FFF2-40B4-BE49-F238E27FC236}">
                <a16:creationId xmlns:a16="http://schemas.microsoft.com/office/drawing/2014/main" id="{D9DF72FF-6231-4937-AFA5-DABE1E5BCCD4}"/>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Footer Placeholder 5">
            <a:extLst>
              <a:ext uri="{FF2B5EF4-FFF2-40B4-BE49-F238E27FC236}">
                <a16:creationId xmlns:a16="http://schemas.microsoft.com/office/drawing/2014/main" id="{70B2A51B-5E1E-40C1-874C-21BA8EEBF32F}"/>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7" name="Slide Number Placeholder 6">
            <a:extLst>
              <a:ext uri="{FF2B5EF4-FFF2-40B4-BE49-F238E27FC236}">
                <a16:creationId xmlns:a16="http://schemas.microsoft.com/office/drawing/2014/main" id="{A1807E78-05D5-43A1-BA1D-F53E5DB9779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C2778AD-1D97-4759-AEC2-BCE7B32C45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D8BE052F-AFC5-4F38-81E7-E6BB1D9D06D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AC19FAA-81B0-445B-A7B5-AF58B7F2F0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
        <p:nvSpPr>
          <p:cNvPr id="39940" name="Slide Number Placeholder 3">
            <a:extLst>
              <a:ext uri="{FF2B5EF4-FFF2-40B4-BE49-F238E27FC236}">
                <a16:creationId xmlns:a16="http://schemas.microsoft.com/office/drawing/2014/main" id="{FF577759-CAD2-47B1-96B7-393162A381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F3D3C4C-192C-44D2-A867-0A47993A30F4}" type="slidenum">
              <a:rPr lang="en-US" altLang="en-US"/>
              <a:pPr/>
              <a:t>29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4CCB9-CA8B-42AA-B9C6-8B864D51463C}"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CE279B6-6DF5-493F-A8C4-2AF8D235EFCA}" type="slidenum">
              <a:rPr lang="en-US" altLang="en-US" smtClean="0"/>
              <a:pPr/>
              <a:t>‹#›</a:t>
            </a:fld>
            <a:endParaRPr lang="en-US" altLang="en-US"/>
          </a:p>
        </p:txBody>
      </p:sp>
    </p:spTree>
    <p:extLst>
      <p:ext uri="{BB962C8B-B14F-4D97-AF65-F5344CB8AC3E}">
        <p14:creationId xmlns:p14="http://schemas.microsoft.com/office/powerpoint/2010/main" val="194394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408786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74419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676229C-6753-41B5-A9D6-201B8FE6B276}"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49685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22000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4"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317417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D7F17F-45D2-430A-BD2A-242E2DEC1B13}" type="datetime1">
              <a:rPr lang="en-US" altLang="en-US" smtClean="0"/>
              <a:pPr/>
              <a:t>9/14/2018</a:t>
            </a:fld>
            <a:endParaRPr lang="en-US" altLang="en-US"/>
          </a:p>
        </p:txBody>
      </p:sp>
      <p:sp>
        <p:nvSpPr>
          <p:cNvPr id="4"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72423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BF37D-C2E8-41BE-8109-A75AB50ED648}"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B7C4FED-B727-492F-AE52-403862544D32}" type="slidenum">
              <a:rPr lang="en-US" altLang="en-US" smtClean="0"/>
              <a:pPr/>
              <a:t>‹#›</a:t>
            </a:fld>
            <a:endParaRPr lang="en-US" altLang="en-US"/>
          </a:p>
        </p:txBody>
      </p:sp>
    </p:spTree>
    <p:extLst>
      <p:ext uri="{BB962C8B-B14F-4D97-AF65-F5344CB8AC3E}">
        <p14:creationId xmlns:p14="http://schemas.microsoft.com/office/powerpoint/2010/main" val="764486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C0F44-D360-4728-95E8-7DAE881B7D1C}"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1B3CC0-A7E4-4704-9453-87F849D50B2C}" type="slidenum">
              <a:rPr lang="en-US" altLang="en-US" smtClean="0"/>
              <a:pPr/>
              <a:t>‹#›</a:t>
            </a:fld>
            <a:endParaRPr lang="en-US" altLang="en-US"/>
          </a:p>
        </p:txBody>
      </p:sp>
    </p:spTree>
    <p:extLst>
      <p:ext uri="{BB962C8B-B14F-4D97-AF65-F5344CB8AC3E}">
        <p14:creationId xmlns:p14="http://schemas.microsoft.com/office/powerpoint/2010/main" val="9626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D9F83A8-21A2-4074-BCF8-D0D85B4A7E94}"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0DEFA9E-E4A5-4E0F-80CD-547F1B94DB9D}" type="slidenum">
              <a:rPr lang="en-US" altLang="en-US" smtClean="0"/>
              <a:pPr/>
              <a:t>‹#›</a:t>
            </a:fld>
            <a:endParaRPr lang="en-US" altLang="en-US"/>
          </a:p>
        </p:txBody>
      </p:sp>
    </p:spTree>
    <p:extLst>
      <p:ext uri="{BB962C8B-B14F-4D97-AF65-F5344CB8AC3E}">
        <p14:creationId xmlns:p14="http://schemas.microsoft.com/office/powerpoint/2010/main" val="403392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4A4C6-FF92-4668-BA37-D90C480A02B4}" type="datetime1">
              <a:rPr lang="en-US" altLang="en-US" smtClean="0"/>
              <a:pPr/>
              <a:t>9/14/2018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F0B8D52-7A16-47BA-B5E8-B3487F6169B9}" type="slidenum">
              <a:rPr lang="en-US" altLang="en-US" smtClean="0"/>
              <a:pPr/>
              <a:t>‹#›</a:t>
            </a:fld>
            <a:endParaRPr lang="en-US" altLang="en-US"/>
          </a:p>
        </p:txBody>
      </p:sp>
    </p:spTree>
    <p:extLst>
      <p:ext uri="{BB962C8B-B14F-4D97-AF65-F5344CB8AC3E}">
        <p14:creationId xmlns:p14="http://schemas.microsoft.com/office/powerpoint/2010/main" val="13002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D7BE2D-A141-4D47-8C22-D79A0E7BCDE3}" type="datetime1">
              <a:rPr lang="en-US" altLang="en-US" smtClean="0"/>
              <a:pPr/>
              <a:t>9/14/2018</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826A270-D154-4CA9-B97F-A77A32370A7A}" type="slidenum">
              <a:rPr lang="en-US" altLang="en-US" smtClean="0"/>
              <a:pPr/>
              <a:t>‹#›</a:t>
            </a:fld>
            <a:endParaRPr lang="en-US" altLang="en-US"/>
          </a:p>
        </p:txBody>
      </p:sp>
    </p:spTree>
    <p:extLst>
      <p:ext uri="{BB962C8B-B14F-4D97-AF65-F5344CB8AC3E}">
        <p14:creationId xmlns:p14="http://schemas.microsoft.com/office/powerpoint/2010/main" val="15440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C64D5-4BF0-44CB-B689-F760F4C8F272}" type="datetime1">
              <a:rPr lang="en-US" altLang="en-US" smtClean="0"/>
              <a:pPr/>
              <a:t>9/14/2018</a:t>
            </a:fld>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479BCCFD-01EF-46C8-9778-AC1715E05B1C}" type="slidenum">
              <a:rPr lang="en-US" altLang="en-US" smtClean="0"/>
              <a:pPr/>
              <a:t>‹#›</a:t>
            </a:fld>
            <a:endParaRPr lang="en-US" altLang="en-US"/>
          </a:p>
        </p:txBody>
      </p:sp>
    </p:spTree>
    <p:extLst>
      <p:ext uri="{BB962C8B-B14F-4D97-AF65-F5344CB8AC3E}">
        <p14:creationId xmlns:p14="http://schemas.microsoft.com/office/powerpoint/2010/main" val="83245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257158-DAF3-42EA-B9E3-5CF758ACD5CE}" type="datetime1">
              <a:rPr lang="en-US" altLang="en-US" smtClean="0"/>
              <a:pPr/>
              <a:t>9/14/2018</a:t>
            </a:fld>
            <a:endParaRPr lang="en-US" altLang="en-US"/>
          </a:p>
        </p:txBody>
      </p:sp>
      <p:sp>
        <p:nvSpPr>
          <p:cNvPr id="5" name="Footer Placeholder 3"/>
          <p:cNvSpPr>
            <a:spLocks noGrp="1"/>
          </p:cNvSpPr>
          <p:nvPr>
            <p:ph type="ftr" sz="quarter" idx="11"/>
          </p:nvPr>
        </p:nvSpPr>
        <p:spPr/>
        <p:txBody>
          <a:bodyPr/>
          <a:lstStyle/>
          <a:p>
            <a:endParaRPr lang="en-US" altLang="en-US"/>
          </a:p>
        </p:txBody>
      </p:sp>
      <p:sp>
        <p:nvSpPr>
          <p:cNvPr id="6" name="Slide Number Placeholder 4"/>
          <p:cNvSpPr>
            <a:spLocks noGrp="1"/>
          </p:cNvSpPr>
          <p:nvPr>
            <p:ph type="sldNum" sz="quarter" idx="12"/>
          </p:nvPr>
        </p:nvSpPr>
        <p:spPr/>
        <p:txBody>
          <a:bodyPr/>
          <a:lstStyle/>
          <a:p>
            <a:fld id="{E8676431-F01A-4AD2-B900-DA366814DFD1}" type="slidenum">
              <a:rPr lang="en-US" altLang="en-US" smtClean="0"/>
              <a:pPr/>
              <a:t>‹#›</a:t>
            </a:fld>
            <a:endParaRPr lang="en-US" altLang="en-US"/>
          </a:p>
        </p:txBody>
      </p:sp>
    </p:spTree>
    <p:extLst>
      <p:ext uri="{BB962C8B-B14F-4D97-AF65-F5344CB8AC3E}">
        <p14:creationId xmlns:p14="http://schemas.microsoft.com/office/powerpoint/2010/main" val="52806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34F099-777D-4DD8-9AEE-E928181BB6C2}" type="datetime1">
              <a:rPr lang="en-US" altLang="en-US" smtClean="0"/>
              <a:pPr/>
              <a:t>9/14/2018</a:t>
            </a:fld>
            <a:endParaRPr lang="en-US" altLang="en-US"/>
          </a:p>
        </p:txBody>
      </p:sp>
      <p:sp>
        <p:nvSpPr>
          <p:cNvPr id="5" name="Footer Placeholder 2"/>
          <p:cNvSpPr>
            <a:spLocks noGrp="1"/>
          </p:cNvSpPr>
          <p:nvPr>
            <p:ph type="ftr" sz="quarter" idx="11"/>
          </p:nvPr>
        </p:nvSpPr>
        <p:spPr/>
        <p:txBody>
          <a:bodyPr/>
          <a:lstStyle/>
          <a:p>
            <a:endParaRPr lang="en-US" altLang="en-US"/>
          </a:p>
        </p:txBody>
      </p:sp>
      <p:sp>
        <p:nvSpPr>
          <p:cNvPr id="6" name="Slide Number Placeholder 3"/>
          <p:cNvSpPr>
            <a:spLocks noGrp="1"/>
          </p:cNvSpPr>
          <p:nvPr>
            <p:ph type="sldNum" sz="quarter" idx="12"/>
          </p:nvPr>
        </p:nvSpPr>
        <p:spPr/>
        <p:txBody>
          <a:bodyPr/>
          <a:lstStyle/>
          <a:p>
            <a:fld id="{98D3585C-8A0D-44B0-AA50-DB4E50BC9338}" type="slidenum">
              <a:rPr lang="en-US" altLang="en-US" smtClean="0"/>
              <a:pPr/>
              <a:t>‹#›</a:t>
            </a:fld>
            <a:endParaRPr lang="en-US" altLang="en-US"/>
          </a:p>
        </p:txBody>
      </p:sp>
    </p:spTree>
    <p:extLst>
      <p:ext uri="{BB962C8B-B14F-4D97-AF65-F5344CB8AC3E}">
        <p14:creationId xmlns:p14="http://schemas.microsoft.com/office/powerpoint/2010/main" val="352798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0233469-BDB6-4B75-BA31-1770D8CD1EDF}" type="datetime1">
              <a:rPr lang="en-US" altLang="en-US" smtClean="0"/>
              <a:pPr/>
              <a:t>9/14/2018</a:t>
            </a:fld>
            <a:endParaRPr lang="en-US" altLang="en-US"/>
          </a:p>
        </p:txBody>
      </p:sp>
      <p:sp>
        <p:nvSpPr>
          <p:cNvPr id="5" name="Footer Placeholder 5"/>
          <p:cNvSpPr>
            <a:spLocks noGrp="1"/>
          </p:cNvSpPr>
          <p:nvPr>
            <p:ph type="ftr" sz="quarter" idx="11"/>
          </p:nvPr>
        </p:nvSpPr>
        <p:spPr/>
        <p:txBody>
          <a:bodyPr/>
          <a:lstStyle/>
          <a:p>
            <a:endParaRPr lang="en-US" altLang="en-US"/>
          </a:p>
        </p:txBody>
      </p:sp>
      <p:sp>
        <p:nvSpPr>
          <p:cNvPr id="6" name="Slide Number Placeholder 6"/>
          <p:cNvSpPr>
            <a:spLocks noGrp="1"/>
          </p:cNvSpPr>
          <p:nvPr>
            <p:ph type="sldNum" sz="quarter" idx="12"/>
          </p:nvPr>
        </p:nvSpPr>
        <p:spPr/>
        <p:txBody>
          <a:bodyPr/>
          <a:lstStyle/>
          <a:p>
            <a:fld id="{D684BB88-51D1-4B33-9089-3C4572CA583C}" type="slidenum">
              <a:rPr lang="en-US" altLang="en-US" smtClean="0"/>
              <a:pPr/>
              <a:t>‹#›</a:t>
            </a:fld>
            <a:endParaRPr lang="en-US" altLang="en-US"/>
          </a:p>
        </p:txBody>
      </p:sp>
    </p:spTree>
    <p:extLst>
      <p:ext uri="{BB962C8B-B14F-4D97-AF65-F5344CB8AC3E}">
        <p14:creationId xmlns:p14="http://schemas.microsoft.com/office/powerpoint/2010/main" val="75920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792A05-8C47-47FC-B9F0-D250B57E64E3}" type="datetime1">
              <a:rPr lang="en-US" altLang="en-US" smtClean="0"/>
              <a:pPr/>
              <a:t>9/14/2018</a:t>
            </a:fld>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5B694A8-CD9D-4EC3-BD95-EF99D077F761}" type="slidenum">
              <a:rPr lang="en-US" altLang="en-US" smtClean="0"/>
              <a:pPr/>
              <a:t>‹#›</a:t>
            </a:fld>
            <a:endParaRPr lang="en-US" altLang="en-US"/>
          </a:p>
        </p:txBody>
      </p:sp>
    </p:spTree>
    <p:extLst>
      <p:ext uri="{BB962C8B-B14F-4D97-AF65-F5344CB8AC3E}">
        <p14:creationId xmlns:p14="http://schemas.microsoft.com/office/powerpoint/2010/main" val="387324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D7F17F-45D2-430A-BD2A-242E2DEC1B13}" type="datetime1">
              <a:rPr lang="en-US" altLang="en-US" smtClean="0"/>
              <a:pPr/>
              <a:t>9/14/2018</a:t>
            </a:fld>
            <a:endParaRPr lang="en-US"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676229C-6753-41B5-A9D6-201B8FE6B276}" type="slidenum">
              <a:rPr lang="en-US" altLang="en-US" smtClean="0"/>
              <a:pPr/>
              <a:t>‹#›</a:t>
            </a:fld>
            <a:endParaRPr lang="en-US" altLang="en-US"/>
          </a:p>
        </p:txBody>
      </p:sp>
    </p:spTree>
    <p:extLst>
      <p:ext uri="{BB962C8B-B14F-4D97-AF65-F5344CB8AC3E}">
        <p14:creationId xmlns:p14="http://schemas.microsoft.com/office/powerpoint/2010/main" val="5219402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ocs.python.org/lib/string-method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0DD19-A5F9-4616-B7AD-E82BB5E11B75}"/>
              </a:ext>
            </a:extLst>
          </p:cNvPr>
          <p:cNvPicPr>
            <a:picLocks noChangeAspect="1"/>
          </p:cNvPicPr>
          <p:nvPr/>
        </p:nvPicPr>
        <p:blipFill>
          <a:blip r:embed="rId2"/>
          <a:stretch>
            <a:fillRect/>
          </a:stretch>
        </p:blipFill>
        <p:spPr>
          <a:xfrm>
            <a:off x="524088" y="2286000"/>
            <a:ext cx="7305675" cy="4010025"/>
          </a:xfrm>
          <a:prstGeom prst="rect">
            <a:avLst/>
          </a:prstGeom>
        </p:spPr>
      </p:pic>
      <p:sp>
        <p:nvSpPr>
          <p:cNvPr id="15362" name="Title 1">
            <a:extLst>
              <a:ext uri="{FF2B5EF4-FFF2-40B4-BE49-F238E27FC236}">
                <a16:creationId xmlns:a16="http://schemas.microsoft.com/office/drawing/2014/main" id="{B0DA62B9-8396-4F1B-AF61-7C42E9F80710}"/>
              </a:ext>
            </a:extLst>
          </p:cNvPr>
          <p:cNvSpPr>
            <a:spLocks noGrp="1"/>
          </p:cNvSpPr>
          <p:nvPr>
            <p:ph type="ctrTitle"/>
          </p:nvPr>
        </p:nvSpPr>
        <p:spPr/>
        <p:txBody>
          <a:bodyPr/>
          <a:lstStyle/>
          <a:p>
            <a:r>
              <a:rPr lang="en-US" altLang="en-US" dirty="0">
                <a:solidFill>
                  <a:schemeClr val="accent3">
                    <a:lumMod val="50000"/>
                  </a:schemeClr>
                </a:solidFill>
              </a:rPr>
              <a:t>Introduction to Python</a:t>
            </a:r>
          </a:p>
        </p:txBody>
      </p:sp>
      <p:sp>
        <p:nvSpPr>
          <p:cNvPr id="3" name="Subtitle 2">
            <a:extLst>
              <a:ext uri="{FF2B5EF4-FFF2-40B4-BE49-F238E27FC236}">
                <a16:creationId xmlns:a16="http://schemas.microsoft.com/office/drawing/2014/main" id="{FD9A1973-EED1-40F2-9BD9-B81D72251458}"/>
              </a:ext>
            </a:extLst>
          </p:cNvPr>
          <p:cNvSpPr>
            <a:spLocks noGrp="1"/>
          </p:cNvSpPr>
          <p:nvPr>
            <p:ph type="subTitle" idx="1"/>
          </p:nvPr>
        </p:nvSpPr>
        <p:spPr/>
        <p:txBody>
          <a:bodyPr>
            <a:normAutofit/>
          </a:bodyPr>
          <a:lstStyle/>
          <a:p>
            <a:endParaRPr lang="en-US" altLang="en-US" dirty="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80140A1-2ABC-40B8-8F60-E9D557E91373}"/>
              </a:ext>
            </a:extLst>
          </p:cNvPr>
          <p:cNvSpPr>
            <a:spLocks noGrp="1"/>
          </p:cNvSpPr>
          <p:nvPr>
            <p:ph type="title"/>
          </p:nvPr>
        </p:nvSpPr>
        <p:spPr/>
        <p:txBody>
          <a:bodyPr/>
          <a:lstStyle/>
          <a:p>
            <a:r>
              <a:rPr lang="en-US" altLang="en-US"/>
              <a:t>Python Interfaces</a:t>
            </a:r>
          </a:p>
        </p:txBody>
      </p:sp>
      <p:sp>
        <p:nvSpPr>
          <p:cNvPr id="3" name="Content Placeholder 2">
            <a:extLst>
              <a:ext uri="{FF2B5EF4-FFF2-40B4-BE49-F238E27FC236}">
                <a16:creationId xmlns:a16="http://schemas.microsoft.com/office/drawing/2014/main" id="{1193CA72-38E0-480E-AB09-2D999634AF40}"/>
              </a:ext>
            </a:extLst>
          </p:cNvPr>
          <p:cNvSpPr>
            <a:spLocks noGrp="1"/>
          </p:cNvSpPr>
          <p:nvPr>
            <p:ph idx="1"/>
          </p:nvPr>
        </p:nvSpPr>
        <p:spPr/>
        <p:txBody>
          <a:bodyPr>
            <a:normAutofit/>
          </a:bodyPr>
          <a:lstStyle/>
          <a:p>
            <a:r>
              <a:rPr lang="en-US" altLang="en-US" dirty="0"/>
              <a:t>IDLE is a cross-platform Python development environment</a:t>
            </a:r>
          </a:p>
          <a:p>
            <a:r>
              <a:rPr lang="en-US" altLang="en-US" dirty="0"/>
              <a:t>Python Shell – running 'python' from the Command Line opens this interactive shell</a:t>
            </a:r>
          </a:p>
          <a:p>
            <a:r>
              <a:rPr lang="en-US" altLang="en-US" dirty="0"/>
              <a:t>Spyder – a Python IDE</a:t>
            </a:r>
          </a:p>
          <a:p>
            <a:r>
              <a:rPr lang="en-US" altLang="en-US" dirty="0" err="1"/>
              <a:t>Jupyter</a:t>
            </a:r>
            <a:r>
              <a:rPr lang="en-US" altLang="en-US" dirty="0"/>
              <a:t> – a web – based Python notebook environment</a:t>
            </a:r>
          </a:p>
          <a:p>
            <a:r>
              <a:rPr lang="en-US" altLang="en-US" dirty="0"/>
              <a:t>We will be using Spyder and </a:t>
            </a:r>
            <a:r>
              <a:rPr lang="en-US" altLang="en-US" dirty="0" err="1"/>
              <a:t>Jupyter</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C528-83C8-4359-86C5-FD2E11AD2320}"/>
              </a:ext>
            </a:extLst>
          </p:cNvPr>
          <p:cNvSpPr>
            <a:spLocks noGrp="1"/>
          </p:cNvSpPr>
          <p:nvPr>
            <p:ph type="title"/>
          </p:nvPr>
        </p:nvSpPr>
        <p:spPr/>
        <p:txBody>
          <a:bodyPr/>
          <a:lstStyle/>
          <a:p>
            <a:r>
              <a:rPr lang="en-IE" dirty="0"/>
              <a:t>Anaconda</a:t>
            </a:r>
          </a:p>
        </p:txBody>
      </p:sp>
      <p:sp>
        <p:nvSpPr>
          <p:cNvPr id="3" name="Content Placeholder 2">
            <a:extLst>
              <a:ext uri="{FF2B5EF4-FFF2-40B4-BE49-F238E27FC236}">
                <a16:creationId xmlns:a16="http://schemas.microsoft.com/office/drawing/2014/main" id="{A344E4D0-41F5-4791-9009-683AFD1C1652}"/>
              </a:ext>
            </a:extLst>
          </p:cNvPr>
          <p:cNvSpPr>
            <a:spLocks noGrp="1"/>
          </p:cNvSpPr>
          <p:nvPr>
            <p:ph idx="1"/>
          </p:nvPr>
        </p:nvSpPr>
        <p:spPr/>
        <p:txBody>
          <a:bodyPr/>
          <a:lstStyle/>
          <a:p>
            <a:r>
              <a:rPr lang="en-IE" dirty="0"/>
              <a:t>Anaconda is a Python distribution for Windows, macOS and Linux.</a:t>
            </a:r>
          </a:p>
          <a:p>
            <a:r>
              <a:rPr lang="en-IE" dirty="0"/>
              <a:t>See </a:t>
            </a:r>
            <a:r>
              <a:rPr lang="en-IE" dirty="0">
                <a:hlinkClick r:id="rId2"/>
              </a:rPr>
              <a:t>https://www.anaconda.com/</a:t>
            </a:r>
            <a:endParaRPr lang="en-IE" dirty="0"/>
          </a:p>
          <a:p>
            <a:r>
              <a:rPr lang="en-IE" dirty="0"/>
              <a:t>Contains Python itself (in our case 3.6), and all the libraries and tools we need to do development and data analysis</a:t>
            </a:r>
          </a:p>
          <a:p>
            <a:r>
              <a:rPr lang="en-IE" dirty="0"/>
              <a:t>We use </a:t>
            </a:r>
            <a:r>
              <a:rPr lang="en-IE" b="1" dirty="0"/>
              <a:t>Anaconda Navigator</a:t>
            </a:r>
          </a:p>
          <a:p>
            <a:endParaRPr lang="en-IE" dirty="0"/>
          </a:p>
        </p:txBody>
      </p:sp>
    </p:spTree>
    <p:extLst>
      <p:ext uri="{BB962C8B-B14F-4D97-AF65-F5344CB8AC3E}">
        <p14:creationId xmlns:p14="http://schemas.microsoft.com/office/powerpoint/2010/main" val="52081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D424-2A05-4234-AC02-F6DCFA73C82A}"/>
              </a:ext>
            </a:extLst>
          </p:cNvPr>
          <p:cNvSpPr>
            <a:spLocks noGrp="1"/>
          </p:cNvSpPr>
          <p:nvPr>
            <p:ph type="title"/>
          </p:nvPr>
        </p:nvSpPr>
        <p:spPr/>
        <p:txBody>
          <a:bodyPr/>
          <a:lstStyle/>
          <a:p>
            <a:r>
              <a:rPr lang="en-IE" dirty="0"/>
              <a:t>Anaconda / Spyder/ Python Demo</a:t>
            </a:r>
          </a:p>
        </p:txBody>
      </p:sp>
      <p:sp>
        <p:nvSpPr>
          <p:cNvPr id="3" name="Content Placeholder 2">
            <a:extLst>
              <a:ext uri="{FF2B5EF4-FFF2-40B4-BE49-F238E27FC236}">
                <a16:creationId xmlns:a16="http://schemas.microsoft.com/office/drawing/2014/main" id="{3EA8973E-A367-41CB-ACEA-D7D6A439B293}"/>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228756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a:extLst>
              <a:ext uri="{FF2B5EF4-FFF2-40B4-BE49-F238E27FC236}">
                <a16:creationId xmlns:a16="http://schemas.microsoft.com/office/drawing/2014/main" id="{5DE9E872-C496-4991-B897-1EE99F36FE29}"/>
              </a:ext>
            </a:extLst>
          </p:cNvPr>
          <p:cNvSpPr>
            <a:spLocks noGrp="1"/>
          </p:cNvSpPr>
          <p:nvPr>
            <p:ph type="title"/>
          </p:nvPr>
        </p:nvSpPr>
        <p:spPr/>
        <p:txBody>
          <a:bodyPr/>
          <a:lstStyle/>
          <a:p>
            <a:r>
              <a:rPr lang="en-US" altLang="en-US"/>
              <a:t>More than just printing</a:t>
            </a:r>
          </a:p>
        </p:txBody>
      </p:sp>
      <p:sp>
        <p:nvSpPr>
          <p:cNvPr id="6" name="Content Placeholder 5">
            <a:extLst>
              <a:ext uri="{FF2B5EF4-FFF2-40B4-BE49-F238E27FC236}">
                <a16:creationId xmlns:a16="http://schemas.microsoft.com/office/drawing/2014/main" id="{E9158CF4-0DB1-4BA5-A9B4-DB8F273242CD}"/>
              </a:ext>
            </a:extLst>
          </p:cNvPr>
          <p:cNvSpPr>
            <a:spLocks noGrp="1"/>
          </p:cNvSpPr>
          <p:nvPr>
            <p:ph idx="1"/>
          </p:nvPr>
        </p:nvSpPr>
        <p:spPr/>
        <p:txBody>
          <a:bodyPr>
            <a:normAutofit/>
          </a:bodyPr>
          <a:lstStyle/>
          <a:p>
            <a:r>
              <a:rPr lang="en-US" altLang="en-US"/>
              <a:t>Python is an object oriented language</a:t>
            </a:r>
          </a:p>
          <a:p>
            <a:r>
              <a:rPr lang="en-US" altLang="en-US"/>
              <a:t>Practically everything can be treated as an object</a:t>
            </a:r>
          </a:p>
          <a:p>
            <a:r>
              <a:rPr lang="en-US" altLang="en-US">
                <a:solidFill>
                  <a:srgbClr val="9BBB59"/>
                </a:solidFill>
              </a:rPr>
              <a:t>“hello world”</a:t>
            </a:r>
            <a:r>
              <a:rPr lang="en-US" altLang="en-US"/>
              <a:t> is a string</a:t>
            </a:r>
          </a:p>
          <a:p>
            <a:r>
              <a:rPr lang="en-US" altLang="en-US"/>
              <a:t>Strings, as objects, </a:t>
            </a:r>
            <a:r>
              <a:rPr lang="en-US" altLang="en-US">
                <a:hlinkClick r:id="rId2"/>
              </a:rPr>
              <a:t>have methods</a:t>
            </a:r>
            <a:r>
              <a:rPr lang="en-US" altLang="en-US"/>
              <a:t> that return the result of a function on the string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E4BB2DF-6EE7-447B-B01D-7FD2CE9D9B08}"/>
              </a:ext>
            </a:extLst>
          </p:cNvPr>
          <p:cNvSpPr>
            <a:spLocks noGrp="1"/>
          </p:cNvSpPr>
          <p:nvPr>
            <p:ph type="title"/>
          </p:nvPr>
        </p:nvSpPr>
        <p:spPr/>
        <p:txBody>
          <a:bodyPr/>
          <a:lstStyle/>
          <a:p>
            <a:r>
              <a:rPr lang="en-US" altLang="en-US"/>
              <a:t>String Methods</a:t>
            </a:r>
          </a:p>
        </p:txBody>
      </p:sp>
      <p:sp>
        <p:nvSpPr>
          <p:cNvPr id="23555" name="Content Placeholder 3">
            <a:extLst>
              <a:ext uri="{FF2B5EF4-FFF2-40B4-BE49-F238E27FC236}">
                <a16:creationId xmlns:a16="http://schemas.microsoft.com/office/drawing/2014/main" id="{F12C8239-13FB-4B76-8B9D-CECA83EDFF99}"/>
              </a:ext>
            </a:extLst>
          </p:cNvPr>
          <p:cNvSpPr>
            <a:spLocks noGrp="1"/>
          </p:cNvSpPr>
          <p:nvPr>
            <p:ph sz="half" idx="1"/>
          </p:nvPr>
        </p:nvSpPr>
        <p:spPr/>
        <p:txBody>
          <a:bodyPr/>
          <a:lstStyle/>
          <a:p>
            <a:r>
              <a:rPr lang="en-US" altLang="en-US"/>
              <a:t>Assign a string to a variable</a:t>
            </a:r>
          </a:p>
          <a:p>
            <a:r>
              <a:rPr lang="en-US" altLang="en-US"/>
              <a:t>In this case “</a:t>
            </a:r>
            <a:r>
              <a:rPr lang="en-US" altLang="en-US">
                <a:latin typeface="Courier New" panose="02070309020205020404" pitchFamily="49" charset="0"/>
                <a:cs typeface="Courier New" panose="02070309020205020404" pitchFamily="49" charset="0"/>
              </a:rPr>
              <a:t>hw</a:t>
            </a:r>
            <a:r>
              <a:rPr lang="en-US" altLang="en-US"/>
              <a:t>”</a:t>
            </a:r>
          </a:p>
          <a:p>
            <a:r>
              <a:rPr lang="en-US" altLang="en-US">
                <a:latin typeface="Courier New" panose="02070309020205020404" pitchFamily="49" charset="0"/>
                <a:cs typeface="Courier New" panose="02070309020205020404" pitchFamily="49" charset="0"/>
              </a:rPr>
              <a:t>hw.title()</a:t>
            </a:r>
          </a:p>
          <a:p>
            <a:r>
              <a:rPr lang="en-US" altLang="en-US">
                <a:latin typeface="Courier New" panose="02070309020205020404" pitchFamily="49" charset="0"/>
                <a:cs typeface="Courier New" panose="02070309020205020404" pitchFamily="49" charset="0"/>
              </a:rPr>
              <a:t>hw.upper()</a:t>
            </a:r>
          </a:p>
          <a:p>
            <a:r>
              <a:rPr lang="en-US" altLang="en-US">
                <a:latin typeface="Courier New" panose="02070309020205020404" pitchFamily="49" charset="0"/>
                <a:cs typeface="Courier New" panose="02070309020205020404" pitchFamily="49" charset="0"/>
              </a:rPr>
              <a:t>hw.isdigit()</a:t>
            </a:r>
          </a:p>
          <a:p>
            <a:r>
              <a:rPr lang="en-US" altLang="en-US">
                <a:latin typeface="Courier New" panose="02070309020205020404" pitchFamily="49" charset="0"/>
                <a:cs typeface="Courier New" panose="02070309020205020404" pitchFamily="49" charset="0"/>
              </a:rPr>
              <a:t>hw.islower()</a:t>
            </a:r>
          </a:p>
        </p:txBody>
      </p:sp>
      <p:pic>
        <p:nvPicPr>
          <p:cNvPr id="6" name="Picture 5">
            <a:extLst>
              <a:ext uri="{FF2B5EF4-FFF2-40B4-BE49-F238E27FC236}">
                <a16:creationId xmlns:a16="http://schemas.microsoft.com/office/drawing/2014/main" id="{1B4A81A3-F938-4FA8-8A76-3C007E9EA1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81200"/>
            <a:ext cx="4548188" cy="3843338"/>
          </a:xfrm>
          <a:prstGeom prst="rect">
            <a:avLst/>
          </a:prstGeom>
          <a:noFill/>
          <a:ln>
            <a:noFill/>
          </a:ln>
          <a:effectLst>
            <a:outerShdw blurRad="508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a:extLst>
              <a:ext uri="{FF2B5EF4-FFF2-40B4-BE49-F238E27FC236}">
                <a16:creationId xmlns:a16="http://schemas.microsoft.com/office/drawing/2014/main" id="{D4CFF570-3D90-4E9D-9A7B-1CB6CF203C30}"/>
              </a:ext>
            </a:extLst>
          </p:cNvPr>
          <p:cNvSpPr>
            <a:spLocks noGrp="1"/>
          </p:cNvSpPr>
          <p:nvPr>
            <p:ph type="title"/>
          </p:nvPr>
        </p:nvSpPr>
        <p:spPr/>
        <p:txBody>
          <a:bodyPr/>
          <a:lstStyle/>
          <a:p>
            <a:r>
              <a:rPr lang="en-US" altLang="en-US"/>
              <a:t>String Methods</a:t>
            </a:r>
          </a:p>
        </p:txBody>
      </p:sp>
      <p:sp>
        <p:nvSpPr>
          <p:cNvPr id="24579" name="Content Placeholder 5">
            <a:extLst>
              <a:ext uri="{FF2B5EF4-FFF2-40B4-BE49-F238E27FC236}">
                <a16:creationId xmlns:a16="http://schemas.microsoft.com/office/drawing/2014/main" id="{564778EE-ABB2-48CF-9AF4-858F1B98207D}"/>
              </a:ext>
            </a:extLst>
          </p:cNvPr>
          <p:cNvSpPr>
            <a:spLocks noGrp="1"/>
          </p:cNvSpPr>
          <p:nvPr>
            <p:ph idx="1"/>
          </p:nvPr>
        </p:nvSpPr>
        <p:spPr/>
        <p:txBody>
          <a:bodyPr/>
          <a:lstStyle/>
          <a:p>
            <a:r>
              <a:rPr lang="en-US" altLang="en-US"/>
              <a:t>The string held in your variable remains the same</a:t>
            </a:r>
          </a:p>
          <a:p>
            <a:r>
              <a:rPr lang="en-US" altLang="en-US"/>
              <a:t>The method returns an altered string</a:t>
            </a:r>
          </a:p>
          <a:p>
            <a:r>
              <a:rPr lang="en-US" altLang="en-US"/>
              <a:t>Changing the variable requires reassignment</a:t>
            </a:r>
          </a:p>
          <a:p>
            <a:pPr lvl="1"/>
            <a:r>
              <a:rPr lang="en-US" altLang="en-US">
                <a:latin typeface="Courier New" panose="02070309020205020404" pitchFamily="49" charset="0"/>
                <a:cs typeface="Courier New" panose="02070309020205020404" pitchFamily="49" charset="0"/>
              </a:rPr>
              <a:t>hw = hw.upper()</a:t>
            </a:r>
          </a:p>
          <a:p>
            <a:pPr lvl="1"/>
            <a:r>
              <a:rPr lang="en-US" altLang="en-US">
                <a:latin typeface="Courier New" panose="02070309020205020404" pitchFamily="49" charset="0"/>
                <a:cs typeface="Courier New" panose="02070309020205020404" pitchFamily="49" charset="0"/>
              </a:rPr>
              <a:t>hw</a:t>
            </a:r>
            <a:r>
              <a:rPr lang="en-US" altLang="en-US"/>
              <a:t> now equals “HELLO WORLD”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F746012-011B-497B-9BDB-F6E49A101745}"/>
              </a:ext>
            </a:extLst>
          </p:cNvPr>
          <p:cNvSpPr>
            <a:spLocks noGrp="1"/>
          </p:cNvSpPr>
          <p:nvPr>
            <p:ph type="title"/>
          </p:nvPr>
        </p:nvSpPr>
        <p:spPr/>
        <p:txBody>
          <a:bodyPr/>
          <a:lstStyle/>
          <a:p>
            <a:r>
              <a:rPr lang="en-US" altLang="en-US"/>
              <a:t>Other Python Objects</a:t>
            </a:r>
          </a:p>
        </p:txBody>
      </p:sp>
      <p:sp>
        <p:nvSpPr>
          <p:cNvPr id="3" name="Content Placeholder 2">
            <a:extLst>
              <a:ext uri="{FF2B5EF4-FFF2-40B4-BE49-F238E27FC236}">
                <a16:creationId xmlns:a16="http://schemas.microsoft.com/office/drawing/2014/main" id="{A7249AE9-E24E-458F-9521-60300F89FA93}"/>
              </a:ext>
            </a:extLst>
          </p:cNvPr>
          <p:cNvSpPr>
            <a:spLocks noGrp="1"/>
          </p:cNvSpPr>
          <p:nvPr>
            <p:ph idx="1"/>
          </p:nvPr>
        </p:nvSpPr>
        <p:spPr/>
        <p:txBody>
          <a:bodyPr>
            <a:normAutofit lnSpcReduction="10000"/>
          </a:bodyPr>
          <a:lstStyle/>
          <a:p>
            <a:pPr>
              <a:lnSpc>
                <a:spcPct val="90000"/>
              </a:lnSpc>
            </a:pPr>
            <a:r>
              <a:rPr lang="en-US" altLang="en-US"/>
              <a:t>Lists (mutable sets of strings)</a:t>
            </a:r>
          </a:p>
          <a:p>
            <a:pPr lvl="1">
              <a:lnSpc>
                <a:spcPct val="90000"/>
              </a:lnSpc>
            </a:pPr>
            <a:r>
              <a:rPr lang="en-US" altLang="en-US" sz="2000">
                <a:latin typeface="Courier New" panose="02070309020205020404" pitchFamily="49" charset="0"/>
                <a:cs typeface="Courier New" panose="02070309020205020404" pitchFamily="49" charset="0"/>
              </a:rPr>
              <a:t>var = [] # create list</a:t>
            </a:r>
          </a:p>
          <a:p>
            <a:pPr lvl="1">
              <a:lnSpc>
                <a:spcPct val="90000"/>
              </a:lnSpc>
            </a:pPr>
            <a:r>
              <a:rPr lang="en-US" altLang="en-US" sz="2000">
                <a:latin typeface="Courier New" panose="02070309020205020404" pitchFamily="49" charset="0"/>
                <a:cs typeface="Courier New" panose="02070309020205020404" pitchFamily="49" charset="0"/>
              </a:rPr>
              <a:t>var = [‘one’, 2, ‘three’, ‘banana’]</a:t>
            </a:r>
          </a:p>
          <a:p>
            <a:pPr>
              <a:lnSpc>
                <a:spcPct val="90000"/>
              </a:lnSpc>
            </a:pPr>
            <a:r>
              <a:rPr lang="en-US" altLang="en-US">
                <a:cs typeface="Courier New" panose="02070309020205020404" pitchFamily="49" charset="0"/>
              </a:rPr>
              <a:t>Tuples (immutable sets)</a:t>
            </a:r>
          </a:p>
          <a:p>
            <a:pPr lvl="1">
              <a:lnSpc>
                <a:spcPct val="90000"/>
              </a:lnSpc>
            </a:pPr>
            <a:r>
              <a:rPr lang="en-US" altLang="en-US" sz="2000">
                <a:latin typeface="Courier New" panose="02070309020205020404" pitchFamily="49" charset="0"/>
                <a:cs typeface="Courier New" panose="02070309020205020404" pitchFamily="49" charset="0"/>
              </a:rPr>
              <a:t>var = (‘one’, 2, ‘three’, ‘banana’)</a:t>
            </a:r>
            <a:endParaRPr lang="en-US" altLang="en-US" sz="2400">
              <a:latin typeface="Courier New" panose="02070309020205020404" pitchFamily="49" charset="0"/>
              <a:cs typeface="Courier New" panose="02070309020205020404" pitchFamily="49" charset="0"/>
            </a:endParaRPr>
          </a:p>
          <a:p>
            <a:pPr>
              <a:lnSpc>
                <a:spcPct val="90000"/>
              </a:lnSpc>
            </a:pPr>
            <a:r>
              <a:rPr lang="en-US" altLang="en-US">
                <a:cs typeface="Courier New" panose="02070309020205020404" pitchFamily="49" charset="0"/>
              </a:rPr>
              <a:t>Dictionaries (associative arrays or ‘hashes’)</a:t>
            </a:r>
          </a:p>
          <a:p>
            <a:pPr lvl="1">
              <a:lnSpc>
                <a:spcPct val="90000"/>
              </a:lnSpc>
            </a:pPr>
            <a:r>
              <a:rPr lang="en-US" altLang="en-US" sz="2000">
                <a:latin typeface="Courier New" panose="02070309020205020404" pitchFamily="49" charset="0"/>
                <a:cs typeface="Courier New" panose="02070309020205020404" pitchFamily="49" charset="0"/>
              </a:rPr>
              <a:t>var = {} # create dictionary</a:t>
            </a:r>
          </a:p>
          <a:p>
            <a:pPr lvl="1">
              <a:lnSpc>
                <a:spcPct val="90000"/>
              </a:lnSpc>
            </a:pPr>
            <a:r>
              <a:rPr lang="en-US" altLang="en-US" sz="2000">
                <a:latin typeface="Courier New" panose="02070309020205020404" pitchFamily="49" charset="0"/>
                <a:cs typeface="Courier New" panose="02070309020205020404" pitchFamily="49" charset="0"/>
              </a:rPr>
              <a:t>var = {‘lat’: 40.20547, ‘lon’: -74.76322}</a:t>
            </a:r>
          </a:p>
          <a:p>
            <a:pPr lvl="1">
              <a:lnSpc>
                <a:spcPct val="90000"/>
              </a:lnSpc>
            </a:pPr>
            <a:r>
              <a:rPr lang="en-US" altLang="en-US" sz="2000">
                <a:latin typeface="Courier New" panose="02070309020205020404" pitchFamily="49" charset="0"/>
                <a:cs typeface="Courier New" panose="02070309020205020404" pitchFamily="49" charset="0"/>
              </a:rPr>
              <a:t>var[‘lat’] = 40.2054</a:t>
            </a:r>
          </a:p>
          <a:p>
            <a:pPr>
              <a:lnSpc>
                <a:spcPct val="90000"/>
              </a:lnSpc>
            </a:pPr>
            <a:r>
              <a:rPr lang="en-US" altLang="en-US">
                <a:cs typeface="Courier New" panose="02070309020205020404" pitchFamily="49" charset="0"/>
              </a:rPr>
              <a:t>Each has its own set of methods</a:t>
            </a:r>
            <a:endParaRPr lang="en-US" altLang="en-US" sz="2400">
              <a:cs typeface="Courier New" panose="02070309020205020404" pitchFamily="49" charset="0"/>
            </a:endParaRPr>
          </a:p>
          <a:p>
            <a:pPr lvl="1">
              <a:lnSpc>
                <a:spcPct val="90000"/>
              </a:lnSpc>
            </a:pPr>
            <a:endParaRPr lang="en-US"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A5383AA-5D36-4AA0-B1C3-6089F0E7DFCD}"/>
              </a:ext>
            </a:extLst>
          </p:cNvPr>
          <p:cNvSpPr>
            <a:spLocks noGrp="1"/>
          </p:cNvSpPr>
          <p:nvPr>
            <p:ph type="title"/>
          </p:nvPr>
        </p:nvSpPr>
        <p:spPr/>
        <p:txBody>
          <a:bodyPr/>
          <a:lstStyle/>
          <a:p>
            <a:r>
              <a:rPr lang="en-US" altLang="en-US"/>
              <a:t>Lists</a:t>
            </a:r>
          </a:p>
        </p:txBody>
      </p:sp>
      <p:sp>
        <p:nvSpPr>
          <p:cNvPr id="26627" name="Content Placeholder 2">
            <a:extLst>
              <a:ext uri="{FF2B5EF4-FFF2-40B4-BE49-F238E27FC236}">
                <a16:creationId xmlns:a16="http://schemas.microsoft.com/office/drawing/2014/main" id="{5A07C0E2-B067-46C0-A7AF-9EFAFFFFF7AF}"/>
              </a:ext>
            </a:extLst>
          </p:cNvPr>
          <p:cNvSpPr>
            <a:spLocks noGrp="1"/>
          </p:cNvSpPr>
          <p:nvPr>
            <p:ph idx="1"/>
          </p:nvPr>
        </p:nvSpPr>
        <p:spPr>
          <a:xfrm>
            <a:off x="457200" y="1600200"/>
            <a:ext cx="8229600" cy="5029200"/>
          </a:xfrm>
        </p:spPr>
        <p:txBody>
          <a:bodyPr/>
          <a:lstStyle/>
          <a:p>
            <a:r>
              <a:rPr lang="en-US" altLang="en-US"/>
              <a:t>Think of a list as a stack of cards, on which your information is written</a:t>
            </a:r>
          </a:p>
          <a:p>
            <a:r>
              <a:rPr lang="en-US" altLang="en-US"/>
              <a:t>The information stays in the order you place it in until you modify that order</a:t>
            </a:r>
          </a:p>
          <a:p>
            <a:r>
              <a:rPr lang="en-US" altLang="en-US"/>
              <a:t>Methods return a string or subset of the list or modify the list to add or remove components</a:t>
            </a:r>
          </a:p>
          <a:p>
            <a:r>
              <a:rPr lang="en-US" altLang="en-US"/>
              <a:t>Written as </a:t>
            </a:r>
            <a:r>
              <a:rPr lang="en-US" altLang="en-US">
                <a:cs typeface="Courier New" panose="02070309020205020404" pitchFamily="49" charset="0"/>
              </a:rPr>
              <a:t>var[</a:t>
            </a:r>
            <a:r>
              <a:rPr lang="en-US" altLang="en-US" i="1">
                <a:cs typeface="Courier New" panose="02070309020205020404" pitchFamily="49" charset="0"/>
              </a:rPr>
              <a:t>index</a:t>
            </a:r>
            <a:r>
              <a:rPr lang="en-US" altLang="en-US">
                <a:cs typeface="Courier New" panose="02070309020205020404" pitchFamily="49" charset="0"/>
              </a:rPr>
              <a:t>]</a:t>
            </a:r>
            <a:r>
              <a:rPr lang="en-US" altLang="en-US"/>
              <a:t>, index refers to order within set (think card number, starting at 0)</a:t>
            </a:r>
          </a:p>
          <a:p>
            <a:r>
              <a:rPr lang="en-US" altLang="en-US"/>
              <a:t>You can step through lists as part of a loop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27A3239-2AC8-4365-AEC2-7A7057B81E48}"/>
              </a:ext>
            </a:extLst>
          </p:cNvPr>
          <p:cNvSpPr>
            <a:spLocks noGrp="1"/>
          </p:cNvSpPr>
          <p:nvPr>
            <p:ph type="title"/>
          </p:nvPr>
        </p:nvSpPr>
        <p:spPr/>
        <p:txBody>
          <a:bodyPr/>
          <a:lstStyle/>
          <a:p>
            <a:r>
              <a:rPr lang="en-US" altLang="en-US"/>
              <a:t>List Methods</a:t>
            </a:r>
          </a:p>
        </p:txBody>
      </p:sp>
      <p:sp>
        <p:nvSpPr>
          <p:cNvPr id="3" name="Content Placeholder 2">
            <a:extLst>
              <a:ext uri="{FF2B5EF4-FFF2-40B4-BE49-F238E27FC236}">
                <a16:creationId xmlns:a16="http://schemas.microsoft.com/office/drawing/2014/main" id="{D0BAC4E2-340A-4216-ADFF-8F2DC0D630BB}"/>
              </a:ext>
            </a:extLst>
          </p:cNvPr>
          <p:cNvSpPr>
            <a:spLocks noGrp="1"/>
          </p:cNvSpPr>
          <p:nvPr>
            <p:ph idx="1"/>
          </p:nvPr>
        </p:nvSpPr>
        <p:spPr/>
        <p:txBody>
          <a:bodyPr>
            <a:normAutofit fontScale="92500" lnSpcReduction="20000"/>
          </a:bodyPr>
          <a:lstStyle/>
          <a:p>
            <a:pPr>
              <a:lnSpc>
                <a:spcPct val="80000"/>
              </a:lnSpc>
            </a:pPr>
            <a:r>
              <a:rPr lang="en-US" altLang="en-US" sz="2700"/>
              <a:t>Adding to the List</a:t>
            </a:r>
          </a:p>
          <a:p>
            <a:pPr lvl="1">
              <a:lnSpc>
                <a:spcPct val="80000"/>
              </a:lnSpc>
            </a:pPr>
            <a:r>
              <a:rPr lang="en-US" altLang="en-US" sz="2400"/>
              <a:t>var[</a:t>
            </a:r>
            <a:r>
              <a:rPr lang="en-US" altLang="en-US" sz="2400" i="1"/>
              <a:t>n</a:t>
            </a:r>
            <a:r>
              <a:rPr lang="en-US" altLang="en-US" sz="2400"/>
              <a:t>] = </a:t>
            </a:r>
            <a:r>
              <a:rPr lang="en-US" altLang="en-US" sz="2400" i="1"/>
              <a:t>object</a:t>
            </a:r>
            <a:endParaRPr lang="en-US" altLang="en-US" sz="2400"/>
          </a:p>
          <a:p>
            <a:pPr lvl="2">
              <a:lnSpc>
                <a:spcPct val="80000"/>
              </a:lnSpc>
            </a:pPr>
            <a:r>
              <a:rPr lang="en-US" altLang="en-US" sz="2000"/>
              <a:t>replaces </a:t>
            </a:r>
            <a:r>
              <a:rPr lang="en-US" altLang="en-US" sz="2000" i="1"/>
              <a:t>n</a:t>
            </a:r>
            <a:r>
              <a:rPr lang="en-US" altLang="en-US" sz="2000"/>
              <a:t> with </a:t>
            </a:r>
            <a:r>
              <a:rPr lang="en-US" altLang="en-US" sz="2000" i="1"/>
              <a:t>object</a:t>
            </a:r>
          </a:p>
          <a:p>
            <a:pPr lvl="1">
              <a:lnSpc>
                <a:spcPct val="80000"/>
              </a:lnSpc>
            </a:pPr>
            <a:r>
              <a:rPr lang="en-US" altLang="en-US" sz="2400"/>
              <a:t>var.append(</a:t>
            </a:r>
            <a:r>
              <a:rPr lang="en-US" altLang="en-US" sz="2400" i="1"/>
              <a:t>object</a:t>
            </a:r>
            <a:r>
              <a:rPr lang="en-US" altLang="en-US" sz="2400"/>
              <a:t>)</a:t>
            </a:r>
          </a:p>
          <a:p>
            <a:pPr lvl="2">
              <a:lnSpc>
                <a:spcPct val="80000"/>
              </a:lnSpc>
            </a:pPr>
            <a:r>
              <a:rPr lang="en-US" altLang="en-US" sz="2000"/>
              <a:t>adds </a:t>
            </a:r>
            <a:r>
              <a:rPr lang="en-US" altLang="en-US" sz="2000" i="1"/>
              <a:t>object</a:t>
            </a:r>
            <a:r>
              <a:rPr lang="en-US" altLang="en-US" sz="2000"/>
              <a:t> to the end of the list</a:t>
            </a:r>
          </a:p>
          <a:p>
            <a:pPr>
              <a:lnSpc>
                <a:spcPct val="80000"/>
              </a:lnSpc>
            </a:pPr>
            <a:r>
              <a:rPr lang="en-US" altLang="en-US" sz="2700"/>
              <a:t>Removing from the List</a:t>
            </a:r>
          </a:p>
          <a:p>
            <a:pPr lvl="1">
              <a:lnSpc>
                <a:spcPct val="80000"/>
              </a:lnSpc>
            </a:pPr>
            <a:r>
              <a:rPr lang="en-US" altLang="en-US" sz="2400"/>
              <a:t>var[</a:t>
            </a:r>
            <a:r>
              <a:rPr lang="en-US" altLang="en-US" sz="2400" i="1"/>
              <a:t>n</a:t>
            </a:r>
            <a:r>
              <a:rPr lang="en-US" altLang="en-US" sz="2400"/>
              <a:t>] = []</a:t>
            </a:r>
          </a:p>
          <a:p>
            <a:pPr lvl="2">
              <a:lnSpc>
                <a:spcPct val="80000"/>
              </a:lnSpc>
            </a:pPr>
            <a:r>
              <a:rPr lang="en-US" altLang="en-US" sz="2000"/>
              <a:t>empties contents of card, but preserves order</a:t>
            </a:r>
          </a:p>
          <a:p>
            <a:pPr lvl="1">
              <a:lnSpc>
                <a:spcPct val="80000"/>
              </a:lnSpc>
            </a:pPr>
            <a:r>
              <a:rPr lang="en-US" altLang="en-US" sz="2400"/>
              <a:t>var.remove(</a:t>
            </a:r>
            <a:r>
              <a:rPr lang="en-US" altLang="en-US" sz="2400" i="1"/>
              <a:t>n</a:t>
            </a:r>
            <a:r>
              <a:rPr lang="en-US" altLang="en-US" sz="2400"/>
              <a:t>)</a:t>
            </a:r>
          </a:p>
          <a:p>
            <a:pPr lvl="2">
              <a:lnSpc>
                <a:spcPct val="80000"/>
              </a:lnSpc>
            </a:pPr>
            <a:r>
              <a:rPr lang="en-US" altLang="en-US" sz="2000"/>
              <a:t>removes card at </a:t>
            </a:r>
            <a:r>
              <a:rPr lang="en-US" altLang="en-US" sz="2000" i="1"/>
              <a:t>n</a:t>
            </a:r>
            <a:endParaRPr lang="en-US" altLang="en-US" sz="2000"/>
          </a:p>
          <a:p>
            <a:pPr lvl="1">
              <a:lnSpc>
                <a:spcPct val="80000"/>
              </a:lnSpc>
            </a:pPr>
            <a:r>
              <a:rPr lang="en-US" altLang="en-US" sz="2400"/>
              <a:t>var.pop(</a:t>
            </a:r>
            <a:r>
              <a:rPr lang="en-US" altLang="en-US" sz="2400" i="1"/>
              <a:t>n</a:t>
            </a:r>
            <a:r>
              <a:rPr lang="en-US" altLang="en-US" sz="2400"/>
              <a:t>)</a:t>
            </a:r>
          </a:p>
          <a:p>
            <a:pPr lvl="2">
              <a:lnSpc>
                <a:spcPct val="80000"/>
              </a:lnSpc>
            </a:pPr>
            <a:r>
              <a:rPr lang="en-US" altLang="en-US" sz="2000"/>
              <a:t>removes </a:t>
            </a:r>
            <a:r>
              <a:rPr lang="en-US" altLang="en-US" sz="2000" i="1"/>
              <a:t>n</a:t>
            </a:r>
            <a:r>
              <a:rPr lang="en-US" altLang="en-US" sz="2000"/>
              <a:t> and returns its value</a:t>
            </a:r>
          </a:p>
          <a:p>
            <a:pPr lvl="1">
              <a:lnSpc>
                <a:spcPct val="80000"/>
              </a:lnSpc>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D7C671C-48A2-4204-8A90-3E325D417441}"/>
              </a:ext>
            </a:extLst>
          </p:cNvPr>
          <p:cNvSpPr>
            <a:spLocks noGrp="1"/>
          </p:cNvSpPr>
          <p:nvPr>
            <p:ph type="title"/>
          </p:nvPr>
        </p:nvSpPr>
        <p:spPr/>
        <p:txBody>
          <a:bodyPr/>
          <a:lstStyle/>
          <a:p>
            <a:r>
              <a:rPr lang="en-US" altLang="en-US"/>
              <a:t>Lists in ArcToolbox</a:t>
            </a:r>
          </a:p>
        </p:txBody>
      </p:sp>
      <p:sp>
        <p:nvSpPr>
          <p:cNvPr id="28675" name="Content Placeholder 3">
            <a:extLst>
              <a:ext uri="{FF2B5EF4-FFF2-40B4-BE49-F238E27FC236}">
                <a16:creationId xmlns:a16="http://schemas.microsoft.com/office/drawing/2014/main" id="{310ECBC2-848D-47D3-9BBD-7B07F7F7F471}"/>
              </a:ext>
            </a:extLst>
          </p:cNvPr>
          <p:cNvSpPr>
            <a:spLocks noGrp="1"/>
          </p:cNvSpPr>
          <p:nvPr>
            <p:ph sz="half" idx="1"/>
          </p:nvPr>
        </p:nvSpPr>
        <p:spPr/>
        <p:txBody>
          <a:bodyPr/>
          <a:lstStyle/>
          <a:p>
            <a:pPr>
              <a:buFont typeface="Arial" panose="020B0604020202020204" pitchFamily="34" charset="0"/>
              <a:buNone/>
            </a:pPr>
            <a:r>
              <a:rPr lang="en-US" altLang="en-US"/>
              <a:t>You will create lists:</a:t>
            </a:r>
          </a:p>
          <a:p>
            <a:r>
              <a:rPr lang="en-US" altLang="en-US"/>
              <a:t>Layers as inputs</a:t>
            </a:r>
          </a:p>
          <a:p>
            <a:r>
              <a:rPr lang="en-US" altLang="en-US"/>
              <a:t>Attributes to match</a:t>
            </a:r>
          </a:p>
          <a:p>
            <a:r>
              <a:rPr lang="en-US" altLang="en-US"/>
              <a:t>Arrays of objects</a:t>
            </a:r>
          </a:p>
          <a:p>
            <a:pPr>
              <a:buFont typeface="Arial" panose="020B0604020202020204" pitchFamily="34" charset="0"/>
              <a:buNone/>
            </a:pPr>
            <a:r>
              <a:rPr lang="en-US" altLang="en-US"/>
              <a:t>You will work with lists:</a:t>
            </a:r>
          </a:p>
          <a:p>
            <a:r>
              <a:rPr lang="en-US" altLang="en-US"/>
              <a:t>List of field names</a:t>
            </a:r>
          </a:p>
          <a:p>
            <a:r>
              <a:rPr lang="en-US" altLang="en-US"/>
              <a:t>List of selected features</a:t>
            </a:r>
          </a:p>
        </p:txBody>
      </p:sp>
      <p:pic>
        <p:nvPicPr>
          <p:cNvPr id="28676" name="Content Placeholder 5" descr="clip_counties_dialog.png">
            <a:extLst>
              <a:ext uri="{FF2B5EF4-FFF2-40B4-BE49-F238E27FC236}">
                <a16:creationId xmlns:a16="http://schemas.microsoft.com/office/drawing/2014/main" id="{58031971-0E7A-4851-9685-776517EBAF4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41800" y="2927187"/>
            <a:ext cx="3298825" cy="245777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29D9F82-6C75-4CCB-B94A-96204080ED8E}"/>
              </a:ext>
            </a:extLst>
          </p:cNvPr>
          <p:cNvSpPr>
            <a:spLocks noGrp="1"/>
          </p:cNvSpPr>
          <p:nvPr>
            <p:ph type="title"/>
          </p:nvPr>
        </p:nvSpPr>
        <p:spPr/>
        <p:txBody>
          <a:bodyPr/>
          <a:lstStyle/>
          <a:p>
            <a:r>
              <a:rPr lang="en-US" altLang="en-US"/>
              <a:t>Introduction to Python</a:t>
            </a:r>
          </a:p>
        </p:txBody>
      </p:sp>
      <p:sp>
        <p:nvSpPr>
          <p:cNvPr id="16387" name="Content Placeholder 2">
            <a:extLst>
              <a:ext uri="{FF2B5EF4-FFF2-40B4-BE49-F238E27FC236}">
                <a16:creationId xmlns:a16="http://schemas.microsoft.com/office/drawing/2014/main" id="{6E14D831-9E8A-4246-B124-23FA60727F57}"/>
              </a:ext>
            </a:extLst>
          </p:cNvPr>
          <p:cNvSpPr>
            <a:spLocks noGrp="1"/>
          </p:cNvSpPr>
          <p:nvPr>
            <p:ph idx="1"/>
          </p:nvPr>
        </p:nvSpPr>
        <p:spPr/>
        <p:txBody>
          <a:bodyPr/>
          <a:lstStyle/>
          <a:p>
            <a:r>
              <a:rPr lang="en-US" altLang="en-US" dirty="0"/>
              <a:t>Python is a high-level programming language</a:t>
            </a:r>
          </a:p>
          <a:p>
            <a:r>
              <a:rPr lang="en-US" altLang="en-US" dirty="0"/>
              <a:t>Open source and community driven</a:t>
            </a:r>
          </a:p>
          <a:p>
            <a:r>
              <a:rPr lang="en-US" altLang="en-US" dirty="0"/>
              <a:t>“Batteries Included”</a:t>
            </a:r>
          </a:p>
          <a:p>
            <a:pPr lvl="1"/>
            <a:r>
              <a:rPr lang="en-US" altLang="en-US" dirty="0"/>
              <a:t>a standard distribution includes many modules</a:t>
            </a:r>
          </a:p>
          <a:p>
            <a:r>
              <a:rPr lang="en-US" altLang="en-US" dirty="0"/>
              <a:t>Dynamic typed</a:t>
            </a:r>
          </a:p>
          <a:p>
            <a:r>
              <a:rPr lang="en-US" altLang="en-US" dirty="0"/>
              <a:t>Source can be compiled or run just-in-time</a:t>
            </a:r>
          </a:p>
          <a:p>
            <a:r>
              <a:rPr lang="en-US" altLang="en-US" dirty="0"/>
              <a:t>Similar to scripting languages such as </a:t>
            </a:r>
            <a:r>
              <a:rPr lang="en-US" altLang="en-US" dirty="0" err="1"/>
              <a:t>perl</a:t>
            </a:r>
            <a:r>
              <a:rPr lang="en-US" altLang="en-US" dirty="0"/>
              <a:t>, </a:t>
            </a:r>
            <a:r>
              <a:rPr lang="en-US" altLang="en-US" dirty="0" err="1"/>
              <a:t>tcl</a:t>
            </a:r>
            <a:r>
              <a:rPr lang="en-US" altLang="en-US" dirty="0"/>
              <a:t>, ruby</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a:extLst>
              <a:ext uri="{FF2B5EF4-FFF2-40B4-BE49-F238E27FC236}">
                <a16:creationId xmlns:a16="http://schemas.microsoft.com/office/drawing/2014/main" id="{275CDA44-DFBC-4A57-877C-4D0CC5269AD8}"/>
              </a:ext>
            </a:extLst>
          </p:cNvPr>
          <p:cNvSpPr>
            <a:spLocks noGrp="1"/>
          </p:cNvSpPr>
          <p:nvPr>
            <p:ph type="title"/>
          </p:nvPr>
        </p:nvSpPr>
        <p:spPr/>
        <p:txBody>
          <a:bodyPr/>
          <a:lstStyle/>
          <a:p>
            <a:r>
              <a:rPr lang="en-US" altLang="en-US"/>
              <a:t>Tuples</a:t>
            </a:r>
          </a:p>
        </p:txBody>
      </p:sp>
      <p:sp>
        <p:nvSpPr>
          <p:cNvPr id="29699" name="Content Placeholder 5">
            <a:extLst>
              <a:ext uri="{FF2B5EF4-FFF2-40B4-BE49-F238E27FC236}">
                <a16:creationId xmlns:a16="http://schemas.microsoft.com/office/drawing/2014/main" id="{90E08F90-E8C9-45B5-8F15-27C1764B73EC}"/>
              </a:ext>
            </a:extLst>
          </p:cNvPr>
          <p:cNvSpPr>
            <a:spLocks noGrp="1"/>
          </p:cNvSpPr>
          <p:nvPr>
            <p:ph idx="1"/>
          </p:nvPr>
        </p:nvSpPr>
        <p:spPr/>
        <p:txBody>
          <a:bodyPr/>
          <a:lstStyle/>
          <a:p>
            <a:r>
              <a:rPr lang="en-US" altLang="en-US"/>
              <a:t>Like a list, tuples are iterable arrays of objects</a:t>
            </a:r>
          </a:p>
          <a:p>
            <a:r>
              <a:rPr lang="en-US" altLang="en-US"/>
              <a:t>Tuples are immutable –</a:t>
            </a:r>
            <a:br>
              <a:rPr lang="en-US" altLang="en-US"/>
            </a:br>
            <a:r>
              <a:rPr lang="en-US" altLang="en-US"/>
              <a:t>once created, unchangeable</a:t>
            </a:r>
          </a:p>
          <a:p>
            <a:r>
              <a:rPr lang="en-US" altLang="en-US"/>
              <a:t>To add or remove items, you must redeclare</a:t>
            </a:r>
          </a:p>
          <a:p>
            <a:r>
              <a:rPr lang="en-US" altLang="en-US"/>
              <a:t>Example uses of tuples</a:t>
            </a:r>
          </a:p>
          <a:p>
            <a:pPr lvl="1"/>
            <a:r>
              <a:rPr lang="en-US" altLang="en-US"/>
              <a:t>County Names</a:t>
            </a:r>
          </a:p>
          <a:p>
            <a:pPr lvl="1"/>
            <a:r>
              <a:rPr lang="en-US" altLang="en-US"/>
              <a:t>Land Use Codes</a:t>
            </a:r>
          </a:p>
          <a:p>
            <a:pPr lvl="1"/>
            <a:r>
              <a:rPr lang="en-US" altLang="en-US"/>
              <a:t>Ordered set of functions </a:t>
            </a:r>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B80CECE-F47A-417E-A6C1-098AE0008A46}"/>
              </a:ext>
            </a:extLst>
          </p:cNvPr>
          <p:cNvSpPr>
            <a:spLocks noGrp="1"/>
          </p:cNvSpPr>
          <p:nvPr>
            <p:ph type="title"/>
          </p:nvPr>
        </p:nvSpPr>
        <p:spPr/>
        <p:txBody>
          <a:bodyPr/>
          <a:lstStyle/>
          <a:p>
            <a:r>
              <a:rPr lang="en-US" altLang="en-US"/>
              <a:t>Dictionaries</a:t>
            </a:r>
          </a:p>
        </p:txBody>
      </p:sp>
      <p:sp>
        <p:nvSpPr>
          <p:cNvPr id="30723" name="Content Placeholder 2">
            <a:extLst>
              <a:ext uri="{FF2B5EF4-FFF2-40B4-BE49-F238E27FC236}">
                <a16:creationId xmlns:a16="http://schemas.microsoft.com/office/drawing/2014/main" id="{5E371250-3644-48EA-BBB8-BA8021C1DD80}"/>
              </a:ext>
            </a:extLst>
          </p:cNvPr>
          <p:cNvSpPr>
            <a:spLocks noGrp="1"/>
          </p:cNvSpPr>
          <p:nvPr>
            <p:ph idx="1"/>
          </p:nvPr>
        </p:nvSpPr>
        <p:spPr/>
        <p:txBody>
          <a:bodyPr/>
          <a:lstStyle/>
          <a:p>
            <a:r>
              <a:rPr lang="en-US" altLang="en-US"/>
              <a:t>Dictionaries are sets of key &amp; value pairs</a:t>
            </a:r>
          </a:p>
          <a:p>
            <a:r>
              <a:rPr lang="en-US" altLang="en-US"/>
              <a:t>Allows you to identify values by a descriptive name instead of order in a list</a:t>
            </a:r>
          </a:p>
          <a:p>
            <a:r>
              <a:rPr lang="en-US" altLang="en-US"/>
              <a:t>Keys are unordered unless explicitly sorted</a:t>
            </a:r>
          </a:p>
          <a:p>
            <a:r>
              <a:rPr lang="en-US" altLang="en-US"/>
              <a:t>Keys are unique:</a:t>
            </a:r>
          </a:p>
          <a:p>
            <a:pPr lvl="1"/>
            <a:r>
              <a:rPr lang="en-US" altLang="en-US"/>
              <a:t>var[‘item’] = “apple”</a:t>
            </a:r>
          </a:p>
          <a:p>
            <a:pPr lvl="1"/>
            <a:r>
              <a:rPr lang="en-US" altLang="en-US"/>
              <a:t>var[‘item’] = “banana”</a:t>
            </a:r>
          </a:p>
          <a:p>
            <a:pPr lvl="1"/>
            <a:r>
              <a:rPr lang="en-US" altLang="en-US"/>
              <a:t>print var[‘item’] prints just banana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2E1D893-822A-4275-9F3D-3EE09C24FB58}"/>
              </a:ext>
            </a:extLst>
          </p:cNvPr>
          <p:cNvSpPr>
            <a:spLocks noGrp="1"/>
          </p:cNvSpPr>
          <p:nvPr>
            <p:ph type="title"/>
          </p:nvPr>
        </p:nvSpPr>
        <p:spPr/>
        <p:txBody>
          <a:bodyPr/>
          <a:lstStyle/>
          <a:p>
            <a:r>
              <a:rPr lang="en-US" altLang="en-US"/>
              <a:t>Indentation and Blocks</a:t>
            </a:r>
          </a:p>
        </p:txBody>
      </p:sp>
      <p:sp>
        <p:nvSpPr>
          <p:cNvPr id="31747" name="Content Placeholder 2">
            <a:extLst>
              <a:ext uri="{FF2B5EF4-FFF2-40B4-BE49-F238E27FC236}">
                <a16:creationId xmlns:a16="http://schemas.microsoft.com/office/drawing/2014/main" id="{2BB9E02E-1C92-4B05-A670-AB48D163A499}"/>
              </a:ext>
            </a:extLst>
          </p:cNvPr>
          <p:cNvSpPr>
            <a:spLocks noGrp="1"/>
          </p:cNvSpPr>
          <p:nvPr>
            <p:ph idx="1"/>
          </p:nvPr>
        </p:nvSpPr>
        <p:spPr/>
        <p:txBody>
          <a:bodyPr/>
          <a:lstStyle/>
          <a:p>
            <a:r>
              <a:rPr lang="en-US" altLang="en-US"/>
              <a:t>Python uses whitespace and indents to denote blocks of code</a:t>
            </a:r>
          </a:p>
          <a:p>
            <a:r>
              <a:rPr lang="en-US" altLang="en-US"/>
              <a:t>Lines of code that begin a block end in a colon:</a:t>
            </a:r>
          </a:p>
          <a:p>
            <a:r>
              <a:rPr lang="en-US" altLang="en-US"/>
              <a:t>Lines within the code block are indented at the same level</a:t>
            </a:r>
          </a:p>
          <a:p>
            <a:r>
              <a:rPr lang="en-US" altLang="en-US"/>
              <a:t>To end a code block, remove the indentation</a:t>
            </a:r>
          </a:p>
          <a:p>
            <a:r>
              <a:rPr lang="en-US" altLang="en-US"/>
              <a:t>You'll want blocks of code that run only when certain conditions are met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6D92937-29F1-4AC8-B695-881450C64565}"/>
              </a:ext>
            </a:extLst>
          </p:cNvPr>
          <p:cNvSpPr>
            <a:spLocks noGrp="1"/>
          </p:cNvSpPr>
          <p:nvPr>
            <p:ph type="title"/>
          </p:nvPr>
        </p:nvSpPr>
        <p:spPr/>
        <p:txBody>
          <a:bodyPr/>
          <a:lstStyle/>
          <a:p>
            <a:r>
              <a:rPr lang="en-US" altLang="en-US"/>
              <a:t>Conditional Branching</a:t>
            </a:r>
          </a:p>
        </p:txBody>
      </p:sp>
      <p:sp>
        <p:nvSpPr>
          <p:cNvPr id="3" name="Content Placeholder 2">
            <a:extLst>
              <a:ext uri="{FF2B5EF4-FFF2-40B4-BE49-F238E27FC236}">
                <a16:creationId xmlns:a16="http://schemas.microsoft.com/office/drawing/2014/main" id="{337AF743-D186-4CA5-B0E0-FDBE811608F3}"/>
              </a:ext>
            </a:extLst>
          </p:cNvPr>
          <p:cNvSpPr>
            <a:spLocks noGrp="1"/>
          </p:cNvSpPr>
          <p:nvPr>
            <p:ph idx="1"/>
          </p:nvPr>
        </p:nvSpPr>
        <p:spPr>
          <a:xfrm>
            <a:off x="457200" y="1600200"/>
            <a:ext cx="8229600" cy="5029200"/>
          </a:xfrm>
        </p:spPr>
        <p:txBody>
          <a:bodyPr>
            <a:normAutofit/>
          </a:bodyPr>
          <a:lstStyle/>
          <a:p>
            <a:pPr>
              <a:lnSpc>
                <a:spcPct val="90000"/>
              </a:lnSpc>
            </a:pPr>
            <a:r>
              <a:rPr lang="en-US" altLang="en-US"/>
              <a:t>if and else</a:t>
            </a:r>
          </a:p>
          <a:p>
            <a:pPr lvl="1">
              <a:lnSpc>
                <a:spcPct val="90000"/>
              </a:lnSpc>
              <a:buFont typeface="Arial" panose="020B0604020202020204" pitchFamily="34" charset="0"/>
              <a:buNone/>
            </a:pPr>
            <a:r>
              <a:rPr lang="en-US" altLang="en-US"/>
              <a:t>if variable == condition:</a:t>
            </a:r>
            <a:br>
              <a:rPr lang="en-US" altLang="en-US"/>
            </a:br>
            <a:r>
              <a:rPr lang="en-US" altLang="en-US"/>
              <a:t>		#do something based on v == c</a:t>
            </a:r>
          </a:p>
          <a:p>
            <a:pPr lvl="1">
              <a:lnSpc>
                <a:spcPct val="90000"/>
              </a:lnSpc>
              <a:buFont typeface="Arial" panose="020B0604020202020204" pitchFamily="34" charset="0"/>
              <a:buNone/>
            </a:pPr>
            <a:r>
              <a:rPr lang="en-US" altLang="en-US"/>
              <a:t>else:</a:t>
            </a:r>
          </a:p>
          <a:p>
            <a:pPr lvl="1">
              <a:lnSpc>
                <a:spcPct val="90000"/>
              </a:lnSpc>
              <a:buFont typeface="Arial" panose="020B0604020202020204" pitchFamily="34" charset="0"/>
              <a:buNone/>
            </a:pPr>
            <a:r>
              <a:rPr lang="en-US" altLang="en-US"/>
              <a:t>			#do something based on v != c</a:t>
            </a:r>
          </a:p>
          <a:p>
            <a:pPr>
              <a:lnSpc>
                <a:spcPct val="90000"/>
              </a:lnSpc>
            </a:pPr>
            <a:r>
              <a:rPr lang="en-US" altLang="en-US"/>
              <a:t>elif allows for additional branching</a:t>
            </a:r>
          </a:p>
          <a:p>
            <a:pPr lvl="1">
              <a:lnSpc>
                <a:spcPct val="90000"/>
              </a:lnSpc>
              <a:buFont typeface="Arial" panose="020B0604020202020204" pitchFamily="34" charset="0"/>
              <a:buNone/>
            </a:pPr>
            <a:r>
              <a:rPr lang="en-US" altLang="en-US"/>
              <a:t>if </a:t>
            </a:r>
            <a:r>
              <a:rPr lang="en-US" altLang="en-US" i="1"/>
              <a:t>condition</a:t>
            </a:r>
            <a:r>
              <a:rPr lang="en-US" altLang="en-US"/>
              <a:t>:</a:t>
            </a:r>
          </a:p>
          <a:p>
            <a:pPr lvl="1">
              <a:lnSpc>
                <a:spcPct val="90000"/>
              </a:lnSpc>
              <a:buFont typeface="Arial" panose="020B0604020202020204" pitchFamily="34" charset="0"/>
              <a:buNone/>
            </a:pPr>
            <a:r>
              <a:rPr lang="en-US" altLang="en-US"/>
              <a:t>elif </a:t>
            </a:r>
            <a:r>
              <a:rPr lang="en-US" altLang="en-US" i="1"/>
              <a:t>another condition</a:t>
            </a:r>
            <a:r>
              <a:rPr lang="en-US" altLang="en-US"/>
              <a:t>:</a:t>
            </a:r>
          </a:p>
          <a:p>
            <a:pPr lvl="1">
              <a:lnSpc>
                <a:spcPct val="90000"/>
              </a:lnSpc>
              <a:buFont typeface="Arial" panose="020B0604020202020204" pitchFamily="34" charset="0"/>
              <a:buNone/>
            </a:pPr>
            <a:r>
              <a:rPr lang="en-US" altLang="en-US"/>
              <a:t>…</a:t>
            </a:r>
          </a:p>
          <a:p>
            <a:pPr lvl="1">
              <a:lnSpc>
                <a:spcPct val="90000"/>
              </a:lnSpc>
              <a:buFont typeface="Arial" panose="020B0604020202020204" pitchFamily="34" charset="0"/>
              <a:buNone/>
            </a:pPr>
            <a:r>
              <a:rPr lang="en-US" altLang="en-US"/>
              <a:t>else: #none of the above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FF35878-EC0B-4109-99C3-8E48882C9020}"/>
              </a:ext>
            </a:extLst>
          </p:cNvPr>
          <p:cNvSpPr>
            <a:spLocks noGrp="1"/>
          </p:cNvSpPr>
          <p:nvPr>
            <p:ph type="title"/>
          </p:nvPr>
        </p:nvSpPr>
        <p:spPr/>
        <p:txBody>
          <a:bodyPr/>
          <a:lstStyle/>
          <a:p>
            <a:r>
              <a:rPr lang="en-US" altLang="en-US"/>
              <a:t>Looping with For</a:t>
            </a:r>
          </a:p>
        </p:txBody>
      </p:sp>
      <p:sp>
        <p:nvSpPr>
          <p:cNvPr id="3" name="Content Placeholder 2">
            <a:extLst>
              <a:ext uri="{FF2B5EF4-FFF2-40B4-BE49-F238E27FC236}">
                <a16:creationId xmlns:a16="http://schemas.microsoft.com/office/drawing/2014/main" id="{DC950158-6ADA-49BF-B1C1-59E9A8C44EF1}"/>
              </a:ext>
            </a:extLst>
          </p:cNvPr>
          <p:cNvSpPr>
            <a:spLocks noGrp="1"/>
          </p:cNvSpPr>
          <p:nvPr>
            <p:ph idx="1"/>
          </p:nvPr>
        </p:nvSpPr>
        <p:spPr/>
        <p:txBody>
          <a:bodyPr>
            <a:normAutofit fontScale="92500"/>
          </a:bodyPr>
          <a:lstStyle/>
          <a:p>
            <a:pPr>
              <a:lnSpc>
                <a:spcPct val="80000"/>
              </a:lnSpc>
            </a:pPr>
            <a:r>
              <a:rPr lang="en-US" altLang="en-US" sz="3000"/>
              <a:t>For allows you to loop over a block of code a set number of times</a:t>
            </a:r>
          </a:p>
          <a:p>
            <a:pPr>
              <a:lnSpc>
                <a:spcPct val="80000"/>
              </a:lnSpc>
            </a:pPr>
            <a:r>
              <a:rPr lang="en-US" altLang="en-US" sz="3000"/>
              <a:t>For is great for manipulating lists:</a:t>
            </a:r>
          </a:p>
          <a:p>
            <a:pPr>
              <a:lnSpc>
                <a:spcPct val="80000"/>
              </a:lnSpc>
              <a:buFont typeface="Arial" panose="020B0604020202020204" pitchFamily="34" charset="0"/>
              <a:buNone/>
            </a:pPr>
            <a:r>
              <a:rPr lang="en-US" altLang="en-US" sz="3000"/>
              <a:t>	a = ['cat', 'window', 'defenestrate']</a:t>
            </a:r>
            <a:br>
              <a:rPr lang="en-US" altLang="en-US" sz="3000"/>
            </a:br>
            <a:r>
              <a:rPr lang="en-US" altLang="en-US" sz="3000"/>
              <a:t>for x in a:</a:t>
            </a:r>
            <a:br>
              <a:rPr lang="en-US" altLang="en-US" sz="3000"/>
            </a:br>
            <a:r>
              <a:rPr lang="en-US" altLang="en-US" sz="3000"/>
              <a:t>		print x, len(x)</a:t>
            </a:r>
          </a:p>
          <a:p>
            <a:pPr>
              <a:lnSpc>
                <a:spcPct val="80000"/>
              </a:lnSpc>
              <a:buFont typeface="Arial" panose="020B0604020202020204" pitchFamily="34" charset="0"/>
              <a:buNone/>
            </a:pPr>
            <a:r>
              <a:rPr lang="en-US" altLang="en-US" sz="3000"/>
              <a:t>	Results:</a:t>
            </a:r>
          </a:p>
          <a:p>
            <a:pPr lvl="1">
              <a:lnSpc>
                <a:spcPct val="80000"/>
              </a:lnSpc>
              <a:buFont typeface="Arial" panose="020B0604020202020204" pitchFamily="34" charset="0"/>
              <a:buNone/>
            </a:pPr>
            <a:r>
              <a:rPr lang="en-US" altLang="en-US" sz="2600"/>
              <a:t>cat 3</a:t>
            </a:r>
          </a:p>
          <a:p>
            <a:pPr lvl="1">
              <a:lnSpc>
                <a:spcPct val="80000"/>
              </a:lnSpc>
              <a:buFont typeface="Arial" panose="020B0604020202020204" pitchFamily="34" charset="0"/>
              <a:buNone/>
            </a:pPr>
            <a:r>
              <a:rPr lang="en-US" altLang="en-US" sz="2600"/>
              <a:t>window 6</a:t>
            </a:r>
          </a:p>
          <a:p>
            <a:pPr lvl="1">
              <a:lnSpc>
                <a:spcPct val="80000"/>
              </a:lnSpc>
              <a:buFont typeface="Arial" panose="020B0604020202020204" pitchFamily="34" charset="0"/>
              <a:buNone/>
            </a:pPr>
            <a:r>
              <a:rPr lang="en-US" altLang="en-US" sz="2600"/>
              <a:t>defenestrate 12</a:t>
            </a:r>
          </a:p>
          <a:p>
            <a:pPr>
              <a:lnSpc>
                <a:spcPct val="80000"/>
              </a:lnSpc>
            </a:pPr>
            <a:endParaRPr lang="en-US" altLang="en-US" sz="3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A252659-0C69-4C2E-BC23-E03ECBA41170}"/>
              </a:ext>
            </a:extLst>
          </p:cNvPr>
          <p:cNvSpPr>
            <a:spLocks noGrp="1"/>
          </p:cNvSpPr>
          <p:nvPr>
            <p:ph type="title"/>
          </p:nvPr>
        </p:nvSpPr>
        <p:spPr/>
        <p:txBody>
          <a:bodyPr/>
          <a:lstStyle/>
          <a:p>
            <a:r>
              <a:rPr lang="en-US" altLang="en-US"/>
              <a:t>Looping with For</a:t>
            </a:r>
          </a:p>
        </p:txBody>
      </p:sp>
      <p:sp>
        <p:nvSpPr>
          <p:cNvPr id="34819" name="Content Placeholder 2">
            <a:extLst>
              <a:ext uri="{FF2B5EF4-FFF2-40B4-BE49-F238E27FC236}">
                <a16:creationId xmlns:a16="http://schemas.microsoft.com/office/drawing/2014/main" id="{9B7303A1-CB9C-47F4-AFF2-A37559DB10F7}"/>
              </a:ext>
            </a:extLst>
          </p:cNvPr>
          <p:cNvSpPr>
            <a:spLocks noGrp="1"/>
          </p:cNvSpPr>
          <p:nvPr>
            <p:ph idx="1"/>
          </p:nvPr>
        </p:nvSpPr>
        <p:spPr/>
        <p:txBody>
          <a:bodyPr/>
          <a:lstStyle/>
          <a:p>
            <a:r>
              <a:rPr lang="en-US" altLang="en-US"/>
              <a:t>We could use a for loop to perform geoprocessing tasks on each layer in a list</a:t>
            </a:r>
          </a:p>
          <a:p>
            <a:r>
              <a:rPr lang="en-US" altLang="en-US"/>
              <a:t>We could get a list of features in a feature class and loop over each, checking attributes</a:t>
            </a:r>
          </a:p>
          <a:p>
            <a:r>
              <a:rPr lang="en-US" altLang="en-US"/>
              <a:t>Anything in a sequence or list can be used in a For loop</a:t>
            </a:r>
          </a:p>
          <a:p>
            <a:r>
              <a:rPr lang="en-US" altLang="en-US"/>
              <a:t>Just be sure not to modify the list while looping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48B3701-C2C2-4644-B41C-19AFCAA6BEDA}"/>
              </a:ext>
            </a:extLst>
          </p:cNvPr>
          <p:cNvSpPr>
            <a:spLocks noGrp="1"/>
          </p:cNvSpPr>
          <p:nvPr>
            <p:ph type="title"/>
          </p:nvPr>
        </p:nvSpPr>
        <p:spPr/>
        <p:txBody>
          <a:bodyPr/>
          <a:lstStyle/>
          <a:p>
            <a:r>
              <a:rPr lang="en-US" altLang="en-US"/>
              <a:t>Modules</a:t>
            </a:r>
          </a:p>
        </p:txBody>
      </p:sp>
      <p:sp>
        <p:nvSpPr>
          <p:cNvPr id="35843" name="Content Placeholder 2">
            <a:extLst>
              <a:ext uri="{FF2B5EF4-FFF2-40B4-BE49-F238E27FC236}">
                <a16:creationId xmlns:a16="http://schemas.microsoft.com/office/drawing/2014/main" id="{9969F8FA-3DB2-4A63-9706-4A46AF48D433}"/>
              </a:ext>
            </a:extLst>
          </p:cNvPr>
          <p:cNvSpPr>
            <a:spLocks noGrp="1"/>
          </p:cNvSpPr>
          <p:nvPr>
            <p:ph idx="1"/>
          </p:nvPr>
        </p:nvSpPr>
        <p:spPr/>
        <p:txBody>
          <a:bodyPr/>
          <a:lstStyle/>
          <a:p>
            <a:r>
              <a:rPr lang="en-US" altLang="en-US"/>
              <a:t>Modules are additional pieces of code that further extend Python’s functionality</a:t>
            </a:r>
          </a:p>
          <a:p>
            <a:r>
              <a:rPr lang="en-US" altLang="en-US"/>
              <a:t>A module typically has a specific function</a:t>
            </a:r>
          </a:p>
          <a:p>
            <a:pPr lvl="1"/>
            <a:r>
              <a:rPr lang="en-US" altLang="en-US"/>
              <a:t>additional math functions, databases, network…</a:t>
            </a:r>
          </a:p>
          <a:p>
            <a:r>
              <a:rPr lang="en-US" altLang="en-US"/>
              <a:t>Python comes with many useful modules</a:t>
            </a:r>
          </a:p>
          <a:p>
            <a:r>
              <a:rPr lang="en-US" altLang="en-US" i="1"/>
              <a:t>arcgisscripting</a:t>
            </a:r>
            <a:r>
              <a:rPr lang="en-US" altLang="en-US"/>
              <a:t> is the module we will use to load ArcGIS toolbox functions into Python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EC080D6-69F4-43B0-8A4B-8659213BB042}"/>
              </a:ext>
            </a:extLst>
          </p:cNvPr>
          <p:cNvSpPr>
            <a:spLocks noGrp="1"/>
          </p:cNvSpPr>
          <p:nvPr>
            <p:ph type="title"/>
          </p:nvPr>
        </p:nvSpPr>
        <p:spPr/>
        <p:txBody>
          <a:bodyPr/>
          <a:lstStyle/>
          <a:p>
            <a:r>
              <a:rPr lang="en-US" altLang="en-US"/>
              <a:t>Modules</a:t>
            </a:r>
          </a:p>
        </p:txBody>
      </p:sp>
      <p:sp>
        <p:nvSpPr>
          <p:cNvPr id="3" name="Content Placeholder 2">
            <a:extLst>
              <a:ext uri="{FF2B5EF4-FFF2-40B4-BE49-F238E27FC236}">
                <a16:creationId xmlns:a16="http://schemas.microsoft.com/office/drawing/2014/main" id="{1E88AD33-DF91-48D3-B8BD-7EE94FF5FA77}"/>
              </a:ext>
            </a:extLst>
          </p:cNvPr>
          <p:cNvSpPr>
            <a:spLocks noGrp="1"/>
          </p:cNvSpPr>
          <p:nvPr>
            <p:ph idx="1"/>
          </p:nvPr>
        </p:nvSpPr>
        <p:spPr/>
        <p:txBody>
          <a:bodyPr>
            <a:normAutofit/>
          </a:bodyPr>
          <a:lstStyle/>
          <a:p>
            <a:pPr>
              <a:lnSpc>
                <a:spcPct val="90000"/>
              </a:lnSpc>
            </a:pPr>
            <a:r>
              <a:rPr lang="en-US" altLang="en-US"/>
              <a:t>Modules are accessed using import</a:t>
            </a:r>
          </a:p>
          <a:p>
            <a:pPr lvl="1">
              <a:lnSpc>
                <a:spcPct val="90000"/>
              </a:lnSpc>
            </a:pPr>
            <a:r>
              <a:rPr lang="en-US" altLang="en-US"/>
              <a:t>import sys, os # imports two modules</a:t>
            </a:r>
          </a:p>
          <a:p>
            <a:pPr>
              <a:lnSpc>
                <a:spcPct val="90000"/>
              </a:lnSpc>
            </a:pPr>
            <a:r>
              <a:rPr lang="en-US" altLang="en-US"/>
              <a:t>Modules can have subsets of functions</a:t>
            </a:r>
          </a:p>
          <a:p>
            <a:pPr lvl="1">
              <a:lnSpc>
                <a:spcPct val="90000"/>
              </a:lnSpc>
            </a:pPr>
            <a:r>
              <a:rPr lang="en-US" altLang="en-US"/>
              <a:t>os.path is a subset within os</a:t>
            </a:r>
          </a:p>
          <a:p>
            <a:pPr>
              <a:lnSpc>
                <a:spcPct val="90000"/>
              </a:lnSpc>
            </a:pPr>
            <a:r>
              <a:rPr lang="en-US" altLang="en-US"/>
              <a:t>Modules are then addressed by modulename.function()</a:t>
            </a:r>
          </a:p>
          <a:p>
            <a:pPr lvl="1">
              <a:lnSpc>
                <a:spcPct val="90000"/>
              </a:lnSpc>
            </a:pPr>
            <a:r>
              <a:rPr lang="en-US" altLang="en-US"/>
              <a:t>sys.argv # list of arguments</a:t>
            </a:r>
          </a:p>
          <a:p>
            <a:pPr lvl="1">
              <a:lnSpc>
                <a:spcPct val="90000"/>
              </a:lnSpc>
            </a:pPr>
            <a:r>
              <a:rPr lang="en-US" altLang="en-US"/>
              <a:t>filename = os.path.splitext("points.txt")</a:t>
            </a:r>
          </a:p>
          <a:p>
            <a:pPr lvl="1">
              <a:lnSpc>
                <a:spcPct val="90000"/>
              </a:lnSpc>
            </a:pPr>
            <a:r>
              <a:rPr lang="en-US" altLang="en-US"/>
              <a:t>filename[1] # equals ".txt"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2A95A2D-8F7A-41AE-B38F-250D659A23DA}"/>
              </a:ext>
            </a:extLst>
          </p:cNvPr>
          <p:cNvSpPr>
            <a:spLocks noGrp="1"/>
          </p:cNvSpPr>
          <p:nvPr>
            <p:ph type="title"/>
          </p:nvPr>
        </p:nvSpPr>
        <p:spPr/>
        <p:txBody>
          <a:bodyPr/>
          <a:lstStyle/>
          <a:p>
            <a:r>
              <a:rPr lang="en-US" altLang="en-US"/>
              <a:t>Files</a:t>
            </a:r>
          </a:p>
        </p:txBody>
      </p:sp>
      <p:sp>
        <p:nvSpPr>
          <p:cNvPr id="37891" name="Content Placeholder 2">
            <a:extLst>
              <a:ext uri="{FF2B5EF4-FFF2-40B4-BE49-F238E27FC236}">
                <a16:creationId xmlns:a16="http://schemas.microsoft.com/office/drawing/2014/main" id="{E4AC8E53-D2B8-47A9-8F0A-6FD7C81F657D}"/>
              </a:ext>
            </a:extLst>
          </p:cNvPr>
          <p:cNvSpPr>
            <a:spLocks noGrp="1"/>
          </p:cNvSpPr>
          <p:nvPr>
            <p:ph idx="1"/>
          </p:nvPr>
        </p:nvSpPr>
        <p:spPr/>
        <p:txBody>
          <a:bodyPr/>
          <a:lstStyle/>
          <a:p>
            <a:r>
              <a:rPr lang="en-US" altLang="en-US"/>
              <a:t>Files are manipulated by creating a file object</a:t>
            </a:r>
          </a:p>
          <a:p>
            <a:pPr lvl="1"/>
            <a:r>
              <a:rPr lang="en-US" altLang="en-US"/>
              <a:t>f = open("points.txt", "r")</a:t>
            </a:r>
          </a:p>
          <a:p>
            <a:r>
              <a:rPr lang="en-US" altLang="en-US"/>
              <a:t>The file object then has new methods</a:t>
            </a:r>
          </a:p>
          <a:p>
            <a:pPr lvl="1"/>
            <a:r>
              <a:rPr lang="en-US" altLang="en-US"/>
              <a:t>print f.readline() </a:t>
            </a:r>
            <a:r>
              <a:rPr lang="en-US" altLang="en-US" i="1"/>
              <a:t># prints line from file</a:t>
            </a:r>
          </a:p>
          <a:p>
            <a:r>
              <a:rPr lang="en-US" altLang="en-US"/>
              <a:t>Files can be accessed to read or write</a:t>
            </a:r>
          </a:p>
          <a:p>
            <a:pPr lvl="1"/>
            <a:r>
              <a:rPr lang="en-US" altLang="en-US"/>
              <a:t>f = open("output.txt", "w")</a:t>
            </a:r>
          </a:p>
          <a:p>
            <a:pPr lvl="1"/>
            <a:r>
              <a:rPr lang="en-US" altLang="en-US"/>
              <a:t>f.write("Important Output!")</a:t>
            </a:r>
          </a:p>
          <a:p>
            <a:r>
              <a:rPr lang="en-US" altLang="en-US"/>
              <a:t>Files are iterable objects, like lists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7396525-8631-408D-8CED-02486B35B8BD}"/>
              </a:ext>
            </a:extLst>
          </p:cNvPr>
          <p:cNvSpPr>
            <a:spLocks noGrp="1"/>
          </p:cNvSpPr>
          <p:nvPr>
            <p:ph type="title"/>
          </p:nvPr>
        </p:nvSpPr>
        <p:spPr/>
        <p:txBody>
          <a:bodyPr/>
          <a:lstStyle/>
          <a:p>
            <a:r>
              <a:rPr lang="en-US" altLang="en-US"/>
              <a:t>Error Capture</a:t>
            </a:r>
          </a:p>
        </p:txBody>
      </p:sp>
      <p:sp>
        <p:nvSpPr>
          <p:cNvPr id="3" name="Content Placeholder 2">
            <a:extLst>
              <a:ext uri="{FF2B5EF4-FFF2-40B4-BE49-F238E27FC236}">
                <a16:creationId xmlns:a16="http://schemas.microsoft.com/office/drawing/2014/main" id="{B4506ADE-9CE0-4154-BEC7-954E440C1300}"/>
              </a:ext>
            </a:extLst>
          </p:cNvPr>
          <p:cNvSpPr>
            <a:spLocks noGrp="1"/>
          </p:cNvSpPr>
          <p:nvPr>
            <p:ph idx="1"/>
          </p:nvPr>
        </p:nvSpPr>
        <p:spPr/>
        <p:txBody>
          <a:bodyPr>
            <a:normAutofit/>
          </a:bodyPr>
          <a:lstStyle/>
          <a:p>
            <a:pPr>
              <a:lnSpc>
                <a:spcPct val="90000"/>
              </a:lnSpc>
            </a:pPr>
            <a:r>
              <a:rPr lang="en-US" altLang="en-US"/>
              <a:t>Check for type assignment errors, items not in a list, etc.</a:t>
            </a:r>
          </a:p>
          <a:p>
            <a:pPr>
              <a:lnSpc>
                <a:spcPct val="90000"/>
              </a:lnSpc>
            </a:pPr>
            <a:r>
              <a:rPr lang="en-US" altLang="en-US"/>
              <a:t>Try &amp; Except</a:t>
            </a:r>
          </a:p>
          <a:p>
            <a:pPr lvl="1">
              <a:lnSpc>
                <a:spcPct val="90000"/>
              </a:lnSpc>
              <a:buFont typeface="Arial" panose="020B0604020202020204" pitchFamily="34" charset="0"/>
              <a:buNone/>
            </a:pPr>
            <a:r>
              <a:rPr lang="en-US" altLang="en-US"/>
              <a:t>try:</a:t>
            </a:r>
          </a:p>
          <a:p>
            <a:pPr lvl="1">
              <a:lnSpc>
                <a:spcPct val="90000"/>
              </a:lnSpc>
              <a:buFont typeface="Arial" panose="020B0604020202020204" pitchFamily="34" charset="0"/>
              <a:buNone/>
            </a:pPr>
            <a:r>
              <a:rPr lang="en-US" altLang="en-US"/>
              <a:t>		</a:t>
            </a:r>
            <a:r>
              <a:rPr lang="en-US" altLang="en-US" i="1"/>
              <a:t>a block of code that might have an error</a:t>
            </a:r>
          </a:p>
          <a:p>
            <a:pPr lvl="1">
              <a:lnSpc>
                <a:spcPct val="90000"/>
              </a:lnSpc>
              <a:buFont typeface="Arial" panose="020B0604020202020204" pitchFamily="34" charset="0"/>
              <a:buNone/>
            </a:pPr>
            <a:r>
              <a:rPr lang="en-US" altLang="en-US"/>
              <a:t>except:</a:t>
            </a:r>
            <a:br>
              <a:rPr lang="en-US" altLang="en-US"/>
            </a:br>
            <a:r>
              <a:rPr lang="en-US" altLang="en-US"/>
              <a:t>	</a:t>
            </a:r>
            <a:r>
              <a:rPr lang="en-US" altLang="en-US" i="1"/>
              <a:t>code to execute if an error occurs in "try"</a:t>
            </a:r>
          </a:p>
          <a:p>
            <a:pPr>
              <a:lnSpc>
                <a:spcPct val="90000"/>
              </a:lnSpc>
            </a:pPr>
            <a:r>
              <a:rPr lang="en-US" altLang="en-US"/>
              <a:t>Allows for graceful failure</a:t>
            </a:r>
            <a:br>
              <a:rPr lang="en-US" altLang="en-US"/>
            </a:br>
            <a:r>
              <a:rPr lang="en-US" altLang="en-US"/>
              <a:t> – important in ArcGIS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33DC044-5849-48D7-A412-A7430D1FE76E}"/>
              </a:ext>
            </a:extLst>
          </p:cNvPr>
          <p:cNvSpPr>
            <a:spLocks noGrp="1"/>
          </p:cNvSpPr>
          <p:nvPr>
            <p:ph type="title"/>
          </p:nvPr>
        </p:nvSpPr>
        <p:spPr/>
        <p:txBody>
          <a:bodyPr/>
          <a:lstStyle/>
          <a:p>
            <a:r>
              <a:rPr lang="en-US" altLang="en-US"/>
              <a:t>Why Python?</a:t>
            </a:r>
          </a:p>
        </p:txBody>
      </p:sp>
      <p:sp>
        <p:nvSpPr>
          <p:cNvPr id="17411" name="Content Placeholder 2">
            <a:extLst>
              <a:ext uri="{FF2B5EF4-FFF2-40B4-BE49-F238E27FC236}">
                <a16:creationId xmlns:a16="http://schemas.microsoft.com/office/drawing/2014/main" id="{179AF651-B287-45A1-9601-4CE4D7EEEBDE}"/>
              </a:ext>
            </a:extLst>
          </p:cNvPr>
          <p:cNvSpPr>
            <a:spLocks noGrp="1"/>
          </p:cNvSpPr>
          <p:nvPr>
            <p:ph idx="1"/>
          </p:nvPr>
        </p:nvSpPr>
        <p:spPr/>
        <p:txBody>
          <a:bodyPr/>
          <a:lstStyle/>
          <a:p>
            <a:r>
              <a:rPr lang="en-US" altLang="en-US" dirty="0"/>
              <a:t>There is a considerable base of developers using the language</a:t>
            </a:r>
          </a:p>
          <a:p>
            <a:r>
              <a:rPr lang="en-US" altLang="en-US" dirty="0"/>
              <a:t>“Tried and true” language that has been in development since 1991</a:t>
            </a:r>
          </a:p>
          <a:p>
            <a:r>
              <a:rPr lang="en-US" altLang="en-US" dirty="0"/>
              <a:t>Can interface with the Component Object Model (COM) used by Windows</a:t>
            </a:r>
          </a:p>
          <a:p>
            <a:r>
              <a:rPr lang="en-US" altLang="en-US" dirty="0"/>
              <a:t>Can interface with lots of open source toolsets</a:t>
            </a:r>
          </a:p>
          <a:p>
            <a:r>
              <a:rPr lang="en-US" altLang="en-US" dirty="0"/>
              <a:t>LOTS of libraries for data analysis and </a:t>
            </a:r>
            <a:r>
              <a:rPr lang="en-US" altLang="en-US" dirty="0" err="1"/>
              <a:t>visualisation</a:t>
            </a:r>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38B3-E69A-40AF-97FA-642C894E4F9D}"/>
              </a:ext>
            </a:extLst>
          </p:cNvPr>
          <p:cNvSpPr>
            <a:spLocks noGrp="1"/>
          </p:cNvSpPr>
          <p:nvPr>
            <p:ph type="title"/>
          </p:nvPr>
        </p:nvSpPr>
        <p:spPr/>
        <p:txBody>
          <a:bodyPr/>
          <a:lstStyle/>
          <a:p>
            <a:r>
              <a:rPr lang="en-IE" dirty="0"/>
              <a:t>History</a:t>
            </a:r>
          </a:p>
        </p:txBody>
      </p:sp>
      <p:sp>
        <p:nvSpPr>
          <p:cNvPr id="3" name="Content Placeholder 2">
            <a:extLst>
              <a:ext uri="{FF2B5EF4-FFF2-40B4-BE49-F238E27FC236}">
                <a16:creationId xmlns:a16="http://schemas.microsoft.com/office/drawing/2014/main" id="{333CB4EC-5EB8-48BE-A634-4D932A9EA971}"/>
              </a:ext>
            </a:extLst>
          </p:cNvPr>
          <p:cNvSpPr>
            <a:spLocks noGrp="1"/>
          </p:cNvSpPr>
          <p:nvPr>
            <p:ph idx="1"/>
          </p:nvPr>
        </p:nvSpPr>
        <p:spPr/>
        <p:txBody>
          <a:bodyPr>
            <a:normAutofit/>
          </a:bodyPr>
          <a:lstStyle/>
          <a:p>
            <a:r>
              <a:rPr lang="en-IE" dirty="0"/>
              <a:t>What do the alphabet and the programming language Python have in common? Right, both start with ABC. If we are talking about ABC in the Python context, it's clear that the programming language ABC is meant. ABC is a general-purpose programming language and programming environment, which had been developed in the Netherlands, Amsterdam, at the CWI (Centrum </a:t>
            </a:r>
            <a:r>
              <a:rPr lang="en-IE" dirty="0" err="1"/>
              <a:t>Wiskunde</a:t>
            </a:r>
            <a:r>
              <a:rPr lang="en-IE" dirty="0"/>
              <a:t> &amp; Informatica). The greatest achievement of ABC was to influence the design of Python. </a:t>
            </a:r>
          </a:p>
          <a:p>
            <a:endParaRPr lang="en-IE" dirty="0"/>
          </a:p>
        </p:txBody>
      </p:sp>
    </p:spTree>
    <p:extLst>
      <p:ext uri="{BB962C8B-B14F-4D97-AF65-F5344CB8AC3E}">
        <p14:creationId xmlns:p14="http://schemas.microsoft.com/office/powerpoint/2010/main" val="97913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11A8-05CA-48AA-97A8-99EEDD705C48}"/>
              </a:ext>
            </a:extLst>
          </p:cNvPr>
          <p:cNvSpPr>
            <a:spLocks noGrp="1"/>
          </p:cNvSpPr>
          <p:nvPr>
            <p:ph type="title"/>
          </p:nvPr>
        </p:nvSpPr>
        <p:spPr/>
        <p:txBody>
          <a:bodyPr/>
          <a:lstStyle/>
          <a:p>
            <a:r>
              <a:rPr lang="en-IE" dirty="0"/>
              <a:t>Guido van Rossum</a:t>
            </a:r>
          </a:p>
        </p:txBody>
      </p:sp>
      <p:pic>
        <p:nvPicPr>
          <p:cNvPr id="5" name="Content Placeholder 4">
            <a:extLst>
              <a:ext uri="{FF2B5EF4-FFF2-40B4-BE49-F238E27FC236}">
                <a16:creationId xmlns:a16="http://schemas.microsoft.com/office/drawing/2014/main" id="{0299B361-6E99-46E8-918B-4E1F6343A87C}"/>
              </a:ext>
            </a:extLst>
          </p:cNvPr>
          <p:cNvPicPr>
            <a:picLocks noGrp="1" noChangeAspect="1"/>
          </p:cNvPicPr>
          <p:nvPr>
            <p:ph idx="1"/>
          </p:nvPr>
        </p:nvPicPr>
        <p:blipFill>
          <a:blip r:embed="rId2"/>
          <a:stretch>
            <a:fillRect/>
          </a:stretch>
        </p:blipFill>
        <p:spPr>
          <a:xfrm>
            <a:off x="881829" y="2052638"/>
            <a:ext cx="6602468" cy="4195762"/>
          </a:xfrm>
        </p:spPr>
      </p:pic>
    </p:spTree>
    <p:extLst>
      <p:ext uri="{BB962C8B-B14F-4D97-AF65-F5344CB8AC3E}">
        <p14:creationId xmlns:p14="http://schemas.microsoft.com/office/powerpoint/2010/main" val="170425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38B3-E69A-40AF-97FA-642C894E4F9D}"/>
              </a:ext>
            </a:extLst>
          </p:cNvPr>
          <p:cNvSpPr>
            <a:spLocks noGrp="1"/>
          </p:cNvSpPr>
          <p:nvPr>
            <p:ph type="title"/>
          </p:nvPr>
        </p:nvSpPr>
        <p:spPr/>
        <p:txBody>
          <a:bodyPr/>
          <a:lstStyle/>
          <a:p>
            <a:r>
              <a:rPr lang="en-IE" dirty="0"/>
              <a:t>History</a:t>
            </a:r>
          </a:p>
        </p:txBody>
      </p:sp>
      <p:sp>
        <p:nvSpPr>
          <p:cNvPr id="3" name="Content Placeholder 2">
            <a:extLst>
              <a:ext uri="{FF2B5EF4-FFF2-40B4-BE49-F238E27FC236}">
                <a16:creationId xmlns:a16="http://schemas.microsoft.com/office/drawing/2014/main" id="{333CB4EC-5EB8-48BE-A634-4D932A9EA971}"/>
              </a:ext>
            </a:extLst>
          </p:cNvPr>
          <p:cNvSpPr>
            <a:spLocks noGrp="1"/>
          </p:cNvSpPr>
          <p:nvPr>
            <p:ph idx="1"/>
          </p:nvPr>
        </p:nvSpPr>
        <p:spPr/>
        <p:txBody>
          <a:bodyPr>
            <a:normAutofit/>
          </a:bodyPr>
          <a:lstStyle/>
          <a:p>
            <a:r>
              <a:rPr lang="en-IE" dirty="0"/>
              <a:t>Python was conceptualized in the late 1980s. Guido van Rossum worked that time in a project at the CWI, called Amoeba, a distributed operating system. In an interview with Bill Venners1, Guido van Rossum said: "In the early 1980s, I worked as an implementer on a team building a language called ABC at Centrum </a:t>
            </a:r>
            <a:r>
              <a:rPr lang="en-IE" dirty="0" err="1"/>
              <a:t>voor</a:t>
            </a:r>
            <a:r>
              <a:rPr lang="en-IE" dirty="0"/>
              <a:t> </a:t>
            </a:r>
            <a:r>
              <a:rPr lang="en-IE" dirty="0" err="1"/>
              <a:t>Wiskunde</a:t>
            </a:r>
            <a:r>
              <a:rPr lang="en-IE" dirty="0"/>
              <a:t> </a:t>
            </a:r>
            <a:r>
              <a:rPr lang="en-IE" dirty="0" err="1"/>
              <a:t>en</a:t>
            </a:r>
            <a:r>
              <a:rPr lang="en-IE" dirty="0"/>
              <a:t> Informatica (CWI). I don't know how well people know ABC's influence on Python. I try to mention ABC's influence because I'm indebted to everything I learned during that project and to the people who worked on it." </a:t>
            </a:r>
          </a:p>
          <a:p>
            <a:endParaRPr lang="en-IE" dirty="0"/>
          </a:p>
        </p:txBody>
      </p:sp>
    </p:spTree>
    <p:extLst>
      <p:ext uri="{BB962C8B-B14F-4D97-AF65-F5344CB8AC3E}">
        <p14:creationId xmlns:p14="http://schemas.microsoft.com/office/powerpoint/2010/main" val="184353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38B3-E69A-40AF-97FA-642C894E4F9D}"/>
              </a:ext>
            </a:extLst>
          </p:cNvPr>
          <p:cNvSpPr>
            <a:spLocks noGrp="1"/>
          </p:cNvSpPr>
          <p:nvPr>
            <p:ph type="title"/>
          </p:nvPr>
        </p:nvSpPr>
        <p:spPr/>
        <p:txBody>
          <a:bodyPr/>
          <a:lstStyle/>
          <a:p>
            <a:r>
              <a:rPr lang="en-IE" dirty="0"/>
              <a:t>History</a:t>
            </a:r>
          </a:p>
        </p:txBody>
      </p:sp>
      <p:sp>
        <p:nvSpPr>
          <p:cNvPr id="3" name="Content Placeholder 2">
            <a:extLst>
              <a:ext uri="{FF2B5EF4-FFF2-40B4-BE49-F238E27FC236}">
                <a16:creationId xmlns:a16="http://schemas.microsoft.com/office/drawing/2014/main" id="{333CB4EC-5EB8-48BE-A634-4D932A9EA971}"/>
              </a:ext>
            </a:extLst>
          </p:cNvPr>
          <p:cNvSpPr>
            <a:spLocks noGrp="1"/>
          </p:cNvSpPr>
          <p:nvPr>
            <p:ph idx="1"/>
          </p:nvPr>
        </p:nvSpPr>
        <p:spPr/>
        <p:txBody>
          <a:bodyPr>
            <a:normAutofit lnSpcReduction="10000"/>
          </a:bodyPr>
          <a:lstStyle/>
          <a:p>
            <a:r>
              <a:rPr lang="en-IE" dirty="0"/>
              <a:t>Later on in the same Interview, Guido van Rossum continued: "I remembered all my experience and some of my frustration with ABC. I decided to try to design a simple scripting language that possessed some of ABC's better properties, but without its problems. So I started typing. I created a simple virtual machine, a simple parser, and a simple runtime. I made my own version of the various ABC parts that I liked. I created a basic syntax, used indentation for statement grouping instead of curly braces or begin-end blocks, and developed a small number of powerful data types: a hash table (or dictionary, as we call it), a list, strings, and numbers."</a:t>
            </a:r>
          </a:p>
        </p:txBody>
      </p:sp>
    </p:spTree>
    <p:extLst>
      <p:ext uri="{BB962C8B-B14F-4D97-AF65-F5344CB8AC3E}">
        <p14:creationId xmlns:p14="http://schemas.microsoft.com/office/powerpoint/2010/main" val="408952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798D-7701-4E55-9B49-03E0DB64960B}"/>
              </a:ext>
            </a:extLst>
          </p:cNvPr>
          <p:cNvSpPr>
            <a:spLocks noGrp="1"/>
          </p:cNvSpPr>
          <p:nvPr>
            <p:ph type="title"/>
          </p:nvPr>
        </p:nvSpPr>
        <p:spPr/>
        <p:txBody>
          <a:bodyPr/>
          <a:lstStyle/>
          <a:p>
            <a:r>
              <a:rPr lang="en-IE" dirty="0"/>
              <a:t>Why is Python called Python?</a:t>
            </a:r>
          </a:p>
        </p:txBody>
      </p:sp>
      <p:sp>
        <p:nvSpPr>
          <p:cNvPr id="3" name="Content Placeholder 2">
            <a:extLst>
              <a:ext uri="{FF2B5EF4-FFF2-40B4-BE49-F238E27FC236}">
                <a16:creationId xmlns:a16="http://schemas.microsoft.com/office/drawing/2014/main" id="{467D27AE-8377-494B-BF42-F25228688557}"/>
              </a:ext>
            </a:extLst>
          </p:cNvPr>
          <p:cNvSpPr>
            <a:spLocks noGrp="1"/>
          </p:cNvSpPr>
          <p:nvPr>
            <p:ph idx="1"/>
          </p:nvPr>
        </p:nvSpPr>
        <p:spPr/>
        <p:txBody>
          <a:bodyPr>
            <a:normAutofit fontScale="92500" lnSpcReduction="20000"/>
          </a:bodyPr>
          <a:lstStyle/>
          <a:p>
            <a:r>
              <a:rPr lang="en-IE" dirty="0"/>
              <a:t>So, what about the name "Python": Most people think about snakes, and even the logo depicts two snakes, but the origin of the name has its root in British humour. Guido van Rossum, the creator of Python, wrote in 1996 about the origin of the name of his programming language1: "Over six years ago, 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ABC that would appeal to Unix/C hackers. I chose Python as a working title for the project, being in a slightly irreverent mood (and a big fan of Monty Python's Flying Circus)." </a:t>
            </a:r>
          </a:p>
        </p:txBody>
      </p:sp>
    </p:spTree>
    <p:extLst>
      <p:ext uri="{BB962C8B-B14F-4D97-AF65-F5344CB8AC3E}">
        <p14:creationId xmlns:p14="http://schemas.microsoft.com/office/powerpoint/2010/main" val="6011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C0EB-4E51-4CD7-A98A-BDB050452B23}"/>
              </a:ext>
            </a:extLst>
          </p:cNvPr>
          <p:cNvSpPr>
            <a:spLocks noGrp="1"/>
          </p:cNvSpPr>
          <p:nvPr>
            <p:ph type="title"/>
          </p:nvPr>
        </p:nvSpPr>
        <p:spPr/>
        <p:txBody>
          <a:bodyPr/>
          <a:lstStyle/>
          <a:p>
            <a:r>
              <a:rPr lang="en-IE" dirty="0"/>
              <a:t>Monty Python</a:t>
            </a:r>
          </a:p>
        </p:txBody>
      </p:sp>
      <p:pic>
        <p:nvPicPr>
          <p:cNvPr id="5" name="Content Placeholder 4">
            <a:extLst>
              <a:ext uri="{FF2B5EF4-FFF2-40B4-BE49-F238E27FC236}">
                <a16:creationId xmlns:a16="http://schemas.microsoft.com/office/drawing/2014/main" id="{9C28DFA3-527D-405B-8933-D30A4C0CC132}"/>
              </a:ext>
            </a:extLst>
          </p:cNvPr>
          <p:cNvPicPr>
            <a:picLocks noGrp="1" noChangeAspect="1"/>
          </p:cNvPicPr>
          <p:nvPr>
            <p:ph idx="1"/>
          </p:nvPr>
        </p:nvPicPr>
        <p:blipFill>
          <a:blip r:embed="rId2"/>
          <a:stretch>
            <a:fillRect/>
          </a:stretch>
        </p:blipFill>
        <p:spPr>
          <a:xfrm>
            <a:off x="868363" y="2078831"/>
            <a:ext cx="6629400" cy="4143375"/>
          </a:xfrm>
        </p:spPr>
      </p:pic>
    </p:spTree>
    <p:extLst>
      <p:ext uri="{BB962C8B-B14F-4D97-AF65-F5344CB8AC3E}">
        <p14:creationId xmlns:p14="http://schemas.microsoft.com/office/powerpoint/2010/main" val="2570984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Template>
  <TotalTime>1263</TotalTime>
  <Words>1513</Words>
  <Application>Microsoft Office PowerPoint</Application>
  <PresentationFormat>On-screen Show (4:3)</PresentationFormat>
  <Paragraphs>170</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ＭＳ Ｐゴシック</vt:lpstr>
      <vt:lpstr>Arial</vt:lpstr>
      <vt:lpstr>Courier New</vt:lpstr>
      <vt:lpstr>Ion</vt:lpstr>
      <vt:lpstr>Introduction to Python</vt:lpstr>
      <vt:lpstr>Introduction to Python</vt:lpstr>
      <vt:lpstr>Why Python?</vt:lpstr>
      <vt:lpstr>History</vt:lpstr>
      <vt:lpstr>Guido van Rossum</vt:lpstr>
      <vt:lpstr>History</vt:lpstr>
      <vt:lpstr>History</vt:lpstr>
      <vt:lpstr>Why is Python called Python?</vt:lpstr>
      <vt:lpstr>Monty Python</vt:lpstr>
      <vt:lpstr>Python Interfaces</vt:lpstr>
      <vt:lpstr>Anaconda</vt:lpstr>
      <vt:lpstr>Anaconda / Spyder/ Python Demo</vt:lpstr>
      <vt:lpstr>More than just printing</vt:lpstr>
      <vt:lpstr>String Methods</vt:lpstr>
      <vt:lpstr>String Methods</vt:lpstr>
      <vt:lpstr>Other Python Objects</vt:lpstr>
      <vt:lpstr>Lists</vt:lpstr>
      <vt:lpstr>List Methods</vt:lpstr>
      <vt:lpstr>Lists in ArcToolbox</vt:lpstr>
      <vt:lpstr>Tuples</vt:lpstr>
      <vt:lpstr>Dictionaries</vt:lpstr>
      <vt:lpstr>Indentation and Blocks</vt:lpstr>
      <vt:lpstr>Conditional Branching</vt:lpstr>
      <vt:lpstr>Looping with For</vt:lpstr>
      <vt:lpstr>Looping with For</vt:lpstr>
      <vt:lpstr>Modules</vt:lpstr>
      <vt:lpstr>Modules</vt:lpstr>
      <vt:lpstr>Files</vt:lpstr>
      <vt:lpstr>Error Capture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John Reiser</dc:creator>
  <cp:lastModifiedBy>Simon Woodworth</cp:lastModifiedBy>
  <cp:revision>46</cp:revision>
  <cp:lastPrinted>2008-04-30T16:03:15Z</cp:lastPrinted>
  <dcterms:created xsi:type="dcterms:W3CDTF">2008-05-01T02:28:15Z</dcterms:created>
  <dcterms:modified xsi:type="dcterms:W3CDTF">2018-09-14T08:41:33Z</dcterms:modified>
</cp:coreProperties>
</file>