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-84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3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C711-763C-467B-B3C5-7BECB228B16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4339-45CB-4B90-A9E1-665B25FD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131" y="332656"/>
            <a:ext cx="9065127" cy="6072640"/>
            <a:chOff x="58131" y="332656"/>
            <a:chExt cx="9065127" cy="6072640"/>
          </a:xfrm>
        </p:grpSpPr>
        <p:grpSp>
          <p:nvGrpSpPr>
            <p:cNvPr id="3" name="그룹 2"/>
            <p:cNvGrpSpPr/>
            <p:nvPr/>
          </p:nvGrpSpPr>
          <p:grpSpPr>
            <a:xfrm>
              <a:off x="3911349" y="2387084"/>
              <a:ext cx="1316160" cy="2083832"/>
              <a:chOff x="4100291" y="462980"/>
              <a:chExt cx="1280142" cy="2169532"/>
            </a:xfrm>
          </p:grpSpPr>
          <p:pic>
            <p:nvPicPr>
              <p:cNvPr id="1028" name="Picture 4" descr="ìë²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291" y="462980"/>
                <a:ext cx="1280142" cy="18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4319958" y="2263180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Server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8131" y="2386540"/>
              <a:ext cx="1714500" cy="2083832"/>
              <a:chOff x="389633" y="548680"/>
              <a:chExt cx="1714500" cy="2083832"/>
            </a:xfrm>
          </p:grpSpPr>
          <p:pic>
            <p:nvPicPr>
              <p:cNvPr id="1026" name="Picture 2" descr="ìëë¡ì´ë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33" y="548680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92619" y="2263180"/>
                <a:ext cx="136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23058" y="2314598"/>
              <a:ext cx="1800200" cy="2083832"/>
              <a:chOff x="4572000" y="362179"/>
              <a:chExt cx="1901001" cy="2085667"/>
            </a:xfrm>
          </p:grpSpPr>
          <p:pic>
            <p:nvPicPr>
              <p:cNvPr id="1032" name="Picture 8" descr="ìê¸° ì¹¨ë ìì´ì½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362179"/>
                <a:ext cx="1901001" cy="190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085521" y="207851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Device</a:t>
                </a:r>
                <a:endParaRPr lang="ko-KR" altLang="en-US" dirty="0"/>
              </a:p>
            </p:txBody>
          </p:sp>
        </p:grpSp>
        <p:cxnSp>
          <p:nvCxnSpPr>
            <p:cNvPr id="9" name="직선 화살표 연결선 8"/>
            <p:cNvCxnSpPr/>
            <p:nvPr/>
          </p:nvCxnSpPr>
          <p:spPr>
            <a:xfrm>
              <a:off x="1772631" y="2996952"/>
              <a:ext cx="2007281" cy="0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1772631" y="3717032"/>
              <a:ext cx="200728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8" y="2996952"/>
              <a:ext cx="20882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5364088" y="3717032"/>
              <a:ext cx="20882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 설명선 18"/>
            <p:cNvSpPr/>
            <p:nvPr/>
          </p:nvSpPr>
          <p:spPr>
            <a:xfrm>
              <a:off x="1622387" y="332656"/>
              <a:ext cx="2157525" cy="2304256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marL="285750" indent="-285750">
                <a:buFont typeface="Wingdings"/>
                <a:buChar char="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디바이스 제어 정보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수면 유도 기능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On/Off,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자동 수면 유도 기능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On/Off)</a:t>
              </a:r>
            </a:p>
            <a:p>
              <a:pPr marL="285750" indent="-285750">
                <a:buFont typeface="Wingdings"/>
                <a:buChar char="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원하는 시간대의 수면패턴 분석자료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청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697508" y="4101040"/>
              <a:ext cx="2157525" cy="2304256"/>
              <a:chOff x="1697508" y="4101040"/>
              <a:chExt cx="2157525" cy="2304256"/>
            </a:xfrm>
          </p:grpSpPr>
          <p:sp>
            <p:nvSpPr>
              <p:cNvPr id="24" name="사각형 설명선 23"/>
              <p:cNvSpPr/>
              <p:nvPr/>
            </p:nvSpPr>
            <p:spPr>
              <a:xfrm rot="10800000">
                <a:off x="1697508" y="4101040"/>
                <a:ext cx="2157525" cy="2304256"/>
              </a:xfrm>
              <a:prstGeom prst="wedgeRectCallou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sym typeface="Wingdings"/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05242" y="4668392"/>
                <a:ext cx="2142055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marL="285750" indent="-285750">
                  <a:buFont typeface="Wingdings"/>
                  <a:buChar char=""/>
                </a:pPr>
                <a:r>
                  <a:rPr lang="ko-KR" altLang="en-US" sz="1400" dirty="0" smtClean="0"/>
                  <a:t>어플리케이션의 요청에 따라 가공된 수면 패턴 분석 자료</a:t>
                </a:r>
                <a:endParaRPr lang="en-US" altLang="ko-KR" sz="1400" dirty="0" smtClean="0"/>
              </a:p>
              <a:p>
                <a:pPr marL="285750" indent="-285750">
                  <a:buFont typeface="Wingdings"/>
                  <a:buChar char=""/>
                </a:pPr>
                <a:r>
                  <a:rPr lang="en-US" altLang="ko-KR" sz="1400" dirty="0" smtClean="0"/>
                  <a:t>CCTV </a:t>
                </a:r>
                <a:r>
                  <a:rPr lang="ko-KR" altLang="en-US" sz="1400" dirty="0" smtClean="0"/>
                  <a:t>영상</a:t>
                </a:r>
                <a:endParaRPr lang="en-US" altLang="ko-KR" sz="1400" dirty="0" smtClean="0"/>
              </a:p>
              <a:p>
                <a:pPr marL="285750" indent="-285750">
                  <a:buFont typeface="Wingdings"/>
                  <a:buChar char=""/>
                </a:pPr>
                <a:r>
                  <a:rPr lang="ko-KR" altLang="en-US" sz="1400" dirty="0" smtClean="0"/>
                  <a:t>질식상황 </a:t>
                </a:r>
                <a:r>
                  <a:rPr lang="ko-KR" altLang="en-US" sz="1400" dirty="0" err="1" smtClean="0"/>
                  <a:t>일때</a:t>
                </a:r>
                <a:r>
                  <a:rPr lang="ko-KR" altLang="en-US" sz="1400" dirty="0" smtClean="0"/>
                  <a:t> 알림</a:t>
                </a:r>
                <a:endParaRPr lang="en-US" altLang="ko-KR" sz="1400" dirty="0" smtClean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29441" y="4101040"/>
              <a:ext cx="2157525" cy="2304256"/>
              <a:chOff x="1697508" y="4101040"/>
              <a:chExt cx="2157525" cy="2304256"/>
            </a:xfrm>
          </p:grpSpPr>
          <p:sp>
            <p:nvSpPr>
              <p:cNvPr id="31" name="사각형 설명선 30"/>
              <p:cNvSpPr/>
              <p:nvPr/>
            </p:nvSpPr>
            <p:spPr>
              <a:xfrm rot="10800000">
                <a:off x="1697508" y="4101040"/>
                <a:ext cx="2157525" cy="2304256"/>
              </a:xfrm>
              <a:prstGeom prst="wedgeRectCallou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sym typeface="Wingdings"/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05241" y="4883835"/>
                <a:ext cx="21420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/>
                  <a:buChar char=""/>
                </a:pPr>
                <a:r>
                  <a:rPr lang="ko-KR" altLang="en-US" sz="1400" dirty="0" smtClean="0"/>
                  <a:t>수면 </a:t>
                </a:r>
                <a:r>
                  <a:rPr lang="ko-KR" altLang="en-US" sz="1400" dirty="0" smtClean="0"/>
                  <a:t>패턴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잠에 들었을 때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깼을 때</a:t>
                </a:r>
                <a:r>
                  <a:rPr lang="en-US" altLang="ko-KR" sz="1400" dirty="0" smtClean="0"/>
                  <a:t>)</a:t>
                </a:r>
                <a:endParaRPr lang="en-US" altLang="ko-KR" sz="1400" dirty="0" smtClean="0"/>
              </a:p>
              <a:p>
                <a:pPr marL="285750" indent="-285750">
                  <a:buFont typeface="Wingdings"/>
                  <a:buChar char=""/>
                </a:pPr>
                <a:r>
                  <a:rPr lang="en-US" altLang="ko-KR" sz="1400" dirty="0" smtClean="0"/>
                  <a:t>CCTV </a:t>
                </a:r>
                <a:r>
                  <a:rPr lang="ko-KR" altLang="en-US" sz="1400" dirty="0" smtClean="0"/>
                  <a:t>영상</a:t>
                </a:r>
                <a:endParaRPr lang="en-US" altLang="ko-KR" sz="1400" dirty="0" smtClean="0"/>
              </a:p>
              <a:p>
                <a:pPr marL="285750" indent="-285750">
                  <a:buFont typeface="Wingdings"/>
                  <a:buChar char=""/>
                </a:pPr>
                <a:r>
                  <a:rPr lang="ko-KR" altLang="en-US" sz="1400" dirty="0" smtClean="0"/>
                  <a:t>질식상황 </a:t>
                </a:r>
                <a:r>
                  <a:rPr lang="ko-KR" altLang="en-US" sz="1400" dirty="0" err="1" smtClean="0"/>
                  <a:t>일때</a:t>
                </a:r>
                <a:r>
                  <a:rPr lang="ko-KR" altLang="en-US" sz="1400" dirty="0" smtClean="0"/>
                  <a:t> 알림</a:t>
                </a:r>
                <a:endParaRPr lang="ko-KR" altLang="en-US" sz="1400" dirty="0"/>
              </a:p>
            </p:txBody>
          </p:sp>
        </p:grpSp>
        <p:sp>
          <p:nvSpPr>
            <p:cNvPr id="33" name="사각형 설명선 32"/>
            <p:cNvSpPr/>
            <p:nvPr/>
          </p:nvSpPr>
          <p:spPr>
            <a:xfrm>
              <a:off x="5329440" y="332656"/>
              <a:ext cx="2157525" cy="2304256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marL="285750" indent="-285750">
                <a:buFont typeface="Wingdings"/>
                <a:buChar char="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디바이스 제어 정보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수면 유도 기능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On/Off,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자동 수면 유도 기능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On/Off)</a:t>
              </a:r>
            </a:p>
            <a:p>
              <a:pPr marL="285750" indent="-285750">
                <a:buFont typeface="Wingdings"/>
                <a:buChar char="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/>
                <a:buChar char="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7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68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18</cp:revision>
  <dcterms:created xsi:type="dcterms:W3CDTF">2018-11-15T04:36:02Z</dcterms:created>
  <dcterms:modified xsi:type="dcterms:W3CDTF">2018-11-21T00:31:59Z</dcterms:modified>
</cp:coreProperties>
</file>