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C262DE-FF8D-458B-9379-76378BDC1E6D}"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353104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C262DE-FF8D-458B-9379-76378BDC1E6D}"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28033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C262DE-FF8D-458B-9379-76378BDC1E6D}"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12766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C262DE-FF8D-458B-9379-76378BDC1E6D}"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286961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262DE-FF8D-458B-9379-76378BDC1E6D}"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165880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C262DE-FF8D-458B-9379-76378BDC1E6D}"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174178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C262DE-FF8D-458B-9379-76378BDC1E6D}"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415584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C262DE-FF8D-458B-9379-76378BDC1E6D}"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31047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262DE-FF8D-458B-9379-76378BDC1E6D}" type="datetimeFigureOut">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39478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262DE-FF8D-458B-9379-76378BDC1E6D}"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411862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262DE-FF8D-458B-9379-76378BDC1E6D}"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75E6B4-8D06-4E33-86F2-B6AA237B95D8}" type="slidenum">
              <a:rPr lang="en-IN" smtClean="0"/>
              <a:t>‹#›</a:t>
            </a:fld>
            <a:endParaRPr lang="en-IN"/>
          </a:p>
        </p:txBody>
      </p:sp>
    </p:spTree>
    <p:extLst>
      <p:ext uri="{BB962C8B-B14F-4D97-AF65-F5344CB8AC3E}">
        <p14:creationId xmlns:p14="http://schemas.microsoft.com/office/powerpoint/2010/main" val="254493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262DE-FF8D-458B-9379-76378BDC1E6D}" type="datetimeFigureOut">
              <a:rPr lang="en-IN" smtClean="0"/>
              <a:t>05-10-2021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5E6B4-8D06-4E33-86F2-B6AA237B95D8}" type="slidenum">
              <a:rPr lang="en-IN" smtClean="0"/>
              <a:t>‹#›</a:t>
            </a:fld>
            <a:endParaRPr lang="en-IN"/>
          </a:p>
        </p:txBody>
      </p:sp>
    </p:spTree>
    <p:extLst>
      <p:ext uri="{BB962C8B-B14F-4D97-AF65-F5344CB8AC3E}">
        <p14:creationId xmlns:p14="http://schemas.microsoft.com/office/powerpoint/2010/main" val="44219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IN" dirty="0" smtClean="0">
                <a:solidFill>
                  <a:srgbClr val="00B050"/>
                </a:solidFill>
              </a:rPr>
              <a:t>Car Price prediction</a:t>
            </a:r>
            <a:endParaRPr lang="en-IN" dirty="0">
              <a:solidFill>
                <a:srgbClr val="00B050"/>
              </a:solidFill>
            </a:endParaRPr>
          </a:p>
        </p:txBody>
      </p:sp>
      <p:sp>
        <p:nvSpPr>
          <p:cNvPr id="5" name="Content Placeholder 4"/>
          <p:cNvSpPr>
            <a:spLocks noGrp="1"/>
          </p:cNvSpPr>
          <p:nvPr>
            <p:ph idx="1"/>
          </p:nvPr>
        </p:nvSpPr>
        <p:spPr/>
        <p:txBody>
          <a:bodyPr>
            <a:normAutofit/>
          </a:bodyPr>
          <a:lstStyle/>
          <a:p>
            <a:pPr marL="0" indent="0">
              <a:buNone/>
            </a:pPr>
            <a:endParaRPr lang="en-US" sz="1400" b="1" dirty="0" smtClean="0"/>
          </a:p>
          <a:p>
            <a:pPr marL="0" indent="0">
              <a:buNone/>
            </a:pPr>
            <a:r>
              <a:rPr lang="en-US" sz="1400" b="1" dirty="0" smtClean="0"/>
              <a:t>Problem </a:t>
            </a:r>
            <a:r>
              <a:rPr lang="en-US" sz="1400" b="1" dirty="0"/>
              <a:t>Statement: </a:t>
            </a:r>
            <a:endParaRPr lang="en-IN" sz="1400" b="1" dirty="0"/>
          </a:p>
          <a:p>
            <a:r>
              <a:rPr lang="en-US" sz="1400" dirty="0"/>
              <a:t>A With the </a:t>
            </a:r>
            <a:r>
              <a:rPr lang="en-US" sz="1400" dirty="0" err="1"/>
              <a:t>covid</a:t>
            </a:r>
            <a:r>
              <a:rPr lang="en-US" sz="1400" dirty="0"/>
              <a:t> </a:t>
            </a:r>
            <a:r>
              <a:rPr lang="en-US" sz="1400" dirty="0"/>
              <a:t>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400" dirty="0" err="1"/>
              <a:t>covid</a:t>
            </a:r>
            <a:r>
              <a:rPr lang="en-US" sz="1400" dirty="0"/>
              <a:t> 19 impact, our client is facing problems with their previous car price valuation machine learning models. So, they are looking for new machine learning models from new data. We have to make car price valuation model</a:t>
            </a:r>
            <a:r>
              <a:rPr lang="en-US" sz="1400" dirty="0" smtClean="0"/>
              <a:t>.</a:t>
            </a:r>
          </a:p>
          <a:p>
            <a:endParaRPr lang="en-US" sz="1400" dirty="0" smtClean="0"/>
          </a:p>
          <a:p>
            <a:pPr marL="0" indent="0">
              <a:buNone/>
            </a:pPr>
            <a:r>
              <a:rPr lang="en-US" sz="1400" b="1" dirty="0" smtClean="0"/>
              <a:t>This project contains of two phases:</a:t>
            </a:r>
          </a:p>
          <a:p>
            <a:pPr lvl="1">
              <a:buFont typeface="Wingdings" pitchFamily="2" charset="2"/>
              <a:buChar char="q"/>
            </a:pPr>
            <a:r>
              <a:rPr lang="en-US" sz="1400" dirty="0"/>
              <a:t>Data collection using selenium and beautiful soup</a:t>
            </a:r>
          </a:p>
          <a:p>
            <a:pPr lvl="1">
              <a:buFont typeface="Wingdings" pitchFamily="2" charset="2"/>
              <a:buChar char="q"/>
            </a:pPr>
            <a:r>
              <a:rPr lang="en-US" sz="1400" dirty="0"/>
              <a:t>Model building phase., </a:t>
            </a:r>
          </a:p>
          <a:p>
            <a:pPr lvl="2">
              <a:buFont typeface="Wingdings" pitchFamily="2" charset="2"/>
              <a:buChar char="v"/>
            </a:pPr>
            <a:r>
              <a:rPr lang="en-US" sz="1400" dirty="0"/>
              <a:t>	Data </a:t>
            </a:r>
            <a:r>
              <a:rPr lang="en-US" sz="1400" dirty="0"/>
              <a:t>cleaning</a:t>
            </a:r>
          </a:p>
          <a:p>
            <a:pPr lvl="2">
              <a:buFont typeface="Wingdings" pitchFamily="2" charset="2"/>
              <a:buChar char="v"/>
            </a:pPr>
            <a:r>
              <a:rPr lang="en-US" sz="1400" dirty="0"/>
              <a:t>	</a:t>
            </a:r>
            <a:r>
              <a:rPr lang="en-US" sz="1400" dirty="0"/>
              <a:t>Exploratory data analysis</a:t>
            </a:r>
          </a:p>
          <a:p>
            <a:pPr lvl="2">
              <a:buFont typeface="Wingdings" pitchFamily="2" charset="2"/>
              <a:buChar char="v"/>
            </a:pPr>
            <a:r>
              <a:rPr lang="en-US" sz="1400" dirty="0"/>
              <a:t>	</a:t>
            </a:r>
            <a:r>
              <a:rPr lang="en-US" sz="1400" dirty="0"/>
              <a:t>Data Pre-processing</a:t>
            </a:r>
          </a:p>
          <a:p>
            <a:pPr lvl="2">
              <a:buFont typeface="Wingdings" pitchFamily="2" charset="2"/>
              <a:buChar char="v"/>
            </a:pPr>
            <a:r>
              <a:rPr lang="en-US" sz="1400" dirty="0"/>
              <a:t>	</a:t>
            </a:r>
            <a:r>
              <a:rPr lang="en-US" sz="1400" dirty="0"/>
              <a:t>Model building and </a:t>
            </a:r>
          </a:p>
          <a:p>
            <a:pPr lvl="2">
              <a:buFont typeface="Wingdings" pitchFamily="2" charset="2"/>
              <a:buChar char="v"/>
            </a:pPr>
            <a:r>
              <a:rPr lang="en-US" sz="1400" dirty="0"/>
              <a:t>	</a:t>
            </a:r>
            <a:r>
              <a:rPr lang="en-US" sz="1400" dirty="0"/>
              <a:t>model evaluation</a:t>
            </a:r>
            <a:endParaRPr lang="en-IN" sz="1400" dirty="0"/>
          </a:p>
        </p:txBody>
      </p:sp>
    </p:spTree>
    <p:extLst>
      <p:ext uri="{BB962C8B-B14F-4D97-AF65-F5344CB8AC3E}">
        <p14:creationId xmlns:p14="http://schemas.microsoft.com/office/powerpoint/2010/main" val="127705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Outliers fix</a:t>
            </a:r>
            <a:endParaRPr lang="en-IN" sz="2400" dirty="0"/>
          </a:p>
        </p:txBody>
      </p:sp>
      <p:sp>
        <p:nvSpPr>
          <p:cNvPr id="3" name="Content Placeholder 2"/>
          <p:cNvSpPr>
            <a:spLocks noGrp="1"/>
          </p:cNvSpPr>
          <p:nvPr>
            <p:ph idx="1"/>
          </p:nvPr>
        </p:nvSpPr>
        <p:spPr/>
        <p:txBody>
          <a:bodyPr/>
          <a:lstStyle/>
          <a:p>
            <a:r>
              <a:rPr lang="en-US" dirty="0"/>
              <a:t>Automatic </a:t>
            </a:r>
            <a:r>
              <a:rPr lang="en-US" dirty="0" err="1"/>
              <a:t>trasmission</a:t>
            </a:r>
            <a:r>
              <a:rPr lang="en-US" dirty="0"/>
              <a:t> cars price is high in the given data </a:t>
            </a:r>
            <a:r>
              <a:rPr lang="en-US" dirty="0" smtClean="0"/>
              <a:t>set</a:t>
            </a:r>
          </a:p>
          <a:p>
            <a:pPr marL="0" indent="0">
              <a:buNone/>
            </a:pPr>
            <a:r>
              <a:rPr lang="en-US" dirty="0" smtClean="0">
                <a:solidFill>
                  <a:srgbClr val="FF0000"/>
                </a:solidFill>
              </a:rPr>
              <a:t>Before				</a:t>
            </a:r>
            <a:r>
              <a:rPr lang="en-US" dirty="0" smtClean="0">
                <a:solidFill>
                  <a:srgbClr val="00B050"/>
                </a:solidFill>
              </a:rPr>
              <a:t>After</a:t>
            </a:r>
            <a:endParaRPr lang="en-IN" dirty="0">
              <a:solidFill>
                <a:srgbClr val="00B050"/>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523"/>
          <a:stretch/>
        </p:blipFill>
        <p:spPr bwMode="auto">
          <a:xfrm>
            <a:off x="539552" y="3284984"/>
            <a:ext cx="3149346"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136" y="3356992"/>
            <a:ext cx="33909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33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Model Building</a:t>
            </a:r>
            <a:endParaRPr lang="en-IN" sz="2400" b="1" dirty="0"/>
          </a:p>
        </p:txBody>
      </p:sp>
      <p:sp>
        <p:nvSpPr>
          <p:cNvPr id="3" name="Content Placeholder 2"/>
          <p:cNvSpPr>
            <a:spLocks noGrp="1"/>
          </p:cNvSpPr>
          <p:nvPr>
            <p:ph idx="1"/>
          </p:nvPr>
        </p:nvSpPr>
        <p:spPr/>
        <p:txBody>
          <a:bodyPr/>
          <a:lstStyle/>
          <a:p>
            <a:r>
              <a:rPr lang="en-IN" dirty="0" smtClean="0">
                <a:solidFill>
                  <a:srgbClr val="00B050"/>
                </a:solidFill>
              </a:rPr>
              <a:t>Linear regression</a:t>
            </a: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r>
              <a:rPr lang="en-IN" dirty="0" smtClean="0">
                <a:solidFill>
                  <a:srgbClr val="00B050"/>
                </a:solidFill>
              </a:rPr>
              <a:t>Cross Validation</a:t>
            </a:r>
          </a:p>
          <a:p>
            <a:pPr marL="0" indent="0">
              <a:buNone/>
            </a:pPr>
            <a:endParaRPr lang="en-IN" dirty="0">
              <a:solidFill>
                <a:srgbClr val="00B05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797401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856" y="5733256"/>
            <a:ext cx="64881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56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Model Building</a:t>
            </a:r>
            <a:endParaRPr lang="en-IN" sz="2400" b="1" dirty="0"/>
          </a:p>
        </p:txBody>
      </p:sp>
      <p:sp>
        <p:nvSpPr>
          <p:cNvPr id="3" name="Content Placeholder 2"/>
          <p:cNvSpPr>
            <a:spLocks noGrp="1"/>
          </p:cNvSpPr>
          <p:nvPr>
            <p:ph idx="1"/>
          </p:nvPr>
        </p:nvSpPr>
        <p:spPr/>
        <p:txBody>
          <a:bodyPr/>
          <a:lstStyle/>
          <a:p>
            <a:r>
              <a:rPr lang="en-IN" dirty="0" smtClean="0">
                <a:solidFill>
                  <a:srgbClr val="00B050"/>
                </a:solidFill>
              </a:rPr>
              <a:t>ADA Boost regression</a:t>
            </a: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r>
              <a:rPr lang="en-IN" dirty="0" smtClean="0">
                <a:solidFill>
                  <a:srgbClr val="00B050"/>
                </a:solidFill>
              </a:rPr>
              <a:t>Cross Validation</a:t>
            </a:r>
          </a:p>
          <a:p>
            <a:pPr marL="0" indent="0">
              <a:buNone/>
            </a:pPr>
            <a:endParaRPr lang="en-IN" dirty="0">
              <a:solidFill>
                <a:srgbClr val="00B05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661248"/>
            <a:ext cx="7926387"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2204864"/>
            <a:ext cx="7983537"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59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Model Building</a:t>
            </a:r>
            <a:endParaRPr lang="en-IN" sz="2400" b="1" dirty="0"/>
          </a:p>
        </p:txBody>
      </p:sp>
      <p:sp>
        <p:nvSpPr>
          <p:cNvPr id="3" name="Content Placeholder 2"/>
          <p:cNvSpPr>
            <a:spLocks noGrp="1"/>
          </p:cNvSpPr>
          <p:nvPr>
            <p:ph idx="1"/>
          </p:nvPr>
        </p:nvSpPr>
        <p:spPr/>
        <p:txBody>
          <a:bodyPr/>
          <a:lstStyle/>
          <a:p>
            <a:r>
              <a:rPr lang="en-IN" dirty="0" smtClean="0">
                <a:solidFill>
                  <a:srgbClr val="00B050"/>
                </a:solidFill>
              </a:rPr>
              <a:t>Random forest regression</a:t>
            </a: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r>
              <a:rPr lang="en-IN" dirty="0" smtClean="0">
                <a:solidFill>
                  <a:srgbClr val="00B050"/>
                </a:solidFill>
              </a:rPr>
              <a:t>Cross Validation</a:t>
            </a:r>
          </a:p>
          <a:p>
            <a:pPr marL="0" indent="0">
              <a:buNone/>
            </a:pPr>
            <a:endParaRPr lang="en-IN" dirty="0">
              <a:solidFill>
                <a:srgbClr val="00B050"/>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30" y="5805264"/>
            <a:ext cx="79835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2348880"/>
            <a:ext cx="7907337"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01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Model Building</a:t>
            </a:r>
            <a:endParaRPr lang="en-IN" sz="2400" b="1" dirty="0"/>
          </a:p>
        </p:txBody>
      </p:sp>
      <p:sp>
        <p:nvSpPr>
          <p:cNvPr id="3" name="Content Placeholder 2"/>
          <p:cNvSpPr>
            <a:spLocks noGrp="1"/>
          </p:cNvSpPr>
          <p:nvPr>
            <p:ph idx="1"/>
          </p:nvPr>
        </p:nvSpPr>
        <p:spPr/>
        <p:txBody>
          <a:bodyPr/>
          <a:lstStyle/>
          <a:p>
            <a:r>
              <a:rPr lang="en-IN" dirty="0" smtClean="0">
                <a:solidFill>
                  <a:srgbClr val="00B050"/>
                </a:solidFill>
              </a:rPr>
              <a:t>KNN regression</a:t>
            </a: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r>
              <a:rPr lang="en-IN" dirty="0" smtClean="0">
                <a:solidFill>
                  <a:srgbClr val="00B050"/>
                </a:solidFill>
              </a:rPr>
              <a:t>Cross Validation</a:t>
            </a:r>
          </a:p>
          <a:p>
            <a:pPr marL="0" indent="0">
              <a:buNone/>
            </a:pPr>
            <a:endParaRPr lang="en-IN" dirty="0">
              <a:solidFill>
                <a:srgbClr val="00B05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5805264"/>
            <a:ext cx="79740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99" y="2276872"/>
            <a:ext cx="7974013"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46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Model Building</a:t>
            </a:r>
            <a:endParaRPr lang="en-IN" sz="2400" b="1" dirty="0"/>
          </a:p>
        </p:txBody>
      </p:sp>
      <p:sp>
        <p:nvSpPr>
          <p:cNvPr id="3" name="Content Placeholder 2"/>
          <p:cNvSpPr>
            <a:spLocks noGrp="1"/>
          </p:cNvSpPr>
          <p:nvPr>
            <p:ph idx="1"/>
          </p:nvPr>
        </p:nvSpPr>
        <p:spPr/>
        <p:txBody>
          <a:bodyPr/>
          <a:lstStyle/>
          <a:p>
            <a:r>
              <a:rPr lang="en-IN" dirty="0" smtClean="0">
                <a:solidFill>
                  <a:srgbClr val="00B050"/>
                </a:solidFill>
              </a:rPr>
              <a:t>XGBoost regression</a:t>
            </a: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endParaRPr lang="en-IN" dirty="0" smtClean="0">
              <a:solidFill>
                <a:srgbClr val="00B050"/>
              </a:solidFill>
            </a:endParaRPr>
          </a:p>
          <a:p>
            <a:endParaRPr lang="en-IN" dirty="0">
              <a:solidFill>
                <a:srgbClr val="00B050"/>
              </a:solidFill>
            </a:endParaRPr>
          </a:p>
          <a:p>
            <a:r>
              <a:rPr lang="en-IN" dirty="0" smtClean="0">
                <a:solidFill>
                  <a:srgbClr val="00B050"/>
                </a:solidFill>
              </a:rPr>
              <a:t>Cross Validation</a:t>
            </a:r>
          </a:p>
          <a:p>
            <a:pPr marL="0" indent="0">
              <a:buNone/>
            </a:pPr>
            <a:endParaRPr lang="en-IN" dirty="0">
              <a:solidFill>
                <a:srgbClr val="00B05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733256"/>
            <a:ext cx="7954963"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348880"/>
            <a:ext cx="7974013"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09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Hyper parameter </a:t>
            </a:r>
            <a:r>
              <a:rPr lang="en-IN" sz="2400" b="1" dirty="0" err="1" smtClean="0"/>
              <a:t>tunning</a:t>
            </a:r>
            <a:endParaRPr lang="en-IN" sz="2400" b="1"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6008" y="1600200"/>
            <a:ext cx="571198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7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Final model</a:t>
            </a:r>
            <a:endParaRPr lang="en-IN" sz="2400" b="1"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2564904"/>
            <a:ext cx="7954963"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141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Actual </a:t>
            </a:r>
            <a:r>
              <a:rPr lang="en-IN" dirty="0" err="1" smtClean="0"/>
              <a:t>Vs</a:t>
            </a:r>
            <a:r>
              <a:rPr lang="en-IN" dirty="0" smtClean="0"/>
              <a:t> Predicted</a:t>
            </a:r>
            <a:endParaRPr lang="en-IN" dirty="0"/>
          </a:p>
        </p:txBody>
      </p:sp>
      <p:sp>
        <p:nvSpPr>
          <p:cNvPr id="3" name="Content Placeholder 2"/>
          <p:cNvSpPr>
            <a:spLocks noGrp="1"/>
          </p:cNvSpPr>
          <p:nvPr>
            <p:ph idx="1"/>
          </p:nvPr>
        </p:nvSpPr>
        <p:spPr/>
        <p:txBody>
          <a:bodyPr/>
          <a:lstStyle/>
          <a:p>
            <a:pPr marL="0" indent="0">
              <a:buNone/>
            </a:pPr>
            <a:r>
              <a:rPr lang="en-IN" dirty="0"/>
              <a:t> </a:t>
            </a:r>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6030913"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67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p:txBody>
          <a:bodyPr/>
          <a:lstStyle/>
          <a:p>
            <a:r>
              <a:rPr lang="en-IN" dirty="0" smtClean="0"/>
              <a:t>Data contains the below features</a:t>
            </a:r>
          </a:p>
          <a:p>
            <a:endParaRPr lang="en-IN" dirty="0"/>
          </a:p>
          <a:p>
            <a:endParaRPr lang="en-IN" dirty="0" smtClean="0"/>
          </a:p>
          <a:p>
            <a:endParaRPr lang="en-IN" dirty="0"/>
          </a:p>
          <a:p>
            <a:r>
              <a:rPr lang="en-IN" dirty="0" smtClean="0"/>
              <a:t>And the shape of the data is 4946 , 6</a:t>
            </a:r>
          </a:p>
          <a:p>
            <a:endParaRPr lang="en-IN" dirty="0" smtClean="0"/>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76872"/>
            <a:ext cx="5707063"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77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Fuel Type</a:t>
            </a:r>
            <a:endParaRPr lang="en-IN" dirty="0"/>
          </a:p>
        </p:txBody>
      </p:sp>
      <p:sp>
        <p:nvSpPr>
          <p:cNvPr id="3" name="Content Placeholder 2"/>
          <p:cNvSpPr>
            <a:spLocks noGrp="1"/>
          </p:cNvSpPr>
          <p:nvPr>
            <p:ph idx="1"/>
          </p:nvPr>
        </p:nvSpPr>
        <p:spPr/>
        <p:txBody>
          <a:bodyPr>
            <a:normAutofit/>
          </a:bodyPr>
          <a:lstStyle/>
          <a:p>
            <a:r>
              <a:rPr lang="en-US" sz="1600" dirty="0"/>
              <a:t>There are 2699 petrol cars, 2139 diesel cars, 100 CNG cars , 5 LPG cars and 3 electronic cars in the given data set</a:t>
            </a:r>
          </a:p>
          <a:p>
            <a:pPr marL="0" indent="0">
              <a:buNone/>
            </a:pP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49" y="2708920"/>
            <a:ext cx="749776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47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Seller Type</a:t>
            </a:r>
            <a:endParaRPr lang="en-IN" sz="2400" dirty="0"/>
          </a:p>
        </p:txBody>
      </p:sp>
      <p:sp>
        <p:nvSpPr>
          <p:cNvPr id="3" name="Content Placeholder 2"/>
          <p:cNvSpPr>
            <a:spLocks noGrp="1"/>
          </p:cNvSpPr>
          <p:nvPr>
            <p:ph idx="1"/>
          </p:nvPr>
        </p:nvSpPr>
        <p:spPr>
          <a:xfrm>
            <a:off x="457200" y="1196752"/>
            <a:ext cx="8229600" cy="4929411"/>
          </a:xfrm>
        </p:spPr>
        <p:txBody>
          <a:bodyPr/>
          <a:lstStyle/>
          <a:p>
            <a:pPr marL="0" indent="0">
              <a:buNone/>
            </a:pPr>
            <a:r>
              <a:rPr lang="en-US" sz="2400" dirty="0"/>
              <a:t>most of the cars are </a:t>
            </a:r>
            <a:r>
              <a:rPr lang="en-US" sz="2400" dirty="0" smtClean="0"/>
              <a:t>fed </a:t>
            </a:r>
            <a:r>
              <a:rPr lang="en-US" sz="2400" dirty="0"/>
              <a:t>by the dealers in the given dataset. 3399 cars are from </a:t>
            </a:r>
            <a:r>
              <a:rPr lang="en-US" sz="2400" dirty="0" smtClean="0"/>
              <a:t>dealers, </a:t>
            </a:r>
            <a:r>
              <a:rPr lang="en-US" sz="2400" dirty="0"/>
              <a:t>1503 cars are from Individual owners and 44 are from Trustmark </a:t>
            </a:r>
            <a:r>
              <a:rPr lang="en-US" sz="2400" dirty="0" smtClean="0"/>
              <a:t>Dealers</a:t>
            </a:r>
            <a:endParaRPr lang="en-US" sz="2400" dirty="0" smtClean="0"/>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2636912"/>
            <a:ext cx="7802563"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17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smtClean="0"/>
              <a:t>Transmission</a:t>
            </a:r>
            <a:endParaRPr lang="en-IN" dirty="0"/>
          </a:p>
        </p:txBody>
      </p:sp>
      <p:sp>
        <p:nvSpPr>
          <p:cNvPr id="3" name="Content Placeholder 2"/>
          <p:cNvSpPr>
            <a:spLocks noGrp="1"/>
          </p:cNvSpPr>
          <p:nvPr>
            <p:ph idx="1"/>
          </p:nvPr>
        </p:nvSpPr>
        <p:spPr>
          <a:xfrm>
            <a:off x="456406" y="1196752"/>
            <a:ext cx="8229600" cy="4669979"/>
          </a:xfrm>
        </p:spPr>
        <p:txBody>
          <a:bodyPr/>
          <a:lstStyle/>
          <a:p>
            <a:pPr marL="0" indent="0">
              <a:buNone/>
            </a:pPr>
            <a:r>
              <a:rPr lang="en-US" dirty="0"/>
              <a:t>There are 3616 Manual transmission and 1330 Automatic </a:t>
            </a:r>
            <a:r>
              <a:rPr lang="en-US" dirty="0" err="1"/>
              <a:t>transmition</a:t>
            </a:r>
            <a:r>
              <a:rPr lang="en-US" dirty="0"/>
              <a:t> cars in the given data set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636912"/>
            <a:ext cx="7812087"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4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Owner</a:t>
            </a:r>
            <a:endParaRPr lang="en-IN" dirty="0"/>
          </a:p>
        </p:txBody>
      </p:sp>
      <p:sp>
        <p:nvSpPr>
          <p:cNvPr id="3" name="Content Placeholder 2"/>
          <p:cNvSpPr>
            <a:spLocks noGrp="1"/>
          </p:cNvSpPr>
          <p:nvPr>
            <p:ph idx="1"/>
          </p:nvPr>
        </p:nvSpPr>
        <p:spPr>
          <a:xfrm>
            <a:off x="457200" y="980728"/>
            <a:ext cx="8229600" cy="5145435"/>
          </a:xfrm>
        </p:spPr>
        <p:txBody>
          <a:bodyPr/>
          <a:lstStyle/>
          <a:p>
            <a:r>
              <a:rPr lang="en-US" dirty="0"/>
              <a:t>most of the cars second hand cars as the first owner itself is selling most of the cars as per given data set</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6" y="2708920"/>
            <a:ext cx="7821613"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90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Selling price </a:t>
            </a:r>
            <a:r>
              <a:rPr lang="en-IN" dirty="0" err="1" smtClean="0"/>
              <a:t>Vs</a:t>
            </a:r>
            <a:r>
              <a:rPr lang="en-IN" dirty="0" smtClean="0"/>
              <a:t> </a:t>
            </a:r>
            <a:r>
              <a:rPr lang="en-IN" dirty="0" err="1" smtClean="0"/>
              <a:t>Kms</a:t>
            </a:r>
            <a:r>
              <a:rPr lang="en-IN" dirty="0" err="1" smtClean="0"/>
              <a:t>_Driven</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More number of kilo meters driven feature reduces the selling price of used cars</a:t>
            </a:r>
            <a:endParaRPr lang="en-IN"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6873441" cy="367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70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Selling Price </a:t>
            </a:r>
            <a:r>
              <a:rPr lang="en-IN" dirty="0" err="1" smtClean="0"/>
              <a:t>Vs</a:t>
            </a:r>
            <a:r>
              <a:rPr lang="en-IN" dirty="0" smtClean="0"/>
              <a:t> Age of car</a:t>
            </a:r>
            <a:endParaRPr lang="en-IN" dirty="0"/>
          </a:p>
        </p:txBody>
      </p:sp>
      <p:sp>
        <p:nvSpPr>
          <p:cNvPr id="3" name="Content Placeholder 2"/>
          <p:cNvSpPr>
            <a:spLocks noGrp="1"/>
          </p:cNvSpPr>
          <p:nvPr>
            <p:ph idx="1"/>
          </p:nvPr>
        </p:nvSpPr>
        <p:spPr/>
        <p:txBody>
          <a:bodyPr>
            <a:normAutofit lnSpcReduction="10000"/>
          </a:bodyPr>
          <a:lstStyle/>
          <a:p>
            <a:r>
              <a:rPr lang="en-US" dirty="0" smtClean="0"/>
              <a:t>it </a:t>
            </a:r>
            <a:r>
              <a:rPr lang="en-US" dirty="0"/>
              <a:t>shows </a:t>
            </a:r>
            <a:r>
              <a:rPr lang="en-US" dirty="0" smtClean="0"/>
              <a:t>that</a:t>
            </a:r>
          </a:p>
          <a:p>
            <a:pPr marL="0" indent="0">
              <a:buNone/>
            </a:pPr>
            <a:r>
              <a:rPr lang="en-US" dirty="0" smtClean="0"/>
              <a:t> </a:t>
            </a:r>
            <a:r>
              <a:rPr lang="en-US" dirty="0"/>
              <a:t>increase in the </a:t>
            </a:r>
            <a:endParaRPr lang="en-US" dirty="0" smtClean="0"/>
          </a:p>
          <a:p>
            <a:pPr marL="0" indent="0">
              <a:buNone/>
            </a:pPr>
            <a:r>
              <a:rPr lang="en-US" dirty="0" smtClean="0"/>
              <a:t>age </a:t>
            </a:r>
            <a:r>
              <a:rPr lang="en-US" dirty="0"/>
              <a:t>of the car </a:t>
            </a:r>
            <a:endParaRPr lang="en-US" dirty="0" smtClean="0"/>
          </a:p>
          <a:p>
            <a:pPr marL="0" indent="0">
              <a:buNone/>
            </a:pPr>
            <a:r>
              <a:rPr lang="en-US" dirty="0" smtClean="0"/>
              <a:t>reduces </a:t>
            </a:r>
            <a:r>
              <a:rPr lang="en-US" dirty="0"/>
              <a:t>the </a:t>
            </a:r>
            <a:endParaRPr lang="en-US" dirty="0" smtClean="0"/>
          </a:p>
          <a:p>
            <a:pPr marL="0" indent="0">
              <a:buNone/>
            </a:pPr>
            <a:r>
              <a:rPr lang="en-US" dirty="0" smtClean="0"/>
              <a:t>selling </a:t>
            </a:r>
            <a:r>
              <a:rPr lang="en-US" dirty="0"/>
              <a:t>price, </a:t>
            </a:r>
            <a:endParaRPr lang="en-US" dirty="0" smtClean="0"/>
          </a:p>
          <a:p>
            <a:pPr marL="0" indent="0">
              <a:buNone/>
            </a:pPr>
            <a:r>
              <a:rPr lang="en-US" dirty="0" smtClean="0"/>
              <a:t>which </a:t>
            </a:r>
            <a:r>
              <a:rPr lang="en-US" dirty="0"/>
              <a:t>is expected </a:t>
            </a:r>
            <a:endParaRPr lang="en-US" dirty="0" smtClean="0"/>
          </a:p>
          <a:p>
            <a:pPr marL="0" indent="0">
              <a:buNone/>
            </a:pPr>
            <a:r>
              <a:rPr lang="en-US" dirty="0" smtClean="0"/>
              <a:t>as </a:t>
            </a:r>
            <a:r>
              <a:rPr lang="en-US" dirty="0"/>
              <a:t>Depreciation of </a:t>
            </a:r>
            <a:endParaRPr lang="en-US" dirty="0" smtClean="0"/>
          </a:p>
          <a:p>
            <a:pPr marL="0" indent="0">
              <a:buNone/>
            </a:pPr>
            <a:r>
              <a:rPr lang="en-US" dirty="0" smtClean="0"/>
              <a:t>An </a:t>
            </a:r>
            <a:r>
              <a:rPr lang="en-US" dirty="0" err="1" smtClean="0"/>
              <a:t>assest</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772816"/>
            <a:ext cx="49434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88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Selling Price </a:t>
            </a:r>
            <a:r>
              <a:rPr lang="en-IN" sz="2400" dirty="0" err="1" smtClean="0"/>
              <a:t>Vs</a:t>
            </a:r>
            <a:r>
              <a:rPr lang="en-IN" sz="2400" dirty="0" smtClean="0"/>
              <a:t> Transmission</a:t>
            </a:r>
            <a:endParaRPr lang="en-IN" sz="2400" dirty="0"/>
          </a:p>
        </p:txBody>
      </p:sp>
      <p:sp>
        <p:nvSpPr>
          <p:cNvPr id="3" name="Content Placeholder 2"/>
          <p:cNvSpPr>
            <a:spLocks noGrp="1"/>
          </p:cNvSpPr>
          <p:nvPr>
            <p:ph idx="1"/>
          </p:nvPr>
        </p:nvSpPr>
        <p:spPr/>
        <p:txBody>
          <a:bodyPr/>
          <a:lstStyle/>
          <a:p>
            <a:r>
              <a:rPr lang="en-US" dirty="0"/>
              <a:t>Automatic </a:t>
            </a:r>
            <a:r>
              <a:rPr lang="en-US" dirty="0" err="1"/>
              <a:t>trasmission</a:t>
            </a:r>
            <a:r>
              <a:rPr lang="en-US" dirty="0"/>
              <a:t> cars price is high in the given data set</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777" y="2708920"/>
            <a:ext cx="52387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68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364</Words>
  <Application>Microsoft Office PowerPoint</Application>
  <PresentationFormat>On-screen Show (4:3)</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Car Price prediction</vt:lpstr>
      <vt:lpstr>EDA</vt:lpstr>
      <vt:lpstr>Fuel Type</vt:lpstr>
      <vt:lpstr>Seller Type</vt:lpstr>
      <vt:lpstr>Transmission</vt:lpstr>
      <vt:lpstr>Owner</vt:lpstr>
      <vt:lpstr>Selling price Vs Kms_Driven</vt:lpstr>
      <vt:lpstr>Selling Price Vs Age of car</vt:lpstr>
      <vt:lpstr>Selling Price Vs Transmission</vt:lpstr>
      <vt:lpstr>Outliers fix</vt:lpstr>
      <vt:lpstr>Model Building</vt:lpstr>
      <vt:lpstr>Model Building</vt:lpstr>
      <vt:lpstr>Model Building</vt:lpstr>
      <vt:lpstr>Model Building</vt:lpstr>
      <vt:lpstr>Model Building</vt:lpstr>
      <vt:lpstr>Hyper parameter tunning</vt:lpstr>
      <vt:lpstr>Final model</vt:lpstr>
      <vt:lpstr>Actual Vs Predicted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suren</dc:creator>
  <cp:lastModifiedBy>suren</cp:lastModifiedBy>
  <cp:revision>8</cp:revision>
  <dcterms:created xsi:type="dcterms:W3CDTF">2021-05-22T09:14:44Z</dcterms:created>
  <dcterms:modified xsi:type="dcterms:W3CDTF">2021-10-04T23:05:50Z</dcterms:modified>
</cp:coreProperties>
</file>