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75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04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3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1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0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8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2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62DE-FF8D-458B-9379-76378BDC1E6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E6B4-8D06-4E33-86F2-B6AA237B9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Flight Price </a:t>
            </a:r>
            <a:r>
              <a:rPr lang="en-IN" dirty="0" smtClean="0">
                <a:solidFill>
                  <a:srgbClr val="00B050"/>
                </a:solidFill>
              </a:rPr>
              <a:t>prediction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Problem </a:t>
            </a:r>
            <a:r>
              <a:rPr lang="en-US" sz="1400" b="1" dirty="0"/>
              <a:t>Statement: </a:t>
            </a:r>
            <a:endParaRPr lang="en-IN" sz="1400" b="1" dirty="0"/>
          </a:p>
          <a:p>
            <a:r>
              <a:rPr lang="en-IN" sz="1400" dirty="0"/>
              <a:t>Anyone who has booked a flight ticket knows how unexpectedly the prices vary. The cheapest available ticket on a given flight gets more and less expensive over time. This usually happens as an attempt to maximize revenue based on - 1. Time of purchase patterns (making sure last-minute purchases are expensive) 2. Keeping the flight as full as they want it (raising prices on a flight which is filling up in order to reduce sales and hold back inventory for those expensive last-minute expensive purchases) So, you have to work on a project where you collect data of flight fares with other features and work to make a model to predict fares of </a:t>
            </a:r>
            <a:r>
              <a:rPr lang="en-IN" sz="1400" dirty="0" smtClean="0"/>
              <a:t>flights.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This project contains of two phases: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dirty="0"/>
              <a:t>Data collection using selenium and beautiful </a:t>
            </a:r>
            <a:r>
              <a:rPr lang="en-US" sz="1400" dirty="0" smtClean="0"/>
              <a:t>soup from yatra.com</a:t>
            </a:r>
            <a:endParaRPr lang="en-US" sz="1400" dirty="0"/>
          </a:p>
          <a:p>
            <a:pPr lvl="1">
              <a:buFont typeface="Wingdings" pitchFamily="2" charset="2"/>
              <a:buChar char="q"/>
            </a:pPr>
            <a:r>
              <a:rPr lang="en-US" sz="1400" dirty="0"/>
              <a:t>Model building phase., 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/>
              <a:t>	Data cleaning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/>
              <a:t>	Exploratory data analysis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/>
              <a:t>	Data Pre-processing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/>
              <a:t>	Model building and 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dirty="0"/>
              <a:t>	model evaluation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7705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Model Building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Linear regression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Cross Validation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2390775"/>
            <a:ext cx="71691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65" y="5748080"/>
            <a:ext cx="718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56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Model Building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ADA Boost regression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Cross Validation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276872"/>
            <a:ext cx="71882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5805264"/>
            <a:ext cx="71564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59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Model Building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Random forest regression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Cross Validation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9" y="2276872"/>
            <a:ext cx="71945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9" y="5733256"/>
            <a:ext cx="71564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01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Model Building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KNN regression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Cross Validation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12975"/>
            <a:ext cx="719455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32" y="5805264"/>
            <a:ext cx="718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46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Model Building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XGBoost regression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Cross Validation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200275"/>
            <a:ext cx="71882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5733256"/>
            <a:ext cx="71818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09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Hyper parameter </a:t>
            </a:r>
            <a:r>
              <a:rPr lang="en-IN" sz="2400" b="1" dirty="0" err="1" smtClean="0"/>
              <a:t>tunning</a:t>
            </a:r>
            <a:endParaRPr lang="en-IN" sz="2400" b="1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45" y="1600200"/>
            <a:ext cx="666550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7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Final model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691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14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Actual </a:t>
            </a:r>
            <a:r>
              <a:rPr lang="en-IN" dirty="0" err="1" smtClean="0"/>
              <a:t>Vs</a:t>
            </a:r>
            <a:r>
              <a:rPr lang="en-IN" dirty="0" smtClean="0"/>
              <a:t> Predicted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71613"/>
            <a:ext cx="82867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67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contains the below features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 smtClean="0"/>
              <a:t>the shape of the data is </a:t>
            </a:r>
            <a:r>
              <a:rPr lang="en-IN" dirty="0" smtClean="0"/>
              <a:t>3121, 9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9343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446856" y="260648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00B050"/>
                </a:solidFill>
              </a:rPr>
              <a:t>EDA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7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Place of Origin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all the fight details scrapped are originated from Mumbai, Bangalore, Chennai, </a:t>
            </a:r>
            <a:r>
              <a:rPr lang="en-US" sz="1600" dirty="0" smtClean="0"/>
              <a:t>Hyderabad</a:t>
            </a:r>
            <a:r>
              <a:rPr lang="en-US" sz="1600" dirty="0"/>
              <a:t>, Goa, </a:t>
            </a:r>
            <a:r>
              <a:rPr lang="en-US" sz="1600" dirty="0" err="1"/>
              <a:t>Kolkatha</a:t>
            </a:r>
            <a:r>
              <a:rPr lang="en-US" sz="1600" dirty="0"/>
              <a:t>, Pune, Jaipur and </a:t>
            </a:r>
            <a:r>
              <a:rPr lang="en-US" sz="1600" dirty="0" err="1"/>
              <a:t>L</a:t>
            </a:r>
            <a:r>
              <a:rPr lang="en-US" sz="1600" dirty="0" err="1" smtClean="0"/>
              <a:t>ucknow</a:t>
            </a:r>
            <a:r>
              <a:rPr lang="en-US" sz="1600" dirty="0" smtClean="0"/>
              <a:t>. And the maximum flights are from </a:t>
            </a:r>
            <a:r>
              <a:rPr lang="en-US" sz="1600" dirty="0" err="1" smtClean="0"/>
              <a:t>Kolkatha</a:t>
            </a:r>
            <a:r>
              <a:rPr lang="en-US" sz="1600" dirty="0" smtClean="0"/>
              <a:t> and </a:t>
            </a:r>
            <a:r>
              <a:rPr lang="en-US" sz="1600" dirty="0" err="1" smtClean="0"/>
              <a:t>Lucknow</a:t>
            </a:r>
            <a:endParaRPr lang="en-IN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74064"/>
            <a:ext cx="7065984" cy="424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7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err="1"/>
              <a:t>Airways_name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This data set contains data of 6 airways as shown below and </a:t>
            </a:r>
            <a:r>
              <a:rPr lang="en-US" sz="2400" dirty="0" err="1"/>
              <a:t>IndiGo</a:t>
            </a:r>
            <a:r>
              <a:rPr lang="en-US" sz="2400" dirty="0"/>
              <a:t> and Go First is high in the given data set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4343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17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 err="1"/>
              <a:t>no_of_stops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6" y="1196752"/>
            <a:ext cx="8229600" cy="4669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 stop flight are </a:t>
            </a:r>
            <a:r>
              <a:rPr lang="en-US" sz="2000" dirty="0" err="1"/>
              <a:t>hihg</a:t>
            </a:r>
            <a:r>
              <a:rPr lang="en-US" sz="2000" dirty="0"/>
              <a:t> in this data set, i.e., 1781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non stop flights are nearly 1316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 stops flights are 73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and 1 3 stops flight</a:t>
            </a:r>
            <a:endParaRPr lang="en-IN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295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43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Airways </a:t>
            </a:r>
            <a:r>
              <a:rPr lang="en-IN" dirty="0" err="1" smtClean="0"/>
              <a:t>Vs</a:t>
            </a:r>
            <a:r>
              <a:rPr lang="en-IN" dirty="0" smtClean="0"/>
              <a:t> Price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Flight ticket prices are not frequently changing, but the flight ticket prices are at high before between 3 to 7 days from </a:t>
            </a:r>
            <a:r>
              <a:rPr lang="en-US" sz="2000" dirty="0" err="1"/>
              <a:t>depature</a:t>
            </a:r>
            <a:r>
              <a:rPr lang="en-US" sz="2000" dirty="0"/>
              <a:t> date in this data set</a:t>
            </a:r>
          </a:p>
          <a:p>
            <a:r>
              <a:rPr lang="en-US" sz="2000" dirty="0"/>
              <a:t>flight </a:t>
            </a:r>
            <a:r>
              <a:rPr lang="en-US" sz="2000" dirty="0" err="1"/>
              <a:t>tivcket</a:t>
            </a:r>
            <a:r>
              <a:rPr lang="en-US" sz="2000" dirty="0"/>
              <a:t> price is at its cheapest almost a month before the departure date as shown above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56992"/>
            <a:ext cx="70866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70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Airways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travel_Cities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 this data set,</a:t>
            </a:r>
          </a:p>
          <a:p>
            <a:r>
              <a:rPr lang="en-IN" dirty="0"/>
              <a:t>Indigo airways charge </a:t>
            </a:r>
            <a:r>
              <a:rPr lang="en-IN" dirty="0" err="1"/>
              <a:t>lessesbetween</a:t>
            </a:r>
            <a:r>
              <a:rPr lang="en-IN" dirty="0"/>
              <a:t> Delhi to Mumbai</a:t>
            </a:r>
          </a:p>
          <a:p>
            <a:r>
              <a:rPr lang="en-IN" dirty="0"/>
              <a:t>Indigo airways charge </a:t>
            </a:r>
            <a:r>
              <a:rPr lang="en-IN" dirty="0" err="1"/>
              <a:t>lessesbetween</a:t>
            </a:r>
            <a:r>
              <a:rPr lang="en-IN" dirty="0"/>
              <a:t> Delhi to Bangalore</a:t>
            </a:r>
          </a:p>
          <a:p>
            <a:r>
              <a:rPr lang="en-IN" dirty="0" err="1"/>
              <a:t>Vistara</a:t>
            </a:r>
            <a:r>
              <a:rPr lang="en-IN" dirty="0"/>
              <a:t> airways charge </a:t>
            </a:r>
            <a:r>
              <a:rPr lang="en-IN" dirty="0" err="1"/>
              <a:t>lessesbetween</a:t>
            </a:r>
            <a:r>
              <a:rPr lang="en-IN" dirty="0"/>
              <a:t> Delhi to Chennai</a:t>
            </a:r>
          </a:p>
          <a:p>
            <a:r>
              <a:rPr lang="en-IN" dirty="0" err="1"/>
              <a:t>Airindia</a:t>
            </a:r>
            <a:r>
              <a:rPr lang="en-IN" dirty="0"/>
              <a:t> airways charge </a:t>
            </a:r>
            <a:r>
              <a:rPr lang="en-IN" dirty="0" err="1"/>
              <a:t>lessesbetween</a:t>
            </a:r>
            <a:r>
              <a:rPr lang="en-IN" dirty="0"/>
              <a:t> Delhi to Hyderabad</a:t>
            </a:r>
          </a:p>
          <a:p>
            <a:r>
              <a:rPr lang="en-IN" dirty="0" err="1"/>
              <a:t>Airindia</a:t>
            </a:r>
            <a:r>
              <a:rPr lang="en-IN" dirty="0"/>
              <a:t> airways charge </a:t>
            </a:r>
            <a:r>
              <a:rPr lang="en-IN" dirty="0" err="1"/>
              <a:t>lessesbetween</a:t>
            </a:r>
            <a:r>
              <a:rPr lang="en-IN" dirty="0"/>
              <a:t> Delhi to Goa</a:t>
            </a:r>
          </a:p>
          <a:p>
            <a:r>
              <a:rPr lang="en-IN" dirty="0"/>
              <a:t>Indigo airways charge </a:t>
            </a:r>
            <a:r>
              <a:rPr lang="en-IN" dirty="0" err="1"/>
              <a:t>lessesbetween</a:t>
            </a:r>
            <a:r>
              <a:rPr lang="en-IN" dirty="0"/>
              <a:t> Delhi to </a:t>
            </a:r>
            <a:r>
              <a:rPr lang="en-IN" dirty="0" err="1"/>
              <a:t>Kolkatha</a:t>
            </a:r>
            <a:endParaRPr lang="en-IN" dirty="0"/>
          </a:p>
          <a:p>
            <a:r>
              <a:rPr lang="en-IN" dirty="0" err="1"/>
              <a:t>Airindia</a:t>
            </a:r>
            <a:r>
              <a:rPr lang="en-IN" dirty="0"/>
              <a:t> airways charge </a:t>
            </a:r>
            <a:r>
              <a:rPr lang="en-IN" dirty="0" err="1"/>
              <a:t>lessesbetween</a:t>
            </a:r>
            <a:r>
              <a:rPr lang="en-IN" dirty="0"/>
              <a:t> Delhi to Pune</a:t>
            </a:r>
          </a:p>
          <a:p>
            <a:r>
              <a:rPr lang="en-IN" dirty="0"/>
              <a:t>Air Asia airways charge </a:t>
            </a:r>
            <a:r>
              <a:rPr lang="en-IN" dirty="0" err="1"/>
              <a:t>lessesbetween</a:t>
            </a:r>
            <a:r>
              <a:rPr lang="en-IN" dirty="0"/>
              <a:t> Delhi to Jaipur</a:t>
            </a:r>
          </a:p>
          <a:p>
            <a:r>
              <a:rPr lang="en-IN" dirty="0" err="1"/>
              <a:t>Vistara</a:t>
            </a:r>
            <a:r>
              <a:rPr lang="en-IN" dirty="0"/>
              <a:t> airways charge </a:t>
            </a:r>
            <a:r>
              <a:rPr lang="en-IN" dirty="0" err="1"/>
              <a:t>lessesbetween</a:t>
            </a:r>
            <a:r>
              <a:rPr lang="en-IN" dirty="0"/>
              <a:t> Delhi to </a:t>
            </a:r>
            <a:r>
              <a:rPr lang="en-IN" dirty="0" err="1"/>
              <a:t>Lucknow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8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12"/>
            <a:ext cx="7200800" cy="690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08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Airways </a:t>
            </a:r>
            <a:r>
              <a:rPr lang="en-IN" sz="2400" dirty="0" err="1" smtClean="0"/>
              <a:t>Vs</a:t>
            </a:r>
            <a:r>
              <a:rPr lang="en-IN" sz="2400" dirty="0" smtClean="0"/>
              <a:t> Price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Vistara</a:t>
            </a:r>
            <a:r>
              <a:rPr lang="en-US" dirty="0"/>
              <a:t> is cheaper in this given data set, followed by Indigo, Air </a:t>
            </a:r>
            <a:r>
              <a:rPr lang="en-US" dirty="0" err="1"/>
              <a:t>asia</a:t>
            </a:r>
            <a:r>
              <a:rPr lang="en-US" dirty="0"/>
              <a:t>, Spice jet, Air </a:t>
            </a:r>
            <a:r>
              <a:rPr lang="en-US" dirty="0" err="1"/>
              <a:t>india</a:t>
            </a:r>
            <a:r>
              <a:rPr lang="en-US" dirty="0"/>
              <a:t> and go first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8009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8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432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Flight Price prediction</vt:lpstr>
      <vt:lpstr>PowerPoint Presentation</vt:lpstr>
      <vt:lpstr>Place of Origin</vt:lpstr>
      <vt:lpstr>Airways_name</vt:lpstr>
      <vt:lpstr>no_of_stops</vt:lpstr>
      <vt:lpstr>Airways Vs Price</vt:lpstr>
      <vt:lpstr>Airways Vs travel_Cities</vt:lpstr>
      <vt:lpstr>PowerPoint Presentation</vt:lpstr>
      <vt:lpstr>Airways Vs Price</vt:lpstr>
      <vt:lpstr>Model Building</vt:lpstr>
      <vt:lpstr>Model Building</vt:lpstr>
      <vt:lpstr>Model Building</vt:lpstr>
      <vt:lpstr>Model Building</vt:lpstr>
      <vt:lpstr>Model Building</vt:lpstr>
      <vt:lpstr>Hyper parameter tunning</vt:lpstr>
      <vt:lpstr>Final model</vt:lpstr>
      <vt:lpstr>Actual Vs Predicted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</dc:title>
  <dc:creator>suren</dc:creator>
  <cp:lastModifiedBy>suren</cp:lastModifiedBy>
  <cp:revision>13</cp:revision>
  <dcterms:created xsi:type="dcterms:W3CDTF">2021-05-22T09:14:44Z</dcterms:created>
  <dcterms:modified xsi:type="dcterms:W3CDTF">2021-10-28T17:23:39Z</dcterms:modified>
</cp:coreProperties>
</file>