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6" r:id="rId12"/>
    <p:sldId id="265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64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7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8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8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2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l="-17000" t="39000" r="-17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FA2A-227A-45A8-B6FA-82B9C19BD941}" type="datetimeFigureOut">
              <a:rPr lang="pl-PL" smtClean="0"/>
              <a:t>2016-12-07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73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17000" t="17000" r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41422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61961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34958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t="39000" r="-17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w latach 1988 - 2008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Podtytuł 2"/>
          <p:cNvSpPr txBox="1">
            <a:spLocks/>
          </p:cNvSpPr>
          <p:nvPr/>
        </p:nvSpPr>
        <p:spPr>
          <a:xfrm>
            <a:off x="539552" y="1491630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Protokół w Kioto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Podtytuł 2"/>
          <p:cNvSpPr txBox="1">
            <a:spLocks/>
          </p:cNvSpPr>
          <p:nvPr/>
        </p:nvSpPr>
        <p:spPr>
          <a:xfrm>
            <a:off x="539552" y="2463738"/>
            <a:ext cx="590465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Średnia emisja metanu w latach 1988 - 2008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97778"/>
              </p:ext>
            </p:extLst>
          </p:nvPr>
        </p:nvGraphicFramePr>
        <p:xfrm>
          <a:off x="683570" y="2852872"/>
          <a:ext cx="7776861" cy="806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1818"/>
                <a:gridCol w="589283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</a:tblGrid>
              <a:tr h="212258"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Rok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`88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`89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`90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`91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`92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`93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`94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`95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`96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`97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`98 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smtClean="0"/>
                        <a:t>Wartość</a:t>
                      </a:r>
                      <a:endParaRPr lang="pl-PL" sz="800" b="1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`99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`00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`01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`02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`03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`04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`05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`06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`07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`08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l-PL" sz="1800" dirty="0"/>
                    </a:p>
                  </a:txBody>
                  <a:tcPr marT="34290" marB="34290" anchor="ctr"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9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900" dirty="0"/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13" name="Podtytuł 2"/>
          <p:cNvSpPr txBox="1">
            <a:spLocks/>
          </p:cNvSpPr>
          <p:nvPr/>
        </p:nvSpPr>
        <p:spPr>
          <a:xfrm>
            <a:off x="560007" y="4011910"/>
            <a:ext cx="590465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Procentowy spadek w stosunku roku 1988 a 2008: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metanu z poszczególnych źródeł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(podział na 4 dekady)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492379" y="1545636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Podtytuł 2"/>
          <p:cNvSpPr txBox="1">
            <a:spLocks/>
          </p:cNvSpPr>
          <p:nvPr/>
        </p:nvSpPr>
        <p:spPr>
          <a:xfrm>
            <a:off x="5492379" y="3115189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9931"/>
            <a:ext cx="4450562" cy="360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3441464" y="1635646"/>
            <a:ext cx="1296144" cy="383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 też będzie gif</a:t>
            </a:r>
            <a:endParaRPr lang="pl-PL" sz="10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3 państw emitujących najwięcej metanu w Europie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3" y="1519908"/>
            <a:ext cx="5760640" cy="311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odtytuł 2"/>
          <p:cNvSpPr txBox="1">
            <a:spLocks/>
          </p:cNvSpPr>
          <p:nvPr/>
        </p:nvSpPr>
        <p:spPr>
          <a:xfrm>
            <a:off x="6156176" y="1722277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6156176" y="3291830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Polska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tle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s</a:t>
            </a:r>
            <a:r>
              <a:rPr lang="pl-PL" sz="2000" dirty="0" err="1" smtClean="0">
                <a:solidFill>
                  <a:schemeClr val="accent6">
                    <a:lumMod val="75000"/>
                  </a:schemeClr>
                </a:solidFill>
              </a:rPr>
              <a:t>ąsiadów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(pełen przebieg lat)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Podtytuł 2"/>
          <p:cNvSpPr txBox="1">
            <a:spLocks/>
          </p:cNvSpPr>
          <p:nvPr/>
        </p:nvSpPr>
        <p:spPr>
          <a:xfrm>
            <a:off x="6156176" y="1722277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6156176" y="3291830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46664"/>
            <a:ext cx="5087436" cy="33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7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79912" y="136325"/>
            <a:ext cx="6789440" cy="707233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</a:rPr>
              <a:t>Mapa cieplna dla Europy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64894" y="699542"/>
            <a:ext cx="3711922" cy="378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emisji metanu w latach 1970 - 2008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508104" y="1537903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652120" y="3003798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70" name="Picture 2" descr="D:\R-project\HeatMap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11" y="0"/>
            <a:ext cx="5448307" cy="50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Podsumowanie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27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Coś powiedzieć o wynikach</a:t>
            </a: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Coś powiedzieć o kodzie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17000" t="17000" r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41422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Olab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61961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34958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Podtytuł 2"/>
          <p:cNvSpPr txBox="1">
            <a:spLocks/>
          </p:cNvSpPr>
          <p:nvPr/>
        </p:nvSpPr>
        <p:spPr>
          <a:xfrm>
            <a:off x="1267261" y="2931790"/>
            <a:ext cx="6400800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Dziękujemy za uwagę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Spis treści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91630"/>
            <a:ext cx="8424936" cy="20522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Kilka słów o metanie:</a:t>
            </a:r>
            <a:r>
              <a:rPr lang="pl-PL" sz="2000" b="1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skąd się bierze i co powoduje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Wprowadzenie do danych: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pochodzenie, obróbka, analiza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w Europie: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emisji dla państw </a:t>
            </a:r>
            <a:r>
              <a:rPr lang="pl-PL" sz="2000" dirty="0" err="1" smtClean="0">
                <a:solidFill>
                  <a:schemeClr val="accent6">
                    <a:lumMod val="75000"/>
                  </a:schemeClr>
                </a:solidFill>
              </a:rPr>
              <a:t>eurpejskich</a:t>
            </a:r>
            <a:endParaRPr lang="pl-PL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dla Polski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emisji  krajowej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Heatmapa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emisji: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wieloletniej emisji metanu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otrzymanych wyników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Kilka słów o metanie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Czym jest metan?</a:t>
            </a: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Skąd się bierze?</a:t>
            </a: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Jak wpływa na środowisko?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Wprowadzenie do danych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EDGAR –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Emissions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 for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Atmospheric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danych</a:t>
            </a:r>
          </a:p>
          <a:p>
            <a:pPr marL="0" indent="0">
              <a:buNone/>
            </a:pP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Obróbka danych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Protokół z Kioto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t="39000" r="-17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78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(podział na 4 dekady)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Admin\Desktop\European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7596"/>
            <a:ext cx="4104456" cy="386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dtytuł 2"/>
          <p:cNvSpPr txBox="1">
            <a:spLocks/>
          </p:cNvSpPr>
          <p:nvPr/>
        </p:nvSpPr>
        <p:spPr>
          <a:xfrm>
            <a:off x="5364088" y="1545636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364088" y="3101942"/>
            <a:ext cx="3312368" cy="972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l="-17000" t="39000" r="-17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(podział na 4 dekady)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C:\Users\Admin\Desktop\wykres_smal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9" y="1329613"/>
            <a:ext cx="5297240" cy="357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dtytuł 2"/>
          <p:cNvSpPr txBox="1">
            <a:spLocks/>
          </p:cNvSpPr>
          <p:nvPr/>
        </p:nvSpPr>
        <p:spPr>
          <a:xfrm>
            <a:off x="5492379" y="1545636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492379" y="3115189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Wykresy 4 źródeł emisji o najwyższej sumie generowania metanu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9423"/>
            <a:ext cx="2810129" cy="186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044" y="1295443"/>
            <a:ext cx="2649912" cy="191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3" y="3122172"/>
            <a:ext cx="2546922" cy="186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9" y="3196910"/>
            <a:ext cx="2520602" cy="171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5897068" y="1539368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wykresów: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5897068" y="3108921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emisji w Europie do emisji na świecie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Podtytuł 2"/>
          <p:cNvSpPr txBox="1">
            <a:spLocks/>
          </p:cNvSpPr>
          <p:nvPr/>
        </p:nvSpPr>
        <p:spPr>
          <a:xfrm>
            <a:off x="4139952" y="2463738"/>
            <a:ext cx="304809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???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364</Words>
  <Application>Microsoft Office PowerPoint</Application>
  <PresentationFormat>Pokaz na ekranie (16:9)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Pakiet R w obliczeniach statystycznych</vt:lpstr>
      <vt:lpstr>Spis treści</vt:lpstr>
      <vt:lpstr>Kilka słów o metanie</vt:lpstr>
      <vt:lpstr>Wprowadzenie do danych</vt:lpstr>
      <vt:lpstr>Analiza emisji w Europie</vt:lpstr>
      <vt:lpstr>Analiza emisji w Europie</vt:lpstr>
      <vt:lpstr>Analiza emisji w Europie</vt:lpstr>
      <vt:lpstr>Analiza emisji w Europie</vt:lpstr>
      <vt:lpstr>Analiza emisji w Europie</vt:lpstr>
      <vt:lpstr>Analiza emisji dla Polski</vt:lpstr>
      <vt:lpstr>Analiza emisji dla Polski</vt:lpstr>
      <vt:lpstr>Analiza emisji dla Polski</vt:lpstr>
      <vt:lpstr>Analiza emisji dla Polski</vt:lpstr>
      <vt:lpstr>Mapa cieplna dla Europy</vt:lpstr>
      <vt:lpstr>Podsumowanie</vt:lpstr>
      <vt:lpstr>Pakiet R w obliczeniach statystycznych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Pakiet R w obliczeniach statystycznych</dc:title>
  <dc:creator>PS</dc:creator>
  <cp:lastModifiedBy>PS</cp:lastModifiedBy>
  <cp:revision>15</cp:revision>
  <dcterms:created xsi:type="dcterms:W3CDTF">2016-12-07T19:57:23Z</dcterms:created>
  <dcterms:modified xsi:type="dcterms:W3CDTF">2016-12-07T21:45:11Z</dcterms:modified>
</cp:coreProperties>
</file>