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1"/>
    <p:sldMasterId id="2147483648" r:id="rId2"/>
  </p:sldMasterIdLst>
  <p:notesMasterIdLst>
    <p:notesMasterId r:id="rId32"/>
  </p:notesMasterIdLst>
  <p:handoutMasterIdLst>
    <p:handoutMasterId r:id="rId33"/>
  </p:handoutMasterIdLst>
  <p:sldIdLst>
    <p:sldId id="258" r:id="rId3"/>
    <p:sldId id="320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90" r:id="rId13"/>
    <p:sldId id="395" r:id="rId14"/>
    <p:sldId id="391" r:id="rId15"/>
    <p:sldId id="396" r:id="rId16"/>
    <p:sldId id="392" r:id="rId17"/>
    <p:sldId id="393" r:id="rId18"/>
    <p:sldId id="394" r:id="rId19"/>
    <p:sldId id="386" r:id="rId20"/>
    <p:sldId id="387" r:id="rId21"/>
    <p:sldId id="388" r:id="rId22"/>
    <p:sldId id="378" r:id="rId23"/>
    <p:sldId id="389" r:id="rId24"/>
    <p:sldId id="369" r:id="rId25"/>
    <p:sldId id="372" r:id="rId26"/>
    <p:sldId id="373" r:id="rId27"/>
    <p:sldId id="374" r:id="rId28"/>
    <p:sldId id="375" r:id="rId29"/>
    <p:sldId id="376" r:id="rId30"/>
    <p:sldId id="275" r:id="rId31"/>
  </p:sldIdLst>
  <p:sldSz cx="12192000" cy="6858000"/>
  <p:notesSz cx="7559675" cy="10691813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00" userDrawn="1">
          <p15:clr>
            <a:srgbClr val="A4A3A4"/>
          </p15:clr>
        </p15:guide>
        <p15:guide id="2" pos="816" userDrawn="1">
          <p15:clr>
            <a:srgbClr val="A4A3A4"/>
          </p15:clr>
        </p15:guide>
        <p15:guide id="3" pos="1056" userDrawn="1">
          <p15:clr>
            <a:srgbClr val="A4A3A4"/>
          </p15:clr>
        </p15:guide>
        <p15:guide id="4" orient="horz" pos="9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367">
          <p15:clr>
            <a:srgbClr val="A4A3A4"/>
          </p15:clr>
        </p15:guide>
        <p15:guide id="2" pos="23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5E1"/>
    <a:srgbClr val="1EA193"/>
    <a:srgbClr val="F05D2C"/>
    <a:srgbClr val="E17E73"/>
    <a:srgbClr val="FFFFFF"/>
    <a:srgbClr val="1A9082"/>
    <a:srgbClr val="BCDBDA"/>
    <a:srgbClr val="00A651"/>
    <a:srgbClr val="FEFEFE"/>
    <a:srgbClr val="7BC8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7" autoAdjust="0"/>
    <p:restoredTop sz="92640" autoAdjust="0"/>
  </p:normalViewPr>
  <p:slideViewPr>
    <p:cSldViewPr snapToGrid="0">
      <p:cViewPr varScale="1">
        <p:scale>
          <a:sx n="62" d="100"/>
          <a:sy n="62" d="100"/>
        </p:scale>
        <p:origin x="1020" y="36"/>
      </p:cViewPr>
      <p:guideLst>
        <p:guide pos="600"/>
        <p:guide pos="816"/>
        <p:guide pos="1056"/>
        <p:guide orient="horz" pos="9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10810"/>
    </p:cViewPr>
  </p:sorterViewPr>
  <p:notesViewPr>
    <p:cSldViewPr snapToGrid="0">
      <p:cViewPr varScale="1">
        <p:scale>
          <a:sx n="44" d="100"/>
          <a:sy n="44" d="100"/>
        </p:scale>
        <p:origin x="-2748" y="-72"/>
      </p:cViewPr>
      <p:guideLst>
        <p:guide orient="horz" pos="3367"/>
        <p:guide pos="23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slide" Target="slides/slide24.xml" /><Relationship Id="rId3" Type="http://schemas.openxmlformats.org/officeDocument/2006/relationships/slide" Target="slides/slide1.xml" /><Relationship Id="rId21" Type="http://schemas.openxmlformats.org/officeDocument/2006/relationships/slide" Target="slides/slide19.xml" /><Relationship Id="rId34" Type="http://schemas.openxmlformats.org/officeDocument/2006/relationships/presProps" Target="presProps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slide" Target="slides/slide23.xml" /><Relationship Id="rId33" Type="http://schemas.openxmlformats.org/officeDocument/2006/relationships/handoutMaster" Target="handoutMasters/handoutMaster1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29" Type="http://schemas.openxmlformats.org/officeDocument/2006/relationships/slide" Target="slides/slide27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slide" Target="slides/slide22.xml" /><Relationship Id="rId32" Type="http://schemas.openxmlformats.org/officeDocument/2006/relationships/notesMaster" Target="notesMasters/notesMaster1.xml" /><Relationship Id="rId37" Type="http://schemas.openxmlformats.org/officeDocument/2006/relationships/tableStyles" Target="tableStyles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slide" Target="slides/slide21.xml" /><Relationship Id="rId28" Type="http://schemas.openxmlformats.org/officeDocument/2006/relationships/slide" Target="slides/slide26.xml" /><Relationship Id="rId36" Type="http://schemas.openxmlformats.org/officeDocument/2006/relationships/theme" Target="theme/theme1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31" Type="http://schemas.openxmlformats.org/officeDocument/2006/relationships/slide" Target="slides/slide29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slide" Target="slides/slide20.xml" /><Relationship Id="rId27" Type="http://schemas.openxmlformats.org/officeDocument/2006/relationships/slide" Target="slides/slide25.xml" /><Relationship Id="rId30" Type="http://schemas.openxmlformats.org/officeDocument/2006/relationships/slide" Target="slides/slide28.xml" /><Relationship Id="rId35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>
            <a:lvl1pPr eaLnBrk="1" fontAlgn="auto">
              <a:spcBef>
                <a:spcPts val="0"/>
              </a:spcBef>
              <a:spcAft>
                <a:spcPts val="0"/>
              </a:spcAft>
              <a:defRPr sz="1400" kern="0"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>
            <a:lvl1pPr algn="r" eaLnBrk="1" fontAlgn="auto">
              <a:spcBef>
                <a:spcPts val="0"/>
              </a:spcBef>
              <a:spcAft>
                <a:spcPts val="0"/>
              </a:spcAft>
              <a:defRPr sz="1400" kern="0"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6825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numCol="1" anchor="b" anchorCtr="0" compatLnSpc="1">
            <a:prstTxWarp prst="textNoShape">
              <a:avLst/>
            </a:prstTxWarp>
            <a:noAutofit/>
          </a:bodyPr>
          <a:lstStyle>
            <a:lvl1pPr eaLnBrk="1">
              <a:defRPr sz="1400" smtClean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angal" panose="02040503050203030202" pitchFamily="18" charset="0"/>
              </a:defRPr>
            </a:lvl1pPr>
          </a:lstStyle>
          <a:p>
            <a:pPr>
              <a:defRPr/>
            </a:pPr>
            <a:r>
              <a:rPr lang="en-IN" altLang="en-US"/>
              <a:t>Copyright©, GP Education and/or its affiliates. All rights reserved.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>
            <a:lvl1pPr algn="r" eaLnBrk="1" fontAlgn="auto">
              <a:spcBef>
                <a:spcPts val="0"/>
              </a:spcBef>
              <a:spcAft>
                <a:spcPts val="0"/>
              </a:spcAft>
              <a:defRPr sz="1400" kern="0"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BDED0D-9D93-485C-B9D1-503483EF1794}" type="slidenum">
              <a:rPr lang="en-IN"/>
              <a:pPr>
                <a:defRPr sz="14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IN" noProof="0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eaLnBrk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eaLnBrk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eaLnBrk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fld id="{55C8AAAF-5132-4505-AB59-843E7FC605C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16046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215900" indent="-215900" algn="l" rtl="0" eaLnBrk="0" fontAlgn="base" hangingPunct="0">
      <a:spcBef>
        <a:spcPct val="0"/>
      </a:spcBef>
      <a:spcAft>
        <a:spcPct val="0"/>
      </a:spcAft>
      <a:defRPr lang="en-IN" sz="2000" kern="1200">
        <a:solidFill>
          <a:srgbClr val="000000"/>
        </a:solidFill>
        <a:latin typeface="Arial" pitchFamily="18"/>
        <a:ea typeface="Microsoft YaHei" pitchFamily="2"/>
        <a:cs typeface="Mangal" pitchFamily="2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8AAAF-5132-4505-AB59-843E7FC605CB}" type="slidenum">
              <a:rPr lang="en-IN" smtClean="0"/>
              <a:pPr>
                <a:defRPr/>
              </a:pPr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10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8AAAF-5132-4505-AB59-843E7FC605CB}" type="slidenum">
              <a:rPr lang="en-IN" smtClean="0"/>
              <a:pPr>
                <a:defRPr/>
              </a:pPr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882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8AAAF-5132-4505-AB59-843E7FC605CB}" type="slidenum">
              <a:rPr lang="en-IN" smtClean="0"/>
              <a:pPr>
                <a:defRPr/>
              </a:pPr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146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 /><Relationship Id="rId1" Type="http://schemas.openxmlformats.org/officeDocument/2006/relationships/tags" Target="../tags/tag9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 /><Relationship Id="rId2" Type="http://schemas.openxmlformats.org/officeDocument/2006/relationships/tags" Target="../tags/tag4.xml" /><Relationship Id="rId1" Type="http://schemas.openxmlformats.org/officeDocument/2006/relationships/tags" Target="../tags/tag3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 /><Relationship Id="rId1" Type="http://schemas.openxmlformats.org/officeDocument/2006/relationships/tags" Target="../tags/tag10.xml" 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 /><Relationship Id="rId1" Type="http://schemas.openxmlformats.org/officeDocument/2006/relationships/tags" Target="../tags/tag11.xml" 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 /><Relationship Id="rId1" Type="http://schemas.openxmlformats.org/officeDocument/2006/relationships/tags" Target="../tags/tag12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 /><Relationship Id="rId1" Type="http://schemas.openxmlformats.org/officeDocument/2006/relationships/tags" Target="../tags/tag5.xml" 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2.xml" 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 /><Relationship Id="rId1" Type="http://schemas.openxmlformats.org/officeDocument/2006/relationships/tags" Target="../tags/tag13.xml" 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 /><Relationship Id="rId2" Type="http://schemas.openxmlformats.org/officeDocument/2006/relationships/tags" Target="../tags/tag15.xml" /><Relationship Id="rId1" Type="http://schemas.openxmlformats.org/officeDocument/2006/relationships/tags" Target="../tags/tag14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 /><Relationship Id="rId1" Type="http://schemas.openxmlformats.org/officeDocument/2006/relationships/tags" Target="../tags/tag6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 /><Relationship Id="rId2" Type="http://schemas.openxmlformats.org/officeDocument/2006/relationships/tags" Target="../tags/tag8.xml" /><Relationship Id="rId1" Type="http://schemas.openxmlformats.org/officeDocument/2006/relationships/tags" Target="../tags/tag7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eve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5185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26524"/>
            <a:ext cx="5157787" cy="592428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931832"/>
            <a:ext cx="5157787" cy="428359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6196013" y="1339403"/>
            <a:ext cx="5157787" cy="592428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6196013" y="1944711"/>
            <a:ext cx="5157787" cy="428359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227642"/>
            <a:ext cx="10515600" cy="689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8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326524"/>
            <a:ext cx="10515600" cy="4824054"/>
          </a:xfrm>
        </p:spPr>
        <p:txBody>
          <a:bodyPr/>
          <a:lstStyle>
            <a:lvl1pPr marL="571500" indent="-571500">
              <a:lnSpc>
                <a:spcPct val="150000"/>
              </a:lnSpc>
              <a:buClr>
                <a:srgbClr val="1A9082"/>
              </a:buClr>
              <a:buFont typeface="Wingdings" panose="05000000000000000000" pitchFamily="2" charset="2"/>
              <a:buChar char="§"/>
              <a:defRPr sz="2000"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</p:txBody>
      </p:sp>
      <p:pic>
        <p:nvPicPr>
          <p:cNvPr id="6" name="Picture 2" descr="What makes a good buyout target? - Real Exits">
            <a:extLst>
              <a:ext uri="{FF2B5EF4-FFF2-40B4-BE49-F238E27FC236}">
                <a16:creationId xmlns:a16="http://schemas.microsoft.com/office/drawing/2014/main" id="{E1313DA0-5465-422D-ADFC-535621AAF9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613" y="2307958"/>
            <a:ext cx="2861187" cy="286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20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838200" y="1309103"/>
            <a:ext cx="10515600" cy="493715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103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3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339403"/>
            <a:ext cx="10515600" cy="4772538"/>
          </a:xfrm>
        </p:spPr>
        <p:txBody>
          <a:bodyPr/>
          <a:lstStyle>
            <a:lvl1pPr marL="0" indent="0">
              <a:lnSpc>
                <a:spcPct val="150000"/>
              </a:lnSpc>
              <a:buClr>
                <a:srgbClr val="1A9082"/>
              </a:buClr>
              <a:buFontTx/>
              <a:buNone/>
              <a:defRPr sz="2000"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</p:txBody>
      </p:sp>
    </p:spTree>
    <p:extLst>
      <p:ext uri="{BB962C8B-B14F-4D97-AF65-F5344CB8AC3E}">
        <p14:creationId xmlns:p14="http://schemas.microsoft.com/office/powerpoint/2010/main" val="11381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339403"/>
            <a:ext cx="3932237" cy="4752304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2"/>
          </p:nvPr>
        </p:nvSpPr>
        <p:spPr>
          <a:xfrm>
            <a:off x="6172200" y="1339403"/>
            <a:ext cx="5181600" cy="475230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27642"/>
            <a:ext cx="10515600" cy="689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29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326524"/>
            <a:ext cx="6172200" cy="4829577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326524"/>
            <a:ext cx="3932237" cy="482957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27642"/>
            <a:ext cx="10515600" cy="689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0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2197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Outlin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569623" y="1446219"/>
            <a:ext cx="829733" cy="1170517"/>
            <a:chOff x="809626" y="1055688"/>
            <a:chExt cx="622300" cy="877888"/>
          </a:xfrm>
          <a:solidFill>
            <a:srgbClr val="BCDBDA"/>
          </a:solidFill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809626" y="1055688"/>
              <a:ext cx="622300" cy="877888"/>
            </a:xfrm>
            <a:custGeom>
              <a:avLst/>
              <a:gdLst>
                <a:gd name="T0" fmla="*/ 138 w 223"/>
                <a:gd name="T1" fmla="*/ 274 h 314"/>
                <a:gd name="T2" fmla="*/ 149 w 223"/>
                <a:gd name="T3" fmla="*/ 268 h 314"/>
                <a:gd name="T4" fmla="*/ 223 w 223"/>
                <a:gd name="T5" fmla="*/ 268 h 314"/>
                <a:gd name="T6" fmla="*/ 223 w 223"/>
                <a:gd name="T7" fmla="*/ 211 h 314"/>
                <a:gd name="T8" fmla="*/ 219 w 223"/>
                <a:gd name="T9" fmla="*/ 200 h 314"/>
                <a:gd name="T10" fmla="*/ 176 w 223"/>
                <a:gd name="T11" fmla="*/ 156 h 314"/>
                <a:gd name="T12" fmla="*/ 219 w 223"/>
                <a:gd name="T13" fmla="*/ 113 h 314"/>
                <a:gd name="T14" fmla="*/ 223 w 223"/>
                <a:gd name="T15" fmla="*/ 102 h 314"/>
                <a:gd name="T16" fmla="*/ 223 w 223"/>
                <a:gd name="T17" fmla="*/ 45 h 314"/>
                <a:gd name="T18" fmla="*/ 150 w 223"/>
                <a:gd name="T19" fmla="*/ 45 h 314"/>
                <a:gd name="T20" fmla="*/ 139 w 223"/>
                <a:gd name="T21" fmla="*/ 38 h 314"/>
                <a:gd name="T22" fmla="*/ 112 w 223"/>
                <a:gd name="T23" fmla="*/ 0 h 314"/>
                <a:gd name="T24" fmla="*/ 83 w 223"/>
                <a:gd name="T25" fmla="*/ 38 h 314"/>
                <a:gd name="T26" fmla="*/ 74 w 223"/>
                <a:gd name="T27" fmla="*/ 45 h 314"/>
                <a:gd name="T28" fmla="*/ 0 w 223"/>
                <a:gd name="T29" fmla="*/ 45 h 314"/>
                <a:gd name="T30" fmla="*/ 0 w 223"/>
                <a:gd name="T31" fmla="*/ 101 h 314"/>
                <a:gd name="T32" fmla="*/ 4 w 223"/>
                <a:gd name="T33" fmla="*/ 112 h 314"/>
                <a:gd name="T34" fmla="*/ 47 w 223"/>
                <a:gd name="T35" fmla="*/ 156 h 314"/>
                <a:gd name="T36" fmla="*/ 4 w 223"/>
                <a:gd name="T37" fmla="*/ 201 h 314"/>
                <a:gd name="T38" fmla="*/ 0 w 223"/>
                <a:gd name="T39" fmla="*/ 217 h 314"/>
                <a:gd name="T40" fmla="*/ 0 w 223"/>
                <a:gd name="T41" fmla="*/ 268 h 314"/>
                <a:gd name="T42" fmla="*/ 74 w 223"/>
                <a:gd name="T43" fmla="*/ 268 h 314"/>
                <a:gd name="T44" fmla="*/ 85 w 223"/>
                <a:gd name="T45" fmla="*/ 274 h 314"/>
                <a:gd name="T46" fmla="*/ 112 w 223"/>
                <a:gd name="T47" fmla="*/ 314 h 314"/>
                <a:gd name="T48" fmla="*/ 138 w 223"/>
                <a:gd name="T49" fmla="*/ 27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3" h="314">
                  <a:moveTo>
                    <a:pt x="138" y="274"/>
                  </a:moveTo>
                  <a:cubicBezTo>
                    <a:pt x="138" y="268"/>
                    <a:pt x="149" y="268"/>
                    <a:pt x="149" y="268"/>
                  </a:cubicBezTo>
                  <a:cubicBezTo>
                    <a:pt x="223" y="268"/>
                    <a:pt x="223" y="268"/>
                    <a:pt x="223" y="268"/>
                  </a:cubicBezTo>
                  <a:cubicBezTo>
                    <a:pt x="223" y="211"/>
                    <a:pt x="223" y="211"/>
                    <a:pt x="223" y="211"/>
                  </a:cubicBezTo>
                  <a:cubicBezTo>
                    <a:pt x="223" y="211"/>
                    <a:pt x="223" y="200"/>
                    <a:pt x="219" y="200"/>
                  </a:cubicBezTo>
                  <a:cubicBezTo>
                    <a:pt x="216" y="200"/>
                    <a:pt x="176" y="228"/>
                    <a:pt x="176" y="156"/>
                  </a:cubicBezTo>
                  <a:cubicBezTo>
                    <a:pt x="176" y="85"/>
                    <a:pt x="217" y="113"/>
                    <a:pt x="219" y="113"/>
                  </a:cubicBezTo>
                  <a:cubicBezTo>
                    <a:pt x="223" y="113"/>
                    <a:pt x="223" y="102"/>
                    <a:pt x="223" y="102"/>
                  </a:cubicBezTo>
                  <a:cubicBezTo>
                    <a:pt x="223" y="45"/>
                    <a:pt x="223" y="45"/>
                    <a:pt x="223" y="45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0" y="45"/>
                    <a:pt x="139" y="42"/>
                    <a:pt x="139" y="38"/>
                  </a:cubicBezTo>
                  <a:cubicBezTo>
                    <a:pt x="139" y="31"/>
                    <a:pt x="177" y="0"/>
                    <a:pt x="112" y="0"/>
                  </a:cubicBezTo>
                  <a:cubicBezTo>
                    <a:pt x="47" y="0"/>
                    <a:pt x="83" y="30"/>
                    <a:pt x="83" y="38"/>
                  </a:cubicBezTo>
                  <a:cubicBezTo>
                    <a:pt x="83" y="42"/>
                    <a:pt x="75" y="45"/>
                    <a:pt x="74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12"/>
                    <a:pt x="4" y="112"/>
                  </a:cubicBezTo>
                  <a:cubicBezTo>
                    <a:pt x="6" y="112"/>
                    <a:pt x="47" y="80"/>
                    <a:pt x="47" y="156"/>
                  </a:cubicBezTo>
                  <a:cubicBezTo>
                    <a:pt x="47" y="232"/>
                    <a:pt x="6" y="201"/>
                    <a:pt x="4" y="201"/>
                  </a:cubicBezTo>
                  <a:cubicBezTo>
                    <a:pt x="0" y="201"/>
                    <a:pt x="0" y="217"/>
                    <a:pt x="0" y="21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74" y="268"/>
                    <a:pt x="74" y="268"/>
                    <a:pt x="74" y="268"/>
                  </a:cubicBezTo>
                  <a:cubicBezTo>
                    <a:pt x="74" y="268"/>
                    <a:pt x="85" y="268"/>
                    <a:pt x="85" y="274"/>
                  </a:cubicBezTo>
                  <a:cubicBezTo>
                    <a:pt x="85" y="284"/>
                    <a:pt x="47" y="314"/>
                    <a:pt x="112" y="314"/>
                  </a:cubicBezTo>
                  <a:cubicBezTo>
                    <a:pt x="177" y="314"/>
                    <a:pt x="138" y="284"/>
                    <a:pt x="138" y="2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dirty="0">
                <a:latin typeface="Gill San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49339" y="1312863"/>
              <a:ext cx="138286" cy="3385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261">
                <a:defRPr/>
              </a:pPr>
              <a:r>
                <a:rPr lang="en-US" altLang="en-US" sz="2933" b="1" dirty="0">
                  <a:solidFill>
                    <a:srgbClr val="1A9082"/>
                  </a:solidFill>
                  <a:latin typeface="Gill Sans"/>
                </a:rPr>
                <a:t>1</a:t>
              </a:r>
              <a:endParaRPr lang="en-US" altLang="en-US" sz="2400" dirty="0">
                <a:solidFill>
                  <a:srgbClr val="1A9082"/>
                </a:solidFill>
                <a:latin typeface="Gill San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98172" y="2485502"/>
            <a:ext cx="1168400" cy="829733"/>
            <a:chOff x="681038" y="1835151"/>
            <a:chExt cx="876300" cy="622300"/>
          </a:xfrm>
          <a:solidFill>
            <a:srgbClr val="BCDBDA"/>
          </a:solidFill>
        </p:grpSpPr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681038" y="1835151"/>
              <a:ext cx="876300" cy="622300"/>
            </a:xfrm>
            <a:custGeom>
              <a:avLst/>
              <a:gdLst>
                <a:gd name="T0" fmla="*/ 40 w 314"/>
                <a:gd name="T1" fmla="*/ 138 h 223"/>
                <a:gd name="T2" fmla="*/ 47 w 314"/>
                <a:gd name="T3" fmla="*/ 149 h 223"/>
                <a:gd name="T4" fmla="*/ 47 w 314"/>
                <a:gd name="T5" fmla="*/ 223 h 223"/>
                <a:gd name="T6" fmla="*/ 103 w 314"/>
                <a:gd name="T7" fmla="*/ 223 h 223"/>
                <a:gd name="T8" fmla="*/ 114 w 314"/>
                <a:gd name="T9" fmla="*/ 219 h 223"/>
                <a:gd name="T10" fmla="*/ 158 w 314"/>
                <a:gd name="T11" fmla="*/ 176 h 223"/>
                <a:gd name="T12" fmla="*/ 201 w 314"/>
                <a:gd name="T13" fmla="*/ 219 h 223"/>
                <a:gd name="T14" fmla="*/ 212 w 314"/>
                <a:gd name="T15" fmla="*/ 223 h 223"/>
                <a:gd name="T16" fmla="*/ 270 w 314"/>
                <a:gd name="T17" fmla="*/ 223 h 223"/>
                <a:gd name="T18" fmla="*/ 270 w 314"/>
                <a:gd name="T19" fmla="*/ 150 h 223"/>
                <a:gd name="T20" fmla="*/ 276 w 314"/>
                <a:gd name="T21" fmla="*/ 139 h 223"/>
                <a:gd name="T22" fmla="*/ 314 w 314"/>
                <a:gd name="T23" fmla="*/ 112 h 223"/>
                <a:gd name="T24" fmla="*/ 276 w 314"/>
                <a:gd name="T25" fmla="*/ 85 h 223"/>
                <a:gd name="T26" fmla="*/ 270 w 314"/>
                <a:gd name="T27" fmla="*/ 74 h 223"/>
                <a:gd name="T28" fmla="*/ 270 w 314"/>
                <a:gd name="T29" fmla="*/ 0 h 223"/>
                <a:gd name="T30" fmla="*/ 213 w 314"/>
                <a:gd name="T31" fmla="*/ 0 h 223"/>
                <a:gd name="T32" fmla="*/ 202 w 314"/>
                <a:gd name="T33" fmla="*/ 4 h 223"/>
                <a:gd name="T34" fmla="*/ 158 w 314"/>
                <a:gd name="T35" fmla="*/ 47 h 223"/>
                <a:gd name="T36" fmla="*/ 113 w 314"/>
                <a:gd name="T37" fmla="*/ 4 h 223"/>
                <a:gd name="T38" fmla="*/ 97 w 314"/>
                <a:gd name="T39" fmla="*/ 0 h 223"/>
                <a:gd name="T40" fmla="*/ 47 w 314"/>
                <a:gd name="T41" fmla="*/ 0 h 223"/>
                <a:gd name="T42" fmla="*/ 47 w 314"/>
                <a:gd name="T43" fmla="*/ 74 h 223"/>
                <a:gd name="T44" fmla="*/ 40 w 314"/>
                <a:gd name="T45" fmla="*/ 85 h 223"/>
                <a:gd name="T46" fmla="*/ 0 w 314"/>
                <a:gd name="T47" fmla="*/ 112 h 223"/>
                <a:gd name="T48" fmla="*/ 40 w 314"/>
                <a:gd name="T49" fmla="*/ 13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4" h="223">
                  <a:moveTo>
                    <a:pt x="40" y="138"/>
                  </a:moveTo>
                  <a:cubicBezTo>
                    <a:pt x="46" y="138"/>
                    <a:pt x="47" y="149"/>
                    <a:pt x="47" y="149"/>
                  </a:cubicBezTo>
                  <a:cubicBezTo>
                    <a:pt x="47" y="223"/>
                    <a:pt x="47" y="223"/>
                    <a:pt x="47" y="223"/>
                  </a:cubicBezTo>
                  <a:cubicBezTo>
                    <a:pt x="103" y="223"/>
                    <a:pt x="103" y="223"/>
                    <a:pt x="103" y="223"/>
                  </a:cubicBezTo>
                  <a:cubicBezTo>
                    <a:pt x="103" y="223"/>
                    <a:pt x="114" y="223"/>
                    <a:pt x="114" y="219"/>
                  </a:cubicBezTo>
                  <a:cubicBezTo>
                    <a:pt x="114" y="216"/>
                    <a:pt x="87" y="176"/>
                    <a:pt x="158" y="176"/>
                  </a:cubicBezTo>
                  <a:cubicBezTo>
                    <a:pt x="219" y="176"/>
                    <a:pt x="201" y="203"/>
                    <a:pt x="201" y="219"/>
                  </a:cubicBezTo>
                  <a:cubicBezTo>
                    <a:pt x="201" y="223"/>
                    <a:pt x="212" y="223"/>
                    <a:pt x="212" y="223"/>
                  </a:cubicBezTo>
                  <a:cubicBezTo>
                    <a:pt x="270" y="223"/>
                    <a:pt x="270" y="223"/>
                    <a:pt x="270" y="223"/>
                  </a:cubicBezTo>
                  <a:cubicBezTo>
                    <a:pt x="270" y="150"/>
                    <a:pt x="270" y="150"/>
                    <a:pt x="270" y="150"/>
                  </a:cubicBezTo>
                  <a:cubicBezTo>
                    <a:pt x="270" y="150"/>
                    <a:pt x="272" y="139"/>
                    <a:pt x="276" y="139"/>
                  </a:cubicBezTo>
                  <a:cubicBezTo>
                    <a:pt x="283" y="139"/>
                    <a:pt x="314" y="177"/>
                    <a:pt x="314" y="112"/>
                  </a:cubicBezTo>
                  <a:cubicBezTo>
                    <a:pt x="314" y="47"/>
                    <a:pt x="284" y="85"/>
                    <a:pt x="276" y="85"/>
                  </a:cubicBezTo>
                  <a:cubicBezTo>
                    <a:pt x="272" y="85"/>
                    <a:pt x="270" y="74"/>
                    <a:pt x="270" y="74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3" y="0"/>
                    <a:pt x="202" y="0"/>
                    <a:pt x="202" y="4"/>
                  </a:cubicBezTo>
                  <a:cubicBezTo>
                    <a:pt x="202" y="6"/>
                    <a:pt x="234" y="47"/>
                    <a:pt x="158" y="47"/>
                  </a:cubicBezTo>
                  <a:cubicBezTo>
                    <a:pt x="82" y="47"/>
                    <a:pt x="113" y="6"/>
                    <a:pt x="113" y="4"/>
                  </a:cubicBezTo>
                  <a:cubicBezTo>
                    <a:pt x="113" y="0"/>
                    <a:pt x="97" y="0"/>
                    <a:pt x="9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7" y="74"/>
                    <a:pt x="46" y="85"/>
                    <a:pt x="40" y="85"/>
                  </a:cubicBezTo>
                  <a:cubicBezTo>
                    <a:pt x="30" y="85"/>
                    <a:pt x="0" y="47"/>
                    <a:pt x="0" y="112"/>
                  </a:cubicBezTo>
                  <a:cubicBezTo>
                    <a:pt x="0" y="177"/>
                    <a:pt x="30" y="138"/>
                    <a:pt x="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dirty="0">
                <a:latin typeface="Gill Sans"/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1049338" y="1966913"/>
              <a:ext cx="138287" cy="3385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261">
                <a:defRPr/>
              </a:pPr>
              <a:r>
                <a:rPr lang="en-US" altLang="en-US" sz="2933" b="1" dirty="0">
                  <a:solidFill>
                    <a:srgbClr val="1A9082"/>
                  </a:solidFill>
                  <a:latin typeface="Gill Sans"/>
                </a:rPr>
                <a:t>2</a:t>
              </a:r>
              <a:endParaRPr lang="en-US" altLang="en-US" sz="2400" dirty="0">
                <a:solidFill>
                  <a:srgbClr val="1A9082"/>
                </a:solidFill>
                <a:latin typeface="Gill Sans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69623" y="3186118"/>
            <a:ext cx="829733" cy="1168400"/>
            <a:chOff x="809626" y="2360613"/>
            <a:chExt cx="622300" cy="876300"/>
          </a:xfrm>
          <a:solidFill>
            <a:srgbClr val="BCDBDA"/>
          </a:solidFill>
        </p:grpSpPr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809626" y="2360613"/>
              <a:ext cx="622300" cy="876300"/>
            </a:xfrm>
            <a:custGeom>
              <a:avLst/>
              <a:gdLst>
                <a:gd name="T0" fmla="*/ 138 w 223"/>
                <a:gd name="T1" fmla="*/ 274 h 314"/>
                <a:gd name="T2" fmla="*/ 149 w 223"/>
                <a:gd name="T3" fmla="*/ 268 h 314"/>
                <a:gd name="T4" fmla="*/ 223 w 223"/>
                <a:gd name="T5" fmla="*/ 268 h 314"/>
                <a:gd name="T6" fmla="*/ 223 w 223"/>
                <a:gd name="T7" fmla="*/ 212 h 314"/>
                <a:gd name="T8" fmla="*/ 219 w 223"/>
                <a:gd name="T9" fmla="*/ 200 h 314"/>
                <a:gd name="T10" fmla="*/ 176 w 223"/>
                <a:gd name="T11" fmla="*/ 156 h 314"/>
                <a:gd name="T12" fmla="*/ 219 w 223"/>
                <a:gd name="T13" fmla="*/ 113 h 314"/>
                <a:gd name="T14" fmla="*/ 223 w 223"/>
                <a:gd name="T15" fmla="*/ 102 h 314"/>
                <a:gd name="T16" fmla="*/ 223 w 223"/>
                <a:gd name="T17" fmla="*/ 45 h 314"/>
                <a:gd name="T18" fmla="*/ 150 w 223"/>
                <a:gd name="T19" fmla="*/ 45 h 314"/>
                <a:gd name="T20" fmla="*/ 139 w 223"/>
                <a:gd name="T21" fmla="*/ 38 h 314"/>
                <a:gd name="T22" fmla="*/ 112 w 223"/>
                <a:gd name="T23" fmla="*/ 0 h 314"/>
                <a:gd name="T24" fmla="*/ 83 w 223"/>
                <a:gd name="T25" fmla="*/ 38 h 314"/>
                <a:gd name="T26" fmla="*/ 74 w 223"/>
                <a:gd name="T27" fmla="*/ 45 h 314"/>
                <a:gd name="T28" fmla="*/ 0 w 223"/>
                <a:gd name="T29" fmla="*/ 45 h 314"/>
                <a:gd name="T30" fmla="*/ 0 w 223"/>
                <a:gd name="T31" fmla="*/ 101 h 314"/>
                <a:gd name="T32" fmla="*/ 4 w 223"/>
                <a:gd name="T33" fmla="*/ 113 h 314"/>
                <a:gd name="T34" fmla="*/ 47 w 223"/>
                <a:gd name="T35" fmla="*/ 156 h 314"/>
                <a:gd name="T36" fmla="*/ 4 w 223"/>
                <a:gd name="T37" fmla="*/ 201 h 314"/>
                <a:gd name="T38" fmla="*/ 0 w 223"/>
                <a:gd name="T39" fmla="*/ 217 h 314"/>
                <a:gd name="T40" fmla="*/ 0 w 223"/>
                <a:gd name="T41" fmla="*/ 268 h 314"/>
                <a:gd name="T42" fmla="*/ 74 w 223"/>
                <a:gd name="T43" fmla="*/ 268 h 314"/>
                <a:gd name="T44" fmla="*/ 85 w 223"/>
                <a:gd name="T45" fmla="*/ 274 h 314"/>
                <a:gd name="T46" fmla="*/ 112 w 223"/>
                <a:gd name="T47" fmla="*/ 314 h 314"/>
                <a:gd name="T48" fmla="*/ 138 w 223"/>
                <a:gd name="T49" fmla="*/ 27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3" h="314">
                  <a:moveTo>
                    <a:pt x="138" y="274"/>
                  </a:moveTo>
                  <a:cubicBezTo>
                    <a:pt x="138" y="269"/>
                    <a:pt x="149" y="268"/>
                    <a:pt x="149" y="268"/>
                  </a:cubicBezTo>
                  <a:cubicBezTo>
                    <a:pt x="223" y="268"/>
                    <a:pt x="223" y="268"/>
                    <a:pt x="223" y="268"/>
                  </a:cubicBezTo>
                  <a:cubicBezTo>
                    <a:pt x="223" y="212"/>
                    <a:pt x="223" y="212"/>
                    <a:pt x="223" y="212"/>
                  </a:cubicBezTo>
                  <a:cubicBezTo>
                    <a:pt x="223" y="212"/>
                    <a:pt x="223" y="200"/>
                    <a:pt x="219" y="200"/>
                  </a:cubicBezTo>
                  <a:cubicBezTo>
                    <a:pt x="216" y="200"/>
                    <a:pt x="176" y="228"/>
                    <a:pt x="176" y="156"/>
                  </a:cubicBezTo>
                  <a:cubicBezTo>
                    <a:pt x="176" y="85"/>
                    <a:pt x="217" y="113"/>
                    <a:pt x="219" y="113"/>
                  </a:cubicBezTo>
                  <a:cubicBezTo>
                    <a:pt x="223" y="113"/>
                    <a:pt x="223" y="102"/>
                    <a:pt x="223" y="102"/>
                  </a:cubicBezTo>
                  <a:cubicBezTo>
                    <a:pt x="223" y="45"/>
                    <a:pt x="223" y="45"/>
                    <a:pt x="223" y="45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0" y="45"/>
                    <a:pt x="139" y="43"/>
                    <a:pt x="139" y="38"/>
                  </a:cubicBezTo>
                  <a:cubicBezTo>
                    <a:pt x="139" y="31"/>
                    <a:pt x="177" y="0"/>
                    <a:pt x="112" y="0"/>
                  </a:cubicBezTo>
                  <a:cubicBezTo>
                    <a:pt x="47" y="0"/>
                    <a:pt x="83" y="30"/>
                    <a:pt x="83" y="38"/>
                  </a:cubicBezTo>
                  <a:cubicBezTo>
                    <a:pt x="83" y="42"/>
                    <a:pt x="75" y="45"/>
                    <a:pt x="74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13"/>
                    <a:pt x="4" y="113"/>
                  </a:cubicBezTo>
                  <a:cubicBezTo>
                    <a:pt x="6" y="113"/>
                    <a:pt x="47" y="80"/>
                    <a:pt x="47" y="156"/>
                  </a:cubicBezTo>
                  <a:cubicBezTo>
                    <a:pt x="47" y="233"/>
                    <a:pt x="6" y="201"/>
                    <a:pt x="4" y="201"/>
                  </a:cubicBezTo>
                  <a:cubicBezTo>
                    <a:pt x="0" y="201"/>
                    <a:pt x="0" y="217"/>
                    <a:pt x="0" y="21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74" y="268"/>
                    <a:pt x="74" y="268"/>
                    <a:pt x="74" y="268"/>
                  </a:cubicBezTo>
                  <a:cubicBezTo>
                    <a:pt x="74" y="268"/>
                    <a:pt x="85" y="268"/>
                    <a:pt x="85" y="274"/>
                  </a:cubicBezTo>
                  <a:cubicBezTo>
                    <a:pt x="85" y="285"/>
                    <a:pt x="47" y="314"/>
                    <a:pt x="112" y="314"/>
                  </a:cubicBezTo>
                  <a:cubicBezTo>
                    <a:pt x="177" y="314"/>
                    <a:pt x="138" y="285"/>
                    <a:pt x="138" y="2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dirty="0">
                <a:latin typeface="Gill Sans"/>
              </a:endParaRP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1049338" y="2603501"/>
              <a:ext cx="138287" cy="3385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261">
                <a:defRPr/>
              </a:pPr>
              <a:r>
                <a:rPr lang="en-US" altLang="en-US" sz="2933" b="1" dirty="0">
                  <a:solidFill>
                    <a:srgbClr val="1A9082"/>
                  </a:solidFill>
                  <a:latin typeface="Gill Sans"/>
                </a:rPr>
                <a:t>3</a:t>
              </a:r>
              <a:endParaRPr lang="en-US" altLang="en-US" sz="2400" dirty="0">
                <a:solidFill>
                  <a:srgbClr val="1A9082"/>
                </a:solidFill>
                <a:latin typeface="Gill Sans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98172" y="4202118"/>
            <a:ext cx="1168400" cy="833967"/>
            <a:chOff x="681038" y="3122613"/>
            <a:chExt cx="876300" cy="625475"/>
          </a:xfrm>
          <a:solidFill>
            <a:srgbClr val="BCDBDA"/>
          </a:solidFill>
        </p:grpSpPr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681038" y="3122613"/>
              <a:ext cx="876300" cy="625475"/>
            </a:xfrm>
            <a:custGeom>
              <a:avLst/>
              <a:gdLst>
                <a:gd name="T0" fmla="*/ 40 w 314"/>
                <a:gd name="T1" fmla="*/ 139 h 224"/>
                <a:gd name="T2" fmla="*/ 47 w 314"/>
                <a:gd name="T3" fmla="*/ 150 h 224"/>
                <a:gd name="T4" fmla="*/ 47 w 314"/>
                <a:gd name="T5" fmla="*/ 224 h 224"/>
                <a:gd name="T6" fmla="*/ 103 w 314"/>
                <a:gd name="T7" fmla="*/ 224 h 224"/>
                <a:gd name="T8" fmla="*/ 114 w 314"/>
                <a:gd name="T9" fmla="*/ 219 h 224"/>
                <a:gd name="T10" fmla="*/ 158 w 314"/>
                <a:gd name="T11" fmla="*/ 176 h 224"/>
                <a:gd name="T12" fmla="*/ 201 w 314"/>
                <a:gd name="T13" fmla="*/ 219 h 224"/>
                <a:gd name="T14" fmla="*/ 212 w 314"/>
                <a:gd name="T15" fmla="*/ 224 h 224"/>
                <a:gd name="T16" fmla="*/ 270 w 314"/>
                <a:gd name="T17" fmla="*/ 224 h 224"/>
                <a:gd name="T18" fmla="*/ 270 w 314"/>
                <a:gd name="T19" fmla="*/ 151 h 224"/>
                <a:gd name="T20" fmla="*/ 276 w 314"/>
                <a:gd name="T21" fmla="*/ 140 h 224"/>
                <a:gd name="T22" fmla="*/ 314 w 314"/>
                <a:gd name="T23" fmla="*/ 112 h 224"/>
                <a:gd name="T24" fmla="*/ 276 w 314"/>
                <a:gd name="T25" fmla="*/ 85 h 224"/>
                <a:gd name="T26" fmla="*/ 270 w 314"/>
                <a:gd name="T27" fmla="*/ 74 h 224"/>
                <a:gd name="T28" fmla="*/ 270 w 314"/>
                <a:gd name="T29" fmla="*/ 1 h 224"/>
                <a:gd name="T30" fmla="*/ 213 w 314"/>
                <a:gd name="T31" fmla="*/ 1 h 224"/>
                <a:gd name="T32" fmla="*/ 202 w 314"/>
                <a:gd name="T33" fmla="*/ 4 h 224"/>
                <a:gd name="T34" fmla="*/ 158 w 314"/>
                <a:gd name="T35" fmla="*/ 48 h 224"/>
                <a:gd name="T36" fmla="*/ 113 w 314"/>
                <a:gd name="T37" fmla="*/ 4 h 224"/>
                <a:gd name="T38" fmla="*/ 97 w 314"/>
                <a:gd name="T39" fmla="*/ 1 h 224"/>
                <a:gd name="T40" fmla="*/ 47 w 314"/>
                <a:gd name="T41" fmla="*/ 1 h 224"/>
                <a:gd name="T42" fmla="*/ 47 w 314"/>
                <a:gd name="T43" fmla="*/ 74 h 224"/>
                <a:gd name="T44" fmla="*/ 40 w 314"/>
                <a:gd name="T45" fmla="*/ 85 h 224"/>
                <a:gd name="T46" fmla="*/ 0 w 314"/>
                <a:gd name="T47" fmla="*/ 112 h 224"/>
                <a:gd name="T48" fmla="*/ 40 w 314"/>
                <a:gd name="T49" fmla="*/ 13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4" h="224">
                  <a:moveTo>
                    <a:pt x="40" y="139"/>
                  </a:moveTo>
                  <a:cubicBezTo>
                    <a:pt x="46" y="139"/>
                    <a:pt x="47" y="150"/>
                    <a:pt x="47" y="150"/>
                  </a:cubicBezTo>
                  <a:cubicBezTo>
                    <a:pt x="47" y="224"/>
                    <a:pt x="47" y="224"/>
                    <a:pt x="47" y="224"/>
                  </a:cubicBezTo>
                  <a:cubicBezTo>
                    <a:pt x="103" y="224"/>
                    <a:pt x="103" y="224"/>
                    <a:pt x="103" y="224"/>
                  </a:cubicBezTo>
                  <a:cubicBezTo>
                    <a:pt x="103" y="224"/>
                    <a:pt x="114" y="224"/>
                    <a:pt x="114" y="219"/>
                  </a:cubicBezTo>
                  <a:cubicBezTo>
                    <a:pt x="114" y="217"/>
                    <a:pt x="87" y="176"/>
                    <a:pt x="158" y="176"/>
                  </a:cubicBezTo>
                  <a:cubicBezTo>
                    <a:pt x="219" y="176"/>
                    <a:pt x="201" y="203"/>
                    <a:pt x="201" y="219"/>
                  </a:cubicBezTo>
                  <a:cubicBezTo>
                    <a:pt x="201" y="224"/>
                    <a:pt x="212" y="224"/>
                    <a:pt x="212" y="224"/>
                  </a:cubicBezTo>
                  <a:cubicBezTo>
                    <a:pt x="270" y="224"/>
                    <a:pt x="270" y="224"/>
                    <a:pt x="270" y="224"/>
                  </a:cubicBezTo>
                  <a:cubicBezTo>
                    <a:pt x="270" y="151"/>
                    <a:pt x="270" y="151"/>
                    <a:pt x="270" y="151"/>
                  </a:cubicBezTo>
                  <a:cubicBezTo>
                    <a:pt x="270" y="150"/>
                    <a:pt x="272" y="140"/>
                    <a:pt x="276" y="140"/>
                  </a:cubicBezTo>
                  <a:cubicBezTo>
                    <a:pt x="283" y="140"/>
                    <a:pt x="314" y="177"/>
                    <a:pt x="314" y="112"/>
                  </a:cubicBezTo>
                  <a:cubicBezTo>
                    <a:pt x="314" y="47"/>
                    <a:pt x="284" y="85"/>
                    <a:pt x="276" y="85"/>
                  </a:cubicBezTo>
                  <a:cubicBezTo>
                    <a:pt x="272" y="85"/>
                    <a:pt x="270" y="75"/>
                    <a:pt x="270" y="74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213" y="1"/>
                    <a:pt x="202" y="0"/>
                    <a:pt x="202" y="4"/>
                  </a:cubicBezTo>
                  <a:cubicBezTo>
                    <a:pt x="202" y="6"/>
                    <a:pt x="234" y="48"/>
                    <a:pt x="158" y="48"/>
                  </a:cubicBezTo>
                  <a:cubicBezTo>
                    <a:pt x="82" y="48"/>
                    <a:pt x="113" y="7"/>
                    <a:pt x="113" y="4"/>
                  </a:cubicBezTo>
                  <a:cubicBezTo>
                    <a:pt x="113" y="1"/>
                    <a:pt x="97" y="1"/>
                    <a:pt x="9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7" y="74"/>
                    <a:pt x="46" y="85"/>
                    <a:pt x="40" y="85"/>
                  </a:cubicBezTo>
                  <a:cubicBezTo>
                    <a:pt x="30" y="85"/>
                    <a:pt x="0" y="47"/>
                    <a:pt x="0" y="112"/>
                  </a:cubicBezTo>
                  <a:cubicBezTo>
                    <a:pt x="0" y="178"/>
                    <a:pt x="30" y="139"/>
                    <a:pt x="4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dirty="0">
                <a:latin typeface="Gill Sans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1049338" y="3251201"/>
              <a:ext cx="138287" cy="33850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261">
                <a:defRPr/>
              </a:pPr>
              <a:r>
                <a:rPr lang="en-US" altLang="en-US" sz="2933" b="1" dirty="0">
                  <a:solidFill>
                    <a:srgbClr val="1A9082"/>
                  </a:solidFill>
                  <a:latin typeface="Gill Sans"/>
                </a:rPr>
                <a:t>4</a:t>
              </a:r>
              <a:endParaRPr lang="en-US" altLang="en-US" sz="2400" dirty="0">
                <a:solidFill>
                  <a:srgbClr val="1A9082"/>
                </a:solidFill>
                <a:latin typeface="Gill San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69623" y="4887919"/>
            <a:ext cx="829733" cy="1164167"/>
            <a:chOff x="809626" y="3636963"/>
            <a:chExt cx="622300" cy="873125"/>
          </a:xfrm>
          <a:solidFill>
            <a:srgbClr val="BCDBDA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809626" y="3636963"/>
              <a:ext cx="622300" cy="873125"/>
            </a:xfrm>
            <a:custGeom>
              <a:avLst/>
              <a:gdLst>
                <a:gd name="T0" fmla="*/ 138 w 223"/>
                <a:gd name="T1" fmla="*/ 274 h 313"/>
                <a:gd name="T2" fmla="*/ 149 w 223"/>
                <a:gd name="T3" fmla="*/ 267 h 313"/>
                <a:gd name="T4" fmla="*/ 223 w 223"/>
                <a:gd name="T5" fmla="*/ 267 h 313"/>
                <a:gd name="T6" fmla="*/ 223 w 223"/>
                <a:gd name="T7" fmla="*/ 211 h 313"/>
                <a:gd name="T8" fmla="*/ 219 w 223"/>
                <a:gd name="T9" fmla="*/ 200 h 313"/>
                <a:gd name="T10" fmla="*/ 176 w 223"/>
                <a:gd name="T11" fmla="*/ 156 h 313"/>
                <a:gd name="T12" fmla="*/ 219 w 223"/>
                <a:gd name="T13" fmla="*/ 113 h 313"/>
                <a:gd name="T14" fmla="*/ 223 w 223"/>
                <a:gd name="T15" fmla="*/ 102 h 313"/>
                <a:gd name="T16" fmla="*/ 223 w 223"/>
                <a:gd name="T17" fmla="*/ 44 h 313"/>
                <a:gd name="T18" fmla="*/ 150 w 223"/>
                <a:gd name="T19" fmla="*/ 44 h 313"/>
                <a:gd name="T20" fmla="*/ 139 w 223"/>
                <a:gd name="T21" fmla="*/ 38 h 313"/>
                <a:gd name="T22" fmla="*/ 112 w 223"/>
                <a:gd name="T23" fmla="*/ 0 h 313"/>
                <a:gd name="T24" fmla="*/ 83 w 223"/>
                <a:gd name="T25" fmla="*/ 38 h 313"/>
                <a:gd name="T26" fmla="*/ 74 w 223"/>
                <a:gd name="T27" fmla="*/ 44 h 313"/>
                <a:gd name="T28" fmla="*/ 0 w 223"/>
                <a:gd name="T29" fmla="*/ 44 h 313"/>
                <a:gd name="T30" fmla="*/ 0 w 223"/>
                <a:gd name="T31" fmla="*/ 101 h 313"/>
                <a:gd name="T32" fmla="*/ 4 w 223"/>
                <a:gd name="T33" fmla="*/ 112 h 313"/>
                <a:gd name="T34" fmla="*/ 47 w 223"/>
                <a:gd name="T35" fmla="*/ 156 h 313"/>
                <a:gd name="T36" fmla="*/ 4 w 223"/>
                <a:gd name="T37" fmla="*/ 201 h 313"/>
                <a:gd name="T38" fmla="*/ 0 w 223"/>
                <a:gd name="T39" fmla="*/ 217 h 313"/>
                <a:gd name="T40" fmla="*/ 0 w 223"/>
                <a:gd name="T41" fmla="*/ 267 h 313"/>
                <a:gd name="T42" fmla="*/ 74 w 223"/>
                <a:gd name="T43" fmla="*/ 267 h 313"/>
                <a:gd name="T44" fmla="*/ 85 w 223"/>
                <a:gd name="T45" fmla="*/ 274 h 313"/>
                <a:gd name="T46" fmla="*/ 112 w 223"/>
                <a:gd name="T47" fmla="*/ 313 h 313"/>
                <a:gd name="T48" fmla="*/ 138 w 223"/>
                <a:gd name="T49" fmla="*/ 27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3" h="313">
                  <a:moveTo>
                    <a:pt x="138" y="274"/>
                  </a:moveTo>
                  <a:cubicBezTo>
                    <a:pt x="138" y="268"/>
                    <a:pt x="149" y="267"/>
                    <a:pt x="149" y="267"/>
                  </a:cubicBezTo>
                  <a:cubicBezTo>
                    <a:pt x="223" y="267"/>
                    <a:pt x="223" y="267"/>
                    <a:pt x="223" y="267"/>
                  </a:cubicBezTo>
                  <a:cubicBezTo>
                    <a:pt x="223" y="211"/>
                    <a:pt x="223" y="211"/>
                    <a:pt x="223" y="211"/>
                  </a:cubicBezTo>
                  <a:cubicBezTo>
                    <a:pt x="223" y="211"/>
                    <a:pt x="223" y="200"/>
                    <a:pt x="219" y="200"/>
                  </a:cubicBezTo>
                  <a:cubicBezTo>
                    <a:pt x="216" y="200"/>
                    <a:pt x="176" y="227"/>
                    <a:pt x="176" y="156"/>
                  </a:cubicBezTo>
                  <a:cubicBezTo>
                    <a:pt x="176" y="84"/>
                    <a:pt x="217" y="113"/>
                    <a:pt x="219" y="113"/>
                  </a:cubicBezTo>
                  <a:cubicBezTo>
                    <a:pt x="223" y="113"/>
                    <a:pt x="223" y="102"/>
                    <a:pt x="223" y="102"/>
                  </a:cubicBezTo>
                  <a:cubicBezTo>
                    <a:pt x="223" y="44"/>
                    <a:pt x="223" y="44"/>
                    <a:pt x="223" y="44"/>
                  </a:cubicBezTo>
                  <a:cubicBezTo>
                    <a:pt x="150" y="44"/>
                    <a:pt x="150" y="44"/>
                    <a:pt x="150" y="44"/>
                  </a:cubicBezTo>
                  <a:cubicBezTo>
                    <a:pt x="150" y="44"/>
                    <a:pt x="139" y="42"/>
                    <a:pt x="139" y="38"/>
                  </a:cubicBezTo>
                  <a:cubicBezTo>
                    <a:pt x="139" y="31"/>
                    <a:pt x="177" y="0"/>
                    <a:pt x="112" y="0"/>
                  </a:cubicBezTo>
                  <a:cubicBezTo>
                    <a:pt x="47" y="0"/>
                    <a:pt x="83" y="30"/>
                    <a:pt x="83" y="38"/>
                  </a:cubicBezTo>
                  <a:cubicBezTo>
                    <a:pt x="83" y="42"/>
                    <a:pt x="75" y="44"/>
                    <a:pt x="74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12"/>
                    <a:pt x="4" y="112"/>
                  </a:cubicBezTo>
                  <a:cubicBezTo>
                    <a:pt x="6" y="112"/>
                    <a:pt x="47" y="80"/>
                    <a:pt x="47" y="156"/>
                  </a:cubicBezTo>
                  <a:cubicBezTo>
                    <a:pt x="47" y="232"/>
                    <a:pt x="6" y="201"/>
                    <a:pt x="4" y="201"/>
                  </a:cubicBezTo>
                  <a:cubicBezTo>
                    <a:pt x="0" y="201"/>
                    <a:pt x="0" y="217"/>
                    <a:pt x="0" y="21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74" y="267"/>
                    <a:pt x="74" y="267"/>
                    <a:pt x="74" y="267"/>
                  </a:cubicBezTo>
                  <a:cubicBezTo>
                    <a:pt x="74" y="267"/>
                    <a:pt x="85" y="267"/>
                    <a:pt x="85" y="274"/>
                  </a:cubicBezTo>
                  <a:cubicBezTo>
                    <a:pt x="85" y="284"/>
                    <a:pt x="47" y="313"/>
                    <a:pt x="112" y="313"/>
                  </a:cubicBezTo>
                  <a:cubicBezTo>
                    <a:pt x="177" y="313"/>
                    <a:pt x="138" y="284"/>
                    <a:pt x="138" y="2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dirty="0">
                <a:latin typeface="Gill Sans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1049338" y="3887788"/>
              <a:ext cx="138287" cy="33850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261">
                <a:defRPr/>
              </a:pPr>
              <a:r>
                <a:rPr lang="en-US" altLang="en-US" sz="2933" b="1" dirty="0">
                  <a:solidFill>
                    <a:srgbClr val="1A9082"/>
                  </a:solidFill>
                  <a:latin typeface="Gill Sans"/>
                </a:rPr>
                <a:t>5</a:t>
              </a:r>
              <a:endParaRPr lang="en-US" altLang="en-US" sz="2400" dirty="0">
                <a:solidFill>
                  <a:srgbClr val="1A9082"/>
                </a:solidFill>
                <a:latin typeface="Gill Sans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792646" y="1446219"/>
            <a:ext cx="829733" cy="1170517"/>
            <a:chOff x="5003801" y="1055688"/>
            <a:chExt cx="622300" cy="877888"/>
          </a:xfrm>
          <a:solidFill>
            <a:srgbClr val="BCDBDA"/>
          </a:solidFill>
        </p:grpSpPr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5003801" y="1055688"/>
              <a:ext cx="622300" cy="877888"/>
            </a:xfrm>
            <a:custGeom>
              <a:avLst/>
              <a:gdLst>
                <a:gd name="T0" fmla="*/ 138 w 223"/>
                <a:gd name="T1" fmla="*/ 274 h 314"/>
                <a:gd name="T2" fmla="*/ 149 w 223"/>
                <a:gd name="T3" fmla="*/ 268 h 314"/>
                <a:gd name="T4" fmla="*/ 223 w 223"/>
                <a:gd name="T5" fmla="*/ 268 h 314"/>
                <a:gd name="T6" fmla="*/ 223 w 223"/>
                <a:gd name="T7" fmla="*/ 211 h 314"/>
                <a:gd name="T8" fmla="*/ 219 w 223"/>
                <a:gd name="T9" fmla="*/ 200 h 314"/>
                <a:gd name="T10" fmla="*/ 176 w 223"/>
                <a:gd name="T11" fmla="*/ 156 h 314"/>
                <a:gd name="T12" fmla="*/ 219 w 223"/>
                <a:gd name="T13" fmla="*/ 113 h 314"/>
                <a:gd name="T14" fmla="*/ 223 w 223"/>
                <a:gd name="T15" fmla="*/ 102 h 314"/>
                <a:gd name="T16" fmla="*/ 223 w 223"/>
                <a:gd name="T17" fmla="*/ 45 h 314"/>
                <a:gd name="T18" fmla="*/ 150 w 223"/>
                <a:gd name="T19" fmla="*/ 45 h 314"/>
                <a:gd name="T20" fmla="*/ 139 w 223"/>
                <a:gd name="T21" fmla="*/ 38 h 314"/>
                <a:gd name="T22" fmla="*/ 112 w 223"/>
                <a:gd name="T23" fmla="*/ 0 h 314"/>
                <a:gd name="T24" fmla="*/ 83 w 223"/>
                <a:gd name="T25" fmla="*/ 38 h 314"/>
                <a:gd name="T26" fmla="*/ 74 w 223"/>
                <a:gd name="T27" fmla="*/ 45 h 314"/>
                <a:gd name="T28" fmla="*/ 0 w 223"/>
                <a:gd name="T29" fmla="*/ 45 h 314"/>
                <a:gd name="T30" fmla="*/ 0 w 223"/>
                <a:gd name="T31" fmla="*/ 101 h 314"/>
                <a:gd name="T32" fmla="*/ 4 w 223"/>
                <a:gd name="T33" fmla="*/ 112 h 314"/>
                <a:gd name="T34" fmla="*/ 47 w 223"/>
                <a:gd name="T35" fmla="*/ 156 h 314"/>
                <a:gd name="T36" fmla="*/ 4 w 223"/>
                <a:gd name="T37" fmla="*/ 201 h 314"/>
                <a:gd name="T38" fmla="*/ 0 w 223"/>
                <a:gd name="T39" fmla="*/ 217 h 314"/>
                <a:gd name="T40" fmla="*/ 0 w 223"/>
                <a:gd name="T41" fmla="*/ 268 h 314"/>
                <a:gd name="T42" fmla="*/ 74 w 223"/>
                <a:gd name="T43" fmla="*/ 268 h 314"/>
                <a:gd name="T44" fmla="*/ 85 w 223"/>
                <a:gd name="T45" fmla="*/ 274 h 314"/>
                <a:gd name="T46" fmla="*/ 112 w 223"/>
                <a:gd name="T47" fmla="*/ 314 h 314"/>
                <a:gd name="T48" fmla="*/ 138 w 223"/>
                <a:gd name="T49" fmla="*/ 27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3" h="314">
                  <a:moveTo>
                    <a:pt x="138" y="274"/>
                  </a:moveTo>
                  <a:cubicBezTo>
                    <a:pt x="138" y="268"/>
                    <a:pt x="149" y="268"/>
                    <a:pt x="149" y="268"/>
                  </a:cubicBezTo>
                  <a:cubicBezTo>
                    <a:pt x="223" y="268"/>
                    <a:pt x="223" y="268"/>
                    <a:pt x="223" y="268"/>
                  </a:cubicBezTo>
                  <a:cubicBezTo>
                    <a:pt x="223" y="211"/>
                    <a:pt x="223" y="211"/>
                    <a:pt x="223" y="211"/>
                  </a:cubicBezTo>
                  <a:cubicBezTo>
                    <a:pt x="223" y="211"/>
                    <a:pt x="223" y="200"/>
                    <a:pt x="219" y="200"/>
                  </a:cubicBezTo>
                  <a:cubicBezTo>
                    <a:pt x="216" y="200"/>
                    <a:pt x="176" y="228"/>
                    <a:pt x="176" y="156"/>
                  </a:cubicBezTo>
                  <a:cubicBezTo>
                    <a:pt x="176" y="85"/>
                    <a:pt x="217" y="113"/>
                    <a:pt x="219" y="113"/>
                  </a:cubicBezTo>
                  <a:cubicBezTo>
                    <a:pt x="223" y="113"/>
                    <a:pt x="223" y="102"/>
                    <a:pt x="223" y="102"/>
                  </a:cubicBezTo>
                  <a:cubicBezTo>
                    <a:pt x="223" y="45"/>
                    <a:pt x="223" y="45"/>
                    <a:pt x="223" y="45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0" y="45"/>
                    <a:pt x="139" y="42"/>
                    <a:pt x="139" y="38"/>
                  </a:cubicBezTo>
                  <a:cubicBezTo>
                    <a:pt x="139" y="31"/>
                    <a:pt x="177" y="0"/>
                    <a:pt x="112" y="0"/>
                  </a:cubicBezTo>
                  <a:cubicBezTo>
                    <a:pt x="47" y="0"/>
                    <a:pt x="83" y="30"/>
                    <a:pt x="83" y="38"/>
                  </a:cubicBezTo>
                  <a:cubicBezTo>
                    <a:pt x="83" y="42"/>
                    <a:pt x="75" y="45"/>
                    <a:pt x="74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12"/>
                    <a:pt x="4" y="112"/>
                  </a:cubicBezTo>
                  <a:cubicBezTo>
                    <a:pt x="6" y="112"/>
                    <a:pt x="47" y="80"/>
                    <a:pt x="47" y="156"/>
                  </a:cubicBezTo>
                  <a:cubicBezTo>
                    <a:pt x="47" y="232"/>
                    <a:pt x="6" y="201"/>
                    <a:pt x="4" y="201"/>
                  </a:cubicBezTo>
                  <a:cubicBezTo>
                    <a:pt x="0" y="201"/>
                    <a:pt x="0" y="217"/>
                    <a:pt x="0" y="21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74" y="268"/>
                    <a:pt x="74" y="268"/>
                    <a:pt x="74" y="268"/>
                  </a:cubicBezTo>
                  <a:cubicBezTo>
                    <a:pt x="74" y="268"/>
                    <a:pt x="85" y="268"/>
                    <a:pt x="85" y="274"/>
                  </a:cubicBezTo>
                  <a:cubicBezTo>
                    <a:pt x="85" y="284"/>
                    <a:pt x="47" y="314"/>
                    <a:pt x="112" y="314"/>
                  </a:cubicBezTo>
                  <a:cubicBezTo>
                    <a:pt x="177" y="314"/>
                    <a:pt x="138" y="284"/>
                    <a:pt x="138" y="2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dirty="0">
                <a:latin typeface="Gill Sans"/>
              </a:endParaRPr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5245101" y="1312863"/>
              <a:ext cx="190995" cy="3385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261">
                <a:defRPr/>
              </a:pPr>
              <a:r>
                <a:rPr lang="en-US" altLang="en-US" sz="2933" b="1" dirty="0">
                  <a:solidFill>
                    <a:srgbClr val="1A9082"/>
                  </a:solidFill>
                  <a:latin typeface="Gill Sans"/>
                </a:rPr>
                <a:t>6</a:t>
              </a:r>
              <a:endParaRPr lang="en-US" altLang="en-US" sz="2400" dirty="0">
                <a:solidFill>
                  <a:srgbClr val="1A9082"/>
                </a:solidFill>
                <a:latin typeface="Gill San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23313" y="2485502"/>
            <a:ext cx="1166284" cy="829733"/>
            <a:chOff x="4876801" y="1835151"/>
            <a:chExt cx="874713" cy="622300"/>
          </a:xfrm>
          <a:solidFill>
            <a:srgbClr val="BCDBDA"/>
          </a:solidFill>
        </p:grpSpPr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4876801" y="1835151"/>
              <a:ext cx="874713" cy="622300"/>
            </a:xfrm>
            <a:custGeom>
              <a:avLst/>
              <a:gdLst>
                <a:gd name="T0" fmla="*/ 40 w 314"/>
                <a:gd name="T1" fmla="*/ 138 h 223"/>
                <a:gd name="T2" fmla="*/ 47 w 314"/>
                <a:gd name="T3" fmla="*/ 149 h 223"/>
                <a:gd name="T4" fmla="*/ 47 w 314"/>
                <a:gd name="T5" fmla="*/ 223 h 223"/>
                <a:gd name="T6" fmla="*/ 103 w 314"/>
                <a:gd name="T7" fmla="*/ 223 h 223"/>
                <a:gd name="T8" fmla="*/ 114 w 314"/>
                <a:gd name="T9" fmla="*/ 219 h 223"/>
                <a:gd name="T10" fmla="*/ 158 w 314"/>
                <a:gd name="T11" fmla="*/ 176 h 223"/>
                <a:gd name="T12" fmla="*/ 201 w 314"/>
                <a:gd name="T13" fmla="*/ 219 h 223"/>
                <a:gd name="T14" fmla="*/ 212 w 314"/>
                <a:gd name="T15" fmla="*/ 223 h 223"/>
                <a:gd name="T16" fmla="*/ 270 w 314"/>
                <a:gd name="T17" fmla="*/ 223 h 223"/>
                <a:gd name="T18" fmla="*/ 270 w 314"/>
                <a:gd name="T19" fmla="*/ 150 h 223"/>
                <a:gd name="T20" fmla="*/ 276 w 314"/>
                <a:gd name="T21" fmla="*/ 139 h 223"/>
                <a:gd name="T22" fmla="*/ 314 w 314"/>
                <a:gd name="T23" fmla="*/ 112 h 223"/>
                <a:gd name="T24" fmla="*/ 276 w 314"/>
                <a:gd name="T25" fmla="*/ 85 h 223"/>
                <a:gd name="T26" fmla="*/ 270 w 314"/>
                <a:gd name="T27" fmla="*/ 74 h 223"/>
                <a:gd name="T28" fmla="*/ 270 w 314"/>
                <a:gd name="T29" fmla="*/ 0 h 223"/>
                <a:gd name="T30" fmla="*/ 213 w 314"/>
                <a:gd name="T31" fmla="*/ 0 h 223"/>
                <a:gd name="T32" fmla="*/ 202 w 314"/>
                <a:gd name="T33" fmla="*/ 4 h 223"/>
                <a:gd name="T34" fmla="*/ 158 w 314"/>
                <a:gd name="T35" fmla="*/ 47 h 223"/>
                <a:gd name="T36" fmla="*/ 113 w 314"/>
                <a:gd name="T37" fmla="*/ 4 h 223"/>
                <a:gd name="T38" fmla="*/ 97 w 314"/>
                <a:gd name="T39" fmla="*/ 0 h 223"/>
                <a:gd name="T40" fmla="*/ 47 w 314"/>
                <a:gd name="T41" fmla="*/ 0 h 223"/>
                <a:gd name="T42" fmla="*/ 47 w 314"/>
                <a:gd name="T43" fmla="*/ 74 h 223"/>
                <a:gd name="T44" fmla="*/ 40 w 314"/>
                <a:gd name="T45" fmla="*/ 85 h 223"/>
                <a:gd name="T46" fmla="*/ 0 w 314"/>
                <a:gd name="T47" fmla="*/ 112 h 223"/>
                <a:gd name="T48" fmla="*/ 40 w 314"/>
                <a:gd name="T49" fmla="*/ 13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4" h="223">
                  <a:moveTo>
                    <a:pt x="40" y="138"/>
                  </a:moveTo>
                  <a:cubicBezTo>
                    <a:pt x="46" y="138"/>
                    <a:pt x="47" y="149"/>
                    <a:pt x="47" y="149"/>
                  </a:cubicBezTo>
                  <a:cubicBezTo>
                    <a:pt x="47" y="223"/>
                    <a:pt x="47" y="223"/>
                    <a:pt x="47" y="223"/>
                  </a:cubicBezTo>
                  <a:cubicBezTo>
                    <a:pt x="103" y="223"/>
                    <a:pt x="103" y="223"/>
                    <a:pt x="103" y="223"/>
                  </a:cubicBezTo>
                  <a:cubicBezTo>
                    <a:pt x="103" y="223"/>
                    <a:pt x="114" y="223"/>
                    <a:pt x="114" y="219"/>
                  </a:cubicBezTo>
                  <a:cubicBezTo>
                    <a:pt x="114" y="216"/>
                    <a:pt x="87" y="176"/>
                    <a:pt x="158" y="176"/>
                  </a:cubicBezTo>
                  <a:cubicBezTo>
                    <a:pt x="219" y="176"/>
                    <a:pt x="201" y="203"/>
                    <a:pt x="201" y="219"/>
                  </a:cubicBezTo>
                  <a:cubicBezTo>
                    <a:pt x="201" y="223"/>
                    <a:pt x="212" y="223"/>
                    <a:pt x="212" y="223"/>
                  </a:cubicBezTo>
                  <a:cubicBezTo>
                    <a:pt x="270" y="223"/>
                    <a:pt x="270" y="223"/>
                    <a:pt x="270" y="223"/>
                  </a:cubicBezTo>
                  <a:cubicBezTo>
                    <a:pt x="270" y="150"/>
                    <a:pt x="270" y="150"/>
                    <a:pt x="270" y="150"/>
                  </a:cubicBezTo>
                  <a:cubicBezTo>
                    <a:pt x="270" y="150"/>
                    <a:pt x="272" y="139"/>
                    <a:pt x="276" y="139"/>
                  </a:cubicBezTo>
                  <a:cubicBezTo>
                    <a:pt x="283" y="139"/>
                    <a:pt x="314" y="177"/>
                    <a:pt x="314" y="112"/>
                  </a:cubicBezTo>
                  <a:cubicBezTo>
                    <a:pt x="314" y="47"/>
                    <a:pt x="284" y="85"/>
                    <a:pt x="276" y="85"/>
                  </a:cubicBezTo>
                  <a:cubicBezTo>
                    <a:pt x="272" y="85"/>
                    <a:pt x="270" y="74"/>
                    <a:pt x="270" y="74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3" y="0"/>
                    <a:pt x="202" y="0"/>
                    <a:pt x="202" y="4"/>
                  </a:cubicBezTo>
                  <a:cubicBezTo>
                    <a:pt x="202" y="6"/>
                    <a:pt x="234" y="47"/>
                    <a:pt x="158" y="47"/>
                  </a:cubicBezTo>
                  <a:cubicBezTo>
                    <a:pt x="82" y="47"/>
                    <a:pt x="113" y="6"/>
                    <a:pt x="113" y="4"/>
                  </a:cubicBezTo>
                  <a:cubicBezTo>
                    <a:pt x="113" y="0"/>
                    <a:pt x="97" y="0"/>
                    <a:pt x="9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7" y="74"/>
                    <a:pt x="46" y="85"/>
                    <a:pt x="40" y="85"/>
                  </a:cubicBezTo>
                  <a:cubicBezTo>
                    <a:pt x="30" y="85"/>
                    <a:pt x="0" y="47"/>
                    <a:pt x="0" y="112"/>
                  </a:cubicBezTo>
                  <a:cubicBezTo>
                    <a:pt x="0" y="177"/>
                    <a:pt x="30" y="138"/>
                    <a:pt x="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dirty="0">
                <a:latin typeface="Gill Sans"/>
              </a:endParaRPr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5245101" y="1966913"/>
              <a:ext cx="190995" cy="3385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261">
                <a:defRPr/>
              </a:pPr>
              <a:r>
                <a:rPr lang="en-US" altLang="en-US" sz="2933" b="1" dirty="0">
                  <a:solidFill>
                    <a:srgbClr val="1A9082"/>
                  </a:solidFill>
                  <a:latin typeface="Gill Sans"/>
                </a:rPr>
                <a:t>7</a:t>
              </a:r>
              <a:endParaRPr lang="en-US" altLang="en-US" sz="2400" dirty="0">
                <a:solidFill>
                  <a:srgbClr val="1A9082"/>
                </a:solidFill>
                <a:latin typeface="Gill San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792646" y="3186118"/>
            <a:ext cx="829733" cy="1168400"/>
            <a:chOff x="5003801" y="2360613"/>
            <a:chExt cx="622300" cy="876300"/>
          </a:xfrm>
          <a:solidFill>
            <a:srgbClr val="BCDBDA"/>
          </a:solidFill>
        </p:grpSpPr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5003801" y="2360613"/>
              <a:ext cx="622300" cy="876300"/>
            </a:xfrm>
            <a:custGeom>
              <a:avLst/>
              <a:gdLst>
                <a:gd name="T0" fmla="*/ 138 w 223"/>
                <a:gd name="T1" fmla="*/ 274 h 314"/>
                <a:gd name="T2" fmla="*/ 149 w 223"/>
                <a:gd name="T3" fmla="*/ 268 h 314"/>
                <a:gd name="T4" fmla="*/ 223 w 223"/>
                <a:gd name="T5" fmla="*/ 268 h 314"/>
                <a:gd name="T6" fmla="*/ 223 w 223"/>
                <a:gd name="T7" fmla="*/ 212 h 314"/>
                <a:gd name="T8" fmla="*/ 219 w 223"/>
                <a:gd name="T9" fmla="*/ 200 h 314"/>
                <a:gd name="T10" fmla="*/ 176 w 223"/>
                <a:gd name="T11" fmla="*/ 156 h 314"/>
                <a:gd name="T12" fmla="*/ 219 w 223"/>
                <a:gd name="T13" fmla="*/ 113 h 314"/>
                <a:gd name="T14" fmla="*/ 223 w 223"/>
                <a:gd name="T15" fmla="*/ 102 h 314"/>
                <a:gd name="T16" fmla="*/ 223 w 223"/>
                <a:gd name="T17" fmla="*/ 45 h 314"/>
                <a:gd name="T18" fmla="*/ 150 w 223"/>
                <a:gd name="T19" fmla="*/ 45 h 314"/>
                <a:gd name="T20" fmla="*/ 139 w 223"/>
                <a:gd name="T21" fmla="*/ 38 h 314"/>
                <a:gd name="T22" fmla="*/ 112 w 223"/>
                <a:gd name="T23" fmla="*/ 0 h 314"/>
                <a:gd name="T24" fmla="*/ 83 w 223"/>
                <a:gd name="T25" fmla="*/ 38 h 314"/>
                <a:gd name="T26" fmla="*/ 74 w 223"/>
                <a:gd name="T27" fmla="*/ 45 h 314"/>
                <a:gd name="T28" fmla="*/ 0 w 223"/>
                <a:gd name="T29" fmla="*/ 45 h 314"/>
                <a:gd name="T30" fmla="*/ 0 w 223"/>
                <a:gd name="T31" fmla="*/ 101 h 314"/>
                <a:gd name="T32" fmla="*/ 4 w 223"/>
                <a:gd name="T33" fmla="*/ 113 h 314"/>
                <a:gd name="T34" fmla="*/ 47 w 223"/>
                <a:gd name="T35" fmla="*/ 156 h 314"/>
                <a:gd name="T36" fmla="*/ 4 w 223"/>
                <a:gd name="T37" fmla="*/ 201 h 314"/>
                <a:gd name="T38" fmla="*/ 0 w 223"/>
                <a:gd name="T39" fmla="*/ 217 h 314"/>
                <a:gd name="T40" fmla="*/ 0 w 223"/>
                <a:gd name="T41" fmla="*/ 268 h 314"/>
                <a:gd name="T42" fmla="*/ 74 w 223"/>
                <a:gd name="T43" fmla="*/ 268 h 314"/>
                <a:gd name="T44" fmla="*/ 85 w 223"/>
                <a:gd name="T45" fmla="*/ 274 h 314"/>
                <a:gd name="T46" fmla="*/ 112 w 223"/>
                <a:gd name="T47" fmla="*/ 314 h 314"/>
                <a:gd name="T48" fmla="*/ 138 w 223"/>
                <a:gd name="T49" fmla="*/ 27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3" h="314">
                  <a:moveTo>
                    <a:pt x="138" y="274"/>
                  </a:moveTo>
                  <a:cubicBezTo>
                    <a:pt x="138" y="269"/>
                    <a:pt x="149" y="268"/>
                    <a:pt x="149" y="268"/>
                  </a:cubicBezTo>
                  <a:cubicBezTo>
                    <a:pt x="223" y="268"/>
                    <a:pt x="223" y="268"/>
                    <a:pt x="223" y="268"/>
                  </a:cubicBezTo>
                  <a:cubicBezTo>
                    <a:pt x="223" y="212"/>
                    <a:pt x="223" y="212"/>
                    <a:pt x="223" y="212"/>
                  </a:cubicBezTo>
                  <a:cubicBezTo>
                    <a:pt x="223" y="212"/>
                    <a:pt x="223" y="200"/>
                    <a:pt x="219" y="200"/>
                  </a:cubicBezTo>
                  <a:cubicBezTo>
                    <a:pt x="216" y="200"/>
                    <a:pt x="176" y="228"/>
                    <a:pt x="176" y="156"/>
                  </a:cubicBezTo>
                  <a:cubicBezTo>
                    <a:pt x="176" y="85"/>
                    <a:pt x="217" y="113"/>
                    <a:pt x="219" y="113"/>
                  </a:cubicBezTo>
                  <a:cubicBezTo>
                    <a:pt x="223" y="113"/>
                    <a:pt x="223" y="102"/>
                    <a:pt x="223" y="102"/>
                  </a:cubicBezTo>
                  <a:cubicBezTo>
                    <a:pt x="223" y="45"/>
                    <a:pt x="223" y="45"/>
                    <a:pt x="223" y="45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0" y="45"/>
                    <a:pt x="139" y="43"/>
                    <a:pt x="139" y="38"/>
                  </a:cubicBezTo>
                  <a:cubicBezTo>
                    <a:pt x="139" y="31"/>
                    <a:pt x="177" y="0"/>
                    <a:pt x="112" y="0"/>
                  </a:cubicBezTo>
                  <a:cubicBezTo>
                    <a:pt x="47" y="0"/>
                    <a:pt x="83" y="30"/>
                    <a:pt x="83" y="38"/>
                  </a:cubicBezTo>
                  <a:cubicBezTo>
                    <a:pt x="83" y="42"/>
                    <a:pt x="75" y="45"/>
                    <a:pt x="74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13"/>
                    <a:pt x="4" y="113"/>
                  </a:cubicBezTo>
                  <a:cubicBezTo>
                    <a:pt x="6" y="113"/>
                    <a:pt x="47" y="80"/>
                    <a:pt x="47" y="156"/>
                  </a:cubicBezTo>
                  <a:cubicBezTo>
                    <a:pt x="47" y="233"/>
                    <a:pt x="6" y="201"/>
                    <a:pt x="4" y="201"/>
                  </a:cubicBezTo>
                  <a:cubicBezTo>
                    <a:pt x="0" y="201"/>
                    <a:pt x="0" y="217"/>
                    <a:pt x="0" y="21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74" y="268"/>
                    <a:pt x="74" y="268"/>
                    <a:pt x="74" y="268"/>
                  </a:cubicBezTo>
                  <a:cubicBezTo>
                    <a:pt x="74" y="268"/>
                    <a:pt x="85" y="268"/>
                    <a:pt x="85" y="274"/>
                  </a:cubicBezTo>
                  <a:cubicBezTo>
                    <a:pt x="85" y="285"/>
                    <a:pt x="47" y="314"/>
                    <a:pt x="112" y="314"/>
                  </a:cubicBezTo>
                  <a:cubicBezTo>
                    <a:pt x="177" y="314"/>
                    <a:pt x="138" y="285"/>
                    <a:pt x="138" y="2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dirty="0">
                <a:latin typeface="Gill Sans"/>
              </a:endParaRPr>
            </a:p>
          </p:txBody>
        </p:sp>
        <p:sp>
          <p:nvSpPr>
            <p:cNvPr id="36" name="Rectangle 22"/>
            <p:cNvSpPr>
              <a:spLocks noChangeArrowheads="1"/>
            </p:cNvSpPr>
            <p:nvPr/>
          </p:nvSpPr>
          <p:spPr bwMode="auto">
            <a:xfrm>
              <a:off x="5245101" y="2603501"/>
              <a:ext cx="190995" cy="3385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261">
                <a:defRPr/>
              </a:pPr>
              <a:r>
                <a:rPr lang="en-US" altLang="en-US" sz="2933" b="1" dirty="0">
                  <a:solidFill>
                    <a:srgbClr val="1A9082"/>
                  </a:solidFill>
                  <a:latin typeface="Gill Sans"/>
                </a:rPr>
                <a:t>8</a:t>
              </a:r>
              <a:endParaRPr lang="en-US" altLang="en-US" sz="2400" dirty="0">
                <a:solidFill>
                  <a:srgbClr val="1A9082"/>
                </a:solidFill>
                <a:latin typeface="Gill San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623313" y="4202118"/>
            <a:ext cx="1166284" cy="833967"/>
            <a:chOff x="4876801" y="3122613"/>
            <a:chExt cx="874713" cy="625475"/>
          </a:xfrm>
          <a:solidFill>
            <a:srgbClr val="BCDBDA"/>
          </a:solidFill>
        </p:grpSpPr>
        <p:sp>
          <p:nvSpPr>
            <p:cNvPr id="38" name="Freeform 18"/>
            <p:cNvSpPr>
              <a:spLocks/>
            </p:cNvSpPr>
            <p:nvPr/>
          </p:nvSpPr>
          <p:spPr bwMode="auto">
            <a:xfrm>
              <a:off x="4876801" y="3122613"/>
              <a:ext cx="874713" cy="625475"/>
            </a:xfrm>
            <a:custGeom>
              <a:avLst/>
              <a:gdLst>
                <a:gd name="T0" fmla="*/ 40 w 314"/>
                <a:gd name="T1" fmla="*/ 139 h 224"/>
                <a:gd name="T2" fmla="*/ 47 w 314"/>
                <a:gd name="T3" fmla="*/ 150 h 224"/>
                <a:gd name="T4" fmla="*/ 47 w 314"/>
                <a:gd name="T5" fmla="*/ 224 h 224"/>
                <a:gd name="T6" fmla="*/ 103 w 314"/>
                <a:gd name="T7" fmla="*/ 224 h 224"/>
                <a:gd name="T8" fmla="*/ 114 w 314"/>
                <a:gd name="T9" fmla="*/ 219 h 224"/>
                <a:gd name="T10" fmla="*/ 158 w 314"/>
                <a:gd name="T11" fmla="*/ 176 h 224"/>
                <a:gd name="T12" fmla="*/ 201 w 314"/>
                <a:gd name="T13" fmla="*/ 219 h 224"/>
                <a:gd name="T14" fmla="*/ 212 w 314"/>
                <a:gd name="T15" fmla="*/ 224 h 224"/>
                <a:gd name="T16" fmla="*/ 270 w 314"/>
                <a:gd name="T17" fmla="*/ 224 h 224"/>
                <a:gd name="T18" fmla="*/ 270 w 314"/>
                <a:gd name="T19" fmla="*/ 151 h 224"/>
                <a:gd name="T20" fmla="*/ 276 w 314"/>
                <a:gd name="T21" fmla="*/ 140 h 224"/>
                <a:gd name="T22" fmla="*/ 314 w 314"/>
                <a:gd name="T23" fmla="*/ 112 h 224"/>
                <a:gd name="T24" fmla="*/ 276 w 314"/>
                <a:gd name="T25" fmla="*/ 85 h 224"/>
                <a:gd name="T26" fmla="*/ 270 w 314"/>
                <a:gd name="T27" fmla="*/ 74 h 224"/>
                <a:gd name="T28" fmla="*/ 270 w 314"/>
                <a:gd name="T29" fmla="*/ 1 h 224"/>
                <a:gd name="T30" fmla="*/ 213 w 314"/>
                <a:gd name="T31" fmla="*/ 1 h 224"/>
                <a:gd name="T32" fmla="*/ 202 w 314"/>
                <a:gd name="T33" fmla="*/ 4 h 224"/>
                <a:gd name="T34" fmla="*/ 158 w 314"/>
                <a:gd name="T35" fmla="*/ 48 h 224"/>
                <a:gd name="T36" fmla="*/ 113 w 314"/>
                <a:gd name="T37" fmla="*/ 4 h 224"/>
                <a:gd name="T38" fmla="*/ 97 w 314"/>
                <a:gd name="T39" fmla="*/ 1 h 224"/>
                <a:gd name="T40" fmla="*/ 47 w 314"/>
                <a:gd name="T41" fmla="*/ 1 h 224"/>
                <a:gd name="T42" fmla="*/ 47 w 314"/>
                <a:gd name="T43" fmla="*/ 74 h 224"/>
                <a:gd name="T44" fmla="*/ 40 w 314"/>
                <a:gd name="T45" fmla="*/ 85 h 224"/>
                <a:gd name="T46" fmla="*/ 0 w 314"/>
                <a:gd name="T47" fmla="*/ 112 h 224"/>
                <a:gd name="T48" fmla="*/ 40 w 314"/>
                <a:gd name="T49" fmla="*/ 13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4" h="224">
                  <a:moveTo>
                    <a:pt x="40" y="139"/>
                  </a:moveTo>
                  <a:cubicBezTo>
                    <a:pt x="46" y="139"/>
                    <a:pt x="47" y="150"/>
                    <a:pt x="47" y="150"/>
                  </a:cubicBezTo>
                  <a:cubicBezTo>
                    <a:pt x="47" y="224"/>
                    <a:pt x="47" y="224"/>
                    <a:pt x="47" y="224"/>
                  </a:cubicBezTo>
                  <a:cubicBezTo>
                    <a:pt x="103" y="224"/>
                    <a:pt x="103" y="224"/>
                    <a:pt x="103" y="224"/>
                  </a:cubicBezTo>
                  <a:cubicBezTo>
                    <a:pt x="103" y="224"/>
                    <a:pt x="114" y="224"/>
                    <a:pt x="114" y="219"/>
                  </a:cubicBezTo>
                  <a:cubicBezTo>
                    <a:pt x="114" y="217"/>
                    <a:pt x="87" y="176"/>
                    <a:pt x="158" y="176"/>
                  </a:cubicBezTo>
                  <a:cubicBezTo>
                    <a:pt x="219" y="176"/>
                    <a:pt x="201" y="203"/>
                    <a:pt x="201" y="219"/>
                  </a:cubicBezTo>
                  <a:cubicBezTo>
                    <a:pt x="201" y="224"/>
                    <a:pt x="212" y="224"/>
                    <a:pt x="212" y="224"/>
                  </a:cubicBezTo>
                  <a:cubicBezTo>
                    <a:pt x="270" y="224"/>
                    <a:pt x="270" y="224"/>
                    <a:pt x="270" y="224"/>
                  </a:cubicBezTo>
                  <a:cubicBezTo>
                    <a:pt x="270" y="151"/>
                    <a:pt x="270" y="151"/>
                    <a:pt x="270" y="151"/>
                  </a:cubicBezTo>
                  <a:cubicBezTo>
                    <a:pt x="270" y="150"/>
                    <a:pt x="272" y="140"/>
                    <a:pt x="276" y="140"/>
                  </a:cubicBezTo>
                  <a:cubicBezTo>
                    <a:pt x="283" y="140"/>
                    <a:pt x="314" y="177"/>
                    <a:pt x="314" y="112"/>
                  </a:cubicBezTo>
                  <a:cubicBezTo>
                    <a:pt x="314" y="47"/>
                    <a:pt x="284" y="85"/>
                    <a:pt x="276" y="85"/>
                  </a:cubicBezTo>
                  <a:cubicBezTo>
                    <a:pt x="272" y="85"/>
                    <a:pt x="270" y="75"/>
                    <a:pt x="270" y="74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213" y="1"/>
                    <a:pt x="202" y="0"/>
                    <a:pt x="202" y="4"/>
                  </a:cubicBezTo>
                  <a:cubicBezTo>
                    <a:pt x="202" y="6"/>
                    <a:pt x="234" y="48"/>
                    <a:pt x="158" y="48"/>
                  </a:cubicBezTo>
                  <a:cubicBezTo>
                    <a:pt x="82" y="48"/>
                    <a:pt x="113" y="7"/>
                    <a:pt x="113" y="4"/>
                  </a:cubicBezTo>
                  <a:cubicBezTo>
                    <a:pt x="113" y="1"/>
                    <a:pt x="97" y="1"/>
                    <a:pt x="9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7" y="74"/>
                    <a:pt x="46" y="85"/>
                    <a:pt x="40" y="85"/>
                  </a:cubicBezTo>
                  <a:cubicBezTo>
                    <a:pt x="30" y="85"/>
                    <a:pt x="0" y="47"/>
                    <a:pt x="0" y="112"/>
                  </a:cubicBezTo>
                  <a:cubicBezTo>
                    <a:pt x="0" y="178"/>
                    <a:pt x="30" y="139"/>
                    <a:pt x="4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dirty="0">
                <a:latin typeface="Gill Sans"/>
              </a:endParaRPr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>
              <a:off x="5245101" y="3251201"/>
              <a:ext cx="190995" cy="33850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261">
                <a:defRPr/>
              </a:pPr>
              <a:r>
                <a:rPr lang="en-US" altLang="en-US" sz="2933" b="1" dirty="0">
                  <a:solidFill>
                    <a:srgbClr val="1A9082"/>
                  </a:solidFill>
                  <a:latin typeface="Gill Sans"/>
                </a:rPr>
                <a:t>9</a:t>
              </a:r>
              <a:endParaRPr lang="en-US" altLang="en-US" sz="2400" dirty="0">
                <a:solidFill>
                  <a:srgbClr val="1A9082"/>
                </a:solidFill>
                <a:latin typeface="Gill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792646" y="4887918"/>
            <a:ext cx="829733" cy="1164167"/>
            <a:chOff x="5003801" y="3636963"/>
            <a:chExt cx="622300" cy="873125"/>
          </a:xfrm>
          <a:solidFill>
            <a:srgbClr val="BCDBDA"/>
          </a:solidFill>
        </p:grpSpPr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5003801" y="3636963"/>
              <a:ext cx="622300" cy="873125"/>
            </a:xfrm>
            <a:custGeom>
              <a:avLst/>
              <a:gdLst>
                <a:gd name="T0" fmla="*/ 138 w 223"/>
                <a:gd name="T1" fmla="*/ 274 h 313"/>
                <a:gd name="T2" fmla="*/ 149 w 223"/>
                <a:gd name="T3" fmla="*/ 267 h 313"/>
                <a:gd name="T4" fmla="*/ 223 w 223"/>
                <a:gd name="T5" fmla="*/ 267 h 313"/>
                <a:gd name="T6" fmla="*/ 223 w 223"/>
                <a:gd name="T7" fmla="*/ 211 h 313"/>
                <a:gd name="T8" fmla="*/ 219 w 223"/>
                <a:gd name="T9" fmla="*/ 200 h 313"/>
                <a:gd name="T10" fmla="*/ 176 w 223"/>
                <a:gd name="T11" fmla="*/ 156 h 313"/>
                <a:gd name="T12" fmla="*/ 219 w 223"/>
                <a:gd name="T13" fmla="*/ 113 h 313"/>
                <a:gd name="T14" fmla="*/ 223 w 223"/>
                <a:gd name="T15" fmla="*/ 102 h 313"/>
                <a:gd name="T16" fmla="*/ 223 w 223"/>
                <a:gd name="T17" fmla="*/ 44 h 313"/>
                <a:gd name="T18" fmla="*/ 150 w 223"/>
                <a:gd name="T19" fmla="*/ 44 h 313"/>
                <a:gd name="T20" fmla="*/ 139 w 223"/>
                <a:gd name="T21" fmla="*/ 38 h 313"/>
                <a:gd name="T22" fmla="*/ 112 w 223"/>
                <a:gd name="T23" fmla="*/ 0 h 313"/>
                <a:gd name="T24" fmla="*/ 83 w 223"/>
                <a:gd name="T25" fmla="*/ 38 h 313"/>
                <a:gd name="T26" fmla="*/ 74 w 223"/>
                <a:gd name="T27" fmla="*/ 44 h 313"/>
                <a:gd name="T28" fmla="*/ 0 w 223"/>
                <a:gd name="T29" fmla="*/ 44 h 313"/>
                <a:gd name="T30" fmla="*/ 0 w 223"/>
                <a:gd name="T31" fmla="*/ 101 h 313"/>
                <a:gd name="T32" fmla="*/ 4 w 223"/>
                <a:gd name="T33" fmla="*/ 112 h 313"/>
                <a:gd name="T34" fmla="*/ 47 w 223"/>
                <a:gd name="T35" fmla="*/ 156 h 313"/>
                <a:gd name="T36" fmla="*/ 4 w 223"/>
                <a:gd name="T37" fmla="*/ 201 h 313"/>
                <a:gd name="T38" fmla="*/ 0 w 223"/>
                <a:gd name="T39" fmla="*/ 217 h 313"/>
                <a:gd name="T40" fmla="*/ 0 w 223"/>
                <a:gd name="T41" fmla="*/ 267 h 313"/>
                <a:gd name="T42" fmla="*/ 74 w 223"/>
                <a:gd name="T43" fmla="*/ 267 h 313"/>
                <a:gd name="T44" fmla="*/ 85 w 223"/>
                <a:gd name="T45" fmla="*/ 274 h 313"/>
                <a:gd name="T46" fmla="*/ 112 w 223"/>
                <a:gd name="T47" fmla="*/ 313 h 313"/>
                <a:gd name="T48" fmla="*/ 138 w 223"/>
                <a:gd name="T49" fmla="*/ 27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3" h="313">
                  <a:moveTo>
                    <a:pt x="138" y="274"/>
                  </a:moveTo>
                  <a:cubicBezTo>
                    <a:pt x="138" y="268"/>
                    <a:pt x="149" y="267"/>
                    <a:pt x="149" y="267"/>
                  </a:cubicBezTo>
                  <a:cubicBezTo>
                    <a:pt x="223" y="267"/>
                    <a:pt x="223" y="267"/>
                    <a:pt x="223" y="267"/>
                  </a:cubicBezTo>
                  <a:cubicBezTo>
                    <a:pt x="223" y="211"/>
                    <a:pt x="223" y="211"/>
                    <a:pt x="223" y="211"/>
                  </a:cubicBezTo>
                  <a:cubicBezTo>
                    <a:pt x="223" y="211"/>
                    <a:pt x="223" y="200"/>
                    <a:pt x="219" y="200"/>
                  </a:cubicBezTo>
                  <a:cubicBezTo>
                    <a:pt x="216" y="200"/>
                    <a:pt x="176" y="227"/>
                    <a:pt x="176" y="156"/>
                  </a:cubicBezTo>
                  <a:cubicBezTo>
                    <a:pt x="176" y="84"/>
                    <a:pt x="217" y="113"/>
                    <a:pt x="219" y="113"/>
                  </a:cubicBezTo>
                  <a:cubicBezTo>
                    <a:pt x="223" y="113"/>
                    <a:pt x="223" y="102"/>
                    <a:pt x="223" y="102"/>
                  </a:cubicBezTo>
                  <a:cubicBezTo>
                    <a:pt x="223" y="44"/>
                    <a:pt x="223" y="44"/>
                    <a:pt x="223" y="44"/>
                  </a:cubicBezTo>
                  <a:cubicBezTo>
                    <a:pt x="150" y="44"/>
                    <a:pt x="150" y="44"/>
                    <a:pt x="150" y="44"/>
                  </a:cubicBezTo>
                  <a:cubicBezTo>
                    <a:pt x="150" y="44"/>
                    <a:pt x="139" y="42"/>
                    <a:pt x="139" y="38"/>
                  </a:cubicBezTo>
                  <a:cubicBezTo>
                    <a:pt x="139" y="31"/>
                    <a:pt x="177" y="0"/>
                    <a:pt x="112" y="0"/>
                  </a:cubicBezTo>
                  <a:cubicBezTo>
                    <a:pt x="47" y="0"/>
                    <a:pt x="83" y="30"/>
                    <a:pt x="83" y="38"/>
                  </a:cubicBezTo>
                  <a:cubicBezTo>
                    <a:pt x="83" y="42"/>
                    <a:pt x="75" y="44"/>
                    <a:pt x="74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12"/>
                    <a:pt x="4" y="112"/>
                  </a:cubicBezTo>
                  <a:cubicBezTo>
                    <a:pt x="6" y="112"/>
                    <a:pt x="47" y="80"/>
                    <a:pt x="47" y="156"/>
                  </a:cubicBezTo>
                  <a:cubicBezTo>
                    <a:pt x="47" y="232"/>
                    <a:pt x="6" y="201"/>
                    <a:pt x="4" y="201"/>
                  </a:cubicBezTo>
                  <a:cubicBezTo>
                    <a:pt x="0" y="201"/>
                    <a:pt x="0" y="217"/>
                    <a:pt x="0" y="21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74" y="267"/>
                    <a:pt x="74" y="267"/>
                    <a:pt x="74" y="267"/>
                  </a:cubicBezTo>
                  <a:cubicBezTo>
                    <a:pt x="74" y="267"/>
                    <a:pt x="85" y="267"/>
                    <a:pt x="85" y="274"/>
                  </a:cubicBezTo>
                  <a:cubicBezTo>
                    <a:pt x="85" y="284"/>
                    <a:pt x="47" y="313"/>
                    <a:pt x="112" y="313"/>
                  </a:cubicBezTo>
                  <a:cubicBezTo>
                    <a:pt x="177" y="313"/>
                    <a:pt x="138" y="284"/>
                    <a:pt x="138" y="2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dirty="0">
                <a:latin typeface="Gill Sans"/>
              </a:endParaRPr>
            </a:p>
          </p:txBody>
        </p:sp>
        <p:sp>
          <p:nvSpPr>
            <p:cNvPr id="42" name="Rectangle 24"/>
            <p:cNvSpPr>
              <a:spLocks noChangeArrowheads="1"/>
            </p:cNvSpPr>
            <p:nvPr/>
          </p:nvSpPr>
          <p:spPr bwMode="auto">
            <a:xfrm>
              <a:off x="5172076" y="3894138"/>
              <a:ext cx="336028" cy="33850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261">
                <a:defRPr/>
              </a:pPr>
              <a:r>
                <a:rPr lang="en-US" altLang="en-US" sz="2933" b="1" dirty="0">
                  <a:solidFill>
                    <a:srgbClr val="1A9082"/>
                  </a:solidFill>
                  <a:latin typeface="Gill Sans"/>
                </a:rPr>
                <a:t>10</a:t>
              </a:r>
              <a:endParaRPr lang="en-US" altLang="en-US" sz="2400" dirty="0">
                <a:solidFill>
                  <a:srgbClr val="1A9082"/>
                </a:solidFill>
                <a:latin typeface="Gill Sans"/>
              </a:endParaRPr>
            </a:p>
          </p:txBody>
        </p:sp>
      </p:grp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622301" y="1824017"/>
            <a:ext cx="2773757" cy="392125"/>
          </a:xfrm>
        </p:spPr>
        <p:txBody>
          <a:bodyPr anchor="ctr"/>
          <a:lstStyle>
            <a:lvl1pPr marL="0" indent="0" algn="r">
              <a:buFontTx/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22301" y="2692909"/>
            <a:ext cx="2773757" cy="392125"/>
          </a:xfrm>
        </p:spPr>
        <p:txBody>
          <a:bodyPr anchor="ctr"/>
          <a:lstStyle>
            <a:lvl1pPr marL="0" indent="0" algn="r">
              <a:buFontTx/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1" name="Text Placeholder 43"/>
          <p:cNvSpPr>
            <a:spLocks noGrp="1"/>
          </p:cNvSpPr>
          <p:nvPr>
            <p:ph type="body" sz="quarter" idx="12"/>
          </p:nvPr>
        </p:nvSpPr>
        <p:spPr>
          <a:xfrm>
            <a:off x="622301" y="3562858"/>
            <a:ext cx="2773757" cy="392125"/>
          </a:xfrm>
        </p:spPr>
        <p:txBody>
          <a:bodyPr anchor="ctr"/>
          <a:lstStyle>
            <a:lvl1pPr marL="0" indent="0" algn="r">
              <a:buFontTx/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622301" y="4411641"/>
            <a:ext cx="2773757" cy="392125"/>
          </a:xfrm>
        </p:spPr>
        <p:txBody>
          <a:bodyPr anchor="ctr"/>
          <a:lstStyle>
            <a:lvl1pPr marL="0" indent="0" algn="r">
              <a:buFontTx/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Text Placeholder 43"/>
          <p:cNvSpPr>
            <a:spLocks noGrp="1"/>
          </p:cNvSpPr>
          <p:nvPr>
            <p:ph type="body" sz="quarter" idx="14"/>
          </p:nvPr>
        </p:nvSpPr>
        <p:spPr>
          <a:xfrm>
            <a:off x="622301" y="5262541"/>
            <a:ext cx="2773757" cy="392125"/>
          </a:xfrm>
        </p:spPr>
        <p:txBody>
          <a:bodyPr anchor="ctr"/>
          <a:lstStyle>
            <a:lvl1pPr marL="0" indent="0" algn="r">
              <a:buFontTx/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7" name="Text Placeholder 43"/>
          <p:cNvSpPr>
            <a:spLocks noGrp="1"/>
          </p:cNvSpPr>
          <p:nvPr>
            <p:ph type="body" sz="quarter" idx="15"/>
          </p:nvPr>
        </p:nvSpPr>
        <p:spPr>
          <a:xfrm>
            <a:off x="8789597" y="1824017"/>
            <a:ext cx="2700551" cy="392125"/>
          </a:xfrm>
        </p:spPr>
        <p:txBody>
          <a:bodyPr anchor="ctr"/>
          <a:lstStyle>
            <a:lvl1pPr marL="0" indent="0" algn="l">
              <a:buFontTx/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9" name="Text Placeholder 43"/>
          <p:cNvSpPr>
            <a:spLocks noGrp="1"/>
          </p:cNvSpPr>
          <p:nvPr>
            <p:ph type="body" sz="quarter" idx="16"/>
          </p:nvPr>
        </p:nvSpPr>
        <p:spPr>
          <a:xfrm>
            <a:off x="8789597" y="2692909"/>
            <a:ext cx="2700551" cy="392125"/>
          </a:xfrm>
        </p:spPr>
        <p:txBody>
          <a:bodyPr anchor="ctr"/>
          <a:lstStyle>
            <a:lvl1pPr marL="0" indent="0" algn="l">
              <a:buFontTx/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Text Placeholder 43"/>
          <p:cNvSpPr>
            <a:spLocks noGrp="1"/>
          </p:cNvSpPr>
          <p:nvPr>
            <p:ph type="body" sz="quarter" idx="17"/>
          </p:nvPr>
        </p:nvSpPr>
        <p:spPr>
          <a:xfrm>
            <a:off x="8789597" y="3562858"/>
            <a:ext cx="2700551" cy="392125"/>
          </a:xfrm>
        </p:spPr>
        <p:txBody>
          <a:bodyPr anchor="ctr"/>
          <a:lstStyle>
            <a:lvl1pPr marL="0" indent="0" algn="l">
              <a:buFontTx/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Text Placeholder 43"/>
          <p:cNvSpPr>
            <a:spLocks noGrp="1"/>
          </p:cNvSpPr>
          <p:nvPr>
            <p:ph type="body" sz="quarter" idx="18"/>
          </p:nvPr>
        </p:nvSpPr>
        <p:spPr>
          <a:xfrm>
            <a:off x="8789597" y="4411641"/>
            <a:ext cx="2700551" cy="392125"/>
          </a:xfrm>
        </p:spPr>
        <p:txBody>
          <a:bodyPr anchor="ctr"/>
          <a:lstStyle>
            <a:lvl1pPr marL="0" indent="0" algn="l">
              <a:buFontTx/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5" name="Text Placeholder 43"/>
          <p:cNvSpPr>
            <a:spLocks noGrp="1"/>
          </p:cNvSpPr>
          <p:nvPr>
            <p:ph type="body" sz="quarter" idx="19"/>
          </p:nvPr>
        </p:nvSpPr>
        <p:spPr>
          <a:xfrm>
            <a:off x="8789597" y="5262541"/>
            <a:ext cx="2700551" cy="392125"/>
          </a:xfrm>
        </p:spPr>
        <p:txBody>
          <a:bodyPr anchor="ctr"/>
          <a:lstStyle>
            <a:lvl1pPr marL="0" indent="0" algn="l">
              <a:buFontTx/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38200" y="227642"/>
            <a:ext cx="10515600" cy="689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09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Outlin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7839075" y="3185529"/>
            <a:ext cx="3514725" cy="358775"/>
          </a:xfrm>
          <a:prstGeom prst="rect">
            <a:avLst/>
          </a:pr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IN" altLang="en-US">
              <a:solidFill>
                <a:srgbClr val="1A9082"/>
              </a:solidFill>
              <a:latin typeface="Gill Sans"/>
            </a:endParaRP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7839075" y="2377491"/>
            <a:ext cx="3514725" cy="357188"/>
          </a:xfrm>
          <a:prstGeom prst="rect">
            <a:avLst/>
          </a:pr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IN" altLang="en-US">
              <a:solidFill>
                <a:srgbClr val="1A9082"/>
              </a:solidFill>
              <a:latin typeface="Gill Sans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7631113" y="1288466"/>
            <a:ext cx="207962" cy="4983163"/>
          </a:xfrm>
          <a:prstGeom prst="rect">
            <a:avLst/>
          </a:prstGeom>
          <a:solidFill>
            <a:srgbClr val="1A9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91440" rIns="182880" bIns="9144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IN" altLang="en-US">
              <a:solidFill>
                <a:srgbClr val="1A9082"/>
              </a:solidFill>
              <a:latin typeface="Gill Sans"/>
            </a:endParaRPr>
          </a:p>
        </p:txBody>
      </p:sp>
      <p:sp>
        <p:nvSpPr>
          <p:cNvPr id="40" name="Freeform 10"/>
          <p:cNvSpPr>
            <a:spLocks/>
          </p:cNvSpPr>
          <p:nvPr/>
        </p:nvSpPr>
        <p:spPr bwMode="auto">
          <a:xfrm>
            <a:off x="7046913" y="2288591"/>
            <a:ext cx="661987" cy="534988"/>
          </a:xfrm>
          <a:custGeom>
            <a:avLst/>
            <a:gdLst>
              <a:gd name="T0" fmla="*/ 1777531579 w 247"/>
              <a:gd name="T1" fmla="*/ 741524026 h 349"/>
              <a:gd name="T2" fmla="*/ 0 w 247"/>
              <a:gd name="T3" fmla="*/ 818962390 h 349"/>
              <a:gd name="T4" fmla="*/ 0 w 247"/>
              <a:gd name="T5" fmla="*/ 0 h 349"/>
              <a:gd name="T6" fmla="*/ 1777531579 w 247"/>
              <a:gd name="T7" fmla="*/ 77438363 h 349"/>
              <a:gd name="T8" fmla="*/ 1777531579 w 247"/>
              <a:gd name="T9" fmla="*/ 741524026 h 3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7" h="349">
                <a:moveTo>
                  <a:pt x="247" y="316"/>
                </a:moveTo>
                <a:lnTo>
                  <a:pt x="0" y="349"/>
                </a:lnTo>
                <a:lnTo>
                  <a:pt x="0" y="0"/>
                </a:lnTo>
                <a:lnTo>
                  <a:pt x="247" y="33"/>
                </a:lnTo>
                <a:lnTo>
                  <a:pt x="247" y="316"/>
                </a:lnTo>
                <a:close/>
              </a:path>
            </a:pathLst>
          </a:cu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/>
          <a:p>
            <a:endParaRPr lang="en-IN">
              <a:solidFill>
                <a:srgbClr val="1A9082"/>
              </a:solidFill>
            </a:endParaRPr>
          </a:p>
        </p:txBody>
      </p:sp>
      <p:sp>
        <p:nvSpPr>
          <p:cNvPr id="41" name="Freeform 9"/>
          <p:cNvSpPr>
            <a:spLocks/>
          </p:cNvSpPr>
          <p:nvPr/>
        </p:nvSpPr>
        <p:spPr bwMode="auto">
          <a:xfrm>
            <a:off x="7046913" y="2161591"/>
            <a:ext cx="392112" cy="790575"/>
          </a:xfrm>
          <a:custGeom>
            <a:avLst/>
            <a:gdLst>
              <a:gd name="T0" fmla="*/ 1196057106 w 129"/>
              <a:gd name="T1" fmla="*/ 1374790812 h 455"/>
              <a:gd name="T2" fmla="*/ 0 w 129"/>
              <a:gd name="T3" fmla="*/ 1211628295 h 455"/>
              <a:gd name="T4" fmla="*/ 0 w 129"/>
              <a:gd name="T5" fmla="*/ 157119397 h 455"/>
              <a:gd name="T6" fmla="*/ 1196057106 w 129"/>
              <a:gd name="T7" fmla="*/ 0 h 455"/>
              <a:gd name="T8" fmla="*/ 1196057106 w 129"/>
              <a:gd name="T9" fmla="*/ 1374790812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" h="455">
                <a:moveTo>
                  <a:pt x="129" y="455"/>
                </a:moveTo>
                <a:lnTo>
                  <a:pt x="0" y="401"/>
                </a:lnTo>
                <a:lnTo>
                  <a:pt x="0" y="52"/>
                </a:lnTo>
                <a:lnTo>
                  <a:pt x="129" y="0"/>
                </a:lnTo>
                <a:lnTo>
                  <a:pt x="129" y="455"/>
                </a:lnTo>
                <a:close/>
              </a:path>
            </a:pathLst>
          </a:cu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/>
          <a:p>
            <a:endParaRPr lang="en-IN">
              <a:solidFill>
                <a:srgbClr val="1A9082"/>
              </a:solidFill>
            </a:endParaRPr>
          </a:p>
        </p:txBody>
      </p:sp>
      <p:sp>
        <p:nvSpPr>
          <p:cNvPr id="42" name="Freeform 10"/>
          <p:cNvSpPr>
            <a:spLocks/>
          </p:cNvSpPr>
          <p:nvPr/>
        </p:nvSpPr>
        <p:spPr bwMode="auto">
          <a:xfrm>
            <a:off x="7046913" y="3098216"/>
            <a:ext cx="661987" cy="534988"/>
          </a:xfrm>
          <a:custGeom>
            <a:avLst/>
            <a:gdLst>
              <a:gd name="T0" fmla="*/ 1777531579 w 247"/>
              <a:gd name="T1" fmla="*/ 741524026 h 349"/>
              <a:gd name="T2" fmla="*/ 0 w 247"/>
              <a:gd name="T3" fmla="*/ 818962390 h 349"/>
              <a:gd name="T4" fmla="*/ 0 w 247"/>
              <a:gd name="T5" fmla="*/ 0 h 349"/>
              <a:gd name="T6" fmla="*/ 1777531579 w 247"/>
              <a:gd name="T7" fmla="*/ 77438363 h 349"/>
              <a:gd name="T8" fmla="*/ 1777531579 w 247"/>
              <a:gd name="T9" fmla="*/ 741524026 h 3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7" h="349">
                <a:moveTo>
                  <a:pt x="247" y="316"/>
                </a:moveTo>
                <a:lnTo>
                  <a:pt x="0" y="349"/>
                </a:lnTo>
                <a:lnTo>
                  <a:pt x="0" y="0"/>
                </a:lnTo>
                <a:lnTo>
                  <a:pt x="247" y="33"/>
                </a:lnTo>
                <a:lnTo>
                  <a:pt x="247" y="316"/>
                </a:lnTo>
                <a:close/>
              </a:path>
            </a:pathLst>
          </a:cu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/>
          <a:p>
            <a:endParaRPr lang="en-IN">
              <a:solidFill>
                <a:srgbClr val="1A9082"/>
              </a:solidFill>
            </a:endParaRPr>
          </a:p>
        </p:txBody>
      </p:sp>
      <p:sp>
        <p:nvSpPr>
          <p:cNvPr id="43" name="Freeform 9"/>
          <p:cNvSpPr>
            <a:spLocks/>
          </p:cNvSpPr>
          <p:nvPr/>
        </p:nvSpPr>
        <p:spPr bwMode="auto">
          <a:xfrm>
            <a:off x="7046913" y="2971216"/>
            <a:ext cx="392112" cy="790575"/>
          </a:xfrm>
          <a:custGeom>
            <a:avLst/>
            <a:gdLst>
              <a:gd name="T0" fmla="*/ 1196057106 w 129"/>
              <a:gd name="T1" fmla="*/ 1374790812 h 455"/>
              <a:gd name="T2" fmla="*/ 0 w 129"/>
              <a:gd name="T3" fmla="*/ 1211628295 h 455"/>
              <a:gd name="T4" fmla="*/ 0 w 129"/>
              <a:gd name="T5" fmla="*/ 157119397 h 455"/>
              <a:gd name="T6" fmla="*/ 1196057106 w 129"/>
              <a:gd name="T7" fmla="*/ 0 h 455"/>
              <a:gd name="T8" fmla="*/ 1196057106 w 129"/>
              <a:gd name="T9" fmla="*/ 1374790812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" h="455">
                <a:moveTo>
                  <a:pt x="129" y="455"/>
                </a:moveTo>
                <a:lnTo>
                  <a:pt x="0" y="401"/>
                </a:lnTo>
                <a:lnTo>
                  <a:pt x="0" y="52"/>
                </a:lnTo>
                <a:lnTo>
                  <a:pt x="129" y="0"/>
                </a:lnTo>
                <a:lnTo>
                  <a:pt x="129" y="455"/>
                </a:lnTo>
                <a:close/>
              </a:path>
            </a:pathLst>
          </a:cu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/>
          <a:p>
            <a:endParaRPr lang="en-IN">
              <a:solidFill>
                <a:srgbClr val="1A9082"/>
              </a:solidFill>
            </a:endParaRPr>
          </a:p>
        </p:txBody>
      </p:sp>
      <p:sp>
        <p:nvSpPr>
          <p:cNvPr id="46" name="Freeform 10"/>
          <p:cNvSpPr>
            <a:spLocks/>
          </p:cNvSpPr>
          <p:nvPr/>
        </p:nvSpPr>
        <p:spPr bwMode="auto">
          <a:xfrm>
            <a:off x="7046913" y="3907841"/>
            <a:ext cx="661987" cy="533400"/>
          </a:xfrm>
          <a:custGeom>
            <a:avLst/>
            <a:gdLst>
              <a:gd name="T0" fmla="*/ 1777531579 w 247"/>
              <a:gd name="T1" fmla="*/ 739322967 h 349"/>
              <a:gd name="T2" fmla="*/ 0 w 247"/>
              <a:gd name="T3" fmla="*/ 816531471 h 349"/>
              <a:gd name="T4" fmla="*/ 0 w 247"/>
              <a:gd name="T5" fmla="*/ 0 h 349"/>
              <a:gd name="T6" fmla="*/ 1777531579 w 247"/>
              <a:gd name="T7" fmla="*/ 77208504 h 349"/>
              <a:gd name="T8" fmla="*/ 1777531579 w 247"/>
              <a:gd name="T9" fmla="*/ 739322967 h 3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7" h="349">
                <a:moveTo>
                  <a:pt x="247" y="316"/>
                </a:moveTo>
                <a:lnTo>
                  <a:pt x="0" y="349"/>
                </a:lnTo>
                <a:lnTo>
                  <a:pt x="0" y="0"/>
                </a:lnTo>
                <a:lnTo>
                  <a:pt x="247" y="33"/>
                </a:lnTo>
                <a:lnTo>
                  <a:pt x="247" y="316"/>
                </a:lnTo>
                <a:close/>
              </a:path>
            </a:pathLst>
          </a:cu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/>
          <a:p>
            <a:endParaRPr lang="en-IN">
              <a:solidFill>
                <a:srgbClr val="1A9082"/>
              </a:solidFill>
            </a:endParaRPr>
          </a:p>
        </p:txBody>
      </p:sp>
      <p:sp>
        <p:nvSpPr>
          <p:cNvPr id="47" name="Freeform 9"/>
          <p:cNvSpPr>
            <a:spLocks/>
          </p:cNvSpPr>
          <p:nvPr/>
        </p:nvSpPr>
        <p:spPr bwMode="auto">
          <a:xfrm>
            <a:off x="7046913" y="3780841"/>
            <a:ext cx="392112" cy="790575"/>
          </a:xfrm>
          <a:custGeom>
            <a:avLst/>
            <a:gdLst>
              <a:gd name="T0" fmla="*/ 1196057106 w 129"/>
              <a:gd name="T1" fmla="*/ 1374790812 h 455"/>
              <a:gd name="T2" fmla="*/ 0 w 129"/>
              <a:gd name="T3" fmla="*/ 1211628295 h 455"/>
              <a:gd name="T4" fmla="*/ 0 w 129"/>
              <a:gd name="T5" fmla="*/ 157119397 h 455"/>
              <a:gd name="T6" fmla="*/ 1196057106 w 129"/>
              <a:gd name="T7" fmla="*/ 0 h 455"/>
              <a:gd name="T8" fmla="*/ 1196057106 w 129"/>
              <a:gd name="T9" fmla="*/ 1374790812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" h="455">
                <a:moveTo>
                  <a:pt x="129" y="455"/>
                </a:moveTo>
                <a:lnTo>
                  <a:pt x="0" y="401"/>
                </a:lnTo>
                <a:lnTo>
                  <a:pt x="0" y="52"/>
                </a:lnTo>
                <a:lnTo>
                  <a:pt x="129" y="0"/>
                </a:lnTo>
                <a:lnTo>
                  <a:pt x="129" y="455"/>
                </a:lnTo>
                <a:close/>
              </a:path>
            </a:pathLst>
          </a:cu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/>
          <a:p>
            <a:endParaRPr lang="en-IN">
              <a:solidFill>
                <a:srgbClr val="1A9082"/>
              </a:solidFill>
            </a:endParaRPr>
          </a:p>
        </p:txBody>
      </p:sp>
      <p:sp>
        <p:nvSpPr>
          <p:cNvPr id="48" name="Freeform 10"/>
          <p:cNvSpPr>
            <a:spLocks/>
          </p:cNvSpPr>
          <p:nvPr/>
        </p:nvSpPr>
        <p:spPr bwMode="auto">
          <a:xfrm>
            <a:off x="7046913" y="4738104"/>
            <a:ext cx="661987" cy="534987"/>
          </a:xfrm>
          <a:custGeom>
            <a:avLst/>
            <a:gdLst>
              <a:gd name="T0" fmla="*/ 1777531579 w 247"/>
              <a:gd name="T1" fmla="*/ 741522640 h 349"/>
              <a:gd name="T2" fmla="*/ 0 w 247"/>
              <a:gd name="T3" fmla="*/ 818960859 h 349"/>
              <a:gd name="T4" fmla="*/ 0 w 247"/>
              <a:gd name="T5" fmla="*/ 0 h 349"/>
              <a:gd name="T6" fmla="*/ 1777531579 w 247"/>
              <a:gd name="T7" fmla="*/ 77438219 h 349"/>
              <a:gd name="T8" fmla="*/ 1777531579 w 247"/>
              <a:gd name="T9" fmla="*/ 741522640 h 3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7" h="349">
                <a:moveTo>
                  <a:pt x="247" y="316"/>
                </a:moveTo>
                <a:lnTo>
                  <a:pt x="0" y="349"/>
                </a:lnTo>
                <a:lnTo>
                  <a:pt x="0" y="0"/>
                </a:lnTo>
                <a:lnTo>
                  <a:pt x="247" y="33"/>
                </a:lnTo>
                <a:lnTo>
                  <a:pt x="247" y="316"/>
                </a:lnTo>
                <a:close/>
              </a:path>
            </a:pathLst>
          </a:cu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/>
          <a:p>
            <a:endParaRPr lang="en-IN">
              <a:solidFill>
                <a:srgbClr val="1A9082"/>
              </a:solidFill>
            </a:endParaRPr>
          </a:p>
        </p:txBody>
      </p:sp>
      <p:sp>
        <p:nvSpPr>
          <p:cNvPr id="49" name="Freeform 9"/>
          <p:cNvSpPr>
            <a:spLocks/>
          </p:cNvSpPr>
          <p:nvPr/>
        </p:nvSpPr>
        <p:spPr bwMode="auto">
          <a:xfrm>
            <a:off x="7046913" y="4611104"/>
            <a:ext cx="392112" cy="790575"/>
          </a:xfrm>
          <a:custGeom>
            <a:avLst/>
            <a:gdLst>
              <a:gd name="T0" fmla="*/ 1196057106 w 129"/>
              <a:gd name="T1" fmla="*/ 1374790812 h 455"/>
              <a:gd name="T2" fmla="*/ 0 w 129"/>
              <a:gd name="T3" fmla="*/ 1211628295 h 455"/>
              <a:gd name="T4" fmla="*/ 0 w 129"/>
              <a:gd name="T5" fmla="*/ 157119397 h 455"/>
              <a:gd name="T6" fmla="*/ 1196057106 w 129"/>
              <a:gd name="T7" fmla="*/ 0 h 455"/>
              <a:gd name="T8" fmla="*/ 1196057106 w 129"/>
              <a:gd name="T9" fmla="*/ 1374790812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" h="455">
                <a:moveTo>
                  <a:pt x="129" y="455"/>
                </a:moveTo>
                <a:lnTo>
                  <a:pt x="0" y="401"/>
                </a:lnTo>
                <a:lnTo>
                  <a:pt x="0" y="52"/>
                </a:lnTo>
                <a:lnTo>
                  <a:pt x="129" y="0"/>
                </a:lnTo>
                <a:lnTo>
                  <a:pt x="129" y="455"/>
                </a:lnTo>
                <a:close/>
              </a:path>
            </a:pathLst>
          </a:cu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/>
          <a:p>
            <a:endParaRPr lang="en-IN">
              <a:solidFill>
                <a:srgbClr val="1A9082"/>
              </a:solidFill>
            </a:endParaRPr>
          </a:p>
        </p:txBody>
      </p:sp>
      <p:sp>
        <p:nvSpPr>
          <p:cNvPr id="50" name="Freeform 10"/>
          <p:cNvSpPr>
            <a:spLocks/>
          </p:cNvSpPr>
          <p:nvPr/>
        </p:nvSpPr>
        <p:spPr bwMode="auto">
          <a:xfrm>
            <a:off x="7046913" y="5547729"/>
            <a:ext cx="661987" cy="533400"/>
          </a:xfrm>
          <a:custGeom>
            <a:avLst/>
            <a:gdLst>
              <a:gd name="T0" fmla="*/ 1777531579 w 247"/>
              <a:gd name="T1" fmla="*/ 739322967 h 349"/>
              <a:gd name="T2" fmla="*/ 0 w 247"/>
              <a:gd name="T3" fmla="*/ 816531471 h 349"/>
              <a:gd name="T4" fmla="*/ 0 w 247"/>
              <a:gd name="T5" fmla="*/ 0 h 349"/>
              <a:gd name="T6" fmla="*/ 1777531579 w 247"/>
              <a:gd name="T7" fmla="*/ 77208504 h 349"/>
              <a:gd name="T8" fmla="*/ 1777531579 w 247"/>
              <a:gd name="T9" fmla="*/ 739322967 h 3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7" h="349">
                <a:moveTo>
                  <a:pt x="247" y="316"/>
                </a:moveTo>
                <a:lnTo>
                  <a:pt x="0" y="349"/>
                </a:lnTo>
                <a:lnTo>
                  <a:pt x="0" y="0"/>
                </a:lnTo>
                <a:lnTo>
                  <a:pt x="247" y="33"/>
                </a:lnTo>
                <a:lnTo>
                  <a:pt x="247" y="316"/>
                </a:lnTo>
                <a:close/>
              </a:path>
            </a:pathLst>
          </a:cu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/>
          <a:p>
            <a:endParaRPr lang="en-IN">
              <a:solidFill>
                <a:srgbClr val="1A9082"/>
              </a:solidFill>
            </a:endParaRPr>
          </a:p>
        </p:txBody>
      </p:sp>
      <p:sp>
        <p:nvSpPr>
          <p:cNvPr id="51" name="Freeform 9"/>
          <p:cNvSpPr>
            <a:spLocks/>
          </p:cNvSpPr>
          <p:nvPr/>
        </p:nvSpPr>
        <p:spPr bwMode="auto">
          <a:xfrm>
            <a:off x="7046913" y="5420729"/>
            <a:ext cx="392112" cy="790575"/>
          </a:xfrm>
          <a:custGeom>
            <a:avLst/>
            <a:gdLst>
              <a:gd name="T0" fmla="*/ 1196057106 w 129"/>
              <a:gd name="T1" fmla="*/ 1374790812 h 455"/>
              <a:gd name="T2" fmla="*/ 0 w 129"/>
              <a:gd name="T3" fmla="*/ 1211628295 h 455"/>
              <a:gd name="T4" fmla="*/ 0 w 129"/>
              <a:gd name="T5" fmla="*/ 157119397 h 455"/>
              <a:gd name="T6" fmla="*/ 1196057106 w 129"/>
              <a:gd name="T7" fmla="*/ 0 h 455"/>
              <a:gd name="T8" fmla="*/ 1196057106 w 129"/>
              <a:gd name="T9" fmla="*/ 1374790812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" h="455">
                <a:moveTo>
                  <a:pt x="129" y="455"/>
                </a:moveTo>
                <a:lnTo>
                  <a:pt x="0" y="401"/>
                </a:lnTo>
                <a:lnTo>
                  <a:pt x="0" y="52"/>
                </a:lnTo>
                <a:lnTo>
                  <a:pt x="129" y="0"/>
                </a:lnTo>
                <a:lnTo>
                  <a:pt x="129" y="455"/>
                </a:lnTo>
                <a:close/>
              </a:path>
            </a:pathLst>
          </a:cu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/>
          <a:p>
            <a:endParaRPr lang="en-IN">
              <a:solidFill>
                <a:srgbClr val="1A9082"/>
              </a:solidFill>
            </a:endParaRPr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7839075" y="3995154"/>
            <a:ext cx="3514725" cy="358775"/>
          </a:xfrm>
          <a:prstGeom prst="rect">
            <a:avLst/>
          </a:pr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IN" altLang="en-US">
              <a:solidFill>
                <a:srgbClr val="1A9082"/>
              </a:solidFill>
              <a:latin typeface="Gill Sans"/>
            </a:endParaRPr>
          </a:p>
        </p:txBody>
      </p: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7839075" y="4827004"/>
            <a:ext cx="3514725" cy="357187"/>
          </a:xfrm>
          <a:prstGeom prst="rect">
            <a:avLst/>
          </a:pr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IN" altLang="en-US">
              <a:solidFill>
                <a:srgbClr val="1A9082"/>
              </a:solidFill>
              <a:latin typeface="Gill Sans"/>
            </a:endParaRP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7839075" y="5635041"/>
            <a:ext cx="3514725" cy="358775"/>
          </a:xfrm>
          <a:prstGeom prst="rect">
            <a:avLst/>
          </a:pr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IN" altLang="en-US">
              <a:solidFill>
                <a:srgbClr val="1A9082"/>
              </a:solidFill>
              <a:latin typeface="Gill Sans"/>
            </a:endParaRPr>
          </a:p>
        </p:txBody>
      </p:sp>
      <p:sp>
        <p:nvSpPr>
          <p:cNvPr id="61" name="TextBox 52"/>
          <p:cNvSpPr txBox="1">
            <a:spLocks noChangeArrowheads="1"/>
          </p:cNvSpPr>
          <p:nvPr/>
        </p:nvSpPr>
        <p:spPr bwMode="auto">
          <a:xfrm>
            <a:off x="7072313" y="2377491"/>
            <a:ext cx="471487" cy="339725"/>
          </a:xfrm>
          <a:prstGeom prst="rect">
            <a:avLst/>
          </a:prstGeom>
          <a:solidFill>
            <a:srgbClr val="BCDBDA"/>
          </a:solidFill>
          <a:ln>
            <a:noFill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altLang="en-US" sz="1600" b="1">
                <a:solidFill>
                  <a:srgbClr val="1A9082"/>
                </a:solidFill>
                <a:latin typeface="Arial Nova"/>
              </a:rPr>
              <a:t>8</a:t>
            </a:r>
          </a:p>
        </p:txBody>
      </p:sp>
      <p:sp>
        <p:nvSpPr>
          <p:cNvPr id="63" name="TextBox 54"/>
          <p:cNvSpPr txBox="1">
            <a:spLocks noChangeArrowheads="1"/>
          </p:cNvSpPr>
          <p:nvPr/>
        </p:nvSpPr>
        <p:spPr bwMode="auto">
          <a:xfrm>
            <a:off x="7080250" y="3241091"/>
            <a:ext cx="471488" cy="339725"/>
          </a:xfrm>
          <a:prstGeom prst="rect">
            <a:avLst/>
          </a:prstGeom>
          <a:solidFill>
            <a:srgbClr val="BCDBDA"/>
          </a:solidFill>
          <a:ln>
            <a:noFill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altLang="en-US" sz="1600" b="1">
                <a:solidFill>
                  <a:srgbClr val="1A9082"/>
                </a:solidFill>
                <a:latin typeface="Arial Nova"/>
              </a:rPr>
              <a:t>9</a:t>
            </a:r>
          </a:p>
        </p:txBody>
      </p:sp>
      <p:sp>
        <p:nvSpPr>
          <p:cNvPr id="64" name="TextBox 55"/>
          <p:cNvSpPr txBox="1">
            <a:spLocks noChangeArrowheads="1"/>
          </p:cNvSpPr>
          <p:nvPr/>
        </p:nvSpPr>
        <p:spPr bwMode="auto">
          <a:xfrm>
            <a:off x="7104063" y="4036429"/>
            <a:ext cx="473075" cy="339725"/>
          </a:xfrm>
          <a:prstGeom prst="rect">
            <a:avLst/>
          </a:prstGeom>
          <a:solidFill>
            <a:srgbClr val="BCDBDA"/>
          </a:solidFill>
          <a:ln>
            <a:noFill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altLang="en-US" sz="1600" b="1">
                <a:solidFill>
                  <a:srgbClr val="1A9082"/>
                </a:solidFill>
                <a:latin typeface="Arial Nova"/>
              </a:rPr>
              <a:t>10</a:t>
            </a:r>
          </a:p>
        </p:txBody>
      </p:sp>
      <p:sp>
        <p:nvSpPr>
          <p:cNvPr id="65" name="TextBox 56"/>
          <p:cNvSpPr txBox="1">
            <a:spLocks noChangeArrowheads="1"/>
          </p:cNvSpPr>
          <p:nvPr/>
        </p:nvSpPr>
        <p:spPr bwMode="auto">
          <a:xfrm>
            <a:off x="7118350" y="4834941"/>
            <a:ext cx="473075" cy="338138"/>
          </a:xfrm>
          <a:prstGeom prst="rect">
            <a:avLst/>
          </a:prstGeom>
          <a:solidFill>
            <a:srgbClr val="BCDBDA"/>
          </a:solidFill>
          <a:ln>
            <a:noFill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altLang="en-US" sz="1600" b="1">
                <a:solidFill>
                  <a:srgbClr val="1A9082"/>
                </a:solidFill>
                <a:latin typeface="Arial Nova"/>
              </a:rPr>
              <a:t>11</a:t>
            </a:r>
          </a:p>
        </p:txBody>
      </p:sp>
      <p:sp>
        <p:nvSpPr>
          <p:cNvPr id="66" name="TextBox 57"/>
          <p:cNvSpPr txBox="1">
            <a:spLocks noChangeArrowheads="1"/>
          </p:cNvSpPr>
          <p:nvPr/>
        </p:nvSpPr>
        <p:spPr bwMode="auto">
          <a:xfrm>
            <a:off x="7091363" y="5655679"/>
            <a:ext cx="473075" cy="338137"/>
          </a:xfrm>
          <a:prstGeom prst="rect">
            <a:avLst/>
          </a:prstGeom>
          <a:solidFill>
            <a:srgbClr val="BCDBDA"/>
          </a:solidFill>
          <a:ln>
            <a:noFill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altLang="en-US" sz="1600" b="1">
                <a:solidFill>
                  <a:srgbClr val="1A9082"/>
                </a:solidFill>
                <a:latin typeface="Arial Nova"/>
              </a:rPr>
              <a:t>12</a:t>
            </a:r>
          </a:p>
        </p:txBody>
      </p:sp>
      <p:sp>
        <p:nvSpPr>
          <p:cNvPr id="117" name="Text Placeholder 43"/>
          <p:cNvSpPr>
            <a:spLocks noGrp="1"/>
          </p:cNvSpPr>
          <p:nvPr>
            <p:ph type="body" sz="quarter" idx="17"/>
          </p:nvPr>
        </p:nvSpPr>
        <p:spPr>
          <a:xfrm>
            <a:off x="7839580" y="2367994"/>
            <a:ext cx="3514220" cy="358008"/>
          </a:xfrm>
          <a:solidFill>
            <a:srgbClr val="BCDBDA"/>
          </a:solidFill>
        </p:spPr>
        <p:txBody>
          <a:bodyPr anchor="ctr"/>
          <a:lstStyle>
            <a:lvl1pPr marL="0" indent="0" algn="ctr">
              <a:buFontTx/>
              <a:buNone/>
              <a:defRPr sz="1600" b="1">
                <a:solidFill>
                  <a:srgbClr val="1A908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8" name="Text Placeholder 43"/>
          <p:cNvSpPr>
            <a:spLocks noGrp="1"/>
          </p:cNvSpPr>
          <p:nvPr>
            <p:ph type="body" sz="quarter" idx="18"/>
          </p:nvPr>
        </p:nvSpPr>
        <p:spPr>
          <a:xfrm>
            <a:off x="7839580" y="3188259"/>
            <a:ext cx="3514220" cy="358008"/>
          </a:xfrm>
          <a:solidFill>
            <a:srgbClr val="BCDBDA"/>
          </a:solidFill>
        </p:spPr>
        <p:txBody>
          <a:bodyPr anchor="ctr"/>
          <a:lstStyle>
            <a:lvl1pPr marL="0" indent="0" algn="ctr">
              <a:buFontTx/>
              <a:buNone/>
              <a:defRPr sz="1600" b="1">
                <a:solidFill>
                  <a:srgbClr val="1A908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9" name="Text Placeholder 43"/>
          <p:cNvSpPr>
            <a:spLocks noGrp="1"/>
          </p:cNvSpPr>
          <p:nvPr>
            <p:ph type="body" sz="quarter" idx="19"/>
          </p:nvPr>
        </p:nvSpPr>
        <p:spPr>
          <a:xfrm>
            <a:off x="7839580" y="3995565"/>
            <a:ext cx="3514220" cy="358008"/>
          </a:xfrm>
          <a:solidFill>
            <a:srgbClr val="BCDBDA"/>
          </a:solidFill>
        </p:spPr>
        <p:txBody>
          <a:bodyPr anchor="ctr"/>
          <a:lstStyle>
            <a:lvl1pPr marL="0" indent="0" algn="ctr">
              <a:buFontTx/>
              <a:buNone/>
              <a:defRPr sz="1600" b="1">
                <a:solidFill>
                  <a:srgbClr val="1A908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0" name="Text Placeholder 43"/>
          <p:cNvSpPr>
            <a:spLocks noGrp="1"/>
          </p:cNvSpPr>
          <p:nvPr>
            <p:ph type="body" sz="quarter" idx="20"/>
          </p:nvPr>
        </p:nvSpPr>
        <p:spPr>
          <a:xfrm>
            <a:off x="7826701" y="4828629"/>
            <a:ext cx="3514220" cy="358008"/>
          </a:xfrm>
          <a:solidFill>
            <a:srgbClr val="BCDBDA"/>
          </a:solidFill>
        </p:spPr>
        <p:txBody>
          <a:bodyPr anchor="ctr"/>
          <a:lstStyle>
            <a:lvl1pPr marL="0" indent="0" algn="ctr">
              <a:buFontTx/>
              <a:buNone/>
              <a:defRPr sz="1600" b="1">
                <a:solidFill>
                  <a:srgbClr val="1A908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1" name="Text Placeholder 43"/>
          <p:cNvSpPr>
            <a:spLocks noGrp="1"/>
          </p:cNvSpPr>
          <p:nvPr>
            <p:ph type="body" sz="quarter" idx="21"/>
          </p:nvPr>
        </p:nvSpPr>
        <p:spPr>
          <a:xfrm>
            <a:off x="7826701" y="5640611"/>
            <a:ext cx="3514220" cy="358008"/>
          </a:xfrm>
          <a:solidFill>
            <a:srgbClr val="BCDBDA"/>
          </a:solidFill>
        </p:spPr>
        <p:txBody>
          <a:bodyPr anchor="ctr"/>
          <a:lstStyle>
            <a:lvl1pPr marL="0" indent="0" algn="ctr">
              <a:buFontTx/>
              <a:buNone/>
              <a:defRPr sz="1600" b="1">
                <a:solidFill>
                  <a:srgbClr val="1A908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2" name="Rectangle 11"/>
          <p:cNvSpPr>
            <a:spLocks noChangeArrowheads="1"/>
          </p:cNvSpPr>
          <p:nvPr userDrawn="1"/>
        </p:nvSpPr>
        <p:spPr bwMode="auto">
          <a:xfrm>
            <a:off x="7853589" y="1572151"/>
            <a:ext cx="3514725" cy="357188"/>
          </a:xfrm>
          <a:prstGeom prst="rect">
            <a:avLst/>
          </a:pr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IN" altLang="en-US">
              <a:solidFill>
                <a:srgbClr val="1A9082"/>
              </a:solidFill>
              <a:latin typeface="Gill Sans"/>
            </a:endParaRPr>
          </a:p>
        </p:txBody>
      </p:sp>
      <p:sp>
        <p:nvSpPr>
          <p:cNvPr id="83" name="Freeform 10"/>
          <p:cNvSpPr>
            <a:spLocks/>
          </p:cNvSpPr>
          <p:nvPr userDrawn="1"/>
        </p:nvSpPr>
        <p:spPr bwMode="auto">
          <a:xfrm>
            <a:off x="7061427" y="1483251"/>
            <a:ext cx="661987" cy="534988"/>
          </a:xfrm>
          <a:custGeom>
            <a:avLst/>
            <a:gdLst>
              <a:gd name="T0" fmla="*/ 1777531579 w 247"/>
              <a:gd name="T1" fmla="*/ 741524026 h 349"/>
              <a:gd name="T2" fmla="*/ 0 w 247"/>
              <a:gd name="T3" fmla="*/ 818962390 h 349"/>
              <a:gd name="T4" fmla="*/ 0 w 247"/>
              <a:gd name="T5" fmla="*/ 0 h 349"/>
              <a:gd name="T6" fmla="*/ 1777531579 w 247"/>
              <a:gd name="T7" fmla="*/ 77438363 h 349"/>
              <a:gd name="T8" fmla="*/ 1777531579 w 247"/>
              <a:gd name="T9" fmla="*/ 741524026 h 3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7" h="349">
                <a:moveTo>
                  <a:pt x="247" y="316"/>
                </a:moveTo>
                <a:lnTo>
                  <a:pt x="0" y="349"/>
                </a:lnTo>
                <a:lnTo>
                  <a:pt x="0" y="0"/>
                </a:lnTo>
                <a:lnTo>
                  <a:pt x="247" y="33"/>
                </a:lnTo>
                <a:lnTo>
                  <a:pt x="247" y="316"/>
                </a:lnTo>
                <a:close/>
              </a:path>
            </a:pathLst>
          </a:cu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/>
          <a:p>
            <a:endParaRPr lang="en-IN">
              <a:solidFill>
                <a:srgbClr val="1A9082"/>
              </a:solidFill>
            </a:endParaRPr>
          </a:p>
        </p:txBody>
      </p:sp>
      <p:sp>
        <p:nvSpPr>
          <p:cNvPr id="84" name="Freeform 9"/>
          <p:cNvSpPr>
            <a:spLocks/>
          </p:cNvSpPr>
          <p:nvPr userDrawn="1"/>
        </p:nvSpPr>
        <p:spPr bwMode="auto">
          <a:xfrm>
            <a:off x="7061427" y="1356251"/>
            <a:ext cx="392112" cy="790575"/>
          </a:xfrm>
          <a:custGeom>
            <a:avLst/>
            <a:gdLst>
              <a:gd name="T0" fmla="*/ 1196057106 w 129"/>
              <a:gd name="T1" fmla="*/ 1374790812 h 455"/>
              <a:gd name="T2" fmla="*/ 0 w 129"/>
              <a:gd name="T3" fmla="*/ 1211628295 h 455"/>
              <a:gd name="T4" fmla="*/ 0 w 129"/>
              <a:gd name="T5" fmla="*/ 157119397 h 455"/>
              <a:gd name="T6" fmla="*/ 1196057106 w 129"/>
              <a:gd name="T7" fmla="*/ 0 h 455"/>
              <a:gd name="T8" fmla="*/ 1196057106 w 129"/>
              <a:gd name="T9" fmla="*/ 1374790812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" h="455">
                <a:moveTo>
                  <a:pt x="129" y="455"/>
                </a:moveTo>
                <a:lnTo>
                  <a:pt x="0" y="401"/>
                </a:lnTo>
                <a:lnTo>
                  <a:pt x="0" y="52"/>
                </a:lnTo>
                <a:lnTo>
                  <a:pt x="129" y="0"/>
                </a:lnTo>
                <a:lnTo>
                  <a:pt x="129" y="455"/>
                </a:lnTo>
                <a:close/>
              </a:path>
            </a:pathLst>
          </a:cu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/>
          <a:p>
            <a:endParaRPr lang="en-IN">
              <a:solidFill>
                <a:srgbClr val="1A9082"/>
              </a:solidFill>
            </a:endParaRPr>
          </a:p>
        </p:txBody>
      </p:sp>
      <p:sp>
        <p:nvSpPr>
          <p:cNvPr id="85" name="TextBox 52"/>
          <p:cNvSpPr txBox="1">
            <a:spLocks noChangeArrowheads="1"/>
          </p:cNvSpPr>
          <p:nvPr userDrawn="1"/>
        </p:nvSpPr>
        <p:spPr bwMode="auto">
          <a:xfrm>
            <a:off x="7086827" y="1572151"/>
            <a:ext cx="471487" cy="339725"/>
          </a:xfrm>
          <a:prstGeom prst="rect">
            <a:avLst/>
          </a:prstGeom>
          <a:solidFill>
            <a:srgbClr val="BCDBDA"/>
          </a:solidFill>
          <a:ln>
            <a:noFill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altLang="en-US" sz="1600" b="1" dirty="0">
                <a:solidFill>
                  <a:srgbClr val="1A9082"/>
                </a:solidFill>
                <a:latin typeface="Arial Nova"/>
              </a:rPr>
              <a:t>7</a:t>
            </a:r>
          </a:p>
        </p:txBody>
      </p:sp>
      <p:sp>
        <p:nvSpPr>
          <p:cNvPr id="86" name="Text Placeholder 43"/>
          <p:cNvSpPr>
            <a:spLocks noGrp="1"/>
          </p:cNvSpPr>
          <p:nvPr>
            <p:ph type="body" sz="quarter" idx="23"/>
          </p:nvPr>
        </p:nvSpPr>
        <p:spPr>
          <a:xfrm>
            <a:off x="7854094" y="1562654"/>
            <a:ext cx="3514220" cy="358008"/>
          </a:xfrm>
          <a:solidFill>
            <a:srgbClr val="BCDBDA"/>
          </a:solidFill>
        </p:spPr>
        <p:txBody>
          <a:bodyPr anchor="ctr"/>
          <a:lstStyle>
            <a:lvl1pPr marL="0" indent="0" algn="ctr">
              <a:buFontTx/>
              <a:buNone/>
              <a:defRPr sz="1600" b="1">
                <a:solidFill>
                  <a:srgbClr val="1A908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Rectangle 11"/>
          <p:cNvSpPr>
            <a:spLocks noChangeArrowheads="1"/>
          </p:cNvSpPr>
          <p:nvPr userDrawn="1"/>
        </p:nvSpPr>
        <p:spPr bwMode="auto">
          <a:xfrm>
            <a:off x="1668236" y="3176743"/>
            <a:ext cx="3514725" cy="358775"/>
          </a:xfrm>
          <a:prstGeom prst="rect">
            <a:avLst/>
          </a:pr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IN" altLang="en-US">
              <a:solidFill>
                <a:srgbClr val="1A9082"/>
              </a:solidFill>
              <a:latin typeface="Gill Sans"/>
            </a:endParaRPr>
          </a:p>
        </p:txBody>
      </p:sp>
      <p:sp>
        <p:nvSpPr>
          <p:cNvPr id="129" name="Rectangle 11"/>
          <p:cNvSpPr>
            <a:spLocks noChangeArrowheads="1"/>
          </p:cNvSpPr>
          <p:nvPr userDrawn="1"/>
        </p:nvSpPr>
        <p:spPr bwMode="auto">
          <a:xfrm>
            <a:off x="1668236" y="2368705"/>
            <a:ext cx="3514725" cy="357188"/>
          </a:xfrm>
          <a:prstGeom prst="rect">
            <a:avLst/>
          </a:pr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IN" altLang="en-US">
              <a:solidFill>
                <a:srgbClr val="1A9082"/>
              </a:solidFill>
              <a:latin typeface="Gill Sans"/>
            </a:endParaRPr>
          </a:p>
        </p:txBody>
      </p:sp>
      <p:sp>
        <p:nvSpPr>
          <p:cNvPr id="130" name="Rectangle 5"/>
          <p:cNvSpPr>
            <a:spLocks noChangeArrowheads="1"/>
          </p:cNvSpPr>
          <p:nvPr userDrawn="1"/>
        </p:nvSpPr>
        <p:spPr bwMode="auto">
          <a:xfrm>
            <a:off x="1460274" y="1279680"/>
            <a:ext cx="207962" cy="4983163"/>
          </a:xfrm>
          <a:prstGeom prst="rect">
            <a:avLst/>
          </a:prstGeom>
          <a:solidFill>
            <a:srgbClr val="1A9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91440" rIns="182880" bIns="9144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IN" altLang="en-US">
              <a:solidFill>
                <a:srgbClr val="1A9082"/>
              </a:solidFill>
              <a:latin typeface="Gill Sans"/>
            </a:endParaRPr>
          </a:p>
        </p:txBody>
      </p:sp>
      <p:sp>
        <p:nvSpPr>
          <p:cNvPr id="131" name="Freeform 10"/>
          <p:cNvSpPr>
            <a:spLocks/>
          </p:cNvSpPr>
          <p:nvPr userDrawn="1"/>
        </p:nvSpPr>
        <p:spPr bwMode="auto">
          <a:xfrm>
            <a:off x="876074" y="2279805"/>
            <a:ext cx="661987" cy="534988"/>
          </a:xfrm>
          <a:custGeom>
            <a:avLst/>
            <a:gdLst>
              <a:gd name="T0" fmla="*/ 1777531579 w 247"/>
              <a:gd name="T1" fmla="*/ 741524026 h 349"/>
              <a:gd name="T2" fmla="*/ 0 w 247"/>
              <a:gd name="T3" fmla="*/ 818962390 h 349"/>
              <a:gd name="T4" fmla="*/ 0 w 247"/>
              <a:gd name="T5" fmla="*/ 0 h 349"/>
              <a:gd name="T6" fmla="*/ 1777531579 w 247"/>
              <a:gd name="T7" fmla="*/ 77438363 h 349"/>
              <a:gd name="T8" fmla="*/ 1777531579 w 247"/>
              <a:gd name="T9" fmla="*/ 741524026 h 3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7" h="349">
                <a:moveTo>
                  <a:pt x="247" y="316"/>
                </a:moveTo>
                <a:lnTo>
                  <a:pt x="0" y="349"/>
                </a:lnTo>
                <a:lnTo>
                  <a:pt x="0" y="0"/>
                </a:lnTo>
                <a:lnTo>
                  <a:pt x="247" y="33"/>
                </a:lnTo>
                <a:lnTo>
                  <a:pt x="247" y="316"/>
                </a:lnTo>
                <a:close/>
              </a:path>
            </a:pathLst>
          </a:cu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/>
          <a:p>
            <a:endParaRPr lang="en-IN">
              <a:solidFill>
                <a:srgbClr val="1A9082"/>
              </a:solidFill>
            </a:endParaRPr>
          </a:p>
        </p:txBody>
      </p:sp>
      <p:sp>
        <p:nvSpPr>
          <p:cNvPr id="132" name="Freeform 9"/>
          <p:cNvSpPr>
            <a:spLocks/>
          </p:cNvSpPr>
          <p:nvPr userDrawn="1"/>
        </p:nvSpPr>
        <p:spPr bwMode="auto">
          <a:xfrm>
            <a:off x="876074" y="2152805"/>
            <a:ext cx="392112" cy="790575"/>
          </a:xfrm>
          <a:custGeom>
            <a:avLst/>
            <a:gdLst>
              <a:gd name="T0" fmla="*/ 1196057106 w 129"/>
              <a:gd name="T1" fmla="*/ 1374790812 h 455"/>
              <a:gd name="T2" fmla="*/ 0 w 129"/>
              <a:gd name="T3" fmla="*/ 1211628295 h 455"/>
              <a:gd name="T4" fmla="*/ 0 w 129"/>
              <a:gd name="T5" fmla="*/ 157119397 h 455"/>
              <a:gd name="T6" fmla="*/ 1196057106 w 129"/>
              <a:gd name="T7" fmla="*/ 0 h 455"/>
              <a:gd name="T8" fmla="*/ 1196057106 w 129"/>
              <a:gd name="T9" fmla="*/ 1374790812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" h="455">
                <a:moveTo>
                  <a:pt x="129" y="455"/>
                </a:moveTo>
                <a:lnTo>
                  <a:pt x="0" y="401"/>
                </a:lnTo>
                <a:lnTo>
                  <a:pt x="0" y="52"/>
                </a:lnTo>
                <a:lnTo>
                  <a:pt x="129" y="0"/>
                </a:lnTo>
                <a:lnTo>
                  <a:pt x="129" y="455"/>
                </a:lnTo>
                <a:close/>
              </a:path>
            </a:pathLst>
          </a:cu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/>
          <a:p>
            <a:endParaRPr lang="en-IN">
              <a:solidFill>
                <a:srgbClr val="1A9082"/>
              </a:solidFill>
            </a:endParaRPr>
          </a:p>
        </p:txBody>
      </p:sp>
      <p:sp>
        <p:nvSpPr>
          <p:cNvPr id="133" name="Freeform 10"/>
          <p:cNvSpPr>
            <a:spLocks/>
          </p:cNvSpPr>
          <p:nvPr userDrawn="1"/>
        </p:nvSpPr>
        <p:spPr bwMode="auto">
          <a:xfrm>
            <a:off x="876074" y="3089430"/>
            <a:ext cx="661987" cy="534988"/>
          </a:xfrm>
          <a:custGeom>
            <a:avLst/>
            <a:gdLst>
              <a:gd name="T0" fmla="*/ 1777531579 w 247"/>
              <a:gd name="T1" fmla="*/ 741524026 h 349"/>
              <a:gd name="T2" fmla="*/ 0 w 247"/>
              <a:gd name="T3" fmla="*/ 818962390 h 349"/>
              <a:gd name="T4" fmla="*/ 0 w 247"/>
              <a:gd name="T5" fmla="*/ 0 h 349"/>
              <a:gd name="T6" fmla="*/ 1777531579 w 247"/>
              <a:gd name="T7" fmla="*/ 77438363 h 349"/>
              <a:gd name="T8" fmla="*/ 1777531579 w 247"/>
              <a:gd name="T9" fmla="*/ 741524026 h 3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7" h="349">
                <a:moveTo>
                  <a:pt x="247" y="316"/>
                </a:moveTo>
                <a:lnTo>
                  <a:pt x="0" y="349"/>
                </a:lnTo>
                <a:lnTo>
                  <a:pt x="0" y="0"/>
                </a:lnTo>
                <a:lnTo>
                  <a:pt x="247" y="33"/>
                </a:lnTo>
                <a:lnTo>
                  <a:pt x="247" y="316"/>
                </a:lnTo>
                <a:close/>
              </a:path>
            </a:pathLst>
          </a:cu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/>
          <a:p>
            <a:endParaRPr lang="en-IN">
              <a:solidFill>
                <a:srgbClr val="1A9082"/>
              </a:solidFill>
            </a:endParaRPr>
          </a:p>
        </p:txBody>
      </p:sp>
      <p:sp>
        <p:nvSpPr>
          <p:cNvPr id="134" name="Freeform 9"/>
          <p:cNvSpPr>
            <a:spLocks/>
          </p:cNvSpPr>
          <p:nvPr userDrawn="1"/>
        </p:nvSpPr>
        <p:spPr bwMode="auto">
          <a:xfrm>
            <a:off x="876074" y="2962430"/>
            <a:ext cx="392112" cy="790575"/>
          </a:xfrm>
          <a:custGeom>
            <a:avLst/>
            <a:gdLst>
              <a:gd name="T0" fmla="*/ 1196057106 w 129"/>
              <a:gd name="T1" fmla="*/ 1374790812 h 455"/>
              <a:gd name="T2" fmla="*/ 0 w 129"/>
              <a:gd name="T3" fmla="*/ 1211628295 h 455"/>
              <a:gd name="T4" fmla="*/ 0 w 129"/>
              <a:gd name="T5" fmla="*/ 157119397 h 455"/>
              <a:gd name="T6" fmla="*/ 1196057106 w 129"/>
              <a:gd name="T7" fmla="*/ 0 h 455"/>
              <a:gd name="T8" fmla="*/ 1196057106 w 129"/>
              <a:gd name="T9" fmla="*/ 1374790812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" h="455">
                <a:moveTo>
                  <a:pt x="129" y="455"/>
                </a:moveTo>
                <a:lnTo>
                  <a:pt x="0" y="401"/>
                </a:lnTo>
                <a:lnTo>
                  <a:pt x="0" y="52"/>
                </a:lnTo>
                <a:lnTo>
                  <a:pt x="129" y="0"/>
                </a:lnTo>
                <a:lnTo>
                  <a:pt x="129" y="455"/>
                </a:lnTo>
                <a:close/>
              </a:path>
            </a:pathLst>
          </a:cu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/>
          <a:p>
            <a:endParaRPr lang="en-IN">
              <a:solidFill>
                <a:srgbClr val="1A9082"/>
              </a:solidFill>
            </a:endParaRPr>
          </a:p>
        </p:txBody>
      </p:sp>
      <p:sp>
        <p:nvSpPr>
          <p:cNvPr id="135" name="Freeform 10"/>
          <p:cNvSpPr>
            <a:spLocks/>
          </p:cNvSpPr>
          <p:nvPr userDrawn="1"/>
        </p:nvSpPr>
        <p:spPr bwMode="auto">
          <a:xfrm>
            <a:off x="876074" y="3899055"/>
            <a:ext cx="661987" cy="533400"/>
          </a:xfrm>
          <a:custGeom>
            <a:avLst/>
            <a:gdLst>
              <a:gd name="T0" fmla="*/ 1777531579 w 247"/>
              <a:gd name="T1" fmla="*/ 739322967 h 349"/>
              <a:gd name="T2" fmla="*/ 0 w 247"/>
              <a:gd name="T3" fmla="*/ 816531471 h 349"/>
              <a:gd name="T4" fmla="*/ 0 w 247"/>
              <a:gd name="T5" fmla="*/ 0 h 349"/>
              <a:gd name="T6" fmla="*/ 1777531579 w 247"/>
              <a:gd name="T7" fmla="*/ 77208504 h 349"/>
              <a:gd name="T8" fmla="*/ 1777531579 w 247"/>
              <a:gd name="T9" fmla="*/ 739322967 h 3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7" h="349">
                <a:moveTo>
                  <a:pt x="247" y="316"/>
                </a:moveTo>
                <a:lnTo>
                  <a:pt x="0" y="349"/>
                </a:lnTo>
                <a:lnTo>
                  <a:pt x="0" y="0"/>
                </a:lnTo>
                <a:lnTo>
                  <a:pt x="247" y="33"/>
                </a:lnTo>
                <a:lnTo>
                  <a:pt x="247" y="316"/>
                </a:lnTo>
                <a:close/>
              </a:path>
            </a:pathLst>
          </a:cu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/>
          <a:p>
            <a:endParaRPr lang="en-IN">
              <a:solidFill>
                <a:srgbClr val="1A9082"/>
              </a:solidFill>
            </a:endParaRPr>
          </a:p>
        </p:txBody>
      </p:sp>
      <p:sp>
        <p:nvSpPr>
          <p:cNvPr id="136" name="Freeform 9"/>
          <p:cNvSpPr>
            <a:spLocks/>
          </p:cNvSpPr>
          <p:nvPr userDrawn="1"/>
        </p:nvSpPr>
        <p:spPr bwMode="auto">
          <a:xfrm>
            <a:off x="876074" y="3772055"/>
            <a:ext cx="392112" cy="790575"/>
          </a:xfrm>
          <a:custGeom>
            <a:avLst/>
            <a:gdLst>
              <a:gd name="T0" fmla="*/ 1196057106 w 129"/>
              <a:gd name="T1" fmla="*/ 1374790812 h 455"/>
              <a:gd name="T2" fmla="*/ 0 w 129"/>
              <a:gd name="T3" fmla="*/ 1211628295 h 455"/>
              <a:gd name="T4" fmla="*/ 0 w 129"/>
              <a:gd name="T5" fmla="*/ 157119397 h 455"/>
              <a:gd name="T6" fmla="*/ 1196057106 w 129"/>
              <a:gd name="T7" fmla="*/ 0 h 455"/>
              <a:gd name="T8" fmla="*/ 1196057106 w 129"/>
              <a:gd name="T9" fmla="*/ 1374790812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" h="455">
                <a:moveTo>
                  <a:pt x="129" y="455"/>
                </a:moveTo>
                <a:lnTo>
                  <a:pt x="0" y="401"/>
                </a:lnTo>
                <a:lnTo>
                  <a:pt x="0" y="52"/>
                </a:lnTo>
                <a:lnTo>
                  <a:pt x="129" y="0"/>
                </a:lnTo>
                <a:lnTo>
                  <a:pt x="129" y="455"/>
                </a:lnTo>
                <a:close/>
              </a:path>
            </a:pathLst>
          </a:cu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/>
          <a:p>
            <a:endParaRPr lang="en-IN">
              <a:solidFill>
                <a:srgbClr val="1A9082"/>
              </a:solidFill>
            </a:endParaRPr>
          </a:p>
        </p:txBody>
      </p:sp>
      <p:sp>
        <p:nvSpPr>
          <p:cNvPr id="137" name="Freeform 10"/>
          <p:cNvSpPr>
            <a:spLocks/>
          </p:cNvSpPr>
          <p:nvPr userDrawn="1"/>
        </p:nvSpPr>
        <p:spPr bwMode="auto">
          <a:xfrm>
            <a:off x="876074" y="4729318"/>
            <a:ext cx="661987" cy="534987"/>
          </a:xfrm>
          <a:custGeom>
            <a:avLst/>
            <a:gdLst>
              <a:gd name="T0" fmla="*/ 1777531579 w 247"/>
              <a:gd name="T1" fmla="*/ 741522640 h 349"/>
              <a:gd name="T2" fmla="*/ 0 w 247"/>
              <a:gd name="T3" fmla="*/ 818960859 h 349"/>
              <a:gd name="T4" fmla="*/ 0 w 247"/>
              <a:gd name="T5" fmla="*/ 0 h 349"/>
              <a:gd name="T6" fmla="*/ 1777531579 w 247"/>
              <a:gd name="T7" fmla="*/ 77438219 h 349"/>
              <a:gd name="T8" fmla="*/ 1777531579 w 247"/>
              <a:gd name="T9" fmla="*/ 741522640 h 3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7" h="349">
                <a:moveTo>
                  <a:pt x="247" y="316"/>
                </a:moveTo>
                <a:lnTo>
                  <a:pt x="0" y="349"/>
                </a:lnTo>
                <a:lnTo>
                  <a:pt x="0" y="0"/>
                </a:lnTo>
                <a:lnTo>
                  <a:pt x="247" y="33"/>
                </a:lnTo>
                <a:lnTo>
                  <a:pt x="247" y="316"/>
                </a:lnTo>
                <a:close/>
              </a:path>
            </a:pathLst>
          </a:cu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/>
          <a:p>
            <a:endParaRPr lang="en-IN">
              <a:solidFill>
                <a:srgbClr val="1A9082"/>
              </a:solidFill>
            </a:endParaRPr>
          </a:p>
        </p:txBody>
      </p:sp>
      <p:sp>
        <p:nvSpPr>
          <p:cNvPr id="138" name="Freeform 9"/>
          <p:cNvSpPr>
            <a:spLocks/>
          </p:cNvSpPr>
          <p:nvPr userDrawn="1"/>
        </p:nvSpPr>
        <p:spPr bwMode="auto">
          <a:xfrm>
            <a:off x="876074" y="4602318"/>
            <a:ext cx="392112" cy="790575"/>
          </a:xfrm>
          <a:custGeom>
            <a:avLst/>
            <a:gdLst>
              <a:gd name="T0" fmla="*/ 1196057106 w 129"/>
              <a:gd name="T1" fmla="*/ 1374790812 h 455"/>
              <a:gd name="T2" fmla="*/ 0 w 129"/>
              <a:gd name="T3" fmla="*/ 1211628295 h 455"/>
              <a:gd name="T4" fmla="*/ 0 w 129"/>
              <a:gd name="T5" fmla="*/ 157119397 h 455"/>
              <a:gd name="T6" fmla="*/ 1196057106 w 129"/>
              <a:gd name="T7" fmla="*/ 0 h 455"/>
              <a:gd name="T8" fmla="*/ 1196057106 w 129"/>
              <a:gd name="T9" fmla="*/ 1374790812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" h="455">
                <a:moveTo>
                  <a:pt x="129" y="455"/>
                </a:moveTo>
                <a:lnTo>
                  <a:pt x="0" y="401"/>
                </a:lnTo>
                <a:lnTo>
                  <a:pt x="0" y="52"/>
                </a:lnTo>
                <a:lnTo>
                  <a:pt x="129" y="0"/>
                </a:lnTo>
                <a:lnTo>
                  <a:pt x="129" y="455"/>
                </a:lnTo>
                <a:close/>
              </a:path>
            </a:pathLst>
          </a:cu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/>
          <a:p>
            <a:endParaRPr lang="en-IN">
              <a:solidFill>
                <a:srgbClr val="1A9082"/>
              </a:solidFill>
            </a:endParaRPr>
          </a:p>
        </p:txBody>
      </p:sp>
      <p:sp>
        <p:nvSpPr>
          <p:cNvPr id="139" name="Freeform 10"/>
          <p:cNvSpPr>
            <a:spLocks/>
          </p:cNvSpPr>
          <p:nvPr userDrawn="1"/>
        </p:nvSpPr>
        <p:spPr bwMode="auto">
          <a:xfrm>
            <a:off x="876074" y="5538943"/>
            <a:ext cx="661987" cy="533400"/>
          </a:xfrm>
          <a:custGeom>
            <a:avLst/>
            <a:gdLst>
              <a:gd name="T0" fmla="*/ 1777531579 w 247"/>
              <a:gd name="T1" fmla="*/ 739322967 h 349"/>
              <a:gd name="T2" fmla="*/ 0 w 247"/>
              <a:gd name="T3" fmla="*/ 816531471 h 349"/>
              <a:gd name="T4" fmla="*/ 0 w 247"/>
              <a:gd name="T5" fmla="*/ 0 h 349"/>
              <a:gd name="T6" fmla="*/ 1777531579 w 247"/>
              <a:gd name="T7" fmla="*/ 77208504 h 349"/>
              <a:gd name="T8" fmla="*/ 1777531579 w 247"/>
              <a:gd name="T9" fmla="*/ 739322967 h 3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7" h="349">
                <a:moveTo>
                  <a:pt x="247" y="316"/>
                </a:moveTo>
                <a:lnTo>
                  <a:pt x="0" y="349"/>
                </a:lnTo>
                <a:lnTo>
                  <a:pt x="0" y="0"/>
                </a:lnTo>
                <a:lnTo>
                  <a:pt x="247" y="33"/>
                </a:lnTo>
                <a:lnTo>
                  <a:pt x="247" y="316"/>
                </a:lnTo>
                <a:close/>
              </a:path>
            </a:pathLst>
          </a:cu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/>
          <a:p>
            <a:endParaRPr lang="en-IN">
              <a:solidFill>
                <a:srgbClr val="1A9082"/>
              </a:solidFill>
            </a:endParaRPr>
          </a:p>
        </p:txBody>
      </p:sp>
      <p:sp>
        <p:nvSpPr>
          <p:cNvPr id="140" name="Freeform 9"/>
          <p:cNvSpPr>
            <a:spLocks/>
          </p:cNvSpPr>
          <p:nvPr userDrawn="1"/>
        </p:nvSpPr>
        <p:spPr bwMode="auto">
          <a:xfrm>
            <a:off x="876074" y="5411943"/>
            <a:ext cx="392112" cy="790575"/>
          </a:xfrm>
          <a:custGeom>
            <a:avLst/>
            <a:gdLst>
              <a:gd name="T0" fmla="*/ 1196057106 w 129"/>
              <a:gd name="T1" fmla="*/ 1374790812 h 455"/>
              <a:gd name="T2" fmla="*/ 0 w 129"/>
              <a:gd name="T3" fmla="*/ 1211628295 h 455"/>
              <a:gd name="T4" fmla="*/ 0 w 129"/>
              <a:gd name="T5" fmla="*/ 157119397 h 455"/>
              <a:gd name="T6" fmla="*/ 1196057106 w 129"/>
              <a:gd name="T7" fmla="*/ 0 h 455"/>
              <a:gd name="T8" fmla="*/ 1196057106 w 129"/>
              <a:gd name="T9" fmla="*/ 1374790812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" h="455">
                <a:moveTo>
                  <a:pt x="129" y="455"/>
                </a:moveTo>
                <a:lnTo>
                  <a:pt x="0" y="401"/>
                </a:lnTo>
                <a:lnTo>
                  <a:pt x="0" y="52"/>
                </a:lnTo>
                <a:lnTo>
                  <a:pt x="129" y="0"/>
                </a:lnTo>
                <a:lnTo>
                  <a:pt x="129" y="455"/>
                </a:lnTo>
                <a:close/>
              </a:path>
            </a:pathLst>
          </a:cu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/>
          <a:p>
            <a:endParaRPr lang="en-IN">
              <a:solidFill>
                <a:srgbClr val="1A9082"/>
              </a:solidFill>
            </a:endParaRPr>
          </a:p>
        </p:txBody>
      </p:sp>
      <p:sp>
        <p:nvSpPr>
          <p:cNvPr id="141" name="Rectangle 11"/>
          <p:cNvSpPr>
            <a:spLocks noChangeArrowheads="1"/>
          </p:cNvSpPr>
          <p:nvPr userDrawn="1"/>
        </p:nvSpPr>
        <p:spPr bwMode="auto">
          <a:xfrm>
            <a:off x="1668236" y="3986368"/>
            <a:ext cx="3514725" cy="358775"/>
          </a:xfrm>
          <a:prstGeom prst="rect">
            <a:avLst/>
          </a:pr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IN" altLang="en-US">
              <a:solidFill>
                <a:srgbClr val="1A9082"/>
              </a:solidFill>
              <a:latin typeface="Gill Sans"/>
            </a:endParaRPr>
          </a:p>
        </p:txBody>
      </p:sp>
      <p:sp>
        <p:nvSpPr>
          <p:cNvPr id="142" name="Rectangle 11"/>
          <p:cNvSpPr>
            <a:spLocks noChangeArrowheads="1"/>
          </p:cNvSpPr>
          <p:nvPr userDrawn="1"/>
        </p:nvSpPr>
        <p:spPr bwMode="auto">
          <a:xfrm>
            <a:off x="1668236" y="4818218"/>
            <a:ext cx="3514725" cy="357187"/>
          </a:xfrm>
          <a:prstGeom prst="rect">
            <a:avLst/>
          </a:pr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IN" altLang="en-US">
              <a:solidFill>
                <a:srgbClr val="1A9082"/>
              </a:solidFill>
              <a:latin typeface="Gill Sans"/>
            </a:endParaRPr>
          </a:p>
        </p:txBody>
      </p:sp>
      <p:sp>
        <p:nvSpPr>
          <p:cNvPr id="143" name="Rectangle 11"/>
          <p:cNvSpPr>
            <a:spLocks noChangeArrowheads="1"/>
          </p:cNvSpPr>
          <p:nvPr userDrawn="1"/>
        </p:nvSpPr>
        <p:spPr bwMode="auto">
          <a:xfrm>
            <a:off x="1668236" y="5626255"/>
            <a:ext cx="3514725" cy="358775"/>
          </a:xfrm>
          <a:prstGeom prst="rect">
            <a:avLst/>
          </a:pr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IN" altLang="en-US">
              <a:solidFill>
                <a:srgbClr val="1A9082"/>
              </a:solidFill>
              <a:latin typeface="Gill Sans"/>
            </a:endParaRPr>
          </a:p>
        </p:txBody>
      </p:sp>
      <p:sp>
        <p:nvSpPr>
          <p:cNvPr id="144" name="TextBox 52"/>
          <p:cNvSpPr txBox="1">
            <a:spLocks noChangeArrowheads="1"/>
          </p:cNvSpPr>
          <p:nvPr userDrawn="1"/>
        </p:nvSpPr>
        <p:spPr bwMode="auto">
          <a:xfrm>
            <a:off x="901474" y="2368705"/>
            <a:ext cx="471487" cy="339725"/>
          </a:xfrm>
          <a:prstGeom prst="rect">
            <a:avLst/>
          </a:prstGeom>
          <a:solidFill>
            <a:srgbClr val="BCDBDA"/>
          </a:solidFill>
          <a:ln>
            <a:noFill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altLang="en-US" sz="1600" b="1" dirty="0">
                <a:solidFill>
                  <a:srgbClr val="1A9082"/>
                </a:solidFill>
                <a:latin typeface="Arial Nova"/>
              </a:rPr>
              <a:t>2</a:t>
            </a:r>
          </a:p>
        </p:txBody>
      </p:sp>
      <p:sp>
        <p:nvSpPr>
          <p:cNvPr id="145" name="TextBox 54"/>
          <p:cNvSpPr txBox="1">
            <a:spLocks noChangeArrowheads="1"/>
          </p:cNvSpPr>
          <p:nvPr userDrawn="1"/>
        </p:nvSpPr>
        <p:spPr bwMode="auto">
          <a:xfrm>
            <a:off x="909411" y="3232305"/>
            <a:ext cx="471488" cy="339725"/>
          </a:xfrm>
          <a:prstGeom prst="rect">
            <a:avLst/>
          </a:prstGeom>
          <a:solidFill>
            <a:srgbClr val="BCDBDA"/>
          </a:solidFill>
          <a:ln>
            <a:noFill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altLang="en-US" sz="1600" b="1" dirty="0">
                <a:solidFill>
                  <a:srgbClr val="1A9082"/>
                </a:solidFill>
                <a:latin typeface="Arial Nova"/>
              </a:rPr>
              <a:t>3</a:t>
            </a:r>
          </a:p>
        </p:txBody>
      </p:sp>
      <p:sp>
        <p:nvSpPr>
          <p:cNvPr id="146" name="TextBox 55"/>
          <p:cNvSpPr txBox="1">
            <a:spLocks noChangeArrowheads="1"/>
          </p:cNvSpPr>
          <p:nvPr userDrawn="1"/>
        </p:nvSpPr>
        <p:spPr bwMode="auto">
          <a:xfrm>
            <a:off x="933224" y="4027643"/>
            <a:ext cx="473075" cy="339725"/>
          </a:xfrm>
          <a:prstGeom prst="rect">
            <a:avLst/>
          </a:prstGeom>
          <a:solidFill>
            <a:srgbClr val="BCDBDA"/>
          </a:solidFill>
          <a:ln>
            <a:noFill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altLang="en-US" sz="1600" b="1" dirty="0">
                <a:solidFill>
                  <a:srgbClr val="1A9082"/>
                </a:solidFill>
                <a:latin typeface="Arial Nova"/>
              </a:rPr>
              <a:t>4</a:t>
            </a:r>
          </a:p>
        </p:txBody>
      </p:sp>
      <p:sp>
        <p:nvSpPr>
          <p:cNvPr id="147" name="TextBox 56"/>
          <p:cNvSpPr txBox="1">
            <a:spLocks noChangeArrowheads="1"/>
          </p:cNvSpPr>
          <p:nvPr userDrawn="1"/>
        </p:nvSpPr>
        <p:spPr bwMode="auto">
          <a:xfrm>
            <a:off x="947511" y="4826155"/>
            <a:ext cx="473075" cy="338138"/>
          </a:xfrm>
          <a:prstGeom prst="rect">
            <a:avLst/>
          </a:prstGeom>
          <a:solidFill>
            <a:srgbClr val="BCDBDA"/>
          </a:solidFill>
          <a:ln>
            <a:noFill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altLang="en-US" sz="1600" b="1" dirty="0">
                <a:solidFill>
                  <a:srgbClr val="1A9082"/>
                </a:solidFill>
                <a:latin typeface="Arial Nova"/>
              </a:rPr>
              <a:t>5</a:t>
            </a:r>
          </a:p>
        </p:txBody>
      </p:sp>
      <p:sp>
        <p:nvSpPr>
          <p:cNvPr id="148" name="TextBox 57"/>
          <p:cNvSpPr txBox="1">
            <a:spLocks noChangeArrowheads="1"/>
          </p:cNvSpPr>
          <p:nvPr userDrawn="1"/>
        </p:nvSpPr>
        <p:spPr bwMode="auto">
          <a:xfrm>
            <a:off x="920524" y="5646893"/>
            <a:ext cx="473075" cy="338137"/>
          </a:xfrm>
          <a:prstGeom prst="rect">
            <a:avLst/>
          </a:prstGeom>
          <a:solidFill>
            <a:srgbClr val="BCDBDA"/>
          </a:solidFill>
          <a:ln>
            <a:noFill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altLang="en-US" sz="1600" b="1" dirty="0">
                <a:solidFill>
                  <a:srgbClr val="1A9082"/>
                </a:solidFill>
                <a:latin typeface="Arial Nova"/>
              </a:rPr>
              <a:t>6</a:t>
            </a:r>
          </a:p>
        </p:txBody>
      </p:sp>
      <p:sp>
        <p:nvSpPr>
          <p:cNvPr id="149" name="Text Placeholder 43"/>
          <p:cNvSpPr>
            <a:spLocks noGrp="1"/>
          </p:cNvSpPr>
          <p:nvPr>
            <p:ph type="body" sz="quarter" idx="24"/>
          </p:nvPr>
        </p:nvSpPr>
        <p:spPr>
          <a:xfrm>
            <a:off x="1668741" y="2359208"/>
            <a:ext cx="3514220" cy="358008"/>
          </a:xfrm>
          <a:solidFill>
            <a:srgbClr val="BCDBDA"/>
          </a:solidFill>
        </p:spPr>
        <p:txBody>
          <a:bodyPr anchor="ctr"/>
          <a:lstStyle>
            <a:lvl1pPr marL="0" indent="0" algn="ctr">
              <a:buFontTx/>
              <a:buNone/>
              <a:defRPr sz="1600" b="1">
                <a:solidFill>
                  <a:srgbClr val="1A908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0" name="Text Placeholder 43"/>
          <p:cNvSpPr>
            <a:spLocks noGrp="1"/>
          </p:cNvSpPr>
          <p:nvPr>
            <p:ph type="body" sz="quarter" idx="25"/>
          </p:nvPr>
        </p:nvSpPr>
        <p:spPr>
          <a:xfrm>
            <a:off x="1668741" y="3179473"/>
            <a:ext cx="3514220" cy="358008"/>
          </a:xfrm>
          <a:solidFill>
            <a:srgbClr val="BCDBDA"/>
          </a:solidFill>
        </p:spPr>
        <p:txBody>
          <a:bodyPr anchor="ctr"/>
          <a:lstStyle>
            <a:lvl1pPr marL="0" indent="0" algn="ctr">
              <a:buFontTx/>
              <a:buNone/>
              <a:defRPr sz="1600" b="1">
                <a:solidFill>
                  <a:srgbClr val="1A908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1" name="Text Placeholder 43"/>
          <p:cNvSpPr>
            <a:spLocks noGrp="1"/>
          </p:cNvSpPr>
          <p:nvPr>
            <p:ph type="body" sz="quarter" idx="26"/>
          </p:nvPr>
        </p:nvSpPr>
        <p:spPr>
          <a:xfrm>
            <a:off x="1668741" y="3986779"/>
            <a:ext cx="3514220" cy="358008"/>
          </a:xfrm>
          <a:solidFill>
            <a:srgbClr val="BCDBDA"/>
          </a:solidFill>
        </p:spPr>
        <p:txBody>
          <a:bodyPr anchor="ctr"/>
          <a:lstStyle>
            <a:lvl1pPr marL="0" indent="0" algn="ctr">
              <a:buFontTx/>
              <a:buNone/>
              <a:defRPr sz="1600" b="1">
                <a:solidFill>
                  <a:srgbClr val="1A908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2" name="Text Placeholder 43"/>
          <p:cNvSpPr>
            <a:spLocks noGrp="1"/>
          </p:cNvSpPr>
          <p:nvPr>
            <p:ph type="body" sz="quarter" idx="27"/>
          </p:nvPr>
        </p:nvSpPr>
        <p:spPr>
          <a:xfrm>
            <a:off x="1655862" y="4819843"/>
            <a:ext cx="3514220" cy="358008"/>
          </a:xfrm>
          <a:solidFill>
            <a:srgbClr val="BCDBDA"/>
          </a:solidFill>
        </p:spPr>
        <p:txBody>
          <a:bodyPr anchor="ctr"/>
          <a:lstStyle>
            <a:lvl1pPr marL="0" indent="0" algn="ctr">
              <a:buFontTx/>
              <a:buNone/>
              <a:defRPr sz="1600" b="1">
                <a:solidFill>
                  <a:srgbClr val="1A908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3" name="Text Placeholder 43"/>
          <p:cNvSpPr>
            <a:spLocks noGrp="1"/>
          </p:cNvSpPr>
          <p:nvPr>
            <p:ph type="body" sz="quarter" idx="28"/>
          </p:nvPr>
        </p:nvSpPr>
        <p:spPr>
          <a:xfrm>
            <a:off x="1655862" y="5631825"/>
            <a:ext cx="3514220" cy="358008"/>
          </a:xfrm>
          <a:solidFill>
            <a:srgbClr val="BCDBDA"/>
          </a:solidFill>
        </p:spPr>
        <p:txBody>
          <a:bodyPr anchor="ctr"/>
          <a:lstStyle>
            <a:lvl1pPr marL="0" indent="0" algn="ctr">
              <a:buFontTx/>
              <a:buNone/>
              <a:defRPr sz="1600" b="1">
                <a:solidFill>
                  <a:srgbClr val="1A908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4" name="Rectangle 11"/>
          <p:cNvSpPr>
            <a:spLocks noChangeArrowheads="1"/>
          </p:cNvSpPr>
          <p:nvPr userDrawn="1"/>
        </p:nvSpPr>
        <p:spPr bwMode="auto">
          <a:xfrm>
            <a:off x="1682750" y="1563365"/>
            <a:ext cx="3514725" cy="357188"/>
          </a:xfrm>
          <a:prstGeom prst="rect">
            <a:avLst/>
          </a:pr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IN" altLang="en-US">
              <a:solidFill>
                <a:srgbClr val="1A9082"/>
              </a:solidFill>
              <a:latin typeface="Gill Sans"/>
            </a:endParaRPr>
          </a:p>
        </p:txBody>
      </p:sp>
      <p:sp>
        <p:nvSpPr>
          <p:cNvPr id="155" name="Freeform 10"/>
          <p:cNvSpPr>
            <a:spLocks/>
          </p:cNvSpPr>
          <p:nvPr userDrawn="1"/>
        </p:nvSpPr>
        <p:spPr bwMode="auto">
          <a:xfrm>
            <a:off x="890588" y="1474465"/>
            <a:ext cx="661987" cy="534988"/>
          </a:xfrm>
          <a:custGeom>
            <a:avLst/>
            <a:gdLst>
              <a:gd name="T0" fmla="*/ 1777531579 w 247"/>
              <a:gd name="T1" fmla="*/ 741524026 h 349"/>
              <a:gd name="T2" fmla="*/ 0 w 247"/>
              <a:gd name="T3" fmla="*/ 818962390 h 349"/>
              <a:gd name="T4" fmla="*/ 0 w 247"/>
              <a:gd name="T5" fmla="*/ 0 h 349"/>
              <a:gd name="T6" fmla="*/ 1777531579 w 247"/>
              <a:gd name="T7" fmla="*/ 77438363 h 349"/>
              <a:gd name="T8" fmla="*/ 1777531579 w 247"/>
              <a:gd name="T9" fmla="*/ 741524026 h 3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7" h="349">
                <a:moveTo>
                  <a:pt x="247" y="316"/>
                </a:moveTo>
                <a:lnTo>
                  <a:pt x="0" y="349"/>
                </a:lnTo>
                <a:lnTo>
                  <a:pt x="0" y="0"/>
                </a:lnTo>
                <a:lnTo>
                  <a:pt x="247" y="33"/>
                </a:lnTo>
                <a:lnTo>
                  <a:pt x="247" y="316"/>
                </a:lnTo>
                <a:close/>
              </a:path>
            </a:pathLst>
          </a:cu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/>
          <a:p>
            <a:endParaRPr lang="en-IN">
              <a:solidFill>
                <a:srgbClr val="1A9082"/>
              </a:solidFill>
            </a:endParaRPr>
          </a:p>
        </p:txBody>
      </p:sp>
      <p:sp>
        <p:nvSpPr>
          <p:cNvPr id="156" name="Freeform 9"/>
          <p:cNvSpPr>
            <a:spLocks/>
          </p:cNvSpPr>
          <p:nvPr userDrawn="1"/>
        </p:nvSpPr>
        <p:spPr bwMode="auto">
          <a:xfrm>
            <a:off x="890588" y="1347465"/>
            <a:ext cx="392112" cy="790575"/>
          </a:xfrm>
          <a:custGeom>
            <a:avLst/>
            <a:gdLst>
              <a:gd name="T0" fmla="*/ 1196057106 w 129"/>
              <a:gd name="T1" fmla="*/ 1374790812 h 455"/>
              <a:gd name="T2" fmla="*/ 0 w 129"/>
              <a:gd name="T3" fmla="*/ 1211628295 h 455"/>
              <a:gd name="T4" fmla="*/ 0 w 129"/>
              <a:gd name="T5" fmla="*/ 157119397 h 455"/>
              <a:gd name="T6" fmla="*/ 1196057106 w 129"/>
              <a:gd name="T7" fmla="*/ 0 h 455"/>
              <a:gd name="T8" fmla="*/ 1196057106 w 129"/>
              <a:gd name="T9" fmla="*/ 1374790812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" h="455">
                <a:moveTo>
                  <a:pt x="129" y="455"/>
                </a:moveTo>
                <a:lnTo>
                  <a:pt x="0" y="401"/>
                </a:lnTo>
                <a:lnTo>
                  <a:pt x="0" y="52"/>
                </a:lnTo>
                <a:lnTo>
                  <a:pt x="129" y="0"/>
                </a:lnTo>
                <a:lnTo>
                  <a:pt x="129" y="455"/>
                </a:lnTo>
                <a:close/>
              </a:path>
            </a:pathLst>
          </a:custGeom>
          <a:solidFill>
            <a:srgbClr val="BCDBDA"/>
          </a:solidFill>
          <a:ln>
            <a:noFill/>
          </a:ln>
        </p:spPr>
        <p:txBody>
          <a:bodyPr lIns="182880" tIns="91440" rIns="182880" bIns="91440"/>
          <a:lstStyle/>
          <a:p>
            <a:endParaRPr lang="en-IN">
              <a:solidFill>
                <a:srgbClr val="1A9082"/>
              </a:solidFill>
            </a:endParaRPr>
          </a:p>
        </p:txBody>
      </p:sp>
      <p:sp>
        <p:nvSpPr>
          <p:cNvPr id="157" name="TextBox 52"/>
          <p:cNvSpPr txBox="1">
            <a:spLocks noChangeArrowheads="1"/>
          </p:cNvSpPr>
          <p:nvPr userDrawn="1"/>
        </p:nvSpPr>
        <p:spPr bwMode="auto">
          <a:xfrm>
            <a:off x="915988" y="1563365"/>
            <a:ext cx="471487" cy="339725"/>
          </a:xfrm>
          <a:prstGeom prst="rect">
            <a:avLst/>
          </a:prstGeom>
          <a:solidFill>
            <a:srgbClr val="BCDBDA"/>
          </a:solidFill>
          <a:ln>
            <a:noFill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altLang="en-US" sz="1600" b="1" dirty="0">
                <a:solidFill>
                  <a:srgbClr val="1A9082"/>
                </a:solidFill>
                <a:latin typeface="Arial Nova"/>
              </a:rPr>
              <a:t>1</a:t>
            </a:r>
          </a:p>
        </p:txBody>
      </p:sp>
      <p:sp>
        <p:nvSpPr>
          <p:cNvPr id="158" name="Text Placeholder 43"/>
          <p:cNvSpPr>
            <a:spLocks noGrp="1"/>
          </p:cNvSpPr>
          <p:nvPr>
            <p:ph type="body" sz="quarter" idx="29"/>
          </p:nvPr>
        </p:nvSpPr>
        <p:spPr>
          <a:xfrm>
            <a:off x="1683255" y="1553868"/>
            <a:ext cx="3514220" cy="358008"/>
          </a:xfrm>
          <a:solidFill>
            <a:srgbClr val="BCDBDA"/>
          </a:solidFill>
        </p:spPr>
        <p:txBody>
          <a:bodyPr anchor="ctr"/>
          <a:lstStyle>
            <a:lvl1pPr marL="0" indent="0" algn="ctr">
              <a:buFontTx/>
              <a:buNone/>
              <a:defRPr sz="1600" b="1">
                <a:solidFill>
                  <a:srgbClr val="1A908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838200" y="227642"/>
            <a:ext cx="10515600" cy="689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83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alphaModFix amt="10000"/>
            <a:lum/>
          </a:blip>
          <a:srcRect/>
          <a:stretch>
            <a:fillRect l="23000" t="7000" r="23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838200" y="1309103"/>
            <a:ext cx="10515600" cy="493715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pPr lvl="0"/>
            <a:r>
              <a:rPr lang="en-US" noProof="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539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26524"/>
            <a:ext cx="2628900" cy="486331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26524"/>
            <a:ext cx="7734300" cy="486331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838200" y="227642"/>
            <a:ext cx="10515600" cy="68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05D2C"/>
                </a:solidFill>
                <a:latin typeface="Arial Nova" panose="020B0504020202020204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 Nova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 Nova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 Nova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 Nova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 Nova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 Nova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 Nova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 Nova"/>
              </a:defRPr>
            </a:lvl9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7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487619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pPr lvl="0"/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27642"/>
            <a:ext cx="10515600" cy="689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31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Quiz</a:t>
            </a:r>
            <a:endParaRPr lang="en-IN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339403"/>
            <a:ext cx="10515600" cy="4772538"/>
          </a:xfrm>
        </p:spPr>
        <p:txBody>
          <a:bodyPr/>
          <a:lstStyle>
            <a:lvl1pPr marL="0" indent="0">
              <a:lnSpc>
                <a:spcPct val="150000"/>
              </a:lnSpc>
              <a:buClr>
                <a:srgbClr val="1A9082"/>
              </a:buClr>
              <a:buFontTx/>
              <a:buNone/>
              <a:defRPr sz="2000"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25059" y="0"/>
            <a:ext cx="1050704" cy="1333405"/>
            <a:chOff x="10818812" y="-1278735"/>
            <a:chExt cx="960124" cy="2416282"/>
          </a:xfrm>
          <a:solidFill>
            <a:srgbClr val="1FA999"/>
          </a:solidFill>
        </p:grpSpPr>
        <p:sp>
          <p:nvSpPr>
            <p:cNvPr id="6" name="Chevron 5"/>
            <p:cNvSpPr>
              <a:spLocks noChangeArrowheads="1"/>
            </p:cNvSpPr>
            <p:nvPr/>
          </p:nvSpPr>
          <p:spPr bwMode="auto">
            <a:xfrm rot="16200000">
              <a:off x="10947288" y="305903"/>
              <a:ext cx="703168" cy="960120"/>
            </a:xfrm>
            <a:prstGeom prst="chevron">
              <a:avLst>
                <a:gd name="adj" fmla="val 50000"/>
              </a:avLst>
            </a:prstGeom>
            <a:grpFill/>
            <a:ln w="28575" algn="ctr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defTabSz="457120" eaLnBrk="1" fontAlgn="auto" hangingPunct="1">
                <a:spcBef>
                  <a:spcPct val="20000"/>
                </a:spcBef>
                <a:spcAft>
                  <a:spcPts val="0"/>
                </a:spcAft>
                <a:buClr>
                  <a:srgbClr val="FF0000"/>
                </a:buClr>
                <a:buFont typeface="Arial" charset="0"/>
                <a:buNone/>
                <a:defRPr/>
              </a:pPr>
              <a:endParaRPr lang="en-US" dirty="0">
                <a:latin typeface="Gill Sans"/>
              </a:endParaRPr>
            </a:p>
          </p:txBody>
        </p:sp>
        <p:sp>
          <p:nvSpPr>
            <p:cNvPr id="7" name="Title_Gray_Number"/>
            <p:cNvSpPr>
              <a:spLocks noChangeArrowheads="1"/>
            </p:cNvSpPr>
            <p:nvPr/>
          </p:nvSpPr>
          <p:spPr bwMode="gray">
            <a:xfrm>
              <a:off x="10818814" y="-1278735"/>
              <a:ext cx="960120" cy="20638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 anchor="b">
              <a:spAutoFit/>
            </a:bodyPr>
            <a:lstStyle/>
            <a:p>
              <a:pPr algn="ctr" defTabSz="45712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19950" b="1" dirty="0">
                <a:solidFill>
                  <a:srgbClr val="DCE3E4"/>
                </a:solidFill>
                <a:latin typeface="Arial Black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9220090" y="-138422"/>
            <a:ext cx="460636" cy="141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48" tIns="91424" rIns="182848" bIns="91424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altLang="en-US" sz="8000" b="1" dirty="0">
                <a:solidFill>
                  <a:schemeClr val="bg1"/>
                </a:solidFill>
                <a:latin typeface="Arial Nova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1995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Answer</a:t>
            </a:r>
            <a:endParaRPr lang="en-IN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339403"/>
            <a:ext cx="10515600" cy="4772538"/>
          </a:xfrm>
        </p:spPr>
        <p:txBody>
          <a:bodyPr/>
          <a:lstStyle>
            <a:lvl1pPr marL="0" indent="0">
              <a:lnSpc>
                <a:spcPct val="150000"/>
              </a:lnSpc>
              <a:buClr>
                <a:srgbClr val="1A9082"/>
              </a:buClr>
              <a:buFontTx/>
              <a:buNone/>
              <a:defRPr sz="2000"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925059" y="0"/>
            <a:ext cx="1050704" cy="1333405"/>
            <a:chOff x="10818812" y="-1278735"/>
            <a:chExt cx="960124" cy="2416282"/>
          </a:xfrm>
          <a:solidFill>
            <a:srgbClr val="1FA999"/>
          </a:solidFill>
        </p:grpSpPr>
        <p:sp>
          <p:nvSpPr>
            <p:cNvPr id="12" name="Chevron 11"/>
            <p:cNvSpPr>
              <a:spLocks noChangeArrowheads="1"/>
            </p:cNvSpPr>
            <p:nvPr/>
          </p:nvSpPr>
          <p:spPr bwMode="auto">
            <a:xfrm rot="16200000">
              <a:off x="10947288" y="305903"/>
              <a:ext cx="703168" cy="960120"/>
            </a:xfrm>
            <a:prstGeom prst="chevron">
              <a:avLst>
                <a:gd name="adj" fmla="val 50000"/>
              </a:avLst>
            </a:prstGeom>
            <a:grpFill/>
            <a:ln w="28575" algn="ctr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defTabSz="457120" eaLnBrk="1" fontAlgn="auto" hangingPunct="1">
                <a:spcBef>
                  <a:spcPct val="20000"/>
                </a:spcBef>
                <a:spcAft>
                  <a:spcPts val="0"/>
                </a:spcAft>
                <a:buClr>
                  <a:srgbClr val="FF0000"/>
                </a:buClr>
                <a:buFont typeface="Arial" charset="0"/>
                <a:buNone/>
                <a:defRPr/>
              </a:pPr>
              <a:endParaRPr lang="en-US" dirty="0">
                <a:latin typeface="Gill Sans"/>
              </a:endParaRPr>
            </a:p>
          </p:txBody>
        </p:sp>
        <p:sp>
          <p:nvSpPr>
            <p:cNvPr id="13" name="Title_Gray_Number"/>
            <p:cNvSpPr>
              <a:spLocks noChangeArrowheads="1"/>
            </p:cNvSpPr>
            <p:nvPr/>
          </p:nvSpPr>
          <p:spPr bwMode="gray">
            <a:xfrm>
              <a:off x="10818814" y="-1278735"/>
              <a:ext cx="960120" cy="20638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 anchor="b">
              <a:spAutoFit/>
            </a:bodyPr>
            <a:lstStyle/>
            <a:p>
              <a:pPr algn="ctr" defTabSz="45712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19950" b="1" dirty="0">
                <a:solidFill>
                  <a:srgbClr val="DCE3E4"/>
                </a:solidFill>
                <a:latin typeface="Arial Black" pitchFamily="34" charset="0"/>
                <a:cs typeface="Calibri" pitchFamily="34" charset="0"/>
              </a:endParaRPr>
            </a:p>
          </p:txBody>
        </p:sp>
      </p:grpSp>
      <p:sp>
        <p:nvSpPr>
          <p:cNvPr id="14" name="Rectangle 4"/>
          <p:cNvSpPr>
            <a:spLocks noChangeArrowheads="1"/>
          </p:cNvSpPr>
          <p:nvPr userDrawn="1"/>
        </p:nvSpPr>
        <p:spPr bwMode="auto">
          <a:xfrm>
            <a:off x="9220090" y="-138422"/>
            <a:ext cx="460636" cy="141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48" tIns="91424" rIns="182848" bIns="91424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altLang="en-US" sz="8000" b="1" dirty="0">
                <a:solidFill>
                  <a:schemeClr val="bg1"/>
                </a:solidFill>
                <a:latin typeface="Arial Nova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98168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Activity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D3FDFE-01D5-4EC2-A62B-FFFA9719CD9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838200" y="1309103"/>
            <a:ext cx="10515600" cy="493715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pPr lvl="0"/>
            <a:r>
              <a:rPr lang="en-US" noProof="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237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D3FDFE-01D5-4EC2-A62B-FFFA9719CD9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838200" y="1309103"/>
            <a:ext cx="10515600" cy="493715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pPr lvl="0"/>
            <a:r>
              <a:rPr lang="en-US" noProof="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23434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itional 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Additional Resources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D3FDFE-01D5-4EC2-A62B-FFFA9719CD9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838200" y="1309103"/>
            <a:ext cx="10515600" cy="493715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pPr lvl="0"/>
            <a:r>
              <a:rPr lang="en-US" noProof="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3384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-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e-References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D3FDFE-01D5-4EC2-A62B-FFFA9719CD9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838200" y="1309103"/>
            <a:ext cx="10515600" cy="493715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pPr lvl="0"/>
            <a:r>
              <a:rPr lang="en-US" noProof="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9757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ticles for R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Articles for Reading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D3FDFE-01D5-4EC2-A62B-FFFA9719C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29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 hidden="1"/>
          <p:cNvGrpSpPr>
            <a:grpSpLocks/>
          </p:cNvGrpSpPr>
          <p:nvPr/>
        </p:nvGrpSpPr>
        <p:grpSpPr bwMode="auto">
          <a:xfrm>
            <a:off x="203200" y="303213"/>
            <a:ext cx="11803063" cy="6007100"/>
            <a:chOff x="152400" y="301083"/>
            <a:chExt cx="8851392" cy="6008894"/>
          </a:xfrm>
        </p:grpSpPr>
        <p:sp>
          <p:nvSpPr>
            <p:cNvPr id="3" name="User95_Instruction_Box" hidden="1"/>
            <p:cNvSpPr>
              <a:spLocks noChangeArrowheads="1"/>
            </p:cNvSpPr>
            <p:nvPr/>
          </p:nvSpPr>
          <p:spPr bwMode="gray">
            <a:xfrm>
              <a:off x="4190587" y="307435"/>
              <a:ext cx="1998855" cy="118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 anchor="ctr"/>
            <a:lstStyle>
              <a:lvl1pPr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IN" altLang="en-US" sz="1200" b="1">
                  <a:solidFill>
                    <a:srgbClr val="4472C4"/>
                  </a:solidFill>
                  <a:latin typeface="Gill Sans"/>
                </a:rPr>
                <a:t>Insert the correct lesson number in the Title Master.</a:t>
              </a:r>
            </a:p>
          </p:txBody>
        </p:sp>
        <p:grpSp>
          <p:nvGrpSpPr>
            <p:cNvPr id="4" name="Group 14" hidden="1"/>
            <p:cNvGrpSpPr>
              <a:grpSpLocks/>
            </p:cNvGrpSpPr>
            <p:nvPr/>
          </p:nvGrpSpPr>
          <p:grpSpPr bwMode="auto">
            <a:xfrm>
              <a:off x="152400" y="301083"/>
              <a:ext cx="8851392" cy="6008894"/>
              <a:chOff x="152400" y="301083"/>
              <a:chExt cx="8851392" cy="6008894"/>
            </a:xfrm>
          </p:grpSpPr>
          <p:sp>
            <p:nvSpPr>
              <p:cNvPr id="6" name="Rectangle 1057" hidden="1"/>
              <p:cNvSpPr>
                <a:spLocks noChangeArrowheads="1"/>
              </p:cNvSpPr>
              <p:nvPr/>
            </p:nvSpPr>
            <p:spPr bwMode="auto">
              <a:xfrm>
                <a:off x="152400" y="301083"/>
                <a:ext cx="8851392" cy="5950138"/>
              </a:xfrm>
              <a:prstGeom prst="rect">
                <a:avLst/>
              </a:prstGeom>
              <a:noFill/>
              <a:ln w="63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rgbClr val="FF0000"/>
                  </a:buClr>
                  <a:buFont typeface="Arial" panose="020B0604020202020204" pitchFamily="34" charset="0"/>
                  <a:buNone/>
                  <a:defRPr/>
                </a:pPr>
                <a:endParaRPr lang="en-US" altLang="en-US" sz="1200">
                  <a:latin typeface="Gill Sans"/>
                </a:endParaRPr>
              </a:p>
            </p:txBody>
          </p:sp>
          <p:sp>
            <p:nvSpPr>
              <p:cNvPr id="7" name="Delete_Instruction_Box" hidden="1"/>
              <p:cNvSpPr>
                <a:spLocks noChangeArrowheads="1"/>
              </p:cNvSpPr>
              <p:nvPr/>
            </p:nvSpPr>
            <p:spPr bwMode="gray">
              <a:xfrm>
                <a:off x="3958439" y="6235342"/>
                <a:ext cx="4846538" cy="7463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27432" tIns="27432" rIns="27432" bIns="27432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chemeClr val="folHlink"/>
                    </a:solidFill>
                    <a:latin typeface="Gill Sans"/>
                  </a:rPr>
                  <a:t>[ Use "CD Tools &gt; Guides" macro to hide and show otherwise go to the Slide Master and hide the shape]</a:t>
                </a:r>
              </a:p>
            </p:txBody>
          </p:sp>
        </p:grpSp>
        <p:sp>
          <p:nvSpPr>
            <p:cNvPr id="5" name="Isosceles Triangle 4" hidden="1"/>
            <p:cNvSpPr/>
            <p:nvPr/>
          </p:nvSpPr>
          <p:spPr bwMode="auto">
            <a:xfrm rot="5400000">
              <a:off x="6095194" y="683891"/>
              <a:ext cx="990896" cy="533345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defTabSz="304762" eaLnBrk="1" fontAlgn="auto" hangingPunct="1">
                <a:spcBef>
                  <a:spcPct val="20000"/>
                </a:spcBef>
                <a:spcAft>
                  <a:spcPts val="0"/>
                </a:spcAft>
                <a:buClr>
                  <a:srgbClr val="FF0000"/>
                </a:buClr>
                <a:buFont typeface="Arial" pitchFamily="34" charset="0"/>
                <a:buNone/>
                <a:defRPr/>
              </a:pPr>
              <a:endParaRPr lang="en-US" sz="1200" dirty="0">
                <a:latin typeface="Gill Sans"/>
              </a:endParaRPr>
            </a:p>
          </p:txBody>
        </p:sp>
      </p:grp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2891217"/>
            <a:ext cx="12192000" cy="909638"/>
          </a:xfrm>
          <a:prstGeom prst="rect">
            <a:avLst/>
          </a:prstGeom>
          <a:solidFill>
            <a:srgbClr val="1EA19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 flipH="1">
            <a:off x="-4299" y="2766260"/>
            <a:ext cx="12193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2882" y="3925812"/>
            <a:ext cx="12193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 userDrawn="1">
            <p:custDataLst>
              <p:tags r:id="rId1"/>
            </p:custDataLst>
          </p:nvPr>
        </p:nvCxnSpPr>
        <p:spPr>
          <a:xfrm flipH="1">
            <a:off x="-12699" y="6273800"/>
            <a:ext cx="1220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5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>
            <p:custDataLst>
              <p:tags r:id="rId1"/>
            </p:custDataLst>
          </p:nvPr>
        </p:nvCxnSpPr>
        <p:spPr>
          <a:xfrm flipH="1">
            <a:off x="-12699" y="6273800"/>
            <a:ext cx="1220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-12699" y="542595"/>
            <a:ext cx="12204000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B0B0B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5775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900" b="0" i="0" u="none" strike="noStrike" kern="0" cap="none" spc="0" normalizeH="0" baseline="0" noProof="0" dirty="0">
              <a:ln>
                <a:noFill/>
              </a:ln>
              <a:solidFill>
                <a:srgbClr val="660099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227642"/>
            <a:ext cx="10515600" cy="689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342941"/>
            <a:ext cx="10515600" cy="484690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3018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mo Slide">
    <p:bg>
      <p:bgPr>
        <a:solidFill>
          <a:srgbClr val="1A90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 hidden="1"/>
          <p:cNvGrpSpPr>
            <a:grpSpLocks/>
          </p:cNvGrpSpPr>
          <p:nvPr/>
        </p:nvGrpSpPr>
        <p:grpSpPr bwMode="auto">
          <a:xfrm>
            <a:off x="203200" y="303213"/>
            <a:ext cx="11803063" cy="6007100"/>
            <a:chOff x="152400" y="301083"/>
            <a:chExt cx="8851392" cy="6008894"/>
          </a:xfrm>
        </p:grpSpPr>
        <p:sp>
          <p:nvSpPr>
            <p:cNvPr id="4" name="User95_Instruction_Box" hidden="1"/>
            <p:cNvSpPr>
              <a:spLocks noChangeArrowheads="1"/>
            </p:cNvSpPr>
            <p:nvPr/>
          </p:nvSpPr>
          <p:spPr bwMode="gray">
            <a:xfrm>
              <a:off x="4190587" y="307435"/>
              <a:ext cx="1998855" cy="118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 anchor="ctr"/>
            <a:lstStyle>
              <a:lvl1pPr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IN" altLang="en-US" sz="1200" b="1">
                  <a:solidFill>
                    <a:srgbClr val="4472C4"/>
                  </a:solidFill>
                  <a:latin typeface="Gill Sans"/>
                </a:rPr>
                <a:t>Insert the correct lesson number in the Title Master.</a:t>
              </a:r>
            </a:p>
          </p:txBody>
        </p:sp>
        <p:grpSp>
          <p:nvGrpSpPr>
            <p:cNvPr id="5" name="Group 14" hidden="1"/>
            <p:cNvGrpSpPr>
              <a:grpSpLocks/>
            </p:cNvGrpSpPr>
            <p:nvPr/>
          </p:nvGrpSpPr>
          <p:grpSpPr bwMode="auto">
            <a:xfrm>
              <a:off x="152400" y="301083"/>
              <a:ext cx="8851392" cy="6008894"/>
              <a:chOff x="152400" y="301083"/>
              <a:chExt cx="8851392" cy="6008894"/>
            </a:xfrm>
          </p:grpSpPr>
          <p:sp>
            <p:nvSpPr>
              <p:cNvPr id="7" name="Rectangle 1057" hidden="1"/>
              <p:cNvSpPr>
                <a:spLocks noChangeArrowheads="1"/>
              </p:cNvSpPr>
              <p:nvPr/>
            </p:nvSpPr>
            <p:spPr bwMode="auto">
              <a:xfrm>
                <a:off x="152400" y="301083"/>
                <a:ext cx="8851392" cy="5950138"/>
              </a:xfrm>
              <a:prstGeom prst="rect">
                <a:avLst/>
              </a:prstGeom>
              <a:noFill/>
              <a:ln w="63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rgbClr val="FF0000"/>
                  </a:buClr>
                  <a:buFont typeface="Arial" panose="020B0604020202020204" pitchFamily="34" charset="0"/>
                  <a:buNone/>
                  <a:defRPr/>
                </a:pPr>
                <a:endParaRPr lang="en-US" altLang="en-US" sz="1200">
                  <a:latin typeface="Gill Sans"/>
                </a:endParaRPr>
              </a:p>
            </p:txBody>
          </p:sp>
          <p:sp>
            <p:nvSpPr>
              <p:cNvPr id="8" name="Delete_Instruction_Box" hidden="1"/>
              <p:cNvSpPr>
                <a:spLocks noChangeArrowheads="1"/>
              </p:cNvSpPr>
              <p:nvPr/>
            </p:nvSpPr>
            <p:spPr bwMode="gray">
              <a:xfrm>
                <a:off x="3958439" y="6235342"/>
                <a:ext cx="4846538" cy="7463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27432" tIns="27432" rIns="27432" bIns="27432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chemeClr val="folHlink"/>
                    </a:solidFill>
                    <a:latin typeface="Gill Sans"/>
                  </a:rPr>
                  <a:t>[ Use "CD Tools &gt; Guides" macro to hide and show otherwise go to the Slide Master and hide the shape]</a:t>
                </a:r>
              </a:p>
            </p:txBody>
          </p:sp>
        </p:grpSp>
        <p:sp>
          <p:nvSpPr>
            <p:cNvPr id="6" name="Isosceles Triangle 5" hidden="1"/>
            <p:cNvSpPr/>
            <p:nvPr/>
          </p:nvSpPr>
          <p:spPr bwMode="auto">
            <a:xfrm rot="5400000">
              <a:off x="6095194" y="683891"/>
              <a:ext cx="990896" cy="533345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defTabSz="304762" eaLnBrk="1" fontAlgn="auto" hangingPunct="1">
                <a:spcBef>
                  <a:spcPct val="20000"/>
                </a:spcBef>
                <a:spcAft>
                  <a:spcPts val="0"/>
                </a:spcAft>
                <a:buClr>
                  <a:srgbClr val="FF0000"/>
                </a:buClr>
                <a:buFont typeface="Arial" pitchFamily="34" charset="0"/>
                <a:buNone/>
                <a:defRPr/>
              </a:pPr>
              <a:endParaRPr lang="en-US" sz="1200" dirty="0">
                <a:latin typeface="Gill Sans"/>
              </a:endParaRPr>
            </a:p>
          </p:txBody>
        </p:sp>
      </p:grpSp>
      <p:sp>
        <p:nvSpPr>
          <p:cNvPr id="20" name="Title 1"/>
          <p:cNvSpPr txBox="1">
            <a:spLocks noGrp="1"/>
          </p:cNvSpPr>
          <p:nvPr>
            <p:ph type="title" hasCustomPrompt="1"/>
          </p:nvPr>
        </p:nvSpPr>
        <p:spPr>
          <a:xfrm>
            <a:off x="844297" y="2359622"/>
            <a:ext cx="10423925" cy="2138397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dirty="0"/>
              <a:t>Demo Slide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90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64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>
            <a:spLocks noGrp="1"/>
          </p:cNvSpPr>
          <p:nvPr>
            <p:ph type="ctrTitle"/>
          </p:nvPr>
        </p:nvSpPr>
        <p:spPr>
          <a:xfrm>
            <a:off x="400548" y="2149877"/>
            <a:ext cx="6824050" cy="213864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ubtitle 7"/>
          <p:cNvSpPr>
            <a:spLocks noGrp="1"/>
          </p:cNvSpPr>
          <p:nvPr>
            <p:ph type="subTitle" idx="1"/>
          </p:nvPr>
        </p:nvSpPr>
        <p:spPr>
          <a:xfrm>
            <a:off x="400548" y="4322589"/>
            <a:ext cx="6824050" cy="1305638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88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83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dule Name">
    <p:bg>
      <p:bgPr>
        <a:solidFill>
          <a:srgbClr val="1A90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 hidden="1"/>
          <p:cNvGrpSpPr>
            <a:grpSpLocks/>
          </p:cNvGrpSpPr>
          <p:nvPr/>
        </p:nvGrpSpPr>
        <p:grpSpPr bwMode="auto">
          <a:xfrm>
            <a:off x="203200" y="303213"/>
            <a:ext cx="11803063" cy="6007100"/>
            <a:chOff x="152400" y="301083"/>
            <a:chExt cx="8851392" cy="6008894"/>
          </a:xfrm>
        </p:grpSpPr>
        <p:sp>
          <p:nvSpPr>
            <p:cNvPr id="4" name="User95_Instruction_Box" hidden="1"/>
            <p:cNvSpPr>
              <a:spLocks noChangeArrowheads="1"/>
            </p:cNvSpPr>
            <p:nvPr/>
          </p:nvSpPr>
          <p:spPr bwMode="gray">
            <a:xfrm>
              <a:off x="4190587" y="307435"/>
              <a:ext cx="1998855" cy="118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 anchor="ctr"/>
            <a:lstStyle>
              <a:lvl1pPr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IN" altLang="en-US" sz="1200" b="1">
                  <a:solidFill>
                    <a:srgbClr val="4472C4"/>
                  </a:solidFill>
                  <a:latin typeface="Gill Sans"/>
                </a:rPr>
                <a:t>Insert the correct lesson number in the Title Master.</a:t>
              </a:r>
            </a:p>
          </p:txBody>
        </p:sp>
        <p:grpSp>
          <p:nvGrpSpPr>
            <p:cNvPr id="5" name="Group 14" hidden="1"/>
            <p:cNvGrpSpPr>
              <a:grpSpLocks/>
            </p:cNvGrpSpPr>
            <p:nvPr/>
          </p:nvGrpSpPr>
          <p:grpSpPr bwMode="auto">
            <a:xfrm>
              <a:off x="152400" y="301083"/>
              <a:ext cx="8851392" cy="6008894"/>
              <a:chOff x="152400" y="301083"/>
              <a:chExt cx="8851392" cy="6008894"/>
            </a:xfrm>
          </p:grpSpPr>
          <p:sp>
            <p:nvSpPr>
              <p:cNvPr id="7" name="Rectangle 1057" hidden="1"/>
              <p:cNvSpPr>
                <a:spLocks noChangeArrowheads="1"/>
              </p:cNvSpPr>
              <p:nvPr/>
            </p:nvSpPr>
            <p:spPr bwMode="auto">
              <a:xfrm>
                <a:off x="152400" y="301083"/>
                <a:ext cx="8851392" cy="5950138"/>
              </a:xfrm>
              <a:prstGeom prst="rect">
                <a:avLst/>
              </a:prstGeom>
              <a:noFill/>
              <a:ln w="63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rgbClr val="FF0000"/>
                  </a:buClr>
                  <a:buFont typeface="Arial" panose="020B0604020202020204" pitchFamily="34" charset="0"/>
                  <a:buNone/>
                  <a:defRPr/>
                </a:pPr>
                <a:endParaRPr lang="en-US" altLang="en-US" sz="1200">
                  <a:latin typeface="Gill Sans"/>
                </a:endParaRPr>
              </a:p>
            </p:txBody>
          </p:sp>
          <p:sp>
            <p:nvSpPr>
              <p:cNvPr id="8" name="Delete_Instruction_Box" hidden="1"/>
              <p:cNvSpPr>
                <a:spLocks noChangeArrowheads="1"/>
              </p:cNvSpPr>
              <p:nvPr/>
            </p:nvSpPr>
            <p:spPr bwMode="gray">
              <a:xfrm>
                <a:off x="3958439" y="6235342"/>
                <a:ext cx="4846538" cy="7463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27432" tIns="27432" rIns="27432" bIns="27432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chemeClr val="folHlink"/>
                    </a:solidFill>
                    <a:latin typeface="Gill Sans"/>
                  </a:rPr>
                  <a:t>[ Use "CD Tools &gt; Guides" macro to hide and show otherwise go to the Slide Master and hide the shape]</a:t>
                </a:r>
              </a:p>
            </p:txBody>
          </p:sp>
        </p:grpSp>
        <p:sp>
          <p:nvSpPr>
            <p:cNvPr id="6" name="Isosceles Triangle 5" hidden="1"/>
            <p:cNvSpPr/>
            <p:nvPr/>
          </p:nvSpPr>
          <p:spPr bwMode="auto">
            <a:xfrm rot="5400000">
              <a:off x="6095194" y="683891"/>
              <a:ext cx="990896" cy="533345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defTabSz="304762" eaLnBrk="1" fontAlgn="auto" hangingPunct="1">
                <a:spcBef>
                  <a:spcPct val="20000"/>
                </a:spcBef>
                <a:spcAft>
                  <a:spcPts val="0"/>
                </a:spcAft>
                <a:buClr>
                  <a:srgbClr val="FF0000"/>
                </a:buClr>
                <a:buFont typeface="Arial" pitchFamily="34" charset="0"/>
                <a:buNone/>
                <a:defRPr/>
              </a:pPr>
              <a:endParaRPr lang="en-US" sz="1200" dirty="0">
                <a:latin typeface="Gill Sans"/>
              </a:endParaRPr>
            </a:p>
          </p:txBody>
        </p:sp>
      </p:grpSp>
      <p:sp>
        <p:nvSpPr>
          <p:cNvPr id="20" name="Title 1"/>
          <p:cNvSpPr txBox="1">
            <a:spLocks noGrp="1"/>
          </p:cNvSpPr>
          <p:nvPr>
            <p:ph type="title" hasCustomPrompt="1"/>
          </p:nvPr>
        </p:nvSpPr>
        <p:spPr>
          <a:xfrm>
            <a:off x="844297" y="2359622"/>
            <a:ext cx="10423925" cy="2138397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dirty="0"/>
              <a:t>Module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05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">
    <p:bg>
      <p:bgPr>
        <a:solidFill>
          <a:srgbClr val="1A90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 hidden="1"/>
          <p:cNvGrpSpPr>
            <a:grpSpLocks/>
          </p:cNvGrpSpPr>
          <p:nvPr/>
        </p:nvGrpSpPr>
        <p:grpSpPr bwMode="auto">
          <a:xfrm>
            <a:off x="203200" y="303213"/>
            <a:ext cx="11803063" cy="6007100"/>
            <a:chOff x="152400" y="301083"/>
            <a:chExt cx="8851392" cy="6008894"/>
          </a:xfrm>
        </p:grpSpPr>
        <p:sp>
          <p:nvSpPr>
            <p:cNvPr id="4" name="User95_Instruction_Box" hidden="1"/>
            <p:cNvSpPr>
              <a:spLocks noChangeArrowheads="1"/>
            </p:cNvSpPr>
            <p:nvPr/>
          </p:nvSpPr>
          <p:spPr bwMode="gray">
            <a:xfrm>
              <a:off x="4190587" y="307435"/>
              <a:ext cx="1998855" cy="118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 anchor="ctr"/>
            <a:lstStyle>
              <a:lvl1pPr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IN" altLang="en-US" sz="1200" b="1">
                  <a:solidFill>
                    <a:srgbClr val="4472C4"/>
                  </a:solidFill>
                  <a:latin typeface="Gill Sans"/>
                </a:rPr>
                <a:t>Insert the correct lesson number in the Title Master.</a:t>
              </a:r>
            </a:p>
          </p:txBody>
        </p:sp>
        <p:grpSp>
          <p:nvGrpSpPr>
            <p:cNvPr id="5" name="Group 14" hidden="1"/>
            <p:cNvGrpSpPr>
              <a:grpSpLocks/>
            </p:cNvGrpSpPr>
            <p:nvPr/>
          </p:nvGrpSpPr>
          <p:grpSpPr bwMode="auto">
            <a:xfrm>
              <a:off x="152400" y="301083"/>
              <a:ext cx="8851392" cy="6008894"/>
              <a:chOff x="152400" y="301083"/>
              <a:chExt cx="8851392" cy="6008894"/>
            </a:xfrm>
          </p:grpSpPr>
          <p:sp>
            <p:nvSpPr>
              <p:cNvPr id="7" name="Rectangle 1057" hidden="1"/>
              <p:cNvSpPr>
                <a:spLocks noChangeArrowheads="1"/>
              </p:cNvSpPr>
              <p:nvPr/>
            </p:nvSpPr>
            <p:spPr bwMode="auto">
              <a:xfrm>
                <a:off x="152400" y="301083"/>
                <a:ext cx="8851392" cy="5950138"/>
              </a:xfrm>
              <a:prstGeom prst="rect">
                <a:avLst/>
              </a:prstGeom>
              <a:noFill/>
              <a:ln w="63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rgbClr val="FF0000"/>
                  </a:buClr>
                  <a:buFont typeface="Arial" panose="020B0604020202020204" pitchFamily="34" charset="0"/>
                  <a:buNone/>
                  <a:defRPr/>
                </a:pPr>
                <a:endParaRPr lang="en-US" altLang="en-US" sz="1200">
                  <a:latin typeface="Gill Sans"/>
                </a:endParaRPr>
              </a:p>
            </p:txBody>
          </p:sp>
          <p:sp>
            <p:nvSpPr>
              <p:cNvPr id="8" name="Delete_Instruction_Box" hidden="1"/>
              <p:cNvSpPr>
                <a:spLocks noChangeArrowheads="1"/>
              </p:cNvSpPr>
              <p:nvPr/>
            </p:nvSpPr>
            <p:spPr bwMode="gray">
              <a:xfrm>
                <a:off x="3958439" y="6235342"/>
                <a:ext cx="4846538" cy="7463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27432" tIns="27432" rIns="27432" bIns="27432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chemeClr val="folHlink"/>
                    </a:solidFill>
                    <a:latin typeface="Gill Sans"/>
                  </a:rPr>
                  <a:t>[ Use "CD Tools &gt; Guides" macro to hide and show otherwise go to the Slide Master and hide the shape]</a:t>
                </a:r>
              </a:p>
            </p:txBody>
          </p:sp>
        </p:grpSp>
        <p:sp>
          <p:nvSpPr>
            <p:cNvPr id="6" name="Isosceles Triangle 5" hidden="1"/>
            <p:cNvSpPr/>
            <p:nvPr/>
          </p:nvSpPr>
          <p:spPr bwMode="auto">
            <a:xfrm rot="5400000">
              <a:off x="6095194" y="683891"/>
              <a:ext cx="990896" cy="533345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defTabSz="304762" eaLnBrk="1" fontAlgn="auto" hangingPunct="1">
                <a:spcBef>
                  <a:spcPct val="20000"/>
                </a:spcBef>
                <a:spcAft>
                  <a:spcPts val="0"/>
                </a:spcAft>
                <a:buClr>
                  <a:srgbClr val="FF0000"/>
                </a:buClr>
                <a:buFont typeface="Arial" pitchFamily="34" charset="0"/>
                <a:buNone/>
                <a:defRPr/>
              </a:pPr>
              <a:endParaRPr lang="en-US" sz="1200" dirty="0">
                <a:latin typeface="Gill Sans"/>
              </a:endParaRPr>
            </a:p>
          </p:txBody>
        </p:sp>
      </p:grpSp>
      <p:sp>
        <p:nvSpPr>
          <p:cNvPr id="20" name="Title 1"/>
          <p:cNvSpPr txBox="1">
            <a:spLocks noGrp="1"/>
          </p:cNvSpPr>
          <p:nvPr>
            <p:ph type="title" hasCustomPrompt="1"/>
          </p:nvPr>
        </p:nvSpPr>
        <p:spPr>
          <a:xfrm>
            <a:off x="844297" y="2359622"/>
            <a:ext cx="10423925" cy="2138397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dirty="0"/>
              <a:t>Section Slide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38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bg>
      <p:bgPr>
        <a:solidFill>
          <a:srgbClr val="1A90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 hidden="1"/>
          <p:cNvGrpSpPr>
            <a:grpSpLocks/>
          </p:cNvGrpSpPr>
          <p:nvPr/>
        </p:nvGrpSpPr>
        <p:grpSpPr bwMode="auto">
          <a:xfrm>
            <a:off x="203200" y="303213"/>
            <a:ext cx="11803063" cy="6007100"/>
            <a:chOff x="152400" y="301083"/>
            <a:chExt cx="8851392" cy="6008894"/>
          </a:xfrm>
        </p:grpSpPr>
        <p:sp>
          <p:nvSpPr>
            <p:cNvPr id="4" name="User95_Instruction_Box" hidden="1"/>
            <p:cNvSpPr>
              <a:spLocks noChangeArrowheads="1"/>
            </p:cNvSpPr>
            <p:nvPr/>
          </p:nvSpPr>
          <p:spPr bwMode="gray">
            <a:xfrm>
              <a:off x="4190587" y="307435"/>
              <a:ext cx="1998855" cy="118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 anchor="ctr"/>
            <a:lstStyle>
              <a:lvl1pPr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IN" altLang="en-US" sz="1200" b="1">
                  <a:solidFill>
                    <a:srgbClr val="4472C4"/>
                  </a:solidFill>
                  <a:latin typeface="Gill Sans"/>
                </a:rPr>
                <a:t>Insert the correct lesson number in the Title Master.</a:t>
              </a:r>
            </a:p>
          </p:txBody>
        </p:sp>
        <p:grpSp>
          <p:nvGrpSpPr>
            <p:cNvPr id="5" name="Group 14" hidden="1"/>
            <p:cNvGrpSpPr>
              <a:grpSpLocks/>
            </p:cNvGrpSpPr>
            <p:nvPr/>
          </p:nvGrpSpPr>
          <p:grpSpPr bwMode="auto">
            <a:xfrm>
              <a:off x="152400" y="301083"/>
              <a:ext cx="8851392" cy="6008894"/>
              <a:chOff x="152400" y="301083"/>
              <a:chExt cx="8851392" cy="6008894"/>
            </a:xfrm>
          </p:grpSpPr>
          <p:sp>
            <p:nvSpPr>
              <p:cNvPr id="7" name="Rectangle 1057" hidden="1"/>
              <p:cNvSpPr>
                <a:spLocks noChangeArrowheads="1"/>
              </p:cNvSpPr>
              <p:nvPr/>
            </p:nvSpPr>
            <p:spPr bwMode="auto">
              <a:xfrm>
                <a:off x="152400" y="301083"/>
                <a:ext cx="8851392" cy="5950138"/>
              </a:xfrm>
              <a:prstGeom prst="rect">
                <a:avLst/>
              </a:prstGeom>
              <a:noFill/>
              <a:ln w="63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rgbClr val="FF0000"/>
                  </a:buClr>
                  <a:buFont typeface="Arial" panose="020B0604020202020204" pitchFamily="34" charset="0"/>
                  <a:buNone/>
                  <a:defRPr/>
                </a:pPr>
                <a:endParaRPr lang="en-US" altLang="en-US" sz="1200">
                  <a:latin typeface="Gill Sans"/>
                </a:endParaRPr>
              </a:p>
            </p:txBody>
          </p:sp>
          <p:sp>
            <p:nvSpPr>
              <p:cNvPr id="8" name="Delete_Instruction_Box" hidden="1"/>
              <p:cNvSpPr>
                <a:spLocks noChangeArrowheads="1"/>
              </p:cNvSpPr>
              <p:nvPr/>
            </p:nvSpPr>
            <p:spPr bwMode="gray">
              <a:xfrm>
                <a:off x="3958439" y="6235342"/>
                <a:ext cx="4846538" cy="7463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27432" tIns="27432" rIns="27432" bIns="27432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chemeClr val="folHlink"/>
                    </a:solidFill>
                    <a:latin typeface="Gill Sans"/>
                  </a:rPr>
                  <a:t>[ Use "CD Tools &gt; Guides" macro to hide and show otherwise go to the Slide Master and hide the shape]</a:t>
                </a:r>
              </a:p>
            </p:txBody>
          </p:sp>
        </p:grpSp>
        <p:sp>
          <p:nvSpPr>
            <p:cNvPr id="6" name="Isosceles Triangle 5" hidden="1"/>
            <p:cNvSpPr/>
            <p:nvPr/>
          </p:nvSpPr>
          <p:spPr bwMode="auto">
            <a:xfrm rot="5400000">
              <a:off x="6095194" y="683891"/>
              <a:ext cx="990896" cy="533345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defTabSz="304762" eaLnBrk="1" fontAlgn="auto" hangingPunct="1">
                <a:spcBef>
                  <a:spcPct val="20000"/>
                </a:spcBef>
                <a:spcAft>
                  <a:spcPts val="0"/>
                </a:spcAft>
                <a:buClr>
                  <a:srgbClr val="FF0000"/>
                </a:buClr>
                <a:buFont typeface="Arial" pitchFamily="34" charset="0"/>
                <a:buNone/>
                <a:defRPr/>
              </a:pPr>
              <a:endParaRPr lang="en-US" sz="1200" dirty="0">
                <a:latin typeface="Gill Sans"/>
              </a:endParaRPr>
            </a:p>
          </p:txBody>
        </p:sp>
      </p:grpSp>
      <p:sp>
        <p:nvSpPr>
          <p:cNvPr id="20" name="Title 1"/>
          <p:cNvSpPr txBox="1">
            <a:spLocks noGrp="1"/>
          </p:cNvSpPr>
          <p:nvPr>
            <p:ph type="title" hasCustomPrompt="1"/>
          </p:nvPr>
        </p:nvSpPr>
        <p:spPr>
          <a:xfrm>
            <a:off x="844297" y="2359622"/>
            <a:ext cx="10423925" cy="2138397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dirty="0"/>
              <a:t>Demo Slide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6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 # &amp; N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 hidden="1"/>
          <p:cNvGrpSpPr>
            <a:grpSpLocks/>
          </p:cNvGrpSpPr>
          <p:nvPr/>
        </p:nvGrpSpPr>
        <p:grpSpPr bwMode="auto">
          <a:xfrm>
            <a:off x="203200" y="303213"/>
            <a:ext cx="11803063" cy="6007100"/>
            <a:chOff x="152400" y="301083"/>
            <a:chExt cx="8851392" cy="6008894"/>
          </a:xfrm>
        </p:grpSpPr>
        <p:sp>
          <p:nvSpPr>
            <p:cNvPr id="3" name="User95_Instruction_Box" hidden="1"/>
            <p:cNvSpPr>
              <a:spLocks noChangeArrowheads="1"/>
            </p:cNvSpPr>
            <p:nvPr/>
          </p:nvSpPr>
          <p:spPr bwMode="gray">
            <a:xfrm>
              <a:off x="4190587" y="307435"/>
              <a:ext cx="1998855" cy="118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 anchor="ctr"/>
            <a:lstStyle>
              <a:lvl1pPr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IN" altLang="en-US" sz="1200" b="1">
                  <a:solidFill>
                    <a:srgbClr val="4472C4"/>
                  </a:solidFill>
                  <a:latin typeface="Gill Sans"/>
                </a:rPr>
                <a:t>Insert the correct lesson number in the Title Master.</a:t>
              </a:r>
            </a:p>
          </p:txBody>
        </p:sp>
        <p:grpSp>
          <p:nvGrpSpPr>
            <p:cNvPr id="4" name="Group 14" hidden="1"/>
            <p:cNvGrpSpPr>
              <a:grpSpLocks/>
            </p:cNvGrpSpPr>
            <p:nvPr/>
          </p:nvGrpSpPr>
          <p:grpSpPr bwMode="auto">
            <a:xfrm>
              <a:off x="152400" y="301083"/>
              <a:ext cx="8851392" cy="6008894"/>
              <a:chOff x="152400" y="301083"/>
              <a:chExt cx="8851392" cy="6008894"/>
            </a:xfrm>
          </p:grpSpPr>
          <p:sp>
            <p:nvSpPr>
              <p:cNvPr id="6" name="Rectangle 1057" hidden="1"/>
              <p:cNvSpPr>
                <a:spLocks noChangeArrowheads="1"/>
              </p:cNvSpPr>
              <p:nvPr/>
            </p:nvSpPr>
            <p:spPr bwMode="auto">
              <a:xfrm>
                <a:off x="152400" y="301083"/>
                <a:ext cx="8851392" cy="5950138"/>
              </a:xfrm>
              <a:prstGeom prst="rect">
                <a:avLst/>
              </a:prstGeom>
              <a:noFill/>
              <a:ln w="63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rgbClr val="FF0000"/>
                  </a:buClr>
                  <a:buFont typeface="Arial" panose="020B0604020202020204" pitchFamily="34" charset="0"/>
                  <a:buNone/>
                  <a:defRPr/>
                </a:pPr>
                <a:endParaRPr lang="en-US" altLang="en-US" sz="1200">
                  <a:latin typeface="Gill Sans"/>
                </a:endParaRPr>
              </a:p>
            </p:txBody>
          </p:sp>
          <p:sp>
            <p:nvSpPr>
              <p:cNvPr id="7" name="Delete_Instruction_Box" hidden="1"/>
              <p:cNvSpPr>
                <a:spLocks noChangeArrowheads="1"/>
              </p:cNvSpPr>
              <p:nvPr/>
            </p:nvSpPr>
            <p:spPr bwMode="gray">
              <a:xfrm>
                <a:off x="3958439" y="6235342"/>
                <a:ext cx="4846538" cy="7463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27432" tIns="27432" rIns="27432" bIns="27432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chemeClr val="folHlink"/>
                    </a:solidFill>
                    <a:latin typeface="Gill Sans"/>
                  </a:rPr>
                  <a:t>[ Use "CD Tools &gt; Guides" macro to hide and show otherwise go to the Slide Master and hide the shape]</a:t>
                </a:r>
              </a:p>
            </p:txBody>
          </p:sp>
        </p:grpSp>
        <p:sp>
          <p:nvSpPr>
            <p:cNvPr id="5" name="Isosceles Triangle 4" hidden="1"/>
            <p:cNvSpPr/>
            <p:nvPr/>
          </p:nvSpPr>
          <p:spPr bwMode="auto">
            <a:xfrm rot="5400000">
              <a:off x="6095194" y="683891"/>
              <a:ext cx="990896" cy="533345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defTabSz="304762" eaLnBrk="1" fontAlgn="auto" hangingPunct="1">
                <a:spcBef>
                  <a:spcPct val="20000"/>
                </a:spcBef>
                <a:spcAft>
                  <a:spcPts val="0"/>
                </a:spcAft>
                <a:buClr>
                  <a:srgbClr val="FF0000"/>
                </a:buClr>
                <a:buFont typeface="Arial" pitchFamily="34" charset="0"/>
                <a:buNone/>
                <a:defRPr/>
              </a:pPr>
              <a:endParaRPr lang="en-US" sz="1200" dirty="0">
                <a:latin typeface="Gill Sans"/>
              </a:endParaRPr>
            </a:p>
          </p:txBody>
        </p:sp>
      </p:grp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2374068"/>
            <a:ext cx="12192000" cy="909638"/>
          </a:xfrm>
          <a:prstGeom prst="rect">
            <a:avLst/>
          </a:prstGeom>
          <a:solidFill>
            <a:srgbClr val="1EA19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 flipH="1">
            <a:off x="-4299" y="2249111"/>
            <a:ext cx="12193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2882" y="3408663"/>
            <a:ext cx="12193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 userDrawn="1">
            <p:custDataLst>
              <p:tags r:id="rId1"/>
            </p:custDataLst>
          </p:nvPr>
        </p:nvCxnSpPr>
        <p:spPr>
          <a:xfrm flipH="1">
            <a:off x="-12699" y="6273800"/>
            <a:ext cx="1220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720508" y="2474198"/>
            <a:ext cx="10515600" cy="68904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Unit #</a:t>
            </a:r>
            <a:endParaRPr lang="en-GB" dirty="0"/>
          </a:p>
        </p:txBody>
      </p: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4082" y="3882416"/>
            <a:ext cx="12192000" cy="909638"/>
          </a:xfrm>
          <a:prstGeom prst="rect">
            <a:avLst/>
          </a:prstGeom>
          <a:solidFill>
            <a:srgbClr val="1EA19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28" name="Straight Connector 27"/>
          <p:cNvCxnSpPr/>
          <p:nvPr userDrawn="1"/>
        </p:nvCxnSpPr>
        <p:spPr bwMode="auto">
          <a:xfrm flipH="1">
            <a:off x="-217" y="3757459"/>
            <a:ext cx="12193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 userDrawn="1"/>
        </p:nvCxnSpPr>
        <p:spPr bwMode="auto">
          <a:xfrm flipH="1">
            <a:off x="6964" y="4917011"/>
            <a:ext cx="12193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0137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# &amp; N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 hidden="1"/>
          <p:cNvGrpSpPr>
            <a:grpSpLocks/>
          </p:cNvGrpSpPr>
          <p:nvPr/>
        </p:nvGrpSpPr>
        <p:grpSpPr bwMode="auto">
          <a:xfrm>
            <a:off x="203200" y="303213"/>
            <a:ext cx="11803063" cy="6007100"/>
            <a:chOff x="152400" y="301083"/>
            <a:chExt cx="8851392" cy="6008894"/>
          </a:xfrm>
        </p:grpSpPr>
        <p:sp>
          <p:nvSpPr>
            <p:cNvPr id="3" name="User95_Instruction_Box" hidden="1"/>
            <p:cNvSpPr>
              <a:spLocks noChangeArrowheads="1"/>
            </p:cNvSpPr>
            <p:nvPr/>
          </p:nvSpPr>
          <p:spPr bwMode="gray">
            <a:xfrm>
              <a:off x="4190587" y="307435"/>
              <a:ext cx="1998855" cy="118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 anchor="ctr"/>
            <a:lstStyle>
              <a:lvl1pPr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IN" altLang="en-US" sz="1200" b="1">
                  <a:solidFill>
                    <a:srgbClr val="4472C4"/>
                  </a:solidFill>
                  <a:latin typeface="Gill Sans"/>
                </a:rPr>
                <a:t>Insert the correct lesson number in the Title Master.</a:t>
              </a:r>
            </a:p>
          </p:txBody>
        </p:sp>
        <p:grpSp>
          <p:nvGrpSpPr>
            <p:cNvPr id="4" name="Group 14" hidden="1"/>
            <p:cNvGrpSpPr>
              <a:grpSpLocks/>
            </p:cNvGrpSpPr>
            <p:nvPr/>
          </p:nvGrpSpPr>
          <p:grpSpPr bwMode="auto">
            <a:xfrm>
              <a:off x="152400" y="301083"/>
              <a:ext cx="8851392" cy="6008894"/>
              <a:chOff x="152400" y="301083"/>
              <a:chExt cx="8851392" cy="6008894"/>
            </a:xfrm>
          </p:grpSpPr>
          <p:sp>
            <p:nvSpPr>
              <p:cNvPr id="6" name="Rectangle 1057" hidden="1"/>
              <p:cNvSpPr>
                <a:spLocks noChangeArrowheads="1"/>
              </p:cNvSpPr>
              <p:nvPr/>
            </p:nvSpPr>
            <p:spPr bwMode="auto">
              <a:xfrm>
                <a:off x="152400" y="301083"/>
                <a:ext cx="8851392" cy="5950138"/>
              </a:xfrm>
              <a:prstGeom prst="rect">
                <a:avLst/>
              </a:prstGeom>
              <a:noFill/>
              <a:ln w="63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rgbClr val="FF0000"/>
                  </a:buClr>
                  <a:buFont typeface="Arial" panose="020B0604020202020204" pitchFamily="34" charset="0"/>
                  <a:buNone/>
                  <a:defRPr/>
                </a:pPr>
                <a:endParaRPr lang="en-US" altLang="en-US" sz="1200">
                  <a:latin typeface="Gill Sans"/>
                </a:endParaRPr>
              </a:p>
            </p:txBody>
          </p:sp>
          <p:sp>
            <p:nvSpPr>
              <p:cNvPr id="7" name="Delete_Instruction_Box" hidden="1"/>
              <p:cNvSpPr>
                <a:spLocks noChangeArrowheads="1"/>
              </p:cNvSpPr>
              <p:nvPr/>
            </p:nvSpPr>
            <p:spPr bwMode="gray">
              <a:xfrm>
                <a:off x="3958439" y="6235342"/>
                <a:ext cx="4846538" cy="7463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27432" tIns="27432" rIns="27432" bIns="27432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chemeClr val="folHlink"/>
                    </a:solidFill>
                    <a:latin typeface="Gill Sans"/>
                  </a:rPr>
                  <a:t>[ Use "CD Tools &gt; Guides" macro to hide and show otherwise go to the Slide Master and hide the shape]</a:t>
                </a:r>
              </a:p>
            </p:txBody>
          </p:sp>
        </p:grpSp>
        <p:sp>
          <p:nvSpPr>
            <p:cNvPr id="5" name="Isosceles Triangle 4" hidden="1"/>
            <p:cNvSpPr/>
            <p:nvPr/>
          </p:nvSpPr>
          <p:spPr bwMode="auto">
            <a:xfrm rot="5400000">
              <a:off x="6095194" y="683891"/>
              <a:ext cx="990896" cy="533345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defTabSz="304762" eaLnBrk="1" fontAlgn="auto" hangingPunct="1">
                <a:spcBef>
                  <a:spcPct val="20000"/>
                </a:spcBef>
                <a:spcAft>
                  <a:spcPts val="0"/>
                </a:spcAft>
                <a:buClr>
                  <a:srgbClr val="FF0000"/>
                </a:buClr>
                <a:buFont typeface="Arial" pitchFamily="34" charset="0"/>
                <a:buNone/>
                <a:defRPr/>
              </a:pPr>
              <a:endParaRPr lang="en-US" sz="1200" dirty="0">
                <a:latin typeface="Gill Sans"/>
              </a:endParaRPr>
            </a:p>
          </p:txBody>
        </p:sp>
      </p:grp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2891217"/>
            <a:ext cx="12192000" cy="909638"/>
          </a:xfrm>
          <a:prstGeom prst="rect">
            <a:avLst/>
          </a:prstGeom>
          <a:solidFill>
            <a:srgbClr val="1EA19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 flipH="1">
            <a:off x="-4299" y="2766260"/>
            <a:ext cx="12193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2882" y="3925812"/>
            <a:ext cx="12193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 userDrawn="1">
            <p:custDataLst>
              <p:tags r:id="rId1"/>
            </p:custDataLst>
          </p:nvPr>
        </p:nvCxnSpPr>
        <p:spPr>
          <a:xfrm flipH="1">
            <a:off x="-12699" y="6273800"/>
            <a:ext cx="1220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635617" y="2891217"/>
            <a:ext cx="947885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 Nova" panose="020B0504020202020204" pitchFamily="34" charset="0"/>
              </a:rPr>
              <a:t>Chapter #</a:t>
            </a:r>
            <a:endParaRPr lang="en-GB" sz="5400" b="1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635616" y="4329417"/>
            <a:ext cx="947885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1EA193"/>
                </a:solidFill>
                <a:latin typeface="Arial Nova" panose="020B0504020202020204" pitchFamily="34" charset="0"/>
              </a:rPr>
              <a:t>Chapter Name</a:t>
            </a:r>
            <a:endParaRPr lang="en-GB" sz="3600" b="1" dirty="0">
              <a:solidFill>
                <a:srgbClr val="1EA193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90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Unit # &amp; N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 hidden="1"/>
          <p:cNvGrpSpPr>
            <a:grpSpLocks/>
          </p:cNvGrpSpPr>
          <p:nvPr/>
        </p:nvGrpSpPr>
        <p:grpSpPr bwMode="auto">
          <a:xfrm>
            <a:off x="203200" y="303213"/>
            <a:ext cx="11803063" cy="6007100"/>
            <a:chOff x="152400" y="301083"/>
            <a:chExt cx="8851392" cy="6008894"/>
          </a:xfrm>
        </p:grpSpPr>
        <p:sp>
          <p:nvSpPr>
            <p:cNvPr id="3" name="User95_Instruction_Box" hidden="1"/>
            <p:cNvSpPr>
              <a:spLocks noChangeArrowheads="1"/>
            </p:cNvSpPr>
            <p:nvPr/>
          </p:nvSpPr>
          <p:spPr bwMode="gray">
            <a:xfrm>
              <a:off x="4190587" y="307435"/>
              <a:ext cx="1998855" cy="118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 anchor="ctr"/>
            <a:lstStyle>
              <a:lvl1pPr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IN" altLang="en-US" sz="1200" b="1">
                  <a:solidFill>
                    <a:srgbClr val="4472C4"/>
                  </a:solidFill>
                  <a:latin typeface="Gill Sans"/>
                </a:rPr>
                <a:t>Insert the correct lesson number in the Title Master.</a:t>
              </a:r>
            </a:p>
          </p:txBody>
        </p:sp>
        <p:grpSp>
          <p:nvGrpSpPr>
            <p:cNvPr id="4" name="Group 14" hidden="1"/>
            <p:cNvGrpSpPr>
              <a:grpSpLocks/>
            </p:cNvGrpSpPr>
            <p:nvPr/>
          </p:nvGrpSpPr>
          <p:grpSpPr bwMode="auto">
            <a:xfrm>
              <a:off x="152400" y="301083"/>
              <a:ext cx="8851392" cy="6008894"/>
              <a:chOff x="152400" y="301083"/>
              <a:chExt cx="8851392" cy="6008894"/>
            </a:xfrm>
          </p:grpSpPr>
          <p:sp>
            <p:nvSpPr>
              <p:cNvPr id="6" name="Rectangle 1057" hidden="1"/>
              <p:cNvSpPr>
                <a:spLocks noChangeArrowheads="1"/>
              </p:cNvSpPr>
              <p:nvPr/>
            </p:nvSpPr>
            <p:spPr bwMode="auto">
              <a:xfrm>
                <a:off x="152400" y="301083"/>
                <a:ext cx="8851392" cy="5950138"/>
              </a:xfrm>
              <a:prstGeom prst="rect">
                <a:avLst/>
              </a:prstGeom>
              <a:noFill/>
              <a:ln w="63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rgbClr val="FF0000"/>
                  </a:buClr>
                  <a:buFont typeface="Arial" panose="020B0604020202020204" pitchFamily="34" charset="0"/>
                  <a:buNone/>
                  <a:defRPr/>
                </a:pPr>
                <a:endParaRPr lang="en-US" altLang="en-US" sz="1200">
                  <a:latin typeface="Gill Sans"/>
                </a:endParaRPr>
              </a:p>
            </p:txBody>
          </p:sp>
          <p:sp>
            <p:nvSpPr>
              <p:cNvPr id="7" name="Delete_Instruction_Box" hidden="1"/>
              <p:cNvSpPr>
                <a:spLocks noChangeArrowheads="1"/>
              </p:cNvSpPr>
              <p:nvPr/>
            </p:nvSpPr>
            <p:spPr bwMode="gray">
              <a:xfrm>
                <a:off x="3958439" y="6235342"/>
                <a:ext cx="4846538" cy="7463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27432" tIns="27432" rIns="27432" bIns="27432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chemeClr val="folHlink"/>
                    </a:solidFill>
                    <a:latin typeface="Gill Sans"/>
                  </a:rPr>
                  <a:t>[ Use "CD Tools &gt; Guides" macro to hide and show otherwise go to the Slide Master and hide the shape]</a:t>
                </a:r>
              </a:p>
            </p:txBody>
          </p:sp>
        </p:grpSp>
        <p:sp>
          <p:nvSpPr>
            <p:cNvPr id="5" name="Isosceles Triangle 4" hidden="1"/>
            <p:cNvSpPr/>
            <p:nvPr/>
          </p:nvSpPr>
          <p:spPr bwMode="auto">
            <a:xfrm rot="5400000">
              <a:off x="6095194" y="683891"/>
              <a:ext cx="990896" cy="533345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defTabSz="304762" eaLnBrk="1" fontAlgn="auto" hangingPunct="1">
                <a:spcBef>
                  <a:spcPct val="20000"/>
                </a:spcBef>
                <a:spcAft>
                  <a:spcPts val="0"/>
                </a:spcAft>
                <a:buClr>
                  <a:srgbClr val="FF0000"/>
                </a:buClr>
                <a:buFont typeface="Arial" pitchFamily="34" charset="0"/>
                <a:buNone/>
                <a:defRPr/>
              </a:pPr>
              <a:endParaRPr lang="en-US" sz="1200" dirty="0">
                <a:latin typeface="Gill Sans"/>
              </a:endParaRPr>
            </a:p>
          </p:txBody>
        </p:sp>
      </p:grp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2891217"/>
            <a:ext cx="12192000" cy="909638"/>
          </a:xfrm>
          <a:prstGeom prst="rect">
            <a:avLst/>
          </a:prstGeom>
          <a:solidFill>
            <a:srgbClr val="1EA19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 flipH="1">
            <a:off x="-4299" y="2766260"/>
            <a:ext cx="12193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2882" y="3925812"/>
            <a:ext cx="12193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 userDrawn="1">
            <p:custDataLst>
              <p:tags r:id="rId1"/>
            </p:custDataLst>
          </p:nvPr>
        </p:nvCxnSpPr>
        <p:spPr>
          <a:xfrm flipH="1">
            <a:off x="-12699" y="6273800"/>
            <a:ext cx="1220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20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-12699" y="542595"/>
            <a:ext cx="12204000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B0B0B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5775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900" b="0" i="0" u="none" strike="noStrike" kern="0" cap="none" spc="0" normalizeH="0" baseline="0" noProof="0" dirty="0">
              <a:ln>
                <a:noFill/>
              </a:ln>
              <a:solidFill>
                <a:srgbClr val="660099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227642"/>
            <a:ext cx="10515600" cy="689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>
          <a:xfrm>
            <a:off x="838200" y="1309103"/>
            <a:ext cx="10515600" cy="493715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pPr lvl="0"/>
            <a:r>
              <a:rPr lang="en-US" noProof="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4663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y Questions">
    <p:bg>
      <p:bgPr>
        <a:solidFill>
          <a:srgbClr val="1A90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 hidden="1"/>
          <p:cNvGrpSpPr>
            <a:grpSpLocks/>
          </p:cNvGrpSpPr>
          <p:nvPr/>
        </p:nvGrpSpPr>
        <p:grpSpPr bwMode="auto">
          <a:xfrm>
            <a:off x="203200" y="303213"/>
            <a:ext cx="11803063" cy="6007100"/>
            <a:chOff x="152400" y="301083"/>
            <a:chExt cx="8851392" cy="6008894"/>
          </a:xfrm>
        </p:grpSpPr>
        <p:sp>
          <p:nvSpPr>
            <p:cNvPr id="4" name="User95_Instruction_Box" hidden="1"/>
            <p:cNvSpPr>
              <a:spLocks noChangeArrowheads="1"/>
            </p:cNvSpPr>
            <p:nvPr/>
          </p:nvSpPr>
          <p:spPr bwMode="gray">
            <a:xfrm>
              <a:off x="4190587" y="307435"/>
              <a:ext cx="1998855" cy="118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 anchor="ctr"/>
            <a:lstStyle>
              <a:lvl1pPr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IN" altLang="en-US" sz="1200" b="1">
                  <a:solidFill>
                    <a:srgbClr val="4472C4"/>
                  </a:solidFill>
                  <a:latin typeface="Gill Sans"/>
                </a:rPr>
                <a:t>Insert the correct lesson number in the Title Master.</a:t>
              </a:r>
            </a:p>
          </p:txBody>
        </p:sp>
        <p:grpSp>
          <p:nvGrpSpPr>
            <p:cNvPr id="5" name="Group 14" hidden="1"/>
            <p:cNvGrpSpPr>
              <a:grpSpLocks/>
            </p:cNvGrpSpPr>
            <p:nvPr/>
          </p:nvGrpSpPr>
          <p:grpSpPr bwMode="auto">
            <a:xfrm>
              <a:off x="152400" y="301083"/>
              <a:ext cx="8851392" cy="6008894"/>
              <a:chOff x="152400" y="301083"/>
              <a:chExt cx="8851392" cy="6008894"/>
            </a:xfrm>
          </p:grpSpPr>
          <p:sp>
            <p:nvSpPr>
              <p:cNvPr id="7" name="Rectangle 1057" hidden="1"/>
              <p:cNvSpPr>
                <a:spLocks noChangeArrowheads="1"/>
              </p:cNvSpPr>
              <p:nvPr/>
            </p:nvSpPr>
            <p:spPr bwMode="auto">
              <a:xfrm>
                <a:off x="152400" y="301083"/>
                <a:ext cx="8851392" cy="5950138"/>
              </a:xfrm>
              <a:prstGeom prst="rect">
                <a:avLst/>
              </a:prstGeom>
              <a:noFill/>
              <a:ln w="63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rgbClr val="FF0000"/>
                  </a:buClr>
                  <a:buFont typeface="Arial" panose="020B0604020202020204" pitchFamily="34" charset="0"/>
                  <a:buNone/>
                  <a:defRPr/>
                </a:pPr>
                <a:endParaRPr lang="en-US" altLang="en-US" sz="1200">
                  <a:latin typeface="Gill Sans"/>
                </a:endParaRPr>
              </a:p>
            </p:txBody>
          </p:sp>
          <p:sp>
            <p:nvSpPr>
              <p:cNvPr id="8" name="Delete_Instruction_Box" hidden="1"/>
              <p:cNvSpPr>
                <a:spLocks noChangeArrowheads="1"/>
              </p:cNvSpPr>
              <p:nvPr/>
            </p:nvSpPr>
            <p:spPr bwMode="gray">
              <a:xfrm>
                <a:off x="3958439" y="6235342"/>
                <a:ext cx="4846538" cy="7463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27432" tIns="27432" rIns="27432" bIns="27432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chemeClr val="folHlink"/>
                    </a:solidFill>
                    <a:latin typeface="Gill Sans"/>
                  </a:rPr>
                  <a:t>[ Use "CD Tools &gt; Guides" macro to hide and show otherwise go to the Slide Master and hide the shape]</a:t>
                </a:r>
              </a:p>
            </p:txBody>
          </p:sp>
        </p:grpSp>
        <p:sp>
          <p:nvSpPr>
            <p:cNvPr id="6" name="Isosceles Triangle 5" hidden="1"/>
            <p:cNvSpPr/>
            <p:nvPr/>
          </p:nvSpPr>
          <p:spPr bwMode="auto">
            <a:xfrm rot="5400000">
              <a:off x="6095194" y="683891"/>
              <a:ext cx="990896" cy="533345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defTabSz="304762" eaLnBrk="1" fontAlgn="auto" hangingPunct="1">
                <a:spcBef>
                  <a:spcPct val="20000"/>
                </a:spcBef>
                <a:spcAft>
                  <a:spcPts val="0"/>
                </a:spcAft>
                <a:buClr>
                  <a:srgbClr val="FF0000"/>
                </a:buClr>
                <a:buFont typeface="Arial" pitchFamily="34" charset="0"/>
                <a:buNone/>
                <a:defRPr/>
              </a:pPr>
              <a:endParaRPr lang="en-US" sz="1200" dirty="0">
                <a:latin typeface="Gill Sans"/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2998631" y="2121794"/>
            <a:ext cx="6194738" cy="2614412"/>
          </a:xfrm>
          <a:prstGeom prst="rect">
            <a:avLst/>
          </a:prstGeom>
          <a:solidFill>
            <a:srgbClr val="1A9082"/>
          </a:solidFill>
          <a:ln>
            <a:solidFill>
              <a:srgbClr val="1A9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Arial Nova" panose="020B0504020202020204" pitchFamily="34" charset="0"/>
              </a:rPr>
              <a:t>Any Questions?</a:t>
            </a:r>
            <a:endParaRPr lang="en-IN" sz="4400" b="1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67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edback">
    <p:bg>
      <p:bgPr>
        <a:solidFill>
          <a:srgbClr val="1A90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 hidden="1"/>
          <p:cNvGrpSpPr>
            <a:grpSpLocks/>
          </p:cNvGrpSpPr>
          <p:nvPr/>
        </p:nvGrpSpPr>
        <p:grpSpPr bwMode="auto">
          <a:xfrm>
            <a:off x="203200" y="303213"/>
            <a:ext cx="11803063" cy="6007100"/>
            <a:chOff x="152400" y="301083"/>
            <a:chExt cx="8851392" cy="6008894"/>
          </a:xfrm>
        </p:grpSpPr>
        <p:sp>
          <p:nvSpPr>
            <p:cNvPr id="4" name="User95_Instruction_Box" hidden="1"/>
            <p:cNvSpPr>
              <a:spLocks noChangeArrowheads="1"/>
            </p:cNvSpPr>
            <p:nvPr/>
          </p:nvSpPr>
          <p:spPr bwMode="gray">
            <a:xfrm>
              <a:off x="4190587" y="307435"/>
              <a:ext cx="1998855" cy="118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 anchor="ctr"/>
            <a:lstStyle>
              <a:lvl1pPr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IN" altLang="en-US" sz="1200" b="1">
                  <a:solidFill>
                    <a:srgbClr val="4472C4"/>
                  </a:solidFill>
                  <a:latin typeface="Gill Sans"/>
                </a:rPr>
                <a:t>Insert the correct lesson number in the Title Master.</a:t>
              </a:r>
            </a:p>
          </p:txBody>
        </p:sp>
        <p:grpSp>
          <p:nvGrpSpPr>
            <p:cNvPr id="5" name="Group 14" hidden="1"/>
            <p:cNvGrpSpPr>
              <a:grpSpLocks/>
            </p:cNvGrpSpPr>
            <p:nvPr/>
          </p:nvGrpSpPr>
          <p:grpSpPr bwMode="auto">
            <a:xfrm>
              <a:off x="152400" y="301083"/>
              <a:ext cx="8851392" cy="6008894"/>
              <a:chOff x="152400" y="301083"/>
              <a:chExt cx="8851392" cy="6008894"/>
            </a:xfrm>
          </p:grpSpPr>
          <p:sp>
            <p:nvSpPr>
              <p:cNvPr id="7" name="Rectangle 1057" hidden="1"/>
              <p:cNvSpPr>
                <a:spLocks noChangeArrowheads="1"/>
              </p:cNvSpPr>
              <p:nvPr/>
            </p:nvSpPr>
            <p:spPr bwMode="auto">
              <a:xfrm>
                <a:off x="152400" y="301083"/>
                <a:ext cx="8851392" cy="5950138"/>
              </a:xfrm>
              <a:prstGeom prst="rect">
                <a:avLst/>
              </a:prstGeom>
              <a:noFill/>
              <a:ln w="63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rgbClr val="FF0000"/>
                  </a:buClr>
                  <a:buFont typeface="Arial" panose="020B0604020202020204" pitchFamily="34" charset="0"/>
                  <a:buNone/>
                  <a:defRPr/>
                </a:pPr>
                <a:endParaRPr lang="en-US" altLang="en-US" sz="1200">
                  <a:latin typeface="Gill Sans"/>
                </a:endParaRPr>
              </a:p>
            </p:txBody>
          </p:sp>
          <p:sp>
            <p:nvSpPr>
              <p:cNvPr id="8" name="Delete_Instruction_Box" hidden="1"/>
              <p:cNvSpPr>
                <a:spLocks noChangeArrowheads="1"/>
              </p:cNvSpPr>
              <p:nvPr/>
            </p:nvSpPr>
            <p:spPr bwMode="gray">
              <a:xfrm>
                <a:off x="3958439" y="6235342"/>
                <a:ext cx="4846538" cy="7463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27432" tIns="27432" rIns="27432" bIns="27432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chemeClr val="folHlink"/>
                    </a:solidFill>
                    <a:latin typeface="Gill Sans"/>
                  </a:rPr>
                  <a:t>[ Use "CD Tools &gt; Guides" macro to hide and show otherwise go to the Slide Master and hide the shape]</a:t>
                </a:r>
              </a:p>
            </p:txBody>
          </p:sp>
        </p:grpSp>
        <p:sp>
          <p:nvSpPr>
            <p:cNvPr id="6" name="Isosceles Triangle 5" hidden="1"/>
            <p:cNvSpPr/>
            <p:nvPr/>
          </p:nvSpPr>
          <p:spPr bwMode="auto">
            <a:xfrm rot="5400000">
              <a:off x="6095194" y="683891"/>
              <a:ext cx="990896" cy="533345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defTabSz="304762" eaLnBrk="1" fontAlgn="auto" hangingPunct="1">
                <a:spcBef>
                  <a:spcPct val="20000"/>
                </a:spcBef>
                <a:spcAft>
                  <a:spcPts val="0"/>
                </a:spcAft>
                <a:buClr>
                  <a:srgbClr val="FF0000"/>
                </a:buClr>
                <a:buFont typeface="Arial" pitchFamily="34" charset="0"/>
                <a:buNone/>
                <a:defRPr/>
              </a:pPr>
              <a:endParaRPr lang="en-US" sz="1200" dirty="0">
                <a:latin typeface="Gill Sans"/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2998631" y="2121794"/>
            <a:ext cx="6194738" cy="2614412"/>
          </a:xfrm>
          <a:prstGeom prst="rect">
            <a:avLst/>
          </a:prstGeom>
          <a:solidFill>
            <a:srgbClr val="1A9082"/>
          </a:solidFill>
          <a:ln>
            <a:solidFill>
              <a:srgbClr val="1A9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Arial Nova" panose="020B0504020202020204" pitchFamily="34" charset="0"/>
              </a:rPr>
              <a:t>Feedback</a:t>
            </a:r>
            <a:endParaRPr lang="en-IN" sz="4400" b="1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98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rgbClr val="1A90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 hidden="1"/>
          <p:cNvGrpSpPr>
            <a:grpSpLocks/>
          </p:cNvGrpSpPr>
          <p:nvPr/>
        </p:nvGrpSpPr>
        <p:grpSpPr bwMode="auto">
          <a:xfrm>
            <a:off x="203200" y="303213"/>
            <a:ext cx="11803063" cy="6007100"/>
            <a:chOff x="152400" y="301083"/>
            <a:chExt cx="8851392" cy="6008894"/>
          </a:xfrm>
        </p:grpSpPr>
        <p:sp>
          <p:nvSpPr>
            <p:cNvPr id="4" name="User95_Instruction_Box" hidden="1"/>
            <p:cNvSpPr>
              <a:spLocks noChangeArrowheads="1"/>
            </p:cNvSpPr>
            <p:nvPr/>
          </p:nvSpPr>
          <p:spPr bwMode="gray">
            <a:xfrm>
              <a:off x="4190587" y="307435"/>
              <a:ext cx="1998855" cy="118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 anchor="ctr"/>
            <a:lstStyle>
              <a:lvl1pPr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IN" altLang="en-US" sz="1200" b="1">
                  <a:solidFill>
                    <a:srgbClr val="4472C4"/>
                  </a:solidFill>
                  <a:latin typeface="Gill Sans"/>
                </a:rPr>
                <a:t>Insert the correct lesson number in the Title Master.</a:t>
              </a:r>
            </a:p>
          </p:txBody>
        </p:sp>
        <p:grpSp>
          <p:nvGrpSpPr>
            <p:cNvPr id="5" name="Group 14" hidden="1"/>
            <p:cNvGrpSpPr>
              <a:grpSpLocks/>
            </p:cNvGrpSpPr>
            <p:nvPr/>
          </p:nvGrpSpPr>
          <p:grpSpPr bwMode="auto">
            <a:xfrm>
              <a:off x="152400" y="301083"/>
              <a:ext cx="8851392" cy="6008894"/>
              <a:chOff x="152400" y="301083"/>
              <a:chExt cx="8851392" cy="6008894"/>
            </a:xfrm>
          </p:grpSpPr>
          <p:sp>
            <p:nvSpPr>
              <p:cNvPr id="7" name="Rectangle 1057" hidden="1"/>
              <p:cNvSpPr>
                <a:spLocks noChangeArrowheads="1"/>
              </p:cNvSpPr>
              <p:nvPr/>
            </p:nvSpPr>
            <p:spPr bwMode="auto">
              <a:xfrm>
                <a:off x="152400" y="301083"/>
                <a:ext cx="8851392" cy="5950138"/>
              </a:xfrm>
              <a:prstGeom prst="rect">
                <a:avLst/>
              </a:prstGeom>
              <a:noFill/>
              <a:ln w="63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rgbClr val="FF0000"/>
                  </a:buClr>
                  <a:buFont typeface="Arial" panose="020B0604020202020204" pitchFamily="34" charset="0"/>
                  <a:buNone/>
                  <a:defRPr/>
                </a:pPr>
                <a:endParaRPr lang="en-US" altLang="en-US" sz="1200">
                  <a:latin typeface="Gill Sans"/>
                </a:endParaRPr>
              </a:p>
            </p:txBody>
          </p:sp>
          <p:sp>
            <p:nvSpPr>
              <p:cNvPr id="8" name="Delete_Instruction_Box" hidden="1"/>
              <p:cNvSpPr>
                <a:spLocks noChangeArrowheads="1"/>
              </p:cNvSpPr>
              <p:nvPr/>
            </p:nvSpPr>
            <p:spPr bwMode="gray">
              <a:xfrm>
                <a:off x="3958439" y="6235342"/>
                <a:ext cx="4846538" cy="7463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27432" tIns="27432" rIns="27432" bIns="27432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chemeClr val="folHlink"/>
                    </a:solidFill>
                    <a:latin typeface="Gill Sans"/>
                  </a:rPr>
                  <a:t>[ Use "CD Tools &gt; Guides" macro to hide and show otherwise go to the Slide Master and hide the shape]</a:t>
                </a:r>
              </a:p>
            </p:txBody>
          </p:sp>
        </p:grpSp>
        <p:sp>
          <p:nvSpPr>
            <p:cNvPr id="6" name="Isosceles Triangle 5" hidden="1"/>
            <p:cNvSpPr/>
            <p:nvPr/>
          </p:nvSpPr>
          <p:spPr bwMode="auto">
            <a:xfrm rot="5400000">
              <a:off x="6095194" y="683891"/>
              <a:ext cx="990896" cy="533345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defTabSz="304762" eaLnBrk="1" fontAlgn="auto" hangingPunct="1">
                <a:spcBef>
                  <a:spcPct val="20000"/>
                </a:spcBef>
                <a:spcAft>
                  <a:spcPts val="0"/>
                </a:spcAft>
                <a:buClr>
                  <a:srgbClr val="FF0000"/>
                </a:buClr>
                <a:buFont typeface="Arial" pitchFamily="34" charset="0"/>
                <a:buNone/>
                <a:defRPr/>
              </a:pPr>
              <a:endParaRPr lang="en-US" sz="1200" dirty="0">
                <a:latin typeface="Gill Sans"/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2998631" y="2121794"/>
            <a:ext cx="6194738" cy="2614412"/>
          </a:xfrm>
          <a:prstGeom prst="rect">
            <a:avLst/>
          </a:prstGeom>
          <a:solidFill>
            <a:srgbClr val="1A9082"/>
          </a:solidFill>
          <a:ln>
            <a:solidFill>
              <a:srgbClr val="1A9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Arial Nova" panose="020B0504020202020204" pitchFamily="34" charset="0"/>
              </a:rPr>
              <a:t>Thank You!</a:t>
            </a:r>
            <a:endParaRPr lang="en-IN" sz="4400" b="1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98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095404-EB70-4616-8DF2-B166EBEE3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" y="0"/>
            <a:ext cx="1218805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9475DA-B2DF-48F1-9442-A7C3B1B9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6437" y="2551815"/>
            <a:ext cx="3848986" cy="2137144"/>
          </a:xfrm>
          <a:ln>
            <a:noFill/>
          </a:ln>
        </p:spPr>
        <p:txBody>
          <a:bodyPr>
            <a:normAutofit/>
          </a:bodyPr>
          <a:lstStyle>
            <a:lvl1pPr algn="ctr">
              <a:defRPr sz="3600" b="1">
                <a:latin typeface="Arial Nova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27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blipFill dpi="0" rotWithShape="1">
          <a:blip r:embed="rId2">
            <a:alphaModFix amt="10000"/>
            <a:lum/>
          </a:blip>
          <a:srcRect/>
          <a:stretch>
            <a:fillRect l="4000" t="-1000" r="23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 hidden="1"/>
          <p:cNvGrpSpPr>
            <a:grpSpLocks/>
          </p:cNvGrpSpPr>
          <p:nvPr/>
        </p:nvGrpSpPr>
        <p:grpSpPr bwMode="auto">
          <a:xfrm>
            <a:off x="203200" y="303213"/>
            <a:ext cx="11803063" cy="6007100"/>
            <a:chOff x="152400" y="301083"/>
            <a:chExt cx="8851392" cy="6008894"/>
          </a:xfrm>
        </p:grpSpPr>
        <p:sp>
          <p:nvSpPr>
            <p:cNvPr id="3" name="User95_Instruction_Box" hidden="1"/>
            <p:cNvSpPr>
              <a:spLocks noChangeArrowheads="1"/>
            </p:cNvSpPr>
            <p:nvPr/>
          </p:nvSpPr>
          <p:spPr bwMode="gray">
            <a:xfrm>
              <a:off x="4190587" y="307435"/>
              <a:ext cx="1998855" cy="118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 anchor="ctr"/>
            <a:lstStyle>
              <a:lvl1pPr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IN" altLang="en-US" sz="1200" b="1">
                  <a:solidFill>
                    <a:srgbClr val="4472C4"/>
                  </a:solidFill>
                  <a:latin typeface="Gill Sans"/>
                </a:rPr>
                <a:t>Insert the correct lesson number in the Title Master.</a:t>
              </a:r>
            </a:p>
          </p:txBody>
        </p:sp>
        <p:grpSp>
          <p:nvGrpSpPr>
            <p:cNvPr id="4" name="Group 14" hidden="1"/>
            <p:cNvGrpSpPr>
              <a:grpSpLocks/>
            </p:cNvGrpSpPr>
            <p:nvPr/>
          </p:nvGrpSpPr>
          <p:grpSpPr bwMode="auto">
            <a:xfrm>
              <a:off x="152400" y="301083"/>
              <a:ext cx="8851392" cy="6008894"/>
              <a:chOff x="152400" y="301083"/>
              <a:chExt cx="8851392" cy="6008894"/>
            </a:xfrm>
          </p:grpSpPr>
          <p:sp>
            <p:nvSpPr>
              <p:cNvPr id="6" name="Rectangle 1057" hidden="1"/>
              <p:cNvSpPr>
                <a:spLocks noChangeArrowheads="1"/>
              </p:cNvSpPr>
              <p:nvPr/>
            </p:nvSpPr>
            <p:spPr bwMode="auto">
              <a:xfrm>
                <a:off x="152400" y="301083"/>
                <a:ext cx="8851392" cy="5950138"/>
              </a:xfrm>
              <a:prstGeom prst="rect">
                <a:avLst/>
              </a:prstGeom>
              <a:noFill/>
              <a:ln w="63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rgbClr val="FF0000"/>
                  </a:buClr>
                  <a:buFont typeface="Arial" panose="020B0604020202020204" pitchFamily="34" charset="0"/>
                  <a:buNone/>
                  <a:defRPr/>
                </a:pPr>
                <a:endParaRPr lang="en-US" altLang="en-US" sz="1200">
                  <a:latin typeface="Gill Sans"/>
                </a:endParaRPr>
              </a:p>
            </p:txBody>
          </p:sp>
          <p:sp>
            <p:nvSpPr>
              <p:cNvPr id="7" name="Delete_Instruction_Box" hidden="1"/>
              <p:cNvSpPr>
                <a:spLocks noChangeArrowheads="1"/>
              </p:cNvSpPr>
              <p:nvPr/>
            </p:nvSpPr>
            <p:spPr bwMode="gray">
              <a:xfrm>
                <a:off x="3958439" y="6235342"/>
                <a:ext cx="4846538" cy="7463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27432" tIns="27432" rIns="27432" bIns="27432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chemeClr val="folHlink"/>
                    </a:solidFill>
                    <a:latin typeface="Gill Sans"/>
                  </a:rPr>
                  <a:t>[ Use "CD Tools &gt; Guides" macro to hide and show otherwise go to the Slide Master and hide the shape]</a:t>
                </a:r>
              </a:p>
            </p:txBody>
          </p:sp>
        </p:grpSp>
        <p:sp>
          <p:nvSpPr>
            <p:cNvPr id="5" name="Isosceles Triangle 4" hidden="1"/>
            <p:cNvSpPr/>
            <p:nvPr/>
          </p:nvSpPr>
          <p:spPr bwMode="auto">
            <a:xfrm rot="5400000">
              <a:off x="6095194" y="683891"/>
              <a:ext cx="990896" cy="533345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defTabSz="304762" eaLnBrk="1" fontAlgn="auto" hangingPunct="1">
                <a:spcBef>
                  <a:spcPct val="20000"/>
                </a:spcBef>
                <a:spcAft>
                  <a:spcPts val="0"/>
                </a:spcAft>
                <a:buClr>
                  <a:srgbClr val="FF0000"/>
                </a:buClr>
                <a:buFont typeface="Arial" pitchFamily="34" charset="0"/>
                <a:buNone/>
                <a:defRPr/>
              </a:pPr>
              <a:endParaRPr lang="en-US" sz="1200" dirty="0">
                <a:latin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116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 hidden="1"/>
          <p:cNvGrpSpPr>
            <a:grpSpLocks/>
          </p:cNvGrpSpPr>
          <p:nvPr/>
        </p:nvGrpSpPr>
        <p:grpSpPr bwMode="auto">
          <a:xfrm>
            <a:off x="203200" y="303213"/>
            <a:ext cx="11803063" cy="6007100"/>
            <a:chOff x="152400" y="301083"/>
            <a:chExt cx="8851392" cy="6008894"/>
          </a:xfrm>
        </p:grpSpPr>
        <p:sp>
          <p:nvSpPr>
            <p:cNvPr id="3" name="User95_Instruction_Box" hidden="1"/>
            <p:cNvSpPr>
              <a:spLocks noChangeArrowheads="1"/>
            </p:cNvSpPr>
            <p:nvPr/>
          </p:nvSpPr>
          <p:spPr bwMode="gray">
            <a:xfrm>
              <a:off x="4190587" y="307435"/>
              <a:ext cx="1998855" cy="118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 anchor="ctr"/>
            <a:lstStyle>
              <a:lvl1pPr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IN" altLang="en-US" sz="1200" b="1">
                  <a:solidFill>
                    <a:srgbClr val="4472C4"/>
                  </a:solidFill>
                  <a:latin typeface="Gill Sans"/>
                </a:rPr>
                <a:t>Insert the correct lesson number in the Title Master.</a:t>
              </a:r>
            </a:p>
          </p:txBody>
        </p:sp>
        <p:grpSp>
          <p:nvGrpSpPr>
            <p:cNvPr id="4" name="Group 14" hidden="1"/>
            <p:cNvGrpSpPr>
              <a:grpSpLocks/>
            </p:cNvGrpSpPr>
            <p:nvPr/>
          </p:nvGrpSpPr>
          <p:grpSpPr bwMode="auto">
            <a:xfrm>
              <a:off x="152400" y="301083"/>
              <a:ext cx="8851392" cy="6008894"/>
              <a:chOff x="152400" y="301083"/>
              <a:chExt cx="8851392" cy="6008894"/>
            </a:xfrm>
          </p:grpSpPr>
          <p:sp>
            <p:nvSpPr>
              <p:cNvPr id="6" name="Rectangle 1057" hidden="1"/>
              <p:cNvSpPr>
                <a:spLocks noChangeArrowheads="1"/>
              </p:cNvSpPr>
              <p:nvPr/>
            </p:nvSpPr>
            <p:spPr bwMode="auto">
              <a:xfrm>
                <a:off x="152400" y="301083"/>
                <a:ext cx="8851392" cy="5950138"/>
              </a:xfrm>
              <a:prstGeom prst="rect">
                <a:avLst/>
              </a:prstGeom>
              <a:noFill/>
              <a:ln w="63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rgbClr val="FF0000"/>
                  </a:buClr>
                  <a:buFont typeface="Arial" panose="020B0604020202020204" pitchFamily="34" charset="0"/>
                  <a:buNone/>
                  <a:defRPr/>
                </a:pPr>
                <a:endParaRPr lang="en-US" altLang="en-US" sz="1200">
                  <a:latin typeface="Gill Sans"/>
                </a:endParaRPr>
              </a:p>
            </p:txBody>
          </p:sp>
          <p:sp>
            <p:nvSpPr>
              <p:cNvPr id="7" name="Delete_Instruction_Box" hidden="1"/>
              <p:cNvSpPr>
                <a:spLocks noChangeArrowheads="1"/>
              </p:cNvSpPr>
              <p:nvPr/>
            </p:nvSpPr>
            <p:spPr bwMode="gray">
              <a:xfrm>
                <a:off x="3958439" y="6235342"/>
                <a:ext cx="4846538" cy="7463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27432" tIns="27432" rIns="27432" bIns="27432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chemeClr val="folHlink"/>
                    </a:solidFill>
                    <a:latin typeface="Gill Sans"/>
                  </a:rPr>
                  <a:t>[ Use "CD Tools &gt; Guides" macro to hide and show otherwise go to the Slide Master and hide the shape]</a:t>
                </a:r>
              </a:p>
            </p:txBody>
          </p:sp>
        </p:grpSp>
        <p:sp>
          <p:nvSpPr>
            <p:cNvPr id="5" name="Isosceles Triangle 4" hidden="1"/>
            <p:cNvSpPr/>
            <p:nvPr/>
          </p:nvSpPr>
          <p:spPr bwMode="auto">
            <a:xfrm rot="5400000">
              <a:off x="6095194" y="683891"/>
              <a:ext cx="990896" cy="533345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defTabSz="304762" eaLnBrk="1" fontAlgn="auto" hangingPunct="1">
                <a:spcBef>
                  <a:spcPct val="20000"/>
                </a:spcBef>
                <a:spcAft>
                  <a:spcPts val="0"/>
                </a:spcAft>
                <a:buClr>
                  <a:srgbClr val="FF0000"/>
                </a:buClr>
                <a:buFont typeface="Arial" pitchFamily="34" charset="0"/>
                <a:buNone/>
                <a:defRPr/>
              </a:pPr>
              <a:endParaRPr lang="en-US" sz="1200" dirty="0">
                <a:latin typeface="Gill Sans"/>
              </a:endParaRPr>
            </a:p>
          </p:txBody>
        </p:sp>
      </p:grp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2891217"/>
            <a:ext cx="12192000" cy="909638"/>
          </a:xfrm>
          <a:prstGeom prst="rect">
            <a:avLst/>
          </a:prstGeom>
          <a:solidFill>
            <a:srgbClr val="1EA19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 flipH="1">
            <a:off x="-4299" y="2766260"/>
            <a:ext cx="12193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2882" y="3925812"/>
            <a:ext cx="12193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 userDrawn="1">
            <p:custDataLst>
              <p:tags r:id="rId1"/>
            </p:custDataLst>
          </p:nvPr>
        </p:nvCxnSpPr>
        <p:spPr>
          <a:xfrm flipH="1">
            <a:off x="-12699" y="6273800"/>
            <a:ext cx="1220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3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 hidden="1"/>
          <p:cNvGrpSpPr>
            <a:grpSpLocks/>
          </p:cNvGrpSpPr>
          <p:nvPr/>
        </p:nvGrpSpPr>
        <p:grpSpPr bwMode="auto">
          <a:xfrm>
            <a:off x="203200" y="303213"/>
            <a:ext cx="11803063" cy="6007100"/>
            <a:chOff x="152400" y="301083"/>
            <a:chExt cx="8851392" cy="6008894"/>
          </a:xfrm>
        </p:grpSpPr>
        <p:sp>
          <p:nvSpPr>
            <p:cNvPr id="3" name="User95_Instruction_Box" hidden="1"/>
            <p:cNvSpPr>
              <a:spLocks noChangeArrowheads="1"/>
            </p:cNvSpPr>
            <p:nvPr/>
          </p:nvSpPr>
          <p:spPr bwMode="gray">
            <a:xfrm>
              <a:off x="4190587" y="307435"/>
              <a:ext cx="1998855" cy="118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 anchor="ctr"/>
            <a:lstStyle>
              <a:lvl1pPr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30321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303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IN" altLang="en-US" sz="1200" b="1">
                  <a:solidFill>
                    <a:srgbClr val="4472C4"/>
                  </a:solidFill>
                  <a:latin typeface="Gill Sans"/>
                </a:rPr>
                <a:t>Insert the correct lesson number in the Title Master.</a:t>
              </a:r>
            </a:p>
          </p:txBody>
        </p:sp>
        <p:grpSp>
          <p:nvGrpSpPr>
            <p:cNvPr id="4" name="Group 14" hidden="1"/>
            <p:cNvGrpSpPr>
              <a:grpSpLocks/>
            </p:cNvGrpSpPr>
            <p:nvPr/>
          </p:nvGrpSpPr>
          <p:grpSpPr bwMode="auto">
            <a:xfrm>
              <a:off x="152400" y="301083"/>
              <a:ext cx="8851392" cy="6008894"/>
              <a:chOff x="152400" y="301083"/>
              <a:chExt cx="8851392" cy="6008894"/>
            </a:xfrm>
          </p:grpSpPr>
          <p:sp>
            <p:nvSpPr>
              <p:cNvPr id="6" name="Rectangle 1057" hidden="1"/>
              <p:cNvSpPr>
                <a:spLocks noChangeArrowheads="1"/>
              </p:cNvSpPr>
              <p:nvPr/>
            </p:nvSpPr>
            <p:spPr bwMode="auto">
              <a:xfrm>
                <a:off x="152400" y="301083"/>
                <a:ext cx="8851392" cy="5950138"/>
              </a:xfrm>
              <a:prstGeom prst="rect">
                <a:avLst/>
              </a:prstGeom>
              <a:noFill/>
              <a:ln w="63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rgbClr val="FF0000"/>
                  </a:buClr>
                  <a:buFont typeface="Arial" panose="020B0604020202020204" pitchFamily="34" charset="0"/>
                  <a:buNone/>
                  <a:defRPr/>
                </a:pPr>
                <a:endParaRPr lang="en-US" altLang="en-US" sz="1200">
                  <a:latin typeface="Gill Sans"/>
                </a:endParaRPr>
              </a:p>
            </p:txBody>
          </p:sp>
          <p:sp>
            <p:nvSpPr>
              <p:cNvPr id="7" name="Delete_Instruction_Box" hidden="1"/>
              <p:cNvSpPr>
                <a:spLocks noChangeArrowheads="1"/>
              </p:cNvSpPr>
              <p:nvPr/>
            </p:nvSpPr>
            <p:spPr bwMode="gray">
              <a:xfrm>
                <a:off x="3958439" y="6235342"/>
                <a:ext cx="4846538" cy="7463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27432" tIns="27432" rIns="27432" bIns="27432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chemeClr val="folHlink"/>
                    </a:solidFill>
                    <a:latin typeface="Gill Sans"/>
                  </a:rPr>
                  <a:t>[ Use "CD Tools &gt; Guides" macro to hide and show otherwise go to the Slide Master and hide the shape]</a:t>
                </a:r>
              </a:p>
            </p:txBody>
          </p:sp>
        </p:grpSp>
        <p:sp>
          <p:nvSpPr>
            <p:cNvPr id="5" name="Isosceles Triangle 4" hidden="1"/>
            <p:cNvSpPr/>
            <p:nvPr/>
          </p:nvSpPr>
          <p:spPr bwMode="auto">
            <a:xfrm rot="5400000">
              <a:off x="6095194" y="683891"/>
              <a:ext cx="990896" cy="533345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defTabSz="304762" eaLnBrk="1" fontAlgn="auto" hangingPunct="1">
                <a:spcBef>
                  <a:spcPct val="20000"/>
                </a:spcBef>
                <a:spcAft>
                  <a:spcPts val="0"/>
                </a:spcAft>
                <a:buClr>
                  <a:srgbClr val="FF0000"/>
                </a:buClr>
                <a:buFont typeface="Arial" pitchFamily="34" charset="0"/>
                <a:buNone/>
                <a:defRPr/>
              </a:pPr>
              <a:endParaRPr lang="en-US" sz="1200" dirty="0">
                <a:latin typeface="Gill Sans"/>
              </a:endParaRPr>
            </a:p>
          </p:txBody>
        </p:sp>
      </p:grp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2891217"/>
            <a:ext cx="12192000" cy="909638"/>
          </a:xfrm>
          <a:prstGeom prst="rect">
            <a:avLst/>
          </a:prstGeom>
          <a:solidFill>
            <a:srgbClr val="1EA19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 flipH="1">
            <a:off x="-4299" y="2766260"/>
            <a:ext cx="12193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2882" y="3925812"/>
            <a:ext cx="12193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Freeform 14"/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-12699" y="542595"/>
            <a:ext cx="12204000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B0B0B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5775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900" b="0" i="0" u="none" strike="noStrike" kern="0" cap="none" spc="0" normalizeH="0" baseline="0" noProof="0" dirty="0">
              <a:ln>
                <a:noFill/>
              </a:ln>
              <a:solidFill>
                <a:srgbClr val="660099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16" name="Straight Connector 15"/>
          <p:cNvCxnSpPr/>
          <p:nvPr userDrawn="1">
            <p:custDataLst>
              <p:tags r:id="rId2"/>
            </p:custDataLst>
          </p:nvPr>
        </p:nvCxnSpPr>
        <p:spPr>
          <a:xfrm flipH="1">
            <a:off x="-12699" y="6273800"/>
            <a:ext cx="1220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227642"/>
            <a:ext cx="10515600" cy="689044"/>
          </a:xfrm>
        </p:spPr>
        <p:txBody>
          <a:bodyPr/>
          <a:lstStyle>
            <a:lvl1pPr algn="l">
              <a:defRPr sz="3600">
                <a:solidFill>
                  <a:srgbClr val="F05D2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69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-12699" y="542595"/>
            <a:ext cx="12204000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B0B0B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5775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900" b="0" i="0" u="none" strike="noStrike" kern="0" cap="none" spc="0" normalizeH="0" baseline="0" noProof="0" dirty="0">
              <a:ln>
                <a:noFill/>
              </a:ln>
              <a:solidFill>
                <a:srgbClr val="660099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227642"/>
            <a:ext cx="10515600" cy="689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" name="Content Placeholder 6"/>
          <p:cNvSpPr>
            <a:spLocks noGrp="1"/>
          </p:cNvSpPr>
          <p:nvPr>
            <p:ph sz="half" idx="11"/>
          </p:nvPr>
        </p:nvSpPr>
        <p:spPr>
          <a:xfrm>
            <a:off x="838200" y="1309103"/>
            <a:ext cx="5181600" cy="496469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Content Placeholder 6"/>
          <p:cNvSpPr>
            <a:spLocks noGrp="1"/>
          </p:cNvSpPr>
          <p:nvPr>
            <p:ph sz="half" idx="12"/>
          </p:nvPr>
        </p:nvSpPr>
        <p:spPr>
          <a:xfrm>
            <a:off x="6172200" y="1270717"/>
            <a:ext cx="5181600" cy="55632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06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>
            <p:custDataLst>
              <p:tags r:id="rId1"/>
            </p:custDataLst>
          </p:nvPr>
        </p:nvCxnSpPr>
        <p:spPr>
          <a:xfrm flipH="1">
            <a:off x="-12699" y="6273800"/>
            <a:ext cx="1220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-12699" y="542595"/>
            <a:ext cx="12204000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B0B0B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5775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900" b="0" i="0" u="none" strike="noStrike" kern="0" cap="none" spc="0" normalizeH="0" baseline="0" noProof="0" dirty="0">
              <a:ln>
                <a:noFill/>
              </a:ln>
              <a:solidFill>
                <a:srgbClr val="660099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227642"/>
            <a:ext cx="10515600" cy="689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57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26524"/>
            <a:ext cx="5181600" cy="486331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26524"/>
            <a:ext cx="5181600" cy="486331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7791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Two Parts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313645"/>
            <a:ext cx="5189113" cy="4889075"/>
          </a:xfrm>
        </p:spPr>
        <p:txBody>
          <a:bodyPr/>
          <a:lstStyle>
            <a:lvl1pPr marL="571500" indent="-571500">
              <a:lnSpc>
                <a:spcPct val="150000"/>
              </a:lnSpc>
              <a:buClr>
                <a:srgbClr val="1A9082"/>
              </a:buClr>
              <a:buFont typeface="Wingdings" panose="05000000000000000000" pitchFamily="2" charset="2"/>
              <a:buChar char="§"/>
              <a:defRPr sz="1600"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64687" y="1313645"/>
            <a:ext cx="5189113" cy="4889075"/>
          </a:xfrm>
        </p:spPr>
        <p:txBody>
          <a:bodyPr/>
          <a:lstStyle>
            <a:lvl1pPr marL="571500" indent="-571500">
              <a:lnSpc>
                <a:spcPct val="150000"/>
              </a:lnSpc>
              <a:buClr>
                <a:srgbClr val="1A9082"/>
              </a:buClr>
              <a:buFont typeface="Wingdings" panose="05000000000000000000" pitchFamily="2" charset="2"/>
              <a:buChar char="§"/>
              <a:defRPr sz="1600"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</p:txBody>
      </p:sp>
    </p:spTree>
    <p:extLst>
      <p:ext uri="{BB962C8B-B14F-4D97-AF65-F5344CB8AC3E}">
        <p14:creationId xmlns:p14="http://schemas.microsoft.com/office/powerpoint/2010/main" val="44667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Two Par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326524"/>
            <a:ext cx="5189113" cy="4901954"/>
          </a:xfrm>
        </p:spPr>
        <p:txBody>
          <a:bodyPr/>
          <a:lstStyle>
            <a:lvl1pPr marL="0" indent="0">
              <a:lnSpc>
                <a:spcPct val="150000"/>
              </a:lnSpc>
              <a:buClr>
                <a:srgbClr val="1A9082"/>
              </a:buClr>
              <a:buFont typeface="Wingdings" panose="05000000000000000000" pitchFamily="2" charset="2"/>
              <a:buNone/>
              <a:defRPr sz="1600"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64687" y="1326524"/>
            <a:ext cx="5189113" cy="4901954"/>
          </a:xfrm>
        </p:spPr>
        <p:txBody>
          <a:bodyPr/>
          <a:lstStyle>
            <a:lvl1pPr marL="0" indent="0">
              <a:lnSpc>
                <a:spcPct val="150000"/>
              </a:lnSpc>
              <a:buClr>
                <a:srgbClr val="1A9082"/>
              </a:buClr>
              <a:buFont typeface="Wingdings" panose="05000000000000000000" pitchFamily="2" charset="2"/>
              <a:buNone/>
              <a:defRPr sz="1600"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  <a:p>
            <a:pPr lvl="0"/>
            <a:r>
              <a:rPr lang="en-US" dirty="0"/>
              <a:t>Add Title Here, Add Title Here, Add Title Here.</a:t>
            </a:r>
          </a:p>
        </p:txBody>
      </p:sp>
    </p:spTree>
    <p:extLst>
      <p:ext uri="{BB962C8B-B14F-4D97-AF65-F5344CB8AC3E}">
        <p14:creationId xmlns:p14="http://schemas.microsoft.com/office/powerpoint/2010/main" val="353660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26" Type="http://schemas.openxmlformats.org/officeDocument/2006/relationships/slideLayout" Target="../slideLayouts/slideLayout26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33" Type="http://schemas.openxmlformats.org/officeDocument/2006/relationships/tags" Target="../tags/tag2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29" Type="http://schemas.openxmlformats.org/officeDocument/2006/relationships/slideLayout" Target="../slideLayouts/slideLayout29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32" Type="http://schemas.openxmlformats.org/officeDocument/2006/relationships/tags" Target="../tags/tag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28" Type="http://schemas.openxmlformats.org/officeDocument/2006/relationships/slideLayout" Target="../slideLayouts/slideLayout28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31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Relationship Id="rId27" Type="http://schemas.openxmlformats.org/officeDocument/2006/relationships/slideLayout" Target="../slideLayouts/slideLayout27.xml" /><Relationship Id="rId30" Type="http://schemas.openxmlformats.org/officeDocument/2006/relationships/slideLayout" Target="../slideLayouts/slideLayout30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 /><Relationship Id="rId13" Type="http://schemas.openxmlformats.org/officeDocument/2006/relationships/slideLayout" Target="../slideLayouts/slideLayout43.xml" /><Relationship Id="rId18" Type="http://schemas.openxmlformats.org/officeDocument/2006/relationships/image" Target="../media/image3.jpeg" /><Relationship Id="rId3" Type="http://schemas.openxmlformats.org/officeDocument/2006/relationships/slideLayout" Target="../slideLayouts/slideLayout33.xml" /><Relationship Id="rId7" Type="http://schemas.openxmlformats.org/officeDocument/2006/relationships/slideLayout" Target="../slideLayouts/slideLayout37.xml" /><Relationship Id="rId12" Type="http://schemas.openxmlformats.org/officeDocument/2006/relationships/slideLayout" Target="../slideLayouts/slideLayout42.xml" /><Relationship Id="rId17" Type="http://schemas.openxmlformats.org/officeDocument/2006/relationships/theme" Target="../theme/theme2.xml" /><Relationship Id="rId2" Type="http://schemas.openxmlformats.org/officeDocument/2006/relationships/slideLayout" Target="../slideLayouts/slideLayout32.xml" /><Relationship Id="rId16" Type="http://schemas.openxmlformats.org/officeDocument/2006/relationships/slideLayout" Target="../slideLayouts/slideLayout46.xml" /><Relationship Id="rId1" Type="http://schemas.openxmlformats.org/officeDocument/2006/relationships/slideLayout" Target="../slideLayouts/slideLayout31.xml" /><Relationship Id="rId6" Type="http://schemas.openxmlformats.org/officeDocument/2006/relationships/slideLayout" Target="../slideLayouts/slideLayout36.xml" /><Relationship Id="rId11" Type="http://schemas.openxmlformats.org/officeDocument/2006/relationships/slideLayout" Target="../slideLayouts/slideLayout41.xml" /><Relationship Id="rId5" Type="http://schemas.openxmlformats.org/officeDocument/2006/relationships/slideLayout" Target="../slideLayouts/slideLayout35.xml" /><Relationship Id="rId15" Type="http://schemas.openxmlformats.org/officeDocument/2006/relationships/slideLayout" Target="../slideLayouts/slideLayout45.xml" /><Relationship Id="rId10" Type="http://schemas.openxmlformats.org/officeDocument/2006/relationships/slideLayout" Target="../slideLayouts/slideLayout40.xml" /><Relationship Id="rId4" Type="http://schemas.openxmlformats.org/officeDocument/2006/relationships/slideLayout" Target="../slideLayouts/slideLayout34.xml" /><Relationship Id="rId9" Type="http://schemas.openxmlformats.org/officeDocument/2006/relationships/slideLayout" Target="../slideLayouts/slideLayout39.xml" /><Relationship Id="rId14" Type="http://schemas.openxmlformats.org/officeDocument/2006/relationships/slideLayout" Target="../slideLayouts/slideLayout4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0998558" y="4353060"/>
            <a:ext cx="1190267" cy="2498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342941"/>
            <a:ext cx="10515600" cy="484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 dirty="0"/>
              <a:t>Edit Master text styles</a:t>
            </a:r>
          </a:p>
          <a:p>
            <a:pPr lvl="1"/>
            <a:r>
              <a:rPr lang="en-IN" altLang="en-US" dirty="0"/>
              <a:t>Second level</a:t>
            </a:r>
          </a:p>
          <a:p>
            <a:pPr lvl="2"/>
            <a:r>
              <a:rPr lang="en-IN" altLang="en-US" dirty="0"/>
              <a:t>Third level</a:t>
            </a:r>
          </a:p>
          <a:p>
            <a:pPr lvl="3"/>
            <a:r>
              <a:rPr lang="en-IN" altLang="en-US" dirty="0"/>
              <a:t>Fourth level</a:t>
            </a:r>
          </a:p>
          <a:p>
            <a:pPr lvl="4"/>
            <a:r>
              <a:rPr lang="en-IN" alt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353800" y="0"/>
            <a:ext cx="835025" cy="553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227642"/>
            <a:ext cx="10515600" cy="68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 dirty="0"/>
              <a:t>Click to edit Master title style</a:t>
            </a:r>
          </a:p>
        </p:txBody>
      </p:sp>
      <p:sp>
        <p:nvSpPr>
          <p:cNvPr id="11" name="Freeform 10"/>
          <p:cNvSpPr>
            <a:spLocks/>
          </p:cNvSpPr>
          <p:nvPr userDrawn="1">
            <p:custDataLst>
              <p:tags r:id="rId32"/>
            </p:custDataLst>
          </p:nvPr>
        </p:nvSpPr>
        <p:spPr bwMode="auto">
          <a:xfrm>
            <a:off x="-12699" y="542595"/>
            <a:ext cx="12204000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B0B0B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5775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900" b="0" i="0" u="none" strike="noStrike" kern="0" cap="none" spc="0" normalizeH="0" baseline="0" noProof="0" dirty="0">
              <a:ln>
                <a:noFill/>
              </a:ln>
              <a:solidFill>
                <a:srgbClr val="660099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12" name="Straight Connector 11"/>
          <p:cNvCxnSpPr/>
          <p:nvPr userDrawn="1">
            <p:custDataLst>
              <p:tags r:id="rId33"/>
            </p:custDataLst>
          </p:nvPr>
        </p:nvCxnSpPr>
        <p:spPr>
          <a:xfrm flipH="1">
            <a:off x="-12699" y="6273800"/>
            <a:ext cx="1220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4FE8543-B3E4-43E5-B83D-354078F48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3FDFE-01D5-4EC2-A62B-FFFA9719CD9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82" r:id="rId2"/>
    <p:sldLayoutId id="2147483774" r:id="rId3"/>
    <p:sldLayoutId id="2147483777" r:id="rId4"/>
    <p:sldLayoutId id="2147483778" r:id="rId5"/>
    <p:sldLayoutId id="2147483779" r:id="rId6"/>
    <p:sldLayoutId id="2147483743" r:id="rId7"/>
    <p:sldLayoutId id="2147483762" r:id="rId8"/>
    <p:sldLayoutId id="2147483763" r:id="rId9"/>
    <p:sldLayoutId id="2147483744" r:id="rId10"/>
    <p:sldLayoutId id="2147483745" r:id="rId11"/>
    <p:sldLayoutId id="2147483748" r:id="rId12"/>
    <p:sldLayoutId id="2147483749" r:id="rId13"/>
    <p:sldLayoutId id="2147483761" r:id="rId14"/>
    <p:sldLayoutId id="2147483752" r:id="rId15"/>
    <p:sldLayoutId id="2147483753" r:id="rId16"/>
    <p:sldLayoutId id="2147483754" r:id="rId17"/>
    <p:sldLayoutId id="2147483755" r:id="rId18"/>
    <p:sldLayoutId id="2147483756" r:id="rId19"/>
    <p:sldLayoutId id="2147483757" r:id="rId20"/>
    <p:sldLayoutId id="2147483746" r:id="rId21"/>
    <p:sldLayoutId id="2147483760" r:id="rId22"/>
    <p:sldLayoutId id="2147483747" r:id="rId23"/>
    <p:sldLayoutId id="2147483787" r:id="rId24"/>
    <p:sldLayoutId id="2147483783" r:id="rId25"/>
    <p:sldLayoutId id="2147483785" r:id="rId26"/>
    <p:sldLayoutId id="2147483784" r:id="rId27"/>
    <p:sldLayoutId id="2147483786" r:id="rId28"/>
    <p:sldLayoutId id="2147483788" r:id="rId29"/>
    <p:sldLayoutId id="2147483789" r:id="rId30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rgbClr val="F05D2C"/>
          </a:solidFill>
          <a:latin typeface="Arial Nova" panose="020B0504020202020204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Nova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Nova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Nova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Nova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Nova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Nova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Nova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Nova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ova" panose="020B0504020202020204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ova" panose="020B0504020202020204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 Nova" panose="020B0504020202020204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 Nova" panose="020B0504020202020204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 Nova" panose="020B0504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72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itle 1"/>
          <p:cNvSpPr txBox="1">
            <a:spLocks noGrp="1"/>
          </p:cNvSpPr>
          <p:nvPr>
            <p:ph type="title"/>
          </p:nvPr>
        </p:nvSpPr>
        <p:spPr bwMode="auto">
          <a:xfrm>
            <a:off x="844550" y="2359025"/>
            <a:ext cx="6823075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4" tIns="44997" rIns="90004" bIns="449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Program/ Course/ Subject Name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80" r:id="rId2"/>
    <p:sldLayoutId id="2147483781" r:id="rId3"/>
    <p:sldLayoutId id="2147483758" r:id="rId4"/>
    <p:sldLayoutId id="2147483768" r:id="rId5"/>
    <p:sldLayoutId id="2147483769" r:id="rId6"/>
    <p:sldLayoutId id="2147483793" r:id="rId7"/>
    <p:sldLayoutId id="2147483792" r:id="rId8"/>
    <p:sldLayoutId id="2147483794" r:id="rId9"/>
    <p:sldLayoutId id="2147483765" r:id="rId10"/>
    <p:sldLayoutId id="2147483767" r:id="rId11"/>
    <p:sldLayoutId id="2147483766" r:id="rId12"/>
    <p:sldLayoutId id="2147483773" r:id="rId13"/>
    <p:sldLayoutId id="2147483772" r:id="rId14"/>
    <p:sldLayoutId id="2147483776" r:id="rId15"/>
    <p:sldLayoutId id="2147483775" r:id="rId1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5400" b="1" kern="1200">
          <a:solidFill>
            <a:schemeClr val="bg1"/>
          </a:solidFill>
          <a:latin typeface="Arial Nova" pitchFamily="34"/>
          <a:ea typeface="Microsoft YaHei" pitchFamily="2"/>
          <a:cs typeface="Mangal" pitchFamily="2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chemeClr val="bg1"/>
          </a:solidFill>
          <a:latin typeface="Arial Nova"/>
          <a:ea typeface="Microsoft YaHei" panose="020B0503020204020204" pitchFamily="34" charset="-122"/>
          <a:cs typeface="Mangal" panose="02040503050203030202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chemeClr val="bg1"/>
          </a:solidFill>
          <a:latin typeface="Arial Nova"/>
          <a:ea typeface="Microsoft YaHei" panose="020B0503020204020204" pitchFamily="34" charset="-122"/>
          <a:cs typeface="Mangal" panose="02040503050203030202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chemeClr val="bg1"/>
          </a:solidFill>
          <a:latin typeface="Arial Nova"/>
          <a:ea typeface="Microsoft YaHei" panose="020B0503020204020204" pitchFamily="34" charset="-122"/>
          <a:cs typeface="Mangal" panose="02040503050203030202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chemeClr val="bg1"/>
          </a:solidFill>
          <a:latin typeface="Arial Nova"/>
          <a:ea typeface="Microsoft YaHei" panose="020B0503020204020204" pitchFamily="34" charset="-122"/>
          <a:cs typeface="Mangal" panose="02040503050203030202" pitchFamily="18" charset="0"/>
        </a:defRPr>
      </a:lvl5pPr>
      <a:lvl6pPr marL="457200" algn="ctr" rtl="0" eaLnBrk="0" fontAlgn="base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chemeClr val="bg1"/>
          </a:solidFill>
          <a:latin typeface="Arial Nova"/>
          <a:ea typeface="Microsoft YaHei" panose="020B0503020204020204" pitchFamily="34" charset="-122"/>
          <a:cs typeface="Mangal" panose="02040503050203030202" pitchFamily="18" charset="0"/>
        </a:defRPr>
      </a:lvl6pPr>
      <a:lvl7pPr marL="914400" algn="ctr" rtl="0" eaLnBrk="0" fontAlgn="base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chemeClr val="bg1"/>
          </a:solidFill>
          <a:latin typeface="Arial Nova"/>
          <a:ea typeface="Microsoft YaHei" panose="020B0503020204020204" pitchFamily="34" charset="-122"/>
          <a:cs typeface="Mangal" panose="02040503050203030202" pitchFamily="18" charset="0"/>
        </a:defRPr>
      </a:lvl7pPr>
      <a:lvl8pPr marL="1371600" algn="ctr" rtl="0" eaLnBrk="0" fontAlgn="base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chemeClr val="bg1"/>
          </a:solidFill>
          <a:latin typeface="Arial Nova"/>
          <a:ea typeface="Microsoft YaHei" panose="020B0503020204020204" pitchFamily="34" charset="-122"/>
          <a:cs typeface="Mangal" panose="02040503050203030202" pitchFamily="18" charset="0"/>
        </a:defRPr>
      </a:lvl8pPr>
      <a:lvl9pPr marL="1828800" algn="ctr" rtl="0" eaLnBrk="0" fontAlgn="base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chemeClr val="bg1"/>
          </a:solidFill>
          <a:latin typeface="Arial Nova"/>
          <a:ea typeface="Microsoft YaHei" panose="020B0503020204020204" pitchFamily="34" charset="-122"/>
          <a:cs typeface="Mangal" panose="02040503050203030202" pitchFamily="18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ct val="0"/>
        </a:spcBef>
        <a:spcAft>
          <a:spcPts val="1413"/>
        </a:spcAft>
        <a:defRPr lang="en-US" sz="2800" kern="1200"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  <a:lvl2pPr marL="685800" lvl="1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en-US" sz="2400" kern="1200">
          <a:solidFill>
            <a:srgbClr val="000000"/>
          </a:solidFill>
          <a:latin typeface="Calibri"/>
          <a:ea typeface="Microsoft YaHei" panose="020B0503020204020204" pitchFamily="34" charset="-122"/>
        </a:defRPr>
      </a:lvl2pPr>
      <a:lvl3pPr marL="1143000" lvl="2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en-US" sz="2000" kern="1200">
          <a:solidFill>
            <a:srgbClr val="000000"/>
          </a:solidFill>
          <a:latin typeface="Calibri"/>
          <a:ea typeface="Microsoft YaHei" panose="020B0503020204020204" pitchFamily="34" charset="-122"/>
        </a:defRPr>
      </a:lvl3pPr>
      <a:lvl4pPr marL="1600200" lvl="3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en-US" kern="1200">
          <a:solidFill>
            <a:srgbClr val="000000"/>
          </a:solidFill>
          <a:latin typeface="Calibri"/>
          <a:ea typeface="Microsoft YaHei" panose="020B0503020204020204" pitchFamily="34" charset="-122"/>
        </a:defRPr>
      </a:lvl4pPr>
      <a:lvl5pPr marL="2057400" lvl="4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en-US" kern="1200">
          <a:solidFill>
            <a:srgbClr val="000000"/>
          </a:solidFill>
          <a:latin typeface="Calibri"/>
          <a:ea typeface="Microsoft YaHei" panose="020B0503020204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3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34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 txBox="1">
            <a:spLocks noGrp="1"/>
          </p:cNvSpPr>
          <p:nvPr>
            <p:ph type="title"/>
          </p:nvPr>
        </p:nvSpPr>
        <p:spPr>
          <a:xfrm>
            <a:off x="-1" y="1798362"/>
            <a:ext cx="7286625" cy="3177817"/>
          </a:xfrm>
        </p:spPr>
        <p:txBody>
          <a:bodyPr/>
          <a:lstStyle/>
          <a:p>
            <a:pPr hangingPunct="1"/>
            <a:br>
              <a:rPr lang="en-US" altLang="en-US" sz="2800" dirty="0">
                <a:latin typeface="Arial Nova" panose="020B0504020202020204"/>
                <a:ea typeface="Microsoft YaHei" panose="020B0503020204020204" pitchFamily="34" charset="-122"/>
                <a:cs typeface="Mangal" panose="02040503050203030202" pitchFamily="18" charset="0"/>
              </a:rPr>
            </a:br>
            <a:r>
              <a:rPr lang="en-US" altLang="en-US" sz="3600" dirty="0">
                <a:latin typeface="Arial Nova" panose="020B0504020202020204"/>
                <a:ea typeface="Microsoft YaHei" panose="020B0503020204020204" pitchFamily="34" charset="-122"/>
                <a:cs typeface="Mangal" panose="02040503050203030202" pitchFamily="18" charset="0"/>
              </a:rPr>
              <a:t>SCHOOL OF ALLIED SCIENCES</a:t>
            </a:r>
            <a:br>
              <a:rPr lang="en-US" altLang="en-US" sz="3600" dirty="0">
                <a:latin typeface="Arial Nova" panose="020B0504020202020204"/>
                <a:ea typeface="Microsoft YaHei" panose="020B0503020204020204" pitchFamily="34" charset="-122"/>
                <a:cs typeface="Mangal" panose="02040503050203030202" pitchFamily="18" charset="0"/>
              </a:rPr>
            </a:br>
            <a:r>
              <a:rPr lang="en-US" altLang="en-US" sz="2800" dirty="0">
                <a:latin typeface="Arial Nova" panose="020B0504020202020204"/>
                <a:ea typeface="Microsoft YaHei" panose="020B0503020204020204" pitchFamily="34" charset="-122"/>
                <a:cs typeface="Mangal" panose="02040503050203030202" pitchFamily="18" charset="0"/>
              </a:rPr>
              <a:t>Faculty of Science and Technology</a:t>
            </a:r>
            <a:br>
              <a:rPr lang="en-US" altLang="en-US" sz="6600" dirty="0">
                <a:latin typeface="Arial Nova" panose="020B0504020202020204"/>
                <a:ea typeface="Microsoft YaHei" panose="020B0503020204020204" pitchFamily="34" charset="-122"/>
                <a:cs typeface="Mangal" panose="02040503050203030202" pitchFamily="18" charset="0"/>
              </a:rPr>
            </a:br>
            <a:br>
              <a:rPr lang="en-US" altLang="en-US" dirty="0">
                <a:latin typeface="Arial Nova" panose="020B0504020202020204"/>
                <a:ea typeface="Microsoft YaHei" panose="020B0503020204020204" pitchFamily="34" charset="-122"/>
                <a:cs typeface="Mangal" panose="02040503050203030202" pitchFamily="18" charset="0"/>
              </a:rPr>
            </a:br>
            <a:r>
              <a:rPr lang="en-US" altLang="en-US" dirty="0">
                <a:latin typeface="Arial Nova" panose="020B0504020202020204"/>
                <a:ea typeface="Microsoft YaHei" panose="020B0503020204020204" pitchFamily="34" charset="-122"/>
                <a:cs typeface="Mangal" panose="02040503050203030202" pitchFamily="18" charset="0"/>
              </a:rPr>
              <a:t>“</a:t>
            </a:r>
            <a:r>
              <a:rPr lang="en-US" altLang="en-US" sz="4400" dirty="0">
                <a:latin typeface="Arial Nova" panose="020B0504020202020204"/>
                <a:ea typeface="Microsoft YaHei" panose="020B0503020204020204" pitchFamily="34" charset="-122"/>
                <a:cs typeface="Mangal" panose="02040503050203030202" pitchFamily="18" charset="0"/>
              </a:rPr>
              <a:t>Breakdown Buddy”</a:t>
            </a:r>
            <a:endParaRPr altLang="en-US" dirty="0">
              <a:latin typeface="Arial Nova" panose="020B0504020202020204"/>
              <a:ea typeface="Microsoft YaHei" panose="020B0503020204020204" pitchFamily="34" charset="-122"/>
              <a:cs typeface="Mangal" panose="02040503050203030202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90A4D2-FF90-DF92-D389-ABA9844A6A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t="56111" r="60781" b="20833"/>
          <a:stretch/>
        </p:blipFill>
        <p:spPr>
          <a:xfrm>
            <a:off x="8381999" y="2036618"/>
            <a:ext cx="3629891" cy="31778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276E-D89D-49F1-BD12-EBB59C36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" y="70477"/>
            <a:ext cx="12182480" cy="689044"/>
          </a:xfrm>
        </p:spPr>
        <p:txBody>
          <a:bodyPr/>
          <a:lstStyle/>
          <a:p>
            <a:r>
              <a:rPr lang="en-IN" dirty="0"/>
              <a:t>Data Flow Diagrams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529347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Allied Sciences,  Faculty of Science and Technology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F7635-9A97-FC42-CEE9-90F3B7779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t="56111" r="60781" b="20833"/>
          <a:stretch/>
        </p:blipFill>
        <p:spPr>
          <a:xfrm>
            <a:off x="10972800" y="70477"/>
            <a:ext cx="887556" cy="788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D0C26F-9BB6-2ED8-3EE9-2641AAD0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714" t="16252" r="13118" b="23153"/>
          <a:stretch/>
        </p:blipFill>
        <p:spPr>
          <a:xfrm>
            <a:off x="4911046" y="1100138"/>
            <a:ext cx="2558265" cy="542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3AD25F-AD65-611E-2D45-D843FEBA2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135" t="15580" r="13034" b="27940"/>
          <a:stretch/>
        </p:blipFill>
        <p:spPr>
          <a:xfrm>
            <a:off x="4801456" y="978148"/>
            <a:ext cx="2589087" cy="5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F793AB-BA39-8603-81A5-34FB74D9C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98" t="16030" r="12865" b="27191"/>
          <a:stretch/>
        </p:blipFill>
        <p:spPr>
          <a:xfrm>
            <a:off x="4541178" y="914399"/>
            <a:ext cx="2815119" cy="586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7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AD1D21-8337-4E69-931D-910254C060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051" t="15880" r="13118" b="27940"/>
          <a:stretch/>
        </p:blipFill>
        <p:spPr>
          <a:xfrm>
            <a:off x="4849401" y="945222"/>
            <a:ext cx="2897314" cy="559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0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FA3775-F829-6D1C-B47E-5920F2892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135" t="16030" r="12950" b="27790"/>
          <a:stretch/>
        </p:blipFill>
        <p:spPr>
          <a:xfrm>
            <a:off x="4582273" y="1079130"/>
            <a:ext cx="2681556" cy="56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0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B095D5-9A98-BA98-D5E3-9266D46E1C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798" t="15431" r="13034" b="27341"/>
          <a:stretch/>
        </p:blipFill>
        <p:spPr>
          <a:xfrm>
            <a:off x="4643918" y="944994"/>
            <a:ext cx="2691829" cy="571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6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E775E2-C69C-8A1F-C24F-74AD6E3C0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629" t="15712" r="12950" b="27939"/>
          <a:stretch/>
        </p:blipFill>
        <p:spPr>
          <a:xfrm>
            <a:off x="4849402" y="924674"/>
            <a:ext cx="2599361" cy="53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5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1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276E-D89D-49F1-BD12-EBB59C36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" y="70477"/>
            <a:ext cx="12182480" cy="689044"/>
          </a:xfrm>
        </p:spPr>
        <p:txBody>
          <a:bodyPr/>
          <a:lstStyle/>
          <a:p>
            <a:r>
              <a:rPr lang="en-IN" dirty="0"/>
              <a:t>Activity Diagrams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529347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Allied Sciences,  Faculty of Science and Technology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F7635-9A97-FC42-CEE9-90F3B7779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t="56111" r="60781" b="20833"/>
          <a:stretch/>
        </p:blipFill>
        <p:spPr>
          <a:xfrm>
            <a:off x="10972800" y="70477"/>
            <a:ext cx="887556" cy="7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4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276E-D89D-49F1-BD12-EBB59C36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" y="70477"/>
            <a:ext cx="12182480" cy="689044"/>
          </a:xfrm>
        </p:spPr>
        <p:txBody>
          <a:bodyPr/>
          <a:lstStyle/>
          <a:p>
            <a:r>
              <a:rPr lang="en-IN" dirty="0"/>
              <a:t>Sequence Diagrams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529347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Allied Sciences,  Faculty of Science and Technology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F7635-9A97-FC42-CEE9-90F3B7779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t="56111" r="60781" b="20833"/>
          <a:stretch/>
        </p:blipFill>
        <p:spPr>
          <a:xfrm>
            <a:off x="10972800" y="70477"/>
            <a:ext cx="887556" cy="7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7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149407"/>
            <a:ext cx="12191999" cy="2138397"/>
          </a:xfrm>
        </p:spPr>
        <p:txBody>
          <a:bodyPr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DATTA MEGHE INSTITUTE OF HIGHER EDUCATION AND RESEARCH </a:t>
            </a:r>
            <a:b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(DEEMED TO BE UNIVERSITY)</a:t>
            </a:r>
            <a:b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SCHOOL OF ALLIED SCIENCES</a:t>
            </a:r>
            <a:b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FACULTY OF SCIENCE &amp; TECHNOLOGY</a:t>
            </a:r>
            <a:b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Sawangi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Meghe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Wardha – 442107, Maharashtra</a:t>
            </a:r>
          </a:p>
        </p:txBody>
      </p:sp>
      <p:sp>
        <p:nvSpPr>
          <p:cNvPr id="3" name="Title 3"/>
          <p:cNvSpPr txBox="1">
            <a:spLocks/>
          </p:cNvSpPr>
          <p:nvPr/>
        </p:nvSpPr>
        <p:spPr bwMode="auto">
          <a:xfrm>
            <a:off x="5334000" y="5069363"/>
            <a:ext cx="6698201" cy="1328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4" tIns="44997" rIns="90004" bIns="44997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b="1" kern="1200">
                <a:solidFill>
                  <a:schemeClr val="bg1"/>
                </a:solidFill>
                <a:latin typeface="Arial Nova" pitchFamily="34"/>
                <a:ea typeface="Microsoft YaHei" pitchFamily="2"/>
                <a:cs typeface="Mangal" pitchFamily="2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>
                <a:solidFill>
                  <a:schemeClr val="bg1"/>
                </a:solidFill>
                <a:latin typeface="Arial Nova"/>
                <a:ea typeface="Microsoft YaHei" panose="020B0503020204020204" pitchFamily="34" charset="-122"/>
                <a:cs typeface="Mangal" panose="02040503050203030202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>
                <a:solidFill>
                  <a:schemeClr val="bg1"/>
                </a:solidFill>
                <a:latin typeface="Arial Nova"/>
                <a:ea typeface="Microsoft YaHei" panose="020B0503020204020204" pitchFamily="34" charset="-122"/>
                <a:cs typeface="Mangal" panose="02040503050203030202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>
                <a:solidFill>
                  <a:schemeClr val="bg1"/>
                </a:solidFill>
                <a:latin typeface="Arial Nova"/>
                <a:ea typeface="Microsoft YaHei" panose="020B0503020204020204" pitchFamily="34" charset="-122"/>
                <a:cs typeface="Mangal" panose="02040503050203030202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>
                <a:solidFill>
                  <a:schemeClr val="bg1"/>
                </a:solidFill>
                <a:latin typeface="Arial Nova"/>
                <a:ea typeface="Microsoft YaHei" panose="020B0503020204020204" pitchFamily="34" charset="-122"/>
                <a:cs typeface="Mangal" panose="02040503050203030202" pitchFamily="18" charset="0"/>
              </a:defRPr>
            </a:lvl5pPr>
            <a:lvl6pPr marL="457200" algn="ctr" rtl="0" eaLnBrk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>
                <a:solidFill>
                  <a:schemeClr val="bg1"/>
                </a:solidFill>
                <a:latin typeface="Arial Nova"/>
                <a:ea typeface="Microsoft YaHei" panose="020B0503020204020204" pitchFamily="34" charset="-122"/>
                <a:cs typeface="Mangal" panose="02040503050203030202" pitchFamily="18" charset="0"/>
              </a:defRPr>
            </a:lvl6pPr>
            <a:lvl7pPr marL="914400" algn="ctr" rtl="0" eaLnBrk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>
                <a:solidFill>
                  <a:schemeClr val="bg1"/>
                </a:solidFill>
                <a:latin typeface="Arial Nova"/>
                <a:ea typeface="Microsoft YaHei" panose="020B0503020204020204" pitchFamily="34" charset="-122"/>
                <a:cs typeface="Mangal" panose="02040503050203030202" pitchFamily="18" charset="0"/>
              </a:defRPr>
            </a:lvl7pPr>
            <a:lvl8pPr marL="1371600" algn="ctr" rtl="0" eaLnBrk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>
                <a:solidFill>
                  <a:schemeClr val="bg1"/>
                </a:solidFill>
                <a:latin typeface="Arial Nova"/>
                <a:ea typeface="Microsoft YaHei" panose="020B0503020204020204" pitchFamily="34" charset="-122"/>
                <a:cs typeface="Mangal" panose="02040503050203030202" pitchFamily="18" charset="0"/>
              </a:defRPr>
            </a:lvl8pPr>
            <a:lvl9pPr marL="1828800" algn="ctr" rtl="0" eaLnBrk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>
                <a:solidFill>
                  <a:schemeClr val="bg1"/>
                </a:solidFill>
                <a:latin typeface="Arial Nova"/>
                <a:ea typeface="Microsoft YaHei" panose="020B0503020204020204" pitchFamily="34" charset="-122"/>
                <a:cs typeface="Mangal" panose="02040503050203030202" pitchFamily="18" charset="0"/>
              </a:defRPr>
            </a:lvl9pPr>
          </a:lstStyle>
          <a:p>
            <a:pPr algn="l"/>
            <a:r>
              <a:rPr lang="en-IN" sz="2400" dirty="0">
                <a:solidFill>
                  <a:srgbClr val="FFC000"/>
                </a:solidFill>
              </a:rPr>
              <a:t>MCA I SEM IV  </a:t>
            </a:r>
            <a:r>
              <a:rPr lang="en-IN" sz="2400">
                <a:solidFill>
                  <a:srgbClr val="FFC000"/>
                </a:solidFill>
              </a:rPr>
              <a:t>:-  39355 </a:t>
            </a:r>
            <a:r>
              <a:rPr lang="en-IN" sz="2400" dirty="0">
                <a:solidFill>
                  <a:srgbClr val="FFC000"/>
                </a:solidFill>
              </a:rPr>
              <a:t>Gauri M. Gundawar</a:t>
            </a:r>
          </a:p>
          <a:p>
            <a:pPr algn="r"/>
            <a:r>
              <a:rPr lang="en-US" sz="2400" dirty="0"/>
              <a:t> </a:t>
            </a:r>
            <a:endParaRPr lang="en-IN" sz="2400" dirty="0"/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-1" y="3574631"/>
            <a:ext cx="12191999" cy="90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4" tIns="44997" rIns="90004" bIns="44997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b="1" kern="1200">
                <a:solidFill>
                  <a:schemeClr val="bg1"/>
                </a:solidFill>
                <a:latin typeface="Arial Nova" pitchFamily="34"/>
                <a:ea typeface="Microsoft YaHei" pitchFamily="2"/>
                <a:cs typeface="Mangal" pitchFamily="2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>
                <a:solidFill>
                  <a:schemeClr val="bg1"/>
                </a:solidFill>
                <a:latin typeface="Arial Nova"/>
                <a:ea typeface="Microsoft YaHei" panose="020B0503020204020204" pitchFamily="34" charset="-122"/>
                <a:cs typeface="Mangal" panose="02040503050203030202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>
                <a:solidFill>
                  <a:schemeClr val="bg1"/>
                </a:solidFill>
                <a:latin typeface="Arial Nova"/>
                <a:ea typeface="Microsoft YaHei" panose="020B0503020204020204" pitchFamily="34" charset="-122"/>
                <a:cs typeface="Mangal" panose="02040503050203030202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>
                <a:solidFill>
                  <a:schemeClr val="bg1"/>
                </a:solidFill>
                <a:latin typeface="Arial Nova"/>
                <a:ea typeface="Microsoft YaHei" panose="020B0503020204020204" pitchFamily="34" charset="-122"/>
                <a:cs typeface="Mangal" panose="02040503050203030202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>
                <a:solidFill>
                  <a:schemeClr val="bg1"/>
                </a:solidFill>
                <a:latin typeface="Arial Nova"/>
                <a:ea typeface="Microsoft YaHei" panose="020B0503020204020204" pitchFamily="34" charset="-122"/>
                <a:cs typeface="Mangal" panose="02040503050203030202" pitchFamily="18" charset="0"/>
              </a:defRPr>
            </a:lvl5pPr>
            <a:lvl6pPr marL="457200" algn="ctr" rtl="0" eaLnBrk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>
                <a:solidFill>
                  <a:schemeClr val="bg1"/>
                </a:solidFill>
                <a:latin typeface="Arial Nova"/>
                <a:ea typeface="Microsoft YaHei" panose="020B0503020204020204" pitchFamily="34" charset="-122"/>
                <a:cs typeface="Mangal" panose="02040503050203030202" pitchFamily="18" charset="0"/>
              </a:defRPr>
            </a:lvl6pPr>
            <a:lvl7pPr marL="914400" algn="ctr" rtl="0" eaLnBrk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>
                <a:solidFill>
                  <a:schemeClr val="bg1"/>
                </a:solidFill>
                <a:latin typeface="Arial Nova"/>
                <a:ea typeface="Microsoft YaHei" panose="020B0503020204020204" pitchFamily="34" charset="-122"/>
                <a:cs typeface="Mangal" panose="02040503050203030202" pitchFamily="18" charset="0"/>
              </a:defRPr>
            </a:lvl7pPr>
            <a:lvl8pPr marL="1371600" algn="ctr" rtl="0" eaLnBrk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>
                <a:solidFill>
                  <a:schemeClr val="bg1"/>
                </a:solidFill>
                <a:latin typeface="Arial Nova"/>
                <a:ea typeface="Microsoft YaHei" panose="020B0503020204020204" pitchFamily="34" charset="-122"/>
                <a:cs typeface="Mangal" panose="02040503050203030202" pitchFamily="18" charset="0"/>
              </a:defRPr>
            </a:lvl8pPr>
            <a:lvl9pPr marL="1828800" algn="ctr" rtl="0" eaLnBrk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>
                <a:solidFill>
                  <a:schemeClr val="bg1"/>
                </a:solidFill>
                <a:latin typeface="Arial Nova"/>
                <a:ea typeface="Microsoft YaHei" panose="020B0503020204020204" pitchFamily="34" charset="-122"/>
                <a:cs typeface="Mangal" panose="02040503050203030202" pitchFamily="18" charset="0"/>
              </a:defRPr>
            </a:lvl9pPr>
          </a:lstStyle>
          <a:p>
            <a:r>
              <a:rPr lang="en-US" sz="3600" dirty="0"/>
              <a:t>“</a:t>
            </a:r>
            <a:r>
              <a:rPr lang="en-US" sz="3600" dirty="0">
                <a:solidFill>
                  <a:srgbClr val="FFC000"/>
                </a:solidFill>
              </a:rPr>
              <a:t>Breakdown Buddy</a:t>
            </a:r>
            <a:r>
              <a:rPr lang="en-US" sz="3600" dirty="0"/>
              <a:t>”</a:t>
            </a:r>
            <a:endParaRPr lang="en-US" sz="2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Title 3"/>
          <p:cNvSpPr txBox="1">
            <a:spLocks/>
          </p:cNvSpPr>
          <p:nvPr/>
        </p:nvSpPr>
        <p:spPr bwMode="auto">
          <a:xfrm>
            <a:off x="180975" y="4568452"/>
            <a:ext cx="4229100" cy="203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4" tIns="44997" rIns="90004" bIns="44997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b="1" kern="1200">
                <a:solidFill>
                  <a:schemeClr val="bg1"/>
                </a:solidFill>
                <a:latin typeface="Arial Nova" pitchFamily="34"/>
                <a:ea typeface="Microsoft YaHei" pitchFamily="2"/>
                <a:cs typeface="Mangal" pitchFamily="2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>
                <a:solidFill>
                  <a:schemeClr val="bg1"/>
                </a:solidFill>
                <a:latin typeface="Arial Nova"/>
                <a:ea typeface="Microsoft YaHei" panose="020B0503020204020204" pitchFamily="34" charset="-122"/>
                <a:cs typeface="Mangal" panose="02040503050203030202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>
                <a:solidFill>
                  <a:schemeClr val="bg1"/>
                </a:solidFill>
                <a:latin typeface="Arial Nova"/>
                <a:ea typeface="Microsoft YaHei" panose="020B0503020204020204" pitchFamily="34" charset="-122"/>
                <a:cs typeface="Mangal" panose="02040503050203030202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>
                <a:solidFill>
                  <a:schemeClr val="bg1"/>
                </a:solidFill>
                <a:latin typeface="Arial Nova"/>
                <a:ea typeface="Microsoft YaHei" panose="020B0503020204020204" pitchFamily="34" charset="-122"/>
                <a:cs typeface="Mangal" panose="02040503050203030202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>
                <a:solidFill>
                  <a:schemeClr val="bg1"/>
                </a:solidFill>
                <a:latin typeface="Arial Nova"/>
                <a:ea typeface="Microsoft YaHei" panose="020B0503020204020204" pitchFamily="34" charset="-122"/>
                <a:cs typeface="Mangal" panose="02040503050203030202" pitchFamily="18" charset="0"/>
              </a:defRPr>
            </a:lvl5pPr>
            <a:lvl6pPr marL="457200" algn="ctr" rtl="0" eaLnBrk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>
                <a:solidFill>
                  <a:schemeClr val="bg1"/>
                </a:solidFill>
                <a:latin typeface="Arial Nova"/>
                <a:ea typeface="Microsoft YaHei" panose="020B0503020204020204" pitchFamily="34" charset="-122"/>
                <a:cs typeface="Mangal" panose="02040503050203030202" pitchFamily="18" charset="0"/>
              </a:defRPr>
            </a:lvl6pPr>
            <a:lvl7pPr marL="914400" algn="ctr" rtl="0" eaLnBrk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>
                <a:solidFill>
                  <a:schemeClr val="bg1"/>
                </a:solidFill>
                <a:latin typeface="Arial Nova"/>
                <a:ea typeface="Microsoft YaHei" panose="020B0503020204020204" pitchFamily="34" charset="-122"/>
                <a:cs typeface="Mangal" panose="02040503050203030202" pitchFamily="18" charset="0"/>
              </a:defRPr>
            </a:lvl7pPr>
            <a:lvl8pPr marL="1371600" algn="ctr" rtl="0" eaLnBrk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>
                <a:solidFill>
                  <a:schemeClr val="bg1"/>
                </a:solidFill>
                <a:latin typeface="Arial Nova"/>
                <a:ea typeface="Microsoft YaHei" panose="020B0503020204020204" pitchFamily="34" charset="-122"/>
                <a:cs typeface="Mangal" panose="02040503050203030202" pitchFamily="18" charset="0"/>
              </a:defRPr>
            </a:lvl8pPr>
            <a:lvl9pPr marL="1828800" algn="ctr" rtl="0" eaLnBrk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>
                <a:solidFill>
                  <a:schemeClr val="bg1"/>
                </a:solidFill>
                <a:latin typeface="Arial Nova"/>
                <a:ea typeface="Microsoft YaHei" panose="020B0503020204020204" pitchFamily="34" charset="-122"/>
                <a:cs typeface="Mangal" panose="02040503050203030202" pitchFamily="18" charset="0"/>
              </a:defRPr>
            </a:lvl9pPr>
          </a:lstStyle>
          <a:p>
            <a:r>
              <a:rPr lang="en-IN" sz="2800" dirty="0"/>
              <a:t>Project Guide :-</a:t>
            </a:r>
          </a:p>
          <a:p>
            <a:r>
              <a:rPr lang="en-US" sz="2800" dirty="0">
                <a:solidFill>
                  <a:srgbClr val="FFC000"/>
                </a:solidFill>
              </a:rPr>
              <a:t>Prof. Kalyani </a:t>
            </a:r>
            <a:r>
              <a:rPr lang="en-US" sz="2800" dirty="0" err="1">
                <a:solidFill>
                  <a:srgbClr val="FFC000"/>
                </a:solidFill>
              </a:rPr>
              <a:t>Satone</a:t>
            </a:r>
            <a:endParaRPr lang="en-IN" sz="2800" dirty="0">
              <a:solidFill>
                <a:srgbClr val="FFC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603" y="143335"/>
            <a:ext cx="974795" cy="100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5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276E-D89D-49F1-BD12-EBB59C36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" y="70477"/>
            <a:ext cx="12182480" cy="689044"/>
          </a:xfrm>
        </p:spPr>
        <p:txBody>
          <a:bodyPr/>
          <a:lstStyle/>
          <a:p>
            <a:r>
              <a:rPr lang="en-IN" dirty="0" err="1"/>
              <a:t>Usecase</a:t>
            </a:r>
            <a:r>
              <a:rPr lang="en-IN" dirty="0"/>
              <a:t> / </a:t>
            </a:r>
            <a:r>
              <a:rPr lang="en-IN"/>
              <a:t>UML Diagram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0" y="6529347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Allied Sciences,  Faculty of Science and Technology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F7635-9A97-FC42-CEE9-90F3B7779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t="56111" r="60781" b="20833"/>
          <a:stretch/>
        </p:blipFill>
        <p:spPr>
          <a:xfrm>
            <a:off x="10972800" y="70477"/>
            <a:ext cx="887556" cy="7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2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9044"/>
          </a:xfrm>
        </p:spPr>
        <p:txBody>
          <a:bodyPr/>
          <a:lstStyle/>
          <a:p>
            <a:r>
              <a:rPr lang="en-IN" dirty="0"/>
              <a:t>Table Specification  </a:t>
            </a:r>
          </a:p>
        </p:txBody>
      </p:sp>
      <p:sp>
        <p:nvSpPr>
          <p:cNvPr id="4" name="Rectangle 3"/>
          <p:cNvSpPr/>
          <p:nvPr/>
        </p:nvSpPr>
        <p:spPr>
          <a:xfrm>
            <a:off x="315310" y="1518676"/>
            <a:ext cx="53497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/>
              <a:t>tbl_users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8A702-98D4-9E31-8CD5-6E248252C9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t="56111" r="60781" b="20833"/>
          <a:stretch/>
        </p:blipFill>
        <p:spPr>
          <a:xfrm>
            <a:off x="10972800" y="70477"/>
            <a:ext cx="887556" cy="788505"/>
          </a:xfrm>
          <a:prstGeom prst="rect">
            <a:avLst/>
          </a:prstGeom>
        </p:spPr>
      </p:pic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B7DADE6-1720-0AA8-67AB-39E17542C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353952"/>
              </p:ext>
            </p:extLst>
          </p:nvPr>
        </p:nvGraphicFramePr>
        <p:xfrm>
          <a:off x="1601075" y="2126751"/>
          <a:ext cx="8518968" cy="331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9742">
                  <a:extLst>
                    <a:ext uri="{9D8B030D-6E8A-4147-A177-3AD203B41FA5}">
                      <a16:colId xmlns:a16="http://schemas.microsoft.com/office/drawing/2014/main" val="2523656275"/>
                    </a:ext>
                  </a:extLst>
                </a:gridCol>
                <a:gridCol w="2129742">
                  <a:extLst>
                    <a:ext uri="{9D8B030D-6E8A-4147-A177-3AD203B41FA5}">
                      <a16:colId xmlns:a16="http://schemas.microsoft.com/office/drawing/2014/main" val="610060316"/>
                    </a:ext>
                  </a:extLst>
                </a:gridCol>
                <a:gridCol w="2129742">
                  <a:extLst>
                    <a:ext uri="{9D8B030D-6E8A-4147-A177-3AD203B41FA5}">
                      <a16:colId xmlns:a16="http://schemas.microsoft.com/office/drawing/2014/main" val="2972203429"/>
                    </a:ext>
                  </a:extLst>
                </a:gridCol>
                <a:gridCol w="2129742">
                  <a:extLst>
                    <a:ext uri="{9D8B030D-6E8A-4147-A177-3AD203B41FA5}">
                      <a16:colId xmlns:a16="http://schemas.microsoft.com/office/drawing/2014/main" val="3308915482"/>
                    </a:ext>
                  </a:extLst>
                </a:gridCol>
              </a:tblGrid>
              <a:tr h="414272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Data_type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Constraint_key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518744"/>
                  </a:ext>
                </a:extLst>
              </a:tr>
              <a:tr h="414272">
                <a:tc>
                  <a:txBody>
                    <a:bodyPr/>
                    <a:lstStyle/>
                    <a:p>
                      <a:r>
                        <a:rPr lang="en-US" dirty="0" err="1"/>
                        <a:t>mech_id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890"/>
                  </a:ext>
                </a:extLst>
              </a:tr>
              <a:tr h="414272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4962"/>
                  </a:ext>
                </a:extLst>
              </a:tr>
              <a:tr h="414272">
                <a:tc>
                  <a:txBody>
                    <a:bodyPr/>
                    <a:lstStyle/>
                    <a:p>
                      <a:r>
                        <a:rPr lang="en-US" dirty="0"/>
                        <a:t>Contact_no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546150"/>
                  </a:ext>
                </a:extLst>
              </a:tr>
              <a:tr h="414272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27489"/>
                  </a:ext>
                </a:extLst>
              </a:tr>
              <a:tr h="414272">
                <a:tc>
                  <a:txBody>
                    <a:bodyPr/>
                    <a:lstStyle/>
                    <a:p>
                      <a:r>
                        <a:rPr lang="en-US" dirty="0" err="1"/>
                        <a:t>Vehicle_type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508078"/>
                  </a:ext>
                </a:extLst>
              </a:tr>
              <a:tr h="414272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09314"/>
                  </a:ext>
                </a:extLst>
              </a:tr>
              <a:tr h="414272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945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4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ED1EA66-54A4-09F1-298D-C2D84B9FF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155534"/>
              </p:ext>
            </p:extLst>
          </p:nvPr>
        </p:nvGraphicFramePr>
        <p:xfrm>
          <a:off x="1857928" y="1518676"/>
          <a:ext cx="9001856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0464">
                  <a:extLst>
                    <a:ext uri="{9D8B030D-6E8A-4147-A177-3AD203B41FA5}">
                      <a16:colId xmlns:a16="http://schemas.microsoft.com/office/drawing/2014/main" val="2523656275"/>
                    </a:ext>
                  </a:extLst>
                </a:gridCol>
                <a:gridCol w="2250464">
                  <a:extLst>
                    <a:ext uri="{9D8B030D-6E8A-4147-A177-3AD203B41FA5}">
                      <a16:colId xmlns:a16="http://schemas.microsoft.com/office/drawing/2014/main" val="610060316"/>
                    </a:ext>
                  </a:extLst>
                </a:gridCol>
                <a:gridCol w="2014582">
                  <a:extLst>
                    <a:ext uri="{9D8B030D-6E8A-4147-A177-3AD203B41FA5}">
                      <a16:colId xmlns:a16="http://schemas.microsoft.com/office/drawing/2014/main" val="2972203429"/>
                    </a:ext>
                  </a:extLst>
                </a:gridCol>
                <a:gridCol w="2486346">
                  <a:extLst>
                    <a:ext uri="{9D8B030D-6E8A-4147-A177-3AD203B41FA5}">
                      <a16:colId xmlns:a16="http://schemas.microsoft.com/office/drawing/2014/main" val="3308915482"/>
                    </a:ext>
                  </a:extLst>
                </a:gridCol>
              </a:tblGrid>
              <a:tr h="322595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Data_type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Constraint_key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518744"/>
                  </a:ext>
                </a:extLst>
              </a:tr>
              <a:tr h="322595">
                <a:tc>
                  <a:txBody>
                    <a:bodyPr/>
                    <a:lstStyle/>
                    <a:p>
                      <a:r>
                        <a:rPr lang="en-US" dirty="0"/>
                        <a:t>User_id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890"/>
                  </a:ext>
                </a:extLst>
              </a:tr>
              <a:tr h="322595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4962"/>
                  </a:ext>
                </a:extLst>
              </a:tr>
              <a:tr h="322595">
                <a:tc>
                  <a:txBody>
                    <a:bodyPr/>
                    <a:lstStyle/>
                    <a:p>
                      <a:r>
                        <a:rPr lang="en-US" dirty="0"/>
                        <a:t>Contact_no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546150"/>
                  </a:ext>
                </a:extLst>
              </a:tr>
              <a:tr h="322595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27489"/>
                  </a:ext>
                </a:extLst>
              </a:tr>
              <a:tr h="322595">
                <a:tc>
                  <a:txBody>
                    <a:bodyPr/>
                    <a:lstStyle/>
                    <a:p>
                      <a:r>
                        <a:rPr lang="en-US" dirty="0" err="1"/>
                        <a:t>Vehicle_type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69370"/>
                  </a:ext>
                </a:extLst>
              </a:tr>
              <a:tr h="322595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508078"/>
                  </a:ext>
                </a:extLst>
              </a:tr>
              <a:tr h="322595">
                <a:tc>
                  <a:txBody>
                    <a:bodyPr/>
                    <a:lstStyle/>
                    <a:p>
                      <a:r>
                        <a:rPr lang="en-US" dirty="0"/>
                        <a:t>Charges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09314"/>
                  </a:ext>
                </a:extLst>
              </a:tr>
              <a:tr h="322595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945735"/>
                  </a:ext>
                </a:extLst>
              </a:tr>
              <a:tr h="322595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66131"/>
                  </a:ext>
                </a:extLst>
              </a:tr>
              <a:tr h="322595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67105"/>
                  </a:ext>
                </a:extLst>
              </a:tr>
              <a:tr h="322595"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94077"/>
                  </a:ext>
                </a:extLst>
              </a:tr>
              <a:tr h="322595">
                <a:tc>
                  <a:txBody>
                    <a:bodyPr/>
                    <a:lstStyle/>
                    <a:p>
                      <a:r>
                        <a:rPr lang="en-US" dirty="0"/>
                        <a:t>longitude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3969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F921ECB-7A46-681A-C5EB-0690529DA4F7}"/>
              </a:ext>
            </a:extLst>
          </p:cNvPr>
          <p:cNvSpPr/>
          <p:nvPr/>
        </p:nvSpPr>
        <p:spPr>
          <a:xfrm>
            <a:off x="315310" y="1518676"/>
            <a:ext cx="53497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/>
              <a:t>tbl_mech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533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276E-D89D-49F1-BD12-EBB59C36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" y="70477"/>
            <a:ext cx="12182480" cy="689044"/>
          </a:xfrm>
        </p:spPr>
        <p:txBody>
          <a:bodyPr/>
          <a:lstStyle/>
          <a:p>
            <a:r>
              <a:rPr lang="en-IN" dirty="0"/>
              <a:t>User Interface Design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529347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Allied Sciences,  Faculty of Science and Technology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971649-158B-F01A-F054-DBA08229A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t="56111" r="60781" b="20833"/>
          <a:stretch/>
        </p:blipFill>
        <p:spPr>
          <a:xfrm>
            <a:off x="10972800" y="70477"/>
            <a:ext cx="887556" cy="7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9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276E-D89D-49F1-BD12-EBB59C36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" y="70477"/>
            <a:ext cx="12182480" cy="689044"/>
          </a:xfrm>
        </p:spPr>
        <p:txBody>
          <a:bodyPr/>
          <a:lstStyle/>
          <a:p>
            <a:r>
              <a:rPr lang="en-IN" dirty="0"/>
              <a:t>Operational / Menu Explanation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529347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Allied Sciences,  Faculty of Science and Technology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BF6F67-64E3-403F-9F87-E8D5800E53A6}"/>
              </a:ext>
            </a:extLst>
          </p:cNvPr>
          <p:cNvSpPr txBox="1"/>
          <p:nvPr/>
        </p:nvSpPr>
        <p:spPr>
          <a:xfrm>
            <a:off x="9519" y="1320715"/>
            <a:ext cx="121824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Cdcsccs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dfddsfdsfdsf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dvdsfdfdf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311B5-FD67-F1E1-3D97-879BB7A82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t="56111" r="60781" b="20833"/>
          <a:stretch/>
        </p:blipFill>
        <p:spPr>
          <a:xfrm>
            <a:off x="10972800" y="70477"/>
            <a:ext cx="887556" cy="7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2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276E-D89D-49F1-BD12-EBB59C36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" y="70477"/>
            <a:ext cx="12182480" cy="689044"/>
          </a:xfrm>
        </p:spPr>
        <p:txBody>
          <a:bodyPr/>
          <a:lstStyle/>
          <a:p>
            <a:r>
              <a:rPr lang="en-IN" dirty="0"/>
              <a:t>Program specification / Flowcharts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529347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Allied Sciences,  Faculty of Science and Technology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5FD95-8EDF-6E2A-0F3B-ACF18B14D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t="56111" r="60781" b="20833"/>
          <a:stretch/>
        </p:blipFill>
        <p:spPr>
          <a:xfrm>
            <a:off x="10972800" y="70477"/>
            <a:ext cx="887556" cy="7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8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276E-D89D-49F1-BD12-EBB59C36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" y="70477"/>
            <a:ext cx="12182480" cy="689044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529347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Allied Sciences,  Faculty of Science and Technology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48" y="1334507"/>
            <a:ext cx="12172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Fdafdfdf</a:t>
            </a: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Hgfdghfdgh</a:t>
            </a: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Dvdv</a:t>
            </a: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Dfdsgd</a:t>
            </a: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Fdfdsff</a:t>
            </a: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dsdsdd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C990F3-BC25-73AA-DF3D-25DA3EC3C2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t="56111" r="60781" b="20833"/>
          <a:stretch/>
        </p:blipFill>
        <p:spPr>
          <a:xfrm>
            <a:off x="10972800" y="70477"/>
            <a:ext cx="887556" cy="7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8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276E-D89D-49F1-BD12-EBB59C36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" y="70477"/>
            <a:ext cx="12182480" cy="689044"/>
          </a:xfrm>
        </p:spPr>
        <p:txBody>
          <a:bodyPr/>
          <a:lstStyle/>
          <a:p>
            <a:r>
              <a:rPr lang="en-IN" dirty="0"/>
              <a:t>Future Enhancements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529347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Allied Sciences,  Faculty of Science and Technology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19" y="1276351"/>
            <a:ext cx="12206313" cy="1841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The following section describe the work that will be </a:t>
            </a:r>
            <a:r>
              <a:rPr lang="en-IN" sz="2000" dirty="0" err="1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impleamnted</a:t>
            </a:r>
            <a:r>
              <a:rPr lang="en-IN" sz="200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with future releases of software.</a:t>
            </a:r>
            <a:endParaRPr lang="en-IN" sz="2000" dirty="0">
              <a:effectLst/>
              <a:latin typeface="Arial Nova" panose="020B0504020202020204" pitchFamily="34" charset="0"/>
              <a:ea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n-IN" sz="2000" dirty="0" err="1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Ffgfgfg</a:t>
            </a:r>
            <a:endParaRPr lang="en-IN" sz="2000" dirty="0">
              <a:effectLst/>
              <a:latin typeface="Arial Nova" panose="020B0504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n-IN" sz="2000" dirty="0" err="1">
                <a:latin typeface="Arial Nova" panose="020B0504020202020204" pitchFamily="34" charset="0"/>
                <a:ea typeface="Times New Roman" panose="02020603050405020304" pitchFamily="18" charset="0"/>
              </a:rPr>
              <a:t>Gdsgsdgsdg</a:t>
            </a:r>
            <a:endParaRPr lang="en-IN" sz="2000" dirty="0">
              <a:latin typeface="Arial Nova" panose="020B0504020202020204" pitchFamily="34" charset="0"/>
              <a:ea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n-IN" sz="2000" dirty="0" err="1">
                <a:effectLst/>
                <a:latin typeface="Arial Nova" panose="020B0504020202020204" pitchFamily="34" charset="0"/>
                <a:ea typeface="Times New Roman" panose="02020603050405020304" pitchFamily="18" charset="0"/>
              </a:rPr>
              <a:t>Gdfdfsf</a:t>
            </a:r>
            <a:endParaRPr lang="en-IN" sz="2000" dirty="0">
              <a:effectLst/>
              <a:latin typeface="Arial Nova" panose="020B0504020202020204" pitchFamily="34" charset="0"/>
              <a:ea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n-IN" sz="2000" dirty="0" err="1">
                <a:latin typeface="Arial Nova" panose="020B0504020202020204" pitchFamily="34" charset="0"/>
                <a:ea typeface="Times New Roman" panose="02020603050405020304" pitchFamily="18" charset="0"/>
              </a:rPr>
              <a:t>fdfdsfvdv</a:t>
            </a:r>
            <a:endParaRPr lang="en-IN" sz="2000" dirty="0">
              <a:effectLst/>
              <a:latin typeface="Arial Nova" panose="020B05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A5A184-AD18-7F2F-159D-CFA2B20DB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t="56111" r="60781" b="20833"/>
          <a:stretch/>
        </p:blipFill>
        <p:spPr>
          <a:xfrm>
            <a:off x="10972800" y="70477"/>
            <a:ext cx="887556" cy="7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0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276E-D89D-49F1-BD12-EBB59C36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" y="70477"/>
            <a:ext cx="12182480" cy="689044"/>
          </a:xfrm>
        </p:spPr>
        <p:txBody>
          <a:bodyPr/>
          <a:lstStyle/>
          <a:p>
            <a:r>
              <a:rPr lang="en-IN" dirty="0"/>
              <a:t>Bibliography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529347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Allied Sciences,  Faculty of Science and Technology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CF345C-ABA2-4F20-A449-CDA9D1BF78CC}"/>
              </a:ext>
            </a:extLst>
          </p:cNvPr>
          <p:cNvSpPr txBox="1"/>
          <p:nvPr/>
        </p:nvSpPr>
        <p:spPr>
          <a:xfrm>
            <a:off x="0" y="1247530"/>
            <a:ext cx="121824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 err="1"/>
              <a:t>Gfgg</a:t>
            </a: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dirty="0" err="1"/>
              <a:t>Fdfdfd</a:t>
            </a: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dirty="0" err="1"/>
              <a:t>Ffdf</a:t>
            </a: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dirty="0" err="1"/>
              <a:t>Fsfsf</a:t>
            </a: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dirty="0" err="1"/>
              <a:t>Fssffs</a:t>
            </a: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dirty="0" err="1"/>
              <a:t>fsfssf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1F2B0-A63E-A436-5A86-30C55C245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t="56111" r="60781" b="20833"/>
          <a:stretch/>
        </p:blipFill>
        <p:spPr>
          <a:xfrm>
            <a:off x="10972800" y="70477"/>
            <a:ext cx="887556" cy="7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9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38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276E-D89D-49F1-BD12-EBB59C36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00" y="7417"/>
            <a:ext cx="12182480" cy="689044"/>
          </a:xfrm>
        </p:spPr>
        <p:txBody>
          <a:bodyPr/>
          <a:lstStyle/>
          <a:p>
            <a:r>
              <a:rPr lang="en-IN" dirty="0"/>
              <a:t>Introduction of Project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529347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Allied Sciences,  Faculty of Science and Technology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110" y="1186893"/>
            <a:ext cx="10521491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Breakdown Buddy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is going to be a good solution for the people who seek help in the remote locations with mechanical issues of their vehicle. 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Users of the On Road Vehicle Breakdown Assistance will be the registered public and they be getting details of the the particular mechanics through the Breakdown Buddy system.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app provides a user-friendly platform that helps users directly find mechanics, ensuring quick and efficient support during vehicle breakdowns.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FD38A-F3D5-630E-8116-3DB08B5857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82" t="56111" r="60781" b="20833"/>
          <a:stretch/>
        </p:blipFill>
        <p:spPr>
          <a:xfrm>
            <a:off x="10972800" y="70477"/>
            <a:ext cx="887556" cy="7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276E-D89D-49F1-BD12-EBB59C36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486"/>
            <a:ext cx="12182480" cy="689044"/>
          </a:xfrm>
        </p:spPr>
        <p:txBody>
          <a:bodyPr/>
          <a:lstStyle/>
          <a:p>
            <a:r>
              <a:rPr lang="en-IN" dirty="0"/>
              <a:t>Existing System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529347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Allied Sciences,  Faculty of Science and Technology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5599" y="1184908"/>
            <a:ext cx="114808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423229" y="1542015"/>
            <a:ext cx="10993349" cy="4461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existing system there are users who have their own mechanic database which is very minimal .Users with the contacts of people at the particular place may look for a help from them only if they are ready to do.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possible to find out the suitable mechanic for the desired service at remote locations. User needs to gather the mechanic related information from friends or people around the spot 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increases the human work and user could not easily identify the mechanic details and get help  from that workshop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FA53F0-9963-D535-4D7D-5626D6722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t="56111" r="60781" b="20833"/>
          <a:stretch/>
        </p:blipFill>
        <p:spPr>
          <a:xfrm>
            <a:off x="10972800" y="70477"/>
            <a:ext cx="887556" cy="7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2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276E-D89D-49F1-BD12-EBB59C36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" y="70477"/>
            <a:ext cx="12182480" cy="689044"/>
          </a:xfrm>
        </p:spPr>
        <p:txBody>
          <a:bodyPr/>
          <a:lstStyle/>
          <a:p>
            <a:r>
              <a:rPr lang="en-IN" dirty="0"/>
              <a:t>Need for 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529347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Allied Sciences,  Faculty of Science and Technology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7132" y="1477023"/>
            <a:ext cx="11555003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this app arises from the common challenges and inconveniences faced by motorists during unexpected breakdowns.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Accessing reliable mechanics is often limited, and user may not be able to find them immediately.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this app is essential to bridge this gap and provide immediate and efficient support to users in need.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prevent inconvenience for users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0DD0E1-7B0E-A0BC-06CE-80704AD5E8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t="56111" r="60781" b="20833"/>
          <a:stretch/>
        </p:blipFill>
        <p:spPr>
          <a:xfrm>
            <a:off x="10972800" y="70477"/>
            <a:ext cx="887556" cy="7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2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276E-D89D-49F1-BD12-EBB59C36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" y="70477"/>
            <a:ext cx="12182480" cy="689044"/>
          </a:xfrm>
        </p:spPr>
        <p:txBody>
          <a:bodyPr/>
          <a:lstStyle/>
          <a:p>
            <a:r>
              <a:rPr lang="en-US" dirty="0"/>
              <a:t>Operating Environment – Hardware and Software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0" y="6529347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Allied Sciences,  Faculty of Science and Technology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9965" y="1856131"/>
            <a:ext cx="10857389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environment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	:    Android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		:     XML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		:     MySQL, database 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7733BA-666E-7CC1-5D43-23EF9D4FA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t="56111" r="60781" b="20833"/>
          <a:stretch/>
        </p:blipFill>
        <p:spPr>
          <a:xfrm>
            <a:off x="10972800" y="70477"/>
            <a:ext cx="887556" cy="7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1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276E-D89D-49F1-BD12-EBB59C36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" y="70477"/>
            <a:ext cx="12182480" cy="689044"/>
          </a:xfrm>
        </p:spPr>
        <p:txBody>
          <a:bodyPr/>
          <a:lstStyle/>
          <a:p>
            <a:r>
              <a:rPr lang="en-IN" dirty="0"/>
              <a:t>Objectives of Proposed 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529347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Allied Sciences,  Faculty of Science and Technology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7545" y="1414019"/>
            <a:ext cx="10674851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the problems by utilizing a dedicated app or platform that can help for breakdown assistance.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user-friendly interface, making it easy for users to navigate and find assistance effortlessly.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Minimize inconvenience caused by breakdowns through quick access to reliable mechanics.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E4A615-1D96-D892-1279-2F3B1AAA2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t="56111" r="60781" b="20833"/>
          <a:stretch/>
        </p:blipFill>
        <p:spPr>
          <a:xfrm>
            <a:off x="10972800" y="70477"/>
            <a:ext cx="887556" cy="7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276E-D89D-49F1-BD12-EBB59C36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" y="70477"/>
            <a:ext cx="12182480" cy="689044"/>
          </a:xfrm>
        </p:spPr>
        <p:txBody>
          <a:bodyPr/>
          <a:lstStyle/>
          <a:p>
            <a:r>
              <a:rPr lang="en-IN" dirty="0"/>
              <a:t>Entity Relationship 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529347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Allied Sciences,  Faculty of Science and Technology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F778CD-AD5D-F3A8-DC29-3B3F42E91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t="56111" r="60781" b="20833"/>
          <a:stretch/>
        </p:blipFill>
        <p:spPr>
          <a:xfrm>
            <a:off x="10972800" y="70477"/>
            <a:ext cx="887556" cy="7885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A02675-1E6C-85F3-CBEB-33EC3AE44539}"/>
              </a:ext>
            </a:extLst>
          </p:cNvPr>
          <p:cNvSpPr/>
          <p:nvPr/>
        </p:nvSpPr>
        <p:spPr>
          <a:xfrm>
            <a:off x="7238147" y="2610868"/>
            <a:ext cx="2126750" cy="689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43B21D-5648-26E9-AE1A-65A3F24163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91" t="24869" r="20113" b="12210"/>
          <a:stretch/>
        </p:blipFill>
        <p:spPr>
          <a:xfrm>
            <a:off x="873304" y="955497"/>
            <a:ext cx="8578921" cy="4697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DE2C3C-DF27-008D-0CF9-CB902E456919}"/>
              </a:ext>
            </a:extLst>
          </p:cNvPr>
          <p:cNvSpPr txBox="1"/>
          <p:nvPr/>
        </p:nvSpPr>
        <p:spPr>
          <a:xfrm>
            <a:off x="4582273" y="5740831"/>
            <a:ext cx="434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ER-diagram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0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276E-D89D-49F1-BD12-EBB59C36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" y="70477"/>
            <a:ext cx="12182480" cy="689044"/>
          </a:xfrm>
        </p:spPr>
        <p:txBody>
          <a:bodyPr/>
          <a:lstStyle/>
          <a:p>
            <a:r>
              <a:rPr lang="en-IN" dirty="0"/>
              <a:t>Module Specification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529347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Allied Sciences,  Faculty of Science and Technology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AD552-43E7-541D-75B5-1E80F22536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t="56111" r="60781" b="20833"/>
          <a:stretch/>
        </p:blipFill>
        <p:spPr>
          <a:xfrm>
            <a:off x="10972800" y="70477"/>
            <a:ext cx="887556" cy="7885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5B99ABD-E6AB-93A1-A53D-7E6F32D77017}"/>
              </a:ext>
            </a:extLst>
          </p:cNvPr>
          <p:cNvSpPr/>
          <p:nvPr/>
        </p:nvSpPr>
        <p:spPr>
          <a:xfrm>
            <a:off x="4859677" y="4040522"/>
            <a:ext cx="3256908" cy="770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21DEDB-F297-54AD-28C1-B356CD4CA478}"/>
              </a:ext>
            </a:extLst>
          </p:cNvPr>
          <p:cNvSpPr/>
          <p:nvPr/>
        </p:nvSpPr>
        <p:spPr>
          <a:xfrm>
            <a:off x="4970980" y="1940103"/>
            <a:ext cx="3256908" cy="770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Breakdown Buddy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A72538-8F79-7EB9-22ED-2AC754022B6C}"/>
              </a:ext>
            </a:extLst>
          </p:cNvPr>
          <p:cNvSpPr/>
          <p:nvPr/>
        </p:nvSpPr>
        <p:spPr>
          <a:xfrm>
            <a:off x="8265561" y="4040522"/>
            <a:ext cx="3256908" cy="770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Mechanic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2FDA0D-EB2C-D260-E5CE-8365E0EAB473}"/>
              </a:ext>
            </a:extLst>
          </p:cNvPr>
          <p:cNvSpPr/>
          <p:nvPr/>
        </p:nvSpPr>
        <p:spPr>
          <a:xfrm>
            <a:off x="1453793" y="4040522"/>
            <a:ext cx="3256908" cy="770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5B9DEF-A816-C183-54DC-C89B44B47E60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3082247" y="2710665"/>
            <a:ext cx="3517187" cy="132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A02D12-4E36-AA47-6F07-DAEEDCB9AABB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6488131" y="2710665"/>
            <a:ext cx="111303" cy="132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D74571-684A-C437-25D9-B0979312739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599434" y="2710665"/>
            <a:ext cx="3294581" cy="132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2F0E4F6-8767-3024-30DF-436484656675}"/>
              </a:ext>
            </a:extLst>
          </p:cNvPr>
          <p:cNvSpPr txBox="1"/>
          <p:nvPr/>
        </p:nvSpPr>
        <p:spPr>
          <a:xfrm>
            <a:off x="4582273" y="5740831"/>
            <a:ext cx="434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module specification diagram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88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il 9" id="{A560304E-A7F0-4332-8D3B-62B06F669F0D}" vid="{6B22E13C-5A6C-4C16-9A6D-DEC9E91C9F2D}"/>
    </a:ext>
  </a:extLst>
</a:theme>
</file>

<file path=ppt/theme/theme2.xml><?xml version="1.0" encoding="utf-8"?>
<a:theme xmlns:a="http://schemas.openxmlformats.org/drawingml/2006/main" name="Program Na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il 9" id="{A560304E-A7F0-4332-8D3B-62B06F669F0D}" vid="{2A5C7845-655D-46CF-925B-5C80DC05C70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1582</TotalTime>
  <Words>784</Words>
  <Application>Microsoft Office PowerPoint</Application>
  <PresentationFormat>Widescreen</PresentationFormat>
  <Paragraphs>177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Custom Design</vt:lpstr>
      <vt:lpstr>Program Name</vt:lpstr>
      <vt:lpstr> SCHOOL OF ALLIED SCIENCES Faculty of Science and Technology  “Breakdown Buddy”</vt:lpstr>
      <vt:lpstr>DATTA MEGHE INSTITUTE OF HIGHER EDUCATION AND RESEARCH  (DEEMED TO BE UNIVERSITY) SCHOOL OF ALLIED SCIENCES FACULTY OF SCIENCE &amp; TECHNOLOGY Sawangi (Meghe), Wardha – 442107, Maharashtra</vt:lpstr>
      <vt:lpstr>Introduction of Project</vt:lpstr>
      <vt:lpstr>Existing System </vt:lpstr>
      <vt:lpstr>Need for System</vt:lpstr>
      <vt:lpstr>Operating Environment – Hardware and Software</vt:lpstr>
      <vt:lpstr>Objectives of Proposed System</vt:lpstr>
      <vt:lpstr>Entity Relationship Diagram</vt:lpstr>
      <vt:lpstr>Module Specification</vt:lpstr>
      <vt:lpstr>Data Flow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Diagrams</vt:lpstr>
      <vt:lpstr>Sequence Diagrams</vt:lpstr>
      <vt:lpstr>Usecase / UML Diagram</vt:lpstr>
      <vt:lpstr>Table Specification  </vt:lpstr>
      <vt:lpstr>PowerPoint Presentation</vt:lpstr>
      <vt:lpstr>User Interface Design</vt:lpstr>
      <vt:lpstr>Operational / Menu Explanation</vt:lpstr>
      <vt:lpstr>Program specification / Flowcharts</vt:lpstr>
      <vt:lpstr>Conclusion</vt:lpstr>
      <vt:lpstr>Future Enhancements</vt:lpstr>
      <vt:lpstr>Bibliography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</dc:creator>
  <cp:lastModifiedBy>gauri gundawar</cp:lastModifiedBy>
  <cp:revision>428</cp:revision>
  <dcterms:modified xsi:type="dcterms:W3CDTF">2023-08-03T16:13:37Z</dcterms:modified>
</cp:coreProperties>
</file>