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13716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18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a100879\Desktop\New%20Microsoft%20Excel%20Workshee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uriceling\Desktop\e_coli\1759383_s_at.pertur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02380950975897"/>
          <c:y val="0.15146746734479202"/>
          <c:w val="0.7820036845579682"/>
          <c:h val="0.66034886689747441"/>
        </c:manualLayout>
      </c:layout>
      <c:scatterChart>
        <c:scatterStyle val="lineMarker"/>
        <c:varyColors val="0"/>
        <c:ser>
          <c:idx val="0"/>
          <c:order val="0"/>
          <c:spPr>
            <a:ln w="127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1587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8"/>
              <c:spPr>
                <a:noFill/>
                <a:ln w="15875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0FD-4156-9134-BD9DCBEA2A3C}"/>
              </c:ext>
            </c:extLst>
          </c:dPt>
          <c:dPt>
            <c:idx val="1"/>
            <c:marker>
              <c:symbol val="circle"/>
              <c:size val="8"/>
              <c:spPr>
                <a:noFill/>
                <a:ln w="1587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90FD-4156-9134-BD9DCBEA2A3C}"/>
              </c:ext>
            </c:extLst>
          </c:dPt>
          <c:dPt>
            <c:idx val="2"/>
            <c:marker>
              <c:symbol val="circle"/>
              <c:size val="8"/>
              <c:spPr>
                <a:noFill/>
                <a:ln w="15875">
                  <a:solidFill>
                    <a:srgbClr val="00B0F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90FD-4156-9134-BD9DCBEA2A3C}"/>
              </c:ext>
            </c:extLst>
          </c:dPt>
          <c:dPt>
            <c:idx val="3"/>
            <c:marker>
              <c:symbol val="circle"/>
              <c:size val="8"/>
              <c:spPr>
                <a:noFill/>
                <a:ln w="15875">
                  <a:solidFill>
                    <a:srgbClr val="ED7D3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90FD-4156-9134-BD9DCBEA2A3C}"/>
              </c:ext>
            </c:extLst>
          </c:dPt>
          <c:dPt>
            <c:idx val="4"/>
            <c:marker>
              <c:symbol val="circle"/>
              <c:size val="8"/>
              <c:spPr>
                <a:noFill/>
                <a:ln w="15875">
                  <a:solidFill>
                    <a:srgbClr val="4472C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90FD-4156-9134-BD9DCBEA2A3C}"/>
              </c:ext>
            </c:extLst>
          </c:dPt>
          <c:xVal>
            <c:numRef>
              <c:f>Sheet1!$B$2:$B$7</c:f>
              <c:numCache>
                <c:formatCode>0.000</c:formatCode>
                <c:ptCount val="6"/>
                <c:pt idx="0">
                  <c:v>100</c:v>
                </c:pt>
                <c:pt idx="1">
                  <c:v>10</c:v>
                </c:pt>
                <c:pt idx="2">
                  <c:v>1</c:v>
                </c:pt>
                <c:pt idx="3">
                  <c:v>0.1</c:v>
                </c:pt>
                <c:pt idx="4">
                  <c:v>0.01</c:v>
                </c:pt>
                <c:pt idx="5">
                  <c:v>1E-3</c:v>
                </c:pt>
              </c:numCache>
            </c:numRef>
          </c:xVal>
          <c:yVal>
            <c:numRef>
              <c:f>Sheet1!$D$2:$D$7</c:f>
              <c:numCache>
                <c:formatCode>0</c:formatCode>
                <c:ptCount val="6"/>
                <c:pt idx="0">
                  <c:v>20.34</c:v>
                </c:pt>
                <c:pt idx="1">
                  <c:v>23.67</c:v>
                </c:pt>
                <c:pt idx="2">
                  <c:v>27</c:v>
                </c:pt>
                <c:pt idx="3">
                  <c:v>30.33</c:v>
                </c:pt>
                <c:pt idx="4">
                  <c:v>33.659999999999997</c:v>
                </c:pt>
                <c:pt idx="5">
                  <c:v>36.989999999999995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0FD-4156-9134-BD9DCBEA2A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7328800"/>
        <c:axId val="1797329632"/>
      </c:scatterChart>
      <c:valAx>
        <c:axId val="1797328800"/>
        <c:scaling>
          <c:logBase val="10"/>
          <c:orientation val="minMax"/>
          <c:max val="1000"/>
          <c:min val="1.0000000000000003E-4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97329632"/>
        <c:crossesAt val="15"/>
        <c:crossBetween val="midCat"/>
        <c:majorUnit val="10"/>
      </c:valAx>
      <c:valAx>
        <c:axId val="1797329632"/>
        <c:scaling>
          <c:orientation val="minMax"/>
          <c:max val="40"/>
          <c:min val="16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97328800"/>
        <c:crossesAt val="5.000000000000003E-7"/>
        <c:crossBetween val="midCat"/>
        <c:majorUnit val="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5553299892582"/>
          <c:y val="4.5977011494252901E-2"/>
          <c:w val="0.82716387610497377"/>
          <c:h val="0.90184189334287745"/>
        </c:manualLayout>
      </c:layout>
      <c:scatterChart>
        <c:scatterStyle val="lineMarker"/>
        <c:varyColors val="0"/>
        <c:ser>
          <c:idx val="0"/>
          <c:order val="0"/>
          <c:tx>
            <c:v>full model</c:v>
          </c:tx>
          <c:spPr>
            <a:ln w="47625">
              <a:noFill/>
            </a:ln>
          </c:spPr>
          <c:marker>
            <c:symbol val="diamond"/>
            <c:size val="4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trendline>
            <c:spPr>
              <a:ln w="12700">
                <a:solidFill>
                  <a:srgbClr val="0070C0"/>
                </a:solidFill>
              </a:ln>
            </c:spPr>
            <c:trendlineType val="poly"/>
            <c:order val="2"/>
            <c:dispRSqr val="1"/>
            <c:dispEq val="1"/>
            <c:trendlineLbl>
              <c:layout>
                <c:manualLayout>
                  <c:x val="-0.14859164506814621"/>
                  <c:y val="3.9250178954903361E-2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/>
                      <a:t>% of probes/genes = 0.0078(% of original expression)2 - </a:t>
                    </a:r>
                  </a:p>
                  <a:p>
                    <a:pPr>
                      <a:defRPr/>
                    </a:pPr>
                    <a:r>
                      <a:rPr lang="en-US"/>
                      <a:t>1.5475(% of original expression) + 71.754</a:t>
                    </a:r>
                  </a:p>
                  <a:p>
                    <a:pPr>
                      <a:defRPr/>
                    </a:pPr>
                    <a:r>
                      <a:rPr lang="en-US"/>
                      <a:t>
R² = 0.986</a:t>
                    </a:r>
                  </a:p>
                </c:rich>
              </c:tx>
              <c:numFmt formatCode="General" sourceLinked="0"/>
            </c:trendlineLbl>
          </c:trendline>
          <c:xVal>
            <c:numRef>
              <c:f>Tabulation!$A$3:$A$23</c:f>
              <c:numCache>
                <c:formatCode>General</c:formatCode>
                <c:ptCount val="21"/>
                <c:pt idx="0">
                  <c:v>200</c:v>
                </c:pt>
                <c:pt idx="1">
                  <c:v>190</c:v>
                </c:pt>
                <c:pt idx="2">
                  <c:v>180</c:v>
                </c:pt>
                <c:pt idx="3">
                  <c:v>170</c:v>
                </c:pt>
                <c:pt idx="4">
                  <c:v>160</c:v>
                </c:pt>
                <c:pt idx="5">
                  <c:v>150</c:v>
                </c:pt>
                <c:pt idx="6">
                  <c:v>140</c:v>
                </c:pt>
                <c:pt idx="7">
                  <c:v>130</c:v>
                </c:pt>
                <c:pt idx="8">
                  <c:v>120</c:v>
                </c:pt>
                <c:pt idx="9">
                  <c:v>110</c:v>
                </c:pt>
                <c:pt idx="10">
                  <c:v>100</c:v>
                </c:pt>
                <c:pt idx="11">
                  <c:v>90</c:v>
                </c:pt>
                <c:pt idx="12">
                  <c:v>80</c:v>
                </c:pt>
                <c:pt idx="13">
                  <c:v>70</c:v>
                </c:pt>
                <c:pt idx="14">
                  <c:v>60</c:v>
                </c:pt>
                <c:pt idx="15">
                  <c:v>50</c:v>
                </c:pt>
                <c:pt idx="16">
                  <c:v>40</c:v>
                </c:pt>
                <c:pt idx="17">
                  <c:v>30</c:v>
                </c:pt>
                <c:pt idx="18">
                  <c:v>20</c:v>
                </c:pt>
                <c:pt idx="19">
                  <c:v>10</c:v>
                </c:pt>
                <c:pt idx="20">
                  <c:v>0</c:v>
                </c:pt>
              </c:numCache>
            </c:numRef>
          </c:xVal>
          <c:yVal>
            <c:numRef>
              <c:f>Tabulation!$C$3:$C$23</c:f>
              <c:numCache>
                <c:formatCode>General</c:formatCode>
                <c:ptCount val="21"/>
                <c:pt idx="0">
                  <c:v>74.625935162094677</c:v>
                </c:pt>
                <c:pt idx="1">
                  <c:v>61.221945137157107</c:v>
                </c:pt>
                <c:pt idx="2">
                  <c:v>43.703241895261847</c:v>
                </c:pt>
                <c:pt idx="3">
                  <c:v>30.548628428927682</c:v>
                </c:pt>
                <c:pt idx="4">
                  <c:v>19.13965087281796</c:v>
                </c:pt>
                <c:pt idx="5">
                  <c:v>9.226932668329173</c:v>
                </c:pt>
                <c:pt idx="6">
                  <c:v>4.4887780548628431</c:v>
                </c:pt>
                <c:pt idx="7">
                  <c:v>1.3715710723192021</c:v>
                </c:pt>
                <c:pt idx="8">
                  <c:v>0.43640897755611002</c:v>
                </c:pt>
                <c:pt idx="9">
                  <c:v>6.23441396508728E-2</c:v>
                </c:pt>
                <c:pt idx="10">
                  <c:v>0</c:v>
                </c:pt>
                <c:pt idx="11">
                  <c:v>6.23441396508728E-2</c:v>
                </c:pt>
                <c:pt idx="12">
                  <c:v>0.43640897755611002</c:v>
                </c:pt>
                <c:pt idx="13">
                  <c:v>1.3715710723192021</c:v>
                </c:pt>
                <c:pt idx="14">
                  <c:v>4.4887780548628431</c:v>
                </c:pt>
                <c:pt idx="15">
                  <c:v>9.226932668329173</c:v>
                </c:pt>
                <c:pt idx="16">
                  <c:v>19.13965087281796</c:v>
                </c:pt>
                <c:pt idx="17">
                  <c:v>30.548628428927682</c:v>
                </c:pt>
                <c:pt idx="18">
                  <c:v>43.640897755610943</c:v>
                </c:pt>
                <c:pt idx="19">
                  <c:v>60.41147132169575</c:v>
                </c:pt>
                <c:pt idx="20">
                  <c:v>72.988147223955082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D3A-4A8A-B550-F93AE4015C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8791608"/>
        <c:axId val="2118796840"/>
      </c:scatterChart>
      <c:valAx>
        <c:axId val="2118791608"/>
        <c:scaling>
          <c:orientation val="minMax"/>
          <c:max val="2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 of original expression</a:t>
                </a:r>
              </a:p>
            </c:rich>
          </c:tx>
          <c:layout>
            <c:manualLayout>
              <c:xMode val="edge"/>
              <c:yMode val="edge"/>
              <c:x val="0.60845733659443579"/>
              <c:y val="0.9009497212336293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18796840"/>
        <c:crosses val="autoZero"/>
        <c:crossBetween val="midCat"/>
      </c:valAx>
      <c:valAx>
        <c:axId val="21187968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of probes/genes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18791608"/>
        <c:crosses val="autoZero"/>
        <c:crossBetween val="midCat"/>
        <c:majorUnit val="20"/>
      </c:valAx>
      <c:spPr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0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9DAC8-F18B-4A6E-B5B3-9822FAD0A9AE}" type="datetimeFigureOut">
              <a:rPr lang="en-SG" smtClean="0"/>
              <a:t>18/12/2017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9763" y="1241425"/>
            <a:ext cx="29781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E06C0-AA6B-4B45-A8BC-0B6A930B2D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723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E06C0-AA6B-4B45-A8BC-0B6A930B2D9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3186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Figure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E06C0-AA6B-4B45-A8BC-0B6A930B2D9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7068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Figure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E06C0-AA6B-4B45-A8BC-0B6A930B2D9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0552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Figure 4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E06C0-AA6B-4B45-A8BC-0B6A930B2D9C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8524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4859-F48A-4584-ABDB-B4481D3CC2E2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E159-4A2E-451A-AEF3-8DC31F973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0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4859-F48A-4584-ABDB-B4481D3CC2E2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E159-4A2E-451A-AEF3-8DC31F973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7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4859-F48A-4584-ABDB-B4481D3CC2E2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E159-4A2E-451A-AEF3-8DC31F973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0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4859-F48A-4584-ABDB-B4481D3CC2E2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E159-4A2E-451A-AEF3-8DC31F973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8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4859-F48A-4584-ABDB-B4481D3CC2E2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E159-4A2E-451A-AEF3-8DC31F973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8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4859-F48A-4584-ABDB-B4481D3CC2E2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E159-4A2E-451A-AEF3-8DC31F973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4859-F48A-4584-ABDB-B4481D3CC2E2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E159-4A2E-451A-AEF3-8DC31F973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1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4859-F48A-4584-ABDB-B4481D3CC2E2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E159-4A2E-451A-AEF3-8DC31F973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2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4859-F48A-4584-ABDB-B4481D3CC2E2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E159-4A2E-451A-AEF3-8DC31F973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3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4859-F48A-4584-ABDB-B4481D3CC2E2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E159-4A2E-451A-AEF3-8DC31F973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2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4859-F48A-4584-ABDB-B4481D3CC2E2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E159-4A2E-451A-AEF3-8DC31F973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6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04859-F48A-4584-ABDB-B4481D3CC2E2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E159-4A2E-451A-AEF3-8DC31F973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7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Explosion 1 279"/>
          <p:cNvSpPr/>
          <p:nvPr/>
        </p:nvSpPr>
        <p:spPr>
          <a:xfrm>
            <a:off x="9437523" y="5539528"/>
            <a:ext cx="1473229" cy="906278"/>
          </a:xfrm>
          <a:prstGeom prst="irregularSeal1">
            <a:avLst/>
          </a:prstGeom>
          <a:solidFill>
            <a:srgbClr val="92D05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687960" y="3453163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primer</a:t>
            </a:r>
            <a:endParaRPr lang="en-US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959757" y="6517540"/>
            <a:ext cx="10279125" cy="4589118"/>
            <a:chOff x="1206500" y="4523640"/>
            <a:chExt cx="10279125" cy="4589118"/>
          </a:xfrm>
        </p:grpSpPr>
        <p:sp>
          <p:nvSpPr>
            <p:cNvPr id="120" name="Rectangle 119"/>
            <p:cNvSpPr/>
            <p:nvPr/>
          </p:nvSpPr>
          <p:spPr>
            <a:xfrm>
              <a:off x="6350173" y="4523640"/>
              <a:ext cx="5135451" cy="4588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1505830" y="5333088"/>
              <a:ext cx="4330595" cy="3470889"/>
              <a:chOff x="1024748" y="1992868"/>
              <a:chExt cx="4330595" cy="3470889"/>
            </a:xfrm>
          </p:grpSpPr>
          <p:cxnSp>
            <p:nvCxnSpPr>
              <p:cNvPr id="76" name="Straight Connector 75"/>
              <p:cNvCxnSpPr>
                <a:stCxn id="75" idx="2"/>
              </p:cNvCxnSpPr>
              <p:nvPr/>
            </p:nvCxnSpPr>
            <p:spPr>
              <a:xfrm flipV="1">
                <a:off x="4593173" y="2296775"/>
                <a:ext cx="36576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536700" y="5004685"/>
                <a:ext cx="3749040" cy="0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543050" y="1992868"/>
                <a:ext cx="0" cy="3017520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543050" y="4559300"/>
                <a:ext cx="201168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Arc 50"/>
              <p:cNvSpPr/>
              <p:nvPr/>
            </p:nvSpPr>
            <p:spPr>
              <a:xfrm rot="5400000">
                <a:off x="2286000" y="3644900"/>
                <a:ext cx="914400" cy="914400"/>
              </a:xfrm>
              <a:prstGeom prst="arc">
                <a:avLst>
                  <a:gd name="adj1" fmla="val 17062884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 flipV="1">
                <a:off x="3187990" y="2603745"/>
                <a:ext cx="208464" cy="16192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Arc 53"/>
              <p:cNvSpPr/>
              <p:nvPr/>
            </p:nvSpPr>
            <p:spPr>
              <a:xfrm rot="16200000">
                <a:off x="3373974" y="2296779"/>
                <a:ext cx="914400" cy="914400"/>
              </a:xfrm>
              <a:prstGeom prst="arc">
                <a:avLst>
                  <a:gd name="adj1" fmla="val 17062884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6" name="Straight Connector 55"/>
              <p:cNvCxnSpPr>
                <a:stCxn id="54" idx="2"/>
              </p:cNvCxnSpPr>
              <p:nvPr/>
            </p:nvCxnSpPr>
            <p:spPr>
              <a:xfrm flipV="1">
                <a:off x="3831174" y="2296778"/>
                <a:ext cx="1240889" cy="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Arc 56"/>
              <p:cNvSpPr/>
              <p:nvPr/>
            </p:nvSpPr>
            <p:spPr>
              <a:xfrm rot="5400000">
                <a:off x="2481267" y="3644884"/>
                <a:ext cx="914400" cy="914400"/>
              </a:xfrm>
              <a:prstGeom prst="arc">
                <a:avLst>
                  <a:gd name="adj1" fmla="val 17062884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V="1">
                <a:off x="3383257" y="2603729"/>
                <a:ext cx="208464" cy="16192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Arc 58"/>
              <p:cNvSpPr/>
              <p:nvPr/>
            </p:nvSpPr>
            <p:spPr>
              <a:xfrm rot="16200000">
                <a:off x="3569241" y="2296763"/>
                <a:ext cx="914400" cy="914400"/>
              </a:xfrm>
              <a:prstGeom prst="arc">
                <a:avLst>
                  <a:gd name="adj1" fmla="val 17062884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0" name="Straight Connector 59"/>
              <p:cNvCxnSpPr>
                <a:stCxn id="59" idx="2"/>
              </p:cNvCxnSpPr>
              <p:nvPr/>
            </p:nvCxnSpPr>
            <p:spPr>
              <a:xfrm flipV="1">
                <a:off x="4026441" y="2296762"/>
                <a:ext cx="109728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Arc 60"/>
              <p:cNvSpPr/>
              <p:nvPr/>
            </p:nvSpPr>
            <p:spPr>
              <a:xfrm rot="5400000">
                <a:off x="2676525" y="3644898"/>
                <a:ext cx="914400" cy="914400"/>
              </a:xfrm>
              <a:prstGeom prst="arc">
                <a:avLst>
                  <a:gd name="adj1" fmla="val 17062884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V="1">
                <a:off x="3578515" y="2603743"/>
                <a:ext cx="208464" cy="16192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Arc 62"/>
              <p:cNvSpPr/>
              <p:nvPr/>
            </p:nvSpPr>
            <p:spPr>
              <a:xfrm rot="16200000">
                <a:off x="3764499" y="2296777"/>
                <a:ext cx="914400" cy="914400"/>
              </a:xfrm>
              <a:prstGeom prst="arc">
                <a:avLst>
                  <a:gd name="adj1" fmla="val 17062884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4" name="Straight Connector 63"/>
              <p:cNvCxnSpPr>
                <a:stCxn id="63" idx="2"/>
              </p:cNvCxnSpPr>
              <p:nvPr/>
            </p:nvCxnSpPr>
            <p:spPr>
              <a:xfrm flipV="1">
                <a:off x="4221699" y="2296776"/>
                <a:ext cx="731520" cy="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Arc 64"/>
              <p:cNvSpPr/>
              <p:nvPr/>
            </p:nvSpPr>
            <p:spPr>
              <a:xfrm rot="5400000">
                <a:off x="2085972" y="3644891"/>
                <a:ext cx="914400" cy="914400"/>
              </a:xfrm>
              <a:prstGeom prst="arc">
                <a:avLst>
                  <a:gd name="adj1" fmla="val 17062884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 flipV="1">
                <a:off x="2987962" y="2603736"/>
                <a:ext cx="208464" cy="16192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Arc 66"/>
              <p:cNvSpPr/>
              <p:nvPr/>
            </p:nvSpPr>
            <p:spPr>
              <a:xfrm rot="16200000">
                <a:off x="3173946" y="2296770"/>
                <a:ext cx="914400" cy="914400"/>
              </a:xfrm>
              <a:prstGeom prst="arc">
                <a:avLst>
                  <a:gd name="adj1" fmla="val 17062884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8" name="Straight Connector 67"/>
              <p:cNvCxnSpPr>
                <a:stCxn id="67" idx="2"/>
              </p:cNvCxnSpPr>
              <p:nvPr/>
            </p:nvCxnSpPr>
            <p:spPr>
              <a:xfrm flipV="1">
                <a:off x="3631146" y="2296769"/>
                <a:ext cx="1240889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Arc 68"/>
              <p:cNvSpPr/>
              <p:nvPr/>
            </p:nvSpPr>
            <p:spPr>
              <a:xfrm rot="5400000">
                <a:off x="2862274" y="3644897"/>
                <a:ext cx="914400" cy="914400"/>
              </a:xfrm>
              <a:prstGeom prst="arc">
                <a:avLst>
                  <a:gd name="adj1" fmla="val 17062884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 flipV="1">
                <a:off x="3764264" y="2603742"/>
                <a:ext cx="208464" cy="16192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Arc 70"/>
              <p:cNvSpPr/>
              <p:nvPr/>
            </p:nvSpPr>
            <p:spPr>
              <a:xfrm rot="16200000">
                <a:off x="3950248" y="2296776"/>
                <a:ext cx="914400" cy="914400"/>
              </a:xfrm>
              <a:prstGeom prst="arc">
                <a:avLst>
                  <a:gd name="adj1" fmla="val 17062884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2" name="Straight Connector 71"/>
              <p:cNvCxnSpPr>
                <a:stCxn id="71" idx="2"/>
              </p:cNvCxnSpPr>
              <p:nvPr/>
            </p:nvCxnSpPr>
            <p:spPr>
              <a:xfrm flipV="1">
                <a:off x="4407448" y="2296775"/>
                <a:ext cx="54864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Arc 72"/>
              <p:cNvSpPr/>
              <p:nvPr/>
            </p:nvSpPr>
            <p:spPr>
              <a:xfrm rot="5400000">
                <a:off x="3047999" y="3644897"/>
                <a:ext cx="914400" cy="914400"/>
              </a:xfrm>
              <a:prstGeom prst="arc">
                <a:avLst>
                  <a:gd name="adj1" fmla="val 17062884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flipV="1">
                <a:off x="3949989" y="2603742"/>
                <a:ext cx="208464" cy="16192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Arc 74"/>
              <p:cNvSpPr/>
              <p:nvPr/>
            </p:nvSpPr>
            <p:spPr>
              <a:xfrm rot="16200000">
                <a:off x="4135973" y="2296776"/>
                <a:ext cx="914400" cy="914400"/>
              </a:xfrm>
              <a:prstGeom prst="arc">
                <a:avLst>
                  <a:gd name="adj1" fmla="val 17062884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TextBox 3"/>
              <p:cNvSpPr txBox="1"/>
              <p:nvPr/>
            </p:nvSpPr>
            <p:spPr>
              <a:xfrm rot="16200000">
                <a:off x="424584" y="3253483"/>
                <a:ext cx="1569660" cy="3693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kern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Fluorescence</a:t>
                </a:r>
              </a:p>
            </p:txBody>
          </p:sp>
          <p:sp>
            <p:nvSpPr>
              <p:cNvPr id="78" name="TextBox 3"/>
              <p:cNvSpPr txBox="1"/>
              <p:nvPr/>
            </p:nvSpPr>
            <p:spPr>
              <a:xfrm>
                <a:off x="2836980" y="5094425"/>
                <a:ext cx="1313180" cy="3693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en-US" sz="1800" kern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PCR Cycle</a:t>
                </a: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1543049" y="4006833"/>
                <a:ext cx="36576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4221699" y="3656585"/>
                <a:ext cx="1133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threshold</a:t>
                </a: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978035" y="3964517"/>
                <a:ext cx="91440" cy="91440"/>
              </a:xfrm>
              <a:prstGeom prst="ellipse">
                <a:avLst/>
              </a:prstGeom>
              <a:noFill/>
              <a:ln w="158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3177869" y="3968221"/>
                <a:ext cx="91440" cy="91440"/>
              </a:xfrm>
              <a:prstGeom prst="ellipse">
                <a:avLst/>
              </a:prstGeom>
              <a:noFill/>
              <a:ln w="158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370142" y="3968221"/>
                <a:ext cx="91440" cy="91440"/>
              </a:xfrm>
              <a:prstGeom prst="ellipse">
                <a:avLst/>
              </a:prstGeom>
              <a:noFill/>
              <a:ln w="158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562415" y="3968221"/>
                <a:ext cx="91440" cy="91440"/>
              </a:xfrm>
              <a:prstGeom prst="ellipse">
                <a:avLst/>
              </a:prstGeom>
              <a:noFill/>
              <a:ln w="158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755172" y="3968221"/>
                <a:ext cx="91440" cy="91440"/>
              </a:xfrm>
              <a:prstGeom prst="ellipse">
                <a:avLst/>
              </a:prstGeom>
              <a:noFill/>
              <a:ln w="158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942414" y="3968221"/>
                <a:ext cx="91440" cy="91440"/>
              </a:xfrm>
              <a:prstGeom prst="ellipse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6456434" y="4636008"/>
              <a:ext cx="5029191" cy="4476750"/>
              <a:chOff x="6456433" y="1207008"/>
              <a:chExt cx="5029191" cy="447675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456433" y="1207008"/>
                <a:ext cx="5029191" cy="4476750"/>
                <a:chOff x="-351855" y="0"/>
                <a:chExt cx="7038405" cy="5295900"/>
              </a:xfrm>
            </p:grpSpPr>
            <p:graphicFrame>
              <p:nvGraphicFramePr>
                <p:cNvPr id="9" name="Chart 8"/>
                <p:cNvGraphicFramePr/>
                <p:nvPr>
                  <p:extLst>
                    <p:ext uri="{D42A27DB-BD31-4B8C-83A1-F6EECF244321}">
                      <p14:modId xmlns:p14="http://schemas.microsoft.com/office/powerpoint/2010/main" val="709687275"/>
                    </p:ext>
                  </p:extLst>
                </p:nvPr>
              </p:nvGraphicFramePr>
              <p:xfrm>
                <a:off x="0" y="0"/>
                <a:ext cx="6686550" cy="52959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sp>
              <p:nvSpPr>
                <p:cNvPr id="10" name="TextBox 3"/>
                <p:cNvSpPr txBox="1"/>
                <p:nvPr/>
              </p:nvSpPr>
              <p:spPr>
                <a:xfrm rot="16200000">
                  <a:off x="-744040" y="2062155"/>
                  <a:ext cx="1301254" cy="5168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800" kern="0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r>
                    <a:rPr lang="en-US" sz="1800" kern="0" baseline="-25000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r>
                    <a:rPr lang="en-US" sz="1800" kern="0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Value</a:t>
                  </a:r>
                </a:p>
              </p:txBody>
            </p:sp>
            <p:sp>
              <p:nvSpPr>
                <p:cNvPr id="11" name="TextBox 4"/>
                <p:cNvSpPr txBox="1"/>
                <p:nvPr/>
              </p:nvSpPr>
              <p:spPr>
                <a:xfrm>
                  <a:off x="2195990" y="4712162"/>
                  <a:ext cx="2860808" cy="4369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800" kern="0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Log cDNA in ng/ul</a:t>
                  </a:r>
                </a:p>
              </p:txBody>
            </p:sp>
          </p:grpSp>
          <p:sp>
            <p:nvSpPr>
              <p:cNvPr id="12" name="TextBox 3"/>
              <p:cNvSpPr txBox="1"/>
              <p:nvPr/>
            </p:nvSpPr>
            <p:spPr>
              <a:xfrm>
                <a:off x="9122567" y="2816688"/>
                <a:ext cx="1563248" cy="3693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Slope = -3.33</a:t>
                </a: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810374" y="4914900"/>
                <a:ext cx="733425" cy="4600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6886858" y="4709135"/>
                <a:ext cx="309309" cy="2447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135902" y="4559284"/>
                <a:ext cx="309309" cy="2356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2" name="Straight Connector 91"/>
              <p:cNvCxnSpPr>
                <a:stCxn id="90" idx="0"/>
                <a:endCxn id="90" idx="0"/>
              </p:cNvCxnSpPr>
              <p:nvPr/>
            </p:nvCxnSpPr>
            <p:spPr>
              <a:xfrm>
                <a:off x="7290557" y="4559284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7243497" y="4562459"/>
                <a:ext cx="36576" cy="274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7243167" y="4588180"/>
                <a:ext cx="73152" cy="457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>
                <a:off x="7246392" y="4633900"/>
                <a:ext cx="73152" cy="457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243635" y="4677239"/>
                <a:ext cx="73152" cy="457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7244349" y="4719784"/>
                <a:ext cx="73152" cy="457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246392" y="4766298"/>
                <a:ext cx="36576" cy="274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/>
            <p:cNvSpPr txBox="1"/>
            <p:nvPr/>
          </p:nvSpPr>
          <p:spPr>
            <a:xfrm>
              <a:off x="1324941" y="4636008"/>
              <a:ext cx="258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486247" y="46238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206500" y="4523640"/>
              <a:ext cx="5138928" cy="458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961845" y="1930675"/>
            <a:ext cx="10280046" cy="458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078198" y="204159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837376" y="8516253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exponential phase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1843645" y="9878115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21325" y="7227801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plateau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420622" y="3167824"/>
            <a:ext cx="563263" cy="192602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9000">
                <a:schemeClr val="accent3">
                  <a:lumMod val="5000"/>
                  <a:lumOff val="95000"/>
                </a:schemeClr>
              </a:gs>
              <a:gs pos="22000">
                <a:srgbClr val="EDEDED"/>
              </a:gs>
              <a:gs pos="13000">
                <a:schemeClr val="accent3">
                  <a:lumMod val="45000"/>
                  <a:lumOff val="55000"/>
                </a:schemeClr>
              </a:gs>
              <a:gs pos="12000">
                <a:schemeClr val="accent3">
                  <a:lumMod val="45000"/>
                  <a:lumOff val="55000"/>
                </a:schemeClr>
              </a:gs>
              <a:gs pos="2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1336752" y="3167515"/>
            <a:ext cx="730997" cy="20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1420622" y="3368735"/>
            <a:ext cx="563263" cy="10984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1420620" y="4316075"/>
            <a:ext cx="563263" cy="185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1420983" y="3958087"/>
            <a:ext cx="563263" cy="3623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2266759" y="3574287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aqueous phase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(RNA)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541500" y="5340090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organic phase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(proteins and lipids)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245337" y="441595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interphase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(DNA)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4487519" y="3167824"/>
            <a:ext cx="563263" cy="192602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7000">
                <a:schemeClr val="accent1">
                  <a:lumMod val="5000"/>
                  <a:lumOff val="95000"/>
                </a:schemeClr>
              </a:gs>
              <a:gs pos="69000">
                <a:srgbClr val="E7F0F9"/>
              </a:gs>
              <a:gs pos="42000">
                <a:schemeClr val="accent1">
                  <a:lumMod val="5000"/>
                  <a:lumOff val="95000"/>
                </a:schemeClr>
              </a:gs>
              <a:gs pos="94866">
                <a:srgbClr val="C6DCF0"/>
              </a:gs>
              <a:gs pos="8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403649" y="3167515"/>
            <a:ext cx="730997" cy="20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1875705" y="2174081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TRIzol </a:t>
            </a:r>
          </a:p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</a:p>
        </p:txBody>
      </p:sp>
      <p:sp>
        <p:nvSpPr>
          <p:cNvPr id="141" name="Oval 140"/>
          <p:cNvSpPr/>
          <p:nvPr/>
        </p:nvSpPr>
        <p:spPr>
          <a:xfrm>
            <a:off x="4617417" y="4902199"/>
            <a:ext cx="329145" cy="181911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4096215" y="2116807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Isopropanol </a:t>
            </a:r>
          </a:p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Precipitation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4600088" y="5392291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RNA</a:t>
            </a:r>
            <a:endParaRPr lang="en-US" dirty="0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4792808" y="5020013"/>
            <a:ext cx="268792" cy="27536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1757993" y="4980932"/>
            <a:ext cx="268792" cy="27536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1929756" y="4397686"/>
            <a:ext cx="268792" cy="27536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1924489" y="3905260"/>
            <a:ext cx="289869" cy="2255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6451722" y="2111070"/>
            <a:ext cx="1646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 </a:t>
            </a:r>
          </a:p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Transcription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>
            <a:off x="6409553" y="3345347"/>
            <a:ext cx="1554480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6099625" y="316068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5’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7938554" y="316068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3’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6432718" y="2950445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mRNA</a:t>
            </a:r>
            <a:endParaRPr lang="en-US" dirty="0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7649073" y="3445843"/>
            <a:ext cx="182880" cy="0"/>
          </a:xfrm>
          <a:prstGeom prst="line">
            <a:avLst/>
          </a:prstGeom>
          <a:ln w="349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Down Arrow 157"/>
          <p:cNvSpPr/>
          <p:nvPr/>
        </p:nvSpPr>
        <p:spPr>
          <a:xfrm>
            <a:off x="7179172" y="4014781"/>
            <a:ext cx="148609" cy="320018"/>
          </a:xfrm>
          <a:prstGeom prst="downArrow">
            <a:avLst>
              <a:gd name="adj1" fmla="val 37196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6483664" y="4657697"/>
            <a:ext cx="1554480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6173736" y="44262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5’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7993615" y="442760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3’</a:t>
            </a:r>
          </a:p>
        </p:txBody>
      </p:sp>
      <p:cxnSp>
        <p:nvCxnSpPr>
          <p:cNvPr id="163" name="Straight Connector 162"/>
          <p:cNvCxnSpPr/>
          <p:nvPr/>
        </p:nvCxnSpPr>
        <p:spPr>
          <a:xfrm>
            <a:off x="7672384" y="4758193"/>
            <a:ext cx="182880" cy="0"/>
          </a:xfrm>
          <a:prstGeom prst="line">
            <a:avLst/>
          </a:prstGeom>
          <a:ln w="349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483664" y="4758193"/>
            <a:ext cx="1188720" cy="0"/>
          </a:xfrm>
          <a:prstGeom prst="line">
            <a:avLst/>
          </a:prstGeom>
          <a:ln w="349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7186793" y="5738761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cDNA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6173736" y="46564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3’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7787306" y="46542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5’</a:t>
            </a:r>
          </a:p>
        </p:txBody>
      </p:sp>
      <p:sp>
        <p:nvSpPr>
          <p:cNvPr id="169" name="Down Arrow 168"/>
          <p:cNvSpPr/>
          <p:nvPr/>
        </p:nvSpPr>
        <p:spPr>
          <a:xfrm>
            <a:off x="7179172" y="5076186"/>
            <a:ext cx="148609" cy="320018"/>
          </a:xfrm>
          <a:prstGeom prst="downArrow">
            <a:avLst>
              <a:gd name="adj1" fmla="val 37196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/>
          <p:cNvGrpSpPr/>
          <p:nvPr/>
        </p:nvGrpSpPr>
        <p:grpSpPr>
          <a:xfrm>
            <a:off x="6190253" y="5532079"/>
            <a:ext cx="1995349" cy="384271"/>
            <a:chOff x="6212109" y="5409016"/>
            <a:chExt cx="1995349" cy="384271"/>
          </a:xfrm>
        </p:grpSpPr>
        <p:grpSp>
          <p:nvGrpSpPr>
            <p:cNvPr id="172" name="Group 171"/>
            <p:cNvGrpSpPr/>
            <p:nvPr/>
          </p:nvGrpSpPr>
          <p:grpSpPr>
            <a:xfrm rot="10800000">
              <a:off x="6508952" y="5608621"/>
              <a:ext cx="1371600" cy="0"/>
              <a:chOff x="6563632" y="6153107"/>
              <a:chExt cx="1371600" cy="0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7752352" y="6153107"/>
                <a:ext cx="182880" cy="0"/>
              </a:xfrm>
              <a:prstGeom prst="line">
                <a:avLst/>
              </a:prstGeom>
              <a:ln w="349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6563632" y="6153107"/>
                <a:ext cx="1188720" cy="0"/>
              </a:xfrm>
              <a:prstGeom prst="line">
                <a:avLst/>
              </a:prstGeom>
              <a:ln w="3492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6212109" y="540901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5’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843256" y="5423955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3’</a:t>
              </a:r>
            </a:p>
          </p:txBody>
        </p:sp>
      </p:grpSp>
      <p:sp>
        <p:nvSpPr>
          <p:cNvPr id="199" name="Rectangle 198"/>
          <p:cNvSpPr/>
          <p:nvPr/>
        </p:nvSpPr>
        <p:spPr>
          <a:xfrm>
            <a:off x="9052050" y="2249956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qPCR</a:t>
            </a:r>
            <a:endParaRPr lang="en-US" b="1" dirty="0">
              <a:solidFill>
                <a:srgbClr val="002060"/>
              </a:solidFill>
            </a:endParaRPr>
          </a:p>
        </p:txBody>
      </p:sp>
      <p:grpSp>
        <p:nvGrpSpPr>
          <p:cNvPr id="276" name="Group 275"/>
          <p:cNvGrpSpPr/>
          <p:nvPr/>
        </p:nvGrpSpPr>
        <p:grpSpPr>
          <a:xfrm>
            <a:off x="8803255" y="2945829"/>
            <a:ext cx="2081832" cy="731830"/>
            <a:chOff x="8863791" y="3167515"/>
            <a:chExt cx="2081832" cy="731830"/>
          </a:xfrm>
        </p:grpSpPr>
        <p:grpSp>
          <p:nvGrpSpPr>
            <p:cNvPr id="200" name="Group 199"/>
            <p:cNvGrpSpPr/>
            <p:nvPr/>
          </p:nvGrpSpPr>
          <p:grpSpPr>
            <a:xfrm>
              <a:off x="8863791" y="3167515"/>
              <a:ext cx="1995349" cy="384271"/>
              <a:chOff x="6212109" y="5409016"/>
              <a:chExt cx="1995349" cy="384271"/>
            </a:xfrm>
          </p:grpSpPr>
          <p:grpSp>
            <p:nvGrpSpPr>
              <p:cNvPr id="201" name="Group 200"/>
              <p:cNvGrpSpPr/>
              <p:nvPr/>
            </p:nvGrpSpPr>
            <p:grpSpPr>
              <a:xfrm rot="10800000">
                <a:off x="6508952" y="5608621"/>
                <a:ext cx="1371600" cy="0"/>
                <a:chOff x="6563632" y="6153107"/>
                <a:chExt cx="1371600" cy="0"/>
              </a:xfrm>
            </p:grpSpPr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752352" y="6153107"/>
                  <a:ext cx="182880" cy="0"/>
                </a:xfrm>
                <a:prstGeom prst="line">
                  <a:avLst/>
                </a:prstGeom>
                <a:ln w="34925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6563632" y="6153107"/>
                  <a:ext cx="1188720" cy="0"/>
                </a:xfrm>
                <a:prstGeom prst="line">
                  <a:avLst/>
                </a:prstGeom>
                <a:ln w="34925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2" name="TextBox 201"/>
              <p:cNvSpPr txBox="1"/>
              <p:nvPr/>
            </p:nvSpPr>
            <p:spPr>
              <a:xfrm>
                <a:off x="6212109" y="5409016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5’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7843256" y="5423955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3’</a:t>
                </a:r>
              </a:p>
            </p:txBody>
          </p:sp>
        </p:grpSp>
        <p:cxnSp>
          <p:nvCxnSpPr>
            <p:cNvPr id="206" name="Straight Connector 205"/>
            <p:cNvCxnSpPr/>
            <p:nvPr/>
          </p:nvCxnSpPr>
          <p:spPr>
            <a:xfrm>
              <a:off x="10046286" y="3463165"/>
              <a:ext cx="182880" cy="0"/>
            </a:xfrm>
            <a:prstGeom prst="line">
              <a:avLst/>
            </a:prstGeom>
            <a:ln w="3492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tangle 206"/>
            <p:cNvSpPr/>
            <p:nvPr/>
          </p:nvSpPr>
          <p:spPr>
            <a:xfrm>
              <a:off x="9683739" y="3530013"/>
              <a:ext cx="12618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fwd primer</a:t>
              </a:r>
              <a:endParaRPr lang="en-US" dirty="0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8803255" y="3906501"/>
            <a:ext cx="1995349" cy="759595"/>
            <a:chOff x="9231491" y="4178557"/>
            <a:chExt cx="1995349" cy="759595"/>
          </a:xfrm>
        </p:grpSpPr>
        <p:cxnSp>
          <p:nvCxnSpPr>
            <p:cNvPr id="215" name="Straight Connector 214"/>
            <p:cNvCxnSpPr/>
            <p:nvPr/>
          </p:nvCxnSpPr>
          <p:spPr>
            <a:xfrm>
              <a:off x="10413986" y="4470238"/>
              <a:ext cx="182880" cy="0"/>
            </a:xfrm>
            <a:prstGeom prst="line">
              <a:avLst/>
            </a:prstGeom>
            <a:ln w="3492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9523840" y="4473128"/>
              <a:ext cx="914400" cy="0"/>
            </a:xfrm>
            <a:prstGeom prst="line">
              <a:avLst/>
            </a:prstGeom>
            <a:ln w="349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Oval 220"/>
            <p:cNvSpPr/>
            <p:nvPr/>
          </p:nvSpPr>
          <p:spPr>
            <a:xfrm>
              <a:off x="9669021" y="4490079"/>
              <a:ext cx="103849" cy="10174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84150" h="139700"/>
              <a:bevelB w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9813835" y="4490079"/>
              <a:ext cx="103849" cy="10174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84150" h="139700"/>
              <a:bevelB w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/>
            <p:cNvSpPr/>
            <p:nvPr/>
          </p:nvSpPr>
          <p:spPr>
            <a:xfrm>
              <a:off x="9955016" y="4490079"/>
              <a:ext cx="103849" cy="10174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84150" h="139700"/>
              <a:bevelB w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10093419" y="4490079"/>
              <a:ext cx="103849" cy="10174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84150" h="139700"/>
              <a:bevelB w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10227963" y="4490079"/>
              <a:ext cx="103849" cy="10174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84150" h="139700"/>
              <a:bevelB w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9534477" y="4490079"/>
              <a:ext cx="103849" cy="10174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84150" h="139700"/>
              <a:bevelB w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2" name="Group 271"/>
            <p:cNvGrpSpPr/>
            <p:nvPr/>
          </p:nvGrpSpPr>
          <p:grpSpPr>
            <a:xfrm>
              <a:off x="9231491" y="4178557"/>
              <a:ext cx="1995349" cy="759595"/>
              <a:chOff x="9231491" y="4178557"/>
              <a:chExt cx="1995349" cy="759595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9231491" y="4178557"/>
                <a:ext cx="1995349" cy="384271"/>
                <a:chOff x="6212109" y="5409016"/>
                <a:chExt cx="1995349" cy="384271"/>
              </a:xfrm>
            </p:grpSpPr>
            <p:grpSp>
              <p:nvGrpSpPr>
                <p:cNvPr id="210" name="Group 209"/>
                <p:cNvGrpSpPr/>
                <p:nvPr/>
              </p:nvGrpSpPr>
              <p:grpSpPr>
                <a:xfrm rot="10800000">
                  <a:off x="6508952" y="5608621"/>
                  <a:ext cx="1371600" cy="0"/>
                  <a:chOff x="6563632" y="6153107"/>
                  <a:chExt cx="1371600" cy="0"/>
                </a:xfrm>
              </p:grpSpPr>
              <p:cxnSp>
                <p:nvCxnSpPr>
                  <p:cNvPr id="213" name="Straight Connector 212"/>
                  <p:cNvCxnSpPr/>
                  <p:nvPr/>
                </p:nvCxnSpPr>
                <p:spPr>
                  <a:xfrm>
                    <a:off x="7752352" y="6153107"/>
                    <a:ext cx="182880" cy="0"/>
                  </a:xfrm>
                  <a:prstGeom prst="line">
                    <a:avLst/>
                  </a:prstGeom>
                  <a:ln w="34925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/>
                  <p:cNvCxnSpPr/>
                  <p:nvPr/>
                </p:nvCxnSpPr>
                <p:spPr>
                  <a:xfrm>
                    <a:off x="6563632" y="6153107"/>
                    <a:ext cx="1188720" cy="0"/>
                  </a:xfrm>
                  <a:prstGeom prst="line">
                    <a:avLst/>
                  </a:prstGeom>
                  <a:ln w="34925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1" name="TextBox 210"/>
                <p:cNvSpPr txBox="1"/>
                <p:nvPr/>
              </p:nvSpPr>
              <p:spPr>
                <a:xfrm>
                  <a:off x="6212109" y="5409016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5’</a:t>
                  </a:r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7843256" y="5423955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3’</a:t>
                  </a:r>
                </a:p>
              </p:txBody>
            </p:sp>
          </p:grpSp>
          <p:sp>
            <p:nvSpPr>
              <p:cNvPr id="227" name="Rectangle 226"/>
              <p:cNvSpPr/>
              <p:nvPr/>
            </p:nvSpPr>
            <p:spPr>
              <a:xfrm>
                <a:off x="9388940" y="4568820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SYBR</a:t>
                </a:r>
                <a:endParaRPr lang="en-US" dirty="0"/>
              </a:p>
            </p:txBody>
          </p:sp>
        </p:grpSp>
        <p:sp>
          <p:nvSpPr>
            <p:cNvPr id="229" name="Oval 228"/>
            <p:cNvSpPr/>
            <p:nvPr/>
          </p:nvSpPr>
          <p:spPr>
            <a:xfrm>
              <a:off x="10368639" y="4490079"/>
              <a:ext cx="103849" cy="10174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84150" h="139700"/>
              <a:bevelB w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507113" y="4490079"/>
              <a:ext cx="103849" cy="10174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84150" h="139700"/>
              <a:bevelB w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9605770" y="5841605"/>
            <a:ext cx="1080874" cy="336745"/>
            <a:chOff x="9086646" y="5850416"/>
            <a:chExt cx="1080874" cy="336745"/>
          </a:xfrm>
        </p:grpSpPr>
        <p:grpSp>
          <p:nvGrpSpPr>
            <p:cNvPr id="220" name="Group 219"/>
            <p:cNvGrpSpPr/>
            <p:nvPr/>
          </p:nvGrpSpPr>
          <p:grpSpPr>
            <a:xfrm rot="10800000">
              <a:off x="9086646" y="5971772"/>
              <a:ext cx="1073026" cy="6066"/>
              <a:chOff x="9227993" y="5306610"/>
              <a:chExt cx="1073026" cy="60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>
                <a:off x="10118139" y="5306610"/>
                <a:ext cx="182880" cy="0"/>
              </a:xfrm>
              <a:prstGeom prst="line">
                <a:avLst/>
              </a:prstGeom>
              <a:ln w="3492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9227993" y="5312676"/>
                <a:ext cx="914400" cy="0"/>
              </a:xfrm>
              <a:prstGeom prst="line">
                <a:avLst/>
              </a:prstGeom>
              <a:ln w="3492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9976792" y="6065033"/>
              <a:ext cx="182880" cy="0"/>
            </a:xfrm>
            <a:prstGeom prst="line">
              <a:avLst/>
            </a:prstGeom>
            <a:ln w="3492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9086646" y="6062014"/>
              <a:ext cx="914400" cy="0"/>
            </a:xfrm>
            <a:prstGeom prst="line">
              <a:avLst/>
            </a:prstGeom>
            <a:ln w="349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Oval 233"/>
            <p:cNvSpPr/>
            <p:nvPr/>
          </p:nvSpPr>
          <p:spPr>
            <a:xfrm>
              <a:off x="9225579" y="6085414"/>
              <a:ext cx="103849" cy="10174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84150" h="139700"/>
              <a:bevelB w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9370393" y="6085414"/>
              <a:ext cx="103849" cy="10174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84150" h="139700"/>
              <a:bevelB w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9511574" y="6085414"/>
              <a:ext cx="103849" cy="10174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84150" h="139700"/>
              <a:bevelB w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9649977" y="6085414"/>
              <a:ext cx="103849" cy="10174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84150" h="139700"/>
              <a:bevelB w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9784521" y="6085414"/>
              <a:ext cx="103849" cy="10174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84150" h="139700"/>
              <a:bevelB w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9091035" y="6085414"/>
              <a:ext cx="103849" cy="10174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84150" h="139700"/>
              <a:bevelB w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9925197" y="6085414"/>
              <a:ext cx="103849" cy="10174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84150" h="139700"/>
              <a:bevelB w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10063671" y="6085414"/>
              <a:ext cx="103849" cy="10174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84150" h="139700"/>
              <a:bevelB w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9225579" y="5850416"/>
              <a:ext cx="103849" cy="10174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84150" h="139700"/>
              <a:bevelB w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9370393" y="5850416"/>
              <a:ext cx="103849" cy="10174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84150" h="139700"/>
              <a:bevelB w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9511574" y="5850416"/>
              <a:ext cx="103849" cy="10174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84150" h="139700"/>
              <a:bevelB w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9649977" y="5850416"/>
              <a:ext cx="103849" cy="10174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84150" h="139700"/>
              <a:bevelB w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9784521" y="5850416"/>
              <a:ext cx="103849" cy="10174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84150" h="139700"/>
              <a:bevelB w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9091035" y="5850416"/>
              <a:ext cx="103849" cy="10174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84150" h="139700"/>
              <a:bevelB w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/>
          </p:nvSpPr>
          <p:spPr>
            <a:xfrm>
              <a:off x="9925197" y="5850416"/>
              <a:ext cx="103849" cy="10174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84150" h="139700"/>
              <a:bevelB w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10063671" y="5850416"/>
              <a:ext cx="103849" cy="10174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84150" h="139700"/>
              <a:bevelB w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9360469" y="5034822"/>
            <a:ext cx="1504604" cy="507314"/>
            <a:chOff x="9121075" y="5188401"/>
            <a:chExt cx="1504604" cy="507314"/>
          </a:xfrm>
        </p:grpSpPr>
        <p:grpSp>
          <p:nvGrpSpPr>
            <p:cNvPr id="271" name="Group 270"/>
            <p:cNvGrpSpPr/>
            <p:nvPr/>
          </p:nvGrpSpPr>
          <p:grpSpPr>
            <a:xfrm>
              <a:off x="9121075" y="5188401"/>
              <a:ext cx="1073026" cy="83986"/>
              <a:chOff x="9174730" y="5443203"/>
              <a:chExt cx="1073026" cy="83986"/>
            </a:xfrm>
          </p:grpSpPr>
          <p:grpSp>
            <p:nvGrpSpPr>
              <p:cNvPr id="264" name="Group 263"/>
              <p:cNvGrpSpPr/>
              <p:nvPr/>
            </p:nvGrpSpPr>
            <p:grpSpPr>
              <a:xfrm rot="10800000">
                <a:off x="9174730" y="5443203"/>
                <a:ext cx="1073026" cy="4730"/>
                <a:chOff x="9143168" y="5390123"/>
                <a:chExt cx="1073026" cy="4730"/>
              </a:xfrm>
            </p:grpSpPr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10033314" y="5394853"/>
                  <a:ext cx="182880" cy="0"/>
                </a:xfrm>
                <a:prstGeom prst="line">
                  <a:avLst/>
                </a:prstGeom>
                <a:ln w="3492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43168" y="5390123"/>
                  <a:ext cx="914400" cy="0"/>
                </a:xfrm>
                <a:prstGeom prst="line">
                  <a:avLst/>
                </a:prstGeom>
                <a:ln w="3492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5" name="Straight Connector 264"/>
              <p:cNvCxnSpPr/>
              <p:nvPr/>
            </p:nvCxnSpPr>
            <p:spPr>
              <a:xfrm>
                <a:off x="10056106" y="5527189"/>
                <a:ext cx="182880" cy="0"/>
              </a:xfrm>
              <a:prstGeom prst="line">
                <a:avLst/>
              </a:prstGeom>
              <a:ln w="3492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4" name="Rectangle 273"/>
            <p:cNvSpPr/>
            <p:nvPr/>
          </p:nvSpPr>
          <p:spPr>
            <a:xfrm>
              <a:off x="9402267" y="5326383"/>
              <a:ext cx="1223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rev primer</a:t>
              </a:r>
              <a:endParaRPr lang="en-US" dirty="0"/>
            </a:p>
          </p:txBody>
        </p:sp>
      </p:grpSp>
      <p:sp>
        <p:nvSpPr>
          <p:cNvPr id="277" name="Curved Down Arrow 276"/>
          <p:cNvSpPr/>
          <p:nvPr/>
        </p:nvSpPr>
        <p:spPr>
          <a:xfrm rot="5400000">
            <a:off x="10535561" y="4492796"/>
            <a:ext cx="481341" cy="29499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8" name="Curved Right Arrow 277"/>
          <p:cNvSpPr/>
          <p:nvPr/>
        </p:nvSpPr>
        <p:spPr>
          <a:xfrm>
            <a:off x="9072407" y="3381965"/>
            <a:ext cx="294818" cy="484632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9" name="Curved Right Arrow 278"/>
          <p:cNvSpPr/>
          <p:nvPr/>
        </p:nvSpPr>
        <p:spPr>
          <a:xfrm>
            <a:off x="9095604" y="5292026"/>
            <a:ext cx="294818" cy="484632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1" name="Oval 280"/>
          <p:cNvSpPr/>
          <p:nvPr/>
        </p:nvSpPr>
        <p:spPr>
          <a:xfrm>
            <a:off x="9244530" y="3986169"/>
            <a:ext cx="103849" cy="10174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84150" h="139700"/>
            <a:bevelB w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9389344" y="3986169"/>
            <a:ext cx="103849" cy="10174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84150" h="139700"/>
            <a:bevelB w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/>
          <p:cNvSpPr/>
          <p:nvPr/>
        </p:nvSpPr>
        <p:spPr>
          <a:xfrm>
            <a:off x="9530525" y="3986169"/>
            <a:ext cx="103849" cy="10174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84150" h="139700"/>
            <a:bevelB w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9668928" y="3986169"/>
            <a:ext cx="103849" cy="10174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84150" h="139700"/>
            <a:bevelB w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9803472" y="3986169"/>
            <a:ext cx="103849" cy="10174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84150" h="139700"/>
            <a:bevelB w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/>
          <p:cNvSpPr/>
          <p:nvPr/>
        </p:nvSpPr>
        <p:spPr>
          <a:xfrm>
            <a:off x="9109986" y="3986169"/>
            <a:ext cx="103849" cy="10174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84150" h="139700"/>
            <a:bevelB w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9944148" y="3986169"/>
            <a:ext cx="103849" cy="10174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84150" h="139700"/>
            <a:bevelB w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10082622" y="3986169"/>
            <a:ext cx="103849" cy="10174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84150" h="139700"/>
            <a:bevelB w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Down Arrow 289"/>
          <p:cNvSpPr/>
          <p:nvPr/>
        </p:nvSpPr>
        <p:spPr>
          <a:xfrm rot="16200000">
            <a:off x="5906941" y="2287869"/>
            <a:ext cx="327002" cy="299316"/>
          </a:xfrm>
          <a:prstGeom prst="downArrow">
            <a:avLst>
              <a:gd name="adj1" fmla="val 37196"/>
              <a:gd name="adj2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Down Arrow 290"/>
          <p:cNvSpPr/>
          <p:nvPr/>
        </p:nvSpPr>
        <p:spPr>
          <a:xfrm rot="16200000">
            <a:off x="8319132" y="2286298"/>
            <a:ext cx="327002" cy="299316"/>
          </a:xfrm>
          <a:prstGeom prst="downArrow">
            <a:avLst>
              <a:gd name="adj1" fmla="val 37196"/>
              <a:gd name="adj2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Down Arrow 291"/>
          <p:cNvSpPr/>
          <p:nvPr/>
        </p:nvSpPr>
        <p:spPr>
          <a:xfrm rot="16200000">
            <a:off x="3440980" y="2286887"/>
            <a:ext cx="327002" cy="299316"/>
          </a:xfrm>
          <a:prstGeom prst="downArrow">
            <a:avLst>
              <a:gd name="adj1" fmla="val 37196"/>
              <a:gd name="adj2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98615" y="367617"/>
            <a:ext cx="8589362" cy="12587950"/>
            <a:chOff x="366153" y="490156"/>
            <a:chExt cx="11452482" cy="16783932"/>
          </a:xfrm>
        </p:grpSpPr>
        <p:sp>
          <p:nvSpPr>
            <p:cNvPr id="1191" name="TextBox 1190"/>
            <p:cNvSpPr txBox="1"/>
            <p:nvPr/>
          </p:nvSpPr>
          <p:spPr>
            <a:xfrm>
              <a:off x="2191384" y="3674459"/>
              <a:ext cx="289010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Probe Design</a:t>
              </a:r>
            </a:p>
          </p:txBody>
        </p:sp>
        <p:sp>
          <p:nvSpPr>
            <p:cNvPr id="5" name="Down Arrow 4"/>
            <p:cNvSpPr/>
            <p:nvPr/>
          </p:nvSpPr>
          <p:spPr>
            <a:xfrm rot="16200000">
              <a:off x="1997639" y="2042173"/>
              <a:ext cx="292608" cy="457200"/>
            </a:xfrm>
            <a:prstGeom prst="downArrow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6" name="Down Arrow 5"/>
            <p:cNvSpPr/>
            <p:nvPr/>
          </p:nvSpPr>
          <p:spPr>
            <a:xfrm rot="5400000">
              <a:off x="2454839" y="2042172"/>
              <a:ext cx="292608" cy="457200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" name="Down Arrow 6"/>
            <p:cNvSpPr/>
            <p:nvPr/>
          </p:nvSpPr>
          <p:spPr>
            <a:xfrm rot="5400000">
              <a:off x="2912039" y="2042172"/>
              <a:ext cx="292608" cy="457200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9" name="Elbow Connector 8"/>
            <p:cNvCxnSpPr/>
            <p:nvPr/>
          </p:nvCxnSpPr>
          <p:spPr>
            <a:xfrm rot="5400000" flipH="1" flipV="1">
              <a:off x="1625138" y="2275343"/>
              <a:ext cx="274320" cy="26517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Down Arrow 17"/>
            <p:cNvSpPr/>
            <p:nvPr/>
          </p:nvSpPr>
          <p:spPr>
            <a:xfrm rot="5400000">
              <a:off x="3369239" y="2042172"/>
              <a:ext cx="292608" cy="457200"/>
            </a:xfrm>
            <a:prstGeom prst="downArrow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21" name="Elbow Connector 20"/>
            <p:cNvCxnSpPr>
              <a:endCxn id="18" idx="0"/>
            </p:cNvCxnSpPr>
            <p:nvPr/>
          </p:nvCxnSpPr>
          <p:spPr>
            <a:xfrm rot="16200000" flipV="1">
              <a:off x="3739575" y="2275345"/>
              <a:ext cx="274321" cy="26517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/>
            <p:nvPr/>
          </p:nvCxnSpPr>
          <p:spPr>
            <a:xfrm rot="5400000" flipH="1" flipV="1">
              <a:off x="4064183" y="2275342"/>
              <a:ext cx="274320" cy="26517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Down Arrow 22"/>
            <p:cNvSpPr/>
            <p:nvPr/>
          </p:nvSpPr>
          <p:spPr>
            <a:xfrm rot="16200000">
              <a:off x="4427303" y="2042172"/>
              <a:ext cx="292608" cy="45720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4" name="Down Arrow 23"/>
            <p:cNvSpPr/>
            <p:nvPr/>
          </p:nvSpPr>
          <p:spPr>
            <a:xfrm rot="16200000">
              <a:off x="4896710" y="2042172"/>
              <a:ext cx="292608" cy="4572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1927591" y="3397199"/>
              <a:ext cx="271115" cy="116374"/>
            </a:xfrm>
            <a:custGeom>
              <a:avLst/>
              <a:gdLst>
                <a:gd name="connsiteX0" fmla="*/ 0 w 348792"/>
                <a:gd name="connsiteY0" fmla="*/ 103790 h 103790"/>
                <a:gd name="connsiteX1" fmla="*/ 94268 w 348792"/>
                <a:gd name="connsiteY1" fmla="*/ 95 h 103790"/>
                <a:gd name="connsiteX2" fmla="*/ 197963 w 348792"/>
                <a:gd name="connsiteY2" fmla="*/ 84936 h 103790"/>
                <a:gd name="connsiteX3" fmla="*/ 311085 w 348792"/>
                <a:gd name="connsiteY3" fmla="*/ 75509 h 103790"/>
                <a:gd name="connsiteX4" fmla="*/ 348792 w 348792"/>
                <a:gd name="connsiteY4" fmla="*/ 95 h 103790"/>
                <a:gd name="connsiteX5" fmla="*/ 348792 w 348792"/>
                <a:gd name="connsiteY5" fmla="*/ 95 h 10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792" h="103790">
                  <a:moveTo>
                    <a:pt x="0" y="103790"/>
                  </a:moveTo>
                  <a:cubicBezTo>
                    <a:pt x="30637" y="53513"/>
                    <a:pt x="61274" y="3237"/>
                    <a:pt x="94268" y="95"/>
                  </a:cubicBezTo>
                  <a:cubicBezTo>
                    <a:pt x="127262" y="-3047"/>
                    <a:pt x="161827" y="72367"/>
                    <a:pt x="197963" y="84936"/>
                  </a:cubicBezTo>
                  <a:cubicBezTo>
                    <a:pt x="234099" y="97505"/>
                    <a:pt x="285947" y="89649"/>
                    <a:pt x="311085" y="75509"/>
                  </a:cubicBezTo>
                  <a:cubicBezTo>
                    <a:pt x="336223" y="61369"/>
                    <a:pt x="348792" y="95"/>
                    <a:pt x="348792" y="95"/>
                  </a:cubicBezTo>
                  <a:lnTo>
                    <a:pt x="348792" y="95"/>
                  </a:ln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1207" name="Group 1206"/>
            <p:cNvGrpSpPr/>
            <p:nvPr/>
          </p:nvGrpSpPr>
          <p:grpSpPr>
            <a:xfrm>
              <a:off x="2726749" y="5117219"/>
              <a:ext cx="2957721" cy="1158285"/>
              <a:chOff x="2965213" y="4666246"/>
              <a:chExt cx="2957721" cy="115828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965213" y="4666246"/>
                <a:ext cx="2957721" cy="1158285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999201" y="4833316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99201" y="4974605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999201" y="5116357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999201" y="5256582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999201" y="5398334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99201" y="5540086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999201" y="4691302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99201" y="5677180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161205" y="4833316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161205" y="4974605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161205" y="5116357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161205" y="5256582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161205" y="5398334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161205" y="5540086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161205" y="4691302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161205" y="5677180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323209" y="4833316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323209" y="4974605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323209" y="5116357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323209" y="5256582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323209" y="5398334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323209" y="5540086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323209" y="4691302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323209" y="5677180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85213" y="4833316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485213" y="4974605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485213" y="5116357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485213" y="5256582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485213" y="5398334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85213" y="5540086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485213" y="4691302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485213" y="5677180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650408" y="4833316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3650408" y="4974605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650408" y="5116357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650408" y="5256582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650408" y="5398334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650408" y="5540086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650408" y="4691302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650408" y="5677180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3815603" y="4833316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815603" y="4974605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815603" y="5116357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815603" y="5256582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815603" y="5398334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815603" y="5540086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815603" y="4691302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815603" y="5677180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971225" y="4828199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971225" y="4969488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971225" y="5111240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3971225" y="5251465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971225" y="5393217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971225" y="5534969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971225" y="4686185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971225" y="5672063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133229" y="4828199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4133229" y="4969488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133229" y="5111240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133229" y="5251465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4133229" y="5393217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4133229" y="5534969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4133229" y="4686185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133229" y="5672063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295233" y="4828199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4295233" y="4969488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4295233" y="5111240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295233" y="5251465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4295233" y="5393217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295233" y="5534969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4295233" y="4686185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4295233" y="5672063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4457237" y="4828199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4457237" y="4969488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4457237" y="5111240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4457237" y="5251465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4457237" y="5393217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4457237" y="5534969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4457237" y="4686185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4457237" y="5672063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4622432" y="4828199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4622432" y="4969488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4622432" y="5111240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4622432" y="5251465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4622432" y="5393217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4622432" y="5534969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4622432" y="4686185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4622432" y="5672063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4787627" y="4828199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4787627" y="4969488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4787627" y="5111240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4787627" y="5251465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4787627" y="5393217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4787627" y="5534969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787627" y="4686185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4787627" y="5672063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4939556" y="4828199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4939556" y="4969488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4939556" y="5111240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4939556" y="5251465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4939556" y="5393217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4939556" y="5534969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4939556" y="4686185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4939556" y="5672063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101560" y="4828199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5101560" y="4969488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5101560" y="5111240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5101560" y="5251465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5101560" y="5393217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5101560" y="5534969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5101560" y="4686185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5101560" y="5672063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5263564" y="4828199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5263564" y="4969488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263564" y="5111240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5263564" y="5251465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263564" y="5393217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5263564" y="5534969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5263564" y="4686185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5263564" y="5672063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5425568" y="4828199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5425568" y="4969488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425568" y="5111240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5425568" y="5251465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5425568" y="5393217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5425568" y="5534969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425568" y="4686185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5425568" y="5672063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5590763" y="4828199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5590763" y="4969488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5590763" y="5111240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5590763" y="5251465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5590763" y="5393217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5590763" y="5534969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5590763" y="4686185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5590763" y="5672063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5755958" y="4828199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5755958" y="4969488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5755958" y="5111240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5755958" y="5251465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5755958" y="5393217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5755958" y="5534969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5755958" y="4686185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5755958" y="5672063"/>
                <a:ext cx="128016" cy="1319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195" name="Freeform 194"/>
            <p:cNvSpPr/>
            <p:nvPr/>
          </p:nvSpPr>
          <p:spPr>
            <a:xfrm>
              <a:off x="2454092" y="3380142"/>
              <a:ext cx="228694" cy="103790"/>
            </a:xfrm>
            <a:custGeom>
              <a:avLst/>
              <a:gdLst>
                <a:gd name="connsiteX0" fmla="*/ 0 w 348792"/>
                <a:gd name="connsiteY0" fmla="*/ 103790 h 103790"/>
                <a:gd name="connsiteX1" fmla="*/ 94268 w 348792"/>
                <a:gd name="connsiteY1" fmla="*/ 95 h 103790"/>
                <a:gd name="connsiteX2" fmla="*/ 197963 w 348792"/>
                <a:gd name="connsiteY2" fmla="*/ 84936 h 103790"/>
                <a:gd name="connsiteX3" fmla="*/ 311085 w 348792"/>
                <a:gd name="connsiteY3" fmla="*/ 75509 h 103790"/>
                <a:gd name="connsiteX4" fmla="*/ 348792 w 348792"/>
                <a:gd name="connsiteY4" fmla="*/ 95 h 103790"/>
                <a:gd name="connsiteX5" fmla="*/ 348792 w 348792"/>
                <a:gd name="connsiteY5" fmla="*/ 95 h 10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792" h="103790">
                  <a:moveTo>
                    <a:pt x="0" y="103790"/>
                  </a:moveTo>
                  <a:cubicBezTo>
                    <a:pt x="30637" y="53513"/>
                    <a:pt x="61274" y="3237"/>
                    <a:pt x="94268" y="95"/>
                  </a:cubicBezTo>
                  <a:cubicBezTo>
                    <a:pt x="127262" y="-3047"/>
                    <a:pt x="161827" y="72367"/>
                    <a:pt x="197963" y="84936"/>
                  </a:cubicBezTo>
                  <a:cubicBezTo>
                    <a:pt x="234099" y="97505"/>
                    <a:pt x="285947" y="89649"/>
                    <a:pt x="311085" y="75509"/>
                  </a:cubicBezTo>
                  <a:cubicBezTo>
                    <a:pt x="336223" y="61369"/>
                    <a:pt x="348792" y="95"/>
                    <a:pt x="348792" y="95"/>
                  </a:cubicBezTo>
                  <a:lnTo>
                    <a:pt x="348792" y="9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96" name="Freeform 195"/>
            <p:cNvSpPr/>
            <p:nvPr/>
          </p:nvSpPr>
          <p:spPr>
            <a:xfrm>
              <a:off x="2945395" y="3416372"/>
              <a:ext cx="285349" cy="80568"/>
            </a:xfrm>
            <a:custGeom>
              <a:avLst/>
              <a:gdLst>
                <a:gd name="connsiteX0" fmla="*/ 0 w 348792"/>
                <a:gd name="connsiteY0" fmla="*/ 103790 h 103790"/>
                <a:gd name="connsiteX1" fmla="*/ 94268 w 348792"/>
                <a:gd name="connsiteY1" fmla="*/ 95 h 103790"/>
                <a:gd name="connsiteX2" fmla="*/ 197963 w 348792"/>
                <a:gd name="connsiteY2" fmla="*/ 84936 h 103790"/>
                <a:gd name="connsiteX3" fmla="*/ 311085 w 348792"/>
                <a:gd name="connsiteY3" fmla="*/ 75509 h 103790"/>
                <a:gd name="connsiteX4" fmla="*/ 348792 w 348792"/>
                <a:gd name="connsiteY4" fmla="*/ 95 h 103790"/>
                <a:gd name="connsiteX5" fmla="*/ 348792 w 348792"/>
                <a:gd name="connsiteY5" fmla="*/ 95 h 10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792" h="103790">
                  <a:moveTo>
                    <a:pt x="0" y="103790"/>
                  </a:moveTo>
                  <a:cubicBezTo>
                    <a:pt x="30637" y="53513"/>
                    <a:pt x="61274" y="3237"/>
                    <a:pt x="94268" y="95"/>
                  </a:cubicBezTo>
                  <a:cubicBezTo>
                    <a:pt x="127262" y="-3047"/>
                    <a:pt x="161827" y="72367"/>
                    <a:pt x="197963" y="84936"/>
                  </a:cubicBezTo>
                  <a:cubicBezTo>
                    <a:pt x="234099" y="97505"/>
                    <a:pt x="285947" y="89649"/>
                    <a:pt x="311085" y="75509"/>
                  </a:cubicBezTo>
                  <a:cubicBezTo>
                    <a:pt x="336223" y="61369"/>
                    <a:pt x="348792" y="95"/>
                    <a:pt x="348792" y="95"/>
                  </a:cubicBezTo>
                  <a:lnTo>
                    <a:pt x="348792" y="95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00" name="Freeform 199"/>
            <p:cNvSpPr/>
            <p:nvPr/>
          </p:nvSpPr>
          <p:spPr>
            <a:xfrm>
              <a:off x="3442789" y="3406937"/>
              <a:ext cx="285166" cy="78842"/>
            </a:xfrm>
            <a:custGeom>
              <a:avLst/>
              <a:gdLst>
                <a:gd name="connsiteX0" fmla="*/ 0 w 348792"/>
                <a:gd name="connsiteY0" fmla="*/ 103790 h 103790"/>
                <a:gd name="connsiteX1" fmla="*/ 94268 w 348792"/>
                <a:gd name="connsiteY1" fmla="*/ 95 h 103790"/>
                <a:gd name="connsiteX2" fmla="*/ 197963 w 348792"/>
                <a:gd name="connsiteY2" fmla="*/ 84936 h 103790"/>
                <a:gd name="connsiteX3" fmla="*/ 311085 w 348792"/>
                <a:gd name="connsiteY3" fmla="*/ 75509 h 103790"/>
                <a:gd name="connsiteX4" fmla="*/ 348792 w 348792"/>
                <a:gd name="connsiteY4" fmla="*/ 95 h 103790"/>
                <a:gd name="connsiteX5" fmla="*/ 348792 w 348792"/>
                <a:gd name="connsiteY5" fmla="*/ 95 h 10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792" h="103790">
                  <a:moveTo>
                    <a:pt x="0" y="103790"/>
                  </a:moveTo>
                  <a:cubicBezTo>
                    <a:pt x="30637" y="53513"/>
                    <a:pt x="61274" y="3237"/>
                    <a:pt x="94268" y="95"/>
                  </a:cubicBezTo>
                  <a:cubicBezTo>
                    <a:pt x="127262" y="-3047"/>
                    <a:pt x="161827" y="72367"/>
                    <a:pt x="197963" y="84936"/>
                  </a:cubicBezTo>
                  <a:cubicBezTo>
                    <a:pt x="234099" y="97505"/>
                    <a:pt x="285947" y="89649"/>
                    <a:pt x="311085" y="75509"/>
                  </a:cubicBezTo>
                  <a:cubicBezTo>
                    <a:pt x="336223" y="61369"/>
                    <a:pt x="348792" y="95"/>
                    <a:pt x="348792" y="95"/>
                  </a:cubicBezTo>
                  <a:lnTo>
                    <a:pt x="348792" y="95"/>
                  </a:ln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01" name="Freeform 200"/>
            <p:cNvSpPr/>
            <p:nvPr/>
          </p:nvSpPr>
          <p:spPr>
            <a:xfrm>
              <a:off x="4305964" y="3396075"/>
              <a:ext cx="271115" cy="116374"/>
            </a:xfrm>
            <a:custGeom>
              <a:avLst/>
              <a:gdLst>
                <a:gd name="connsiteX0" fmla="*/ 0 w 348792"/>
                <a:gd name="connsiteY0" fmla="*/ 103790 h 103790"/>
                <a:gd name="connsiteX1" fmla="*/ 94268 w 348792"/>
                <a:gd name="connsiteY1" fmla="*/ 95 h 103790"/>
                <a:gd name="connsiteX2" fmla="*/ 197963 w 348792"/>
                <a:gd name="connsiteY2" fmla="*/ 84936 h 103790"/>
                <a:gd name="connsiteX3" fmla="*/ 311085 w 348792"/>
                <a:gd name="connsiteY3" fmla="*/ 75509 h 103790"/>
                <a:gd name="connsiteX4" fmla="*/ 348792 w 348792"/>
                <a:gd name="connsiteY4" fmla="*/ 95 h 103790"/>
                <a:gd name="connsiteX5" fmla="*/ 348792 w 348792"/>
                <a:gd name="connsiteY5" fmla="*/ 95 h 10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792" h="103790">
                  <a:moveTo>
                    <a:pt x="0" y="103790"/>
                  </a:moveTo>
                  <a:cubicBezTo>
                    <a:pt x="30637" y="53513"/>
                    <a:pt x="61274" y="3237"/>
                    <a:pt x="94268" y="95"/>
                  </a:cubicBezTo>
                  <a:cubicBezTo>
                    <a:pt x="127262" y="-3047"/>
                    <a:pt x="161827" y="72367"/>
                    <a:pt x="197963" y="84936"/>
                  </a:cubicBezTo>
                  <a:cubicBezTo>
                    <a:pt x="234099" y="97505"/>
                    <a:pt x="285947" y="89649"/>
                    <a:pt x="311085" y="75509"/>
                  </a:cubicBezTo>
                  <a:cubicBezTo>
                    <a:pt x="336223" y="61369"/>
                    <a:pt x="348792" y="95"/>
                    <a:pt x="348792" y="95"/>
                  </a:cubicBezTo>
                  <a:lnTo>
                    <a:pt x="348792" y="95"/>
                  </a:ln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03" name="Freeform 202"/>
            <p:cNvSpPr/>
            <p:nvPr/>
          </p:nvSpPr>
          <p:spPr>
            <a:xfrm>
              <a:off x="4869597" y="3416868"/>
              <a:ext cx="265902" cy="86202"/>
            </a:xfrm>
            <a:custGeom>
              <a:avLst/>
              <a:gdLst>
                <a:gd name="connsiteX0" fmla="*/ 0 w 348792"/>
                <a:gd name="connsiteY0" fmla="*/ 103790 h 103790"/>
                <a:gd name="connsiteX1" fmla="*/ 94268 w 348792"/>
                <a:gd name="connsiteY1" fmla="*/ 95 h 103790"/>
                <a:gd name="connsiteX2" fmla="*/ 197963 w 348792"/>
                <a:gd name="connsiteY2" fmla="*/ 84936 h 103790"/>
                <a:gd name="connsiteX3" fmla="*/ 311085 w 348792"/>
                <a:gd name="connsiteY3" fmla="*/ 75509 h 103790"/>
                <a:gd name="connsiteX4" fmla="*/ 348792 w 348792"/>
                <a:gd name="connsiteY4" fmla="*/ 95 h 103790"/>
                <a:gd name="connsiteX5" fmla="*/ 348792 w 348792"/>
                <a:gd name="connsiteY5" fmla="*/ 95 h 10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792" h="103790">
                  <a:moveTo>
                    <a:pt x="0" y="103790"/>
                  </a:moveTo>
                  <a:cubicBezTo>
                    <a:pt x="30637" y="53513"/>
                    <a:pt x="61274" y="3237"/>
                    <a:pt x="94268" y="95"/>
                  </a:cubicBezTo>
                  <a:cubicBezTo>
                    <a:pt x="127262" y="-3047"/>
                    <a:pt x="161827" y="72367"/>
                    <a:pt x="197963" y="84936"/>
                  </a:cubicBezTo>
                  <a:cubicBezTo>
                    <a:pt x="234099" y="97505"/>
                    <a:pt x="285947" y="89649"/>
                    <a:pt x="311085" y="75509"/>
                  </a:cubicBezTo>
                  <a:cubicBezTo>
                    <a:pt x="336223" y="61369"/>
                    <a:pt x="348792" y="95"/>
                    <a:pt x="348792" y="95"/>
                  </a:cubicBezTo>
                  <a:lnTo>
                    <a:pt x="348792" y="95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07" name="Rounded Rectangle 206"/>
            <p:cNvSpPr/>
            <p:nvPr/>
          </p:nvSpPr>
          <p:spPr>
            <a:xfrm rot="19167575">
              <a:off x="7208838" y="1257160"/>
              <a:ext cx="592628" cy="25979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25400">
              <a:bevelT w="82550" h="1270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13" name="Rounded Rectangle 212"/>
            <p:cNvSpPr/>
            <p:nvPr/>
          </p:nvSpPr>
          <p:spPr>
            <a:xfrm rot="20416002">
              <a:off x="7221994" y="1693481"/>
              <a:ext cx="592628" cy="25979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25400">
              <a:bevelT w="82550" h="1270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14" name="Rounded Rectangle 213"/>
            <p:cNvSpPr/>
            <p:nvPr/>
          </p:nvSpPr>
          <p:spPr>
            <a:xfrm rot="1817488">
              <a:off x="7775303" y="1457154"/>
              <a:ext cx="580856" cy="26506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25400">
              <a:bevelT w="82550" h="1270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17" name="Rounded Rectangle 216"/>
            <p:cNvSpPr/>
            <p:nvPr/>
          </p:nvSpPr>
          <p:spPr>
            <a:xfrm rot="12940226">
              <a:off x="10102962" y="1213145"/>
              <a:ext cx="580856" cy="26506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25400">
              <a:bevelT w="82550" h="10795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18" name="Rounded Rectangle 217"/>
            <p:cNvSpPr/>
            <p:nvPr/>
          </p:nvSpPr>
          <p:spPr>
            <a:xfrm rot="1147265">
              <a:off x="9840530" y="1522625"/>
              <a:ext cx="592628" cy="25979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25400">
              <a:bevelT w="82550" h="10795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19" name="Rounded Rectangle 218"/>
            <p:cNvSpPr/>
            <p:nvPr/>
          </p:nvSpPr>
          <p:spPr>
            <a:xfrm rot="18141915">
              <a:off x="10492158" y="1529402"/>
              <a:ext cx="580856" cy="26506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25400">
              <a:bevelT w="82550" h="10795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22" name="Oval 221"/>
            <p:cNvSpPr/>
            <p:nvPr/>
          </p:nvSpPr>
          <p:spPr>
            <a:xfrm>
              <a:off x="7361830" y="1387059"/>
              <a:ext cx="129925" cy="117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23" name="Oval 222"/>
            <p:cNvSpPr/>
            <p:nvPr/>
          </p:nvSpPr>
          <p:spPr>
            <a:xfrm>
              <a:off x="8097438" y="1587674"/>
              <a:ext cx="129925" cy="117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24" name="Oval 223"/>
            <p:cNvSpPr/>
            <p:nvPr/>
          </p:nvSpPr>
          <p:spPr>
            <a:xfrm>
              <a:off x="7361830" y="1791249"/>
              <a:ext cx="129925" cy="117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966560" y="1554321"/>
              <a:ext cx="129925" cy="117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29" name="Oval 228"/>
            <p:cNvSpPr/>
            <p:nvPr/>
          </p:nvSpPr>
          <p:spPr>
            <a:xfrm>
              <a:off x="10624151" y="1733743"/>
              <a:ext cx="129925" cy="117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450212" y="1379600"/>
              <a:ext cx="129925" cy="117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34" name="Diagonal Stripe 233"/>
            <p:cNvSpPr/>
            <p:nvPr/>
          </p:nvSpPr>
          <p:spPr>
            <a:xfrm>
              <a:off x="8289890" y="2297153"/>
              <a:ext cx="876381" cy="583306"/>
            </a:xfrm>
            <a:prstGeom prst="diagStripe">
              <a:avLst>
                <a:gd name="adj" fmla="val 6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35" name="Diagonal Stripe 234"/>
            <p:cNvSpPr/>
            <p:nvPr/>
          </p:nvSpPr>
          <p:spPr>
            <a:xfrm>
              <a:off x="9182226" y="2301915"/>
              <a:ext cx="876381" cy="583306"/>
            </a:xfrm>
            <a:prstGeom prst="diagStripe">
              <a:avLst>
                <a:gd name="adj" fmla="val 6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36" name="Curved Left Arrow 235"/>
            <p:cNvSpPr/>
            <p:nvPr/>
          </p:nvSpPr>
          <p:spPr>
            <a:xfrm>
              <a:off x="9266554" y="2136588"/>
              <a:ext cx="727091" cy="320688"/>
            </a:xfrm>
            <a:prstGeom prst="curved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37" name="Curved Left Arrow 236"/>
            <p:cNvSpPr/>
            <p:nvPr/>
          </p:nvSpPr>
          <p:spPr>
            <a:xfrm rot="10800000">
              <a:off x="8353694" y="2118299"/>
              <a:ext cx="727091" cy="320688"/>
            </a:xfrm>
            <a:prstGeom prst="curved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grpSp>
          <p:nvGrpSpPr>
            <p:cNvPr id="246" name="Group 245"/>
            <p:cNvGrpSpPr/>
            <p:nvPr/>
          </p:nvGrpSpPr>
          <p:grpSpPr>
            <a:xfrm rot="3373243">
              <a:off x="8498032" y="2492173"/>
              <a:ext cx="216637" cy="716867"/>
              <a:chOff x="3053053" y="4828032"/>
              <a:chExt cx="664156" cy="1847088"/>
            </a:xfrm>
          </p:grpSpPr>
          <p:sp>
            <p:nvSpPr>
              <p:cNvPr id="238" name="Rounded Rectangle 237"/>
              <p:cNvSpPr/>
              <p:nvPr/>
            </p:nvSpPr>
            <p:spPr>
              <a:xfrm>
                <a:off x="3056934" y="4828032"/>
                <a:ext cx="660275" cy="184708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2000">
                    <a:schemeClr val="accent3">
                      <a:lumMod val="5000"/>
                      <a:lumOff val="95000"/>
                    </a:schemeClr>
                  </a:gs>
                  <a:gs pos="99000">
                    <a:schemeClr val="accent3">
                      <a:lumMod val="45000"/>
                      <a:lumOff val="55000"/>
                    </a:schemeClr>
                  </a:gs>
                  <a:gs pos="95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3053053" y="4828032"/>
                <a:ext cx="664156" cy="8778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240" name="Cloud 239"/>
              <p:cNvSpPr/>
              <p:nvPr/>
            </p:nvSpPr>
            <p:spPr>
              <a:xfrm>
                <a:off x="3142231" y="6364224"/>
                <a:ext cx="504429" cy="292608"/>
              </a:xfrm>
              <a:prstGeom prst="cloud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 rot="18236807">
              <a:off x="9650032" y="2493442"/>
              <a:ext cx="216637" cy="716867"/>
              <a:chOff x="3053053" y="4828032"/>
              <a:chExt cx="664156" cy="1847088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sp>
            <p:nvSpPr>
              <p:cNvPr id="252" name="Rounded Rectangle 251"/>
              <p:cNvSpPr/>
              <p:nvPr/>
            </p:nvSpPr>
            <p:spPr>
              <a:xfrm>
                <a:off x="3056934" y="4828032"/>
                <a:ext cx="660275" cy="184708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2000">
                    <a:schemeClr val="accent3">
                      <a:lumMod val="5000"/>
                      <a:lumOff val="95000"/>
                    </a:schemeClr>
                  </a:gs>
                  <a:gs pos="99000">
                    <a:schemeClr val="accent3">
                      <a:lumMod val="45000"/>
                      <a:lumOff val="55000"/>
                    </a:schemeClr>
                  </a:gs>
                  <a:gs pos="95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3053053" y="4828032"/>
                <a:ext cx="664156" cy="8778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254" name="Cloud 253"/>
              <p:cNvSpPr/>
              <p:nvPr/>
            </p:nvSpPr>
            <p:spPr>
              <a:xfrm>
                <a:off x="3142231" y="6364224"/>
                <a:ext cx="504429" cy="292608"/>
              </a:xfrm>
              <a:prstGeom prst="cloud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202" name="Group 1201"/>
            <p:cNvGrpSpPr/>
            <p:nvPr/>
          </p:nvGrpSpPr>
          <p:grpSpPr>
            <a:xfrm>
              <a:off x="1150090" y="6658853"/>
              <a:ext cx="2405265" cy="1334590"/>
              <a:chOff x="1550558" y="5191915"/>
              <a:chExt cx="2405265" cy="1334590"/>
            </a:xfrm>
          </p:grpSpPr>
          <p:sp>
            <p:nvSpPr>
              <p:cNvPr id="1195" name="Rectangle 1194"/>
              <p:cNvSpPr/>
              <p:nvPr/>
            </p:nvSpPr>
            <p:spPr>
              <a:xfrm>
                <a:off x="1550558" y="6095898"/>
                <a:ext cx="2405265" cy="43060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grpSp>
            <p:nvGrpSpPr>
              <p:cNvPr id="371" name="Group 370"/>
              <p:cNvGrpSpPr/>
              <p:nvPr/>
            </p:nvGrpSpPr>
            <p:grpSpPr>
              <a:xfrm>
                <a:off x="1662039" y="5191915"/>
                <a:ext cx="2169558" cy="1242133"/>
                <a:chOff x="2333756" y="3978204"/>
                <a:chExt cx="2169558" cy="1242133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2333756" y="4496913"/>
                  <a:ext cx="2169558" cy="7234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57" name="Freeform 256"/>
                <p:cNvSpPr/>
                <p:nvPr/>
              </p:nvSpPr>
              <p:spPr>
                <a:xfrm>
                  <a:off x="3557059" y="4186045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58" name="Freeform 257"/>
                <p:cNvSpPr/>
                <p:nvPr/>
              </p:nvSpPr>
              <p:spPr>
                <a:xfrm>
                  <a:off x="3680429" y="4352960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59" name="Freeform 258"/>
                <p:cNvSpPr/>
                <p:nvPr/>
              </p:nvSpPr>
              <p:spPr>
                <a:xfrm>
                  <a:off x="3876376" y="4238788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60" name="Freeform 259"/>
                <p:cNvSpPr/>
                <p:nvPr/>
              </p:nvSpPr>
              <p:spPr>
                <a:xfrm>
                  <a:off x="3999746" y="4352957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61" name="Freeform 260"/>
                <p:cNvSpPr/>
                <p:nvPr/>
              </p:nvSpPr>
              <p:spPr>
                <a:xfrm>
                  <a:off x="3182892" y="3978204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62" name="Freeform 261"/>
                <p:cNvSpPr/>
                <p:nvPr/>
              </p:nvSpPr>
              <p:spPr>
                <a:xfrm>
                  <a:off x="3390144" y="4294902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63" name="Freeform 262"/>
                <p:cNvSpPr/>
                <p:nvPr/>
              </p:nvSpPr>
              <p:spPr>
                <a:xfrm>
                  <a:off x="3339769" y="4124672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64" name="Freeform 263"/>
                <p:cNvSpPr/>
                <p:nvPr/>
              </p:nvSpPr>
              <p:spPr>
                <a:xfrm>
                  <a:off x="3498339" y="4402287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65" name="Freeform 264"/>
                <p:cNvSpPr/>
                <p:nvPr/>
              </p:nvSpPr>
              <p:spPr>
                <a:xfrm>
                  <a:off x="3767514" y="4120730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66" name="Freeform 265"/>
                <p:cNvSpPr/>
                <p:nvPr/>
              </p:nvSpPr>
              <p:spPr>
                <a:xfrm>
                  <a:off x="4266543" y="4222217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67" name="Freeform 266"/>
                <p:cNvSpPr/>
                <p:nvPr/>
              </p:nvSpPr>
              <p:spPr>
                <a:xfrm>
                  <a:off x="2901842" y="4106426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68" name="Freeform 267"/>
                <p:cNvSpPr/>
                <p:nvPr/>
              </p:nvSpPr>
              <p:spPr>
                <a:xfrm>
                  <a:off x="3097605" y="4222217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69" name="Freeform 268"/>
                <p:cNvSpPr/>
                <p:nvPr/>
              </p:nvSpPr>
              <p:spPr>
                <a:xfrm>
                  <a:off x="3026832" y="4416361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70" name="Freeform 269"/>
                <p:cNvSpPr/>
                <p:nvPr/>
              </p:nvSpPr>
              <p:spPr>
                <a:xfrm>
                  <a:off x="3256067" y="4416361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71" name="Freeform 270"/>
                <p:cNvSpPr/>
                <p:nvPr/>
              </p:nvSpPr>
              <p:spPr>
                <a:xfrm>
                  <a:off x="2701211" y="4146963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72" name="Freeform 271"/>
                <p:cNvSpPr/>
                <p:nvPr/>
              </p:nvSpPr>
              <p:spPr>
                <a:xfrm>
                  <a:off x="2472724" y="4134331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73" name="Freeform 272"/>
                <p:cNvSpPr/>
                <p:nvPr/>
              </p:nvSpPr>
              <p:spPr>
                <a:xfrm>
                  <a:off x="2581644" y="4280466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74" name="Freeform 273"/>
                <p:cNvSpPr/>
                <p:nvPr/>
              </p:nvSpPr>
              <p:spPr>
                <a:xfrm>
                  <a:off x="4123456" y="4096182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75" name="Freeform 274"/>
                <p:cNvSpPr/>
                <p:nvPr/>
              </p:nvSpPr>
              <p:spPr>
                <a:xfrm>
                  <a:off x="2827298" y="4370743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76" name="Flowchart: Process 275"/>
                <p:cNvSpPr/>
                <p:nvPr/>
              </p:nvSpPr>
              <p:spPr>
                <a:xfrm>
                  <a:off x="2492887" y="4801065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82" name="Flowchart: Process 281"/>
                <p:cNvSpPr/>
                <p:nvPr/>
              </p:nvSpPr>
              <p:spPr>
                <a:xfrm>
                  <a:off x="2626114" y="4940139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83" name="Flowchart: Process 282"/>
                <p:cNvSpPr/>
                <p:nvPr/>
              </p:nvSpPr>
              <p:spPr>
                <a:xfrm>
                  <a:off x="2859403" y="5031752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84" name="Flowchart: Process 283"/>
                <p:cNvSpPr/>
                <p:nvPr/>
              </p:nvSpPr>
              <p:spPr>
                <a:xfrm>
                  <a:off x="2741647" y="4827750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85" name="Flowchart: Process 284"/>
                <p:cNvSpPr/>
                <p:nvPr/>
              </p:nvSpPr>
              <p:spPr>
                <a:xfrm>
                  <a:off x="2936245" y="4753059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86" name="Flowchart: Process 285"/>
                <p:cNvSpPr/>
                <p:nvPr/>
              </p:nvSpPr>
              <p:spPr>
                <a:xfrm>
                  <a:off x="3055466" y="5068328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87" name="Flowchart: Process 286"/>
                <p:cNvSpPr/>
                <p:nvPr/>
              </p:nvSpPr>
              <p:spPr>
                <a:xfrm>
                  <a:off x="3146935" y="4864326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88" name="Flowchart: Process 287"/>
                <p:cNvSpPr/>
                <p:nvPr/>
              </p:nvSpPr>
              <p:spPr>
                <a:xfrm>
                  <a:off x="3273703" y="5090844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89" name="Flowchart: Process 288"/>
                <p:cNvSpPr/>
                <p:nvPr/>
              </p:nvSpPr>
              <p:spPr>
                <a:xfrm>
                  <a:off x="3206612" y="4624776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90" name="Flowchart: Process 289"/>
                <p:cNvSpPr/>
                <p:nvPr/>
              </p:nvSpPr>
              <p:spPr>
                <a:xfrm>
                  <a:off x="3352159" y="4804198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91" name="Flowchart: Process 290"/>
                <p:cNvSpPr/>
                <p:nvPr/>
              </p:nvSpPr>
              <p:spPr>
                <a:xfrm>
                  <a:off x="3422714" y="4979156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92" name="Flowchart: Process 291"/>
                <p:cNvSpPr/>
                <p:nvPr/>
              </p:nvSpPr>
              <p:spPr>
                <a:xfrm>
                  <a:off x="3531491" y="5084100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93" name="Flowchart: Process 292"/>
                <p:cNvSpPr/>
                <p:nvPr/>
              </p:nvSpPr>
              <p:spPr>
                <a:xfrm>
                  <a:off x="3608436" y="4834932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94" name="Flowchart: Process 293"/>
                <p:cNvSpPr/>
                <p:nvPr/>
              </p:nvSpPr>
              <p:spPr>
                <a:xfrm>
                  <a:off x="3700268" y="5010948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95" name="Flowchart: Process 294"/>
                <p:cNvSpPr/>
                <p:nvPr/>
              </p:nvSpPr>
              <p:spPr>
                <a:xfrm>
                  <a:off x="3799753" y="4782845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96" name="Flowchart: Process 295"/>
                <p:cNvSpPr/>
                <p:nvPr/>
              </p:nvSpPr>
              <p:spPr>
                <a:xfrm>
                  <a:off x="3901412" y="4911062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97" name="Flowchart: Process 296"/>
                <p:cNvSpPr/>
                <p:nvPr/>
              </p:nvSpPr>
              <p:spPr>
                <a:xfrm>
                  <a:off x="4040446" y="5013957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98" name="Flowchart: Process 297"/>
                <p:cNvSpPr/>
                <p:nvPr/>
              </p:nvSpPr>
              <p:spPr>
                <a:xfrm>
                  <a:off x="4149844" y="4750781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99" name="Flowchart: Process 298"/>
                <p:cNvSpPr/>
                <p:nvPr/>
              </p:nvSpPr>
              <p:spPr>
                <a:xfrm>
                  <a:off x="4306397" y="4877925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01" name="Freeform 300"/>
                <p:cNvSpPr/>
                <p:nvPr/>
              </p:nvSpPr>
              <p:spPr>
                <a:xfrm>
                  <a:off x="3603567" y="4015591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00" name="Flowchart: Process 299"/>
                <p:cNvSpPr/>
                <p:nvPr/>
              </p:nvSpPr>
              <p:spPr>
                <a:xfrm>
                  <a:off x="3635462" y="4677629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</p:grpSp>
        <p:sp>
          <p:nvSpPr>
            <p:cNvPr id="315" name="Freeform 314"/>
            <p:cNvSpPr/>
            <p:nvPr/>
          </p:nvSpPr>
          <p:spPr>
            <a:xfrm rot="16200000">
              <a:off x="7606228" y="4265067"/>
              <a:ext cx="112889" cy="929337"/>
            </a:xfrm>
            <a:custGeom>
              <a:avLst/>
              <a:gdLst>
                <a:gd name="connsiteX0" fmla="*/ 32522 w 148690"/>
                <a:gd name="connsiteY0" fmla="*/ 0 h 1175657"/>
                <a:gd name="connsiteX1" fmla="*/ 148637 w 148690"/>
                <a:gd name="connsiteY1" fmla="*/ 246743 h 1175657"/>
                <a:gd name="connsiteX2" fmla="*/ 47037 w 148690"/>
                <a:gd name="connsiteY2" fmla="*/ 478971 h 1175657"/>
                <a:gd name="connsiteX3" fmla="*/ 3494 w 148690"/>
                <a:gd name="connsiteY3" fmla="*/ 696686 h 1175657"/>
                <a:gd name="connsiteX4" fmla="*/ 134122 w 148690"/>
                <a:gd name="connsiteY4" fmla="*/ 928914 h 1175657"/>
                <a:gd name="connsiteX5" fmla="*/ 76065 w 148690"/>
                <a:gd name="connsiteY5" fmla="*/ 1175657 h 1175657"/>
                <a:gd name="connsiteX6" fmla="*/ 76065 w 148690"/>
                <a:gd name="connsiteY6" fmla="*/ 1175657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690" h="1175657">
                  <a:moveTo>
                    <a:pt x="32522" y="0"/>
                  </a:moveTo>
                  <a:cubicBezTo>
                    <a:pt x="89370" y="83457"/>
                    <a:pt x="146218" y="166915"/>
                    <a:pt x="148637" y="246743"/>
                  </a:cubicBezTo>
                  <a:cubicBezTo>
                    <a:pt x="151056" y="326571"/>
                    <a:pt x="71227" y="403981"/>
                    <a:pt x="47037" y="478971"/>
                  </a:cubicBezTo>
                  <a:cubicBezTo>
                    <a:pt x="22847" y="553961"/>
                    <a:pt x="-11020" y="621696"/>
                    <a:pt x="3494" y="696686"/>
                  </a:cubicBezTo>
                  <a:cubicBezTo>
                    <a:pt x="18008" y="771676"/>
                    <a:pt x="122027" y="849086"/>
                    <a:pt x="134122" y="928914"/>
                  </a:cubicBezTo>
                  <a:cubicBezTo>
                    <a:pt x="146217" y="1008742"/>
                    <a:pt x="76065" y="1175657"/>
                    <a:pt x="76065" y="1175657"/>
                  </a:cubicBezTo>
                  <a:lnTo>
                    <a:pt x="76065" y="117565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317" name="Freeform 316"/>
            <p:cNvSpPr/>
            <p:nvPr/>
          </p:nvSpPr>
          <p:spPr>
            <a:xfrm rot="16200000">
              <a:off x="7999962" y="4634606"/>
              <a:ext cx="141960" cy="774102"/>
            </a:xfrm>
            <a:custGeom>
              <a:avLst/>
              <a:gdLst>
                <a:gd name="connsiteX0" fmla="*/ 32522 w 148690"/>
                <a:gd name="connsiteY0" fmla="*/ 0 h 1175657"/>
                <a:gd name="connsiteX1" fmla="*/ 148637 w 148690"/>
                <a:gd name="connsiteY1" fmla="*/ 246743 h 1175657"/>
                <a:gd name="connsiteX2" fmla="*/ 47037 w 148690"/>
                <a:gd name="connsiteY2" fmla="*/ 478971 h 1175657"/>
                <a:gd name="connsiteX3" fmla="*/ 3494 w 148690"/>
                <a:gd name="connsiteY3" fmla="*/ 696686 h 1175657"/>
                <a:gd name="connsiteX4" fmla="*/ 134122 w 148690"/>
                <a:gd name="connsiteY4" fmla="*/ 928914 h 1175657"/>
                <a:gd name="connsiteX5" fmla="*/ 76065 w 148690"/>
                <a:gd name="connsiteY5" fmla="*/ 1175657 h 1175657"/>
                <a:gd name="connsiteX6" fmla="*/ 76065 w 148690"/>
                <a:gd name="connsiteY6" fmla="*/ 1175657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690" h="1175657">
                  <a:moveTo>
                    <a:pt x="32522" y="0"/>
                  </a:moveTo>
                  <a:cubicBezTo>
                    <a:pt x="89370" y="83457"/>
                    <a:pt x="146218" y="166915"/>
                    <a:pt x="148637" y="246743"/>
                  </a:cubicBezTo>
                  <a:cubicBezTo>
                    <a:pt x="151056" y="326571"/>
                    <a:pt x="71227" y="403981"/>
                    <a:pt x="47037" y="478971"/>
                  </a:cubicBezTo>
                  <a:cubicBezTo>
                    <a:pt x="22847" y="553961"/>
                    <a:pt x="-11020" y="621696"/>
                    <a:pt x="3494" y="696686"/>
                  </a:cubicBezTo>
                  <a:cubicBezTo>
                    <a:pt x="18008" y="771676"/>
                    <a:pt x="122027" y="849086"/>
                    <a:pt x="134122" y="928914"/>
                  </a:cubicBezTo>
                  <a:cubicBezTo>
                    <a:pt x="146217" y="1008742"/>
                    <a:pt x="76065" y="1175657"/>
                    <a:pt x="76065" y="1175657"/>
                  </a:cubicBezTo>
                  <a:lnTo>
                    <a:pt x="76065" y="117565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318" name="Freeform 317"/>
            <p:cNvSpPr/>
            <p:nvPr/>
          </p:nvSpPr>
          <p:spPr>
            <a:xfrm rot="16200000">
              <a:off x="7546063" y="4912651"/>
              <a:ext cx="99786" cy="671745"/>
            </a:xfrm>
            <a:custGeom>
              <a:avLst/>
              <a:gdLst>
                <a:gd name="connsiteX0" fmla="*/ 32522 w 148690"/>
                <a:gd name="connsiteY0" fmla="*/ 0 h 1175657"/>
                <a:gd name="connsiteX1" fmla="*/ 148637 w 148690"/>
                <a:gd name="connsiteY1" fmla="*/ 246743 h 1175657"/>
                <a:gd name="connsiteX2" fmla="*/ 47037 w 148690"/>
                <a:gd name="connsiteY2" fmla="*/ 478971 h 1175657"/>
                <a:gd name="connsiteX3" fmla="*/ 3494 w 148690"/>
                <a:gd name="connsiteY3" fmla="*/ 696686 h 1175657"/>
                <a:gd name="connsiteX4" fmla="*/ 134122 w 148690"/>
                <a:gd name="connsiteY4" fmla="*/ 928914 h 1175657"/>
                <a:gd name="connsiteX5" fmla="*/ 76065 w 148690"/>
                <a:gd name="connsiteY5" fmla="*/ 1175657 h 1175657"/>
                <a:gd name="connsiteX6" fmla="*/ 76065 w 148690"/>
                <a:gd name="connsiteY6" fmla="*/ 1175657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690" h="1175657">
                  <a:moveTo>
                    <a:pt x="32522" y="0"/>
                  </a:moveTo>
                  <a:cubicBezTo>
                    <a:pt x="89370" y="83457"/>
                    <a:pt x="146218" y="166915"/>
                    <a:pt x="148637" y="246743"/>
                  </a:cubicBezTo>
                  <a:cubicBezTo>
                    <a:pt x="151056" y="326571"/>
                    <a:pt x="71227" y="403981"/>
                    <a:pt x="47037" y="478971"/>
                  </a:cubicBezTo>
                  <a:cubicBezTo>
                    <a:pt x="22847" y="553961"/>
                    <a:pt x="-11020" y="621696"/>
                    <a:pt x="3494" y="696686"/>
                  </a:cubicBezTo>
                  <a:cubicBezTo>
                    <a:pt x="18008" y="771676"/>
                    <a:pt x="122027" y="849086"/>
                    <a:pt x="134122" y="928914"/>
                  </a:cubicBezTo>
                  <a:cubicBezTo>
                    <a:pt x="146217" y="1008742"/>
                    <a:pt x="76065" y="1175657"/>
                    <a:pt x="76065" y="1175657"/>
                  </a:cubicBezTo>
                  <a:lnTo>
                    <a:pt x="76065" y="117565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320" name="Freeform 319"/>
            <p:cNvSpPr/>
            <p:nvPr/>
          </p:nvSpPr>
          <p:spPr>
            <a:xfrm rot="16200000">
              <a:off x="7172864" y="4628133"/>
              <a:ext cx="109280" cy="691880"/>
            </a:xfrm>
            <a:custGeom>
              <a:avLst/>
              <a:gdLst>
                <a:gd name="connsiteX0" fmla="*/ 32522 w 148690"/>
                <a:gd name="connsiteY0" fmla="*/ 0 h 1175657"/>
                <a:gd name="connsiteX1" fmla="*/ 148637 w 148690"/>
                <a:gd name="connsiteY1" fmla="*/ 246743 h 1175657"/>
                <a:gd name="connsiteX2" fmla="*/ 47037 w 148690"/>
                <a:gd name="connsiteY2" fmla="*/ 478971 h 1175657"/>
                <a:gd name="connsiteX3" fmla="*/ 3494 w 148690"/>
                <a:gd name="connsiteY3" fmla="*/ 696686 h 1175657"/>
                <a:gd name="connsiteX4" fmla="*/ 134122 w 148690"/>
                <a:gd name="connsiteY4" fmla="*/ 928914 h 1175657"/>
                <a:gd name="connsiteX5" fmla="*/ 76065 w 148690"/>
                <a:gd name="connsiteY5" fmla="*/ 1175657 h 1175657"/>
                <a:gd name="connsiteX6" fmla="*/ 76065 w 148690"/>
                <a:gd name="connsiteY6" fmla="*/ 1175657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690" h="1175657">
                  <a:moveTo>
                    <a:pt x="32522" y="0"/>
                  </a:moveTo>
                  <a:cubicBezTo>
                    <a:pt x="89370" y="83457"/>
                    <a:pt x="146218" y="166915"/>
                    <a:pt x="148637" y="246743"/>
                  </a:cubicBezTo>
                  <a:cubicBezTo>
                    <a:pt x="151056" y="326571"/>
                    <a:pt x="71227" y="403981"/>
                    <a:pt x="47037" y="478971"/>
                  </a:cubicBezTo>
                  <a:cubicBezTo>
                    <a:pt x="22847" y="553961"/>
                    <a:pt x="-11020" y="621696"/>
                    <a:pt x="3494" y="696686"/>
                  </a:cubicBezTo>
                  <a:cubicBezTo>
                    <a:pt x="18008" y="771676"/>
                    <a:pt x="122027" y="849086"/>
                    <a:pt x="134122" y="928914"/>
                  </a:cubicBezTo>
                  <a:cubicBezTo>
                    <a:pt x="146217" y="1008742"/>
                    <a:pt x="76065" y="1175657"/>
                    <a:pt x="76065" y="1175657"/>
                  </a:cubicBezTo>
                  <a:lnTo>
                    <a:pt x="76065" y="117565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321" name="Freeform 320"/>
            <p:cNvSpPr/>
            <p:nvPr/>
          </p:nvSpPr>
          <p:spPr>
            <a:xfrm rot="16200000">
              <a:off x="10518702" y="4242251"/>
              <a:ext cx="112889" cy="929337"/>
            </a:xfrm>
            <a:custGeom>
              <a:avLst/>
              <a:gdLst>
                <a:gd name="connsiteX0" fmla="*/ 32522 w 148690"/>
                <a:gd name="connsiteY0" fmla="*/ 0 h 1175657"/>
                <a:gd name="connsiteX1" fmla="*/ 148637 w 148690"/>
                <a:gd name="connsiteY1" fmla="*/ 246743 h 1175657"/>
                <a:gd name="connsiteX2" fmla="*/ 47037 w 148690"/>
                <a:gd name="connsiteY2" fmla="*/ 478971 h 1175657"/>
                <a:gd name="connsiteX3" fmla="*/ 3494 w 148690"/>
                <a:gd name="connsiteY3" fmla="*/ 696686 h 1175657"/>
                <a:gd name="connsiteX4" fmla="*/ 134122 w 148690"/>
                <a:gd name="connsiteY4" fmla="*/ 928914 h 1175657"/>
                <a:gd name="connsiteX5" fmla="*/ 76065 w 148690"/>
                <a:gd name="connsiteY5" fmla="*/ 1175657 h 1175657"/>
                <a:gd name="connsiteX6" fmla="*/ 76065 w 148690"/>
                <a:gd name="connsiteY6" fmla="*/ 1175657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690" h="1175657">
                  <a:moveTo>
                    <a:pt x="32522" y="0"/>
                  </a:moveTo>
                  <a:cubicBezTo>
                    <a:pt x="89370" y="83457"/>
                    <a:pt x="146218" y="166915"/>
                    <a:pt x="148637" y="246743"/>
                  </a:cubicBezTo>
                  <a:cubicBezTo>
                    <a:pt x="151056" y="326571"/>
                    <a:pt x="71227" y="403981"/>
                    <a:pt x="47037" y="478971"/>
                  </a:cubicBezTo>
                  <a:cubicBezTo>
                    <a:pt x="22847" y="553961"/>
                    <a:pt x="-11020" y="621696"/>
                    <a:pt x="3494" y="696686"/>
                  </a:cubicBezTo>
                  <a:cubicBezTo>
                    <a:pt x="18008" y="771676"/>
                    <a:pt x="122027" y="849086"/>
                    <a:pt x="134122" y="928914"/>
                  </a:cubicBezTo>
                  <a:cubicBezTo>
                    <a:pt x="146217" y="1008742"/>
                    <a:pt x="76065" y="1175657"/>
                    <a:pt x="76065" y="1175657"/>
                  </a:cubicBezTo>
                  <a:lnTo>
                    <a:pt x="76065" y="117565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322" name="Freeform 321"/>
            <p:cNvSpPr/>
            <p:nvPr/>
          </p:nvSpPr>
          <p:spPr>
            <a:xfrm rot="16200000">
              <a:off x="10912436" y="4611790"/>
              <a:ext cx="141960" cy="774102"/>
            </a:xfrm>
            <a:custGeom>
              <a:avLst/>
              <a:gdLst>
                <a:gd name="connsiteX0" fmla="*/ 32522 w 148690"/>
                <a:gd name="connsiteY0" fmla="*/ 0 h 1175657"/>
                <a:gd name="connsiteX1" fmla="*/ 148637 w 148690"/>
                <a:gd name="connsiteY1" fmla="*/ 246743 h 1175657"/>
                <a:gd name="connsiteX2" fmla="*/ 47037 w 148690"/>
                <a:gd name="connsiteY2" fmla="*/ 478971 h 1175657"/>
                <a:gd name="connsiteX3" fmla="*/ 3494 w 148690"/>
                <a:gd name="connsiteY3" fmla="*/ 696686 h 1175657"/>
                <a:gd name="connsiteX4" fmla="*/ 134122 w 148690"/>
                <a:gd name="connsiteY4" fmla="*/ 928914 h 1175657"/>
                <a:gd name="connsiteX5" fmla="*/ 76065 w 148690"/>
                <a:gd name="connsiteY5" fmla="*/ 1175657 h 1175657"/>
                <a:gd name="connsiteX6" fmla="*/ 76065 w 148690"/>
                <a:gd name="connsiteY6" fmla="*/ 1175657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690" h="1175657">
                  <a:moveTo>
                    <a:pt x="32522" y="0"/>
                  </a:moveTo>
                  <a:cubicBezTo>
                    <a:pt x="89370" y="83457"/>
                    <a:pt x="146218" y="166915"/>
                    <a:pt x="148637" y="246743"/>
                  </a:cubicBezTo>
                  <a:cubicBezTo>
                    <a:pt x="151056" y="326571"/>
                    <a:pt x="71227" y="403981"/>
                    <a:pt x="47037" y="478971"/>
                  </a:cubicBezTo>
                  <a:cubicBezTo>
                    <a:pt x="22847" y="553961"/>
                    <a:pt x="-11020" y="621696"/>
                    <a:pt x="3494" y="696686"/>
                  </a:cubicBezTo>
                  <a:cubicBezTo>
                    <a:pt x="18008" y="771676"/>
                    <a:pt x="122027" y="849086"/>
                    <a:pt x="134122" y="928914"/>
                  </a:cubicBezTo>
                  <a:cubicBezTo>
                    <a:pt x="146217" y="1008742"/>
                    <a:pt x="76065" y="1175657"/>
                    <a:pt x="76065" y="1175657"/>
                  </a:cubicBezTo>
                  <a:lnTo>
                    <a:pt x="76065" y="117565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323" name="Freeform 322"/>
            <p:cNvSpPr/>
            <p:nvPr/>
          </p:nvSpPr>
          <p:spPr>
            <a:xfrm rot="16200000">
              <a:off x="10458537" y="4889835"/>
              <a:ext cx="99786" cy="671745"/>
            </a:xfrm>
            <a:custGeom>
              <a:avLst/>
              <a:gdLst>
                <a:gd name="connsiteX0" fmla="*/ 32522 w 148690"/>
                <a:gd name="connsiteY0" fmla="*/ 0 h 1175657"/>
                <a:gd name="connsiteX1" fmla="*/ 148637 w 148690"/>
                <a:gd name="connsiteY1" fmla="*/ 246743 h 1175657"/>
                <a:gd name="connsiteX2" fmla="*/ 47037 w 148690"/>
                <a:gd name="connsiteY2" fmla="*/ 478971 h 1175657"/>
                <a:gd name="connsiteX3" fmla="*/ 3494 w 148690"/>
                <a:gd name="connsiteY3" fmla="*/ 696686 h 1175657"/>
                <a:gd name="connsiteX4" fmla="*/ 134122 w 148690"/>
                <a:gd name="connsiteY4" fmla="*/ 928914 h 1175657"/>
                <a:gd name="connsiteX5" fmla="*/ 76065 w 148690"/>
                <a:gd name="connsiteY5" fmla="*/ 1175657 h 1175657"/>
                <a:gd name="connsiteX6" fmla="*/ 76065 w 148690"/>
                <a:gd name="connsiteY6" fmla="*/ 1175657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690" h="1175657">
                  <a:moveTo>
                    <a:pt x="32522" y="0"/>
                  </a:moveTo>
                  <a:cubicBezTo>
                    <a:pt x="89370" y="83457"/>
                    <a:pt x="146218" y="166915"/>
                    <a:pt x="148637" y="246743"/>
                  </a:cubicBezTo>
                  <a:cubicBezTo>
                    <a:pt x="151056" y="326571"/>
                    <a:pt x="71227" y="403981"/>
                    <a:pt x="47037" y="478971"/>
                  </a:cubicBezTo>
                  <a:cubicBezTo>
                    <a:pt x="22847" y="553961"/>
                    <a:pt x="-11020" y="621696"/>
                    <a:pt x="3494" y="696686"/>
                  </a:cubicBezTo>
                  <a:cubicBezTo>
                    <a:pt x="18008" y="771676"/>
                    <a:pt x="122027" y="849086"/>
                    <a:pt x="134122" y="928914"/>
                  </a:cubicBezTo>
                  <a:cubicBezTo>
                    <a:pt x="146217" y="1008742"/>
                    <a:pt x="76065" y="1175657"/>
                    <a:pt x="76065" y="1175657"/>
                  </a:cubicBezTo>
                  <a:lnTo>
                    <a:pt x="76065" y="117565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324" name="Freeform 323"/>
            <p:cNvSpPr/>
            <p:nvPr/>
          </p:nvSpPr>
          <p:spPr>
            <a:xfrm rot="16200000">
              <a:off x="10085338" y="4605317"/>
              <a:ext cx="109280" cy="691880"/>
            </a:xfrm>
            <a:custGeom>
              <a:avLst/>
              <a:gdLst>
                <a:gd name="connsiteX0" fmla="*/ 32522 w 148690"/>
                <a:gd name="connsiteY0" fmla="*/ 0 h 1175657"/>
                <a:gd name="connsiteX1" fmla="*/ 148637 w 148690"/>
                <a:gd name="connsiteY1" fmla="*/ 246743 h 1175657"/>
                <a:gd name="connsiteX2" fmla="*/ 47037 w 148690"/>
                <a:gd name="connsiteY2" fmla="*/ 478971 h 1175657"/>
                <a:gd name="connsiteX3" fmla="*/ 3494 w 148690"/>
                <a:gd name="connsiteY3" fmla="*/ 696686 h 1175657"/>
                <a:gd name="connsiteX4" fmla="*/ 134122 w 148690"/>
                <a:gd name="connsiteY4" fmla="*/ 928914 h 1175657"/>
                <a:gd name="connsiteX5" fmla="*/ 76065 w 148690"/>
                <a:gd name="connsiteY5" fmla="*/ 1175657 h 1175657"/>
                <a:gd name="connsiteX6" fmla="*/ 76065 w 148690"/>
                <a:gd name="connsiteY6" fmla="*/ 1175657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690" h="1175657">
                  <a:moveTo>
                    <a:pt x="32522" y="0"/>
                  </a:moveTo>
                  <a:cubicBezTo>
                    <a:pt x="89370" y="83457"/>
                    <a:pt x="146218" y="166915"/>
                    <a:pt x="148637" y="246743"/>
                  </a:cubicBezTo>
                  <a:cubicBezTo>
                    <a:pt x="151056" y="326571"/>
                    <a:pt x="71227" y="403981"/>
                    <a:pt x="47037" y="478971"/>
                  </a:cubicBezTo>
                  <a:cubicBezTo>
                    <a:pt x="22847" y="553961"/>
                    <a:pt x="-11020" y="621696"/>
                    <a:pt x="3494" y="696686"/>
                  </a:cubicBezTo>
                  <a:cubicBezTo>
                    <a:pt x="18008" y="771676"/>
                    <a:pt x="122027" y="849086"/>
                    <a:pt x="134122" y="928914"/>
                  </a:cubicBezTo>
                  <a:cubicBezTo>
                    <a:pt x="146217" y="1008742"/>
                    <a:pt x="76065" y="1175657"/>
                    <a:pt x="76065" y="1175657"/>
                  </a:cubicBezTo>
                  <a:lnTo>
                    <a:pt x="76065" y="117565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1106" name="Group 1105"/>
            <p:cNvGrpSpPr/>
            <p:nvPr/>
          </p:nvGrpSpPr>
          <p:grpSpPr>
            <a:xfrm>
              <a:off x="7057954" y="6952654"/>
              <a:ext cx="1576429" cy="824624"/>
              <a:chOff x="6588046" y="5222942"/>
              <a:chExt cx="1576429" cy="824624"/>
            </a:xfrm>
          </p:grpSpPr>
          <p:sp>
            <p:nvSpPr>
              <p:cNvPr id="333" name="Freeform 332"/>
              <p:cNvSpPr/>
              <p:nvPr/>
            </p:nvSpPr>
            <p:spPr>
              <a:xfrm rot="16200000">
                <a:off x="7312707" y="4936685"/>
                <a:ext cx="112889" cy="929337"/>
              </a:xfrm>
              <a:custGeom>
                <a:avLst/>
                <a:gdLst>
                  <a:gd name="connsiteX0" fmla="*/ 32522 w 148690"/>
                  <a:gd name="connsiteY0" fmla="*/ 0 h 1175657"/>
                  <a:gd name="connsiteX1" fmla="*/ 148637 w 148690"/>
                  <a:gd name="connsiteY1" fmla="*/ 246743 h 1175657"/>
                  <a:gd name="connsiteX2" fmla="*/ 47037 w 148690"/>
                  <a:gd name="connsiteY2" fmla="*/ 478971 h 1175657"/>
                  <a:gd name="connsiteX3" fmla="*/ 3494 w 148690"/>
                  <a:gd name="connsiteY3" fmla="*/ 696686 h 1175657"/>
                  <a:gd name="connsiteX4" fmla="*/ 134122 w 148690"/>
                  <a:gd name="connsiteY4" fmla="*/ 928914 h 1175657"/>
                  <a:gd name="connsiteX5" fmla="*/ 76065 w 148690"/>
                  <a:gd name="connsiteY5" fmla="*/ 1175657 h 1175657"/>
                  <a:gd name="connsiteX6" fmla="*/ 76065 w 148690"/>
                  <a:gd name="connsiteY6" fmla="*/ 1175657 h 1175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8690" h="1175657">
                    <a:moveTo>
                      <a:pt x="32522" y="0"/>
                    </a:moveTo>
                    <a:cubicBezTo>
                      <a:pt x="89370" y="83457"/>
                      <a:pt x="146218" y="166915"/>
                      <a:pt x="148637" y="246743"/>
                    </a:cubicBezTo>
                    <a:cubicBezTo>
                      <a:pt x="151056" y="326571"/>
                      <a:pt x="71227" y="403981"/>
                      <a:pt x="47037" y="478971"/>
                    </a:cubicBezTo>
                    <a:cubicBezTo>
                      <a:pt x="22847" y="553961"/>
                      <a:pt x="-11020" y="621696"/>
                      <a:pt x="3494" y="696686"/>
                    </a:cubicBezTo>
                    <a:cubicBezTo>
                      <a:pt x="18008" y="771676"/>
                      <a:pt x="122027" y="849086"/>
                      <a:pt x="134122" y="928914"/>
                    </a:cubicBezTo>
                    <a:cubicBezTo>
                      <a:pt x="146217" y="1008742"/>
                      <a:pt x="76065" y="1175657"/>
                      <a:pt x="76065" y="1175657"/>
                    </a:cubicBezTo>
                    <a:lnTo>
                      <a:pt x="76065" y="117565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34" name="Freeform 333"/>
              <p:cNvSpPr/>
              <p:nvPr/>
            </p:nvSpPr>
            <p:spPr>
              <a:xfrm rot="16200000">
                <a:off x="7706444" y="5306227"/>
                <a:ext cx="141960" cy="774102"/>
              </a:xfrm>
              <a:custGeom>
                <a:avLst/>
                <a:gdLst>
                  <a:gd name="connsiteX0" fmla="*/ 32522 w 148690"/>
                  <a:gd name="connsiteY0" fmla="*/ 0 h 1175657"/>
                  <a:gd name="connsiteX1" fmla="*/ 148637 w 148690"/>
                  <a:gd name="connsiteY1" fmla="*/ 246743 h 1175657"/>
                  <a:gd name="connsiteX2" fmla="*/ 47037 w 148690"/>
                  <a:gd name="connsiteY2" fmla="*/ 478971 h 1175657"/>
                  <a:gd name="connsiteX3" fmla="*/ 3494 w 148690"/>
                  <a:gd name="connsiteY3" fmla="*/ 696686 h 1175657"/>
                  <a:gd name="connsiteX4" fmla="*/ 134122 w 148690"/>
                  <a:gd name="connsiteY4" fmla="*/ 928914 h 1175657"/>
                  <a:gd name="connsiteX5" fmla="*/ 76065 w 148690"/>
                  <a:gd name="connsiteY5" fmla="*/ 1175657 h 1175657"/>
                  <a:gd name="connsiteX6" fmla="*/ 76065 w 148690"/>
                  <a:gd name="connsiteY6" fmla="*/ 1175657 h 1175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8690" h="1175657">
                    <a:moveTo>
                      <a:pt x="32522" y="0"/>
                    </a:moveTo>
                    <a:cubicBezTo>
                      <a:pt x="89370" y="83457"/>
                      <a:pt x="146218" y="166915"/>
                      <a:pt x="148637" y="246743"/>
                    </a:cubicBezTo>
                    <a:cubicBezTo>
                      <a:pt x="151056" y="326571"/>
                      <a:pt x="71227" y="403981"/>
                      <a:pt x="47037" y="478971"/>
                    </a:cubicBezTo>
                    <a:cubicBezTo>
                      <a:pt x="22847" y="553961"/>
                      <a:pt x="-11020" y="621696"/>
                      <a:pt x="3494" y="696686"/>
                    </a:cubicBezTo>
                    <a:cubicBezTo>
                      <a:pt x="18008" y="771676"/>
                      <a:pt x="122027" y="849086"/>
                      <a:pt x="134122" y="928914"/>
                    </a:cubicBezTo>
                    <a:cubicBezTo>
                      <a:pt x="146217" y="1008742"/>
                      <a:pt x="76065" y="1175657"/>
                      <a:pt x="76065" y="1175657"/>
                    </a:cubicBezTo>
                    <a:lnTo>
                      <a:pt x="76065" y="117565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35" name="Freeform 334"/>
              <p:cNvSpPr/>
              <p:nvPr/>
            </p:nvSpPr>
            <p:spPr>
              <a:xfrm rot="16200000">
                <a:off x="7252545" y="5584269"/>
                <a:ext cx="99786" cy="671745"/>
              </a:xfrm>
              <a:custGeom>
                <a:avLst/>
                <a:gdLst>
                  <a:gd name="connsiteX0" fmla="*/ 32522 w 148690"/>
                  <a:gd name="connsiteY0" fmla="*/ 0 h 1175657"/>
                  <a:gd name="connsiteX1" fmla="*/ 148637 w 148690"/>
                  <a:gd name="connsiteY1" fmla="*/ 246743 h 1175657"/>
                  <a:gd name="connsiteX2" fmla="*/ 47037 w 148690"/>
                  <a:gd name="connsiteY2" fmla="*/ 478971 h 1175657"/>
                  <a:gd name="connsiteX3" fmla="*/ 3494 w 148690"/>
                  <a:gd name="connsiteY3" fmla="*/ 696686 h 1175657"/>
                  <a:gd name="connsiteX4" fmla="*/ 134122 w 148690"/>
                  <a:gd name="connsiteY4" fmla="*/ 928914 h 1175657"/>
                  <a:gd name="connsiteX5" fmla="*/ 76065 w 148690"/>
                  <a:gd name="connsiteY5" fmla="*/ 1175657 h 1175657"/>
                  <a:gd name="connsiteX6" fmla="*/ 76065 w 148690"/>
                  <a:gd name="connsiteY6" fmla="*/ 1175657 h 1175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8690" h="1175657">
                    <a:moveTo>
                      <a:pt x="32522" y="0"/>
                    </a:moveTo>
                    <a:cubicBezTo>
                      <a:pt x="89370" y="83457"/>
                      <a:pt x="146218" y="166915"/>
                      <a:pt x="148637" y="246743"/>
                    </a:cubicBezTo>
                    <a:cubicBezTo>
                      <a:pt x="151056" y="326571"/>
                      <a:pt x="71227" y="403981"/>
                      <a:pt x="47037" y="478971"/>
                    </a:cubicBezTo>
                    <a:cubicBezTo>
                      <a:pt x="22847" y="553961"/>
                      <a:pt x="-11020" y="621696"/>
                      <a:pt x="3494" y="696686"/>
                    </a:cubicBezTo>
                    <a:cubicBezTo>
                      <a:pt x="18008" y="771676"/>
                      <a:pt x="122027" y="849086"/>
                      <a:pt x="134122" y="928914"/>
                    </a:cubicBezTo>
                    <a:cubicBezTo>
                      <a:pt x="146217" y="1008742"/>
                      <a:pt x="76065" y="1175657"/>
                      <a:pt x="76065" y="1175657"/>
                    </a:cubicBezTo>
                    <a:lnTo>
                      <a:pt x="76065" y="117565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36" name="Freeform 335"/>
              <p:cNvSpPr/>
              <p:nvPr/>
            </p:nvSpPr>
            <p:spPr>
              <a:xfrm rot="16200000">
                <a:off x="6879346" y="5299754"/>
                <a:ext cx="109280" cy="691880"/>
              </a:xfrm>
              <a:custGeom>
                <a:avLst/>
                <a:gdLst>
                  <a:gd name="connsiteX0" fmla="*/ 32522 w 148690"/>
                  <a:gd name="connsiteY0" fmla="*/ 0 h 1175657"/>
                  <a:gd name="connsiteX1" fmla="*/ 148637 w 148690"/>
                  <a:gd name="connsiteY1" fmla="*/ 246743 h 1175657"/>
                  <a:gd name="connsiteX2" fmla="*/ 47037 w 148690"/>
                  <a:gd name="connsiteY2" fmla="*/ 478971 h 1175657"/>
                  <a:gd name="connsiteX3" fmla="*/ 3494 w 148690"/>
                  <a:gd name="connsiteY3" fmla="*/ 696686 h 1175657"/>
                  <a:gd name="connsiteX4" fmla="*/ 134122 w 148690"/>
                  <a:gd name="connsiteY4" fmla="*/ 928914 h 1175657"/>
                  <a:gd name="connsiteX5" fmla="*/ 76065 w 148690"/>
                  <a:gd name="connsiteY5" fmla="*/ 1175657 h 1175657"/>
                  <a:gd name="connsiteX6" fmla="*/ 76065 w 148690"/>
                  <a:gd name="connsiteY6" fmla="*/ 1175657 h 1175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8690" h="1175657">
                    <a:moveTo>
                      <a:pt x="32522" y="0"/>
                    </a:moveTo>
                    <a:cubicBezTo>
                      <a:pt x="89370" y="83457"/>
                      <a:pt x="146218" y="166915"/>
                      <a:pt x="148637" y="246743"/>
                    </a:cubicBezTo>
                    <a:cubicBezTo>
                      <a:pt x="151056" y="326571"/>
                      <a:pt x="71227" y="403981"/>
                      <a:pt x="47037" y="478971"/>
                    </a:cubicBezTo>
                    <a:cubicBezTo>
                      <a:pt x="22847" y="553961"/>
                      <a:pt x="-11020" y="621696"/>
                      <a:pt x="3494" y="696686"/>
                    </a:cubicBezTo>
                    <a:cubicBezTo>
                      <a:pt x="18008" y="771676"/>
                      <a:pt x="122027" y="849086"/>
                      <a:pt x="134122" y="928914"/>
                    </a:cubicBezTo>
                    <a:cubicBezTo>
                      <a:pt x="146217" y="1008742"/>
                      <a:pt x="76065" y="1175657"/>
                      <a:pt x="76065" y="1175657"/>
                    </a:cubicBezTo>
                    <a:lnTo>
                      <a:pt x="76065" y="117565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6630659" y="5612724"/>
                <a:ext cx="137160" cy="13456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6962887" y="5222942"/>
                <a:ext cx="137160" cy="13456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7450401" y="5876861"/>
                <a:ext cx="137160" cy="13456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7369151" y="5527270"/>
                <a:ext cx="137160" cy="13456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47" name="Oval 346"/>
              <p:cNvSpPr/>
              <p:nvPr/>
            </p:nvSpPr>
            <p:spPr>
              <a:xfrm>
                <a:off x="7994647" y="5654723"/>
                <a:ext cx="137160" cy="13456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6976043" y="5913005"/>
                <a:ext cx="137160" cy="13456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7098572" y="5611741"/>
                <a:ext cx="137160" cy="13456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53" name="Oval 352"/>
              <p:cNvSpPr/>
              <p:nvPr/>
            </p:nvSpPr>
            <p:spPr>
              <a:xfrm>
                <a:off x="7621890" y="5366579"/>
                <a:ext cx="137160" cy="13456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105" name="Group 1104"/>
            <p:cNvGrpSpPr/>
            <p:nvPr/>
          </p:nvGrpSpPr>
          <p:grpSpPr>
            <a:xfrm>
              <a:off x="9730387" y="6948595"/>
              <a:ext cx="1576429" cy="824624"/>
              <a:chOff x="9131189" y="5219341"/>
              <a:chExt cx="1576429" cy="824624"/>
            </a:xfrm>
          </p:grpSpPr>
          <p:sp>
            <p:nvSpPr>
              <p:cNvPr id="355" name="Freeform 354"/>
              <p:cNvSpPr/>
              <p:nvPr/>
            </p:nvSpPr>
            <p:spPr>
              <a:xfrm rot="16200000">
                <a:off x="9855850" y="4933084"/>
                <a:ext cx="112889" cy="929337"/>
              </a:xfrm>
              <a:custGeom>
                <a:avLst/>
                <a:gdLst>
                  <a:gd name="connsiteX0" fmla="*/ 32522 w 148690"/>
                  <a:gd name="connsiteY0" fmla="*/ 0 h 1175657"/>
                  <a:gd name="connsiteX1" fmla="*/ 148637 w 148690"/>
                  <a:gd name="connsiteY1" fmla="*/ 246743 h 1175657"/>
                  <a:gd name="connsiteX2" fmla="*/ 47037 w 148690"/>
                  <a:gd name="connsiteY2" fmla="*/ 478971 h 1175657"/>
                  <a:gd name="connsiteX3" fmla="*/ 3494 w 148690"/>
                  <a:gd name="connsiteY3" fmla="*/ 696686 h 1175657"/>
                  <a:gd name="connsiteX4" fmla="*/ 134122 w 148690"/>
                  <a:gd name="connsiteY4" fmla="*/ 928914 h 1175657"/>
                  <a:gd name="connsiteX5" fmla="*/ 76065 w 148690"/>
                  <a:gd name="connsiteY5" fmla="*/ 1175657 h 1175657"/>
                  <a:gd name="connsiteX6" fmla="*/ 76065 w 148690"/>
                  <a:gd name="connsiteY6" fmla="*/ 1175657 h 1175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8690" h="1175657">
                    <a:moveTo>
                      <a:pt x="32522" y="0"/>
                    </a:moveTo>
                    <a:cubicBezTo>
                      <a:pt x="89370" y="83457"/>
                      <a:pt x="146218" y="166915"/>
                      <a:pt x="148637" y="246743"/>
                    </a:cubicBezTo>
                    <a:cubicBezTo>
                      <a:pt x="151056" y="326571"/>
                      <a:pt x="71227" y="403981"/>
                      <a:pt x="47037" y="478971"/>
                    </a:cubicBezTo>
                    <a:cubicBezTo>
                      <a:pt x="22847" y="553961"/>
                      <a:pt x="-11020" y="621696"/>
                      <a:pt x="3494" y="696686"/>
                    </a:cubicBezTo>
                    <a:cubicBezTo>
                      <a:pt x="18008" y="771676"/>
                      <a:pt x="122027" y="849086"/>
                      <a:pt x="134122" y="928914"/>
                    </a:cubicBezTo>
                    <a:cubicBezTo>
                      <a:pt x="146217" y="1008742"/>
                      <a:pt x="76065" y="1175657"/>
                      <a:pt x="76065" y="1175657"/>
                    </a:cubicBezTo>
                    <a:lnTo>
                      <a:pt x="76065" y="117565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56" name="Freeform 355"/>
              <p:cNvSpPr/>
              <p:nvPr/>
            </p:nvSpPr>
            <p:spPr>
              <a:xfrm rot="16200000">
                <a:off x="10249587" y="5302626"/>
                <a:ext cx="141960" cy="774102"/>
              </a:xfrm>
              <a:custGeom>
                <a:avLst/>
                <a:gdLst>
                  <a:gd name="connsiteX0" fmla="*/ 32522 w 148690"/>
                  <a:gd name="connsiteY0" fmla="*/ 0 h 1175657"/>
                  <a:gd name="connsiteX1" fmla="*/ 148637 w 148690"/>
                  <a:gd name="connsiteY1" fmla="*/ 246743 h 1175657"/>
                  <a:gd name="connsiteX2" fmla="*/ 47037 w 148690"/>
                  <a:gd name="connsiteY2" fmla="*/ 478971 h 1175657"/>
                  <a:gd name="connsiteX3" fmla="*/ 3494 w 148690"/>
                  <a:gd name="connsiteY3" fmla="*/ 696686 h 1175657"/>
                  <a:gd name="connsiteX4" fmla="*/ 134122 w 148690"/>
                  <a:gd name="connsiteY4" fmla="*/ 928914 h 1175657"/>
                  <a:gd name="connsiteX5" fmla="*/ 76065 w 148690"/>
                  <a:gd name="connsiteY5" fmla="*/ 1175657 h 1175657"/>
                  <a:gd name="connsiteX6" fmla="*/ 76065 w 148690"/>
                  <a:gd name="connsiteY6" fmla="*/ 1175657 h 1175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8690" h="1175657">
                    <a:moveTo>
                      <a:pt x="32522" y="0"/>
                    </a:moveTo>
                    <a:cubicBezTo>
                      <a:pt x="89370" y="83457"/>
                      <a:pt x="146218" y="166915"/>
                      <a:pt x="148637" y="246743"/>
                    </a:cubicBezTo>
                    <a:cubicBezTo>
                      <a:pt x="151056" y="326571"/>
                      <a:pt x="71227" y="403981"/>
                      <a:pt x="47037" y="478971"/>
                    </a:cubicBezTo>
                    <a:cubicBezTo>
                      <a:pt x="22847" y="553961"/>
                      <a:pt x="-11020" y="621696"/>
                      <a:pt x="3494" y="696686"/>
                    </a:cubicBezTo>
                    <a:cubicBezTo>
                      <a:pt x="18008" y="771676"/>
                      <a:pt x="122027" y="849086"/>
                      <a:pt x="134122" y="928914"/>
                    </a:cubicBezTo>
                    <a:cubicBezTo>
                      <a:pt x="146217" y="1008742"/>
                      <a:pt x="76065" y="1175657"/>
                      <a:pt x="76065" y="1175657"/>
                    </a:cubicBezTo>
                    <a:lnTo>
                      <a:pt x="76065" y="117565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57" name="Freeform 356"/>
              <p:cNvSpPr/>
              <p:nvPr/>
            </p:nvSpPr>
            <p:spPr>
              <a:xfrm rot="16200000">
                <a:off x="9795688" y="5580668"/>
                <a:ext cx="99786" cy="671745"/>
              </a:xfrm>
              <a:custGeom>
                <a:avLst/>
                <a:gdLst>
                  <a:gd name="connsiteX0" fmla="*/ 32522 w 148690"/>
                  <a:gd name="connsiteY0" fmla="*/ 0 h 1175657"/>
                  <a:gd name="connsiteX1" fmla="*/ 148637 w 148690"/>
                  <a:gd name="connsiteY1" fmla="*/ 246743 h 1175657"/>
                  <a:gd name="connsiteX2" fmla="*/ 47037 w 148690"/>
                  <a:gd name="connsiteY2" fmla="*/ 478971 h 1175657"/>
                  <a:gd name="connsiteX3" fmla="*/ 3494 w 148690"/>
                  <a:gd name="connsiteY3" fmla="*/ 696686 h 1175657"/>
                  <a:gd name="connsiteX4" fmla="*/ 134122 w 148690"/>
                  <a:gd name="connsiteY4" fmla="*/ 928914 h 1175657"/>
                  <a:gd name="connsiteX5" fmla="*/ 76065 w 148690"/>
                  <a:gd name="connsiteY5" fmla="*/ 1175657 h 1175657"/>
                  <a:gd name="connsiteX6" fmla="*/ 76065 w 148690"/>
                  <a:gd name="connsiteY6" fmla="*/ 1175657 h 1175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8690" h="1175657">
                    <a:moveTo>
                      <a:pt x="32522" y="0"/>
                    </a:moveTo>
                    <a:cubicBezTo>
                      <a:pt x="89370" y="83457"/>
                      <a:pt x="146218" y="166915"/>
                      <a:pt x="148637" y="246743"/>
                    </a:cubicBezTo>
                    <a:cubicBezTo>
                      <a:pt x="151056" y="326571"/>
                      <a:pt x="71227" y="403981"/>
                      <a:pt x="47037" y="478971"/>
                    </a:cubicBezTo>
                    <a:cubicBezTo>
                      <a:pt x="22847" y="553961"/>
                      <a:pt x="-11020" y="621696"/>
                      <a:pt x="3494" y="696686"/>
                    </a:cubicBezTo>
                    <a:cubicBezTo>
                      <a:pt x="18008" y="771676"/>
                      <a:pt x="122027" y="849086"/>
                      <a:pt x="134122" y="928914"/>
                    </a:cubicBezTo>
                    <a:cubicBezTo>
                      <a:pt x="146217" y="1008742"/>
                      <a:pt x="76065" y="1175657"/>
                      <a:pt x="76065" y="1175657"/>
                    </a:cubicBezTo>
                    <a:lnTo>
                      <a:pt x="76065" y="117565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58" name="Freeform 357"/>
              <p:cNvSpPr/>
              <p:nvPr/>
            </p:nvSpPr>
            <p:spPr>
              <a:xfrm rot="16200000">
                <a:off x="9422489" y="5296153"/>
                <a:ext cx="109280" cy="691880"/>
              </a:xfrm>
              <a:custGeom>
                <a:avLst/>
                <a:gdLst>
                  <a:gd name="connsiteX0" fmla="*/ 32522 w 148690"/>
                  <a:gd name="connsiteY0" fmla="*/ 0 h 1175657"/>
                  <a:gd name="connsiteX1" fmla="*/ 148637 w 148690"/>
                  <a:gd name="connsiteY1" fmla="*/ 246743 h 1175657"/>
                  <a:gd name="connsiteX2" fmla="*/ 47037 w 148690"/>
                  <a:gd name="connsiteY2" fmla="*/ 478971 h 1175657"/>
                  <a:gd name="connsiteX3" fmla="*/ 3494 w 148690"/>
                  <a:gd name="connsiteY3" fmla="*/ 696686 h 1175657"/>
                  <a:gd name="connsiteX4" fmla="*/ 134122 w 148690"/>
                  <a:gd name="connsiteY4" fmla="*/ 928914 h 1175657"/>
                  <a:gd name="connsiteX5" fmla="*/ 76065 w 148690"/>
                  <a:gd name="connsiteY5" fmla="*/ 1175657 h 1175657"/>
                  <a:gd name="connsiteX6" fmla="*/ 76065 w 148690"/>
                  <a:gd name="connsiteY6" fmla="*/ 1175657 h 1175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8690" h="1175657">
                    <a:moveTo>
                      <a:pt x="32522" y="0"/>
                    </a:moveTo>
                    <a:cubicBezTo>
                      <a:pt x="89370" y="83457"/>
                      <a:pt x="146218" y="166915"/>
                      <a:pt x="148637" y="246743"/>
                    </a:cubicBezTo>
                    <a:cubicBezTo>
                      <a:pt x="151056" y="326571"/>
                      <a:pt x="71227" y="403981"/>
                      <a:pt x="47037" y="478971"/>
                    </a:cubicBezTo>
                    <a:cubicBezTo>
                      <a:pt x="22847" y="553961"/>
                      <a:pt x="-11020" y="621696"/>
                      <a:pt x="3494" y="696686"/>
                    </a:cubicBezTo>
                    <a:cubicBezTo>
                      <a:pt x="18008" y="771676"/>
                      <a:pt x="122027" y="849086"/>
                      <a:pt x="134122" y="928914"/>
                    </a:cubicBezTo>
                    <a:cubicBezTo>
                      <a:pt x="146217" y="1008742"/>
                      <a:pt x="76065" y="1175657"/>
                      <a:pt x="76065" y="1175657"/>
                    </a:cubicBezTo>
                    <a:lnTo>
                      <a:pt x="76065" y="117565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9173802" y="5609123"/>
                <a:ext cx="137160" cy="134561"/>
              </a:xfrm>
              <a:prstGeom prst="ellipse">
                <a:avLst/>
              </a:prstGeom>
              <a:solidFill>
                <a:srgbClr val="FF0000">
                  <a:alpha val="68000"/>
                </a:srgb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9506030" y="5219341"/>
                <a:ext cx="137160" cy="134561"/>
              </a:xfrm>
              <a:prstGeom prst="ellipse">
                <a:avLst/>
              </a:prstGeom>
              <a:solidFill>
                <a:srgbClr val="FF0000">
                  <a:alpha val="68000"/>
                </a:srgb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9993544" y="5873260"/>
                <a:ext cx="137160" cy="134561"/>
              </a:xfrm>
              <a:prstGeom prst="ellipse">
                <a:avLst/>
              </a:prstGeom>
              <a:solidFill>
                <a:srgbClr val="FF0000">
                  <a:alpha val="68000"/>
                </a:srgb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9912294" y="5523669"/>
                <a:ext cx="137160" cy="134561"/>
              </a:xfrm>
              <a:prstGeom prst="ellipse">
                <a:avLst/>
              </a:prstGeom>
              <a:solidFill>
                <a:srgbClr val="FF0000">
                  <a:alpha val="68000"/>
                </a:srgb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10537790" y="5651122"/>
                <a:ext cx="137160" cy="134561"/>
              </a:xfrm>
              <a:prstGeom prst="ellipse">
                <a:avLst/>
              </a:prstGeom>
              <a:solidFill>
                <a:srgbClr val="FF0000">
                  <a:alpha val="68000"/>
                </a:srgb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9519186" y="5909404"/>
                <a:ext cx="137160" cy="134561"/>
              </a:xfrm>
              <a:prstGeom prst="ellipse">
                <a:avLst/>
              </a:prstGeom>
              <a:solidFill>
                <a:srgbClr val="FF0000">
                  <a:alpha val="68000"/>
                </a:srgb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9641715" y="5608140"/>
                <a:ext cx="137160" cy="134561"/>
              </a:xfrm>
              <a:prstGeom prst="ellipse">
                <a:avLst/>
              </a:prstGeom>
              <a:solidFill>
                <a:srgbClr val="FF0000">
                  <a:alpha val="68000"/>
                </a:srgb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10165033" y="5362978"/>
                <a:ext cx="137160" cy="134561"/>
              </a:xfrm>
              <a:prstGeom prst="ellipse">
                <a:avLst/>
              </a:prstGeom>
              <a:solidFill>
                <a:srgbClr val="FF0000">
                  <a:alpha val="68000"/>
                </a:srgb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862" name="Oval 861"/>
            <p:cNvSpPr/>
            <p:nvPr/>
          </p:nvSpPr>
          <p:spPr>
            <a:xfrm>
              <a:off x="4740441" y="13465518"/>
              <a:ext cx="554679" cy="515370"/>
            </a:xfrm>
            <a:prstGeom prst="ellipse">
              <a:avLst/>
            </a:prstGeom>
            <a:solidFill>
              <a:srgbClr val="FF000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63" name="Oval 862"/>
            <p:cNvSpPr/>
            <p:nvPr/>
          </p:nvSpPr>
          <p:spPr>
            <a:xfrm>
              <a:off x="4727348" y="14080237"/>
              <a:ext cx="554679" cy="51537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65" name="Oval 864"/>
            <p:cNvSpPr/>
            <p:nvPr/>
          </p:nvSpPr>
          <p:spPr>
            <a:xfrm>
              <a:off x="4736902" y="12845100"/>
              <a:ext cx="554679" cy="51537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66" name="Oval 865"/>
            <p:cNvSpPr/>
            <p:nvPr/>
          </p:nvSpPr>
          <p:spPr>
            <a:xfrm>
              <a:off x="5429081" y="13471373"/>
              <a:ext cx="554679" cy="51537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67" name="Oval 866"/>
            <p:cNvSpPr/>
            <p:nvPr/>
          </p:nvSpPr>
          <p:spPr>
            <a:xfrm>
              <a:off x="5427243" y="14080237"/>
              <a:ext cx="554679" cy="51537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69" name="Oval 868"/>
            <p:cNvSpPr/>
            <p:nvPr/>
          </p:nvSpPr>
          <p:spPr>
            <a:xfrm>
              <a:off x="5428228" y="12848954"/>
              <a:ext cx="554679" cy="515370"/>
            </a:xfrm>
            <a:prstGeom prst="ellipse">
              <a:avLst/>
            </a:prstGeom>
            <a:solidFill>
              <a:srgbClr val="FFFF00">
                <a:alpha val="3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70" name="Oval 869"/>
            <p:cNvSpPr/>
            <p:nvPr/>
          </p:nvSpPr>
          <p:spPr>
            <a:xfrm>
              <a:off x="6125826" y="13471373"/>
              <a:ext cx="554679" cy="51537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71" name="Oval 870"/>
            <p:cNvSpPr/>
            <p:nvPr/>
          </p:nvSpPr>
          <p:spPr>
            <a:xfrm>
              <a:off x="6126132" y="14084116"/>
              <a:ext cx="554679" cy="515370"/>
            </a:xfrm>
            <a:prstGeom prst="ellipse">
              <a:avLst/>
            </a:prstGeom>
            <a:solidFill>
              <a:srgbClr val="FFFF00">
                <a:alpha val="9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73" name="Oval 872"/>
            <p:cNvSpPr/>
            <p:nvPr/>
          </p:nvSpPr>
          <p:spPr>
            <a:xfrm>
              <a:off x="6125826" y="12840329"/>
              <a:ext cx="554679" cy="51537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811" name="Straight Connector 810"/>
            <p:cNvCxnSpPr/>
            <p:nvPr/>
          </p:nvCxnSpPr>
          <p:spPr>
            <a:xfrm>
              <a:off x="4617337" y="12730100"/>
              <a:ext cx="0" cy="19385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2" name="Straight Connector 811"/>
            <p:cNvCxnSpPr/>
            <p:nvPr/>
          </p:nvCxnSpPr>
          <p:spPr>
            <a:xfrm>
              <a:off x="4615667" y="12724626"/>
              <a:ext cx="21945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3" name="Group 812"/>
            <p:cNvGrpSpPr/>
            <p:nvPr/>
          </p:nvGrpSpPr>
          <p:grpSpPr>
            <a:xfrm>
              <a:off x="6808609" y="12716220"/>
              <a:ext cx="137160" cy="1924014"/>
              <a:chOff x="6906380" y="7220008"/>
              <a:chExt cx="137160" cy="1924014"/>
            </a:xfrm>
          </p:grpSpPr>
          <p:cxnSp>
            <p:nvCxnSpPr>
              <p:cNvPr id="842" name="Straight Connector 841"/>
              <p:cNvCxnSpPr/>
              <p:nvPr/>
            </p:nvCxnSpPr>
            <p:spPr>
              <a:xfrm>
                <a:off x="6906380" y="7220008"/>
                <a:ext cx="137160" cy="1397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/>
              <p:cNvCxnSpPr/>
              <p:nvPr/>
            </p:nvCxnSpPr>
            <p:spPr>
              <a:xfrm flipH="1">
                <a:off x="6906380" y="7359748"/>
                <a:ext cx="137160" cy="1371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/>
              <p:cNvCxnSpPr/>
              <p:nvPr/>
            </p:nvCxnSpPr>
            <p:spPr>
              <a:xfrm>
                <a:off x="6906380" y="7494527"/>
                <a:ext cx="137160" cy="1397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/>
              <p:cNvCxnSpPr/>
              <p:nvPr/>
            </p:nvCxnSpPr>
            <p:spPr>
              <a:xfrm flipH="1">
                <a:off x="6906380" y="7634267"/>
                <a:ext cx="137160" cy="1371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6" name="Straight Connector 845"/>
              <p:cNvCxnSpPr/>
              <p:nvPr/>
            </p:nvCxnSpPr>
            <p:spPr>
              <a:xfrm>
                <a:off x="6906380" y="7769046"/>
                <a:ext cx="137160" cy="1397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Straight Connector 846"/>
              <p:cNvCxnSpPr/>
              <p:nvPr/>
            </p:nvCxnSpPr>
            <p:spPr>
              <a:xfrm flipH="1">
                <a:off x="6906380" y="7908786"/>
                <a:ext cx="137160" cy="1371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8" name="Straight Connector 847"/>
              <p:cNvCxnSpPr/>
              <p:nvPr/>
            </p:nvCxnSpPr>
            <p:spPr>
              <a:xfrm>
                <a:off x="6906380" y="8043565"/>
                <a:ext cx="137160" cy="1397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9" name="Straight Connector 848"/>
              <p:cNvCxnSpPr/>
              <p:nvPr/>
            </p:nvCxnSpPr>
            <p:spPr>
              <a:xfrm flipH="1">
                <a:off x="6906380" y="8183305"/>
                <a:ext cx="137160" cy="1371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0" name="Straight Connector 849"/>
              <p:cNvCxnSpPr/>
              <p:nvPr/>
            </p:nvCxnSpPr>
            <p:spPr>
              <a:xfrm>
                <a:off x="6906380" y="8318084"/>
                <a:ext cx="137160" cy="1397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1" name="Straight Connector 850"/>
              <p:cNvCxnSpPr/>
              <p:nvPr/>
            </p:nvCxnSpPr>
            <p:spPr>
              <a:xfrm flipH="1">
                <a:off x="6906380" y="8457824"/>
                <a:ext cx="137160" cy="1371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2" name="Straight Connector 851"/>
              <p:cNvCxnSpPr/>
              <p:nvPr/>
            </p:nvCxnSpPr>
            <p:spPr>
              <a:xfrm>
                <a:off x="6906380" y="8592603"/>
                <a:ext cx="137160" cy="1397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3" name="Straight Connector 852"/>
              <p:cNvCxnSpPr/>
              <p:nvPr/>
            </p:nvCxnSpPr>
            <p:spPr>
              <a:xfrm flipH="1">
                <a:off x="6906380" y="8732343"/>
                <a:ext cx="137160" cy="1371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4" name="Straight Connector 853"/>
              <p:cNvCxnSpPr/>
              <p:nvPr/>
            </p:nvCxnSpPr>
            <p:spPr>
              <a:xfrm>
                <a:off x="6906380" y="8867122"/>
                <a:ext cx="137160" cy="1397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Straight Connector 854"/>
              <p:cNvCxnSpPr/>
              <p:nvPr/>
            </p:nvCxnSpPr>
            <p:spPr>
              <a:xfrm flipH="1">
                <a:off x="6906380" y="9006862"/>
                <a:ext cx="137160" cy="1371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4" name="Group 813"/>
            <p:cNvGrpSpPr/>
            <p:nvPr/>
          </p:nvGrpSpPr>
          <p:grpSpPr>
            <a:xfrm rot="5400000">
              <a:off x="5633142" y="13626539"/>
              <a:ext cx="137160" cy="2198533"/>
              <a:chOff x="6906380" y="7494527"/>
              <a:chExt cx="137160" cy="2198533"/>
            </a:xfrm>
          </p:grpSpPr>
          <p:cxnSp>
            <p:nvCxnSpPr>
              <p:cNvPr id="826" name="Straight Connector 825"/>
              <p:cNvCxnSpPr/>
              <p:nvPr/>
            </p:nvCxnSpPr>
            <p:spPr>
              <a:xfrm>
                <a:off x="6906380" y="7494527"/>
                <a:ext cx="137160" cy="1397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Straight Connector 826"/>
              <p:cNvCxnSpPr/>
              <p:nvPr/>
            </p:nvCxnSpPr>
            <p:spPr>
              <a:xfrm flipH="1">
                <a:off x="6906380" y="7634267"/>
                <a:ext cx="137160" cy="1371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Straight Connector 827"/>
              <p:cNvCxnSpPr/>
              <p:nvPr/>
            </p:nvCxnSpPr>
            <p:spPr>
              <a:xfrm>
                <a:off x="6906380" y="7769046"/>
                <a:ext cx="137160" cy="1397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9" name="Straight Connector 828"/>
              <p:cNvCxnSpPr/>
              <p:nvPr/>
            </p:nvCxnSpPr>
            <p:spPr>
              <a:xfrm flipH="1">
                <a:off x="6906380" y="7908786"/>
                <a:ext cx="137160" cy="1371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Straight Connector 829"/>
              <p:cNvCxnSpPr/>
              <p:nvPr/>
            </p:nvCxnSpPr>
            <p:spPr>
              <a:xfrm>
                <a:off x="6906380" y="8043565"/>
                <a:ext cx="137160" cy="1397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Straight Connector 830"/>
              <p:cNvCxnSpPr/>
              <p:nvPr/>
            </p:nvCxnSpPr>
            <p:spPr>
              <a:xfrm flipH="1">
                <a:off x="6906380" y="8183305"/>
                <a:ext cx="137160" cy="1371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Straight Connector 831"/>
              <p:cNvCxnSpPr/>
              <p:nvPr/>
            </p:nvCxnSpPr>
            <p:spPr>
              <a:xfrm>
                <a:off x="6906380" y="8318084"/>
                <a:ext cx="137160" cy="1397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Straight Connector 832"/>
              <p:cNvCxnSpPr/>
              <p:nvPr/>
            </p:nvCxnSpPr>
            <p:spPr>
              <a:xfrm flipH="1">
                <a:off x="6906380" y="8457824"/>
                <a:ext cx="137160" cy="1371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Straight Connector 833"/>
              <p:cNvCxnSpPr/>
              <p:nvPr/>
            </p:nvCxnSpPr>
            <p:spPr>
              <a:xfrm>
                <a:off x="6906380" y="8592603"/>
                <a:ext cx="137160" cy="1397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/>
              <p:cNvCxnSpPr/>
              <p:nvPr/>
            </p:nvCxnSpPr>
            <p:spPr>
              <a:xfrm flipH="1">
                <a:off x="6906380" y="8732343"/>
                <a:ext cx="137160" cy="1371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835"/>
              <p:cNvCxnSpPr/>
              <p:nvPr/>
            </p:nvCxnSpPr>
            <p:spPr>
              <a:xfrm>
                <a:off x="6906380" y="8867122"/>
                <a:ext cx="137160" cy="1397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Connector 836"/>
              <p:cNvCxnSpPr/>
              <p:nvPr/>
            </p:nvCxnSpPr>
            <p:spPr>
              <a:xfrm flipH="1">
                <a:off x="6906380" y="9006862"/>
                <a:ext cx="137160" cy="1371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/>
              <p:cNvCxnSpPr/>
              <p:nvPr/>
            </p:nvCxnSpPr>
            <p:spPr>
              <a:xfrm>
                <a:off x="6906380" y="9141641"/>
                <a:ext cx="137160" cy="1397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/>
              <p:cNvCxnSpPr/>
              <p:nvPr/>
            </p:nvCxnSpPr>
            <p:spPr>
              <a:xfrm flipH="1">
                <a:off x="6906380" y="9281381"/>
                <a:ext cx="137160" cy="1371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/>
              <p:cNvCxnSpPr/>
              <p:nvPr/>
            </p:nvCxnSpPr>
            <p:spPr>
              <a:xfrm>
                <a:off x="6906380" y="9416160"/>
                <a:ext cx="137160" cy="1397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/>
              <p:nvPr/>
            </p:nvCxnSpPr>
            <p:spPr>
              <a:xfrm flipH="1">
                <a:off x="6906380" y="9555900"/>
                <a:ext cx="137160" cy="1371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2" name="Group 1051"/>
            <p:cNvGrpSpPr/>
            <p:nvPr/>
          </p:nvGrpSpPr>
          <p:grpSpPr>
            <a:xfrm>
              <a:off x="1505840" y="12604651"/>
              <a:ext cx="2169558" cy="1378056"/>
              <a:chOff x="2684508" y="7082286"/>
              <a:chExt cx="2169558" cy="1378056"/>
            </a:xfrm>
          </p:grpSpPr>
          <p:grpSp>
            <p:nvGrpSpPr>
              <p:cNvPr id="964" name="Group 963"/>
              <p:cNvGrpSpPr/>
              <p:nvPr/>
            </p:nvGrpSpPr>
            <p:grpSpPr>
              <a:xfrm>
                <a:off x="2684508" y="7218209"/>
                <a:ext cx="2169558" cy="1242133"/>
                <a:chOff x="2333756" y="3978204"/>
                <a:chExt cx="2169558" cy="1242133"/>
              </a:xfrm>
            </p:grpSpPr>
            <p:sp>
              <p:nvSpPr>
                <p:cNvPr id="965" name="Oval 964"/>
                <p:cNvSpPr/>
                <p:nvPr/>
              </p:nvSpPr>
              <p:spPr>
                <a:xfrm>
                  <a:off x="2333756" y="4496913"/>
                  <a:ext cx="2169558" cy="7234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68" name="Freeform 967"/>
                <p:cNvSpPr/>
                <p:nvPr/>
              </p:nvSpPr>
              <p:spPr>
                <a:xfrm>
                  <a:off x="3876376" y="4238788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70" name="Freeform 969"/>
                <p:cNvSpPr/>
                <p:nvPr/>
              </p:nvSpPr>
              <p:spPr>
                <a:xfrm>
                  <a:off x="3182892" y="3978204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73" name="Freeform 972"/>
                <p:cNvSpPr/>
                <p:nvPr/>
              </p:nvSpPr>
              <p:spPr>
                <a:xfrm>
                  <a:off x="3498339" y="4402287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74" name="Freeform 973"/>
                <p:cNvSpPr/>
                <p:nvPr/>
              </p:nvSpPr>
              <p:spPr>
                <a:xfrm>
                  <a:off x="3767514" y="4120730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75" name="Freeform 974"/>
                <p:cNvSpPr/>
                <p:nvPr/>
              </p:nvSpPr>
              <p:spPr>
                <a:xfrm>
                  <a:off x="4266543" y="4222217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76" name="Freeform 975"/>
                <p:cNvSpPr/>
                <p:nvPr/>
              </p:nvSpPr>
              <p:spPr>
                <a:xfrm>
                  <a:off x="2901842" y="4106426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78" name="Freeform 977"/>
                <p:cNvSpPr/>
                <p:nvPr/>
              </p:nvSpPr>
              <p:spPr>
                <a:xfrm>
                  <a:off x="3026832" y="4416361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79" name="Freeform 978"/>
                <p:cNvSpPr/>
                <p:nvPr/>
              </p:nvSpPr>
              <p:spPr>
                <a:xfrm>
                  <a:off x="3256067" y="4416361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80" name="Freeform 979"/>
                <p:cNvSpPr/>
                <p:nvPr/>
              </p:nvSpPr>
              <p:spPr>
                <a:xfrm>
                  <a:off x="2701211" y="4146963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81" name="Freeform 980"/>
                <p:cNvSpPr/>
                <p:nvPr/>
              </p:nvSpPr>
              <p:spPr>
                <a:xfrm>
                  <a:off x="2472724" y="4134331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83" name="Freeform 982"/>
                <p:cNvSpPr/>
                <p:nvPr/>
              </p:nvSpPr>
              <p:spPr>
                <a:xfrm>
                  <a:off x="4123456" y="4096182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85" name="Flowchart: Process 984"/>
                <p:cNvSpPr/>
                <p:nvPr/>
              </p:nvSpPr>
              <p:spPr>
                <a:xfrm>
                  <a:off x="2492887" y="4801065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86" name="Flowchart: Process 985"/>
                <p:cNvSpPr/>
                <p:nvPr/>
              </p:nvSpPr>
              <p:spPr>
                <a:xfrm>
                  <a:off x="2626114" y="4940139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88" name="Flowchart: Process 987"/>
                <p:cNvSpPr/>
                <p:nvPr/>
              </p:nvSpPr>
              <p:spPr>
                <a:xfrm>
                  <a:off x="2741647" y="4827750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89" name="Flowchart: Process 988"/>
                <p:cNvSpPr/>
                <p:nvPr/>
              </p:nvSpPr>
              <p:spPr>
                <a:xfrm>
                  <a:off x="2936245" y="4753059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90" name="Flowchart: Process 989"/>
                <p:cNvSpPr/>
                <p:nvPr/>
              </p:nvSpPr>
              <p:spPr>
                <a:xfrm>
                  <a:off x="3055466" y="5068328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92" name="Flowchart: Process 991"/>
                <p:cNvSpPr/>
                <p:nvPr/>
              </p:nvSpPr>
              <p:spPr>
                <a:xfrm>
                  <a:off x="3273703" y="5090844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93" name="Flowchart: Process 992"/>
                <p:cNvSpPr/>
                <p:nvPr/>
              </p:nvSpPr>
              <p:spPr>
                <a:xfrm>
                  <a:off x="3206612" y="4624776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95" name="Flowchart: Process 994"/>
                <p:cNvSpPr/>
                <p:nvPr/>
              </p:nvSpPr>
              <p:spPr>
                <a:xfrm>
                  <a:off x="3422714" y="4979156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96" name="Flowchart: Process 995"/>
                <p:cNvSpPr/>
                <p:nvPr/>
              </p:nvSpPr>
              <p:spPr>
                <a:xfrm>
                  <a:off x="3531491" y="5084100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98" name="Flowchart: Process 997"/>
                <p:cNvSpPr/>
                <p:nvPr/>
              </p:nvSpPr>
              <p:spPr>
                <a:xfrm>
                  <a:off x="3700268" y="5010948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99" name="Flowchart: Process 998"/>
                <p:cNvSpPr/>
                <p:nvPr/>
              </p:nvSpPr>
              <p:spPr>
                <a:xfrm>
                  <a:off x="3799753" y="4782845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00" name="Flowchart: Process 999"/>
                <p:cNvSpPr/>
                <p:nvPr/>
              </p:nvSpPr>
              <p:spPr>
                <a:xfrm>
                  <a:off x="3901412" y="4911062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01" name="Flowchart: Process 1000"/>
                <p:cNvSpPr/>
                <p:nvPr/>
              </p:nvSpPr>
              <p:spPr>
                <a:xfrm>
                  <a:off x="4040446" y="5013957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02" name="Flowchart: Process 1001"/>
                <p:cNvSpPr/>
                <p:nvPr/>
              </p:nvSpPr>
              <p:spPr>
                <a:xfrm>
                  <a:off x="4149844" y="4750781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03" name="Flowchart: Process 1002"/>
                <p:cNvSpPr/>
                <p:nvPr/>
              </p:nvSpPr>
              <p:spPr>
                <a:xfrm>
                  <a:off x="4306397" y="4877925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897" name="Group 896"/>
              <p:cNvGrpSpPr/>
              <p:nvPr/>
            </p:nvGrpSpPr>
            <p:grpSpPr>
              <a:xfrm rot="16200000">
                <a:off x="3363991" y="7455034"/>
                <a:ext cx="910680" cy="165870"/>
                <a:chOff x="7506898" y="6556889"/>
                <a:chExt cx="2450577" cy="375036"/>
              </a:xfrm>
            </p:grpSpPr>
            <p:sp>
              <p:nvSpPr>
                <p:cNvPr id="898" name="Freeform 897"/>
                <p:cNvSpPr/>
                <p:nvPr/>
              </p:nvSpPr>
              <p:spPr>
                <a:xfrm rot="16200000">
                  <a:off x="8555504" y="5508283"/>
                  <a:ext cx="353366" cy="2450577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99" name="Oval 898"/>
                <p:cNvSpPr/>
                <p:nvPr/>
              </p:nvSpPr>
              <p:spPr>
                <a:xfrm>
                  <a:off x="9292052" y="6599709"/>
                  <a:ext cx="361678" cy="33221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h="1016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900" name="Group 899"/>
              <p:cNvGrpSpPr/>
              <p:nvPr/>
            </p:nvGrpSpPr>
            <p:grpSpPr>
              <a:xfrm rot="16200000">
                <a:off x="3684093" y="7522900"/>
                <a:ext cx="910680" cy="165870"/>
                <a:chOff x="7506898" y="6556889"/>
                <a:chExt cx="2450577" cy="375036"/>
              </a:xfrm>
            </p:grpSpPr>
            <p:sp>
              <p:nvSpPr>
                <p:cNvPr id="901" name="Freeform 900"/>
                <p:cNvSpPr/>
                <p:nvPr/>
              </p:nvSpPr>
              <p:spPr>
                <a:xfrm rot="16200000">
                  <a:off x="8555504" y="5508283"/>
                  <a:ext cx="353366" cy="2450577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02" name="Oval 901"/>
                <p:cNvSpPr/>
                <p:nvPr/>
              </p:nvSpPr>
              <p:spPr>
                <a:xfrm>
                  <a:off x="9292052" y="6599709"/>
                  <a:ext cx="361678" cy="33221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h="1016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903" name="Group 902"/>
              <p:cNvGrpSpPr/>
              <p:nvPr/>
            </p:nvGrpSpPr>
            <p:grpSpPr>
              <a:xfrm rot="16200000">
                <a:off x="3001978" y="7708656"/>
                <a:ext cx="886172" cy="147756"/>
                <a:chOff x="8544385" y="6368725"/>
                <a:chExt cx="671745" cy="118676"/>
              </a:xfrm>
            </p:grpSpPr>
            <p:sp>
              <p:nvSpPr>
                <p:cNvPr id="904" name="Freeform 903"/>
                <p:cNvSpPr/>
                <p:nvPr/>
              </p:nvSpPr>
              <p:spPr>
                <a:xfrm rot="16200000">
                  <a:off x="8830365" y="6082745"/>
                  <a:ext cx="99786" cy="671745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05" name="Oval 904"/>
                <p:cNvSpPr/>
                <p:nvPr/>
              </p:nvSpPr>
              <p:spPr>
                <a:xfrm>
                  <a:off x="9028222" y="6375338"/>
                  <a:ext cx="106905" cy="1120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h="1016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906" name="Group 905"/>
              <p:cNvGrpSpPr/>
              <p:nvPr/>
            </p:nvGrpSpPr>
            <p:grpSpPr>
              <a:xfrm rot="16200000">
                <a:off x="3943627" y="7685375"/>
                <a:ext cx="886172" cy="147756"/>
                <a:chOff x="8544385" y="6368725"/>
                <a:chExt cx="671745" cy="118676"/>
              </a:xfrm>
            </p:grpSpPr>
            <p:sp>
              <p:nvSpPr>
                <p:cNvPr id="907" name="Freeform 906"/>
                <p:cNvSpPr/>
                <p:nvPr/>
              </p:nvSpPr>
              <p:spPr>
                <a:xfrm rot="16200000">
                  <a:off x="8830365" y="6082745"/>
                  <a:ext cx="99786" cy="671745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08" name="Oval 907"/>
                <p:cNvSpPr/>
                <p:nvPr/>
              </p:nvSpPr>
              <p:spPr>
                <a:xfrm>
                  <a:off x="9028222" y="6375338"/>
                  <a:ext cx="106905" cy="1120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h="1016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909" name="Group 908"/>
              <p:cNvGrpSpPr/>
              <p:nvPr/>
            </p:nvGrpSpPr>
            <p:grpSpPr>
              <a:xfrm rot="16200000">
                <a:off x="2443053" y="7552590"/>
                <a:ext cx="910680" cy="165870"/>
                <a:chOff x="7506898" y="6556889"/>
                <a:chExt cx="2450577" cy="375036"/>
              </a:xfrm>
            </p:grpSpPr>
            <p:sp>
              <p:nvSpPr>
                <p:cNvPr id="910" name="Freeform 909"/>
                <p:cNvSpPr/>
                <p:nvPr/>
              </p:nvSpPr>
              <p:spPr>
                <a:xfrm rot="16200000">
                  <a:off x="8555504" y="5508283"/>
                  <a:ext cx="353366" cy="2450577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11" name="Oval 910"/>
                <p:cNvSpPr/>
                <p:nvPr/>
              </p:nvSpPr>
              <p:spPr>
                <a:xfrm>
                  <a:off x="9292052" y="6599709"/>
                  <a:ext cx="361678" cy="33221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h="1016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912" name="Group 911"/>
              <p:cNvGrpSpPr/>
              <p:nvPr/>
            </p:nvGrpSpPr>
            <p:grpSpPr>
              <a:xfrm rot="16200000">
                <a:off x="3268423" y="7698012"/>
                <a:ext cx="910680" cy="165870"/>
                <a:chOff x="7506898" y="6556889"/>
                <a:chExt cx="2450577" cy="375036"/>
              </a:xfrm>
            </p:grpSpPr>
            <p:sp>
              <p:nvSpPr>
                <p:cNvPr id="913" name="Freeform 912"/>
                <p:cNvSpPr/>
                <p:nvPr/>
              </p:nvSpPr>
              <p:spPr>
                <a:xfrm rot="16200000">
                  <a:off x="8555504" y="5508283"/>
                  <a:ext cx="353366" cy="2450577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14" name="Oval 913"/>
                <p:cNvSpPr/>
                <p:nvPr/>
              </p:nvSpPr>
              <p:spPr>
                <a:xfrm>
                  <a:off x="9292052" y="6599709"/>
                  <a:ext cx="361678" cy="33221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h="1016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915" name="Group 914"/>
              <p:cNvGrpSpPr/>
              <p:nvPr/>
            </p:nvGrpSpPr>
            <p:grpSpPr>
              <a:xfrm rot="16200000">
                <a:off x="2733524" y="7454691"/>
                <a:ext cx="910680" cy="165870"/>
                <a:chOff x="7506898" y="6556889"/>
                <a:chExt cx="2450577" cy="375036"/>
              </a:xfrm>
            </p:grpSpPr>
            <p:sp>
              <p:nvSpPr>
                <p:cNvPr id="916" name="Freeform 915"/>
                <p:cNvSpPr/>
                <p:nvPr/>
              </p:nvSpPr>
              <p:spPr>
                <a:xfrm rot="16200000">
                  <a:off x="8555504" y="5508283"/>
                  <a:ext cx="353366" cy="2450577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17" name="Oval 916"/>
                <p:cNvSpPr/>
                <p:nvPr/>
              </p:nvSpPr>
              <p:spPr>
                <a:xfrm>
                  <a:off x="9292052" y="6599709"/>
                  <a:ext cx="361678" cy="33221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h="1016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918" name="Group 917"/>
              <p:cNvGrpSpPr/>
              <p:nvPr/>
            </p:nvGrpSpPr>
            <p:grpSpPr>
              <a:xfrm rot="16200000">
                <a:off x="4185532" y="7543199"/>
                <a:ext cx="910680" cy="165870"/>
                <a:chOff x="7506898" y="6556889"/>
                <a:chExt cx="2450577" cy="375036"/>
              </a:xfrm>
            </p:grpSpPr>
            <p:sp>
              <p:nvSpPr>
                <p:cNvPr id="919" name="Freeform 918"/>
                <p:cNvSpPr/>
                <p:nvPr/>
              </p:nvSpPr>
              <p:spPr>
                <a:xfrm rot="16200000">
                  <a:off x="8555504" y="5508283"/>
                  <a:ext cx="353366" cy="2450577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20" name="Oval 919"/>
                <p:cNvSpPr/>
                <p:nvPr/>
              </p:nvSpPr>
              <p:spPr>
                <a:xfrm>
                  <a:off x="9292052" y="6599709"/>
                  <a:ext cx="361678" cy="33221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h="1016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</p:grpSp>
        <p:grpSp>
          <p:nvGrpSpPr>
            <p:cNvPr id="1051" name="Group 1050"/>
            <p:cNvGrpSpPr/>
            <p:nvPr/>
          </p:nvGrpSpPr>
          <p:grpSpPr>
            <a:xfrm>
              <a:off x="7655267" y="12428737"/>
              <a:ext cx="2169558" cy="1430894"/>
              <a:chOff x="5103372" y="7034257"/>
              <a:chExt cx="2169558" cy="1430894"/>
            </a:xfrm>
          </p:grpSpPr>
          <p:grpSp>
            <p:nvGrpSpPr>
              <p:cNvPr id="1006" name="Group 1005"/>
              <p:cNvGrpSpPr/>
              <p:nvPr/>
            </p:nvGrpSpPr>
            <p:grpSpPr>
              <a:xfrm>
                <a:off x="5103372" y="7223018"/>
                <a:ext cx="2169558" cy="1242133"/>
                <a:chOff x="2333756" y="3978204"/>
                <a:chExt cx="2169558" cy="1242133"/>
              </a:xfrm>
            </p:grpSpPr>
            <p:sp>
              <p:nvSpPr>
                <p:cNvPr id="1007" name="Oval 1006"/>
                <p:cNvSpPr/>
                <p:nvPr/>
              </p:nvSpPr>
              <p:spPr>
                <a:xfrm>
                  <a:off x="2333756" y="4496913"/>
                  <a:ext cx="2169558" cy="7234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08" name="Freeform 1007"/>
                <p:cNvSpPr/>
                <p:nvPr/>
              </p:nvSpPr>
              <p:spPr>
                <a:xfrm>
                  <a:off x="3557059" y="4186045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09" name="Freeform 1008"/>
                <p:cNvSpPr/>
                <p:nvPr/>
              </p:nvSpPr>
              <p:spPr>
                <a:xfrm>
                  <a:off x="3680429" y="4352960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10" name="Freeform 1009"/>
                <p:cNvSpPr/>
                <p:nvPr/>
              </p:nvSpPr>
              <p:spPr>
                <a:xfrm>
                  <a:off x="3876376" y="4238788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12" name="Freeform 1011"/>
                <p:cNvSpPr/>
                <p:nvPr/>
              </p:nvSpPr>
              <p:spPr>
                <a:xfrm>
                  <a:off x="3182892" y="3978204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14" name="Freeform 1013"/>
                <p:cNvSpPr/>
                <p:nvPr/>
              </p:nvSpPr>
              <p:spPr>
                <a:xfrm>
                  <a:off x="3339769" y="4124672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17" name="Freeform 1016"/>
                <p:cNvSpPr/>
                <p:nvPr/>
              </p:nvSpPr>
              <p:spPr>
                <a:xfrm>
                  <a:off x="4266543" y="4222217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18" name="Freeform 1017"/>
                <p:cNvSpPr/>
                <p:nvPr/>
              </p:nvSpPr>
              <p:spPr>
                <a:xfrm>
                  <a:off x="2901842" y="4106426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23" name="Freeform 1022"/>
                <p:cNvSpPr/>
                <p:nvPr/>
              </p:nvSpPr>
              <p:spPr>
                <a:xfrm>
                  <a:off x="2472724" y="4134331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24" name="Freeform 1023"/>
                <p:cNvSpPr/>
                <p:nvPr/>
              </p:nvSpPr>
              <p:spPr>
                <a:xfrm>
                  <a:off x="2581644" y="4280466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25" name="Freeform 1024"/>
                <p:cNvSpPr/>
                <p:nvPr/>
              </p:nvSpPr>
              <p:spPr>
                <a:xfrm>
                  <a:off x="4123456" y="4096182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26" name="Freeform 1025"/>
                <p:cNvSpPr/>
                <p:nvPr/>
              </p:nvSpPr>
              <p:spPr>
                <a:xfrm>
                  <a:off x="2827298" y="4370743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27" name="Flowchart: Process 1026"/>
                <p:cNvSpPr/>
                <p:nvPr/>
              </p:nvSpPr>
              <p:spPr>
                <a:xfrm>
                  <a:off x="2492887" y="4801065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28" name="Flowchart: Process 1027"/>
                <p:cNvSpPr/>
                <p:nvPr/>
              </p:nvSpPr>
              <p:spPr>
                <a:xfrm>
                  <a:off x="2626114" y="4940139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29" name="Flowchart: Process 1028"/>
                <p:cNvSpPr/>
                <p:nvPr/>
              </p:nvSpPr>
              <p:spPr>
                <a:xfrm>
                  <a:off x="2859403" y="5031752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30" name="Flowchart: Process 1029"/>
                <p:cNvSpPr/>
                <p:nvPr/>
              </p:nvSpPr>
              <p:spPr>
                <a:xfrm>
                  <a:off x="2741647" y="4827750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31" name="Flowchart: Process 1030"/>
                <p:cNvSpPr/>
                <p:nvPr/>
              </p:nvSpPr>
              <p:spPr>
                <a:xfrm>
                  <a:off x="2936245" y="4753059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35" name="Flowchart: Process 1034"/>
                <p:cNvSpPr/>
                <p:nvPr/>
              </p:nvSpPr>
              <p:spPr>
                <a:xfrm>
                  <a:off x="3206612" y="4624776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36" name="Flowchart: Process 1035"/>
                <p:cNvSpPr/>
                <p:nvPr/>
              </p:nvSpPr>
              <p:spPr>
                <a:xfrm>
                  <a:off x="3352159" y="4804198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37" name="Flowchart: Process 1036"/>
                <p:cNvSpPr/>
                <p:nvPr/>
              </p:nvSpPr>
              <p:spPr>
                <a:xfrm>
                  <a:off x="3422714" y="4979156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38" name="Flowchart: Process 1037"/>
                <p:cNvSpPr/>
                <p:nvPr/>
              </p:nvSpPr>
              <p:spPr>
                <a:xfrm>
                  <a:off x="3531491" y="5084100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39" name="Flowchart: Process 1038"/>
                <p:cNvSpPr/>
                <p:nvPr/>
              </p:nvSpPr>
              <p:spPr>
                <a:xfrm>
                  <a:off x="3608436" y="4834932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40" name="Flowchart: Process 1039"/>
                <p:cNvSpPr/>
                <p:nvPr/>
              </p:nvSpPr>
              <p:spPr>
                <a:xfrm>
                  <a:off x="3700268" y="5010948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42" name="Flowchart: Process 1041"/>
                <p:cNvSpPr/>
                <p:nvPr/>
              </p:nvSpPr>
              <p:spPr>
                <a:xfrm>
                  <a:off x="3901412" y="4911062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44" name="Flowchart: Process 1043"/>
                <p:cNvSpPr/>
                <p:nvPr/>
              </p:nvSpPr>
              <p:spPr>
                <a:xfrm>
                  <a:off x="4149844" y="4750781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45" name="Flowchart: Process 1044"/>
                <p:cNvSpPr/>
                <p:nvPr/>
              </p:nvSpPr>
              <p:spPr>
                <a:xfrm>
                  <a:off x="4306397" y="4877925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26" name="Group 725"/>
              <p:cNvGrpSpPr/>
              <p:nvPr/>
            </p:nvGrpSpPr>
            <p:grpSpPr>
              <a:xfrm rot="16200000">
                <a:off x="5781594" y="7786706"/>
                <a:ext cx="910680" cy="165870"/>
                <a:chOff x="7506898" y="6556889"/>
                <a:chExt cx="2450577" cy="375036"/>
              </a:xfrm>
            </p:grpSpPr>
            <p:sp>
              <p:nvSpPr>
                <p:cNvPr id="727" name="Freeform 726"/>
                <p:cNvSpPr/>
                <p:nvPr/>
              </p:nvSpPr>
              <p:spPr>
                <a:xfrm rot="16200000">
                  <a:off x="8555504" y="5508283"/>
                  <a:ext cx="353366" cy="2450577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28" name="Oval 727"/>
                <p:cNvSpPr/>
                <p:nvPr/>
              </p:nvSpPr>
              <p:spPr>
                <a:xfrm>
                  <a:off x="9292052" y="6599709"/>
                  <a:ext cx="361678" cy="33221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h="1016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38" name="Group 737"/>
              <p:cNvGrpSpPr/>
              <p:nvPr/>
            </p:nvGrpSpPr>
            <p:grpSpPr>
              <a:xfrm rot="16200000">
                <a:off x="6018647" y="7573199"/>
                <a:ext cx="886172" cy="147756"/>
                <a:chOff x="8544385" y="6368725"/>
                <a:chExt cx="671745" cy="118676"/>
              </a:xfrm>
            </p:grpSpPr>
            <p:sp>
              <p:nvSpPr>
                <p:cNvPr id="739" name="Freeform 738"/>
                <p:cNvSpPr/>
                <p:nvPr/>
              </p:nvSpPr>
              <p:spPr>
                <a:xfrm rot="16200000">
                  <a:off x="8830365" y="6082745"/>
                  <a:ext cx="99786" cy="671745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40" name="Oval 739"/>
                <p:cNvSpPr/>
                <p:nvPr/>
              </p:nvSpPr>
              <p:spPr>
                <a:xfrm>
                  <a:off x="9028222" y="6375338"/>
                  <a:ext cx="106905" cy="1120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h="1016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41" name="Group 740"/>
              <p:cNvGrpSpPr/>
              <p:nvPr/>
            </p:nvGrpSpPr>
            <p:grpSpPr>
              <a:xfrm rot="16200000">
                <a:off x="5535226" y="7821299"/>
                <a:ext cx="886172" cy="147756"/>
                <a:chOff x="8544385" y="6368725"/>
                <a:chExt cx="671745" cy="118676"/>
              </a:xfrm>
            </p:grpSpPr>
            <p:sp>
              <p:nvSpPr>
                <p:cNvPr id="742" name="Freeform 741"/>
                <p:cNvSpPr/>
                <p:nvPr/>
              </p:nvSpPr>
              <p:spPr>
                <a:xfrm rot="16200000">
                  <a:off x="8830365" y="6082745"/>
                  <a:ext cx="99786" cy="671745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43" name="Oval 742"/>
                <p:cNvSpPr/>
                <p:nvPr/>
              </p:nvSpPr>
              <p:spPr>
                <a:xfrm>
                  <a:off x="9028222" y="6375338"/>
                  <a:ext cx="106905" cy="1120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h="1016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885" name="Group 884"/>
              <p:cNvGrpSpPr/>
              <p:nvPr/>
            </p:nvGrpSpPr>
            <p:grpSpPr>
              <a:xfrm rot="16200000">
                <a:off x="5324484" y="7497576"/>
                <a:ext cx="886172" cy="147756"/>
                <a:chOff x="8544385" y="6368725"/>
                <a:chExt cx="671745" cy="118676"/>
              </a:xfrm>
            </p:grpSpPr>
            <p:sp>
              <p:nvSpPr>
                <p:cNvPr id="886" name="Freeform 885"/>
                <p:cNvSpPr/>
                <p:nvPr/>
              </p:nvSpPr>
              <p:spPr>
                <a:xfrm rot="16200000">
                  <a:off x="8830365" y="6082745"/>
                  <a:ext cx="99786" cy="671745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87" name="Oval 886"/>
                <p:cNvSpPr/>
                <p:nvPr/>
              </p:nvSpPr>
              <p:spPr>
                <a:xfrm>
                  <a:off x="9028222" y="6375338"/>
                  <a:ext cx="106905" cy="1120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h="1016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888" name="Group 887"/>
              <p:cNvGrpSpPr/>
              <p:nvPr/>
            </p:nvGrpSpPr>
            <p:grpSpPr>
              <a:xfrm rot="16200000">
                <a:off x="6506900" y="7754087"/>
                <a:ext cx="886172" cy="147756"/>
                <a:chOff x="8544385" y="6368725"/>
                <a:chExt cx="671745" cy="118676"/>
              </a:xfrm>
            </p:grpSpPr>
            <p:sp>
              <p:nvSpPr>
                <p:cNvPr id="889" name="Freeform 888"/>
                <p:cNvSpPr/>
                <p:nvPr/>
              </p:nvSpPr>
              <p:spPr>
                <a:xfrm rot="16200000">
                  <a:off x="8830365" y="6082745"/>
                  <a:ext cx="99786" cy="671745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90" name="Oval 889"/>
                <p:cNvSpPr/>
                <p:nvPr/>
              </p:nvSpPr>
              <p:spPr>
                <a:xfrm>
                  <a:off x="9028222" y="6375338"/>
                  <a:ext cx="106905" cy="1120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h="1016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891" name="Group 890"/>
              <p:cNvGrpSpPr/>
              <p:nvPr/>
            </p:nvGrpSpPr>
            <p:grpSpPr>
              <a:xfrm rot="16200000">
                <a:off x="6287533" y="7403465"/>
                <a:ext cx="886172" cy="147756"/>
                <a:chOff x="8544385" y="6368725"/>
                <a:chExt cx="671745" cy="118676"/>
              </a:xfrm>
            </p:grpSpPr>
            <p:sp>
              <p:nvSpPr>
                <p:cNvPr id="892" name="Freeform 891"/>
                <p:cNvSpPr/>
                <p:nvPr/>
              </p:nvSpPr>
              <p:spPr>
                <a:xfrm rot="16200000">
                  <a:off x="8830365" y="6082745"/>
                  <a:ext cx="99786" cy="671745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93" name="Oval 892"/>
                <p:cNvSpPr/>
                <p:nvPr/>
              </p:nvSpPr>
              <p:spPr>
                <a:xfrm>
                  <a:off x="9028222" y="6375338"/>
                  <a:ext cx="106905" cy="1120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h="1016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048" name="Group 1047"/>
              <p:cNvGrpSpPr/>
              <p:nvPr/>
            </p:nvGrpSpPr>
            <p:grpSpPr>
              <a:xfrm rot="16200000">
                <a:off x="5108590" y="7829246"/>
                <a:ext cx="886172" cy="147756"/>
                <a:chOff x="8544385" y="6368725"/>
                <a:chExt cx="671745" cy="118676"/>
              </a:xfrm>
            </p:grpSpPr>
            <p:sp>
              <p:nvSpPr>
                <p:cNvPr id="1049" name="Freeform 1048"/>
                <p:cNvSpPr/>
                <p:nvPr/>
              </p:nvSpPr>
              <p:spPr>
                <a:xfrm rot="16200000">
                  <a:off x="8830365" y="6082745"/>
                  <a:ext cx="99786" cy="671745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50" name="Oval 1049"/>
                <p:cNvSpPr/>
                <p:nvPr/>
              </p:nvSpPr>
              <p:spPr>
                <a:xfrm>
                  <a:off x="9028222" y="6375338"/>
                  <a:ext cx="106905" cy="1120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h="1016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</p:grpSp>
        <p:grpSp>
          <p:nvGrpSpPr>
            <p:cNvPr id="1104" name="Group 1103"/>
            <p:cNvGrpSpPr/>
            <p:nvPr/>
          </p:nvGrpSpPr>
          <p:grpSpPr>
            <a:xfrm>
              <a:off x="7169249" y="15201890"/>
              <a:ext cx="2169558" cy="1430894"/>
              <a:chOff x="5173226" y="9985106"/>
              <a:chExt cx="2169558" cy="1430894"/>
            </a:xfrm>
          </p:grpSpPr>
          <p:grpSp>
            <p:nvGrpSpPr>
              <p:cNvPr id="1053" name="Group 1052"/>
              <p:cNvGrpSpPr/>
              <p:nvPr/>
            </p:nvGrpSpPr>
            <p:grpSpPr>
              <a:xfrm>
                <a:off x="5173226" y="9985106"/>
                <a:ext cx="2169558" cy="1430894"/>
                <a:chOff x="5103372" y="7034257"/>
                <a:chExt cx="2169558" cy="1430894"/>
              </a:xfrm>
            </p:grpSpPr>
            <p:grpSp>
              <p:nvGrpSpPr>
                <p:cNvPr id="1054" name="Group 1053"/>
                <p:cNvGrpSpPr/>
                <p:nvPr/>
              </p:nvGrpSpPr>
              <p:grpSpPr>
                <a:xfrm>
                  <a:off x="5103372" y="7223018"/>
                  <a:ext cx="2169558" cy="1242133"/>
                  <a:chOff x="2333756" y="3978204"/>
                  <a:chExt cx="2169558" cy="1242133"/>
                </a:xfrm>
              </p:grpSpPr>
              <p:sp>
                <p:nvSpPr>
                  <p:cNvPr id="1076" name="Oval 1075"/>
                  <p:cNvSpPr/>
                  <p:nvPr/>
                </p:nvSpPr>
                <p:spPr>
                  <a:xfrm>
                    <a:off x="2333756" y="4496913"/>
                    <a:ext cx="2169558" cy="72342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77" name="Freeform 1076"/>
                  <p:cNvSpPr/>
                  <p:nvPr/>
                </p:nvSpPr>
                <p:spPr>
                  <a:xfrm>
                    <a:off x="3557059" y="4186045"/>
                    <a:ext cx="109280" cy="691880"/>
                  </a:xfrm>
                  <a:custGeom>
                    <a:avLst/>
                    <a:gdLst>
                      <a:gd name="connsiteX0" fmla="*/ 32522 w 148690"/>
                      <a:gd name="connsiteY0" fmla="*/ 0 h 1175657"/>
                      <a:gd name="connsiteX1" fmla="*/ 148637 w 148690"/>
                      <a:gd name="connsiteY1" fmla="*/ 246743 h 1175657"/>
                      <a:gd name="connsiteX2" fmla="*/ 47037 w 148690"/>
                      <a:gd name="connsiteY2" fmla="*/ 478971 h 1175657"/>
                      <a:gd name="connsiteX3" fmla="*/ 3494 w 148690"/>
                      <a:gd name="connsiteY3" fmla="*/ 696686 h 1175657"/>
                      <a:gd name="connsiteX4" fmla="*/ 134122 w 148690"/>
                      <a:gd name="connsiteY4" fmla="*/ 928914 h 1175657"/>
                      <a:gd name="connsiteX5" fmla="*/ 76065 w 148690"/>
                      <a:gd name="connsiteY5" fmla="*/ 1175657 h 1175657"/>
                      <a:gd name="connsiteX6" fmla="*/ 76065 w 148690"/>
                      <a:gd name="connsiteY6" fmla="*/ 1175657 h 1175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690" h="1175657">
                        <a:moveTo>
                          <a:pt x="32522" y="0"/>
                        </a:moveTo>
                        <a:cubicBezTo>
                          <a:pt x="89370" y="83457"/>
                          <a:pt x="146218" y="166915"/>
                          <a:pt x="148637" y="246743"/>
                        </a:cubicBezTo>
                        <a:cubicBezTo>
                          <a:pt x="151056" y="326571"/>
                          <a:pt x="71227" y="403981"/>
                          <a:pt x="47037" y="478971"/>
                        </a:cubicBezTo>
                        <a:cubicBezTo>
                          <a:pt x="22847" y="553961"/>
                          <a:pt x="-11020" y="621696"/>
                          <a:pt x="3494" y="696686"/>
                        </a:cubicBezTo>
                        <a:cubicBezTo>
                          <a:pt x="18008" y="771676"/>
                          <a:pt x="122027" y="849086"/>
                          <a:pt x="134122" y="928914"/>
                        </a:cubicBezTo>
                        <a:cubicBezTo>
                          <a:pt x="146217" y="1008742"/>
                          <a:pt x="76065" y="1175657"/>
                          <a:pt x="76065" y="1175657"/>
                        </a:cubicBezTo>
                        <a:lnTo>
                          <a:pt x="76065" y="1175657"/>
                        </a:lnTo>
                      </a:path>
                    </a:pathLst>
                  </a:custGeom>
                  <a:no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78" name="Freeform 1077"/>
                  <p:cNvSpPr/>
                  <p:nvPr/>
                </p:nvSpPr>
                <p:spPr>
                  <a:xfrm>
                    <a:off x="3680429" y="4352960"/>
                    <a:ext cx="109280" cy="691880"/>
                  </a:xfrm>
                  <a:custGeom>
                    <a:avLst/>
                    <a:gdLst>
                      <a:gd name="connsiteX0" fmla="*/ 32522 w 148690"/>
                      <a:gd name="connsiteY0" fmla="*/ 0 h 1175657"/>
                      <a:gd name="connsiteX1" fmla="*/ 148637 w 148690"/>
                      <a:gd name="connsiteY1" fmla="*/ 246743 h 1175657"/>
                      <a:gd name="connsiteX2" fmla="*/ 47037 w 148690"/>
                      <a:gd name="connsiteY2" fmla="*/ 478971 h 1175657"/>
                      <a:gd name="connsiteX3" fmla="*/ 3494 w 148690"/>
                      <a:gd name="connsiteY3" fmla="*/ 696686 h 1175657"/>
                      <a:gd name="connsiteX4" fmla="*/ 134122 w 148690"/>
                      <a:gd name="connsiteY4" fmla="*/ 928914 h 1175657"/>
                      <a:gd name="connsiteX5" fmla="*/ 76065 w 148690"/>
                      <a:gd name="connsiteY5" fmla="*/ 1175657 h 1175657"/>
                      <a:gd name="connsiteX6" fmla="*/ 76065 w 148690"/>
                      <a:gd name="connsiteY6" fmla="*/ 1175657 h 1175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690" h="1175657">
                        <a:moveTo>
                          <a:pt x="32522" y="0"/>
                        </a:moveTo>
                        <a:cubicBezTo>
                          <a:pt x="89370" y="83457"/>
                          <a:pt x="146218" y="166915"/>
                          <a:pt x="148637" y="246743"/>
                        </a:cubicBezTo>
                        <a:cubicBezTo>
                          <a:pt x="151056" y="326571"/>
                          <a:pt x="71227" y="403981"/>
                          <a:pt x="47037" y="478971"/>
                        </a:cubicBezTo>
                        <a:cubicBezTo>
                          <a:pt x="22847" y="553961"/>
                          <a:pt x="-11020" y="621696"/>
                          <a:pt x="3494" y="696686"/>
                        </a:cubicBezTo>
                        <a:cubicBezTo>
                          <a:pt x="18008" y="771676"/>
                          <a:pt x="122027" y="849086"/>
                          <a:pt x="134122" y="928914"/>
                        </a:cubicBezTo>
                        <a:cubicBezTo>
                          <a:pt x="146217" y="1008742"/>
                          <a:pt x="76065" y="1175657"/>
                          <a:pt x="76065" y="1175657"/>
                        </a:cubicBezTo>
                        <a:lnTo>
                          <a:pt x="76065" y="1175657"/>
                        </a:lnTo>
                      </a:path>
                    </a:pathLst>
                  </a:custGeom>
                  <a:no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79" name="Freeform 1078"/>
                  <p:cNvSpPr/>
                  <p:nvPr/>
                </p:nvSpPr>
                <p:spPr>
                  <a:xfrm>
                    <a:off x="3876376" y="4238788"/>
                    <a:ext cx="109280" cy="691880"/>
                  </a:xfrm>
                  <a:custGeom>
                    <a:avLst/>
                    <a:gdLst>
                      <a:gd name="connsiteX0" fmla="*/ 32522 w 148690"/>
                      <a:gd name="connsiteY0" fmla="*/ 0 h 1175657"/>
                      <a:gd name="connsiteX1" fmla="*/ 148637 w 148690"/>
                      <a:gd name="connsiteY1" fmla="*/ 246743 h 1175657"/>
                      <a:gd name="connsiteX2" fmla="*/ 47037 w 148690"/>
                      <a:gd name="connsiteY2" fmla="*/ 478971 h 1175657"/>
                      <a:gd name="connsiteX3" fmla="*/ 3494 w 148690"/>
                      <a:gd name="connsiteY3" fmla="*/ 696686 h 1175657"/>
                      <a:gd name="connsiteX4" fmla="*/ 134122 w 148690"/>
                      <a:gd name="connsiteY4" fmla="*/ 928914 h 1175657"/>
                      <a:gd name="connsiteX5" fmla="*/ 76065 w 148690"/>
                      <a:gd name="connsiteY5" fmla="*/ 1175657 h 1175657"/>
                      <a:gd name="connsiteX6" fmla="*/ 76065 w 148690"/>
                      <a:gd name="connsiteY6" fmla="*/ 1175657 h 1175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690" h="1175657">
                        <a:moveTo>
                          <a:pt x="32522" y="0"/>
                        </a:moveTo>
                        <a:cubicBezTo>
                          <a:pt x="89370" y="83457"/>
                          <a:pt x="146218" y="166915"/>
                          <a:pt x="148637" y="246743"/>
                        </a:cubicBezTo>
                        <a:cubicBezTo>
                          <a:pt x="151056" y="326571"/>
                          <a:pt x="71227" y="403981"/>
                          <a:pt x="47037" y="478971"/>
                        </a:cubicBezTo>
                        <a:cubicBezTo>
                          <a:pt x="22847" y="553961"/>
                          <a:pt x="-11020" y="621696"/>
                          <a:pt x="3494" y="696686"/>
                        </a:cubicBezTo>
                        <a:cubicBezTo>
                          <a:pt x="18008" y="771676"/>
                          <a:pt x="122027" y="849086"/>
                          <a:pt x="134122" y="928914"/>
                        </a:cubicBezTo>
                        <a:cubicBezTo>
                          <a:pt x="146217" y="1008742"/>
                          <a:pt x="76065" y="1175657"/>
                          <a:pt x="76065" y="1175657"/>
                        </a:cubicBezTo>
                        <a:lnTo>
                          <a:pt x="76065" y="1175657"/>
                        </a:lnTo>
                      </a:path>
                    </a:pathLst>
                  </a:custGeom>
                  <a:no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80" name="Freeform 1079"/>
                  <p:cNvSpPr/>
                  <p:nvPr/>
                </p:nvSpPr>
                <p:spPr>
                  <a:xfrm>
                    <a:off x="3182892" y="3978204"/>
                    <a:ext cx="109280" cy="691880"/>
                  </a:xfrm>
                  <a:custGeom>
                    <a:avLst/>
                    <a:gdLst>
                      <a:gd name="connsiteX0" fmla="*/ 32522 w 148690"/>
                      <a:gd name="connsiteY0" fmla="*/ 0 h 1175657"/>
                      <a:gd name="connsiteX1" fmla="*/ 148637 w 148690"/>
                      <a:gd name="connsiteY1" fmla="*/ 246743 h 1175657"/>
                      <a:gd name="connsiteX2" fmla="*/ 47037 w 148690"/>
                      <a:gd name="connsiteY2" fmla="*/ 478971 h 1175657"/>
                      <a:gd name="connsiteX3" fmla="*/ 3494 w 148690"/>
                      <a:gd name="connsiteY3" fmla="*/ 696686 h 1175657"/>
                      <a:gd name="connsiteX4" fmla="*/ 134122 w 148690"/>
                      <a:gd name="connsiteY4" fmla="*/ 928914 h 1175657"/>
                      <a:gd name="connsiteX5" fmla="*/ 76065 w 148690"/>
                      <a:gd name="connsiteY5" fmla="*/ 1175657 h 1175657"/>
                      <a:gd name="connsiteX6" fmla="*/ 76065 w 148690"/>
                      <a:gd name="connsiteY6" fmla="*/ 1175657 h 1175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690" h="1175657">
                        <a:moveTo>
                          <a:pt x="32522" y="0"/>
                        </a:moveTo>
                        <a:cubicBezTo>
                          <a:pt x="89370" y="83457"/>
                          <a:pt x="146218" y="166915"/>
                          <a:pt x="148637" y="246743"/>
                        </a:cubicBezTo>
                        <a:cubicBezTo>
                          <a:pt x="151056" y="326571"/>
                          <a:pt x="71227" y="403981"/>
                          <a:pt x="47037" y="478971"/>
                        </a:cubicBezTo>
                        <a:cubicBezTo>
                          <a:pt x="22847" y="553961"/>
                          <a:pt x="-11020" y="621696"/>
                          <a:pt x="3494" y="696686"/>
                        </a:cubicBezTo>
                        <a:cubicBezTo>
                          <a:pt x="18008" y="771676"/>
                          <a:pt x="122027" y="849086"/>
                          <a:pt x="134122" y="928914"/>
                        </a:cubicBezTo>
                        <a:cubicBezTo>
                          <a:pt x="146217" y="1008742"/>
                          <a:pt x="76065" y="1175657"/>
                          <a:pt x="76065" y="1175657"/>
                        </a:cubicBezTo>
                        <a:lnTo>
                          <a:pt x="76065" y="1175657"/>
                        </a:lnTo>
                      </a:path>
                    </a:pathLst>
                  </a:custGeom>
                  <a:no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81" name="Freeform 1080"/>
                  <p:cNvSpPr/>
                  <p:nvPr/>
                </p:nvSpPr>
                <p:spPr>
                  <a:xfrm>
                    <a:off x="3339769" y="4124672"/>
                    <a:ext cx="109280" cy="691880"/>
                  </a:xfrm>
                  <a:custGeom>
                    <a:avLst/>
                    <a:gdLst>
                      <a:gd name="connsiteX0" fmla="*/ 32522 w 148690"/>
                      <a:gd name="connsiteY0" fmla="*/ 0 h 1175657"/>
                      <a:gd name="connsiteX1" fmla="*/ 148637 w 148690"/>
                      <a:gd name="connsiteY1" fmla="*/ 246743 h 1175657"/>
                      <a:gd name="connsiteX2" fmla="*/ 47037 w 148690"/>
                      <a:gd name="connsiteY2" fmla="*/ 478971 h 1175657"/>
                      <a:gd name="connsiteX3" fmla="*/ 3494 w 148690"/>
                      <a:gd name="connsiteY3" fmla="*/ 696686 h 1175657"/>
                      <a:gd name="connsiteX4" fmla="*/ 134122 w 148690"/>
                      <a:gd name="connsiteY4" fmla="*/ 928914 h 1175657"/>
                      <a:gd name="connsiteX5" fmla="*/ 76065 w 148690"/>
                      <a:gd name="connsiteY5" fmla="*/ 1175657 h 1175657"/>
                      <a:gd name="connsiteX6" fmla="*/ 76065 w 148690"/>
                      <a:gd name="connsiteY6" fmla="*/ 1175657 h 1175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690" h="1175657">
                        <a:moveTo>
                          <a:pt x="32522" y="0"/>
                        </a:moveTo>
                        <a:cubicBezTo>
                          <a:pt x="89370" y="83457"/>
                          <a:pt x="146218" y="166915"/>
                          <a:pt x="148637" y="246743"/>
                        </a:cubicBezTo>
                        <a:cubicBezTo>
                          <a:pt x="151056" y="326571"/>
                          <a:pt x="71227" y="403981"/>
                          <a:pt x="47037" y="478971"/>
                        </a:cubicBezTo>
                        <a:cubicBezTo>
                          <a:pt x="22847" y="553961"/>
                          <a:pt x="-11020" y="621696"/>
                          <a:pt x="3494" y="696686"/>
                        </a:cubicBezTo>
                        <a:cubicBezTo>
                          <a:pt x="18008" y="771676"/>
                          <a:pt x="122027" y="849086"/>
                          <a:pt x="134122" y="928914"/>
                        </a:cubicBezTo>
                        <a:cubicBezTo>
                          <a:pt x="146217" y="1008742"/>
                          <a:pt x="76065" y="1175657"/>
                          <a:pt x="76065" y="1175657"/>
                        </a:cubicBezTo>
                        <a:lnTo>
                          <a:pt x="76065" y="1175657"/>
                        </a:lnTo>
                      </a:path>
                    </a:pathLst>
                  </a:custGeom>
                  <a:no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82" name="Freeform 1081"/>
                  <p:cNvSpPr/>
                  <p:nvPr/>
                </p:nvSpPr>
                <p:spPr>
                  <a:xfrm>
                    <a:off x="4266543" y="4222217"/>
                    <a:ext cx="109280" cy="691880"/>
                  </a:xfrm>
                  <a:custGeom>
                    <a:avLst/>
                    <a:gdLst>
                      <a:gd name="connsiteX0" fmla="*/ 32522 w 148690"/>
                      <a:gd name="connsiteY0" fmla="*/ 0 h 1175657"/>
                      <a:gd name="connsiteX1" fmla="*/ 148637 w 148690"/>
                      <a:gd name="connsiteY1" fmla="*/ 246743 h 1175657"/>
                      <a:gd name="connsiteX2" fmla="*/ 47037 w 148690"/>
                      <a:gd name="connsiteY2" fmla="*/ 478971 h 1175657"/>
                      <a:gd name="connsiteX3" fmla="*/ 3494 w 148690"/>
                      <a:gd name="connsiteY3" fmla="*/ 696686 h 1175657"/>
                      <a:gd name="connsiteX4" fmla="*/ 134122 w 148690"/>
                      <a:gd name="connsiteY4" fmla="*/ 928914 h 1175657"/>
                      <a:gd name="connsiteX5" fmla="*/ 76065 w 148690"/>
                      <a:gd name="connsiteY5" fmla="*/ 1175657 h 1175657"/>
                      <a:gd name="connsiteX6" fmla="*/ 76065 w 148690"/>
                      <a:gd name="connsiteY6" fmla="*/ 1175657 h 1175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690" h="1175657">
                        <a:moveTo>
                          <a:pt x="32522" y="0"/>
                        </a:moveTo>
                        <a:cubicBezTo>
                          <a:pt x="89370" y="83457"/>
                          <a:pt x="146218" y="166915"/>
                          <a:pt x="148637" y="246743"/>
                        </a:cubicBezTo>
                        <a:cubicBezTo>
                          <a:pt x="151056" y="326571"/>
                          <a:pt x="71227" y="403981"/>
                          <a:pt x="47037" y="478971"/>
                        </a:cubicBezTo>
                        <a:cubicBezTo>
                          <a:pt x="22847" y="553961"/>
                          <a:pt x="-11020" y="621696"/>
                          <a:pt x="3494" y="696686"/>
                        </a:cubicBezTo>
                        <a:cubicBezTo>
                          <a:pt x="18008" y="771676"/>
                          <a:pt x="122027" y="849086"/>
                          <a:pt x="134122" y="928914"/>
                        </a:cubicBezTo>
                        <a:cubicBezTo>
                          <a:pt x="146217" y="1008742"/>
                          <a:pt x="76065" y="1175657"/>
                          <a:pt x="76065" y="1175657"/>
                        </a:cubicBezTo>
                        <a:lnTo>
                          <a:pt x="76065" y="1175657"/>
                        </a:lnTo>
                      </a:path>
                    </a:pathLst>
                  </a:custGeom>
                  <a:no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83" name="Freeform 1082"/>
                  <p:cNvSpPr/>
                  <p:nvPr/>
                </p:nvSpPr>
                <p:spPr>
                  <a:xfrm>
                    <a:off x="2901842" y="4106426"/>
                    <a:ext cx="109280" cy="691880"/>
                  </a:xfrm>
                  <a:custGeom>
                    <a:avLst/>
                    <a:gdLst>
                      <a:gd name="connsiteX0" fmla="*/ 32522 w 148690"/>
                      <a:gd name="connsiteY0" fmla="*/ 0 h 1175657"/>
                      <a:gd name="connsiteX1" fmla="*/ 148637 w 148690"/>
                      <a:gd name="connsiteY1" fmla="*/ 246743 h 1175657"/>
                      <a:gd name="connsiteX2" fmla="*/ 47037 w 148690"/>
                      <a:gd name="connsiteY2" fmla="*/ 478971 h 1175657"/>
                      <a:gd name="connsiteX3" fmla="*/ 3494 w 148690"/>
                      <a:gd name="connsiteY3" fmla="*/ 696686 h 1175657"/>
                      <a:gd name="connsiteX4" fmla="*/ 134122 w 148690"/>
                      <a:gd name="connsiteY4" fmla="*/ 928914 h 1175657"/>
                      <a:gd name="connsiteX5" fmla="*/ 76065 w 148690"/>
                      <a:gd name="connsiteY5" fmla="*/ 1175657 h 1175657"/>
                      <a:gd name="connsiteX6" fmla="*/ 76065 w 148690"/>
                      <a:gd name="connsiteY6" fmla="*/ 1175657 h 1175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690" h="1175657">
                        <a:moveTo>
                          <a:pt x="32522" y="0"/>
                        </a:moveTo>
                        <a:cubicBezTo>
                          <a:pt x="89370" y="83457"/>
                          <a:pt x="146218" y="166915"/>
                          <a:pt x="148637" y="246743"/>
                        </a:cubicBezTo>
                        <a:cubicBezTo>
                          <a:pt x="151056" y="326571"/>
                          <a:pt x="71227" y="403981"/>
                          <a:pt x="47037" y="478971"/>
                        </a:cubicBezTo>
                        <a:cubicBezTo>
                          <a:pt x="22847" y="553961"/>
                          <a:pt x="-11020" y="621696"/>
                          <a:pt x="3494" y="696686"/>
                        </a:cubicBezTo>
                        <a:cubicBezTo>
                          <a:pt x="18008" y="771676"/>
                          <a:pt x="122027" y="849086"/>
                          <a:pt x="134122" y="928914"/>
                        </a:cubicBezTo>
                        <a:cubicBezTo>
                          <a:pt x="146217" y="1008742"/>
                          <a:pt x="76065" y="1175657"/>
                          <a:pt x="76065" y="1175657"/>
                        </a:cubicBezTo>
                        <a:lnTo>
                          <a:pt x="76065" y="1175657"/>
                        </a:lnTo>
                      </a:path>
                    </a:pathLst>
                  </a:custGeom>
                  <a:no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84" name="Freeform 1083"/>
                  <p:cNvSpPr/>
                  <p:nvPr/>
                </p:nvSpPr>
                <p:spPr>
                  <a:xfrm>
                    <a:off x="2472724" y="4134331"/>
                    <a:ext cx="109280" cy="691880"/>
                  </a:xfrm>
                  <a:custGeom>
                    <a:avLst/>
                    <a:gdLst>
                      <a:gd name="connsiteX0" fmla="*/ 32522 w 148690"/>
                      <a:gd name="connsiteY0" fmla="*/ 0 h 1175657"/>
                      <a:gd name="connsiteX1" fmla="*/ 148637 w 148690"/>
                      <a:gd name="connsiteY1" fmla="*/ 246743 h 1175657"/>
                      <a:gd name="connsiteX2" fmla="*/ 47037 w 148690"/>
                      <a:gd name="connsiteY2" fmla="*/ 478971 h 1175657"/>
                      <a:gd name="connsiteX3" fmla="*/ 3494 w 148690"/>
                      <a:gd name="connsiteY3" fmla="*/ 696686 h 1175657"/>
                      <a:gd name="connsiteX4" fmla="*/ 134122 w 148690"/>
                      <a:gd name="connsiteY4" fmla="*/ 928914 h 1175657"/>
                      <a:gd name="connsiteX5" fmla="*/ 76065 w 148690"/>
                      <a:gd name="connsiteY5" fmla="*/ 1175657 h 1175657"/>
                      <a:gd name="connsiteX6" fmla="*/ 76065 w 148690"/>
                      <a:gd name="connsiteY6" fmla="*/ 1175657 h 1175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690" h="1175657">
                        <a:moveTo>
                          <a:pt x="32522" y="0"/>
                        </a:moveTo>
                        <a:cubicBezTo>
                          <a:pt x="89370" y="83457"/>
                          <a:pt x="146218" y="166915"/>
                          <a:pt x="148637" y="246743"/>
                        </a:cubicBezTo>
                        <a:cubicBezTo>
                          <a:pt x="151056" y="326571"/>
                          <a:pt x="71227" y="403981"/>
                          <a:pt x="47037" y="478971"/>
                        </a:cubicBezTo>
                        <a:cubicBezTo>
                          <a:pt x="22847" y="553961"/>
                          <a:pt x="-11020" y="621696"/>
                          <a:pt x="3494" y="696686"/>
                        </a:cubicBezTo>
                        <a:cubicBezTo>
                          <a:pt x="18008" y="771676"/>
                          <a:pt x="122027" y="849086"/>
                          <a:pt x="134122" y="928914"/>
                        </a:cubicBezTo>
                        <a:cubicBezTo>
                          <a:pt x="146217" y="1008742"/>
                          <a:pt x="76065" y="1175657"/>
                          <a:pt x="76065" y="1175657"/>
                        </a:cubicBezTo>
                        <a:lnTo>
                          <a:pt x="76065" y="1175657"/>
                        </a:lnTo>
                      </a:path>
                    </a:pathLst>
                  </a:custGeom>
                  <a:no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85" name="Freeform 1084"/>
                  <p:cNvSpPr/>
                  <p:nvPr/>
                </p:nvSpPr>
                <p:spPr>
                  <a:xfrm>
                    <a:off x="2581644" y="4280466"/>
                    <a:ext cx="109280" cy="691880"/>
                  </a:xfrm>
                  <a:custGeom>
                    <a:avLst/>
                    <a:gdLst>
                      <a:gd name="connsiteX0" fmla="*/ 32522 w 148690"/>
                      <a:gd name="connsiteY0" fmla="*/ 0 h 1175657"/>
                      <a:gd name="connsiteX1" fmla="*/ 148637 w 148690"/>
                      <a:gd name="connsiteY1" fmla="*/ 246743 h 1175657"/>
                      <a:gd name="connsiteX2" fmla="*/ 47037 w 148690"/>
                      <a:gd name="connsiteY2" fmla="*/ 478971 h 1175657"/>
                      <a:gd name="connsiteX3" fmla="*/ 3494 w 148690"/>
                      <a:gd name="connsiteY3" fmla="*/ 696686 h 1175657"/>
                      <a:gd name="connsiteX4" fmla="*/ 134122 w 148690"/>
                      <a:gd name="connsiteY4" fmla="*/ 928914 h 1175657"/>
                      <a:gd name="connsiteX5" fmla="*/ 76065 w 148690"/>
                      <a:gd name="connsiteY5" fmla="*/ 1175657 h 1175657"/>
                      <a:gd name="connsiteX6" fmla="*/ 76065 w 148690"/>
                      <a:gd name="connsiteY6" fmla="*/ 1175657 h 1175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690" h="1175657">
                        <a:moveTo>
                          <a:pt x="32522" y="0"/>
                        </a:moveTo>
                        <a:cubicBezTo>
                          <a:pt x="89370" y="83457"/>
                          <a:pt x="146218" y="166915"/>
                          <a:pt x="148637" y="246743"/>
                        </a:cubicBezTo>
                        <a:cubicBezTo>
                          <a:pt x="151056" y="326571"/>
                          <a:pt x="71227" y="403981"/>
                          <a:pt x="47037" y="478971"/>
                        </a:cubicBezTo>
                        <a:cubicBezTo>
                          <a:pt x="22847" y="553961"/>
                          <a:pt x="-11020" y="621696"/>
                          <a:pt x="3494" y="696686"/>
                        </a:cubicBezTo>
                        <a:cubicBezTo>
                          <a:pt x="18008" y="771676"/>
                          <a:pt x="122027" y="849086"/>
                          <a:pt x="134122" y="928914"/>
                        </a:cubicBezTo>
                        <a:cubicBezTo>
                          <a:pt x="146217" y="1008742"/>
                          <a:pt x="76065" y="1175657"/>
                          <a:pt x="76065" y="1175657"/>
                        </a:cubicBezTo>
                        <a:lnTo>
                          <a:pt x="76065" y="1175657"/>
                        </a:lnTo>
                      </a:path>
                    </a:pathLst>
                  </a:custGeom>
                  <a:no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86" name="Freeform 1085"/>
                  <p:cNvSpPr/>
                  <p:nvPr/>
                </p:nvSpPr>
                <p:spPr>
                  <a:xfrm>
                    <a:off x="4123456" y="4096182"/>
                    <a:ext cx="109280" cy="691880"/>
                  </a:xfrm>
                  <a:custGeom>
                    <a:avLst/>
                    <a:gdLst>
                      <a:gd name="connsiteX0" fmla="*/ 32522 w 148690"/>
                      <a:gd name="connsiteY0" fmla="*/ 0 h 1175657"/>
                      <a:gd name="connsiteX1" fmla="*/ 148637 w 148690"/>
                      <a:gd name="connsiteY1" fmla="*/ 246743 h 1175657"/>
                      <a:gd name="connsiteX2" fmla="*/ 47037 w 148690"/>
                      <a:gd name="connsiteY2" fmla="*/ 478971 h 1175657"/>
                      <a:gd name="connsiteX3" fmla="*/ 3494 w 148690"/>
                      <a:gd name="connsiteY3" fmla="*/ 696686 h 1175657"/>
                      <a:gd name="connsiteX4" fmla="*/ 134122 w 148690"/>
                      <a:gd name="connsiteY4" fmla="*/ 928914 h 1175657"/>
                      <a:gd name="connsiteX5" fmla="*/ 76065 w 148690"/>
                      <a:gd name="connsiteY5" fmla="*/ 1175657 h 1175657"/>
                      <a:gd name="connsiteX6" fmla="*/ 76065 w 148690"/>
                      <a:gd name="connsiteY6" fmla="*/ 1175657 h 1175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690" h="1175657">
                        <a:moveTo>
                          <a:pt x="32522" y="0"/>
                        </a:moveTo>
                        <a:cubicBezTo>
                          <a:pt x="89370" y="83457"/>
                          <a:pt x="146218" y="166915"/>
                          <a:pt x="148637" y="246743"/>
                        </a:cubicBezTo>
                        <a:cubicBezTo>
                          <a:pt x="151056" y="326571"/>
                          <a:pt x="71227" y="403981"/>
                          <a:pt x="47037" y="478971"/>
                        </a:cubicBezTo>
                        <a:cubicBezTo>
                          <a:pt x="22847" y="553961"/>
                          <a:pt x="-11020" y="621696"/>
                          <a:pt x="3494" y="696686"/>
                        </a:cubicBezTo>
                        <a:cubicBezTo>
                          <a:pt x="18008" y="771676"/>
                          <a:pt x="122027" y="849086"/>
                          <a:pt x="134122" y="928914"/>
                        </a:cubicBezTo>
                        <a:cubicBezTo>
                          <a:pt x="146217" y="1008742"/>
                          <a:pt x="76065" y="1175657"/>
                          <a:pt x="76065" y="1175657"/>
                        </a:cubicBezTo>
                        <a:lnTo>
                          <a:pt x="76065" y="1175657"/>
                        </a:lnTo>
                      </a:path>
                    </a:pathLst>
                  </a:custGeom>
                  <a:no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87" name="Freeform 1086"/>
                  <p:cNvSpPr/>
                  <p:nvPr/>
                </p:nvSpPr>
                <p:spPr>
                  <a:xfrm>
                    <a:off x="2827298" y="4370743"/>
                    <a:ext cx="109280" cy="691880"/>
                  </a:xfrm>
                  <a:custGeom>
                    <a:avLst/>
                    <a:gdLst>
                      <a:gd name="connsiteX0" fmla="*/ 32522 w 148690"/>
                      <a:gd name="connsiteY0" fmla="*/ 0 h 1175657"/>
                      <a:gd name="connsiteX1" fmla="*/ 148637 w 148690"/>
                      <a:gd name="connsiteY1" fmla="*/ 246743 h 1175657"/>
                      <a:gd name="connsiteX2" fmla="*/ 47037 w 148690"/>
                      <a:gd name="connsiteY2" fmla="*/ 478971 h 1175657"/>
                      <a:gd name="connsiteX3" fmla="*/ 3494 w 148690"/>
                      <a:gd name="connsiteY3" fmla="*/ 696686 h 1175657"/>
                      <a:gd name="connsiteX4" fmla="*/ 134122 w 148690"/>
                      <a:gd name="connsiteY4" fmla="*/ 928914 h 1175657"/>
                      <a:gd name="connsiteX5" fmla="*/ 76065 w 148690"/>
                      <a:gd name="connsiteY5" fmla="*/ 1175657 h 1175657"/>
                      <a:gd name="connsiteX6" fmla="*/ 76065 w 148690"/>
                      <a:gd name="connsiteY6" fmla="*/ 1175657 h 1175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690" h="1175657">
                        <a:moveTo>
                          <a:pt x="32522" y="0"/>
                        </a:moveTo>
                        <a:cubicBezTo>
                          <a:pt x="89370" y="83457"/>
                          <a:pt x="146218" y="166915"/>
                          <a:pt x="148637" y="246743"/>
                        </a:cubicBezTo>
                        <a:cubicBezTo>
                          <a:pt x="151056" y="326571"/>
                          <a:pt x="71227" y="403981"/>
                          <a:pt x="47037" y="478971"/>
                        </a:cubicBezTo>
                        <a:cubicBezTo>
                          <a:pt x="22847" y="553961"/>
                          <a:pt x="-11020" y="621696"/>
                          <a:pt x="3494" y="696686"/>
                        </a:cubicBezTo>
                        <a:cubicBezTo>
                          <a:pt x="18008" y="771676"/>
                          <a:pt x="122027" y="849086"/>
                          <a:pt x="134122" y="928914"/>
                        </a:cubicBezTo>
                        <a:cubicBezTo>
                          <a:pt x="146217" y="1008742"/>
                          <a:pt x="76065" y="1175657"/>
                          <a:pt x="76065" y="1175657"/>
                        </a:cubicBezTo>
                        <a:lnTo>
                          <a:pt x="76065" y="1175657"/>
                        </a:lnTo>
                      </a:path>
                    </a:pathLst>
                  </a:custGeom>
                  <a:no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88" name="Flowchart: Process 1087"/>
                  <p:cNvSpPr/>
                  <p:nvPr/>
                </p:nvSpPr>
                <p:spPr>
                  <a:xfrm>
                    <a:off x="2492887" y="4801065"/>
                    <a:ext cx="68580" cy="73152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89" name="Flowchart: Process 1088"/>
                  <p:cNvSpPr/>
                  <p:nvPr/>
                </p:nvSpPr>
                <p:spPr>
                  <a:xfrm>
                    <a:off x="2626114" y="4940139"/>
                    <a:ext cx="68580" cy="73152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90" name="Flowchart: Process 1089"/>
                  <p:cNvSpPr/>
                  <p:nvPr/>
                </p:nvSpPr>
                <p:spPr>
                  <a:xfrm>
                    <a:off x="2859403" y="5031752"/>
                    <a:ext cx="68580" cy="73152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91" name="Flowchart: Process 1090"/>
                  <p:cNvSpPr/>
                  <p:nvPr/>
                </p:nvSpPr>
                <p:spPr>
                  <a:xfrm>
                    <a:off x="2741647" y="4827750"/>
                    <a:ext cx="68580" cy="73152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92" name="Flowchart: Process 1091"/>
                  <p:cNvSpPr/>
                  <p:nvPr/>
                </p:nvSpPr>
                <p:spPr>
                  <a:xfrm>
                    <a:off x="2936245" y="4753059"/>
                    <a:ext cx="68580" cy="73152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93" name="Flowchart: Process 1092"/>
                  <p:cNvSpPr/>
                  <p:nvPr/>
                </p:nvSpPr>
                <p:spPr>
                  <a:xfrm>
                    <a:off x="3206612" y="4624776"/>
                    <a:ext cx="68580" cy="73152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94" name="Flowchart: Process 1093"/>
                  <p:cNvSpPr/>
                  <p:nvPr/>
                </p:nvSpPr>
                <p:spPr>
                  <a:xfrm>
                    <a:off x="3352159" y="4804198"/>
                    <a:ext cx="68580" cy="73152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95" name="Flowchart: Process 1094"/>
                  <p:cNvSpPr/>
                  <p:nvPr/>
                </p:nvSpPr>
                <p:spPr>
                  <a:xfrm>
                    <a:off x="3422714" y="4979156"/>
                    <a:ext cx="68580" cy="73152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96" name="Flowchart: Process 1095"/>
                  <p:cNvSpPr/>
                  <p:nvPr/>
                </p:nvSpPr>
                <p:spPr>
                  <a:xfrm>
                    <a:off x="3531491" y="5084100"/>
                    <a:ext cx="68580" cy="73152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97" name="Flowchart: Process 1096"/>
                  <p:cNvSpPr/>
                  <p:nvPr/>
                </p:nvSpPr>
                <p:spPr>
                  <a:xfrm>
                    <a:off x="3608436" y="4834932"/>
                    <a:ext cx="68580" cy="73152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98" name="Flowchart: Process 1097"/>
                  <p:cNvSpPr/>
                  <p:nvPr/>
                </p:nvSpPr>
                <p:spPr>
                  <a:xfrm>
                    <a:off x="3700268" y="5010948"/>
                    <a:ext cx="68580" cy="73152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99" name="Flowchart: Process 1098"/>
                  <p:cNvSpPr/>
                  <p:nvPr/>
                </p:nvSpPr>
                <p:spPr>
                  <a:xfrm>
                    <a:off x="3901412" y="4911062"/>
                    <a:ext cx="68580" cy="73152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00" name="Flowchart: Process 1099"/>
                  <p:cNvSpPr/>
                  <p:nvPr/>
                </p:nvSpPr>
                <p:spPr>
                  <a:xfrm>
                    <a:off x="4149844" y="4750781"/>
                    <a:ext cx="68580" cy="73152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01" name="Flowchart: Process 1100"/>
                  <p:cNvSpPr/>
                  <p:nvPr/>
                </p:nvSpPr>
                <p:spPr>
                  <a:xfrm>
                    <a:off x="4306397" y="4877925"/>
                    <a:ext cx="68580" cy="73152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</p:grpSp>
            <p:grpSp>
              <p:nvGrpSpPr>
                <p:cNvPr id="1055" name="Group 1054"/>
                <p:cNvGrpSpPr/>
                <p:nvPr/>
              </p:nvGrpSpPr>
              <p:grpSpPr>
                <a:xfrm rot="16200000">
                  <a:off x="5781594" y="7786706"/>
                  <a:ext cx="910680" cy="165870"/>
                  <a:chOff x="7506898" y="6556889"/>
                  <a:chExt cx="2450577" cy="375036"/>
                </a:xfrm>
              </p:grpSpPr>
              <p:sp>
                <p:nvSpPr>
                  <p:cNvPr id="1074" name="Freeform 1073"/>
                  <p:cNvSpPr/>
                  <p:nvPr/>
                </p:nvSpPr>
                <p:spPr>
                  <a:xfrm rot="16200000">
                    <a:off x="8555504" y="5508283"/>
                    <a:ext cx="353366" cy="2450577"/>
                  </a:xfrm>
                  <a:custGeom>
                    <a:avLst/>
                    <a:gdLst>
                      <a:gd name="connsiteX0" fmla="*/ 32522 w 148690"/>
                      <a:gd name="connsiteY0" fmla="*/ 0 h 1175657"/>
                      <a:gd name="connsiteX1" fmla="*/ 148637 w 148690"/>
                      <a:gd name="connsiteY1" fmla="*/ 246743 h 1175657"/>
                      <a:gd name="connsiteX2" fmla="*/ 47037 w 148690"/>
                      <a:gd name="connsiteY2" fmla="*/ 478971 h 1175657"/>
                      <a:gd name="connsiteX3" fmla="*/ 3494 w 148690"/>
                      <a:gd name="connsiteY3" fmla="*/ 696686 h 1175657"/>
                      <a:gd name="connsiteX4" fmla="*/ 134122 w 148690"/>
                      <a:gd name="connsiteY4" fmla="*/ 928914 h 1175657"/>
                      <a:gd name="connsiteX5" fmla="*/ 76065 w 148690"/>
                      <a:gd name="connsiteY5" fmla="*/ 1175657 h 1175657"/>
                      <a:gd name="connsiteX6" fmla="*/ 76065 w 148690"/>
                      <a:gd name="connsiteY6" fmla="*/ 1175657 h 1175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690" h="1175657">
                        <a:moveTo>
                          <a:pt x="32522" y="0"/>
                        </a:moveTo>
                        <a:cubicBezTo>
                          <a:pt x="89370" y="83457"/>
                          <a:pt x="146218" y="166915"/>
                          <a:pt x="148637" y="246743"/>
                        </a:cubicBezTo>
                        <a:cubicBezTo>
                          <a:pt x="151056" y="326571"/>
                          <a:pt x="71227" y="403981"/>
                          <a:pt x="47037" y="478971"/>
                        </a:cubicBezTo>
                        <a:cubicBezTo>
                          <a:pt x="22847" y="553961"/>
                          <a:pt x="-11020" y="621696"/>
                          <a:pt x="3494" y="696686"/>
                        </a:cubicBezTo>
                        <a:cubicBezTo>
                          <a:pt x="18008" y="771676"/>
                          <a:pt x="122027" y="849086"/>
                          <a:pt x="134122" y="928914"/>
                        </a:cubicBezTo>
                        <a:cubicBezTo>
                          <a:pt x="146217" y="1008742"/>
                          <a:pt x="76065" y="1175657"/>
                          <a:pt x="76065" y="1175657"/>
                        </a:cubicBezTo>
                        <a:lnTo>
                          <a:pt x="76065" y="1175657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75" name="Oval 1074"/>
                  <p:cNvSpPr/>
                  <p:nvPr/>
                </p:nvSpPr>
                <p:spPr>
                  <a:xfrm>
                    <a:off x="9292052" y="6599709"/>
                    <a:ext cx="361678" cy="332216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 h="1016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</p:grpSp>
            <p:grpSp>
              <p:nvGrpSpPr>
                <p:cNvPr id="1056" name="Group 1055"/>
                <p:cNvGrpSpPr/>
                <p:nvPr/>
              </p:nvGrpSpPr>
              <p:grpSpPr>
                <a:xfrm rot="16200000">
                  <a:off x="6018647" y="7573199"/>
                  <a:ext cx="886172" cy="147756"/>
                  <a:chOff x="8544385" y="6368725"/>
                  <a:chExt cx="671745" cy="118676"/>
                </a:xfrm>
              </p:grpSpPr>
              <p:sp>
                <p:nvSpPr>
                  <p:cNvPr id="1072" name="Freeform 1071"/>
                  <p:cNvSpPr/>
                  <p:nvPr/>
                </p:nvSpPr>
                <p:spPr>
                  <a:xfrm rot="16200000">
                    <a:off x="8830365" y="6082745"/>
                    <a:ext cx="99786" cy="671745"/>
                  </a:xfrm>
                  <a:custGeom>
                    <a:avLst/>
                    <a:gdLst>
                      <a:gd name="connsiteX0" fmla="*/ 32522 w 148690"/>
                      <a:gd name="connsiteY0" fmla="*/ 0 h 1175657"/>
                      <a:gd name="connsiteX1" fmla="*/ 148637 w 148690"/>
                      <a:gd name="connsiteY1" fmla="*/ 246743 h 1175657"/>
                      <a:gd name="connsiteX2" fmla="*/ 47037 w 148690"/>
                      <a:gd name="connsiteY2" fmla="*/ 478971 h 1175657"/>
                      <a:gd name="connsiteX3" fmla="*/ 3494 w 148690"/>
                      <a:gd name="connsiteY3" fmla="*/ 696686 h 1175657"/>
                      <a:gd name="connsiteX4" fmla="*/ 134122 w 148690"/>
                      <a:gd name="connsiteY4" fmla="*/ 928914 h 1175657"/>
                      <a:gd name="connsiteX5" fmla="*/ 76065 w 148690"/>
                      <a:gd name="connsiteY5" fmla="*/ 1175657 h 1175657"/>
                      <a:gd name="connsiteX6" fmla="*/ 76065 w 148690"/>
                      <a:gd name="connsiteY6" fmla="*/ 1175657 h 1175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690" h="1175657">
                        <a:moveTo>
                          <a:pt x="32522" y="0"/>
                        </a:moveTo>
                        <a:cubicBezTo>
                          <a:pt x="89370" y="83457"/>
                          <a:pt x="146218" y="166915"/>
                          <a:pt x="148637" y="246743"/>
                        </a:cubicBezTo>
                        <a:cubicBezTo>
                          <a:pt x="151056" y="326571"/>
                          <a:pt x="71227" y="403981"/>
                          <a:pt x="47037" y="478971"/>
                        </a:cubicBezTo>
                        <a:cubicBezTo>
                          <a:pt x="22847" y="553961"/>
                          <a:pt x="-11020" y="621696"/>
                          <a:pt x="3494" y="696686"/>
                        </a:cubicBezTo>
                        <a:cubicBezTo>
                          <a:pt x="18008" y="771676"/>
                          <a:pt x="122027" y="849086"/>
                          <a:pt x="134122" y="928914"/>
                        </a:cubicBezTo>
                        <a:cubicBezTo>
                          <a:pt x="146217" y="1008742"/>
                          <a:pt x="76065" y="1175657"/>
                          <a:pt x="76065" y="1175657"/>
                        </a:cubicBezTo>
                        <a:lnTo>
                          <a:pt x="76065" y="1175657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73" name="Oval 1072"/>
                  <p:cNvSpPr/>
                  <p:nvPr/>
                </p:nvSpPr>
                <p:spPr>
                  <a:xfrm>
                    <a:off x="9028222" y="6375338"/>
                    <a:ext cx="106905" cy="11206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 h="1016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</p:grpSp>
            <p:grpSp>
              <p:nvGrpSpPr>
                <p:cNvPr id="1057" name="Group 1056"/>
                <p:cNvGrpSpPr/>
                <p:nvPr/>
              </p:nvGrpSpPr>
              <p:grpSpPr>
                <a:xfrm rot="16200000">
                  <a:off x="5535226" y="7821299"/>
                  <a:ext cx="886172" cy="147756"/>
                  <a:chOff x="8544385" y="6368725"/>
                  <a:chExt cx="671745" cy="118676"/>
                </a:xfrm>
              </p:grpSpPr>
              <p:sp>
                <p:nvSpPr>
                  <p:cNvPr id="1070" name="Freeform 1069"/>
                  <p:cNvSpPr/>
                  <p:nvPr/>
                </p:nvSpPr>
                <p:spPr>
                  <a:xfrm rot="16200000">
                    <a:off x="8830365" y="6082745"/>
                    <a:ext cx="99786" cy="671745"/>
                  </a:xfrm>
                  <a:custGeom>
                    <a:avLst/>
                    <a:gdLst>
                      <a:gd name="connsiteX0" fmla="*/ 32522 w 148690"/>
                      <a:gd name="connsiteY0" fmla="*/ 0 h 1175657"/>
                      <a:gd name="connsiteX1" fmla="*/ 148637 w 148690"/>
                      <a:gd name="connsiteY1" fmla="*/ 246743 h 1175657"/>
                      <a:gd name="connsiteX2" fmla="*/ 47037 w 148690"/>
                      <a:gd name="connsiteY2" fmla="*/ 478971 h 1175657"/>
                      <a:gd name="connsiteX3" fmla="*/ 3494 w 148690"/>
                      <a:gd name="connsiteY3" fmla="*/ 696686 h 1175657"/>
                      <a:gd name="connsiteX4" fmla="*/ 134122 w 148690"/>
                      <a:gd name="connsiteY4" fmla="*/ 928914 h 1175657"/>
                      <a:gd name="connsiteX5" fmla="*/ 76065 w 148690"/>
                      <a:gd name="connsiteY5" fmla="*/ 1175657 h 1175657"/>
                      <a:gd name="connsiteX6" fmla="*/ 76065 w 148690"/>
                      <a:gd name="connsiteY6" fmla="*/ 1175657 h 1175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690" h="1175657">
                        <a:moveTo>
                          <a:pt x="32522" y="0"/>
                        </a:moveTo>
                        <a:cubicBezTo>
                          <a:pt x="89370" y="83457"/>
                          <a:pt x="146218" y="166915"/>
                          <a:pt x="148637" y="246743"/>
                        </a:cubicBezTo>
                        <a:cubicBezTo>
                          <a:pt x="151056" y="326571"/>
                          <a:pt x="71227" y="403981"/>
                          <a:pt x="47037" y="478971"/>
                        </a:cubicBezTo>
                        <a:cubicBezTo>
                          <a:pt x="22847" y="553961"/>
                          <a:pt x="-11020" y="621696"/>
                          <a:pt x="3494" y="696686"/>
                        </a:cubicBezTo>
                        <a:cubicBezTo>
                          <a:pt x="18008" y="771676"/>
                          <a:pt x="122027" y="849086"/>
                          <a:pt x="134122" y="928914"/>
                        </a:cubicBezTo>
                        <a:cubicBezTo>
                          <a:pt x="146217" y="1008742"/>
                          <a:pt x="76065" y="1175657"/>
                          <a:pt x="76065" y="1175657"/>
                        </a:cubicBezTo>
                        <a:lnTo>
                          <a:pt x="76065" y="1175657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71" name="Oval 1070"/>
                  <p:cNvSpPr/>
                  <p:nvPr/>
                </p:nvSpPr>
                <p:spPr>
                  <a:xfrm>
                    <a:off x="9028222" y="6375338"/>
                    <a:ext cx="106905" cy="112063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 h="1016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</p:grpSp>
            <p:grpSp>
              <p:nvGrpSpPr>
                <p:cNvPr id="1058" name="Group 1057"/>
                <p:cNvGrpSpPr/>
                <p:nvPr/>
              </p:nvGrpSpPr>
              <p:grpSpPr>
                <a:xfrm rot="16200000">
                  <a:off x="5324484" y="7497576"/>
                  <a:ext cx="886172" cy="147756"/>
                  <a:chOff x="8544385" y="6368725"/>
                  <a:chExt cx="671745" cy="118676"/>
                </a:xfrm>
              </p:grpSpPr>
              <p:sp>
                <p:nvSpPr>
                  <p:cNvPr id="1068" name="Freeform 1067"/>
                  <p:cNvSpPr/>
                  <p:nvPr/>
                </p:nvSpPr>
                <p:spPr>
                  <a:xfrm rot="16200000">
                    <a:off x="8830365" y="6082745"/>
                    <a:ext cx="99786" cy="671745"/>
                  </a:xfrm>
                  <a:custGeom>
                    <a:avLst/>
                    <a:gdLst>
                      <a:gd name="connsiteX0" fmla="*/ 32522 w 148690"/>
                      <a:gd name="connsiteY0" fmla="*/ 0 h 1175657"/>
                      <a:gd name="connsiteX1" fmla="*/ 148637 w 148690"/>
                      <a:gd name="connsiteY1" fmla="*/ 246743 h 1175657"/>
                      <a:gd name="connsiteX2" fmla="*/ 47037 w 148690"/>
                      <a:gd name="connsiteY2" fmla="*/ 478971 h 1175657"/>
                      <a:gd name="connsiteX3" fmla="*/ 3494 w 148690"/>
                      <a:gd name="connsiteY3" fmla="*/ 696686 h 1175657"/>
                      <a:gd name="connsiteX4" fmla="*/ 134122 w 148690"/>
                      <a:gd name="connsiteY4" fmla="*/ 928914 h 1175657"/>
                      <a:gd name="connsiteX5" fmla="*/ 76065 w 148690"/>
                      <a:gd name="connsiteY5" fmla="*/ 1175657 h 1175657"/>
                      <a:gd name="connsiteX6" fmla="*/ 76065 w 148690"/>
                      <a:gd name="connsiteY6" fmla="*/ 1175657 h 1175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690" h="1175657">
                        <a:moveTo>
                          <a:pt x="32522" y="0"/>
                        </a:moveTo>
                        <a:cubicBezTo>
                          <a:pt x="89370" y="83457"/>
                          <a:pt x="146218" y="166915"/>
                          <a:pt x="148637" y="246743"/>
                        </a:cubicBezTo>
                        <a:cubicBezTo>
                          <a:pt x="151056" y="326571"/>
                          <a:pt x="71227" y="403981"/>
                          <a:pt x="47037" y="478971"/>
                        </a:cubicBezTo>
                        <a:cubicBezTo>
                          <a:pt x="22847" y="553961"/>
                          <a:pt x="-11020" y="621696"/>
                          <a:pt x="3494" y="696686"/>
                        </a:cubicBezTo>
                        <a:cubicBezTo>
                          <a:pt x="18008" y="771676"/>
                          <a:pt x="122027" y="849086"/>
                          <a:pt x="134122" y="928914"/>
                        </a:cubicBezTo>
                        <a:cubicBezTo>
                          <a:pt x="146217" y="1008742"/>
                          <a:pt x="76065" y="1175657"/>
                          <a:pt x="76065" y="1175657"/>
                        </a:cubicBezTo>
                        <a:lnTo>
                          <a:pt x="76065" y="1175657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69" name="Oval 1068"/>
                  <p:cNvSpPr/>
                  <p:nvPr/>
                </p:nvSpPr>
                <p:spPr>
                  <a:xfrm>
                    <a:off x="9028222" y="6375338"/>
                    <a:ext cx="106905" cy="112063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 h="1016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</p:grpSp>
            <p:grpSp>
              <p:nvGrpSpPr>
                <p:cNvPr id="1059" name="Group 1058"/>
                <p:cNvGrpSpPr/>
                <p:nvPr/>
              </p:nvGrpSpPr>
              <p:grpSpPr>
                <a:xfrm rot="16200000">
                  <a:off x="6506900" y="7754087"/>
                  <a:ext cx="886172" cy="147756"/>
                  <a:chOff x="8544385" y="6368725"/>
                  <a:chExt cx="671745" cy="118676"/>
                </a:xfrm>
              </p:grpSpPr>
              <p:sp>
                <p:nvSpPr>
                  <p:cNvPr id="1066" name="Freeform 1065"/>
                  <p:cNvSpPr/>
                  <p:nvPr/>
                </p:nvSpPr>
                <p:spPr>
                  <a:xfrm rot="16200000">
                    <a:off x="8830365" y="6082745"/>
                    <a:ext cx="99786" cy="671745"/>
                  </a:xfrm>
                  <a:custGeom>
                    <a:avLst/>
                    <a:gdLst>
                      <a:gd name="connsiteX0" fmla="*/ 32522 w 148690"/>
                      <a:gd name="connsiteY0" fmla="*/ 0 h 1175657"/>
                      <a:gd name="connsiteX1" fmla="*/ 148637 w 148690"/>
                      <a:gd name="connsiteY1" fmla="*/ 246743 h 1175657"/>
                      <a:gd name="connsiteX2" fmla="*/ 47037 w 148690"/>
                      <a:gd name="connsiteY2" fmla="*/ 478971 h 1175657"/>
                      <a:gd name="connsiteX3" fmla="*/ 3494 w 148690"/>
                      <a:gd name="connsiteY3" fmla="*/ 696686 h 1175657"/>
                      <a:gd name="connsiteX4" fmla="*/ 134122 w 148690"/>
                      <a:gd name="connsiteY4" fmla="*/ 928914 h 1175657"/>
                      <a:gd name="connsiteX5" fmla="*/ 76065 w 148690"/>
                      <a:gd name="connsiteY5" fmla="*/ 1175657 h 1175657"/>
                      <a:gd name="connsiteX6" fmla="*/ 76065 w 148690"/>
                      <a:gd name="connsiteY6" fmla="*/ 1175657 h 1175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690" h="1175657">
                        <a:moveTo>
                          <a:pt x="32522" y="0"/>
                        </a:moveTo>
                        <a:cubicBezTo>
                          <a:pt x="89370" y="83457"/>
                          <a:pt x="146218" y="166915"/>
                          <a:pt x="148637" y="246743"/>
                        </a:cubicBezTo>
                        <a:cubicBezTo>
                          <a:pt x="151056" y="326571"/>
                          <a:pt x="71227" y="403981"/>
                          <a:pt x="47037" y="478971"/>
                        </a:cubicBezTo>
                        <a:cubicBezTo>
                          <a:pt x="22847" y="553961"/>
                          <a:pt x="-11020" y="621696"/>
                          <a:pt x="3494" y="696686"/>
                        </a:cubicBezTo>
                        <a:cubicBezTo>
                          <a:pt x="18008" y="771676"/>
                          <a:pt x="122027" y="849086"/>
                          <a:pt x="134122" y="928914"/>
                        </a:cubicBezTo>
                        <a:cubicBezTo>
                          <a:pt x="146217" y="1008742"/>
                          <a:pt x="76065" y="1175657"/>
                          <a:pt x="76065" y="1175657"/>
                        </a:cubicBezTo>
                        <a:lnTo>
                          <a:pt x="76065" y="1175657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67" name="Oval 1066"/>
                  <p:cNvSpPr/>
                  <p:nvPr/>
                </p:nvSpPr>
                <p:spPr>
                  <a:xfrm>
                    <a:off x="9028222" y="6375338"/>
                    <a:ext cx="106905" cy="112063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 h="1016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</p:grpSp>
            <p:grpSp>
              <p:nvGrpSpPr>
                <p:cNvPr id="1060" name="Group 1059"/>
                <p:cNvGrpSpPr/>
                <p:nvPr/>
              </p:nvGrpSpPr>
              <p:grpSpPr>
                <a:xfrm rot="16200000">
                  <a:off x="6287533" y="7403465"/>
                  <a:ext cx="886172" cy="147756"/>
                  <a:chOff x="8544385" y="6368725"/>
                  <a:chExt cx="671745" cy="118676"/>
                </a:xfrm>
              </p:grpSpPr>
              <p:sp>
                <p:nvSpPr>
                  <p:cNvPr id="1064" name="Freeform 1063"/>
                  <p:cNvSpPr/>
                  <p:nvPr/>
                </p:nvSpPr>
                <p:spPr>
                  <a:xfrm rot="16200000">
                    <a:off x="8830365" y="6082745"/>
                    <a:ext cx="99786" cy="671745"/>
                  </a:xfrm>
                  <a:custGeom>
                    <a:avLst/>
                    <a:gdLst>
                      <a:gd name="connsiteX0" fmla="*/ 32522 w 148690"/>
                      <a:gd name="connsiteY0" fmla="*/ 0 h 1175657"/>
                      <a:gd name="connsiteX1" fmla="*/ 148637 w 148690"/>
                      <a:gd name="connsiteY1" fmla="*/ 246743 h 1175657"/>
                      <a:gd name="connsiteX2" fmla="*/ 47037 w 148690"/>
                      <a:gd name="connsiteY2" fmla="*/ 478971 h 1175657"/>
                      <a:gd name="connsiteX3" fmla="*/ 3494 w 148690"/>
                      <a:gd name="connsiteY3" fmla="*/ 696686 h 1175657"/>
                      <a:gd name="connsiteX4" fmla="*/ 134122 w 148690"/>
                      <a:gd name="connsiteY4" fmla="*/ 928914 h 1175657"/>
                      <a:gd name="connsiteX5" fmla="*/ 76065 w 148690"/>
                      <a:gd name="connsiteY5" fmla="*/ 1175657 h 1175657"/>
                      <a:gd name="connsiteX6" fmla="*/ 76065 w 148690"/>
                      <a:gd name="connsiteY6" fmla="*/ 1175657 h 1175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690" h="1175657">
                        <a:moveTo>
                          <a:pt x="32522" y="0"/>
                        </a:moveTo>
                        <a:cubicBezTo>
                          <a:pt x="89370" y="83457"/>
                          <a:pt x="146218" y="166915"/>
                          <a:pt x="148637" y="246743"/>
                        </a:cubicBezTo>
                        <a:cubicBezTo>
                          <a:pt x="151056" y="326571"/>
                          <a:pt x="71227" y="403981"/>
                          <a:pt x="47037" y="478971"/>
                        </a:cubicBezTo>
                        <a:cubicBezTo>
                          <a:pt x="22847" y="553961"/>
                          <a:pt x="-11020" y="621696"/>
                          <a:pt x="3494" y="696686"/>
                        </a:cubicBezTo>
                        <a:cubicBezTo>
                          <a:pt x="18008" y="771676"/>
                          <a:pt x="122027" y="849086"/>
                          <a:pt x="134122" y="928914"/>
                        </a:cubicBezTo>
                        <a:cubicBezTo>
                          <a:pt x="146217" y="1008742"/>
                          <a:pt x="76065" y="1175657"/>
                          <a:pt x="76065" y="1175657"/>
                        </a:cubicBezTo>
                        <a:lnTo>
                          <a:pt x="76065" y="1175657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65" name="Oval 1064"/>
                  <p:cNvSpPr/>
                  <p:nvPr/>
                </p:nvSpPr>
                <p:spPr>
                  <a:xfrm>
                    <a:off x="9028222" y="6375338"/>
                    <a:ext cx="106905" cy="112063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 h="1016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</p:grpSp>
            <p:grpSp>
              <p:nvGrpSpPr>
                <p:cNvPr id="1061" name="Group 1060"/>
                <p:cNvGrpSpPr/>
                <p:nvPr/>
              </p:nvGrpSpPr>
              <p:grpSpPr>
                <a:xfrm rot="16200000">
                  <a:off x="5062964" y="7807125"/>
                  <a:ext cx="886172" cy="192000"/>
                  <a:chOff x="8544385" y="6314299"/>
                  <a:chExt cx="671745" cy="154212"/>
                </a:xfrm>
              </p:grpSpPr>
              <p:sp>
                <p:nvSpPr>
                  <p:cNvPr id="1062" name="Freeform 1061"/>
                  <p:cNvSpPr/>
                  <p:nvPr/>
                </p:nvSpPr>
                <p:spPr>
                  <a:xfrm rot="16200000">
                    <a:off x="8830365" y="6082745"/>
                    <a:ext cx="99786" cy="671745"/>
                  </a:xfrm>
                  <a:custGeom>
                    <a:avLst/>
                    <a:gdLst>
                      <a:gd name="connsiteX0" fmla="*/ 32522 w 148690"/>
                      <a:gd name="connsiteY0" fmla="*/ 0 h 1175657"/>
                      <a:gd name="connsiteX1" fmla="*/ 148637 w 148690"/>
                      <a:gd name="connsiteY1" fmla="*/ 246743 h 1175657"/>
                      <a:gd name="connsiteX2" fmla="*/ 47037 w 148690"/>
                      <a:gd name="connsiteY2" fmla="*/ 478971 h 1175657"/>
                      <a:gd name="connsiteX3" fmla="*/ 3494 w 148690"/>
                      <a:gd name="connsiteY3" fmla="*/ 696686 h 1175657"/>
                      <a:gd name="connsiteX4" fmla="*/ 134122 w 148690"/>
                      <a:gd name="connsiteY4" fmla="*/ 928914 h 1175657"/>
                      <a:gd name="connsiteX5" fmla="*/ 76065 w 148690"/>
                      <a:gd name="connsiteY5" fmla="*/ 1175657 h 1175657"/>
                      <a:gd name="connsiteX6" fmla="*/ 76065 w 148690"/>
                      <a:gd name="connsiteY6" fmla="*/ 1175657 h 1175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690" h="1175657">
                        <a:moveTo>
                          <a:pt x="32522" y="0"/>
                        </a:moveTo>
                        <a:cubicBezTo>
                          <a:pt x="89370" y="83457"/>
                          <a:pt x="146218" y="166915"/>
                          <a:pt x="148637" y="246743"/>
                        </a:cubicBezTo>
                        <a:cubicBezTo>
                          <a:pt x="151056" y="326571"/>
                          <a:pt x="71227" y="403981"/>
                          <a:pt x="47037" y="478971"/>
                        </a:cubicBezTo>
                        <a:cubicBezTo>
                          <a:pt x="22847" y="553961"/>
                          <a:pt x="-11020" y="621696"/>
                          <a:pt x="3494" y="696686"/>
                        </a:cubicBezTo>
                        <a:cubicBezTo>
                          <a:pt x="18008" y="771676"/>
                          <a:pt x="122027" y="849086"/>
                          <a:pt x="134122" y="928914"/>
                        </a:cubicBezTo>
                        <a:cubicBezTo>
                          <a:pt x="146217" y="1008742"/>
                          <a:pt x="76065" y="1175657"/>
                          <a:pt x="76065" y="1175657"/>
                        </a:cubicBezTo>
                        <a:lnTo>
                          <a:pt x="76065" y="1175657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63" name="Oval 1062"/>
                  <p:cNvSpPr/>
                  <p:nvPr/>
                </p:nvSpPr>
                <p:spPr>
                  <a:xfrm>
                    <a:off x="9029343" y="6314299"/>
                    <a:ext cx="106905" cy="11206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 h="1016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sp>
            <p:nvSpPr>
              <p:cNvPr id="1102" name="Freeform 1101"/>
              <p:cNvSpPr/>
              <p:nvPr/>
            </p:nvSpPr>
            <p:spPr>
              <a:xfrm rot="10800000">
                <a:off x="5271261" y="10073045"/>
                <a:ext cx="156286" cy="910680"/>
              </a:xfrm>
              <a:custGeom>
                <a:avLst/>
                <a:gdLst>
                  <a:gd name="connsiteX0" fmla="*/ 32522 w 148690"/>
                  <a:gd name="connsiteY0" fmla="*/ 0 h 1175657"/>
                  <a:gd name="connsiteX1" fmla="*/ 148637 w 148690"/>
                  <a:gd name="connsiteY1" fmla="*/ 246743 h 1175657"/>
                  <a:gd name="connsiteX2" fmla="*/ 47037 w 148690"/>
                  <a:gd name="connsiteY2" fmla="*/ 478971 h 1175657"/>
                  <a:gd name="connsiteX3" fmla="*/ 3494 w 148690"/>
                  <a:gd name="connsiteY3" fmla="*/ 696686 h 1175657"/>
                  <a:gd name="connsiteX4" fmla="*/ 134122 w 148690"/>
                  <a:gd name="connsiteY4" fmla="*/ 928914 h 1175657"/>
                  <a:gd name="connsiteX5" fmla="*/ 76065 w 148690"/>
                  <a:gd name="connsiteY5" fmla="*/ 1175657 h 1175657"/>
                  <a:gd name="connsiteX6" fmla="*/ 76065 w 148690"/>
                  <a:gd name="connsiteY6" fmla="*/ 1175657 h 1175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8690" h="1175657">
                    <a:moveTo>
                      <a:pt x="32522" y="0"/>
                    </a:moveTo>
                    <a:cubicBezTo>
                      <a:pt x="89370" y="83457"/>
                      <a:pt x="146218" y="166915"/>
                      <a:pt x="148637" y="246743"/>
                    </a:cubicBezTo>
                    <a:cubicBezTo>
                      <a:pt x="151056" y="326571"/>
                      <a:pt x="71227" y="403981"/>
                      <a:pt x="47037" y="478971"/>
                    </a:cubicBezTo>
                    <a:cubicBezTo>
                      <a:pt x="22847" y="553961"/>
                      <a:pt x="-11020" y="621696"/>
                      <a:pt x="3494" y="696686"/>
                    </a:cubicBezTo>
                    <a:cubicBezTo>
                      <a:pt x="18008" y="771676"/>
                      <a:pt x="122027" y="849086"/>
                      <a:pt x="134122" y="928914"/>
                    </a:cubicBezTo>
                    <a:cubicBezTo>
                      <a:pt x="146217" y="1008742"/>
                      <a:pt x="76065" y="1175657"/>
                      <a:pt x="76065" y="1175657"/>
                    </a:cubicBezTo>
                    <a:lnTo>
                      <a:pt x="76065" y="117565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103" name="Oval 1102"/>
              <p:cNvSpPr/>
              <p:nvPr/>
            </p:nvSpPr>
            <p:spPr>
              <a:xfrm rot="16200000">
                <a:off x="5296462" y="10179660"/>
                <a:ext cx="134406" cy="14693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1109" name="Straight Arrow Connector 1108"/>
            <p:cNvCxnSpPr/>
            <p:nvPr/>
          </p:nvCxnSpPr>
          <p:spPr>
            <a:xfrm>
              <a:off x="4084951" y="13052983"/>
              <a:ext cx="895542" cy="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Arrow Connector 1109"/>
            <p:cNvCxnSpPr/>
            <p:nvPr/>
          </p:nvCxnSpPr>
          <p:spPr>
            <a:xfrm flipH="1" flipV="1">
              <a:off x="6423289" y="14364545"/>
              <a:ext cx="640993" cy="6262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Arrow Connector 1113"/>
            <p:cNvCxnSpPr/>
            <p:nvPr/>
          </p:nvCxnSpPr>
          <p:spPr>
            <a:xfrm flipH="1">
              <a:off x="6420837" y="13071876"/>
              <a:ext cx="836608" cy="467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Straight Arrow Connector 1163"/>
            <p:cNvCxnSpPr/>
            <p:nvPr/>
          </p:nvCxnSpPr>
          <p:spPr>
            <a:xfrm flipV="1">
              <a:off x="4320244" y="14340253"/>
              <a:ext cx="600570" cy="861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8" name="Group 1167"/>
            <p:cNvGrpSpPr/>
            <p:nvPr/>
          </p:nvGrpSpPr>
          <p:grpSpPr>
            <a:xfrm>
              <a:off x="2325046" y="15356977"/>
              <a:ext cx="2169558" cy="1155699"/>
              <a:chOff x="2924051" y="10394834"/>
              <a:chExt cx="2169558" cy="1155699"/>
            </a:xfrm>
          </p:grpSpPr>
          <p:grpSp>
            <p:nvGrpSpPr>
              <p:cNvPr id="1163" name="Group 1162"/>
              <p:cNvGrpSpPr/>
              <p:nvPr/>
            </p:nvGrpSpPr>
            <p:grpSpPr>
              <a:xfrm>
                <a:off x="2924051" y="10426378"/>
                <a:ext cx="2169558" cy="1124155"/>
                <a:chOff x="2822960" y="11264747"/>
                <a:chExt cx="2169558" cy="1124155"/>
              </a:xfrm>
            </p:grpSpPr>
            <p:grpSp>
              <p:nvGrpSpPr>
                <p:cNvPr id="1116" name="Group 1115"/>
                <p:cNvGrpSpPr/>
                <p:nvPr/>
              </p:nvGrpSpPr>
              <p:grpSpPr>
                <a:xfrm>
                  <a:off x="2822960" y="11264747"/>
                  <a:ext cx="2169558" cy="1124155"/>
                  <a:chOff x="2333756" y="4096182"/>
                  <a:chExt cx="2169558" cy="1124155"/>
                </a:xfrm>
              </p:grpSpPr>
              <p:sp>
                <p:nvSpPr>
                  <p:cNvPr id="1117" name="Oval 1116"/>
                  <p:cNvSpPr/>
                  <p:nvPr/>
                </p:nvSpPr>
                <p:spPr>
                  <a:xfrm>
                    <a:off x="2333756" y="4496913"/>
                    <a:ext cx="2169558" cy="72342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19" name="Freeform 1118"/>
                  <p:cNvSpPr/>
                  <p:nvPr/>
                </p:nvSpPr>
                <p:spPr>
                  <a:xfrm>
                    <a:off x="3811767" y="4298796"/>
                    <a:ext cx="109280" cy="691880"/>
                  </a:xfrm>
                  <a:custGeom>
                    <a:avLst/>
                    <a:gdLst>
                      <a:gd name="connsiteX0" fmla="*/ 32522 w 148690"/>
                      <a:gd name="connsiteY0" fmla="*/ 0 h 1175657"/>
                      <a:gd name="connsiteX1" fmla="*/ 148637 w 148690"/>
                      <a:gd name="connsiteY1" fmla="*/ 246743 h 1175657"/>
                      <a:gd name="connsiteX2" fmla="*/ 47037 w 148690"/>
                      <a:gd name="connsiteY2" fmla="*/ 478971 h 1175657"/>
                      <a:gd name="connsiteX3" fmla="*/ 3494 w 148690"/>
                      <a:gd name="connsiteY3" fmla="*/ 696686 h 1175657"/>
                      <a:gd name="connsiteX4" fmla="*/ 134122 w 148690"/>
                      <a:gd name="connsiteY4" fmla="*/ 928914 h 1175657"/>
                      <a:gd name="connsiteX5" fmla="*/ 76065 w 148690"/>
                      <a:gd name="connsiteY5" fmla="*/ 1175657 h 1175657"/>
                      <a:gd name="connsiteX6" fmla="*/ 76065 w 148690"/>
                      <a:gd name="connsiteY6" fmla="*/ 1175657 h 1175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690" h="1175657">
                        <a:moveTo>
                          <a:pt x="32522" y="0"/>
                        </a:moveTo>
                        <a:cubicBezTo>
                          <a:pt x="89370" y="83457"/>
                          <a:pt x="146218" y="166915"/>
                          <a:pt x="148637" y="246743"/>
                        </a:cubicBezTo>
                        <a:cubicBezTo>
                          <a:pt x="151056" y="326571"/>
                          <a:pt x="71227" y="403981"/>
                          <a:pt x="47037" y="478971"/>
                        </a:cubicBezTo>
                        <a:cubicBezTo>
                          <a:pt x="22847" y="553961"/>
                          <a:pt x="-11020" y="621696"/>
                          <a:pt x="3494" y="696686"/>
                        </a:cubicBezTo>
                        <a:cubicBezTo>
                          <a:pt x="18008" y="771676"/>
                          <a:pt x="122027" y="849086"/>
                          <a:pt x="134122" y="928914"/>
                        </a:cubicBezTo>
                        <a:cubicBezTo>
                          <a:pt x="146217" y="1008742"/>
                          <a:pt x="76065" y="1175657"/>
                          <a:pt x="76065" y="1175657"/>
                        </a:cubicBezTo>
                        <a:lnTo>
                          <a:pt x="76065" y="1175657"/>
                        </a:lnTo>
                      </a:path>
                    </a:pathLst>
                  </a:custGeom>
                  <a:no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21" name="Freeform 1120"/>
                  <p:cNvSpPr/>
                  <p:nvPr/>
                </p:nvSpPr>
                <p:spPr>
                  <a:xfrm>
                    <a:off x="3999746" y="4352957"/>
                    <a:ext cx="109280" cy="691880"/>
                  </a:xfrm>
                  <a:custGeom>
                    <a:avLst/>
                    <a:gdLst>
                      <a:gd name="connsiteX0" fmla="*/ 32522 w 148690"/>
                      <a:gd name="connsiteY0" fmla="*/ 0 h 1175657"/>
                      <a:gd name="connsiteX1" fmla="*/ 148637 w 148690"/>
                      <a:gd name="connsiteY1" fmla="*/ 246743 h 1175657"/>
                      <a:gd name="connsiteX2" fmla="*/ 47037 w 148690"/>
                      <a:gd name="connsiteY2" fmla="*/ 478971 h 1175657"/>
                      <a:gd name="connsiteX3" fmla="*/ 3494 w 148690"/>
                      <a:gd name="connsiteY3" fmla="*/ 696686 h 1175657"/>
                      <a:gd name="connsiteX4" fmla="*/ 134122 w 148690"/>
                      <a:gd name="connsiteY4" fmla="*/ 928914 h 1175657"/>
                      <a:gd name="connsiteX5" fmla="*/ 76065 w 148690"/>
                      <a:gd name="connsiteY5" fmla="*/ 1175657 h 1175657"/>
                      <a:gd name="connsiteX6" fmla="*/ 76065 w 148690"/>
                      <a:gd name="connsiteY6" fmla="*/ 1175657 h 1175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690" h="1175657">
                        <a:moveTo>
                          <a:pt x="32522" y="0"/>
                        </a:moveTo>
                        <a:cubicBezTo>
                          <a:pt x="89370" y="83457"/>
                          <a:pt x="146218" y="166915"/>
                          <a:pt x="148637" y="246743"/>
                        </a:cubicBezTo>
                        <a:cubicBezTo>
                          <a:pt x="151056" y="326571"/>
                          <a:pt x="71227" y="403981"/>
                          <a:pt x="47037" y="478971"/>
                        </a:cubicBezTo>
                        <a:cubicBezTo>
                          <a:pt x="22847" y="553961"/>
                          <a:pt x="-11020" y="621696"/>
                          <a:pt x="3494" y="696686"/>
                        </a:cubicBezTo>
                        <a:cubicBezTo>
                          <a:pt x="18008" y="771676"/>
                          <a:pt x="122027" y="849086"/>
                          <a:pt x="134122" y="928914"/>
                        </a:cubicBezTo>
                        <a:cubicBezTo>
                          <a:pt x="146217" y="1008742"/>
                          <a:pt x="76065" y="1175657"/>
                          <a:pt x="76065" y="1175657"/>
                        </a:cubicBezTo>
                        <a:lnTo>
                          <a:pt x="76065" y="1175657"/>
                        </a:lnTo>
                      </a:path>
                    </a:pathLst>
                  </a:custGeom>
                  <a:no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24" name="Freeform 1123"/>
                  <p:cNvSpPr/>
                  <p:nvPr/>
                </p:nvSpPr>
                <p:spPr>
                  <a:xfrm>
                    <a:off x="2920351" y="4368113"/>
                    <a:ext cx="109280" cy="691880"/>
                  </a:xfrm>
                  <a:custGeom>
                    <a:avLst/>
                    <a:gdLst>
                      <a:gd name="connsiteX0" fmla="*/ 32522 w 148690"/>
                      <a:gd name="connsiteY0" fmla="*/ 0 h 1175657"/>
                      <a:gd name="connsiteX1" fmla="*/ 148637 w 148690"/>
                      <a:gd name="connsiteY1" fmla="*/ 246743 h 1175657"/>
                      <a:gd name="connsiteX2" fmla="*/ 47037 w 148690"/>
                      <a:gd name="connsiteY2" fmla="*/ 478971 h 1175657"/>
                      <a:gd name="connsiteX3" fmla="*/ 3494 w 148690"/>
                      <a:gd name="connsiteY3" fmla="*/ 696686 h 1175657"/>
                      <a:gd name="connsiteX4" fmla="*/ 134122 w 148690"/>
                      <a:gd name="connsiteY4" fmla="*/ 928914 h 1175657"/>
                      <a:gd name="connsiteX5" fmla="*/ 76065 w 148690"/>
                      <a:gd name="connsiteY5" fmla="*/ 1175657 h 1175657"/>
                      <a:gd name="connsiteX6" fmla="*/ 76065 w 148690"/>
                      <a:gd name="connsiteY6" fmla="*/ 1175657 h 1175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690" h="1175657">
                        <a:moveTo>
                          <a:pt x="32522" y="0"/>
                        </a:moveTo>
                        <a:cubicBezTo>
                          <a:pt x="89370" y="83457"/>
                          <a:pt x="146218" y="166915"/>
                          <a:pt x="148637" y="246743"/>
                        </a:cubicBezTo>
                        <a:cubicBezTo>
                          <a:pt x="151056" y="326571"/>
                          <a:pt x="71227" y="403981"/>
                          <a:pt x="47037" y="478971"/>
                        </a:cubicBezTo>
                        <a:cubicBezTo>
                          <a:pt x="22847" y="553961"/>
                          <a:pt x="-11020" y="621696"/>
                          <a:pt x="3494" y="696686"/>
                        </a:cubicBezTo>
                        <a:cubicBezTo>
                          <a:pt x="18008" y="771676"/>
                          <a:pt x="122027" y="849086"/>
                          <a:pt x="134122" y="928914"/>
                        </a:cubicBezTo>
                        <a:cubicBezTo>
                          <a:pt x="146217" y="1008742"/>
                          <a:pt x="76065" y="1175657"/>
                          <a:pt x="76065" y="1175657"/>
                        </a:cubicBezTo>
                        <a:lnTo>
                          <a:pt x="76065" y="1175657"/>
                        </a:lnTo>
                      </a:path>
                    </a:pathLst>
                  </a:custGeom>
                  <a:no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25" name="Freeform 1124"/>
                  <p:cNvSpPr/>
                  <p:nvPr/>
                </p:nvSpPr>
                <p:spPr>
                  <a:xfrm>
                    <a:off x="3498339" y="4402287"/>
                    <a:ext cx="109280" cy="691880"/>
                  </a:xfrm>
                  <a:custGeom>
                    <a:avLst/>
                    <a:gdLst>
                      <a:gd name="connsiteX0" fmla="*/ 32522 w 148690"/>
                      <a:gd name="connsiteY0" fmla="*/ 0 h 1175657"/>
                      <a:gd name="connsiteX1" fmla="*/ 148637 w 148690"/>
                      <a:gd name="connsiteY1" fmla="*/ 246743 h 1175657"/>
                      <a:gd name="connsiteX2" fmla="*/ 47037 w 148690"/>
                      <a:gd name="connsiteY2" fmla="*/ 478971 h 1175657"/>
                      <a:gd name="connsiteX3" fmla="*/ 3494 w 148690"/>
                      <a:gd name="connsiteY3" fmla="*/ 696686 h 1175657"/>
                      <a:gd name="connsiteX4" fmla="*/ 134122 w 148690"/>
                      <a:gd name="connsiteY4" fmla="*/ 928914 h 1175657"/>
                      <a:gd name="connsiteX5" fmla="*/ 76065 w 148690"/>
                      <a:gd name="connsiteY5" fmla="*/ 1175657 h 1175657"/>
                      <a:gd name="connsiteX6" fmla="*/ 76065 w 148690"/>
                      <a:gd name="connsiteY6" fmla="*/ 1175657 h 1175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690" h="1175657">
                        <a:moveTo>
                          <a:pt x="32522" y="0"/>
                        </a:moveTo>
                        <a:cubicBezTo>
                          <a:pt x="89370" y="83457"/>
                          <a:pt x="146218" y="166915"/>
                          <a:pt x="148637" y="246743"/>
                        </a:cubicBezTo>
                        <a:cubicBezTo>
                          <a:pt x="151056" y="326571"/>
                          <a:pt x="71227" y="403981"/>
                          <a:pt x="47037" y="478971"/>
                        </a:cubicBezTo>
                        <a:cubicBezTo>
                          <a:pt x="22847" y="553961"/>
                          <a:pt x="-11020" y="621696"/>
                          <a:pt x="3494" y="696686"/>
                        </a:cubicBezTo>
                        <a:cubicBezTo>
                          <a:pt x="18008" y="771676"/>
                          <a:pt x="122027" y="849086"/>
                          <a:pt x="134122" y="928914"/>
                        </a:cubicBezTo>
                        <a:cubicBezTo>
                          <a:pt x="146217" y="1008742"/>
                          <a:pt x="76065" y="1175657"/>
                          <a:pt x="76065" y="1175657"/>
                        </a:cubicBezTo>
                        <a:lnTo>
                          <a:pt x="76065" y="1175657"/>
                        </a:lnTo>
                      </a:path>
                    </a:pathLst>
                  </a:custGeom>
                  <a:no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27" name="Freeform 1126"/>
                  <p:cNvSpPr/>
                  <p:nvPr/>
                </p:nvSpPr>
                <p:spPr>
                  <a:xfrm>
                    <a:off x="4266543" y="4222217"/>
                    <a:ext cx="109280" cy="691880"/>
                  </a:xfrm>
                  <a:custGeom>
                    <a:avLst/>
                    <a:gdLst>
                      <a:gd name="connsiteX0" fmla="*/ 32522 w 148690"/>
                      <a:gd name="connsiteY0" fmla="*/ 0 h 1175657"/>
                      <a:gd name="connsiteX1" fmla="*/ 148637 w 148690"/>
                      <a:gd name="connsiteY1" fmla="*/ 246743 h 1175657"/>
                      <a:gd name="connsiteX2" fmla="*/ 47037 w 148690"/>
                      <a:gd name="connsiteY2" fmla="*/ 478971 h 1175657"/>
                      <a:gd name="connsiteX3" fmla="*/ 3494 w 148690"/>
                      <a:gd name="connsiteY3" fmla="*/ 696686 h 1175657"/>
                      <a:gd name="connsiteX4" fmla="*/ 134122 w 148690"/>
                      <a:gd name="connsiteY4" fmla="*/ 928914 h 1175657"/>
                      <a:gd name="connsiteX5" fmla="*/ 76065 w 148690"/>
                      <a:gd name="connsiteY5" fmla="*/ 1175657 h 1175657"/>
                      <a:gd name="connsiteX6" fmla="*/ 76065 w 148690"/>
                      <a:gd name="connsiteY6" fmla="*/ 1175657 h 1175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690" h="1175657">
                        <a:moveTo>
                          <a:pt x="32522" y="0"/>
                        </a:moveTo>
                        <a:cubicBezTo>
                          <a:pt x="89370" y="83457"/>
                          <a:pt x="146218" y="166915"/>
                          <a:pt x="148637" y="246743"/>
                        </a:cubicBezTo>
                        <a:cubicBezTo>
                          <a:pt x="151056" y="326571"/>
                          <a:pt x="71227" y="403981"/>
                          <a:pt x="47037" y="478971"/>
                        </a:cubicBezTo>
                        <a:cubicBezTo>
                          <a:pt x="22847" y="553961"/>
                          <a:pt x="-11020" y="621696"/>
                          <a:pt x="3494" y="696686"/>
                        </a:cubicBezTo>
                        <a:cubicBezTo>
                          <a:pt x="18008" y="771676"/>
                          <a:pt x="122027" y="849086"/>
                          <a:pt x="134122" y="928914"/>
                        </a:cubicBezTo>
                        <a:cubicBezTo>
                          <a:pt x="146217" y="1008742"/>
                          <a:pt x="76065" y="1175657"/>
                          <a:pt x="76065" y="1175657"/>
                        </a:cubicBezTo>
                        <a:lnTo>
                          <a:pt x="76065" y="1175657"/>
                        </a:lnTo>
                      </a:path>
                    </a:pathLst>
                  </a:custGeom>
                  <a:no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29" name="Freeform 1128"/>
                  <p:cNvSpPr/>
                  <p:nvPr/>
                </p:nvSpPr>
                <p:spPr>
                  <a:xfrm>
                    <a:off x="3097605" y="4284136"/>
                    <a:ext cx="109280" cy="691880"/>
                  </a:xfrm>
                  <a:custGeom>
                    <a:avLst/>
                    <a:gdLst>
                      <a:gd name="connsiteX0" fmla="*/ 32522 w 148690"/>
                      <a:gd name="connsiteY0" fmla="*/ 0 h 1175657"/>
                      <a:gd name="connsiteX1" fmla="*/ 148637 w 148690"/>
                      <a:gd name="connsiteY1" fmla="*/ 246743 h 1175657"/>
                      <a:gd name="connsiteX2" fmla="*/ 47037 w 148690"/>
                      <a:gd name="connsiteY2" fmla="*/ 478971 h 1175657"/>
                      <a:gd name="connsiteX3" fmla="*/ 3494 w 148690"/>
                      <a:gd name="connsiteY3" fmla="*/ 696686 h 1175657"/>
                      <a:gd name="connsiteX4" fmla="*/ 134122 w 148690"/>
                      <a:gd name="connsiteY4" fmla="*/ 928914 h 1175657"/>
                      <a:gd name="connsiteX5" fmla="*/ 76065 w 148690"/>
                      <a:gd name="connsiteY5" fmla="*/ 1175657 h 1175657"/>
                      <a:gd name="connsiteX6" fmla="*/ 76065 w 148690"/>
                      <a:gd name="connsiteY6" fmla="*/ 1175657 h 1175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690" h="1175657">
                        <a:moveTo>
                          <a:pt x="32522" y="0"/>
                        </a:moveTo>
                        <a:cubicBezTo>
                          <a:pt x="89370" y="83457"/>
                          <a:pt x="146218" y="166915"/>
                          <a:pt x="148637" y="246743"/>
                        </a:cubicBezTo>
                        <a:cubicBezTo>
                          <a:pt x="151056" y="326571"/>
                          <a:pt x="71227" y="403981"/>
                          <a:pt x="47037" y="478971"/>
                        </a:cubicBezTo>
                        <a:cubicBezTo>
                          <a:pt x="22847" y="553961"/>
                          <a:pt x="-11020" y="621696"/>
                          <a:pt x="3494" y="696686"/>
                        </a:cubicBezTo>
                        <a:cubicBezTo>
                          <a:pt x="18008" y="771676"/>
                          <a:pt x="122027" y="849086"/>
                          <a:pt x="134122" y="928914"/>
                        </a:cubicBezTo>
                        <a:cubicBezTo>
                          <a:pt x="146217" y="1008742"/>
                          <a:pt x="76065" y="1175657"/>
                          <a:pt x="76065" y="1175657"/>
                        </a:cubicBezTo>
                        <a:lnTo>
                          <a:pt x="76065" y="1175657"/>
                        </a:lnTo>
                      </a:path>
                    </a:pathLst>
                  </a:custGeom>
                  <a:no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31" name="Freeform 1130"/>
                  <p:cNvSpPr/>
                  <p:nvPr/>
                </p:nvSpPr>
                <p:spPr>
                  <a:xfrm>
                    <a:off x="3309260" y="4193279"/>
                    <a:ext cx="109280" cy="691880"/>
                  </a:xfrm>
                  <a:custGeom>
                    <a:avLst/>
                    <a:gdLst>
                      <a:gd name="connsiteX0" fmla="*/ 32522 w 148690"/>
                      <a:gd name="connsiteY0" fmla="*/ 0 h 1175657"/>
                      <a:gd name="connsiteX1" fmla="*/ 148637 w 148690"/>
                      <a:gd name="connsiteY1" fmla="*/ 246743 h 1175657"/>
                      <a:gd name="connsiteX2" fmla="*/ 47037 w 148690"/>
                      <a:gd name="connsiteY2" fmla="*/ 478971 h 1175657"/>
                      <a:gd name="connsiteX3" fmla="*/ 3494 w 148690"/>
                      <a:gd name="connsiteY3" fmla="*/ 696686 h 1175657"/>
                      <a:gd name="connsiteX4" fmla="*/ 134122 w 148690"/>
                      <a:gd name="connsiteY4" fmla="*/ 928914 h 1175657"/>
                      <a:gd name="connsiteX5" fmla="*/ 76065 w 148690"/>
                      <a:gd name="connsiteY5" fmla="*/ 1175657 h 1175657"/>
                      <a:gd name="connsiteX6" fmla="*/ 76065 w 148690"/>
                      <a:gd name="connsiteY6" fmla="*/ 1175657 h 1175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690" h="1175657">
                        <a:moveTo>
                          <a:pt x="32522" y="0"/>
                        </a:moveTo>
                        <a:cubicBezTo>
                          <a:pt x="89370" y="83457"/>
                          <a:pt x="146218" y="166915"/>
                          <a:pt x="148637" y="246743"/>
                        </a:cubicBezTo>
                        <a:cubicBezTo>
                          <a:pt x="151056" y="326571"/>
                          <a:pt x="71227" y="403981"/>
                          <a:pt x="47037" y="478971"/>
                        </a:cubicBezTo>
                        <a:cubicBezTo>
                          <a:pt x="22847" y="553961"/>
                          <a:pt x="-11020" y="621696"/>
                          <a:pt x="3494" y="696686"/>
                        </a:cubicBezTo>
                        <a:cubicBezTo>
                          <a:pt x="18008" y="771676"/>
                          <a:pt x="122027" y="849086"/>
                          <a:pt x="134122" y="928914"/>
                        </a:cubicBezTo>
                        <a:cubicBezTo>
                          <a:pt x="146217" y="1008742"/>
                          <a:pt x="76065" y="1175657"/>
                          <a:pt x="76065" y="1175657"/>
                        </a:cubicBezTo>
                        <a:lnTo>
                          <a:pt x="76065" y="1175657"/>
                        </a:lnTo>
                      </a:path>
                    </a:pathLst>
                  </a:custGeom>
                  <a:no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32" name="Freeform 1131"/>
                  <p:cNvSpPr/>
                  <p:nvPr/>
                </p:nvSpPr>
                <p:spPr>
                  <a:xfrm>
                    <a:off x="2748191" y="4217811"/>
                    <a:ext cx="106450" cy="491261"/>
                  </a:xfrm>
                  <a:custGeom>
                    <a:avLst/>
                    <a:gdLst>
                      <a:gd name="connsiteX0" fmla="*/ 32522 w 148690"/>
                      <a:gd name="connsiteY0" fmla="*/ 0 h 1175657"/>
                      <a:gd name="connsiteX1" fmla="*/ 148637 w 148690"/>
                      <a:gd name="connsiteY1" fmla="*/ 246743 h 1175657"/>
                      <a:gd name="connsiteX2" fmla="*/ 47037 w 148690"/>
                      <a:gd name="connsiteY2" fmla="*/ 478971 h 1175657"/>
                      <a:gd name="connsiteX3" fmla="*/ 3494 w 148690"/>
                      <a:gd name="connsiteY3" fmla="*/ 696686 h 1175657"/>
                      <a:gd name="connsiteX4" fmla="*/ 134122 w 148690"/>
                      <a:gd name="connsiteY4" fmla="*/ 928914 h 1175657"/>
                      <a:gd name="connsiteX5" fmla="*/ 76065 w 148690"/>
                      <a:gd name="connsiteY5" fmla="*/ 1175657 h 1175657"/>
                      <a:gd name="connsiteX6" fmla="*/ 76065 w 148690"/>
                      <a:gd name="connsiteY6" fmla="*/ 1175657 h 1175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690" h="1175657">
                        <a:moveTo>
                          <a:pt x="32522" y="0"/>
                        </a:moveTo>
                        <a:cubicBezTo>
                          <a:pt x="89370" y="83457"/>
                          <a:pt x="146218" y="166915"/>
                          <a:pt x="148637" y="246743"/>
                        </a:cubicBezTo>
                        <a:cubicBezTo>
                          <a:pt x="151056" y="326571"/>
                          <a:pt x="71227" y="403981"/>
                          <a:pt x="47037" y="478971"/>
                        </a:cubicBezTo>
                        <a:cubicBezTo>
                          <a:pt x="22847" y="553961"/>
                          <a:pt x="-11020" y="621696"/>
                          <a:pt x="3494" y="696686"/>
                        </a:cubicBezTo>
                        <a:cubicBezTo>
                          <a:pt x="18008" y="771676"/>
                          <a:pt x="122027" y="849086"/>
                          <a:pt x="134122" y="928914"/>
                        </a:cubicBezTo>
                        <a:cubicBezTo>
                          <a:pt x="146217" y="1008742"/>
                          <a:pt x="76065" y="1175657"/>
                          <a:pt x="76065" y="1175657"/>
                        </a:cubicBezTo>
                        <a:lnTo>
                          <a:pt x="76065" y="1175657"/>
                        </a:lnTo>
                      </a:path>
                    </a:pathLst>
                  </a:custGeom>
                  <a:no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33" name="Freeform 1132"/>
                  <p:cNvSpPr/>
                  <p:nvPr/>
                </p:nvSpPr>
                <p:spPr>
                  <a:xfrm>
                    <a:off x="2565775" y="4205994"/>
                    <a:ext cx="109280" cy="691880"/>
                  </a:xfrm>
                  <a:custGeom>
                    <a:avLst/>
                    <a:gdLst>
                      <a:gd name="connsiteX0" fmla="*/ 32522 w 148690"/>
                      <a:gd name="connsiteY0" fmla="*/ 0 h 1175657"/>
                      <a:gd name="connsiteX1" fmla="*/ 148637 w 148690"/>
                      <a:gd name="connsiteY1" fmla="*/ 246743 h 1175657"/>
                      <a:gd name="connsiteX2" fmla="*/ 47037 w 148690"/>
                      <a:gd name="connsiteY2" fmla="*/ 478971 h 1175657"/>
                      <a:gd name="connsiteX3" fmla="*/ 3494 w 148690"/>
                      <a:gd name="connsiteY3" fmla="*/ 696686 h 1175657"/>
                      <a:gd name="connsiteX4" fmla="*/ 134122 w 148690"/>
                      <a:gd name="connsiteY4" fmla="*/ 928914 h 1175657"/>
                      <a:gd name="connsiteX5" fmla="*/ 76065 w 148690"/>
                      <a:gd name="connsiteY5" fmla="*/ 1175657 h 1175657"/>
                      <a:gd name="connsiteX6" fmla="*/ 76065 w 148690"/>
                      <a:gd name="connsiteY6" fmla="*/ 1175657 h 1175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690" h="1175657">
                        <a:moveTo>
                          <a:pt x="32522" y="0"/>
                        </a:moveTo>
                        <a:cubicBezTo>
                          <a:pt x="89370" y="83457"/>
                          <a:pt x="146218" y="166915"/>
                          <a:pt x="148637" y="246743"/>
                        </a:cubicBezTo>
                        <a:cubicBezTo>
                          <a:pt x="151056" y="326571"/>
                          <a:pt x="71227" y="403981"/>
                          <a:pt x="47037" y="478971"/>
                        </a:cubicBezTo>
                        <a:cubicBezTo>
                          <a:pt x="22847" y="553961"/>
                          <a:pt x="-11020" y="621696"/>
                          <a:pt x="3494" y="696686"/>
                        </a:cubicBezTo>
                        <a:cubicBezTo>
                          <a:pt x="18008" y="771676"/>
                          <a:pt x="122027" y="849086"/>
                          <a:pt x="134122" y="928914"/>
                        </a:cubicBezTo>
                        <a:cubicBezTo>
                          <a:pt x="146217" y="1008742"/>
                          <a:pt x="76065" y="1175657"/>
                          <a:pt x="76065" y="1175657"/>
                        </a:cubicBezTo>
                        <a:lnTo>
                          <a:pt x="76065" y="1175657"/>
                        </a:lnTo>
                      </a:path>
                    </a:pathLst>
                  </a:custGeom>
                  <a:no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35" name="Freeform 1134"/>
                  <p:cNvSpPr/>
                  <p:nvPr/>
                </p:nvSpPr>
                <p:spPr>
                  <a:xfrm>
                    <a:off x="4123456" y="4096182"/>
                    <a:ext cx="109280" cy="691880"/>
                  </a:xfrm>
                  <a:custGeom>
                    <a:avLst/>
                    <a:gdLst>
                      <a:gd name="connsiteX0" fmla="*/ 32522 w 148690"/>
                      <a:gd name="connsiteY0" fmla="*/ 0 h 1175657"/>
                      <a:gd name="connsiteX1" fmla="*/ 148637 w 148690"/>
                      <a:gd name="connsiteY1" fmla="*/ 246743 h 1175657"/>
                      <a:gd name="connsiteX2" fmla="*/ 47037 w 148690"/>
                      <a:gd name="connsiteY2" fmla="*/ 478971 h 1175657"/>
                      <a:gd name="connsiteX3" fmla="*/ 3494 w 148690"/>
                      <a:gd name="connsiteY3" fmla="*/ 696686 h 1175657"/>
                      <a:gd name="connsiteX4" fmla="*/ 134122 w 148690"/>
                      <a:gd name="connsiteY4" fmla="*/ 928914 h 1175657"/>
                      <a:gd name="connsiteX5" fmla="*/ 76065 w 148690"/>
                      <a:gd name="connsiteY5" fmla="*/ 1175657 h 1175657"/>
                      <a:gd name="connsiteX6" fmla="*/ 76065 w 148690"/>
                      <a:gd name="connsiteY6" fmla="*/ 1175657 h 1175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690" h="1175657">
                        <a:moveTo>
                          <a:pt x="32522" y="0"/>
                        </a:moveTo>
                        <a:cubicBezTo>
                          <a:pt x="89370" y="83457"/>
                          <a:pt x="146218" y="166915"/>
                          <a:pt x="148637" y="246743"/>
                        </a:cubicBezTo>
                        <a:cubicBezTo>
                          <a:pt x="151056" y="326571"/>
                          <a:pt x="71227" y="403981"/>
                          <a:pt x="47037" y="478971"/>
                        </a:cubicBezTo>
                        <a:cubicBezTo>
                          <a:pt x="22847" y="553961"/>
                          <a:pt x="-11020" y="621696"/>
                          <a:pt x="3494" y="696686"/>
                        </a:cubicBezTo>
                        <a:cubicBezTo>
                          <a:pt x="18008" y="771676"/>
                          <a:pt x="122027" y="849086"/>
                          <a:pt x="134122" y="928914"/>
                        </a:cubicBezTo>
                        <a:cubicBezTo>
                          <a:pt x="146217" y="1008742"/>
                          <a:pt x="76065" y="1175657"/>
                          <a:pt x="76065" y="1175657"/>
                        </a:cubicBezTo>
                        <a:lnTo>
                          <a:pt x="76065" y="1175657"/>
                        </a:lnTo>
                      </a:path>
                    </a:pathLst>
                  </a:custGeom>
                  <a:no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37" name="Flowchart: Process 1136"/>
                  <p:cNvSpPr/>
                  <p:nvPr/>
                </p:nvSpPr>
                <p:spPr>
                  <a:xfrm>
                    <a:off x="2576942" y="4861298"/>
                    <a:ext cx="68580" cy="73152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40" name="Flowchart: Process 1139"/>
                  <p:cNvSpPr/>
                  <p:nvPr/>
                </p:nvSpPr>
                <p:spPr>
                  <a:xfrm>
                    <a:off x="2769923" y="4689255"/>
                    <a:ext cx="68580" cy="73152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43" name="Flowchart: Process 1142"/>
                  <p:cNvSpPr/>
                  <p:nvPr/>
                </p:nvSpPr>
                <p:spPr>
                  <a:xfrm>
                    <a:off x="3146935" y="4926245"/>
                    <a:ext cx="68580" cy="73152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44" name="Flowchart: Process 1143"/>
                  <p:cNvSpPr/>
                  <p:nvPr/>
                </p:nvSpPr>
                <p:spPr>
                  <a:xfrm>
                    <a:off x="3350383" y="4861665"/>
                    <a:ext cx="68580" cy="73152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46" name="Flowchart: Process 1145"/>
                  <p:cNvSpPr/>
                  <p:nvPr/>
                </p:nvSpPr>
                <p:spPr>
                  <a:xfrm>
                    <a:off x="2965397" y="5024328"/>
                    <a:ext cx="68580" cy="73152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48" name="Flowchart: Process 1147"/>
                  <p:cNvSpPr/>
                  <p:nvPr/>
                </p:nvSpPr>
                <p:spPr>
                  <a:xfrm>
                    <a:off x="3531491" y="5084100"/>
                    <a:ext cx="68580" cy="73152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50" name="Flowchart: Process 1149"/>
                  <p:cNvSpPr/>
                  <p:nvPr/>
                </p:nvSpPr>
                <p:spPr>
                  <a:xfrm>
                    <a:off x="3828969" y="4980716"/>
                    <a:ext cx="68580" cy="73152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53" name="Flowchart: Process 1152"/>
                  <p:cNvSpPr/>
                  <p:nvPr/>
                </p:nvSpPr>
                <p:spPr>
                  <a:xfrm>
                    <a:off x="4040446" y="5013957"/>
                    <a:ext cx="68580" cy="73152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54" name="Flowchart: Process 1153"/>
                  <p:cNvSpPr/>
                  <p:nvPr/>
                </p:nvSpPr>
                <p:spPr>
                  <a:xfrm>
                    <a:off x="4149844" y="4750781"/>
                    <a:ext cx="68580" cy="73152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55" name="Flowchart: Process 1154"/>
                  <p:cNvSpPr/>
                  <p:nvPr/>
                </p:nvSpPr>
                <p:spPr>
                  <a:xfrm>
                    <a:off x="4306397" y="4877925"/>
                    <a:ext cx="68580" cy="73152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56" name="Freeform 1155"/>
                  <p:cNvSpPr/>
                  <p:nvPr/>
                </p:nvSpPr>
                <p:spPr>
                  <a:xfrm>
                    <a:off x="3603567" y="4175245"/>
                    <a:ext cx="109280" cy="691880"/>
                  </a:xfrm>
                  <a:custGeom>
                    <a:avLst/>
                    <a:gdLst>
                      <a:gd name="connsiteX0" fmla="*/ 32522 w 148690"/>
                      <a:gd name="connsiteY0" fmla="*/ 0 h 1175657"/>
                      <a:gd name="connsiteX1" fmla="*/ 148637 w 148690"/>
                      <a:gd name="connsiteY1" fmla="*/ 246743 h 1175657"/>
                      <a:gd name="connsiteX2" fmla="*/ 47037 w 148690"/>
                      <a:gd name="connsiteY2" fmla="*/ 478971 h 1175657"/>
                      <a:gd name="connsiteX3" fmla="*/ 3494 w 148690"/>
                      <a:gd name="connsiteY3" fmla="*/ 696686 h 1175657"/>
                      <a:gd name="connsiteX4" fmla="*/ 134122 w 148690"/>
                      <a:gd name="connsiteY4" fmla="*/ 928914 h 1175657"/>
                      <a:gd name="connsiteX5" fmla="*/ 76065 w 148690"/>
                      <a:gd name="connsiteY5" fmla="*/ 1175657 h 1175657"/>
                      <a:gd name="connsiteX6" fmla="*/ 76065 w 148690"/>
                      <a:gd name="connsiteY6" fmla="*/ 1175657 h 1175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690" h="1175657">
                        <a:moveTo>
                          <a:pt x="32522" y="0"/>
                        </a:moveTo>
                        <a:cubicBezTo>
                          <a:pt x="89370" y="83457"/>
                          <a:pt x="146218" y="166915"/>
                          <a:pt x="148637" y="246743"/>
                        </a:cubicBezTo>
                        <a:cubicBezTo>
                          <a:pt x="151056" y="326571"/>
                          <a:pt x="71227" y="403981"/>
                          <a:pt x="47037" y="478971"/>
                        </a:cubicBezTo>
                        <a:cubicBezTo>
                          <a:pt x="22847" y="553961"/>
                          <a:pt x="-11020" y="621696"/>
                          <a:pt x="3494" y="696686"/>
                        </a:cubicBezTo>
                        <a:cubicBezTo>
                          <a:pt x="18008" y="771676"/>
                          <a:pt x="122027" y="849086"/>
                          <a:pt x="134122" y="928914"/>
                        </a:cubicBezTo>
                        <a:cubicBezTo>
                          <a:pt x="146217" y="1008742"/>
                          <a:pt x="76065" y="1175657"/>
                          <a:pt x="76065" y="1175657"/>
                        </a:cubicBezTo>
                        <a:lnTo>
                          <a:pt x="76065" y="1175657"/>
                        </a:lnTo>
                      </a:path>
                    </a:pathLst>
                  </a:custGeom>
                  <a:no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57" name="Flowchart: Process 1156"/>
                  <p:cNvSpPr/>
                  <p:nvPr/>
                </p:nvSpPr>
                <p:spPr>
                  <a:xfrm>
                    <a:off x="3635462" y="4837283"/>
                    <a:ext cx="68580" cy="73152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/>
                  </a:p>
                </p:txBody>
              </p:sp>
            </p:grpSp>
            <p:sp>
              <p:nvSpPr>
                <p:cNvPr id="1158" name="Freeform 1157"/>
                <p:cNvSpPr/>
                <p:nvPr/>
              </p:nvSpPr>
              <p:spPr>
                <a:xfrm>
                  <a:off x="3300313" y="11356799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61" name="Freeform 1160"/>
                <p:cNvSpPr/>
                <p:nvPr/>
              </p:nvSpPr>
              <p:spPr>
                <a:xfrm>
                  <a:off x="4416199" y="11347176"/>
                  <a:ext cx="109280" cy="691880"/>
                </a:xfrm>
                <a:custGeom>
                  <a:avLst/>
                  <a:gdLst>
                    <a:gd name="connsiteX0" fmla="*/ 32522 w 148690"/>
                    <a:gd name="connsiteY0" fmla="*/ 0 h 1175657"/>
                    <a:gd name="connsiteX1" fmla="*/ 148637 w 148690"/>
                    <a:gd name="connsiteY1" fmla="*/ 246743 h 1175657"/>
                    <a:gd name="connsiteX2" fmla="*/ 47037 w 148690"/>
                    <a:gd name="connsiteY2" fmla="*/ 478971 h 1175657"/>
                    <a:gd name="connsiteX3" fmla="*/ 3494 w 148690"/>
                    <a:gd name="connsiteY3" fmla="*/ 696686 h 1175657"/>
                    <a:gd name="connsiteX4" fmla="*/ 134122 w 148690"/>
                    <a:gd name="connsiteY4" fmla="*/ 928914 h 1175657"/>
                    <a:gd name="connsiteX5" fmla="*/ 76065 w 148690"/>
                    <a:gd name="connsiteY5" fmla="*/ 1175657 h 1175657"/>
                    <a:gd name="connsiteX6" fmla="*/ 76065 w 148690"/>
                    <a:gd name="connsiteY6" fmla="*/ 1175657 h 117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690" h="1175657">
                      <a:moveTo>
                        <a:pt x="32522" y="0"/>
                      </a:moveTo>
                      <a:cubicBezTo>
                        <a:pt x="89370" y="83457"/>
                        <a:pt x="146218" y="166915"/>
                        <a:pt x="148637" y="246743"/>
                      </a:cubicBezTo>
                      <a:cubicBezTo>
                        <a:pt x="151056" y="326571"/>
                        <a:pt x="71227" y="403981"/>
                        <a:pt x="47037" y="478971"/>
                      </a:cubicBezTo>
                      <a:cubicBezTo>
                        <a:pt x="22847" y="553961"/>
                        <a:pt x="-11020" y="621696"/>
                        <a:pt x="3494" y="696686"/>
                      </a:cubicBezTo>
                      <a:cubicBezTo>
                        <a:pt x="18008" y="771676"/>
                        <a:pt x="122027" y="849086"/>
                        <a:pt x="134122" y="928914"/>
                      </a:cubicBezTo>
                      <a:cubicBezTo>
                        <a:pt x="146217" y="1008742"/>
                        <a:pt x="76065" y="1175657"/>
                        <a:pt x="76065" y="1175657"/>
                      </a:cubicBezTo>
                      <a:lnTo>
                        <a:pt x="76065" y="1175657"/>
                      </a:ln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62" name="Flowchart: Process 1161"/>
                <p:cNvSpPr/>
                <p:nvPr/>
              </p:nvSpPr>
              <p:spPr>
                <a:xfrm>
                  <a:off x="4448094" y="12009214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60" name="Flowchart: Process 1159"/>
                <p:cNvSpPr/>
                <p:nvPr/>
              </p:nvSpPr>
              <p:spPr>
                <a:xfrm>
                  <a:off x="3675655" y="11856882"/>
                  <a:ext cx="68580" cy="7315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1159" name="Freeform 1158"/>
              <p:cNvSpPr/>
              <p:nvPr/>
            </p:nvSpPr>
            <p:spPr>
              <a:xfrm>
                <a:off x="3719709" y="10394834"/>
                <a:ext cx="109280" cy="691880"/>
              </a:xfrm>
              <a:custGeom>
                <a:avLst/>
                <a:gdLst>
                  <a:gd name="connsiteX0" fmla="*/ 32522 w 148690"/>
                  <a:gd name="connsiteY0" fmla="*/ 0 h 1175657"/>
                  <a:gd name="connsiteX1" fmla="*/ 148637 w 148690"/>
                  <a:gd name="connsiteY1" fmla="*/ 246743 h 1175657"/>
                  <a:gd name="connsiteX2" fmla="*/ 47037 w 148690"/>
                  <a:gd name="connsiteY2" fmla="*/ 478971 h 1175657"/>
                  <a:gd name="connsiteX3" fmla="*/ 3494 w 148690"/>
                  <a:gd name="connsiteY3" fmla="*/ 696686 h 1175657"/>
                  <a:gd name="connsiteX4" fmla="*/ 134122 w 148690"/>
                  <a:gd name="connsiteY4" fmla="*/ 928914 h 1175657"/>
                  <a:gd name="connsiteX5" fmla="*/ 76065 w 148690"/>
                  <a:gd name="connsiteY5" fmla="*/ 1175657 h 1175657"/>
                  <a:gd name="connsiteX6" fmla="*/ 76065 w 148690"/>
                  <a:gd name="connsiteY6" fmla="*/ 1175657 h 1175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8690" h="1175657">
                    <a:moveTo>
                      <a:pt x="32522" y="0"/>
                    </a:moveTo>
                    <a:cubicBezTo>
                      <a:pt x="89370" y="83457"/>
                      <a:pt x="146218" y="166915"/>
                      <a:pt x="148637" y="246743"/>
                    </a:cubicBezTo>
                    <a:cubicBezTo>
                      <a:pt x="151056" y="326571"/>
                      <a:pt x="71227" y="403981"/>
                      <a:pt x="47037" y="478971"/>
                    </a:cubicBezTo>
                    <a:cubicBezTo>
                      <a:pt x="22847" y="553961"/>
                      <a:pt x="-11020" y="621696"/>
                      <a:pt x="3494" y="696686"/>
                    </a:cubicBezTo>
                    <a:cubicBezTo>
                      <a:pt x="18008" y="771676"/>
                      <a:pt x="122027" y="849086"/>
                      <a:pt x="134122" y="928914"/>
                    </a:cubicBezTo>
                    <a:cubicBezTo>
                      <a:pt x="146217" y="1008742"/>
                      <a:pt x="76065" y="1175657"/>
                      <a:pt x="76065" y="1175657"/>
                    </a:cubicBezTo>
                    <a:lnTo>
                      <a:pt x="76065" y="1175657"/>
                    </a:lnTo>
                  </a:path>
                </a:pathLst>
              </a:cu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167" name="Flowchart: Process 1166"/>
              <p:cNvSpPr/>
              <p:nvPr/>
            </p:nvSpPr>
            <p:spPr>
              <a:xfrm>
                <a:off x="3402132" y="11171141"/>
                <a:ext cx="68580" cy="73152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1179" name="Can 1178"/>
            <p:cNvSpPr/>
            <p:nvPr/>
          </p:nvSpPr>
          <p:spPr>
            <a:xfrm rot="6828253">
              <a:off x="3778058" y="11419324"/>
              <a:ext cx="336282" cy="801555"/>
            </a:xfrm>
            <a:prstGeom prst="can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1181" name="Straight Connector 1180"/>
            <p:cNvCxnSpPr/>
            <p:nvPr/>
          </p:nvCxnSpPr>
          <p:spPr>
            <a:xfrm>
              <a:off x="4383143" y="12039952"/>
              <a:ext cx="1249903" cy="594468"/>
            </a:xfrm>
            <a:prstGeom prst="line">
              <a:avLst/>
            </a:prstGeom>
            <a:ln>
              <a:solidFill>
                <a:srgbClr val="00B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2" name="TextBox 1181"/>
            <p:cNvSpPr txBox="1"/>
            <p:nvPr/>
          </p:nvSpPr>
          <p:spPr>
            <a:xfrm>
              <a:off x="2531362" y="16544305"/>
              <a:ext cx="214417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binding</a:t>
              </a:r>
            </a:p>
          </p:txBody>
        </p:sp>
        <p:sp>
          <p:nvSpPr>
            <p:cNvPr id="1183" name="TextBox 1182"/>
            <p:cNvSpPr txBox="1"/>
            <p:nvPr/>
          </p:nvSpPr>
          <p:spPr>
            <a:xfrm>
              <a:off x="7166033" y="497207"/>
              <a:ext cx="99796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</a:p>
          </p:txBody>
        </p:sp>
        <p:sp>
          <p:nvSpPr>
            <p:cNvPr id="1184" name="TextBox 1183"/>
            <p:cNvSpPr txBox="1"/>
            <p:nvPr/>
          </p:nvSpPr>
          <p:spPr>
            <a:xfrm>
              <a:off x="7905049" y="7935474"/>
              <a:ext cx="326174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cDNA Labelling</a:t>
              </a:r>
            </a:p>
          </p:txBody>
        </p:sp>
        <p:sp>
          <p:nvSpPr>
            <p:cNvPr id="1185" name="TextBox 1184"/>
            <p:cNvSpPr txBox="1"/>
            <p:nvPr/>
          </p:nvSpPr>
          <p:spPr>
            <a:xfrm>
              <a:off x="7750782" y="3268044"/>
              <a:ext cx="324251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RNA Extraction</a:t>
              </a:r>
            </a:p>
          </p:txBody>
        </p:sp>
        <p:sp>
          <p:nvSpPr>
            <p:cNvPr id="1186" name="TextBox 1185"/>
            <p:cNvSpPr txBox="1"/>
            <p:nvPr/>
          </p:nvSpPr>
          <p:spPr>
            <a:xfrm>
              <a:off x="9593052" y="490156"/>
              <a:ext cx="157137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1187" name="TextBox 1186"/>
            <p:cNvSpPr txBox="1"/>
            <p:nvPr/>
          </p:nvSpPr>
          <p:spPr>
            <a:xfrm>
              <a:off x="7260549" y="5439573"/>
              <a:ext cx="455808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Reverse Transcription</a:t>
              </a:r>
            </a:p>
          </p:txBody>
        </p:sp>
        <p:sp>
          <p:nvSpPr>
            <p:cNvPr id="1188" name="TextBox 1187"/>
            <p:cNvSpPr txBox="1"/>
            <p:nvPr/>
          </p:nvSpPr>
          <p:spPr>
            <a:xfrm>
              <a:off x="2279974" y="10530096"/>
              <a:ext cx="746744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Image Acquisition and Processing</a:t>
              </a:r>
            </a:p>
          </p:txBody>
        </p:sp>
        <p:sp>
          <p:nvSpPr>
            <p:cNvPr id="1189" name="TextBox 1188"/>
            <p:cNvSpPr txBox="1"/>
            <p:nvPr/>
          </p:nvSpPr>
          <p:spPr>
            <a:xfrm>
              <a:off x="3698149" y="6561434"/>
              <a:ext cx="246050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Microarray </a:t>
              </a:r>
            </a:p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Synthesis</a:t>
              </a:r>
            </a:p>
          </p:txBody>
        </p:sp>
        <p:sp>
          <p:nvSpPr>
            <p:cNvPr id="1190" name="TextBox 1189"/>
            <p:cNvSpPr txBox="1"/>
            <p:nvPr/>
          </p:nvSpPr>
          <p:spPr>
            <a:xfrm>
              <a:off x="1664588" y="1269359"/>
              <a:ext cx="38283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Genome Database</a:t>
              </a:r>
            </a:p>
          </p:txBody>
        </p:sp>
        <p:cxnSp>
          <p:nvCxnSpPr>
            <p:cNvPr id="1198" name="Straight Arrow Connector 1197"/>
            <p:cNvCxnSpPr/>
            <p:nvPr/>
          </p:nvCxnSpPr>
          <p:spPr>
            <a:xfrm flipV="1">
              <a:off x="5633046" y="12002363"/>
              <a:ext cx="1604525" cy="636222"/>
            </a:xfrm>
            <a:prstGeom prst="straightConnector1">
              <a:avLst/>
            </a:prstGeom>
            <a:ln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9" name="TextBox 1198"/>
            <p:cNvSpPr txBox="1"/>
            <p:nvPr/>
          </p:nvSpPr>
          <p:spPr>
            <a:xfrm>
              <a:off x="7138303" y="16658535"/>
              <a:ext cx="422166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equivalent expression</a:t>
              </a:r>
            </a:p>
          </p:txBody>
        </p:sp>
        <p:sp>
          <p:nvSpPr>
            <p:cNvPr id="1200" name="TextBox 1199"/>
            <p:cNvSpPr txBox="1"/>
            <p:nvPr/>
          </p:nvSpPr>
          <p:spPr>
            <a:xfrm>
              <a:off x="7592801" y="13844888"/>
              <a:ext cx="410839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down-regulated gene</a:t>
              </a:r>
            </a:p>
          </p:txBody>
        </p:sp>
        <p:sp>
          <p:nvSpPr>
            <p:cNvPr id="1201" name="TextBox 1200"/>
            <p:cNvSpPr txBox="1"/>
            <p:nvPr/>
          </p:nvSpPr>
          <p:spPr>
            <a:xfrm>
              <a:off x="366153" y="13980888"/>
              <a:ext cx="358260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up-regulated gene</a:t>
              </a:r>
            </a:p>
          </p:txBody>
        </p:sp>
        <p:cxnSp>
          <p:nvCxnSpPr>
            <p:cNvPr id="1204" name="Straight Connector 1203"/>
            <p:cNvCxnSpPr>
              <a:stCxn id="50" idx="2"/>
            </p:cNvCxnSpPr>
            <p:nvPr/>
          </p:nvCxnSpPr>
          <p:spPr>
            <a:xfrm flipH="1">
              <a:off x="1400538" y="6194142"/>
              <a:ext cx="1360198" cy="528139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6" name="Straight Connector 1205"/>
            <p:cNvCxnSpPr/>
            <p:nvPr/>
          </p:nvCxnSpPr>
          <p:spPr>
            <a:xfrm>
              <a:off x="2871198" y="5949924"/>
              <a:ext cx="648016" cy="781984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" name="Rectangle 1207"/>
            <p:cNvSpPr/>
            <p:nvPr/>
          </p:nvSpPr>
          <p:spPr>
            <a:xfrm>
              <a:off x="2237004" y="11574707"/>
              <a:ext cx="1045585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75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Laser</a:t>
              </a:r>
            </a:p>
          </p:txBody>
        </p:sp>
        <p:sp>
          <p:nvSpPr>
            <p:cNvPr id="1209" name="Can 1208"/>
            <p:cNvSpPr/>
            <p:nvPr/>
          </p:nvSpPr>
          <p:spPr>
            <a:xfrm rot="14670407">
              <a:off x="7553654" y="11347276"/>
              <a:ext cx="336282" cy="801555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210" name="Rectangle 1209"/>
            <p:cNvSpPr/>
            <p:nvPr/>
          </p:nvSpPr>
          <p:spPr>
            <a:xfrm>
              <a:off x="8244911" y="11485847"/>
              <a:ext cx="2165551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75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CCD Camera</a:t>
              </a:r>
            </a:p>
          </p:txBody>
        </p:sp>
        <p:sp>
          <p:nvSpPr>
            <p:cNvPr id="1215" name="TextBox 1214"/>
            <p:cNvSpPr txBox="1"/>
            <p:nvPr/>
          </p:nvSpPr>
          <p:spPr>
            <a:xfrm>
              <a:off x="4414275" y="9172737"/>
              <a:ext cx="306517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Hybridization</a:t>
              </a:r>
            </a:p>
          </p:txBody>
        </p:sp>
        <p:cxnSp>
          <p:nvCxnSpPr>
            <p:cNvPr id="1221" name="Straight Arrow Connector 1220"/>
            <p:cNvCxnSpPr/>
            <p:nvPr/>
          </p:nvCxnSpPr>
          <p:spPr>
            <a:xfrm>
              <a:off x="5835603" y="9962117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Straight Arrow Connector 1221"/>
            <p:cNvCxnSpPr/>
            <p:nvPr/>
          </p:nvCxnSpPr>
          <p:spPr>
            <a:xfrm>
              <a:off x="3442789" y="4368035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Straight Arrow Connector 1222"/>
            <p:cNvCxnSpPr/>
            <p:nvPr/>
          </p:nvCxnSpPr>
          <p:spPr>
            <a:xfrm>
              <a:off x="3427073" y="2669741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Straight Arrow Connector 1223"/>
            <p:cNvCxnSpPr/>
            <p:nvPr/>
          </p:nvCxnSpPr>
          <p:spPr>
            <a:xfrm>
              <a:off x="9104692" y="6505014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Straight Arrow Connector 1224"/>
            <p:cNvCxnSpPr/>
            <p:nvPr/>
          </p:nvCxnSpPr>
          <p:spPr>
            <a:xfrm>
              <a:off x="9046827" y="4216089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Straight Arrow Connector 1227"/>
            <p:cNvCxnSpPr/>
            <p:nvPr/>
          </p:nvCxnSpPr>
          <p:spPr>
            <a:xfrm>
              <a:off x="4487987" y="8317069"/>
              <a:ext cx="475488" cy="6126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Straight Arrow Connector 1229"/>
            <p:cNvCxnSpPr/>
            <p:nvPr/>
          </p:nvCxnSpPr>
          <p:spPr>
            <a:xfrm flipH="1">
              <a:off x="6571125" y="8317069"/>
              <a:ext cx="475488" cy="6126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889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Flowchart: Display 330"/>
          <p:cNvSpPr/>
          <p:nvPr/>
        </p:nvSpPr>
        <p:spPr>
          <a:xfrm rot="16200000">
            <a:off x="7722450" y="11287252"/>
            <a:ext cx="628650" cy="625406"/>
          </a:xfrm>
          <a:prstGeom prst="flowChartDisplay">
            <a:avLst/>
          </a:prstGeom>
          <a:solidFill>
            <a:schemeClr val="tx2">
              <a:lumMod val="60000"/>
              <a:lumOff val="4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4" name="Diagonal Stripe 233"/>
          <p:cNvSpPr/>
          <p:nvPr/>
        </p:nvSpPr>
        <p:spPr>
          <a:xfrm>
            <a:off x="3197532" y="1632420"/>
            <a:ext cx="657286" cy="437480"/>
          </a:xfrm>
          <a:prstGeom prst="diagStripe">
            <a:avLst>
              <a:gd name="adj" fmla="val 6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35" name="Diagonal Stripe 234"/>
          <p:cNvSpPr/>
          <p:nvPr/>
        </p:nvSpPr>
        <p:spPr>
          <a:xfrm>
            <a:off x="3866784" y="1635991"/>
            <a:ext cx="657286" cy="437480"/>
          </a:xfrm>
          <a:prstGeom prst="diagStripe">
            <a:avLst>
              <a:gd name="adj" fmla="val 6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36" name="Curved Left Arrow 235"/>
          <p:cNvSpPr/>
          <p:nvPr/>
        </p:nvSpPr>
        <p:spPr>
          <a:xfrm>
            <a:off x="3930030" y="1511996"/>
            <a:ext cx="545318" cy="240516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37" name="Curved Left Arrow 236"/>
          <p:cNvSpPr/>
          <p:nvPr/>
        </p:nvSpPr>
        <p:spPr>
          <a:xfrm rot="10800000">
            <a:off x="3245385" y="1498280"/>
            <a:ext cx="545318" cy="240516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grpSp>
        <p:nvGrpSpPr>
          <p:cNvPr id="246" name="Group 245"/>
          <p:cNvGrpSpPr/>
          <p:nvPr/>
        </p:nvGrpSpPr>
        <p:grpSpPr>
          <a:xfrm rot="3373243">
            <a:off x="3353638" y="1778686"/>
            <a:ext cx="162478" cy="537650"/>
            <a:chOff x="3053053" y="4828032"/>
            <a:chExt cx="664156" cy="1847088"/>
          </a:xfrm>
        </p:grpSpPr>
        <p:sp>
          <p:nvSpPr>
            <p:cNvPr id="238" name="Rounded Rectangle 237"/>
            <p:cNvSpPr/>
            <p:nvPr/>
          </p:nvSpPr>
          <p:spPr>
            <a:xfrm>
              <a:off x="3056934" y="4828032"/>
              <a:ext cx="660275" cy="184708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2000">
                  <a:schemeClr val="accent3">
                    <a:lumMod val="5000"/>
                    <a:lumOff val="95000"/>
                  </a:schemeClr>
                </a:gs>
                <a:gs pos="99000">
                  <a:schemeClr val="accent3">
                    <a:lumMod val="45000"/>
                    <a:lumOff val="55000"/>
                  </a:schemeClr>
                </a:gs>
                <a:gs pos="95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053053" y="4828032"/>
              <a:ext cx="664156" cy="877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40" name="Cloud 239"/>
            <p:cNvSpPr/>
            <p:nvPr/>
          </p:nvSpPr>
          <p:spPr>
            <a:xfrm>
              <a:off x="3142231" y="6364224"/>
              <a:ext cx="504429" cy="292608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grpSp>
        <p:nvGrpSpPr>
          <p:cNvPr id="251" name="Group 250"/>
          <p:cNvGrpSpPr/>
          <p:nvPr/>
        </p:nvGrpSpPr>
        <p:grpSpPr>
          <a:xfrm rot="18236807">
            <a:off x="4217638" y="1779637"/>
            <a:ext cx="162478" cy="537650"/>
            <a:chOff x="3053053" y="4828032"/>
            <a:chExt cx="664156" cy="1847088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252" name="Rounded Rectangle 251"/>
            <p:cNvSpPr/>
            <p:nvPr/>
          </p:nvSpPr>
          <p:spPr>
            <a:xfrm>
              <a:off x="3056934" y="4828032"/>
              <a:ext cx="660275" cy="184708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2000">
                  <a:schemeClr val="accent3">
                    <a:lumMod val="5000"/>
                    <a:lumOff val="95000"/>
                  </a:schemeClr>
                </a:gs>
                <a:gs pos="99000">
                  <a:schemeClr val="accent3">
                    <a:lumMod val="45000"/>
                    <a:lumOff val="55000"/>
                  </a:schemeClr>
                </a:gs>
                <a:gs pos="95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3053053" y="4828032"/>
              <a:ext cx="664156" cy="877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54" name="Cloud 253"/>
            <p:cNvSpPr/>
            <p:nvPr/>
          </p:nvSpPr>
          <p:spPr>
            <a:xfrm>
              <a:off x="3142231" y="6364224"/>
              <a:ext cx="504429" cy="292608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317" name="Freeform 316"/>
          <p:cNvSpPr/>
          <p:nvPr/>
        </p:nvSpPr>
        <p:spPr>
          <a:xfrm rot="17070439">
            <a:off x="4032017" y="3785777"/>
            <a:ext cx="106470" cy="580577"/>
          </a:xfrm>
          <a:custGeom>
            <a:avLst/>
            <a:gdLst>
              <a:gd name="connsiteX0" fmla="*/ 32522 w 148690"/>
              <a:gd name="connsiteY0" fmla="*/ 0 h 1175657"/>
              <a:gd name="connsiteX1" fmla="*/ 148637 w 148690"/>
              <a:gd name="connsiteY1" fmla="*/ 246743 h 1175657"/>
              <a:gd name="connsiteX2" fmla="*/ 47037 w 148690"/>
              <a:gd name="connsiteY2" fmla="*/ 478971 h 1175657"/>
              <a:gd name="connsiteX3" fmla="*/ 3494 w 148690"/>
              <a:gd name="connsiteY3" fmla="*/ 696686 h 1175657"/>
              <a:gd name="connsiteX4" fmla="*/ 134122 w 148690"/>
              <a:gd name="connsiteY4" fmla="*/ 928914 h 1175657"/>
              <a:gd name="connsiteX5" fmla="*/ 76065 w 148690"/>
              <a:gd name="connsiteY5" fmla="*/ 1175657 h 1175657"/>
              <a:gd name="connsiteX6" fmla="*/ 76065 w 148690"/>
              <a:gd name="connsiteY6" fmla="*/ 1175657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690" h="1175657">
                <a:moveTo>
                  <a:pt x="32522" y="0"/>
                </a:moveTo>
                <a:cubicBezTo>
                  <a:pt x="89370" y="83457"/>
                  <a:pt x="146218" y="166915"/>
                  <a:pt x="148637" y="246743"/>
                </a:cubicBezTo>
                <a:cubicBezTo>
                  <a:pt x="151056" y="326571"/>
                  <a:pt x="71227" y="403981"/>
                  <a:pt x="47037" y="478971"/>
                </a:cubicBezTo>
                <a:cubicBezTo>
                  <a:pt x="22847" y="553961"/>
                  <a:pt x="-11020" y="621696"/>
                  <a:pt x="3494" y="696686"/>
                </a:cubicBezTo>
                <a:cubicBezTo>
                  <a:pt x="18008" y="771676"/>
                  <a:pt x="122027" y="849086"/>
                  <a:pt x="134122" y="928914"/>
                </a:cubicBezTo>
                <a:cubicBezTo>
                  <a:pt x="146217" y="1008742"/>
                  <a:pt x="76065" y="1175657"/>
                  <a:pt x="76065" y="1175657"/>
                </a:cubicBezTo>
                <a:lnTo>
                  <a:pt x="76065" y="117565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8" name="Freeform 317"/>
          <p:cNvSpPr/>
          <p:nvPr/>
        </p:nvSpPr>
        <p:spPr>
          <a:xfrm rot="16200000">
            <a:off x="3694714" y="4002531"/>
            <a:ext cx="74840" cy="503809"/>
          </a:xfrm>
          <a:custGeom>
            <a:avLst/>
            <a:gdLst>
              <a:gd name="connsiteX0" fmla="*/ 32522 w 148690"/>
              <a:gd name="connsiteY0" fmla="*/ 0 h 1175657"/>
              <a:gd name="connsiteX1" fmla="*/ 148637 w 148690"/>
              <a:gd name="connsiteY1" fmla="*/ 246743 h 1175657"/>
              <a:gd name="connsiteX2" fmla="*/ 47037 w 148690"/>
              <a:gd name="connsiteY2" fmla="*/ 478971 h 1175657"/>
              <a:gd name="connsiteX3" fmla="*/ 3494 w 148690"/>
              <a:gd name="connsiteY3" fmla="*/ 696686 h 1175657"/>
              <a:gd name="connsiteX4" fmla="*/ 134122 w 148690"/>
              <a:gd name="connsiteY4" fmla="*/ 928914 h 1175657"/>
              <a:gd name="connsiteX5" fmla="*/ 76065 w 148690"/>
              <a:gd name="connsiteY5" fmla="*/ 1175657 h 1175657"/>
              <a:gd name="connsiteX6" fmla="*/ 76065 w 148690"/>
              <a:gd name="connsiteY6" fmla="*/ 1175657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690" h="1175657">
                <a:moveTo>
                  <a:pt x="32522" y="0"/>
                </a:moveTo>
                <a:cubicBezTo>
                  <a:pt x="89370" y="83457"/>
                  <a:pt x="146218" y="166915"/>
                  <a:pt x="148637" y="246743"/>
                </a:cubicBezTo>
                <a:cubicBezTo>
                  <a:pt x="151056" y="326571"/>
                  <a:pt x="71227" y="403981"/>
                  <a:pt x="47037" y="478971"/>
                </a:cubicBezTo>
                <a:cubicBezTo>
                  <a:pt x="22847" y="553961"/>
                  <a:pt x="-11020" y="621696"/>
                  <a:pt x="3494" y="696686"/>
                </a:cubicBezTo>
                <a:cubicBezTo>
                  <a:pt x="18008" y="771676"/>
                  <a:pt x="122027" y="849086"/>
                  <a:pt x="134122" y="928914"/>
                </a:cubicBezTo>
                <a:cubicBezTo>
                  <a:pt x="146217" y="1008742"/>
                  <a:pt x="76065" y="1175657"/>
                  <a:pt x="76065" y="1175657"/>
                </a:cubicBezTo>
                <a:lnTo>
                  <a:pt x="76065" y="1175657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85" name="TextBox 1184"/>
          <p:cNvSpPr txBox="1"/>
          <p:nvPr/>
        </p:nvSpPr>
        <p:spPr>
          <a:xfrm>
            <a:off x="2277598" y="887073"/>
            <a:ext cx="3228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Total RNA Extraction</a:t>
            </a:r>
          </a:p>
        </p:txBody>
      </p:sp>
      <p:sp>
        <p:nvSpPr>
          <p:cNvPr id="1187" name="TextBox 1186"/>
          <p:cNvSpPr txBox="1"/>
          <p:nvPr/>
        </p:nvSpPr>
        <p:spPr>
          <a:xfrm>
            <a:off x="2477806" y="3130218"/>
            <a:ext cx="289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mRNA Enrichment</a:t>
            </a:r>
          </a:p>
        </p:txBody>
      </p:sp>
      <p:cxnSp>
        <p:nvCxnSpPr>
          <p:cNvPr id="1224" name="Straight Arrow Connector 1223"/>
          <p:cNvCxnSpPr/>
          <p:nvPr/>
        </p:nvCxnSpPr>
        <p:spPr>
          <a:xfrm>
            <a:off x="3866783" y="5117706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5" name="Straight Arrow Connector 1224"/>
          <p:cNvCxnSpPr/>
          <p:nvPr/>
        </p:nvCxnSpPr>
        <p:spPr>
          <a:xfrm>
            <a:off x="3866783" y="2526844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Freeform 528"/>
          <p:cNvSpPr/>
          <p:nvPr/>
        </p:nvSpPr>
        <p:spPr>
          <a:xfrm rot="17477267">
            <a:off x="4128944" y="3587594"/>
            <a:ext cx="74840" cy="503809"/>
          </a:xfrm>
          <a:custGeom>
            <a:avLst/>
            <a:gdLst>
              <a:gd name="connsiteX0" fmla="*/ 32522 w 148690"/>
              <a:gd name="connsiteY0" fmla="*/ 0 h 1175657"/>
              <a:gd name="connsiteX1" fmla="*/ 148637 w 148690"/>
              <a:gd name="connsiteY1" fmla="*/ 246743 h 1175657"/>
              <a:gd name="connsiteX2" fmla="*/ 47037 w 148690"/>
              <a:gd name="connsiteY2" fmla="*/ 478971 h 1175657"/>
              <a:gd name="connsiteX3" fmla="*/ 3494 w 148690"/>
              <a:gd name="connsiteY3" fmla="*/ 696686 h 1175657"/>
              <a:gd name="connsiteX4" fmla="*/ 134122 w 148690"/>
              <a:gd name="connsiteY4" fmla="*/ 928914 h 1175657"/>
              <a:gd name="connsiteX5" fmla="*/ 76065 w 148690"/>
              <a:gd name="connsiteY5" fmla="*/ 1175657 h 1175657"/>
              <a:gd name="connsiteX6" fmla="*/ 76065 w 148690"/>
              <a:gd name="connsiteY6" fmla="*/ 1175657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690" h="1175657">
                <a:moveTo>
                  <a:pt x="32522" y="0"/>
                </a:moveTo>
                <a:cubicBezTo>
                  <a:pt x="89370" y="83457"/>
                  <a:pt x="146218" y="166915"/>
                  <a:pt x="148637" y="246743"/>
                </a:cubicBezTo>
                <a:cubicBezTo>
                  <a:pt x="151056" y="326571"/>
                  <a:pt x="71227" y="403981"/>
                  <a:pt x="47037" y="478971"/>
                </a:cubicBezTo>
                <a:cubicBezTo>
                  <a:pt x="22847" y="553961"/>
                  <a:pt x="-11020" y="621696"/>
                  <a:pt x="3494" y="696686"/>
                </a:cubicBezTo>
                <a:cubicBezTo>
                  <a:pt x="18008" y="771676"/>
                  <a:pt x="122027" y="849086"/>
                  <a:pt x="134122" y="928914"/>
                </a:cubicBezTo>
                <a:cubicBezTo>
                  <a:pt x="146217" y="1008742"/>
                  <a:pt x="76065" y="1175657"/>
                  <a:pt x="76065" y="1175657"/>
                </a:cubicBezTo>
                <a:lnTo>
                  <a:pt x="76065" y="1175657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30" name="Freeform 529"/>
          <p:cNvSpPr/>
          <p:nvPr/>
        </p:nvSpPr>
        <p:spPr>
          <a:xfrm rot="14380516">
            <a:off x="3320680" y="3574931"/>
            <a:ext cx="74840" cy="503809"/>
          </a:xfrm>
          <a:custGeom>
            <a:avLst/>
            <a:gdLst>
              <a:gd name="connsiteX0" fmla="*/ 32522 w 148690"/>
              <a:gd name="connsiteY0" fmla="*/ 0 h 1175657"/>
              <a:gd name="connsiteX1" fmla="*/ 148637 w 148690"/>
              <a:gd name="connsiteY1" fmla="*/ 246743 h 1175657"/>
              <a:gd name="connsiteX2" fmla="*/ 47037 w 148690"/>
              <a:gd name="connsiteY2" fmla="*/ 478971 h 1175657"/>
              <a:gd name="connsiteX3" fmla="*/ 3494 w 148690"/>
              <a:gd name="connsiteY3" fmla="*/ 696686 h 1175657"/>
              <a:gd name="connsiteX4" fmla="*/ 134122 w 148690"/>
              <a:gd name="connsiteY4" fmla="*/ 928914 h 1175657"/>
              <a:gd name="connsiteX5" fmla="*/ 76065 w 148690"/>
              <a:gd name="connsiteY5" fmla="*/ 1175657 h 1175657"/>
              <a:gd name="connsiteX6" fmla="*/ 76065 w 148690"/>
              <a:gd name="connsiteY6" fmla="*/ 1175657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690" h="1175657">
                <a:moveTo>
                  <a:pt x="32522" y="0"/>
                </a:moveTo>
                <a:cubicBezTo>
                  <a:pt x="89370" y="83457"/>
                  <a:pt x="146218" y="166915"/>
                  <a:pt x="148637" y="246743"/>
                </a:cubicBezTo>
                <a:cubicBezTo>
                  <a:pt x="151056" y="326571"/>
                  <a:pt x="71227" y="403981"/>
                  <a:pt x="47037" y="478971"/>
                </a:cubicBezTo>
                <a:cubicBezTo>
                  <a:pt x="22847" y="553961"/>
                  <a:pt x="-11020" y="621696"/>
                  <a:pt x="3494" y="696686"/>
                </a:cubicBezTo>
                <a:cubicBezTo>
                  <a:pt x="18008" y="771676"/>
                  <a:pt x="122027" y="849086"/>
                  <a:pt x="134122" y="928914"/>
                </a:cubicBezTo>
                <a:cubicBezTo>
                  <a:pt x="146217" y="1008742"/>
                  <a:pt x="76065" y="1175657"/>
                  <a:pt x="76065" y="1175657"/>
                </a:cubicBezTo>
                <a:lnTo>
                  <a:pt x="76065" y="117565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31" name="Freeform 530"/>
          <p:cNvSpPr/>
          <p:nvPr/>
        </p:nvSpPr>
        <p:spPr>
          <a:xfrm rot="14876449">
            <a:off x="4152908" y="4196208"/>
            <a:ext cx="74840" cy="503809"/>
          </a:xfrm>
          <a:custGeom>
            <a:avLst/>
            <a:gdLst>
              <a:gd name="connsiteX0" fmla="*/ 32522 w 148690"/>
              <a:gd name="connsiteY0" fmla="*/ 0 h 1175657"/>
              <a:gd name="connsiteX1" fmla="*/ 148637 w 148690"/>
              <a:gd name="connsiteY1" fmla="*/ 246743 h 1175657"/>
              <a:gd name="connsiteX2" fmla="*/ 47037 w 148690"/>
              <a:gd name="connsiteY2" fmla="*/ 478971 h 1175657"/>
              <a:gd name="connsiteX3" fmla="*/ 3494 w 148690"/>
              <a:gd name="connsiteY3" fmla="*/ 696686 h 1175657"/>
              <a:gd name="connsiteX4" fmla="*/ 134122 w 148690"/>
              <a:gd name="connsiteY4" fmla="*/ 928914 h 1175657"/>
              <a:gd name="connsiteX5" fmla="*/ 76065 w 148690"/>
              <a:gd name="connsiteY5" fmla="*/ 1175657 h 1175657"/>
              <a:gd name="connsiteX6" fmla="*/ 76065 w 148690"/>
              <a:gd name="connsiteY6" fmla="*/ 1175657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690" h="1175657">
                <a:moveTo>
                  <a:pt x="32522" y="0"/>
                </a:moveTo>
                <a:cubicBezTo>
                  <a:pt x="89370" y="83457"/>
                  <a:pt x="146218" y="166915"/>
                  <a:pt x="148637" y="246743"/>
                </a:cubicBezTo>
                <a:cubicBezTo>
                  <a:pt x="151056" y="326571"/>
                  <a:pt x="71227" y="403981"/>
                  <a:pt x="47037" y="478971"/>
                </a:cubicBezTo>
                <a:cubicBezTo>
                  <a:pt x="22847" y="553961"/>
                  <a:pt x="-11020" y="621696"/>
                  <a:pt x="3494" y="696686"/>
                </a:cubicBezTo>
                <a:cubicBezTo>
                  <a:pt x="18008" y="771676"/>
                  <a:pt x="122027" y="849086"/>
                  <a:pt x="134122" y="928914"/>
                </a:cubicBezTo>
                <a:cubicBezTo>
                  <a:pt x="146217" y="1008742"/>
                  <a:pt x="76065" y="1175657"/>
                  <a:pt x="76065" y="1175657"/>
                </a:cubicBezTo>
                <a:lnTo>
                  <a:pt x="76065" y="117565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32" name="Freeform 531"/>
          <p:cNvSpPr/>
          <p:nvPr/>
        </p:nvSpPr>
        <p:spPr>
          <a:xfrm rot="17705627">
            <a:off x="3664339" y="4301788"/>
            <a:ext cx="74840" cy="503809"/>
          </a:xfrm>
          <a:custGeom>
            <a:avLst/>
            <a:gdLst>
              <a:gd name="connsiteX0" fmla="*/ 32522 w 148690"/>
              <a:gd name="connsiteY0" fmla="*/ 0 h 1175657"/>
              <a:gd name="connsiteX1" fmla="*/ 148637 w 148690"/>
              <a:gd name="connsiteY1" fmla="*/ 246743 h 1175657"/>
              <a:gd name="connsiteX2" fmla="*/ 47037 w 148690"/>
              <a:gd name="connsiteY2" fmla="*/ 478971 h 1175657"/>
              <a:gd name="connsiteX3" fmla="*/ 3494 w 148690"/>
              <a:gd name="connsiteY3" fmla="*/ 696686 h 1175657"/>
              <a:gd name="connsiteX4" fmla="*/ 134122 w 148690"/>
              <a:gd name="connsiteY4" fmla="*/ 928914 h 1175657"/>
              <a:gd name="connsiteX5" fmla="*/ 76065 w 148690"/>
              <a:gd name="connsiteY5" fmla="*/ 1175657 h 1175657"/>
              <a:gd name="connsiteX6" fmla="*/ 76065 w 148690"/>
              <a:gd name="connsiteY6" fmla="*/ 1175657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690" h="1175657">
                <a:moveTo>
                  <a:pt x="32522" y="0"/>
                </a:moveTo>
                <a:cubicBezTo>
                  <a:pt x="89370" y="83457"/>
                  <a:pt x="146218" y="166915"/>
                  <a:pt x="148637" y="246743"/>
                </a:cubicBezTo>
                <a:cubicBezTo>
                  <a:pt x="151056" y="326571"/>
                  <a:pt x="71227" y="403981"/>
                  <a:pt x="47037" y="478971"/>
                </a:cubicBezTo>
                <a:cubicBezTo>
                  <a:pt x="22847" y="553961"/>
                  <a:pt x="-11020" y="621696"/>
                  <a:pt x="3494" y="696686"/>
                </a:cubicBezTo>
                <a:cubicBezTo>
                  <a:pt x="18008" y="771676"/>
                  <a:pt x="122027" y="849086"/>
                  <a:pt x="134122" y="928914"/>
                </a:cubicBezTo>
                <a:cubicBezTo>
                  <a:pt x="146217" y="1008742"/>
                  <a:pt x="76065" y="1175657"/>
                  <a:pt x="76065" y="1175657"/>
                </a:cubicBezTo>
                <a:lnTo>
                  <a:pt x="76065" y="117565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56" name="Rectangle 555"/>
          <p:cNvSpPr/>
          <p:nvPr/>
        </p:nvSpPr>
        <p:spPr>
          <a:xfrm>
            <a:off x="4629433" y="3720318"/>
            <a:ext cx="771365" cy="380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7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rRNA</a:t>
            </a:r>
          </a:p>
        </p:txBody>
      </p:sp>
      <p:sp>
        <p:nvSpPr>
          <p:cNvPr id="557" name="Rectangle 556"/>
          <p:cNvSpPr/>
          <p:nvPr/>
        </p:nvSpPr>
        <p:spPr>
          <a:xfrm>
            <a:off x="4618286" y="4392153"/>
            <a:ext cx="758541" cy="380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7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tRNA</a:t>
            </a:r>
          </a:p>
        </p:txBody>
      </p:sp>
      <p:sp>
        <p:nvSpPr>
          <p:cNvPr id="558" name="Rectangle 557"/>
          <p:cNvSpPr/>
          <p:nvPr/>
        </p:nvSpPr>
        <p:spPr>
          <a:xfrm>
            <a:off x="4608002" y="4064874"/>
            <a:ext cx="891591" cy="380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75" dirty="0">
                <a:latin typeface="Arial" panose="020B0604020202020204" pitchFamily="34" charset="0"/>
                <a:cs typeface="Arial" panose="020B0604020202020204" pitchFamily="34" charset="0"/>
              </a:rPr>
              <a:t>mRNA</a:t>
            </a:r>
          </a:p>
        </p:txBody>
      </p:sp>
      <p:sp>
        <p:nvSpPr>
          <p:cNvPr id="561" name="TextBox 560"/>
          <p:cNvSpPr txBox="1"/>
          <p:nvPr/>
        </p:nvSpPr>
        <p:spPr>
          <a:xfrm>
            <a:off x="2771289" y="5670279"/>
            <a:ext cx="232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Fragmentation</a:t>
            </a:r>
          </a:p>
        </p:txBody>
      </p:sp>
      <p:sp>
        <p:nvSpPr>
          <p:cNvPr id="562" name="Freeform 561"/>
          <p:cNvSpPr/>
          <p:nvPr/>
        </p:nvSpPr>
        <p:spPr>
          <a:xfrm rot="20436763">
            <a:off x="4103299" y="6365454"/>
            <a:ext cx="144913" cy="324689"/>
          </a:xfrm>
          <a:custGeom>
            <a:avLst/>
            <a:gdLst>
              <a:gd name="connsiteX0" fmla="*/ 32522 w 148690"/>
              <a:gd name="connsiteY0" fmla="*/ 0 h 1175657"/>
              <a:gd name="connsiteX1" fmla="*/ 148637 w 148690"/>
              <a:gd name="connsiteY1" fmla="*/ 246743 h 1175657"/>
              <a:gd name="connsiteX2" fmla="*/ 47037 w 148690"/>
              <a:gd name="connsiteY2" fmla="*/ 478971 h 1175657"/>
              <a:gd name="connsiteX3" fmla="*/ 3494 w 148690"/>
              <a:gd name="connsiteY3" fmla="*/ 696686 h 1175657"/>
              <a:gd name="connsiteX4" fmla="*/ 134122 w 148690"/>
              <a:gd name="connsiteY4" fmla="*/ 928914 h 1175657"/>
              <a:gd name="connsiteX5" fmla="*/ 76065 w 148690"/>
              <a:gd name="connsiteY5" fmla="*/ 1175657 h 1175657"/>
              <a:gd name="connsiteX6" fmla="*/ 76065 w 148690"/>
              <a:gd name="connsiteY6" fmla="*/ 1175657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690" h="1175657">
                <a:moveTo>
                  <a:pt x="32522" y="0"/>
                </a:moveTo>
                <a:cubicBezTo>
                  <a:pt x="89370" y="83457"/>
                  <a:pt x="146218" y="166915"/>
                  <a:pt x="148637" y="246743"/>
                </a:cubicBezTo>
                <a:cubicBezTo>
                  <a:pt x="151056" y="326571"/>
                  <a:pt x="71227" y="403981"/>
                  <a:pt x="47037" y="478971"/>
                </a:cubicBezTo>
                <a:cubicBezTo>
                  <a:pt x="22847" y="553961"/>
                  <a:pt x="-11020" y="621696"/>
                  <a:pt x="3494" y="696686"/>
                </a:cubicBezTo>
                <a:cubicBezTo>
                  <a:pt x="18008" y="771676"/>
                  <a:pt x="122027" y="849086"/>
                  <a:pt x="134122" y="928914"/>
                </a:cubicBezTo>
                <a:cubicBezTo>
                  <a:pt x="146217" y="1008742"/>
                  <a:pt x="76065" y="1175657"/>
                  <a:pt x="76065" y="1175657"/>
                </a:cubicBezTo>
                <a:lnTo>
                  <a:pt x="76065" y="1175657"/>
                </a:ln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c</a:t>
            </a:r>
          </a:p>
        </p:txBody>
      </p:sp>
      <p:sp>
        <p:nvSpPr>
          <p:cNvPr id="563" name="Freeform 562"/>
          <p:cNvSpPr/>
          <p:nvPr/>
        </p:nvSpPr>
        <p:spPr>
          <a:xfrm rot="15331125">
            <a:off x="4428830" y="6610000"/>
            <a:ext cx="133512" cy="378377"/>
          </a:xfrm>
          <a:custGeom>
            <a:avLst/>
            <a:gdLst>
              <a:gd name="connsiteX0" fmla="*/ 32522 w 148690"/>
              <a:gd name="connsiteY0" fmla="*/ 0 h 1175657"/>
              <a:gd name="connsiteX1" fmla="*/ 148637 w 148690"/>
              <a:gd name="connsiteY1" fmla="*/ 246743 h 1175657"/>
              <a:gd name="connsiteX2" fmla="*/ 47037 w 148690"/>
              <a:gd name="connsiteY2" fmla="*/ 478971 h 1175657"/>
              <a:gd name="connsiteX3" fmla="*/ 3494 w 148690"/>
              <a:gd name="connsiteY3" fmla="*/ 696686 h 1175657"/>
              <a:gd name="connsiteX4" fmla="*/ 134122 w 148690"/>
              <a:gd name="connsiteY4" fmla="*/ 928914 h 1175657"/>
              <a:gd name="connsiteX5" fmla="*/ 76065 w 148690"/>
              <a:gd name="connsiteY5" fmla="*/ 1175657 h 1175657"/>
              <a:gd name="connsiteX6" fmla="*/ 76065 w 148690"/>
              <a:gd name="connsiteY6" fmla="*/ 1175657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690" h="1175657">
                <a:moveTo>
                  <a:pt x="32522" y="0"/>
                </a:moveTo>
                <a:cubicBezTo>
                  <a:pt x="89370" y="83457"/>
                  <a:pt x="146218" y="166915"/>
                  <a:pt x="148637" y="246743"/>
                </a:cubicBezTo>
                <a:cubicBezTo>
                  <a:pt x="151056" y="326571"/>
                  <a:pt x="71227" y="403981"/>
                  <a:pt x="47037" y="478971"/>
                </a:cubicBezTo>
                <a:cubicBezTo>
                  <a:pt x="22847" y="553961"/>
                  <a:pt x="-11020" y="621696"/>
                  <a:pt x="3494" y="696686"/>
                </a:cubicBezTo>
                <a:cubicBezTo>
                  <a:pt x="18008" y="771676"/>
                  <a:pt x="122027" y="849086"/>
                  <a:pt x="134122" y="928914"/>
                </a:cubicBezTo>
                <a:cubicBezTo>
                  <a:pt x="146217" y="1008742"/>
                  <a:pt x="76065" y="1175657"/>
                  <a:pt x="76065" y="1175657"/>
                </a:cubicBezTo>
                <a:lnTo>
                  <a:pt x="76065" y="1175657"/>
                </a:ln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c</a:t>
            </a:r>
          </a:p>
        </p:txBody>
      </p:sp>
      <p:sp>
        <p:nvSpPr>
          <p:cNvPr id="565" name="Freeform 564"/>
          <p:cNvSpPr/>
          <p:nvPr/>
        </p:nvSpPr>
        <p:spPr>
          <a:xfrm rot="4734428">
            <a:off x="4004743" y="7176748"/>
            <a:ext cx="130421" cy="364497"/>
          </a:xfrm>
          <a:custGeom>
            <a:avLst/>
            <a:gdLst>
              <a:gd name="connsiteX0" fmla="*/ 32522 w 148690"/>
              <a:gd name="connsiteY0" fmla="*/ 0 h 1175657"/>
              <a:gd name="connsiteX1" fmla="*/ 148637 w 148690"/>
              <a:gd name="connsiteY1" fmla="*/ 246743 h 1175657"/>
              <a:gd name="connsiteX2" fmla="*/ 47037 w 148690"/>
              <a:gd name="connsiteY2" fmla="*/ 478971 h 1175657"/>
              <a:gd name="connsiteX3" fmla="*/ 3494 w 148690"/>
              <a:gd name="connsiteY3" fmla="*/ 696686 h 1175657"/>
              <a:gd name="connsiteX4" fmla="*/ 134122 w 148690"/>
              <a:gd name="connsiteY4" fmla="*/ 928914 h 1175657"/>
              <a:gd name="connsiteX5" fmla="*/ 76065 w 148690"/>
              <a:gd name="connsiteY5" fmla="*/ 1175657 h 1175657"/>
              <a:gd name="connsiteX6" fmla="*/ 76065 w 148690"/>
              <a:gd name="connsiteY6" fmla="*/ 1175657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690" h="1175657">
                <a:moveTo>
                  <a:pt x="32522" y="0"/>
                </a:moveTo>
                <a:cubicBezTo>
                  <a:pt x="89370" y="83457"/>
                  <a:pt x="146218" y="166915"/>
                  <a:pt x="148637" y="246743"/>
                </a:cubicBezTo>
                <a:cubicBezTo>
                  <a:pt x="151056" y="326571"/>
                  <a:pt x="71227" y="403981"/>
                  <a:pt x="47037" y="478971"/>
                </a:cubicBezTo>
                <a:cubicBezTo>
                  <a:pt x="22847" y="553961"/>
                  <a:pt x="-11020" y="621696"/>
                  <a:pt x="3494" y="696686"/>
                </a:cubicBezTo>
                <a:cubicBezTo>
                  <a:pt x="18008" y="771676"/>
                  <a:pt x="122027" y="849086"/>
                  <a:pt x="134122" y="928914"/>
                </a:cubicBezTo>
                <a:cubicBezTo>
                  <a:pt x="146217" y="1008742"/>
                  <a:pt x="76065" y="1175657"/>
                  <a:pt x="76065" y="1175657"/>
                </a:cubicBezTo>
                <a:lnTo>
                  <a:pt x="76065" y="1175657"/>
                </a:ln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c</a:t>
            </a:r>
          </a:p>
        </p:txBody>
      </p:sp>
      <p:sp>
        <p:nvSpPr>
          <p:cNvPr id="566" name="Freeform 565"/>
          <p:cNvSpPr/>
          <p:nvPr/>
        </p:nvSpPr>
        <p:spPr>
          <a:xfrm rot="1037638">
            <a:off x="3684293" y="6399167"/>
            <a:ext cx="97247" cy="402513"/>
          </a:xfrm>
          <a:custGeom>
            <a:avLst/>
            <a:gdLst>
              <a:gd name="connsiteX0" fmla="*/ 32522 w 148690"/>
              <a:gd name="connsiteY0" fmla="*/ 0 h 1175657"/>
              <a:gd name="connsiteX1" fmla="*/ 148637 w 148690"/>
              <a:gd name="connsiteY1" fmla="*/ 246743 h 1175657"/>
              <a:gd name="connsiteX2" fmla="*/ 47037 w 148690"/>
              <a:gd name="connsiteY2" fmla="*/ 478971 h 1175657"/>
              <a:gd name="connsiteX3" fmla="*/ 3494 w 148690"/>
              <a:gd name="connsiteY3" fmla="*/ 696686 h 1175657"/>
              <a:gd name="connsiteX4" fmla="*/ 134122 w 148690"/>
              <a:gd name="connsiteY4" fmla="*/ 928914 h 1175657"/>
              <a:gd name="connsiteX5" fmla="*/ 76065 w 148690"/>
              <a:gd name="connsiteY5" fmla="*/ 1175657 h 1175657"/>
              <a:gd name="connsiteX6" fmla="*/ 76065 w 148690"/>
              <a:gd name="connsiteY6" fmla="*/ 1175657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690" h="1175657">
                <a:moveTo>
                  <a:pt x="32522" y="0"/>
                </a:moveTo>
                <a:cubicBezTo>
                  <a:pt x="89370" y="83457"/>
                  <a:pt x="146218" y="166915"/>
                  <a:pt x="148637" y="246743"/>
                </a:cubicBezTo>
                <a:cubicBezTo>
                  <a:pt x="151056" y="326571"/>
                  <a:pt x="71227" y="403981"/>
                  <a:pt x="47037" y="478971"/>
                </a:cubicBezTo>
                <a:cubicBezTo>
                  <a:pt x="22847" y="553961"/>
                  <a:pt x="-11020" y="621696"/>
                  <a:pt x="3494" y="696686"/>
                </a:cubicBezTo>
                <a:cubicBezTo>
                  <a:pt x="18008" y="771676"/>
                  <a:pt x="122027" y="849086"/>
                  <a:pt x="134122" y="928914"/>
                </a:cubicBezTo>
                <a:cubicBezTo>
                  <a:pt x="146217" y="1008742"/>
                  <a:pt x="76065" y="1175657"/>
                  <a:pt x="76065" y="1175657"/>
                </a:cubicBezTo>
                <a:lnTo>
                  <a:pt x="76065" y="1175657"/>
                </a:ln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c</a:t>
            </a:r>
          </a:p>
        </p:txBody>
      </p:sp>
      <p:sp>
        <p:nvSpPr>
          <p:cNvPr id="568" name="Rectangle 567"/>
          <p:cNvSpPr/>
          <p:nvPr/>
        </p:nvSpPr>
        <p:spPr>
          <a:xfrm>
            <a:off x="2683755" y="7547232"/>
            <a:ext cx="2521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~300bp mRNA</a:t>
            </a:r>
          </a:p>
        </p:txBody>
      </p:sp>
      <p:cxnSp>
        <p:nvCxnSpPr>
          <p:cNvPr id="573" name="Straight Arrow Connector 572"/>
          <p:cNvCxnSpPr/>
          <p:nvPr/>
        </p:nvCxnSpPr>
        <p:spPr>
          <a:xfrm>
            <a:off x="3878564" y="8181898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TextBox 573"/>
          <p:cNvSpPr txBox="1"/>
          <p:nvPr/>
        </p:nvSpPr>
        <p:spPr>
          <a:xfrm>
            <a:off x="2580612" y="8807412"/>
            <a:ext cx="264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Adaptor Ligation</a:t>
            </a:r>
          </a:p>
        </p:txBody>
      </p:sp>
      <p:pic>
        <p:nvPicPr>
          <p:cNvPr id="2" name="Picture 2" descr="Image result for magnet carto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78419">
            <a:off x="2102484" y="4141288"/>
            <a:ext cx="694765" cy="56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c 7"/>
          <p:cNvSpPr/>
          <p:nvPr/>
        </p:nvSpPr>
        <p:spPr>
          <a:xfrm rot="2882320">
            <a:off x="2709981" y="4336250"/>
            <a:ext cx="180381" cy="191364"/>
          </a:xfrm>
          <a:prstGeom prst="arc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9" name="Arc 578"/>
          <p:cNvSpPr/>
          <p:nvPr/>
        </p:nvSpPr>
        <p:spPr>
          <a:xfrm rot="1856565">
            <a:off x="2689074" y="4253037"/>
            <a:ext cx="270957" cy="406213"/>
          </a:xfrm>
          <a:prstGeom prst="arc">
            <a:avLst>
              <a:gd name="adj1" fmla="val 16200000"/>
              <a:gd name="adj2" fmla="val 570431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8" name="Group 27"/>
          <p:cNvGrpSpPr/>
          <p:nvPr/>
        </p:nvGrpSpPr>
        <p:grpSpPr>
          <a:xfrm rot="19572179">
            <a:off x="3055341" y="4032412"/>
            <a:ext cx="697003" cy="222619"/>
            <a:chOff x="2157821" y="6451073"/>
            <a:chExt cx="929337" cy="296825"/>
          </a:xfrm>
        </p:grpSpPr>
        <p:sp>
          <p:nvSpPr>
            <p:cNvPr id="315" name="Freeform 314"/>
            <p:cNvSpPr/>
            <p:nvPr/>
          </p:nvSpPr>
          <p:spPr>
            <a:xfrm rot="16200000">
              <a:off x="2566045" y="6042849"/>
              <a:ext cx="112889" cy="929337"/>
            </a:xfrm>
            <a:custGeom>
              <a:avLst/>
              <a:gdLst>
                <a:gd name="connsiteX0" fmla="*/ 32522 w 148690"/>
                <a:gd name="connsiteY0" fmla="*/ 0 h 1175657"/>
                <a:gd name="connsiteX1" fmla="*/ 148637 w 148690"/>
                <a:gd name="connsiteY1" fmla="*/ 246743 h 1175657"/>
                <a:gd name="connsiteX2" fmla="*/ 47037 w 148690"/>
                <a:gd name="connsiteY2" fmla="*/ 478971 h 1175657"/>
                <a:gd name="connsiteX3" fmla="*/ 3494 w 148690"/>
                <a:gd name="connsiteY3" fmla="*/ 696686 h 1175657"/>
                <a:gd name="connsiteX4" fmla="*/ 134122 w 148690"/>
                <a:gd name="connsiteY4" fmla="*/ 928914 h 1175657"/>
                <a:gd name="connsiteX5" fmla="*/ 76065 w 148690"/>
                <a:gd name="connsiteY5" fmla="*/ 1175657 h 1175657"/>
                <a:gd name="connsiteX6" fmla="*/ 76065 w 148690"/>
                <a:gd name="connsiteY6" fmla="*/ 1175657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690" h="1175657">
                  <a:moveTo>
                    <a:pt x="32522" y="0"/>
                  </a:moveTo>
                  <a:cubicBezTo>
                    <a:pt x="89370" y="83457"/>
                    <a:pt x="146218" y="166915"/>
                    <a:pt x="148637" y="246743"/>
                  </a:cubicBezTo>
                  <a:cubicBezTo>
                    <a:pt x="151056" y="326571"/>
                    <a:pt x="71227" y="403981"/>
                    <a:pt x="47037" y="478971"/>
                  </a:cubicBezTo>
                  <a:cubicBezTo>
                    <a:pt x="22847" y="553961"/>
                    <a:pt x="-11020" y="621696"/>
                    <a:pt x="3494" y="696686"/>
                  </a:cubicBezTo>
                  <a:cubicBezTo>
                    <a:pt x="18008" y="771676"/>
                    <a:pt x="122027" y="849086"/>
                    <a:pt x="134122" y="928914"/>
                  </a:cubicBezTo>
                  <a:cubicBezTo>
                    <a:pt x="146217" y="1008742"/>
                    <a:pt x="76065" y="1175657"/>
                    <a:pt x="76065" y="1175657"/>
                  </a:cubicBezTo>
                  <a:lnTo>
                    <a:pt x="76065" y="117565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rgbClr val="FF0000"/>
                </a:solidFill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2167393" y="6565018"/>
              <a:ext cx="182880" cy="1828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34950" h="184150"/>
              <a:bevelB w="184150" h="165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182124" y="6520409"/>
              <a:ext cx="50638" cy="474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 rot="2108621">
            <a:off x="3112664" y="4578985"/>
            <a:ext cx="524433" cy="226349"/>
            <a:chOff x="2188063" y="6920842"/>
            <a:chExt cx="699244" cy="301799"/>
          </a:xfrm>
        </p:grpSpPr>
        <p:sp>
          <p:nvSpPr>
            <p:cNvPr id="553" name="Freeform 552"/>
            <p:cNvSpPr/>
            <p:nvPr/>
          </p:nvSpPr>
          <p:spPr>
            <a:xfrm rot="16040561">
              <a:off x="2501542" y="6836875"/>
              <a:ext cx="99786" cy="671745"/>
            </a:xfrm>
            <a:custGeom>
              <a:avLst/>
              <a:gdLst>
                <a:gd name="connsiteX0" fmla="*/ 32522 w 148690"/>
                <a:gd name="connsiteY0" fmla="*/ 0 h 1175657"/>
                <a:gd name="connsiteX1" fmla="*/ 148637 w 148690"/>
                <a:gd name="connsiteY1" fmla="*/ 246743 h 1175657"/>
                <a:gd name="connsiteX2" fmla="*/ 47037 w 148690"/>
                <a:gd name="connsiteY2" fmla="*/ 478971 h 1175657"/>
                <a:gd name="connsiteX3" fmla="*/ 3494 w 148690"/>
                <a:gd name="connsiteY3" fmla="*/ 696686 h 1175657"/>
                <a:gd name="connsiteX4" fmla="*/ 134122 w 148690"/>
                <a:gd name="connsiteY4" fmla="*/ 928914 h 1175657"/>
                <a:gd name="connsiteX5" fmla="*/ 76065 w 148690"/>
                <a:gd name="connsiteY5" fmla="*/ 1175657 h 1175657"/>
                <a:gd name="connsiteX6" fmla="*/ 76065 w 148690"/>
                <a:gd name="connsiteY6" fmla="*/ 1175657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690" h="1175657">
                  <a:moveTo>
                    <a:pt x="32522" y="0"/>
                  </a:moveTo>
                  <a:cubicBezTo>
                    <a:pt x="89370" y="83457"/>
                    <a:pt x="146218" y="166915"/>
                    <a:pt x="148637" y="246743"/>
                  </a:cubicBezTo>
                  <a:cubicBezTo>
                    <a:pt x="151056" y="326571"/>
                    <a:pt x="71227" y="403981"/>
                    <a:pt x="47037" y="478971"/>
                  </a:cubicBezTo>
                  <a:cubicBezTo>
                    <a:pt x="22847" y="553961"/>
                    <a:pt x="-11020" y="621696"/>
                    <a:pt x="3494" y="696686"/>
                  </a:cubicBezTo>
                  <a:cubicBezTo>
                    <a:pt x="18008" y="771676"/>
                    <a:pt x="122027" y="849086"/>
                    <a:pt x="134122" y="928914"/>
                  </a:cubicBezTo>
                  <a:cubicBezTo>
                    <a:pt x="146217" y="1008742"/>
                    <a:pt x="76065" y="1175657"/>
                    <a:pt x="76065" y="1175657"/>
                  </a:cubicBezTo>
                  <a:lnTo>
                    <a:pt x="76065" y="117565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588" name="Oval 587"/>
            <p:cNvSpPr/>
            <p:nvPr/>
          </p:nvSpPr>
          <p:spPr>
            <a:xfrm>
              <a:off x="2188063" y="6920842"/>
              <a:ext cx="182880" cy="1828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34950" h="184150"/>
              <a:bevelB w="184150" h="165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589" name="Straight Connector 588"/>
            <p:cNvCxnSpPr/>
            <p:nvPr/>
          </p:nvCxnSpPr>
          <p:spPr>
            <a:xfrm>
              <a:off x="2255385" y="7099881"/>
              <a:ext cx="18109" cy="70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6" name="Freeform 595"/>
          <p:cNvSpPr/>
          <p:nvPr/>
        </p:nvSpPr>
        <p:spPr>
          <a:xfrm rot="14655210">
            <a:off x="3880221" y="6583749"/>
            <a:ext cx="144913" cy="324689"/>
          </a:xfrm>
          <a:custGeom>
            <a:avLst/>
            <a:gdLst>
              <a:gd name="connsiteX0" fmla="*/ 32522 w 148690"/>
              <a:gd name="connsiteY0" fmla="*/ 0 h 1175657"/>
              <a:gd name="connsiteX1" fmla="*/ 148637 w 148690"/>
              <a:gd name="connsiteY1" fmla="*/ 246743 h 1175657"/>
              <a:gd name="connsiteX2" fmla="*/ 47037 w 148690"/>
              <a:gd name="connsiteY2" fmla="*/ 478971 h 1175657"/>
              <a:gd name="connsiteX3" fmla="*/ 3494 w 148690"/>
              <a:gd name="connsiteY3" fmla="*/ 696686 h 1175657"/>
              <a:gd name="connsiteX4" fmla="*/ 134122 w 148690"/>
              <a:gd name="connsiteY4" fmla="*/ 928914 h 1175657"/>
              <a:gd name="connsiteX5" fmla="*/ 76065 w 148690"/>
              <a:gd name="connsiteY5" fmla="*/ 1175657 h 1175657"/>
              <a:gd name="connsiteX6" fmla="*/ 76065 w 148690"/>
              <a:gd name="connsiteY6" fmla="*/ 1175657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690" h="1175657">
                <a:moveTo>
                  <a:pt x="32522" y="0"/>
                </a:moveTo>
                <a:cubicBezTo>
                  <a:pt x="89370" y="83457"/>
                  <a:pt x="146218" y="166915"/>
                  <a:pt x="148637" y="246743"/>
                </a:cubicBezTo>
                <a:cubicBezTo>
                  <a:pt x="151056" y="326571"/>
                  <a:pt x="71227" y="403981"/>
                  <a:pt x="47037" y="478971"/>
                </a:cubicBezTo>
                <a:cubicBezTo>
                  <a:pt x="22847" y="553961"/>
                  <a:pt x="-11020" y="621696"/>
                  <a:pt x="3494" y="696686"/>
                </a:cubicBezTo>
                <a:cubicBezTo>
                  <a:pt x="18008" y="771676"/>
                  <a:pt x="122027" y="849086"/>
                  <a:pt x="134122" y="928914"/>
                </a:cubicBezTo>
                <a:cubicBezTo>
                  <a:pt x="146217" y="1008742"/>
                  <a:pt x="76065" y="1175657"/>
                  <a:pt x="76065" y="1175657"/>
                </a:cubicBezTo>
                <a:lnTo>
                  <a:pt x="76065" y="1175657"/>
                </a:ln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c</a:t>
            </a:r>
          </a:p>
        </p:txBody>
      </p:sp>
      <p:sp>
        <p:nvSpPr>
          <p:cNvPr id="597" name="Freeform 596"/>
          <p:cNvSpPr/>
          <p:nvPr/>
        </p:nvSpPr>
        <p:spPr>
          <a:xfrm rot="19513307">
            <a:off x="4092846" y="6786486"/>
            <a:ext cx="133512" cy="378377"/>
          </a:xfrm>
          <a:custGeom>
            <a:avLst/>
            <a:gdLst>
              <a:gd name="connsiteX0" fmla="*/ 32522 w 148690"/>
              <a:gd name="connsiteY0" fmla="*/ 0 h 1175657"/>
              <a:gd name="connsiteX1" fmla="*/ 148637 w 148690"/>
              <a:gd name="connsiteY1" fmla="*/ 246743 h 1175657"/>
              <a:gd name="connsiteX2" fmla="*/ 47037 w 148690"/>
              <a:gd name="connsiteY2" fmla="*/ 478971 h 1175657"/>
              <a:gd name="connsiteX3" fmla="*/ 3494 w 148690"/>
              <a:gd name="connsiteY3" fmla="*/ 696686 h 1175657"/>
              <a:gd name="connsiteX4" fmla="*/ 134122 w 148690"/>
              <a:gd name="connsiteY4" fmla="*/ 928914 h 1175657"/>
              <a:gd name="connsiteX5" fmla="*/ 76065 w 148690"/>
              <a:gd name="connsiteY5" fmla="*/ 1175657 h 1175657"/>
              <a:gd name="connsiteX6" fmla="*/ 76065 w 148690"/>
              <a:gd name="connsiteY6" fmla="*/ 1175657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690" h="1175657">
                <a:moveTo>
                  <a:pt x="32522" y="0"/>
                </a:moveTo>
                <a:cubicBezTo>
                  <a:pt x="89370" y="83457"/>
                  <a:pt x="146218" y="166915"/>
                  <a:pt x="148637" y="246743"/>
                </a:cubicBezTo>
                <a:cubicBezTo>
                  <a:pt x="151056" y="326571"/>
                  <a:pt x="71227" y="403981"/>
                  <a:pt x="47037" y="478971"/>
                </a:cubicBezTo>
                <a:cubicBezTo>
                  <a:pt x="22847" y="553961"/>
                  <a:pt x="-11020" y="621696"/>
                  <a:pt x="3494" y="696686"/>
                </a:cubicBezTo>
                <a:cubicBezTo>
                  <a:pt x="18008" y="771676"/>
                  <a:pt x="122027" y="849086"/>
                  <a:pt x="134122" y="928914"/>
                </a:cubicBezTo>
                <a:cubicBezTo>
                  <a:pt x="146217" y="1008742"/>
                  <a:pt x="76065" y="1175657"/>
                  <a:pt x="76065" y="1175657"/>
                </a:cubicBezTo>
                <a:lnTo>
                  <a:pt x="76065" y="1175657"/>
                </a:ln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c</a:t>
            </a:r>
          </a:p>
        </p:txBody>
      </p:sp>
      <p:sp>
        <p:nvSpPr>
          <p:cNvPr id="598" name="Freeform 597"/>
          <p:cNvSpPr/>
          <p:nvPr/>
        </p:nvSpPr>
        <p:spPr>
          <a:xfrm rot="16487119">
            <a:off x="3275734" y="6865333"/>
            <a:ext cx="130421" cy="364497"/>
          </a:xfrm>
          <a:custGeom>
            <a:avLst/>
            <a:gdLst>
              <a:gd name="connsiteX0" fmla="*/ 32522 w 148690"/>
              <a:gd name="connsiteY0" fmla="*/ 0 h 1175657"/>
              <a:gd name="connsiteX1" fmla="*/ 148637 w 148690"/>
              <a:gd name="connsiteY1" fmla="*/ 246743 h 1175657"/>
              <a:gd name="connsiteX2" fmla="*/ 47037 w 148690"/>
              <a:gd name="connsiteY2" fmla="*/ 478971 h 1175657"/>
              <a:gd name="connsiteX3" fmla="*/ 3494 w 148690"/>
              <a:gd name="connsiteY3" fmla="*/ 696686 h 1175657"/>
              <a:gd name="connsiteX4" fmla="*/ 134122 w 148690"/>
              <a:gd name="connsiteY4" fmla="*/ 928914 h 1175657"/>
              <a:gd name="connsiteX5" fmla="*/ 76065 w 148690"/>
              <a:gd name="connsiteY5" fmla="*/ 1175657 h 1175657"/>
              <a:gd name="connsiteX6" fmla="*/ 76065 w 148690"/>
              <a:gd name="connsiteY6" fmla="*/ 1175657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690" h="1175657">
                <a:moveTo>
                  <a:pt x="32522" y="0"/>
                </a:moveTo>
                <a:cubicBezTo>
                  <a:pt x="89370" y="83457"/>
                  <a:pt x="146218" y="166915"/>
                  <a:pt x="148637" y="246743"/>
                </a:cubicBezTo>
                <a:cubicBezTo>
                  <a:pt x="151056" y="326571"/>
                  <a:pt x="71227" y="403981"/>
                  <a:pt x="47037" y="478971"/>
                </a:cubicBezTo>
                <a:cubicBezTo>
                  <a:pt x="22847" y="553961"/>
                  <a:pt x="-11020" y="621696"/>
                  <a:pt x="3494" y="696686"/>
                </a:cubicBezTo>
                <a:cubicBezTo>
                  <a:pt x="18008" y="771676"/>
                  <a:pt x="122027" y="849086"/>
                  <a:pt x="134122" y="928914"/>
                </a:cubicBezTo>
                <a:cubicBezTo>
                  <a:pt x="146217" y="1008742"/>
                  <a:pt x="76065" y="1175657"/>
                  <a:pt x="76065" y="1175657"/>
                </a:cubicBezTo>
                <a:lnTo>
                  <a:pt x="76065" y="1175657"/>
                </a:ln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c</a:t>
            </a:r>
          </a:p>
        </p:txBody>
      </p:sp>
      <p:sp>
        <p:nvSpPr>
          <p:cNvPr id="599" name="Freeform 598"/>
          <p:cNvSpPr/>
          <p:nvPr/>
        </p:nvSpPr>
        <p:spPr>
          <a:xfrm rot="1037638">
            <a:off x="3564355" y="6991229"/>
            <a:ext cx="97247" cy="402513"/>
          </a:xfrm>
          <a:custGeom>
            <a:avLst/>
            <a:gdLst>
              <a:gd name="connsiteX0" fmla="*/ 32522 w 148690"/>
              <a:gd name="connsiteY0" fmla="*/ 0 h 1175657"/>
              <a:gd name="connsiteX1" fmla="*/ 148637 w 148690"/>
              <a:gd name="connsiteY1" fmla="*/ 246743 h 1175657"/>
              <a:gd name="connsiteX2" fmla="*/ 47037 w 148690"/>
              <a:gd name="connsiteY2" fmla="*/ 478971 h 1175657"/>
              <a:gd name="connsiteX3" fmla="*/ 3494 w 148690"/>
              <a:gd name="connsiteY3" fmla="*/ 696686 h 1175657"/>
              <a:gd name="connsiteX4" fmla="*/ 134122 w 148690"/>
              <a:gd name="connsiteY4" fmla="*/ 928914 h 1175657"/>
              <a:gd name="connsiteX5" fmla="*/ 76065 w 148690"/>
              <a:gd name="connsiteY5" fmla="*/ 1175657 h 1175657"/>
              <a:gd name="connsiteX6" fmla="*/ 76065 w 148690"/>
              <a:gd name="connsiteY6" fmla="*/ 1175657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690" h="1175657">
                <a:moveTo>
                  <a:pt x="32522" y="0"/>
                </a:moveTo>
                <a:cubicBezTo>
                  <a:pt x="89370" y="83457"/>
                  <a:pt x="146218" y="166915"/>
                  <a:pt x="148637" y="246743"/>
                </a:cubicBezTo>
                <a:cubicBezTo>
                  <a:pt x="151056" y="326571"/>
                  <a:pt x="71227" y="403981"/>
                  <a:pt x="47037" y="478971"/>
                </a:cubicBezTo>
                <a:cubicBezTo>
                  <a:pt x="22847" y="553961"/>
                  <a:pt x="-11020" y="621696"/>
                  <a:pt x="3494" y="696686"/>
                </a:cubicBezTo>
                <a:cubicBezTo>
                  <a:pt x="18008" y="771676"/>
                  <a:pt x="122027" y="849086"/>
                  <a:pt x="134122" y="928914"/>
                </a:cubicBezTo>
                <a:cubicBezTo>
                  <a:pt x="146217" y="1008742"/>
                  <a:pt x="76065" y="1175657"/>
                  <a:pt x="76065" y="1175657"/>
                </a:cubicBezTo>
                <a:lnTo>
                  <a:pt x="76065" y="1175657"/>
                </a:ln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c</a:t>
            </a:r>
          </a:p>
        </p:txBody>
      </p:sp>
      <p:sp>
        <p:nvSpPr>
          <p:cNvPr id="600" name="Freeform 599"/>
          <p:cNvSpPr/>
          <p:nvPr/>
        </p:nvSpPr>
        <p:spPr>
          <a:xfrm rot="16040561">
            <a:off x="3401625" y="6665282"/>
            <a:ext cx="144913" cy="324689"/>
          </a:xfrm>
          <a:custGeom>
            <a:avLst/>
            <a:gdLst>
              <a:gd name="connsiteX0" fmla="*/ 32522 w 148690"/>
              <a:gd name="connsiteY0" fmla="*/ 0 h 1175657"/>
              <a:gd name="connsiteX1" fmla="*/ 148637 w 148690"/>
              <a:gd name="connsiteY1" fmla="*/ 246743 h 1175657"/>
              <a:gd name="connsiteX2" fmla="*/ 47037 w 148690"/>
              <a:gd name="connsiteY2" fmla="*/ 478971 h 1175657"/>
              <a:gd name="connsiteX3" fmla="*/ 3494 w 148690"/>
              <a:gd name="connsiteY3" fmla="*/ 696686 h 1175657"/>
              <a:gd name="connsiteX4" fmla="*/ 134122 w 148690"/>
              <a:gd name="connsiteY4" fmla="*/ 928914 h 1175657"/>
              <a:gd name="connsiteX5" fmla="*/ 76065 w 148690"/>
              <a:gd name="connsiteY5" fmla="*/ 1175657 h 1175657"/>
              <a:gd name="connsiteX6" fmla="*/ 76065 w 148690"/>
              <a:gd name="connsiteY6" fmla="*/ 1175657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690" h="1175657">
                <a:moveTo>
                  <a:pt x="32522" y="0"/>
                </a:moveTo>
                <a:cubicBezTo>
                  <a:pt x="89370" y="83457"/>
                  <a:pt x="146218" y="166915"/>
                  <a:pt x="148637" y="246743"/>
                </a:cubicBezTo>
                <a:cubicBezTo>
                  <a:pt x="151056" y="326571"/>
                  <a:pt x="71227" y="403981"/>
                  <a:pt x="47037" y="478971"/>
                </a:cubicBezTo>
                <a:cubicBezTo>
                  <a:pt x="22847" y="553961"/>
                  <a:pt x="-11020" y="621696"/>
                  <a:pt x="3494" y="696686"/>
                </a:cubicBezTo>
                <a:cubicBezTo>
                  <a:pt x="18008" y="771676"/>
                  <a:pt x="122027" y="849086"/>
                  <a:pt x="134122" y="928914"/>
                </a:cubicBezTo>
                <a:cubicBezTo>
                  <a:pt x="146217" y="1008742"/>
                  <a:pt x="76065" y="1175657"/>
                  <a:pt x="76065" y="1175657"/>
                </a:cubicBezTo>
                <a:lnTo>
                  <a:pt x="76065" y="1175657"/>
                </a:ln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c</a:t>
            </a:r>
          </a:p>
        </p:txBody>
      </p:sp>
      <p:sp>
        <p:nvSpPr>
          <p:cNvPr id="601" name="Freeform 600"/>
          <p:cNvSpPr/>
          <p:nvPr/>
        </p:nvSpPr>
        <p:spPr>
          <a:xfrm rot="17777423">
            <a:off x="3934397" y="6946406"/>
            <a:ext cx="133512" cy="378377"/>
          </a:xfrm>
          <a:custGeom>
            <a:avLst/>
            <a:gdLst>
              <a:gd name="connsiteX0" fmla="*/ 32522 w 148690"/>
              <a:gd name="connsiteY0" fmla="*/ 0 h 1175657"/>
              <a:gd name="connsiteX1" fmla="*/ 148637 w 148690"/>
              <a:gd name="connsiteY1" fmla="*/ 246743 h 1175657"/>
              <a:gd name="connsiteX2" fmla="*/ 47037 w 148690"/>
              <a:gd name="connsiteY2" fmla="*/ 478971 h 1175657"/>
              <a:gd name="connsiteX3" fmla="*/ 3494 w 148690"/>
              <a:gd name="connsiteY3" fmla="*/ 696686 h 1175657"/>
              <a:gd name="connsiteX4" fmla="*/ 134122 w 148690"/>
              <a:gd name="connsiteY4" fmla="*/ 928914 h 1175657"/>
              <a:gd name="connsiteX5" fmla="*/ 76065 w 148690"/>
              <a:gd name="connsiteY5" fmla="*/ 1175657 h 1175657"/>
              <a:gd name="connsiteX6" fmla="*/ 76065 w 148690"/>
              <a:gd name="connsiteY6" fmla="*/ 1175657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690" h="1175657">
                <a:moveTo>
                  <a:pt x="32522" y="0"/>
                </a:moveTo>
                <a:cubicBezTo>
                  <a:pt x="89370" y="83457"/>
                  <a:pt x="146218" y="166915"/>
                  <a:pt x="148637" y="246743"/>
                </a:cubicBezTo>
                <a:cubicBezTo>
                  <a:pt x="151056" y="326571"/>
                  <a:pt x="71227" y="403981"/>
                  <a:pt x="47037" y="478971"/>
                </a:cubicBezTo>
                <a:cubicBezTo>
                  <a:pt x="22847" y="553961"/>
                  <a:pt x="-11020" y="621696"/>
                  <a:pt x="3494" y="696686"/>
                </a:cubicBezTo>
                <a:cubicBezTo>
                  <a:pt x="18008" y="771676"/>
                  <a:pt x="122027" y="849086"/>
                  <a:pt x="134122" y="928914"/>
                </a:cubicBezTo>
                <a:cubicBezTo>
                  <a:pt x="146217" y="1008742"/>
                  <a:pt x="76065" y="1175657"/>
                  <a:pt x="76065" y="1175657"/>
                </a:cubicBezTo>
                <a:lnTo>
                  <a:pt x="76065" y="1175657"/>
                </a:ln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c</a:t>
            </a:r>
          </a:p>
        </p:txBody>
      </p:sp>
      <p:sp>
        <p:nvSpPr>
          <p:cNvPr id="602" name="Freeform 601"/>
          <p:cNvSpPr/>
          <p:nvPr/>
        </p:nvSpPr>
        <p:spPr>
          <a:xfrm rot="14279775">
            <a:off x="3385291" y="6396047"/>
            <a:ext cx="130421" cy="364497"/>
          </a:xfrm>
          <a:custGeom>
            <a:avLst/>
            <a:gdLst>
              <a:gd name="connsiteX0" fmla="*/ 32522 w 148690"/>
              <a:gd name="connsiteY0" fmla="*/ 0 h 1175657"/>
              <a:gd name="connsiteX1" fmla="*/ 148637 w 148690"/>
              <a:gd name="connsiteY1" fmla="*/ 246743 h 1175657"/>
              <a:gd name="connsiteX2" fmla="*/ 47037 w 148690"/>
              <a:gd name="connsiteY2" fmla="*/ 478971 h 1175657"/>
              <a:gd name="connsiteX3" fmla="*/ 3494 w 148690"/>
              <a:gd name="connsiteY3" fmla="*/ 696686 h 1175657"/>
              <a:gd name="connsiteX4" fmla="*/ 134122 w 148690"/>
              <a:gd name="connsiteY4" fmla="*/ 928914 h 1175657"/>
              <a:gd name="connsiteX5" fmla="*/ 76065 w 148690"/>
              <a:gd name="connsiteY5" fmla="*/ 1175657 h 1175657"/>
              <a:gd name="connsiteX6" fmla="*/ 76065 w 148690"/>
              <a:gd name="connsiteY6" fmla="*/ 1175657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690" h="1175657">
                <a:moveTo>
                  <a:pt x="32522" y="0"/>
                </a:moveTo>
                <a:cubicBezTo>
                  <a:pt x="89370" y="83457"/>
                  <a:pt x="146218" y="166915"/>
                  <a:pt x="148637" y="246743"/>
                </a:cubicBezTo>
                <a:cubicBezTo>
                  <a:pt x="151056" y="326571"/>
                  <a:pt x="71227" y="403981"/>
                  <a:pt x="47037" y="478971"/>
                </a:cubicBezTo>
                <a:cubicBezTo>
                  <a:pt x="22847" y="553961"/>
                  <a:pt x="-11020" y="621696"/>
                  <a:pt x="3494" y="696686"/>
                </a:cubicBezTo>
                <a:cubicBezTo>
                  <a:pt x="18008" y="771676"/>
                  <a:pt x="122027" y="849086"/>
                  <a:pt x="134122" y="928914"/>
                </a:cubicBezTo>
                <a:cubicBezTo>
                  <a:pt x="146217" y="1008742"/>
                  <a:pt x="76065" y="1175657"/>
                  <a:pt x="76065" y="1175657"/>
                </a:cubicBezTo>
                <a:lnTo>
                  <a:pt x="76065" y="1175657"/>
                </a:ln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c</a:t>
            </a:r>
          </a:p>
        </p:txBody>
      </p:sp>
      <p:sp>
        <p:nvSpPr>
          <p:cNvPr id="603" name="Freeform 602"/>
          <p:cNvSpPr/>
          <p:nvPr/>
        </p:nvSpPr>
        <p:spPr>
          <a:xfrm rot="20476209">
            <a:off x="4505564" y="6953553"/>
            <a:ext cx="97247" cy="402513"/>
          </a:xfrm>
          <a:custGeom>
            <a:avLst/>
            <a:gdLst>
              <a:gd name="connsiteX0" fmla="*/ 32522 w 148690"/>
              <a:gd name="connsiteY0" fmla="*/ 0 h 1175657"/>
              <a:gd name="connsiteX1" fmla="*/ 148637 w 148690"/>
              <a:gd name="connsiteY1" fmla="*/ 246743 h 1175657"/>
              <a:gd name="connsiteX2" fmla="*/ 47037 w 148690"/>
              <a:gd name="connsiteY2" fmla="*/ 478971 h 1175657"/>
              <a:gd name="connsiteX3" fmla="*/ 3494 w 148690"/>
              <a:gd name="connsiteY3" fmla="*/ 696686 h 1175657"/>
              <a:gd name="connsiteX4" fmla="*/ 134122 w 148690"/>
              <a:gd name="connsiteY4" fmla="*/ 928914 h 1175657"/>
              <a:gd name="connsiteX5" fmla="*/ 76065 w 148690"/>
              <a:gd name="connsiteY5" fmla="*/ 1175657 h 1175657"/>
              <a:gd name="connsiteX6" fmla="*/ 76065 w 148690"/>
              <a:gd name="connsiteY6" fmla="*/ 1175657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690" h="1175657">
                <a:moveTo>
                  <a:pt x="32522" y="0"/>
                </a:moveTo>
                <a:cubicBezTo>
                  <a:pt x="89370" y="83457"/>
                  <a:pt x="146218" y="166915"/>
                  <a:pt x="148637" y="246743"/>
                </a:cubicBezTo>
                <a:cubicBezTo>
                  <a:pt x="151056" y="326571"/>
                  <a:pt x="71227" y="403981"/>
                  <a:pt x="47037" y="478971"/>
                </a:cubicBezTo>
                <a:cubicBezTo>
                  <a:pt x="22847" y="553961"/>
                  <a:pt x="-11020" y="621696"/>
                  <a:pt x="3494" y="696686"/>
                </a:cubicBezTo>
                <a:cubicBezTo>
                  <a:pt x="18008" y="771676"/>
                  <a:pt x="122027" y="849086"/>
                  <a:pt x="134122" y="928914"/>
                </a:cubicBezTo>
                <a:cubicBezTo>
                  <a:pt x="146217" y="1008742"/>
                  <a:pt x="76065" y="1175657"/>
                  <a:pt x="76065" y="1175657"/>
                </a:cubicBezTo>
                <a:lnTo>
                  <a:pt x="76065" y="1175657"/>
                </a:ln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c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3230645" y="10024248"/>
            <a:ext cx="138249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700156" y="9647090"/>
            <a:ext cx="370614" cy="380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75" dirty="0">
                <a:latin typeface="Arial" panose="020B0604020202020204" pitchFamily="34" charset="0"/>
                <a:cs typeface="Arial" panose="020B0604020202020204" pitchFamily="34" charset="0"/>
              </a:rPr>
              <a:t>5’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027318" y="9825985"/>
            <a:ext cx="205740" cy="2057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/>
          <p:cNvCxnSpPr/>
          <p:nvPr/>
        </p:nvCxnSpPr>
        <p:spPr>
          <a:xfrm>
            <a:off x="4605992" y="10021342"/>
            <a:ext cx="205740" cy="20574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Rectangle 610"/>
          <p:cNvSpPr/>
          <p:nvPr/>
        </p:nvSpPr>
        <p:spPr>
          <a:xfrm>
            <a:off x="4788850" y="10051759"/>
            <a:ext cx="370614" cy="380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75" dirty="0">
                <a:latin typeface="Arial" panose="020B0604020202020204" pitchFamily="34" charset="0"/>
                <a:cs typeface="Arial" panose="020B0604020202020204" pitchFamily="34" charset="0"/>
              </a:rPr>
              <a:t>3’</a:t>
            </a:r>
          </a:p>
        </p:txBody>
      </p:sp>
      <p:sp>
        <p:nvSpPr>
          <p:cNvPr id="612" name="Rectangle 611"/>
          <p:cNvSpPr/>
          <p:nvPr/>
        </p:nvSpPr>
        <p:spPr>
          <a:xfrm>
            <a:off x="2426505" y="10053957"/>
            <a:ext cx="1004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adaptor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475367" y="9627107"/>
            <a:ext cx="864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mRNA</a:t>
            </a:r>
          </a:p>
        </p:txBody>
      </p:sp>
      <p:sp>
        <p:nvSpPr>
          <p:cNvPr id="614" name="TextBox 613"/>
          <p:cNvSpPr txBox="1"/>
          <p:nvPr/>
        </p:nvSpPr>
        <p:spPr>
          <a:xfrm>
            <a:off x="2258158" y="11377485"/>
            <a:ext cx="3503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Reverse Transcription </a:t>
            </a:r>
          </a:p>
        </p:txBody>
      </p:sp>
      <p:cxnSp>
        <p:nvCxnSpPr>
          <p:cNvPr id="615" name="Straight Arrow Connector 614"/>
          <p:cNvCxnSpPr/>
          <p:nvPr/>
        </p:nvCxnSpPr>
        <p:spPr>
          <a:xfrm>
            <a:off x="3866711" y="10768688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>
            <a:off x="3197531" y="12556895"/>
            <a:ext cx="138249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>
            <a:off x="2800172" y="12556895"/>
            <a:ext cx="411480" cy="0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/>
          <p:cNvCxnSpPr/>
          <p:nvPr/>
        </p:nvCxnSpPr>
        <p:spPr>
          <a:xfrm>
            <a:off x="4580552" y="12556895"/>
            <a:ext cx="411480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Rectangle 622"/>
          <p:cNvSpPr/>
          <p:nvPr/>
        </p:nvSpPr>
        <p:spPr>
          <a:xfrm>
            <a:off x="2418615" y="12325279"/>
            <a:ext cx="370614" cy="380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75" dirty="0">
                <a:latin typeface="Arial" panose="020B0604020202020204" pitchFamily="34" charset="0"/>
                <a:cs typeface="Arial" panose="020B0604020202020204" pitchFamily="34" charset="0"/>
              </a:rPr>
              <a:t>5’</a:t>
            </a:r>
          </a:p>
        </p:txBody>
      </p:sp>
      <p:sp>
        <p:nvSpPr>
          <p:cNvPr id="624" name="Rectangle 623"/>
          <p:cNvSpPr/>
          <p:nvPr/>
        </p:nvSpPr>
        <p:spPr>
          <a:xfrm>
            <a:off x="5006900" y="12325279"/>
            <a:ext cx="370614" cy="380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75" dirty="0">
                <a:latin typeface="Arial" panose="020B0604020202020204" pitchFamily="34" charset="0"/>
                <a:cs typeface="Arial" panose="020B0604020202020204" pitchFamily="34" charset="0"/>
              </a:rPr>
              <a:t>3’</a:t>
            </a:r>
          </a:p>
        </p:txBody>
      </p:sp>
      <p:sp>
        <p:nvSpPr>
          <p:cNvPr id="625" name="Rectangle 624"/>
          <p:cNvSpPr/>
          <p:nvPr/>
        </p:nvSpPr>
        <p:spPr>
          <a:xfrm>
            <a:off x="3484867" y="12143207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cDNA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1757289" y="536944"/>
            <a:ext cx="4259452" cy="1253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1" name="Rectangle 630"/>
          <p:cNvSpPr/>
          <p:nvPr/>
        </p:nvSpPr>
        <p:spPr>
          <a:xfrm>
            <a:off x="6149100" y="536944"/>
            <a:ext cx="4257675" cy="1253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2" name="TextBox 681"/>
          <p:cNvSpPr txBox="1"/>
          <p:nvPr/>
        </p:nvSpPr>
        <p:spPr>
          <a:xfrm>
            <a:off x="6796162" y="885105"/>
            <a:ext cx="3180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Bridge Amplification</a:t>
            </a:r>
          </a:p>
        </p:txBody>
      </p:sp>
      <p:sp>
        <p:nvSpPr>
          <p:cNvPr id="683" name="TextBox 682"/>
          <p:cNvSpPr txBox="1"/>
          <p:nvPr/>
        </p:nvSpPr>
        <p:spPr>
          <a:xfrm>
            <a:off x="7017667" y="4684783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Cluster Formation</a:t>
            </a:r>
          </a:p>
        </p:txBody>
      </p:sp>
      <p:sp>
        <p:nvSpPr>
          <p:cNvPr id="684" name="TextBox 683"/>
          <p:cNvSpPr txBox="1"/>
          <p:nvPr/>
        </p:nvSpPr>
        <p:spPr>
          <a:xfrm>
            <a:off x="6347353" y="9600234"/>
            <a:ext cx="3945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Sequencing-by-Synthesis</a:t>
            </a:r>
          </a:p>
        </p:txBody>
      </p:sp>
      <p:cxnSp>
        <p:nvCxnSpPr>
          <p:cNvPr id="685" name="Straight Arrow Connector 684"/>
          <p:cNvCxnSpPr/>
          <p:nvPr/>
        </p:nvCxnSpPr>
        <p:spPr>
          <a:xfrm>
            <a:off x="8213096" y="9036790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Arrow Connector 685"/>
          <p:cNvCxnSpPr/>
          <p:nvPr/>
        </p:nvCxnSpPr>
        <p:spPr>
          <a:xfrm>
            <a:off x="8273144" y="4123791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Flowchart: Data 242"/>
          <p:cNvSpPr/>
          <p:nvPr/>
        </p:nvSpPr>
        <p:spPr>
          <a:xfrm>
            <a:off x="6757324" y="2398732"/>
            <a:ext cx="3035135" cy="1357889"/>
          </a:xfrm>
          <a:prstGeom prst="flowChartInputOutpu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45" name="Group 244"/>
          <p:cNvGrpSpPr/>
          <p:nvPr/>
        </p:nvGrpSpPr>
        <p:grpSpPr>
          <a:xfrm rot="16200000">
            <a:off x="8304501" y="2442843"/>
            <a:ext cx="1480861" cy="4763"/>
            <a:chOff x="1926152" y="16644206"/>
            <a:chExt cx="2922479" cy="6350"/>
          </a:xfrm>
        </p:grpSpPr>
        <p:cxnSp>
          <p:nvCxnSpPr>
            <p:cNvPr id="717" name="Straight Connector 716"/>
            <p:cNvCxnSpPr/>
            <p:nvPr/>
          </p:nvCxnSpPr>
          <p:spPr>
            <a:xfrm>
              <a:off x="2455965" y="16644206"/>
              <a:ext cx="184332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/>
            <p:cNvCxnSpPr/>
            <p:nvPr/>
          </p:nvCxnSpPr>
          <p:spPr>
            <a:xfrm>
              <a:off x="1926152" y="16644206"/>
              <a:ext cx="54864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/>
            <p:cNvCxnSpPr/>
            <p:nvPr/>
          </p:nvCxnSpPr>
          <p:spPr>
            <a:xfrm>
              <a:off x="4299992" y="16650556"/>
              <a:ext cx="548639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1" name="Straight Connector 720"/>
          <p:cNvCxnSpPr/>
          <p:nvPr/>
        </p:nvCxnSpPr>
        <p:spPr>
          <a:xfrm rot="16200000">
            <a:off x="7265796" y="3049634"/>
            <a:ext cx="278003" cy="0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/>
          <p:cNvCxnSpPr/>
          <p:nvPr/>
        </p:nvCxnSpPr>
        <p:spPr>
          <a:xfrm rot="16200000">
            <a:off x="7426362" y="2718459"/>
            <a:ext cx="278003" cy="0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/>
          <p:cNvCxnSpPr/>
          <p:nvPr/>
        </p:nvCxnSpPr>
        <p:spPr>
          <a:xfrm rot="16200000">
            <a:off x="7130065" y="3406821"/>
            <a:ext cx="278003" cy="0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/>
          <p:cNvCxnSpPr/>
          <p:nvPr/>
        </p:nvCxnSpPr>
        <p:spPr>
          <a:xfrm rot="16200000">
            <a:off x="7702573" y="3047072"/>
            <a:ext cx="278003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/>
          <p:cNvCxnSpPr/>
          <p:nvPr/>
        </p:nvCxnSpPr>
        <p:spPr>
          <a:xfrm rot="16200000">
            <a:off x="7863139" y="2715897"/>
            <a:ext cx="278003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/>
          <p:cNvCxnSpPr/>
          <p:nvPr/>
        </p:nvCxnSpPr>
        <p:spPr>
          <a:xfrm rot="16200000">
            <a:off x="7566842" y="3404259"/>
            <a:ext cx="278003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/>
          <p:cNvCxnSpPr/>
          <p:nvPr/>
        </p:nvCxnSpPr>
        <p:spPr>
          <a:xfrm rot="16200000">
            <a:off x="8135891" y="3046653"/>
            <a:ext cx="278003" cy="0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Connector 734"/>
          <p:cNvCxnSpPr/>
          <p:nvPr/>
        </p:nvCxnSpPr>
        <p:spPr>
          <a:xfrm rot="16200000">
            <a:off x="8296457" y="2715479"/>
            <a:ext cx="278003" cy="0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/>
          <p:cNvCxnSpPr/>
          <p:nvPr/>
        </p:nvCxnSpPr>
        <p:spPr>
          <a:xfrm rot="16200000">
            <a:off x="8530342" y="3046653"/>
            <a:ext cx="278003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/>
          <p:cNvCxnSpPr/>
          <p:nvPr/>
        </p:nvCxnSpPr>
        <p:spPr>
          <a:xfrm rot="16200000">
            <a:off x="8690908" y="2715479"/>
            <a:ext cx="278003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/>
          <p:cNvCxnSpPr/>
          <p:nvPr/>
        </p:nvCxnSpPr>
        <p:spPr>
          <a:xfrm rot="16200000">
            <a:off x="8394610" y="3403841"/>
            <a:ext cx="278003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/>
          <p:cNvCxnSpPr/>
          <p:nvPr/>
        </p:nvCxnSpPr>
        <p:spPr>
          <a:xfrm rot="16200000">
            <a:off x="8905648" y="3046653"/>
            <a:ext cx="278003" cy="0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/>
          <p:cNvCxnSpPr/>
          <p:nvPr/>
        </p:nvCxnSpPr>
        <p:spPr>
          <a:xfrm rot="16200000">
            <a:off x="9066214" y="2715479"/>
            <a:ext cx="278003" cy="0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/>
          <p:cNvCxnSpPr/>
          <p:nvPr/>
        </p:nvCxnSpPr>
        <p:spPr>
          <a:xfrm rot="16200000">
            <a:off x="8769916" y="3403841"/>
            <a:ext cx="278003" cy="0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7" name="Group 756"/>
          <p:cNvGrpSpPr/>
          <p:nvPr/>
        </p:nvGrpSpPr>
        <p:grpSpPr>
          <a:xfrm rot="16200000">
            <a:off x="7612996" y="2367002"/>
            <a:ext cx="1480862" cy="160566"/>
            <a:chOff x="1926152" y="16644206"/>
            <a:chExt cx="2922480" cy="0"/>
          </a:xfrm>
        </p:grpSpPr>
        <p:cxnSp>
          <p:nvCxnSpPr>
            <p:cNvPr id="758" name="Straight Connector 757"/>
            <p:cNvCxnSpPr/>
            <p:nvPr/>
          </p:nvCxnSpPr>
          <p:spPr>
            <a:xfrm>
              <a:off x="2455965" y="16644206"/>
              <a:ext cx="184332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/>
            <p:cNvCxnSpPr/>
            <p:nvPr/>
          </p:nvCxnSpPr>
          <p:spPr>
            <a:xfrm>
              <a:off x="1926152" y="16644206"/>
              <a:ext cx="54864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/>
            <p:cNvCxnSpPr/>
            <p:nvPr/>
          </p:nvCxnSpPr>
          <p:spPr>
            <a:xfrm>
              <a:off x="4299992" y="16644206"/>
              <a:ext cx="548640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1" name="Straight Connector 760"/>
          <p:cNvCxnSpPr/>
          <p:nvPr/>
        </p:nvCxnSpPr>
        <p:spPr>
          <a:xfrm rot="16200000">
            <a:off x="8335535" y="2715479"/>
            <a:ext cx="278003" cy="0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traight Connector 763"/>
          <p:cNvCxnSpPr/>
          <p:nvPr/>
        </p:nvCxnSpPr>
        <p:spPr>
          <a:xfrm rot="16200000">
            <a:off x="8642045" y="2722622"/>
            <a:ext cx="278003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Straight Connector 765"/>
          <p:cNvCxnSpPr/>
          <p:nvPr/>
        </p:nvCxnSpPr>
        <p:spPr>
          <a:xfrm rot="16200000">
            <a:off x="8726515" y="3405748"/>
            <a:ext cx="278003" cy="0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Straight Connector 766"/>
          <p:cNvCxnSpPr/>
          <p:nvPr/>
        </p:nvCxnSpPr>
        <p:spPr>
          <a:xfrm rot="16200000">
            <a:off x="8436173" y="3400985"/>
            <a:ext cx="278003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Freeform 304"/>
          <p:cNvSpPr/>
          <p:nvPr/>
        </p:nvSpPr>
        <p:spPr>
          <a:xfrm>
            <a:off x="8569460" y="2976082"/>
            <a:ext cx="338534" cy="288608"/>
          </a:xfrm>
          <a:custGeom>
            <a:avLst/>
            <a:gdLst>
              <a:gd name="connsiteX0" fmla="*/ 476250 w 479916"/>
              <a:gd name="connsiteY0" fmla="*/ 366199 h 366199"/>
              <a:gd name="connsiteX1" fmla="*/ 476250 w 479916"/>
              <a:gd name="connsiteY1" fmla="*/ 147124 h 366199"/>
              <a:gd name="connsiteX2" fmla="*/ 438150 w 479916"/>
              <a:gd name="connsiteY2" fmla="*/ 70924 h 366199"/>
              <a:gd name="connsiteX3" fmla="*/ 314325 w 479916"/>
              <a:gd name="connsiteY3" fmla="*/ 13774 h 366199"/>
              <a:gd name="connsiteX4" fmla="*/ 123825 w 479916"/>
              <a:gd name="connsiteY4" fmla="*/ 4249 h 366199"/>
              <a:gd name="connsiteX5" fmla="*/ 0 w 479916"/>
              <a:gd name="connsiteY5" fmla="*/ 70924 h 36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9916" h="366199">
                <a:moveTo>
                  <a:pt x="476250" y="366199"/>
                </a:moveTo>
                <a:cubicBezTo>
                  <a:pt x="479425" y="281268"/>
                  <a:pt x="482600" y="196337"/>
                  <a:pt x="476250" y="147124"/>
                </a:cubicBezTo>
                <a:cubicBezTo>
                  <a:pt x="469900" y="97911"/>
                  <a:pt x="465137" y="93149"/>
                  <a:pt x="438150" y="70924"/>
                </a:cubicBezTo>
                <a:cubicBezTo>
                  <a:pt x="411163" y="48699"/>
                  <a:pt x="366712" y="24886"/>
                  <a:pt x="314325" y="13774"/>
                </a:cubicBezTo>
                <a:cubicBezTo>
                  <a:pt x="261938" y="2662"/>
                  <a:pt x="176212" y="-5276"/>
                  <a:pt x="123825" y="4249"/>
                </a:cubicBezTo>
                <a:cubicBezTo>
                  <a:pt x="71438" y="13774"/>
                  <a:pt x="35719" y="42349"/>
                  <a:pt x="0" y="70924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69" name="Group 768"/>
          <p:cNvGrpSpPr/>
          <p:nvPr/>
        </p:nvGrpSpPr>
        <p:grpSpPr>
          <a:xfrm rot="5400000">
            <a:off x="6967505" y="2800218"/>
            <a:ext cx="1480861" cy="4762"/>
            <a:chOff x="1926153" y="16637857"/>
            <a:chExt cx="2922479" cy="6349"/>
          </a:xfrm>
        </p:grpSpPr>
        <p:cxnSp>
          <p:nvCxnSpPr>
            <p:cNvPr id="770" name="Straight Connector 769"/>
            <p:cNvCxnSpPr/>
            <p:nvPr/>
          </p:nvCxnSpPr>
          <p:spPr>
            <a:xfrm>
              <a:off x="2455965" y="16644206"/>
              <a:ext cx="184332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/>
            <p:cNvCxnSpPr/>
            <p:nvPr/>
          </p:nvCxnSpPr>
          <p:spPr>
            <a:xfrm>
              <a:off x="1926153" y="16637857"/>
              <a:ext cx="548639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/>
            <p:cNvCxnSpPr/>
            <p:nvPr/>
          </p:nvCxnSpPr>
          <p:spPr>
            <a:xfrm>
              <a:off x="4299992" y="16644206"/>
              <a:ext cx="548640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5" name="Straight Connector 754"/>
          <p:cNvCxnSpPr/>
          <p:nvPr/>
        </p:nvCxnSpPr>
        <p:spPr>
          <a:xfrm rot="16200000">
            <a:off x="7999947" y="3399143"/>
            <a:ext cx="278003" cy="0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" name="Group 313"/>
          <p:cNvGrpSpPr/>
          <p:nvPr/>
        </p:nvGrpSpPr>
        <p:grpSpPr>
          <a:xfrm>
            <a:off x="8569459" y="3033653"/>
            <a:ext cx="292180" cy="241895"/>
            <a:chOff x="9447000" y="4054402"/>
            <a:chExt cx="389573" cy="322526"/>
          </a:xfrm>
        </p:grpSpPr>
        <p:cxnSp>
          <p:nvCxnSpPr>
            <p:cNvPr id="309" name="Straight Connector 308"/>
            <p:cNvCxnSpPr/>
            <p:nvPr/>
          </p:nvCxnSpPr>
          <p:spPr>
            <a:xfrm flipV="1">
              <a:off x="9835393" y="4175760"/>
              <a:ext cx="0" cy="20116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/>
            <p:cNvCxnSpPr/>
            <p:nvPr/>
          </p:nvCxnSpPr>
          <p:spPr>
            <a:xfrm flipV="1">
              <a:off x="9447000" y="4175760"/>
              <a:ext cx="0" cy="20116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Arc 309"/>
            <p:cNvSpPr/>
            <p:nvPr/>
          </p:nvSpPr>
          <p:spPr>
            <a:xfrm>
              <a:off x="9448606" y="4054402"/>
              <a:ext cx="387967" cy="300875"/>
            </a:xfrm>
            <a:prstGeom prst="arc">
              <a:avLst>
                <a:gd name="adj1" fmla="val 10400396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88" name="Group 787"/>
          <p:cNvGrpSpPr/>
          <p:nvPr/>
        </p:nvGrpSpPr>
        <p:grpSpPr>
          <a:xfrm>
            <a:off x="8472439" y="2347777"/>
            <a:ext cx="303075" cy="241895"/>
            <a:chOff x="9447000" y="4054402"/>
            <a:chExt cx="389573" cy="322526"/>
          </a:xfrm>
        </p:grpSpPr>
        <p:cxnSp>
          <p:nvCxnSpPr>
            <p:cNvPr id="789" name="Straight Connector 788"/>
            <p:cNvCxnSpPr/>
            <p:nvPr/>
          </p:nvCxnSpPr>
          <p:spPr>
            <a:xfrm flipV="1">
              <a:off x="9835393" y="4175760"/>
              <a:ext cx="0" cy="20116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Straight Connector 789"/>
            <p:cNvCxnSpPr/>
            <p:nvPr/>
          </p:nvCxnSpPr>
          <p:spPr>
            <a:xfrm flipV="1">
              <a:off x="9447000" y="4175760"/>
              <a:ext cx="0" cy="20116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1" name="Arc 790"/>
            <p:cNvSpPr/>
            <p:nvPr/>
          </p:nvSpPr>
          <p:spPr>
            <a:xfrm>
              <a:off x="9448606" y="4054402"/>
              <a:ext cx="387967" cy="300875"/>
            </a:xfrm>
            <a:prstGeom prst="arc">
              <a:avLst>
                <a:gd name="adj1" fmla="val 10400396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792" name="Freeform 791"/>
          <p:cNvSpPr/>
          <p:nvPr/>
        </p:nvSpPr>
        <p:spPr>
          <a:xfrm>
            <a:off x="8496029" y="2282624"/>
            <a:ext cx="333879" cy="312048"/>
          </a:xfrm>
          <a:custGeom>
            <a:avLst/>
            <a:gdLst>
              <a:gd name="connsiteX0" fmla="*/ 476250 w 479916"/>
              <a:gd name="connsiteY0" fmla="*/ 366199 h 366199"/>
              <a:gd name="connsiteX1" fmla="*/ 476250 w 479916"/>
              <a:gd name="connsiteY1" fmla="*/ 147124 h 366199"/>
              <a:gd name="connsiteX2" fmla="*/ 438150 w 479916"/>
              <a:gd name="connsiteY2" fmla="*/ 70924 h 366199"/>
              <a:gd name="connsiteX3" fmla="*/ 314325 w 479916"/>
              <a:gd name="connsiteY3" fmla="*/ 13774 h 366199"/>
              <a:gd name="connsiteX4" fmla="*/ 123825 w 479916"/>
              <a:gd name="connsiteY4" fmla="*/ 4249 h 366199"/>
              <a:gd name="connsiteX5" fmla="*/ 0 w 479916"/>
              <a:gd name="connsiteY5" fmla="*/ 70924 h 36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9916" h="366199">
                <a:moveTo>
                  <a:pt x="476250" y="366199"/>
                </a:moveTo>
                <a:cubicBezTo>
                  <a:pt x="479425" y="281268"/>
                  <a:pt x="482600" y="196337"/>
                  <a:pt x="476250" y="147124"/>
                </a:cubicBezTo>
                <a:cubicBezTo>
                  <a:pt x="469900" y="97911"/>
                  <a:pt x="465137" y="93149"/>
                  <a:pt x="438150" y="70924"/>
                </a:cubicBezTo>
                <a:cubicBezTo>
                  <a:pt x="411163" y="48699"/>
                  <a:pt x="366712" y="24886"/>
                  <a:pt x="314325" y="13774"/>
                </a:cubicBezTo>
                <a:cubicBezTo>
                  <a:pt x="261938" y="2662"/>
                  <a:pt x="176212" y="-5276"/>
                  <a:pt x="123825" y="4249"/>
                </a:cubicBezTo>
                <a:cubicBezTo>
                  <a:pt x="71438" y="13774"/>
                  <a:pt x="35719" y="42349"/>
                  <a:pt x="0" y="70924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sysDash"/>
            <a:tailEnd type="triangle" w="lg" len="med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93" name="Group 792"/>
          <p:cNvGrpSpPr/>
          <p:nvPr/>
        </p:nvGrpSpPr>
        <p:grpSpPr>
          <a:xfrm rot="16200000">
            <a:off x="6664367" y="2447792"/>
            <a:ext cx="1480861" cy="4762"/>
            <a:chOff x="1926153" y="16637857"/>
            <a:chExt cx="2922479" cy="6349"/>
          </a:xfrm>
        </p:grpSpPr>
        <p:cxnSp>
          <p:nvCxnSpPr>
            <p:cNvPr id="794" name="Straight Connector 793"/>
            <p:cNvCxnSpPr/>
            <p:nvPr/>
          </p:nvCxnSpPr>
          <p:spPr>
            <a:xfrm>
              <a:off x="2455965" y="16644206"/>
              <a:ext cx="184332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Straight Connector 794"/>
            <p:cNvCxnSpPr/>
            <p:nvPr/>
          </p:nvCxnSpPr>
          <p:spPr>
            <a:xfrm>
              <a:off x="1926153" y="16637857"/>
              <a:ext cx="548639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/>
            <p:cNvCxnSpPr/>
            <p:nvPr/>
          </p:nvCxnSpPr>
          <p:spPr>
            <a:xfrm>
              <a:off x="4299992" y="16644206"/>
              <a:ext cx="548640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7" name="Rectangle 796"/>
          <p:cNvSpPr/>
          <p:nvPr/>
        </p:nvSpPr>
        <p:spPr>
          <a:xfrm>
            <a:off x="8923846" y="3252748"/>
            <a:ext cx="1210588" cy="380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7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</p:txBody>
      </p:sp>
      <p:sp>
        <p:nvSpPr>
          <p:cNvPr id="798" name="Flowchart: Data 797"/>
          <p:cNvSpPr/>
          <p:nvPr/>
        </p:nvSpPr>
        <p:spPr>
          <a:xfrm>
            <a:off x="6679232" y="5476588"/>
            <a:ext cx="3122622" cy="3203509"/>
          </a:xfrm>
          <a:prstGeom prst="flowChartInputOutpu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802" name="Group 801"/>
          <p:cNvGrpSpPr/>
          <p:nvPr/>
        </p:nvGrpSpPr>
        <p:grpSpPr>
          <a:xfrm rot="16200000">
            <a:off x="6772665" y="6296963"/>
            <a:ext cx="1480861" cy="4762"/>
            <a:chOff x="1926153" y="16637857"/>
            <a:chExt cx="2922479" cy="6349"/>
          </a:xfrm>
        </p:grpSpPr>
        <p:cxnSp>
          <p:nvCxnSpPr>
            <p:cNvPr id="803" name="Straight Connector 802"/>
            <p:cNvCxnSpPr/>
            <p:nvPr/>
          </p:nvCxnSpPr>
          <p:spPr>
            <a:xfrm>
              <a:off x="2455965" y="16644206"/>
              <a:ext cx="184332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Straight Connector 803"/>
            <p:cNvCxnSpPr/>
            <p:nvPr/>
          </p:nvCxnSpPr>
          <p:spPr>
            <a:xfrm>
              <a:off x="1926153" y="16637857"/>
              <a:ext cx="548639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Straight Connector 804"/>
            <p:cNvCxnSpPr/>
            <p:nvPr/>
          </p:nvCxnSpPr>
          <p:spPr>
            <a:xfrm>
              <a:off x="4299992" y="16644206"/>
              <a:ext cx="548640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6" name="Group 805"/>
          <p:cNvGrpSpPr/>
          <p:nvPr/>
        </p:nvGrpSpPr>
        <p:grpSpPr>
          <a:xfrm rot="16200000">
            <a:off x="6909432" y="6183575"/>
            <a:ext cx="1480861" cy="4762"/>
            <a:chOff x="1926153" y="16637857"/>
            <a:chExt cx="2922479" cy="6349"/>
          </a:xfrm>
        </p:grpSpPr>
        <p:cxnSp>
          <p:nvCxnSpPr>
            <p:cNvPr id="807" name="Straight Connector 806"/>
            <p:cNvCxnSpPr/>
            <p:nvPr/>
          </p:nvCxnSpPr>
          <p:spPr>
            <a:xfrm>
              <a:off x="2455965" y="16644206"/>
              <a:ext cx="184332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Straight Connector 807"/>
            <p:cNvCxnSpPr/>
            <p:nvPr/>
          </p:nvCxnSpPr>
          <p:spPr>
            <a:xfrm>
              <a:off x="1926153" y="16637857"/>
              <a:ext cx="548639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Connector 808"/>
            <p:cNvCxnSpPr/>
            <p:nvPr/>
          </p:nvCxnSpPr>
          <p:spPr>
            <a:xfrm>
              <a:off x="4299992" y="16644206"/>
              <a:ext cx="548640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0" name="Group 809"/>
          <p:cNvGrpSpPr/>
          <p:nvPr/>
        </p:nvGrpSpPr>
        <p:grpSpPr>
          <a:xfrm rot="16200000">
            <a:off x="6959577" y="6384341"/>
            <a:ext cx="1480861" cy="4762"/>
            <a:chOff x="1926153" y="16637857"/>
            <a:chExt cx="2922479" cy="6349"/>
          </a:xfrm>
        </p:grpSpPr>
        <p:cxnSp>
          <p:nvCxnSpPr>
            <p:cNvPr id="815" name="Straight Connector 814"/>
            <p:cNvCxnSpPr/>
            <p:nvPr/>
          </p:nvCxnSpPr>
          <p:spPr>
            <a:xfrm>
              <a:off x="2455965" y="16644206"/>
              <a:ext cx="184332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/>
            <p:cNvCxnSpPr/>
            <p:nvPr/>
          </p:nvCxnSpPr>
          <p:spPr>
            <a:xfrm>
              <a:off x="1926153" y="16637857"/>
              <a:ext cx="548639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Connector 816"/>
            <p:cNvCxnSpPr/>
            <p:nvPr/>
          </p:nvCxnSpPr>
          <p:spPr>
            <a:xfrm>
              <a:off x="4299992" y="16644206"/>
              <a:ext cx="548640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8" name="Group 817"/>
          <p:cNvGrpSpPr/>
          <p:nvPr/>
        </p:nvGrpSpPr>
        <p:grpSpPr>
          <a:xfrm rot="16200000">
            <a:off x="6832855" y="6525704"/>
            <a:ext cx="1480861" cy="4762"/>
            <a:chOff x="1926153" y="16637857"/>
            <a:chExt cx="2922479" cy="6349"/>
          </a:xfrm>
        </p:grpSpPr>
        <p:cxnSp>
          <p:nvCxnSpPr>
            <p:cNvPr id="819" name="Straight Connector 818"/>
            <p:cNvCxnSpPr/>
            <p:nvPr/>
          </p:nvCxnSpPr>
          <p:spPr>
            <a:xfrm>
              <a:off x="2455965" y="16644206"/>
              <a:ext cx="184332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Straight Connector 819"/>
            <p:cNvCxnSpPr/>
            <p:nvPr/>
          </p:nvCxnSpPr>
          <p:spPr>
            <a:xfrm>
              <a:off x="1926153" y="16637857"/>
              <a:ext cx="548639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Straight Connector 820"/>
            <p:cNvCxnSpPr/>
            <p:nvPr/>
          </p:nvCxnSpPr>
          <p:spPr>
            <a:xfrm>
              <a:off x="4299992" y="16644206"/>
              <a:ext cx="548640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2" name="Group 821"/>
          <p:cNvGrpSpPr/>
          <p:nvPr/>
        </p:nvGrpSpPr>
        <p:grpSpPr>
          <a:xfrm rot="16200000">
            <a:off x="6893045" y="6365822"/>
            <a:ext cx="1480861" cy="4762"/>
            <a:chOff x="1926153" y="16637857"/>
            <a:chExt cx="2922479" cy="6349"/>
          </a:xfrm>
        </p:grpSpPr>
        <p:cxnSp>
          <p:nvCxnSpPr>
            <p:cNvPr id="823" name="Straight Connector 822"/>
            <p:cNvCxnSpPr/>
            <p:nvPr/>
          </p:nvCxnSpPr>
          <p:spPr>
            <a:xfrm>
              <a:off x="2455965" y="16644206"/>
              <a:ext cx="184332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/>
            <p:cNvCxnSpPr/>
            <p:nvPr/>
          </p:nvCxnSpPr>
          <p:spPr>
            <a:xfrm>
              <a:off x="1926153" y="16637857"/>
              <a:ext cx="548639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/>
            <p:cNvCxnSpPr/>
            <p:nvPr/>
          </p:nvCxnSpPr>
          <p:spPr>
            <a:xfrm>
              <a:off x="4299992" y="16644206"/>
              <a:ext cx="548640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6" name="Group 855"/>
          <p:cNvGrpSpPr/>
          <p:nvPr/>
        </p:nvGrpSpPr>
        <p:grpSpPr>
          <a:xfrm rot="16200000">
            <a:off x="7015006" y="6479905"/>
            <a:ext cx="1480861" cy="4762"/>
            <a:chOff x="1926153" y="16637857"/>
            <a:chExt cx="2922479" cy="6349"/>
          </a:xfrm>
        </p:grpSpPr>
        <p:cxnSp>
          <p:nvCxnSpPr>
            <p:cNvPr id="857" name="Straight Connector 856"/>
            <p:cNvCxnSpPr/>
            <p:nvPr/>
          </p:nvCxnSpPr>
          <p:spPr>
            <a:xfrm>
              <a:off x="2455965" y="16644206"/>
              <a:ext cx="184332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Straight Connector 857"/>
            <p:cNvCxnSpPr/>
            <p:nvPr/>
          </p:nvCxnSpPr>
          <p:spPr>
            <a:xfrm>
              <a:off x="1926153" y="16637857"/>
              <a:ext cx="548639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Connector 858"/>
            <p:cNvCxnSpPr/>
            <p:nvPr/>
          </p:nvCxnSpPr>
          <p:spPr>
            <a:xfrm>
              <a:off x="4299992" y="16644206"/>
              <a:ext cx="548640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0" name="Group 859"/>
          <p:cNvGrpSpPr/>
          <p:nvPr/>
        </p:nvGrpSpPr>
        <p:grpSpPr>
          <a:xfrm rot="16200000">
            <a:off x="7382115" y="7314048"/>
            <a:ext cx="1480861" cy="4762"/>
            <a:chOff x="1926153" y="16637857"/>
            <a:chExt cx="2922479" cy="6349"/>
          </a:xfrm>
        </p:grpSpPr>
        <p:cxnSp>
          <p:nvCxnSpPr>
            <p:cNvPr id="861" name="Straight Connector 860"/>
            <p:cNvCxnSpPr/>
            <p:nvPr/>
          </p:nvCxnSpPr>
          <p:spPr>
            <a:xfrm>
              <a:off x="2455965" y="16644206"/>
              <a:ext cx="184332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/>
            <p:cNvCxnSpPr/>
            <p:nvPr/>
          </p:nvCxnSpPr>
          <p:spPr>
            <a:xfrm>
              <a:off x="1926153" y="16637857"/>
              <a:ext cx="548639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Straight Connector 867"/>
            <p:cNvCxnSpPr/>
            <p:nvPr/>
          </p:nvCxnSpPr>
          <p:spPr>
            <a:xfrm>
              <a:off x="4299992" y="16644206"/>
              <a:ext cx="548640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2" name="Group 871"/>
          <p:cNvGrpSpPr/>
          <p:nvPr/>
        </p:nvGrpSpPr>
        <p:grpSpPr>
          <a:xfrm rot="16200000">
            <a:off x="7518881" y="7200660"/>
            <a:ext cx="1480861" cy="4762"/>
            <a:chOff x="1926153" y="16637857"/>
            <a:chExt cx="2922479" cy="6349"/>
          </a:xfrm>
        </p:grpSpPr>
        <p:cxnSp>
          <p:nvCxnSpPr>
            <p:cNvPr id="874" name="Straight Connector 873"/>
            <p:cNvCxnSpPr/>
            <p:nvPr/>
          </p:nvCxnSpPr>
          <p:spPr>
            <a:xfrm>
              <a:off x="2455965" y="16644206"/>
              <a:ext cx="184332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Straight Connector 874"/>
            <p:cNvCxnSpPr/>
            <p:nvPr/>
          </p:nvCxnSpPr>
          <p:spPr>
            <a:xfrm>
              <a:off x="1926153" y="16637857"/>
              <a:ext cx="548639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Straight Connector 875"/>
            <p:cNvCxnSpPr/>
            <p:nvPr/>
          </p:nvCxnSpPr>
          <p:spPr>
            <a:xfrm>
              <a:off x="4299992" y="16644206"/>
              <a:ext cx="548640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7" name="Group 876"/>
          <p:cNvGrpSpPr/>
          <p:nvPr/>
        </p:nvGrpSpPr>
        <p:grpSpPr>
          <a:xfrm rot="16200000">
            <a:off x="7569027" y="7401426"/>
            <a:ext cx="1480861" cy="4762"/>
            <a:chOff x="1926153" y="16637857"/>
            <a:chExt cx="2922479" cy="6349"/>
          </a:xfrm>
        </p:grpSpPr>
        <p:cxnSp>
          <p:nvCxnSpPr>
            <p:cNvPr id="878" name="Straight Connector 877"/>
            <p:cNvCxnSpPr/>
            <p:nvPr/>
          </p:nvCxnSpPr>
          <p:spPr>
            <a:xfrm>
              <a:off x="2455965" y="16644206"/>
              <a:ext cx="184332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Straight Connector 878"/>
            <p:cNvCxnSpPr/>
            <p:nvPr/>
          </p:nvCxnSpPr>
          <p:spPr>
            <a:xfrm>
              <a:off x="1926153" y="16637857"/>
              <a:ext cx="548639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/>
            <p:cNvCxnSpPr/>
            <p:nvPr/>
          </p:nvCxnSpPr>
          <p:spPr>
            <a:xfrm>
              <a:off x="4299992" y="16644206"/>
              <a:ext cx="548640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1" name="Group 880"/>
          <p:cNvGrpSpPr/>
          <p:nvPr/>
        </p:nvGrpSpPr>
        <p:grpSpPr>
          <a:xfrm rot="16200000">
            <a:off x="7442304" y="7542789"/>
            <a:ext cx="1480861" cy="4762"/>
            <a:chOff x="1926153" y="16637857"/>
            <a:chExt cx="2922479" cy="6349"/>
          </a:xfrm>
        </p:grpSpPr>
        <p:cxnSp>
          <p:nvCxnSpPr>
            <p:cNvPr id="882" name="Straight Connector 881"/>
            <p:cNvCxnSpPr/>
            <p:nvPr/>
          </p:nvCxnSpPr>
          <p:spPr>
            <a:xfrm>
              <a:off x="2455965" y="16644206"/>
              <a:ext cx="184332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Straight Connector 882"/>
            <p:cNvCxnSpPr/>
            <p:nvPr/>
          </p:nvCxnSpPr>
          <p:spPr>
            <a:xfrm>
              <a:off x="1926153" y="16637857"/>
              <a:ext cx="548639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Straight Connector 883"/>
            <p:cNvCxnSpPr/>
            <p:nvPr/>
          </p:nvCxnSpPr>
          <p:spPr>
            <a:xfrm>
              <a:off x="4299992" y="16644206"/>
              <a:ext cx="548640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4" name="Group 893"/>
          <p:cNvGrpSpPr/>
          <p:nvPr/>
        </p:nvGrpSpPr>
        <p:grpSpPr>
          <a:xfrm rot="16200000">
            <a:off x="7502494" y="7382907"/>
            <a:ext cx="1480861" cy="4762"/>
            <a:chOff x="1926153" y="16637857"/>
            <a:chExt cx="2922479" cy="6349"/>
          </a:xfrm>
        </p:grpSpPr>
        <p:cxnSp>
          <p:nvCxnSpPr>
            <p:cNvPr id="895" name="Straight Connector 894"/>
            <p:cNvCxnSpPr/>
            <p:nvPr/>
          </p:nvCxnSpPr>
          <p:spPr>
            <a:xfrm>
              <a:off x="2455965" y="16644206"/>
              <a:ext cx="184332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/>
            <p:nvPr/>
          </p:nvCxnSpPr>
          <p:spPr>
            <a:xfrm>
              <a:off x="1926153" y="16637857"/>
              <a:ext cx="548639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/>
            <p:cNvCxnSpPr/>
            <p:nvPr/>
          </p:nvCxnSpPr>
          <p:spPr>
            <a:xfrm>
              <a:off x="4299992" y="16644206"/>
              <a:ext cx="548640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" name="Group 921"/>
          <p:cNvGrpSpPr/>
          <p:nvPr/>
        </p:nvGrpSpPr>
        <p:grpSpPr>
          <a:xfrm rot="16200000">
            <a:off x="7624455" y="7496991"/>
            <a:ext cx="1480861" cy="4762"/>
            <a:chOff x="1926153" y="16637857"/>
            <a:chExt cx="2922479" cy="6349"/>
          </a:xfrm>
        </p:grpSpPr>
        <p:cxnSp>
          <p:nvCxnSpPr>
            <p:cNvPr id="923" name="Straight Connector 922"/>
            <p:cNvCxnSpPr/>
            <p:nvPr/>
          </p:nvCxnSpPr>
          <p:spPr>
            <a:xfrm>
              <a:off x="2455965" y="16644206"/>
              <a:ext cx="184332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923"/>
            <p:cNvCxnSpPr/>
            <p:nvPr/>
          </p:nvCxnSpPr>
          <p:spPr>
            <a:xfrm>
              <a:off x="1926153" y="16637857"/>
              <a:ext cx="548639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Straight Connector 924"/>
            <p:cNvCxnSpPr/>
            <p:nvPr/>
          </p:nvCxnSpPr>
          <p:spPr>
            <a:xfrm>
              <a:off x="4299992" y="16644206"/>
              <a:ext cx="548640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6" name="Group 925"/>
          <p:cNvGrpSpPr/>
          <p:nvPr/>
        </p:nvGrpSpPr>
        <p:grpSpPr>
          <a:xfrm rot="5400000">
            <a:off x="8111851" y="6555291"/>
            <a:ext cx="1480861" cy="4762"/>
            <a:chOff x="1926153" y="16637857"/>
            <a:chExt cx="2922479" cy="6349"/>
          </a:xfrm>
        </p:grpSpPr>
        <p:cxnSp>
          <p:nvCxnSpPr>
            <p:cNvPr id="927" name="Straight Connector 926"/>
            <p:cNvCxnSpPr/>
            <p:nvPr/>
          </p:nvCxnSpPr>
          <p:spPr>
            <a:xfrm>
              <a:off x="2455965" y="16644206"/>
              <a:ext cx="184332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Connector 927"/>
            <p:cNvCxnSpPr/>
            <p:nvPr/>
          </p:nvCxnSpPr>
          <p:spPr>
            <a:xfrm>
              <a:off x="1926153" y="16637857"/>
              <a:ext cx="548639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Connector 928"/>
            <p:cNvCxnSpPr/>
            <p:nvPr/>
          </p:nvCxnSpPr>
          <p:spPr>
            <a:xfrm>
              <a:off x="4299992" y="16644206"/>
              <a:ext cx="548640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0" name="Group 929"/>
          <p:cNvGrpSpPr/>
          <p:nvPr/>
        </p:nvGrpSpPr>
        <p:grpSpPr>
          <a:xfrm rot="5400000">
            <a:off x="8248617" y="6441903"/>
            <a:ext cx="1480861" cy="4762"/>
            <a:chOff x="1926153" y="16637857"/>
            <a:chExt cx="2922479" cy="6349"/>
          </a:xfrm>
        </p:grpSpPr>
        <p:cxnSp>
          <p:nvCxnSpPr>
            <p:cNvPr id="931" name="Straight Connector 930"/>
            <p:cNvCxnSpPr/>
            <p:nvPr/>
          </p:nvCxnSpPr>
          <p:spPr>
            <a:xfrm>
              <a:off x="2455965" y="16644206"/>
              <a:ext cx="184332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Straight Connector 931"/>
            <p:cNvCxnSpPr/>
            <p:nvPr/>
          </p:nvCxnSpPr>
          <p:spPr>
            <a:xfrm>
              <a:off x="1926153" y="16637857"/>
              <a:ext cx="548639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Connector 932"/>
            <p:cNvCxnSpPr/>
            <p:nvPr/>
          </p:nvCxnSpPr>
          <p:spPr>
            <a:xfrm>
              <a:off x="4299992" y="16644206"/>
              <a:ext cx="548640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4" name="Group 933"/>
          <p:cNvGrpSpPr/>
          <p:nvPr/>
        </p:nvGrpSpPr>
        <p:grpSpPr>
          <a:xfrm rot="5400000">
            <a:off x="8298763" y="6642669"/>
            <a:ext cx="1480861" cy="4762"/>
            <a:chOff x="1926153" y="16637857"/>
            <a:chExt cx="2922479" cy="6349"/>
          </a:xfrm>
        </p:grpSpPr>
        <p:cxnSp>
          <p:nvCxnSpPr>
            <p:cNvPr id="935" name="Straight Connector 934"/>
            <p:cNvCxnSpPr/>
            <p:nvPr/>
          </p:nvCxnSpPr>
          <p:spPr>
            <a:xfrm>
              <a:off x="2455965" y="16644206"/>
              <a:ext cx="184332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Straight Connector 935"/>
            <p:cNvCxnSpPr/>
            <p:nvPr/>
          </p:nvCxnSpPr>
          <p:spPr>
            <a:xfrm>
              <a:off x="1926153" y="16637857"/>
              <a:ext cx="548639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Straight Connector 936"/>
            <p:cNvCxnSpPr/>
            <p:nvPr/>
          </p:nvCxnSpPr>
          <p:spPr>
            <a:xfrm>
              <a:off x="4299992" y="16644206"/>
              <a:ext cx="548640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8" name="Group 937"/>
          <p:cNvGrpSpPr/>
          <p:nvPr/>
        </p:nvGrpSpPr>
        <p:grpSpPr>
          <a:xfrm rot="5400000">
            <a:off x="8172041" y="6784032"/>
            <a:ext cx="1480861" cy="4762"/>
            <a:chOff x="1926153" y="16637857"/>
            <a:chExt cx="2922479" cy="6349"/>
          </a:xfrm>
        </p:grpSpPr>
        <p:cxnSp>
          <p:nvCxnSpPr>
            <p:cNvPr id="939" name="Straight Connector 938"/>
            <p:cNvCxnSpPr/>
            <p:nvPr/>
          </p:nvCxnSpPr>
          <p:spPr>
            <a:xfrm>
              <a:off x="2455965" y="16644206"/>
              <a:ext cx="184332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>
            <a:xfrm>
              <a:off x="1926153" y="16637857"/>
              <a:ext cx="548639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Connector 940"/>
            <p:cNvCxnSpPr/>
            <p:nvPr/>
          </p:nvCxnSpPr>
          <p:spPr>
            <a:xfrm>
              <a:off x="4299992" y="16644206"/>
              <a:ext cx="548640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2" name="Group 941"/>
          <p:cNvGrpSpPr/>
          <p:nvPr/>
        </p:nvGrpSpPr>
        <p:grpSpPr>
          <a:xfrm rot="5400000">
            <a:off x="8232231" y="6624150"/>
            <a:ext cx="1480861" cy="4762"/>
            <a:chOff x="1926153" y="16637857"/>
            <a:chExt cx="2922479" cy="6349"/>
          </a:xfrm>
        </p:grpSpPr>
        <p:cxnSp>
          <p:nvCxnSpPr>
            <p:cNvPr id="943" name="Straight Connector 942"/>
            <p:cNvCxnSpPr/>
            <p:nvPr/>
          </p:nvCxnSpPr>
          <p:spPr>
            <a:xfrm>
              <a:off x="2455965" y="16644206"/>
              <a:ext cx="184332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Connector 943"/>
            <p:cNvCxnSpPr/>
            <p:nvPr/>
          </p:nvCxnSpPr>
          <p:spPr>
            <a:xfrm>
              <a:off x="1926153" y="16637857"/>
              <a:ext cx="548639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Straight Connector 944"/>
            <p:cNvCxnSpPr/>
            <p:nvPr/>
          </p:nvCxnSpPr>
          <p:spPr>
            <a:xfrm>
              <a:off x="4299992" y="16644206"/>
              <a:ext cx="548640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6" name="Group 945"/>
          <p:cNvGrpSpPr/>
          <p:nvPr/>
        </p:nvGrpSpPr>
        <p:grpSpPr>
          <a:xfrm rot="5400000">
            <a:off x="8354192" y="6738234"/>
            <a:ext cx="1480861" cy="4762"/>
            <a:chOff x="1926153" y="16637857"/>
            <a:chExt cx="2922479" cy="6349"/>
          </a:xfrm>
        </p:grpSpPr>
        <p:cxnSp>
          <p:nvCxnSpPr>
            <p:cNvPr id="947" name="Straight Connector 946"/>
            <p:cNvCxnSpPr/>
            <p:nvPr/>
          </p:nvCxnSpPr>
          <p:spPr>
            <a:xfrm>
              <a:off x="2455965" y="16644206"/>
              <a:ext cx="184332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Straight Connector 947"/>
            <p:cNvCxnSpPr/>
            <p:nvPr/>
          </p:nvCxnSpPr>
          <p:spPr>
            <a:xfrm>
              <a:off x="1926153" y="16637857"/>
              <a:ext cx="548639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/>
            <p:cNvCxnSpPr/>
            <p:nvPr/>
          </p:nvCxnSpPr>
          <p:spPr>
            <a:xfrm>
              <a:off x="4299992" y="16644206"/>
              <a:ext cx="548640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7" name="Straight Connector 996"/>
          <p:cNvCxnSpPr/>
          <p:nvPr/>
        </p:nvCxnSpPr>
        <p:spPr>
          <a:xfrm rot="16200000">
            <a:off x="8114247" y="3513443"/>
            <a:ext cx="278003" cy="0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Oval 315"/>
          <p:cNvSpPr/>
          <p:nvPr/>
        </p:nvSpPr>
        <p:spPr>
          <a:xfrm>
            <a:off x="7957334" y="6243974"/>
            <a:ext cx="574221" cy="232133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16" name="Rectangle 1015"/>
          <p:cNvSpPr/>
          <p:nvPr/>
        </p:nvSpPr>
        <p:spPr>
          <a:xfrm>
            <a:off x="8397265" y="8006638"/>
            <a:ext cx="1762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cDNA clones</a:t>
            </a:r>
          </a:p>
        </p:txBody>
      </p:sp>
      <p:grpSp>
        <p:nvGrpSpPr>
          <p:cNvPr id="326" name="Group 325"/>
          <p:cNvGrpSpPr/>
          <p:nvPr/>
        </p:nvGrpSpPr>
        <p:grpSpPr>
          <a:xfrm rot="5400000">
            <a:off x="6757041" y="11292618"/>
            <a:ext cx="2336876" cy="222592"/>
            <a:chOff x="6650683" y="15420196"/>
            <a:chExt cx="3115834" cy="296789"/>
          </a:xfrm>
        </p:grpSpPr>
        <p:sp>
          <p:nvSpPr>
            <p:cNvPr id="319" name="Oval 318"/>
            <p:cNvSpPr/>
            <p:nvPr/>
          </p:nvSpPr>
          <p:spPr>
            <a:xfrm>
              <a:off x="7364157" y="15442665"/>
              <a:ext cx="274320" cy="2743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73050" h="311150"/>
              <a:bevelB w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19" name="Oval 1018"/>
            <p:cNvSpPr/>
            <p:nvPr/>
          </p:nvSpPr>
          <p:spPr>
            <a:xfrm>
              <a:off x="7671417" y="15442665"/>
              <a:ext cx="274320" cy="2743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73050" h="311150"/>
              <a:bevelB w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20" name="Oval 1019"/>
            <p:cNvSpPr/>
            <p:nvPr/>
          </p:nvSpPr>
          <p:spPr>
            <a:xfrm>
              <a:off x="7970939" y="15442665"/>
              <a:ext cx="274320" cy="2743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73050" h="311150"/>
              <a:bevelB w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21" name="Oval 1020"/>
            <p:cNvSpPr/>
            <p:nvPr/>
          </p:nvSpPr>
          <p:spPr>
            <a:xfrm>
              <a:off x="8271321" y="15429474"/>
              <a:ext cx="274320" cy="2743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73050" h="311150"/>
              <a:bevelB w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22" name="Oval 1021"/>
            <p:cNvSpPr/>
            <p:nvPr/>
          </p:nvSpPr>
          <p:spPr>
            <a:xfrm>
              <a:off x="8564067" y="15429474"/>
              <a:ext cx="274320" cy="2743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73050" h="311150"/>
              <a:bevelB w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32" name="Oval 1031"/>
            <p:cNvSpPr/>
            <p:nvPr/>
          </p:nvSpPr>
          <p:spPr>
            <a:xfrm>
              <a:off x="8878103" y="15429474"/>
              <a:ext cx="274320" cy="2743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73050" h="311150"/>
              <a:bevelB w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33" name="Oval 1032"/>
            <p:cNvSpPr/>
            <p:nvPr/>
          </p:nvSpPr>
          <p:spPr>
            <a:xfrm>
              <a:off x="9191815" y="15433387"/>
              <a:ext cx="274320" cy="2743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73050" h="311150"/>
              <a:bevelB w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34" name="Oval 1033"/>
            <p:cNvSpPr/>
            <p:nvPr/>
          </p:nvSpPr>
          <p:spPr>
            <a:xfrm>
              <a:off x="9492197" y="15420196"/>
              <a:ext cx="274320" cy="2743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73050" h="311150"/>
              <a:bevelB w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5" name="Rounded Rectangle 324"/>
            <p:cNvSpPr/>
            <p:nvPr/>
          </p:nvSpPr>
          <p:spPr>
            <a:xfrm flipV="1">
              <a:off x="6650683" y="15535246"/>
              <a:ext cx="640080" cy="100108"/>
            </a:xfrm>
            <a:prstGeom prst="roundRect">
              <a:avLst/>
            </a:prstGeom>
            <a:solidFill>
              <a:srgbClr val="238D4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15" name="Rounded Rectangle 1114"/>
          <p:cNvSpPr/>
          <p:nvPr/>
        </p:nvSpPr>
        <p:spPr>
          <a:xfrm rot="5400000" flipV="1">
            <a:off x="8042327" y="10575126"/>
            <a:ext cx="205740" cy="75081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18" name="Oval 1117"/>
          <p:cNvSpPr/>
          <p:nvPr/>
        </p:nvSpPr>
        <p:spPr>
          <a:xfrm rot="5400000">
            <a:off x="8042327" y="10770579"/>
            <a:ext cx="205740" cy="2057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73050" h="311150"/>
            <a:bevelB w="146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20" name="Oval 1119"/>
          <p:cNvSpPr/>
          <p:nvPr/>
        </p:nvSpPr>
        <p:spPr>
          <a:xfrm rot="5400000">
            <a:off x="8042327" y="10999471"/>
            <a:ext cx="205740" cy="2057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73050" h="311150"/>
            <a:bevelB w="146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22" name="Oval 1121"/>
          <p:cNvSpPr/>
          <p:nvPr/>
        </p:nvSpPr>
        <p:spPr>
          <a:xfrm rot="5400000">
            <a:off x="8042327" y="11225666"/>
            <a:ext cx="205740" cy="2057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73050" h="311150"/>
            <a:bevelB w="146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23" name="Oval 1122"/>
          <p:cNvSpPr/>
          <p:nvPr/>
        </p:nvSpPr>
        <p:spPr>
          <a:xfrm rot="5400000">
            <a:off x="8047508" y="11448620"/>
            <a:ext cx="205740" cy="2057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73050" h="311150"/>
            <a:bevelB w="146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8" name="Rectangle 327"/>
          <p:cNvSpPr/>
          <p:nvPr/>
        </p:nvSpPr>
        <p:spPr>
          <a:xfrm>
            <a:off x="8232169" y="10475000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sequencing primer</a:t>
            </a:r>
          </a:p>
        </p:txBody>
      </p:sp>
      <p:sp>
        <p:nvSpPr>
          <p:cNvPr id="1142" name="Rectangle 1141"/>
          <p:cNvSpPr/>
          <p:nvPr/>
        </p:nvSpPr>
        <p:spPr>
          <a:xfrm>
            <a:off x="6779422" y="10231572"/>
            <a:ext cx="966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adaptor</a:t>
            </a:r>
          </a:p>
        </p:txBody>
      </p:sp>
      <p:grpSp>
        <p:nvGrpSpPr>
          <p:cNvPr id="332" name="Group 331"/>
          <p:cNvGrpSpPr/>
          <p:nvPr/>
        </p:nvGrpSpPr>
        <p:grpSpPr>
          <a:xfrm>
            <a:off x="8556779" y="11309657"/>
            <a:ext cx="1556577" cy="1490918"/>
            <a:chOff x="9453107" y="14963190"/>
            <a:chExt cx="2075435" cy="1987891"/>
          </a:xfrm>
        </p:grpSpPr>
        <p:sp>
          <p:nvSpPr>
            <p:cNvPr id="1128" name="Oval 1127"/>
            <p:cNvSpPr/>
            <p:nvPr/>
          </p:nvSpPr>
          <p:spPr>
            <a:xfrm rot="5400000">
              <a:off x="10509548" y="15306345"/>
              <a:ext cx="286887" cy="2743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73050" h="311150"/>
              <a:bevelB w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0" name="Oval 1129"/>
            <p:cNvSpPr/>
            <p:nvPr/>
          </p:nvSpPr>
          <p:spPr>
            <a:xfrm rot="5400000">
              <a:off x="10912995" y="15882411"/>
              <a:ext cx="286887" cy="2743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73050" h="311150"/>
              <a:bevelB w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4" name="Oval 1133"/>
            <p:cNvSpPr/>
            <p:nvPr/>
          </p:nvSpPr>
          <p:spPr>
            <a:xfrm rot="5400000">
              <a:off x="10328930" y="16262369"/>
              <a:ext cx="286887" cy="27432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73050" h="311150"/>
              <a:bevelB w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6" name="Oval 1135"/>
            <p:cNvSpPr/>
            <p:nvPr/>
          </p:nvSpPr>
          <p:spPr>
            <a:xfrm rot="5400000">
              <a:off x="9852200" y="15729568"/>
              <a:ext cx="286887" cy="27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73050" h="311150"/>
              <a:bevelB w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8" name="Rectangle 1137"/>
            <p:cNvSpPr/>
            <p:nvPr/>
          </p:nvSpPr>
          <p:spPr>
            <a:xfrm>
              <a:off x="10603159" y="14963190"/>
              <a:ext cx="434308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33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139" name="Rectangle 1138"/>
            <p:cNvSpPr/>
            <p:nvPr/>
          </p:nvSpPr>
          <p:spPr>
            <a:xfrm>
              <a:off x="11077137" y="15944147"/>
              <a:ext cx="451405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141" name="Rectangle 1140"/>
            <p:cNvSpPr/>
            <p:nvPr/>
          </p:nvSpPr>
          <p:spPr>
            <a:xfrm>
              <a:off x="9453107" y="15449789"/>
              <a:ext cx="485602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1145" name="Rectangle 1144"/>
            <p:cNvSpPr/>
            <p:nvPr/>
          </p:nvSpPr>
          <p:spPr>
            <a:xfrm>
              <a:off x="10083968" y="16458638"/>
              <a:ext cx="468505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  <p:sp>
        <p:nvSpPr>
          <p:cNvPr id="1147" name="Oval 1146"/>
          <p:cNvSpPr/>
          <p:nvPr/>
        </p:nvSpPr>
        <p:spPr>
          <a:xfrm rot="5400000">
            <a:off x="8047508" y="11674418"/>
            <a:ext cx="205740" cy="205740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273050" h="311150"/>
            <a:bevelB w="146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49" name="Rectangle 1148"/>
          <p:cNvSpPr/>
          <p:nvPr/>
        </p:nvSpPr>
        <p:spPr>
          <a:xfrm>
            <a:off x="6256983" y="11297503"/>
            <a:ext cx="13773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DNA 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polymerase</a:t>
            </a:r>
          </a:p>
        </p:txBody>
      </p:sp>
    </p:spTree>
    <p:extLst>
      <p:ext uri="{BB962C8B-B14F-4D97-AF65-F5344CB8AC3E}">
        <p14:creationId xmlns:p14="http://schemas.microsoft.com/office/powerpoint/2010/main" val="90845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65463298"/>
              </p:ext>
            </p:extLst>
          </p:nvPr>
        </p:nvGraphicFramePr>
        <p:xfrm>
          <a:off x="1060704" y="3637280"/>
          <a:ext cx="9930384" cy="6347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6019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</TotalTime>
  <Words>189</Words>
  <Application>Microsoft Office PowerPoint</Application>
  <PresentationFormat>Custom</PresentationFormat>
  <Paragraphs>112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Adison Wong Choon Kit</dc:creator>
  <cp:lastModifiedBy>Maurice Ling</cp:lastModifiedBy>
  <cp:revision>28</cp:revision>
  <cp:lastPrinted>2017-12-07T10:26:47Z</cp:lastPrinted>
  <dcterms:created xsi:type="dcterms:W3CDTF">2017-12-07T04:43:07Z</dcterms:created>
  <dcterms:modified xsi:type="dcterms:W3CDTF">2017-12-18T06:06:12Z</dcterms:modified>
</cp:coreProperties>
</file>