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3" r:id="rId2"/>
    <p:sldMasterId id="2147483843" r:id="rId3"/>
    <p:sldMasterId id="214748402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1" r:id="rId6"/>
    <p:sldId id="272" r:id="rId7"/>
    <p:sldId id="269" r:id="rId8"/>
    <p:sldId id="270" r:id="rId9"/>
    <p:sldId id="277" r:id="rId10"/>
    <p:sldId id="271" r:id="rId11"/>
    <p:sldId id="280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656A59"/>
    <a:srgbClr val="40BB93"/>
    <a:srgbClr val="40C2CF"/>
    <a:srgbClr val="2972B9"/>
    <a:srgbClr val="099AD7"/>
    <a:srgbClr val="969696"/>
    <a:srgbClr val="173A59"/>
    <a:srgbClr val="1A4164"/>
    <a:srgbClr val="38434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400" autoAdjust="0"/>
  </p:normalViewPr>
  <p:slideViewPr>
    <p:cSldViewPr snapToGrid="0" showGuides="1">
      <p:cViewPr varScale="1">
        <p:scale>
          <a:sx n="110" d="100"/>
          <a:sy n="110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B15E-B824-419B-A190-12D74BD7698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9C36-8ADE-4D95-92DA-0BA504734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06F8B-0FB4-41FE-8084-2B2575E83D0F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08B9E-0E47-405B-A93A-4C61BAB7F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7421400-13CC-4AA8-AE44-11AC63A786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BC5EFD7-7558-4621-B3B3-E731228FAD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B1BF0C9-594F-4F4F-BB76-EE11FB3EEB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71A276-2BDC-4EB6-9586-5AAF01EED8B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794FBE3-4057-4239-939E-B4C6074959E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7D97E8-E1CA-4A4A-9B20-0F308EC355C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4B1FAF-8ED7-497E-98C6-A3FAC12863F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384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29" name="Freeform 28"/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Freeform 36"/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39" name="Freeform 38"/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Freeform 40"/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001520" y="0"/>
            <a:ext cx="3241040" cy="295656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Date Placeholder 7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0" name="Slide Number Placeholder 9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 noEditPoints="1"/>
          </p:cNvSpPr>
          <p:nvPr>
            <p:ph type="title"/>
          </p:nvPr>
        </p:nvSpPr>
        <p:spPr>
          <a:xfrm>
            <a:off x="3038476" y="822185"/>
            <a:ext cx="4425949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7" name="Picture Placeholder 16"/>
          <p:cNvSpPr>
            <a:spLocks noGrp="1" noEditPoints="1"/>
          </p:cNvSpPr>
          <p:nvPr>
            <p:ph type="pic" sz="quarter" idx="13"/>
          </p:nvPr>
        </p:nvSpPr>
        <p:spPr>
          <a:xfrm>
            <a:off x="0" y="1635125"/>
            <a:ext cx="3636963" cy="5222875"/>
          </a:xfrm>
          <a:custGeom>
            <a:avLst/>
            <a:gdLst/>
            <a:ahLst/>
            <a:cxnLst/>
            <a:rect l="l" t="t" r="r" b="b"/>
            <a:pathLst>
              <a:path w="3636963" h="5222875">
                <a:moveTo>
                  <a:pt x="0" y="0"/>
                </a:moveTo>
                <a:lnTo>
                  <a:pt x="2001520" y="0"/>
                </a:lnTo>
                <a:lnTo>
                  <a:pt x="2001520" y="1321435"/>
                </a:lnTo>
                <a:lnTo>
                  <a:pt x="3636963" y="1321435"/>
                </a:lnTo>
                <a:lnTo>
                  <a:pt x="3636963" y="5222875"/>
                </a:lnTo>
                <a:lnTo>
                  <a:pt x="0" y="5222875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5547074" y="3569193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6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5547074" y="3921760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1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547074" y="5027928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5547074" y="5380495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9096664" y="3569193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44"/>
          <p:cNvSpPr>
            <a:spLocks noGrp="1" noEditPoints="1"/>
          </p:cNvSpPr>
          <p:nvPr>
            <p:ph type="body" sz="quarter" idx="20"/>
          </p:nvPr>
        </p:nvSpPr>
        <p:spPr>
          <a:xfrm>
            <a:off x="9096664" y="3921760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9096664" y="5027928"/>
            <a:ext cx="2255549" cy="332247"/>
          </a:xfrm>
        </p:spPr>
        <p:txBody>
          <a:bodyPr lIns="72000" tIns="0" rIns="7200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44"/>
          <p:cNvSpPr>
            <a:spLocks noGrp="1" noEditPoints="1"/>
          </p:cNvSpPr>
          <p:nvPr>
            <p:ph type="body" sz="quarter" idx="22"/>
          </p:nvPr>
        </p:nvSpPr>
        <p:spPr>
          <a:xfrm>
            <a:off x="9096664" y="5380495"/>
            <a:ext cx="2255549" cy="814149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625792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 noEditPoints="1"/>
          </p:cNvSpPr>
          <p:nvPr>
            <p:ph type="pic" sz="quarter" idx="13"/>
          </p:nvPr>
        </p:nvSpPr>
        <p:spPr>
          <a:xfrm>
            <a:off x="6257925" y="0"/>
            <a:ext cx="5934075" cy="3667124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4500245" cy="1600200"/>
          </a:xfrm>
        </p:spPr>
        <p:txBody>
          <a:bodyPr anchor="b">
            <a:noAutofit/>
          </a:bodyPr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803275" y="3429000"/>
            <a:ext cx="4500245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721314" y="422230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7"/>
          </p:nvPr>
        </p:nvSpPr>
        <p:spPr>
          <a:xfrm>
            <a:off x="7723175" y="487743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7721314" y="5546201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666240" y="3088640"/>
            <a:ext cx="2672080" cy="3112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 userDrawn="1"/>
        </p:nvSpPr>
        <p:spPr>
          <a:xfrm>
            <a:off x="4727413" y="3088640"/>
            <a:ext cx="2672080" cy="3112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 userDrawn="1"/>
        </p:nvSpPr>
        <p:spPr>
          <a:xfrm>
            <a:off x="7788586" y="3088640"/>
            <a:ext cx="2672080" cy="31121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1816735" y="4653280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2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1816735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4877908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7939081" y="4212221"/>
            <a:ext cx="2371090" cy="428554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4877908" y="4661095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16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7939081" y="4661095"/>
            <a:ext cx="2371090" cy="12837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6" y="811162"/>
            <a:ext cx="3924300" cy="1600200"/>
          </a:xfrm>
        </p:spPr>
        <p:txBody>
          <a:bodyPr anchor="b">
            <a:noAutofit/>
          </a:bodyPr>
          <a:lstStyle>
            <a:lvl1pPr algn="r"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74551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74551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16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488068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3488068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16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299200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299200" y="447086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9110332" y="4904301"/>
            <a:ext cx="2412000" cy="1296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1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110332" y="4469593"/>
            <a:ext cx="2412000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24" hasCustomPrompt="1"/>
          </p:nvPr>
        </p:nvSpPr>
        <p:spPr>
          <a:xfrm>
            <a:off x="4917439" y="800101"/>
            <a:ext cx="6434773" cy="1611262"/>
          </a:xfrm>
        </p:spPr>
        <p:txBody>
          <a:bodyPr lIns="36000" tIns="144000" rIns="36000" bIns="108000" anchor="b">
            <a:norm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81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rgbClr val="3843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2984593"/>
            <a:ext cx="10512425" cy="639904"/>
          </a:xfrm>
          <a:noFill/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243251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16047" y="3659222"/>
            <a:ext cx="9359904" cy="1139969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189703"/>
            <a:ext cx="5288969" cy="1681315"/>
          </a:xfrm>
        </p:spPr>
        <p:txBody>
          <a:bodyPr tIns="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10889" y="800100"/>
            <a:ext cx="5287407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34065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3596635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3596635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6258560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258560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919840" y="4333624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8919840" y="4765672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1" name="Date Placeholder 20"/>
          <p:cNvSpPr>
            <a:spLocks noGrp="1" noEditPoints="1"/>
          </p:cNvSpPr>
          <p:nvPr>
            <p:ph type="dt" sz="half" idx="22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2" name="Footer Placeholder 21"/>
          <p:cNvSpPr>
            <a:spLocks noGrp="1" noEditPoints="1"/>
          </p:cNvSpPr>
          <p:nvPr>
            <p:ph type="ftr" sz="quarter" idx="2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23" name="Slide Number Placeholder 22"/>
          <p:cNvSpPr>
            <a:spLocks noGrp="1" noEditPoints="1"/>
          </p:cNvSpPr>
          <p:nvPr>
            <p:ph type="sldNum" sz="quarter" idx="24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5" hasCustomPrompt="1"/>
          </p:nvPr>
        </p:nvSpPr>
        <p:spPr>
          <a:xfrm>
            <a:off x="6432161" y="800101"/>
            <a:ext cx="4920051" cy="2070916"/>
          </a:xfrm>
        </p:spPr>
        <p:txBody>
          <a:bodyPr lIns="36000" tIns="144000" rIns="36000" bIns="108000" anchor="b">
            <a:norm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39845" y="3034675"/>
            <a:ext cx="2267618" cy="31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 userDrawn="1"/>
        </p:nvSpPr>
        <p:spPr>
          <a:xfrm>
            <a:off x="2706805" y="3034675"/>
            <a:ext cx="2267618" cy="316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 userDrawn="1"/>
        </p:nvSpPr>
        <p:spPr>
          <a:xfrm>
            <a:off x="4973763" y="3034675"/>
            <a:ext cx="2267618" cy="316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78605" y="4631019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78605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1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2845565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5112523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2845565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5112523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240718" y="3034675"/>
            <a:ext cx="2267618" cy="316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ext Placeholder 41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7379478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7379478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9507690" y="3034675"/>
            <a:ext cx="2267618" cy="31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9646450" y="4204789"/>
            <a:ext cx="2012188" cy="435985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3" name="Text Placeholder 16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9646450" y="4638834"/>
            <a:ext cx="2012188" cy="130603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51831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Picture Placeholder 9"/>
          <p:cNvSpPr>
            <a:spLocks noGrp="1" noEditPoints="1"/>
          </p:cNvSpPr>
          <p:nvPr>
            <p:ph type="pic" sz="quarter" idx="13"/>
          </p:nvPr>
        </p:nvSpPr>
        <p:spPr>
          <a:xfrm>
            <a:off x="5183188" y="0"/>
            <a:ext cx="7008812" cy="68580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2" name="Date Placeholder 21"/>
          <p:cNvSpPr>
            <a:spLocks noGrp="1" noEditPoints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3" name="Footer Placeholder 22"/>
          <p:cNvSpPr>
            <a:spLocks noGrp="1" noEditPoints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110" y="805738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618110" y="1235474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18110" y="2627572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18110" y="3045733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618110" y="4393129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18110" y="4811290"/>
            <a:ext cx="3946968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7008812" y="0"/>
            <a:ext cx="518318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7674015" y="805738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7674015" y="1235474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4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7674015" y="2627572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7674015" y="3045733"/>
            <a:ext cx="3946967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6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7674015" y="4393129"/>
            <a:ext cx="3946967" cy="40658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7674015" y="4811290"/>
            <a:ext cx="3946968" cy="76731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2" name="Date Placeholder 21"/>
          <p:cNvSpPr>
            <a:spLocks noGrp="1" noEditPoints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23" name="Footer Placeholder 22"/>
          <p:cNvSpPr>
            <a:spLocks noGrp="1" noEditPoints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4" name="Slide Number Placeholder 23"/>
          <p:cNvSpPr>
            <a:spLocks noGrp="1" noEditPoint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9"/>
          <p:cNvSpPr>
            <a:spLocks noGrp="1" noEditPoints="1"/>
          </p:cNvSpPr>
          <p:nvPr>
            <p:ph type="pic" sz="quarter" idx="13"/>
          </p:nvPr>
        </p:nvSpPr>
        <p:spPr>
          <a:xfrm>
            <a:off x="0" y="0"/>
            <a:ext cx="7008812" cy="68580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3821" y="1"/>
            <a:ext cx="12205821" cy="37849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0748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9" name="Picture Placeholder 18"/>
          <p:cNvSpPr>
            <a:spLocks noGrp="1" noEditPoints="1"/>
          </p:cNvSpPr>
          <p:nvPr>
            <p:ph type="pic" idx="1"/>
          </p:nvPr>
        </p:nvSpPr>
        <p:spPr>
          <a:xfrm>
            <a:off x="979199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5142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idx="14"/>
          </p:nvPr>
        </p:nvSpPr>
        <p:spPr>
          <a:xfrm>
            <a:off x="9403205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5" name="Picture Placeholder 24"/>
          <p:cNvSpPr>
            <a:spLocks noGrp="1" noEditPoints="1"/>
          </p:cNvSpPr>
          <p:nvPr>
            <p:ph type="pic" idx="15"/>
          </p:nvPr>
        </p:nvSpPr>
        <p:spPr>
          <a:xfrm>
            <a:off x="3787201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6" name="Picture Placeholder 25"/>
          <p:cNvSpPr>
            <a:spLocks noGrp="1" noEditPoints="1"/>
          </p:cNvSpPr>
          <p:nvPr>
            <p:ph type="pic" idx="16"/>
          </p:nvPr>
        </p:nvSpPr>
        <p:spPr>
          <a:xfrm>
            <a:off x="6595203" y="2754549"/>
            <a:ext cx="1947147" cy="1947147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9" name="Date Placeholder 38"/>
          <p:cNvSpPr>
            <a:spLocks noGrp="1" noEditPoints="1"/>
          </p:cNvSpPr>
          <p:nvPr>
            <p:ph type="dt" sz="half" idx="21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0" name="Footer Placeholder 39"/>
          <p:cNvSpPr>
            <a:spLocks noGrp="1" noEditPoints="1"/>
          </p:cNvSpPr>
          <p:nvPr>
            <p:ph type="ftr" sz="quarter" idx="22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1" name="Slide Number Placeholder 40"/>
          <p:cNvSpPr>
            <a:spLocks noGrp="1" noEditPoints="1"/>
          </p:cNvSpPr>
          <p:nvPr>
            <p:ph type="sldNum" sz="quarter" idx="23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24" hasCustomPrompt="1"/>
          </p:nvPr>
        </p:nvSpPr>
        <p:spPr>
          <a:xfrm>
            <a:off x="1416046" y="1725604"/>
            <a:ext cx="9359906" cy="636077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831138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831138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8" name="Text Placeholder 16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3644655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1"/>
          <p:cNvSpPr>
            <a:spLocks noGrp="1" noEditPoints="1"/>
          </p:cNvSpPr>
          <p:nvPr>
            <p:ph type="body" sz="quarter" idx="28" hasCustomPrompt="1"/>
          </p:nvPr>
        </p:nvSpPr>
        <p:spPr>
          <a:xfrm>
            <a:off x="3644655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16"/>
          <p:cNvSpPr>
            <a:spLocks noGrp="1" noEditPoints="1"/>
          </p:cNvSpPr>
          <p:nvPr>
            <p:ph type="body" sz="quarter" idx="29" hasCustomPrompt="1"/>
          </p:nvPr>
        </p:nvSpPr>
        <p:spPr>
          <a:xfrm>
            <a:off x="6455787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2" name="Text Placeholder 41"/>
          <p:cNvSpPr>
            <a:spLocks noGrp="1" noEditPoints="1"/>
          </p:cNvSpPr>
          <p:nvPr>
            <p:ph type="body" sz="quarter" idx="30" hasCustomPrompt="1"/>
          </p:nvPr>
        </p:nvSpPr>
        <p:spPr>
          <a:xfrm>
            <a:off x="6455787" y="485946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3" name="Text Placeholder 16"/>
          <p:cNvSpPr>
            <a:spLocks noGrp="1" noEditPoints="1"/>
          </p:cNvSpPr>
          <p:nvPr>
            <p:ph type="body" sz="quarter" idx="31" hasCustomPrompt="1"/>
          </p:nvPr>
        </p:nvSpPr>
        <p:spPr>
          <a:xfrm>
            <a:off x="9266919" y="5292907"/>
            <a:ext cx="2098826" cy="90786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5" name="Text Placeholder 41"/>
          <p:cNvSpPr>
            <a:spLocks noGrp="1" noEditPoints="1"/>
          </p:cNvSpPr>
          <p:nvPr>
            <p:ph type="body" sz="quarter" idx="32" hasCustomPrompt="1"/>
          </p:nvPr>
        </p:nvSpPr>
        <p:spPr>
          <a:xfrm>
            <a:off x="9266919" y="4858199"/>
            <a:ext cx="2098826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5" y="811162"/>
            <a:ext cx="6300787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7464426" y="800101"/>
            <a:ext cx="3563938" cy="1611262"/>
          </a:xfrm>
        </p:spPr>
        <p:txBody>
          <a:bodyPr lIns="36000" tIns="0" rIns="36000" bIns="0" anchor="b">
            <a:noAutofit/>
          </a:bodyPr>
          <a:lstStyle>
            <a:lvl1pPr marL="0" indent="0">
              <a:lnSpc>
                <a:spcPct val="150000"/>
              </a:lnSpc>
              <a:buNone/>
              <a:defRPr lang="en-US" sz="1400" b="0" i="0" smtClean="0"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Picture Placeholder 9"/>
          <p:cNvSpPr>
            <a:spLocks noGrp="1" noEditPoints="1"/>
          </p:cNvSpPr>
          <p:nvPr>
            <p:ph type="pic" sz="quarter" idx="14"/>
          </p:nvPr>
        </p:nvSpPr>
        <p:spPr>
          <a:xfrm>
            <a:off x="803275" y="3429000"/>
            <a:ext cx="10548938" cy="3429000"/>
          </a:xfrm>
          <a:custGeom>
            <a:avLst/>
            <a:gdLst/>
            <a:ahLst/>
            <a:cxnLst/>
            <a:rect l="l" t="t" r="r" b="b"/>
            <a:pathLst>
              <a:path w="10548938" h="3429000">
                <a:moveTo>
                  <a:pt x="0" y="0"/>
                </a:moveTo>
                <a:lnTo>
                  <a:pt x="1762372" y="0"/>
                </a:lnTo>
                <a:lnTo>
                  <a:pt x="1762372" y="1134122"/>
                </a:lnTo>
                <a:lnTo>
                  <a:pt x="4301385" y="1134122"/>
                </a:lnTo>
                <a:lnTo>
                  <a:pt x="4301385" y="0"/>
                </a:lnTo>
                <a:lnTo>
                  <a:pt x="10548938" y="0"/>
                </a:lnTo>
                <a:lnTo>
                  <a:pt x="10548938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565647" y="0"/>
            <a:ext cx="2539013" cy="45631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orient="horz" pos="141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2127252"/>
            <a:ext cx="4397719" cy="1681315"/>
          </a:xfrm>
        </p:spPr>
        <p:txBody>
          <a:bodyPr lIns="72000" tIns="0" rIns="7200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3808567"/>
            <a:ext cx="4405333" cy="1573661"/>
          </a:xfrm>
        </p:spPr>
        <p:txBody>
          <a:bodyPr lIns="72000" tIns="180000" rIns="72000"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Date Placeholder 17"/>
          <p:cNvSpPr>
            <a:spLocks noGrp="1" noEditPoints="1"/>
          </p:cNvSpPr>
          <p:nvPr>
            <p:ph type="dt" sz="half" idx="14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9" name="Footer Placeholder 18"/>
          <p:cNvSpPr>
            <a:spLocks noGrp="1" noEditPoints="1"/>
          </p:cNvSpPr>
          <p:nvPr>
            <p:ph type="ftr" sz="quarter" idx="15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20" name="Slide Number Placeholder 19"/>
          <p:cNvSpPr>
            <a:spLocks noGrp="1" noEditPoints="1"/>
          </p:cNvSpPr>
          <p:nvPr>
            <p:ph type="sldNum" sz="quarter" idx="16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sz="quarter" idx="17"/>
          </p:nvPr>
        </p:nvSpPr>
        <p:spPr>
          <a:xfrm>
            <a:off x="6263148" y="2127251"/>
            <a:ext cx="5089065" cy="3254977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5463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90" y="2453170"/>
            <a:ext cx="3916686" cy="3770752"/>
          </a:xfrm>
        </p:spPr>
        <p:txBody>
          <a:bodyPr lIns="72000" tIns="0" anchor="t">
            <a:normAutofit/>
          </a:bodyPr>
          <a:lstStyle>
            <a:lvl1pPr>
              <a:defRPr lang="bg-BG" baseline="0" dirty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6" y="800100"/>
            <a:ext cx="3921168" cy="1619795"/>
          </a:xfrm>
        </p:spPr>
        <p:txBody>
          <a:bodyPr lIns="108000" tIns="36000" bIns="0" anchor="b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6274141" y="2419895"/>
            <a:ext cx="5076211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Picture Placeholder 5"/>
          <p:cNvSpPr>
            <a:spLocks noGrp="1" noEditPoints="1"/>
          </p:cNvSpPr>
          <p:nvPr>
            <p:ph type="pic" sz="quarter" idx="14"/>
          </p:nvPr>
        </p:nvSpPr>
        <p:spPr>
          <a:xfrm>
            <a:off x="6274141" y="3067050"/>
            <a:ext cx="5076484" cy="3133725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" name="Chevron 7"/>
          <p:cNvSpPr/>
          <p:nvPr userDrawn="1"/>
        </p:nvSpPr>
        <p:spPr>
          <a:xfrm>
            <a:off x="1469985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>
            <a:off x="3324379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5178773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7033167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8887562" y="3622876"/>
            <a:ext cx="1967696" cy="6829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" name="Text Placeholder 16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1389538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1389538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Date Placeholder 30"/>
          <p:cNvSpPr>
            <a:spLocks noGrp="1" noEditPoints="1"/>
          </p:cNvSpPr>
          <p:nvPr>
            <p:ph type="dt" sz="half" idx="27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2" name="Footer Placeholder 31"/>
          <p:cNvSpPr>
            <a:spLocks noGrp="1" noEditPoints="1"/>
          </p:cNvSpPr>
          <p:nvPr>
            <p:ph type="ftr" sz="quarter" idx="28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33" name="Slide Number Placeholder 32"/>
          <p:cNvSpPr>
            <a:spLocks noGrp="1" noEditPoints="1"/>
          </p:cNvSpPr>
          <p:nvPr>
            <p:ph type="sldNum" sz="quarter" idx="29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 Placeholder 16"/>
          <p:cNvSpPr>
            <a:spLocks noGrp="1" noEditPoints="1"/>
          </p:cNvSpPr>
          <p:nvPr>
            <p:ph type="body" sz="quarter" idx="30" hasCustomPrompt="1"/>
          </p:nvPr>
        </p:nvSpPr>
        <p:spPr>
          <a:xfrm>
            <a:off x="3295306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Text Placeholder 41"/>
          <p:cNvSpPr>
            <a:spLocks noGrp="1" noEditPoints="1"/>
          </p:cNvSpPr>
          <p:nvPr>
            <p:ph type="body" sz="quarter" idx="31" hasCustomPrompt="1"/>
          </p:nvPr>
        </p:nvSpPr>
        <p:spPr>
          <a:xfrm>
            <a:off x="3295306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8" name="Text Placeholder 16"/>
          <p:cNvSpPr>
            <a:spLocks noGrp="1" noEditPoints="1"/>
          </p:cNvSpPr>
          <p:nvPr>
            <p:ph type="body" sz="quarter" idx="32" hasCustomPrompt="1"/>
          </p:nvPr>
        </p:nvSpPr>
        <p:spPr>
          <a:xfrm>
            <a:off x="5201074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9" name="Text Placeholder 41"/>
          <p:cNvSpPr>
            <a:spLocks noGrp="1" noEditPoints="1"/>
          </p:cNvSpPr>
          <p:nvPr>
            <p:ph type="body" sz="quarter" idx="33" hasCustomPrompt="1"/>
          </p:nvPr>
        </p:nvSpPr>
        <p:spPr>
          <a:xfrm>
            <a:off x="5201074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1" name="Text Placeholder 16"/>
          <p:cNvSpPr>
            <a:spLocks noGrp="1" noEditPoints="1"/>
          </p:cNvSpPr>
          <p:nvPr>
            <p:ph type="body" sz="quarter" idx="34" hasCustomPrompt="1"/>
          </p:nvPr>
        </p:nvSpPr>
        <p:spPr>
          <a:xfrm>
            <a:off x="7106842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2" name="Text Placeholder 41"/>
          <p:cNvSpPr>
            <a:spLocks noGrp="1" noEditPoints="1"/>
          </p:cNvSpPr>
          <p:nvPr>
            <p:ph type="body" sz="quarter" idx="35" hasCustomPrompt="1"/>
          </p:nvPr>
        </p:nvSpPr>
        <p:spPr>
          <a:xfrm>
            <a:off x="7106842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4" name="Text Placeholder 16"/>
          <p:cNvSpPr>
            <a:spLocks noGrp="1" noEditPoints="1"/>
          </p:cNvSpPr>
          <p:nvPr>
            <p:ph type="body" sz="quarter" idx="36" hasCustomPrompt="1"/>
          </p:nvPr>
        </p:nvSpPr>
        <p:spPr>
          <a:xfrm>
            <a:off x="9012608" y="4876219"/>
            <a:ext cx="1749551" cy="1338745"/>
          </a:xfrm>
        </p:spPr>
        <p:txBody>
          <a:bodyPr tIns="7200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5" name="Text Placeholder 41"/>
          <p:cNvSpPr>
            <a:spLocks noGrp="1" noEditPoints="1"/>
          </p:cNvSpPr>
          <p:nvPr>
            <p:ph type="body" sz="quarter" idx="37" hasCustomPrompt="1"/>
          </p:nvPr>
        </p:nvSpPr>
        <p:spPr>
          <a:xfrm>
            <a:off x="9012608" y="4442782"/>
            <a:ext cx="1749551" cy="432000"/>
          </a:xfrm>
        </p:spPr>
        <p:txBody>
          <a:bodyPr bIns="0" anchor="b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4" name="Text Placeholder 41"/>
          <p:cNvSpPr>
            <a:spLocks noGrp="1" noEditPoints="1"/>
          </p:cNvSpPr>
          <p:nvPr>
            <p:ph type="body" sz="quarter" idx="38" hasCustomPrompt="1"/>
          </p:nvPr>
        </p:nvSpPr>
        <p:spPr>
          <a:xfrm>
            <a:off x="1868129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6" name="Text Placeholder 41"/>
          <p:cNvSpPr>
            <a:spLocks noGrp="1" noEditPoints="1"/>
          </p:cNvSpPr>
          <p:nvPr>
            <p:ph type="body" sz="quarter" idx="39" hasCustomPrompt="1"/>
          </p:nvPr>
        </p:nvSpPr>
        <p:spPr>
          <a:xfrm>
            <a:off x="3724242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7" name="Text Placeholder 41"/>
          <p:cNvSpPr>
            <a:spLocks noGrp="1" noEditPoints="1"/>
          </p:cNvSpPr>
          <p:nvPr>
            <p:ph type="body" sz="quarter" idx="40" hasCustomPrompt="1"/>
          </p:nvPr>
        </p:nvSpPr>
        <p:spPr>
          <a:xfrm>
            <a:off x="5580355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9" name="Text Placeholder 41"/>
          <p:cNvSpPr>
            <a:spLocks noGrp="1" noEditPoints="1"/>
          </p:cNvSpPr>
          <p:nvPr>
            <p:ph type="body" sz="quarter" idx="41" hasCustomPrompt="1"/>
          </p:nvPr>
        </p:nvSpPr>
        <p:spPr>
          <a:xfrm>
            <a:off x="7436468" y="3748329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70" name="Text Placeholder 41"/>
          <p:cNvSpPr>
            <a:spLocks noGrp="1" noEditPoints="1"/>
          </p:cNvSpPr>
          <p:nvPr>
            <p:ph type="body" sz="quarter" idx="42" hasCustomPrompt="1"/>
          </p:nvPr>
        </p:nvSpPr>
        <p:spPr>
          <a:xfrm>
            <a:off x="9292580" y="3746748"/>
            <a:ext cx="1270960" cy="432000"/>
          </a:xfrm>
        </p:spPr>
        <p:txBody>
          <a:bodyPr bIns="0"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96365"/>
            <a:ext cx="12192000" cy="4282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842627"/>
            <a:ext cx="4397719" cy="1681315"/>
          </a:xfrm>
        </p:spPr>
        <p:txBody>
          <a:bodyPr lIns="72000" tIns="0" rIns="7200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3523942"/>
            <a:ext cx="4405333" cy="1573661"/>
          </a:xfrm>
        </p:spPr>
        <p:txBody>
          <a:bodyPr lIns="72000" tIns="180000" rIns="72000" anchor="t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0" name="Date Placeholder 9"/>
          <p:cNvSpPr>
            <a:spLocks noGrp="1" noEditPoints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1" name="Footer Placeholder 10"/>
          <p:cNvSpPr>
            <a:spLocks noGrp="1" noEditPoints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2" name="Slide Number Placeholder 11"/>
          <p:cNvSpPr>
            <a:spLocks noGrp="1" noEditPoints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sz="quarter" idx="17"/>
          </p:nvPr>
        </p:nvSpPr>
        <p:spPr>
          <a:xfrm>
            <a:off x="6213988" y="1842628"/>
            <a:ext cx="5138226" cy="3254836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443613" y="2886789"/>
            <a:ext cx="4905339" cy="400050"/>
          </a:xfrm>
        </p:spPr>
        <p:txBody>
          <a:bodyPr lIns="72000" tIns="36000" rIns="72000" bIns="36000" anchor="b">
            <a:no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6443614" y="3318836"/>
            <a:ext cx="4906738" cy="1519381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5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8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443613" y="4953965"/>
            <a:ext cx="4908600" cy="1239030"/>
          </a:xfrm>
        </p:spPr>
        <p:txBody>
          <a:bodyPr tIns="72000">
            <a:noAutofit/>
          </a:bodyPr>
          <a:lstStyle>
            <a:lvl1pPr marL="0" indent="0">
              <a:lnSpc>
                <a:spcPct val="100000"/>
              </a:lnSpc>
              <a:buNone/>
              <a:defRPr sz="15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443612" y="2108373"/>
            <a:ext cx="4905339" cy="400050"/>
          </a:xfrm>
        </p:spPr>
        <p:txBody>
          <a:bodyPr lIns="72000" tIns="36000" rIns="72000" bIns="3600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6443613" y="800100"/>
            <a:ext cx="4905338" cy="912813"/>
          </a:xfrm>
        </p:spPr>
        <p:txBody>
          <a:bodyPr anchor="b">
            <a:noAutofit/>
          </a:bodyPr>
          <a:lstStyle>
            <a:lvl1pPr marL="0" indent="0">
              <a:buNone/>
              <a:defRPr sz="3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3400" b="1"/>
            </a:lvl2pPr>
            <a:lvl3pPr marL="914400" indent="0">
              <a:buNone/>
              <a:defRPr sz="3400" b="1"/>
            </a:lvl3pPr>
            <a:lvl4pPr marL="1371600" indent="0">
              <a:buNone/>
              <a:defRPr sz="3400" b="1"/>
            </a:lvl4pPr>
            <a:lvl5pPr marL="1828800" indent="0">
              <a:buNone/>
              <a:defRPr sz="3400" b="1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593840" y="2621280"/>
            <a:ext cx="670560" cy="6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Picture Placeholder 52"/>
          <p:cNvSpPr>
            <a:spLocks noGrp="1" noEditPoints="1"/>
          </p:cNvSpPr>
          <p:nvPr>
            <p:ph type="pic" sz="quarter" idx="24"/>
          </p:nvPr>
        </p:nvSpPr>
        <p:spPr>
          <a:xfrm>
            <a:off x="0" y="132928"/>
            <a:ext cx="6041390" cy="6060067"/>
          </a:xfrm>
          <a:custGeom>
            <a:avLst/>
            <a:gdLst/>
            <a:ahLst/>
            <a:cxnLst/>
            <a:rect l="l" t="t" r="r" b="b"/>
            <a:pathLst>
              <a:path w="6041390" h="6060067">
                <a:moveTo>
                  <a:pt x="4055443" y="4097953"/>
                </a:moveTo>
                <a:lnTo>
                  <a:pt x="5036499" y="5079010"/>
                </a:lnTo>
                <a:lnTo>
                  <a:pt x="4055443" y="6060067"/>
                </a:lnTo>
                <a:lnTo>
                  <a:pt x="3074386" y="5079010"/>
                </a:lnTo>
                <a:lnTo>
                  <a:pt x="4055443" y="4097953"/>
                </a:lnTo>
                <a:close/>
                <a:moveTo>
                  <a:pt x="5065482" y="3072817"/>
                </a:moveTo>
                <a:lnTo>
                  <a:pt x="6041390" y="4048725"/>
                </a:lnTo>
                <a:lnTo>
                  <a:pt x="6041390" y="4059022"/>
                </a:lnTo>
                <a:lnTo>
                  <a:pt x="5065482" y="5034931"/>
                </a:lnTo>
                <a:lnTo>
                  <a:pt x="4084425" y="4053874"/>
                </a:lnTo>
                <a:lnTo>
                  <a:pt x="5065482" y="3072817"/>
                </a:lnTo>
                <a:close/>
                <a:moveTo>
                  <a:pt x="3033670" y="3072817"/>
                </a:moveTo>
                <a:lnTo>
                  <a:pt x="4014727" y="4053874"/>
                </a:lnTo>
                <a:lnTo>
                  <a:pt x="3033670" y="5034931"/>
                </a:lnTo>
                <a:lnTo>
                  <a:pt x="2052613" y="4053874"/>
                </a:lnTo>
                <a:lnTo>
                  <a:pt x="3033670" y="3072817"/>
                </a:lnTo>
                <a:close/>
                <a:moveTo>
                  <a:pt x="1001857" y="3072817"/>
                </a:moveTo>
                <a:lnTo>
                  <a:pt x="1982915" y="4053874"/>
                </a:lnTo>
                <a:lnTo>
                  <a:pt x="1001857" y="5034931"/>
                </a:lnTo>
                <a:lnTo>
                  <a:pt x="20800" y="4053874"/>
                </a:lnTo>
                <a:lnTo>
                  <a:pt x="1001857" y="3072817"/>
                </a:lnTo>
                <a:close/>
                <a:moveTo>
                  <a:pt x="0" y="2062428"/>
                </a:moveTo>
                <a:lnTo>
                  <a:pt x="967605" y="3030033"/>
                </a:lnTo>
                <a:lnTo>
                  <a:pt x="0" y="3997637"/>
                </a:lnTo>
                <a:lnTo>
                  <a:pt x="0" y="2062428"/>
                </a:lnTo>
                <a:close/>
                <a:moveTo>
                  <a:pt x="4048806" y="2048976"/>
                </a:moveTo>
                <a:lnTo>
                  <a:pt x="5029863" y="3030033"/>
                </a:lnTo>
                <a:lnTo>
                  <a:pt x="4048806" y="4011089"/>
                </a:lnTo>
                <a:lnTo>
                  <a:pt x="3067749" y="3030033"/>
                </a:lnTo>
                <a:lnTo>
                  <a:pt x="4048806" y="2048976"/>
                </a:lnTo>
                <a:close/>
                <a:moveTo>
                  <a:pt x="2016995" y="2048976"/>
                </a:moveTo>
                <a:lnTo>
                  <a:pt x="2998051" y="3030033"/>
                </a:lnTo>
                <a:lnTo>
                  <a:pt x="2016995" y="4011089"/>
                </a:lnTo>
                <a:lnTo>
                  <a:pt x="1035938" y="3030033"/>
                </a:lnTo>
                <a:lnTo>
                  <a:pt x="2016995" y="2048976"/>
                </a:lnTo>
                <a:close/>
                <a:moveTo>
                  <a:pt x="5065482" y="1023841"/>
                </a:moveTo>
                <a:lnTo>
                  <a:pt x="6041390" y="1999748"/>
                </a:lnTo>
                <a:lnTo>
                  <a:pt x="6041390" y="2010046"/>
                </a:lnTo>
                <a:lnTo>
                  <a:pt x="5065482" y="2985954"/>
                </a:lnTo>
                <a:lnTo>
                  <a:pt x="4084425" y="2004897"/>
                </a:lnTo>
                <a:lnTo>
                  <a:pt x="5065482" y="1023841"/>
                </a:lnTo>
                <a:close/>
                <a:moveTo>
                  <a:pt x="3033670" y="1023841"/>
                </a:moveTo>
                <a:lnTo>
                  <a:pt x="4014727" y="2004897"/>
                </a:lnTo>
                <a:lnTo>
                  <a:pt x="3033670" y="2985954"/>
                </a:lnTo>
                <a:lnTo>
                  <a:pt x="2052613" y="2004897"/>
                </a:lnTo>
                <a:lnTo>
                  <a:pt x="3033670" y="1023841"/>
                </a:lnTo>
                <a:close/>
                <a:moveTo>
                  <a:pt x="1003224" y="1023841"/>
                </a:moveTo>
                <a:lnTo>
                  <a:pt x="1984280" y="2004897"/>
                </a:lnTo>
                <a:lnTo>
                  <a:pt x="1003224" y="2985954"/>
                </a:lnTo>
                <a:lnTo>
                  <a:pt x="22167" y="2004897"/>
                </a:lnTo>
                <a:lnTo>
                  <a:pt x="1003224" y="1023841"/>
                </a:lnTo>
                <a:close/>
                <a:moveTo>
                  <a:pt x="4048806" y="0"/>
                </a:moveTo>
                <a:lnTo>
                  <a:pt x="5029863" y="981057"/>
                </a:lnTo>
                <a:lnTo>
                  <a:pt x="4048806" y="1962113"/>
                </a:lnTo>
                <a:lnTo>
                  <a:pt x="3067749" y="981057"/>
                </a:lnTo>
                <a:lnTo>
                  <a:pt x="4048806" y="0"/>
                </a:lnTo>
                <a:close/>
                <a:moveTo>
                  <a:pt x="2018361" y="0"/>
                </a:moveTo>
                <a:lnTo>
                  <a:pt x="2999417" y="981057"/>
                </a:lnTo>
                <a:lnTo>
                  <a:pt x="2018361" y="1962113"/>
                </a:lnTo>
                <a:lnTo>
                  <a:pt x="1037304" y="981057"/>
                </a:lnTo>
                <a:lnTo>
                  <a:pt x="2018361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803276" y="2886789"/>
            <a:ext cx="4905339" cy="400050"/>
          </a:xfrm>
        </p:spPr>
        <p:txBody>
          <a:bodyPr lIns="72000" tIns="36000" rIns="72000" bIns="36000" anchor="b">
            <a:no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1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803277" y="3318836"/>
            <a:ext cx="4906738" cy="1519381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5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8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03276" y="4953965"/>
            <a:ext cx="4908600" cy="1239030"/>
          </a:xfrm>
        </p:spPr>
        <p:txBody>
          <a:bodyPr tIns="72000">
            <a:noAutofit/>
          </a:bodyPr>
          <a:lstStyle>
            <a:lvl1pPr marL="0" indent="0">
              <a:lnSpc>
                <a:spcPct val="100000"/>
              </a:lnSpc>
              <a:buNone/>
              <a:defRPr sz="15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1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803275" y="2108373"/>
            <a:ext cx="4905339" cy="400050"/>
          </a:xfrm>
        </p:spPr>
        <p:txBody>
          <a:bodyPr lIns="72000" tIns="36000" rIns="72000" bIns="36000" anchor="t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803276" y="800100"/>
            <a:ext cx="4905338" cy="912813"/>
          </a:xfrm>
        </p:spPr>
        <p:txBody>
          <a:bodyPr anchor="b">
            <a:noAutofit/>
          </a:bodyPr>
          <a:lstStyle>
            <a:lvl1pPr marL="0" indent="0">
              <a:buNone/>
              <a:defRPr sz="34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3400" b="1"/>
            </a:lvl2pPr>
            <a:lvl3pPr marL="914400" indent="0">
              <a:buNone/>
              <a:defRPr sz="3400" b="1"/>
            </a:lvl3pPr>
            <a:lvl4pPr marL="1371600" indent="0">
              <a:buNone/>
              <a:defRPr sz="3400" b="1"/>
            </a:lvl4pPr>
            <a:lvl5pPr marL="1828800" indent="0">
              <a:buNone/>
              <a:defRPr sz="3400" b="1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953503" y="2621280"/>
            <a:ext cx="670560" cy="60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Picture Placeholder 52"/>
          <p:cNvSpPr>
            <a:spLocks noGrp="1" noEditPoints="1"/>
          </p:cNvSpPr>
          <p:nvPr>
            <p:ph type="pic" sz="quarter" idx="24"/>
          </p:nvPr>
        </p:nvSpPr>
        <p:spPr>
          <a:xfrm flipH="1">
            <a:off x="6150610" y="132928"/>
            <a:ext cx="6041390" cy="6060067"/>
          </a:xfrm>
          <a:custGeom>
            <a:avLst/>
            <a:gdLst/>
            <a:ahLst/>
            <a:cxnLst/>
            <a:rect l="l" t="t" r="r" b="b"/>
            <a:pathLst>
              <a:path w="6041390" h="6060067">
                <a:moveTo>
                  <a:pt x="4055443" y="4097953"/>
                </a:moveTo>
                <a:lnTo>
                  <a:pt x="5036499" y="5079010"/>
                </a:lnTo>
                <a:lnTo>
                  <a:pt x="4055443" y="6060067"/>
                </a:lnTo>
                <a:lnTo>
                  <a:pt x="3074386" y="5079010"/>
                </a:lnTo>
                <a:lnTo>
                  <a:pt x="4055443" y="4097953"/>
                </a:lnTo>
                <a:close/>
                <a:moveTo>
                  <a:pt x="5065482" y="3072817"/>
                </a:moveTo>
                <a:lnTo>
                  <a:pt x="6041390" y="4048725"/>
                </a:lnTo>
                <a:lnTo>
                  <a:pt x="6041390" y="4059022"/>
                </a:lnTo>
                <a:lnTo>
                  <a:pt x="5065482" y="5034931"/>
                </a:lnTo>
                <a:lnTo>
                  <a:pt x="4084425" y="4053874"/>
                </a:lnTo>
                <a:lnTo>
                  <a:pt x="5065482" y="3072817"/>
                </a:lnTo>
                <a:close/>
                <a:moveTo>
                  <a:pt x="3033670" y="3072817"/>
                </a:moveTo>
                <a:lnTo>
                  <a:pt x="4014727" y="4053874"/>
                </a:lnTo>
                <a:lnTo>
                  <a:pt x="3033670" y="5034931"/>
                </a:lnTo>
                <a:lnTo>
                  <a:pt x="2052613" y="4053874"/>
                </a:lnTo>
                <a:lnTo>
                  <a:pt x="3033670" y="3072817"/>
                </a:lnTo>
                <a:close/>
                <a:moveTo>
                  <a:pt x="1001857" y="3072817"/>
                </a:moveTo>
                <a:lnTo>
                  <a:pt x="1982915" y="4053874"/>
                </a:lnTo>
                <a:lnTo>
                  <a:pt x="1001857" y="5034931"/>
                </a:lnTo>
                <a:lnTo>
                  <a:pt x="20800" y="4053874"/>
                </a:lnTo>
                <a:lnTo>
                  <a:pt x="1001857" y="3072817"/>
                </a:lnTo>
                <a:close/>
                <a:moveTo>
                  <a:pt x="0" y="2062428"/>
                </a:moveTo>
                <a:lnTo>
                  <a:pt x="967605" y="3030033"/>
                </a:lnTo>
                <a:lnTo>
                  <a:pt x="0" y="3997637"/>
                </a:lnTo>
                <a:lnTo>
                  <a:pt x="0" y="2062428"/>
                </a:lnTo>
                <a:close/>
                <a:moveTo>
                  <a:pt x="4048806" y="2048976"/>
                </a:moveTo>
                <a:lnTo>
                  <a:pt x="5029863" y="3030033"/>
                </a:lnTo>
                <a:lnTo>
                  <a:pt x="4048806" y="4011089"/>
                </a:lnTo>
                <a:lnTo>
                  <a:pt x="3067749" y="3030033"/>
                </a:lnTo>
                <a:lnTo>
                  <a:pt x="4048806" y="2048976"/>
                </a:lnTo>
                <a:close/>
                <a:moveTo>
                  <a:pt x="2016995" y="2048976"/>
                </a:moveTo>
                <a:lnTo>
                  <a:pt x="2998051" y="3030033"/>
                </a:lnTo>
                <a:lnTo>
                  <a:pt x="2016995" y="4011089"/>
                </a:lnTo>
                <a:lnTo>
                  <a:pt x="1035938" y="3030033"/>
                </a:lnTo>
                <a:lnTo>
                  <a:pt x="2016995" y="2048976"/>
                </a:lnTo>
                <a:close/>
                <a:moveTo>
                  <a:pt x="5065482" y="1023841"/>
                </a:moveTo>
                <a:lnTo>
                  <a:pt x="6041390" y="1999748"/>
                </a:lnTo>
                <a:lnTo>
                  <a:pt x="6041390" y="2010046"/>
                </a:lnTo>
                <a:lnTo>
                  <a:pt x="5065482" y="2985954"/>
                </a:lnTo>
                <a:lnTo>
                  <a:pt x="4084425" y="2004897"/>
                </a:lnTo>
                <a:lnTo>
                  <a:pt x="5065482" y="1023841"/>
                </a:lnTo>
                <a:close/>
                <a:moveTo>
                  <a:pt x="3033670" y="1023841"/>
                </a:moveTo>
                <a:lnTo>
                  <a:pt x="4014727" y="2004897"/>
                </a:lnTo>
                <a:lnTo>
                  <a:pt x="3033670" y="2985954"/>
                </a:lnTo>
                <a:lnTo>
                  <a:pt x="2052613" y="2004897"/>
                </a:lnTo>
                <a:lnTo>
                  <a:pt x="3033670" y="1023841"/>
                </a:lnTo>
                <a:close/>
                <a:moveTo>
                  <a:pt x="1003224" y="1023841"/>
                </a:moveTo>
                <a:lnTo>
                  <a:pt x="1984280" y="2004897"/>
                </a:lnTo>
                <a:lnTo>
                  <a:pt x="1003224" y="2985954"/>
                </a:lnTo>
                <a:lnTo>
                  <a:pt x="22167" y="2004897"/>
                </a:lnTo>
                <a:lnTo>
                  <a:pt x="1003224" y="1023841"/>
                </a:lnTo>
                <a:close/>
                <a:moveTo>
                  <a:pt x="4048806" y="0"/>
                </a:moveTo>
                <a:lnTo>
                  <a:pt x="5029863" y="981057"/>
                </a:lnTo>
                <a:lnTo>
                  <a:pt x="4048806" y="1962113"/>
                </a:lnTo>
                <a:lnTo>
                  <a:pt x="3067749" y="981057"/>
                </a:lnTo>
                <a:lnTo>
                  <a:pt x="4048806" y="0"/>
                </a:lnTo>
                <a:close/>
                <a:moveTo>
                  <a:pt x="2018361" y="0"/>
                </a:moveTo>
                <a:lnTo>
                  <a:pt x="2999417" y="981057"/>
                </a:lnTo>
                <a:lnTo>
                  <a:pt x="2018361" y="1962113"/>
                </a:lnTo>
                <a:lnTo>
                  <a:pt x="1037304" y="981057"/>
                </a:lnTo>
                <a:lnTo>
                  <a:pt x="2018361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 noEditPoints="1"/>
          </p:cNvSpPr>
          <p:nvPr>
            <p:ph type="body" sz="quarter" idx="10"/>
          </p:nvPr>
        </p:nvSpPr>
        <p:spPr>
          <a:xfrm>
            <a:off x="2396868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2" name="Text Placeholder 18"/>
          <p:cNvSpPr>
            <a:spLocks noGrp="1" noEditPoints="1"/>
          </p:cNvSpPr>
          <p:nvPr>
            <p:ph type="body" sz="quarter" idx="11"/>
          </p:nvPr>
        </p:nvSpPr>
        <p:spPr>
          <a:xfrm>
            <a:off x="427490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3" name="Text Placeholder 18"/>
          <p:cNvSpPr>
            <a:spLocks noGrp="1" noEditPoints="1"/>
          </p:cNvSpPr>
          <p:nvPr>
            <p:ph type="body" sz="quarter" idx="12"/>
          </p:nvPr>
        </p:nvSpPr>
        <p:spPr>
          <a:xfrm>
            <a:off x="6335623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18"/>
          <p:cNvSpPr>
            <a:spLocks noGrp="1" noEditPoints="1"/>
          </p:cNvSpPr>
          <p:nvPr>
            <p:ph type="body" sz="quarter" idx="13"/>
          </p:nvPr>
        </p:nvSpPr>
        <p:spPr>
          <a:xfrm>
            <a:off x="4366245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5" name="Text Placeholder 18"/>
          <p:cNvSpPr>
            <a:spLocks noGrp="1" noEditPoints="1"/>
          </p:cNvSpPr>
          <p:nvPr>
            <p:ph type="body" sz="quarter" idx="14"/>
          </p:nvPr>
        </p:nvSpPr>
        <p:spPr>
          <a:xfrm>
            <a:off x="10274377" y="4509548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6" name="Text Placeholder 18"/>
          <p:cNvSpPr>
            <a:spLocks noGrp="1" noEditPoints="1"/>
          </p:cNvSpPr>
          <p:nvPr>
            <p:ph type="body" sz="quarter" idx="15"/>
          </p:nvPr>
        </p:nvSpPr>
        <p:spPr>
          <a:xfrm>
            <a:off x="8304999" y="2881403"/>
            <a:ext cx="1490134" cy="837037"/>
          </a:xfrm>
          <a:ln w="63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3046337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1076959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5015715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 userDrawn="1"/>
        </p:nvSpPr>
        <p:spPr>
          <a:xfrm>
            <a:off x="6985093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8954471" y="4014478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10923847" y="4017366"/>
            <a:ext cx="191194" cy="1911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1011612" y="3952019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2980307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 userDrawn="1"/>
        </p:nvSpPr>
        <p:spPr>
          <a:xfrm>
            <a:off x="4950368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6919747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8889122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10858499" y="3949131"/>
            <a:ext cx="321888" cy="32188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110075"/>
            <a:ext cx="945581" cy="10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 userDrawn="1"/>
        </p:nvSpPr>
        <p:spPr>
          <a:xfrm>
            <a:off x="945581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398846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 userDrawn="1"/>
        </p:nvSpPr>
        <p:spPr>
          <a:xfrm>
            <a:off x="2914276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 userDrawn="1"/>
        </p:nvSpPr>
        <p:spPr>
          <a:xfrm>
            <a:off x="4882971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3367884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6851666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 userDrawn="1"/>
        </p:nvCxnSpPr>
        <p:spPr>
          <a:xfrm flipV="1">
            <a:off x="5336236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 userDrawn="1"/>
        </p:nvSpPr>
        <p:spPr>
          <a:xfrm>
            <a:off x="8822408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7306978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 userDrawn="1"/>
        </p:nvSpPr>
        <p:spPr>
          <a:xfrm>
            <a:off x="10793153" y="3883100"/>
            <a:ext cx="453950" cy="4539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276353" y="4110075"/>
            <a:ext cx="1515430" cy="1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>
            <a:off x="11247103" y="4110075"/>
            <a:ext cx="94489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 userDrawn="1"/>
        </p:nvSpPr>
        <p:spPr>
          <a:xfrm>
            <a:off x="4882971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 userDrawn="1"/>
        </p:nvSpPr>
        <p:spPr>
          <a:xfrm>
            <a:off x="8822408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 userDrawn="1"/>
        </p:nvSpPr>
        <p:spPr>
          <a:xfrm>
            <a:off x="2914276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 userDrawn="1"/>
        </p:nvSpPr>
        <p:spPr>
          <a:xfrm>
            <a:off x="6851666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 userDrawn="1"/>
        </p:nvSpPr>
        <p:spPr>
          <a:xfrm>
            <a:off x="10793153" y="5519083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 userDrawn="1"/>
        </p:nvSpPr>
        <p:spPr>
          <a:xfrm>
            <a:off x="945581" y="2253819"/>
            <a:ext cx="453950" cy="453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1172556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flipV="1">
            <a:off x="3144695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flipV="1">
            <a:off x="5106948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flipV="1">
            <a:off x="7079087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flipV="1">
            <a:off x="9051225" y="371844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flipV="1">
            <a:off x="11023364" y="4341220"/>
            <a:ext cx="1" cy="1646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itle 1"/>
          <p:cNvSpPr>
            <a:spLocks noGrp="1" noEditPoints="1"/>
          </p:cNvSpPr>
          <p:nvPr>
            <p:ph type="title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76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43047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02" name="Text Placeholder 41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2448794" y="2421202"/>
            <a:ext cx="3515934" cy="432000"/>
          </a:xfrm>
        </p:spPr>
        <p:txBody>
          <a:bodyPr bIns="0"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03" name="Text Placeholder 41"/>
          <p:cNvSpPr>
            <a:spLocks noGrp="1" noEditPoints="1"/>
          </p:cNvSpPr>
          <p:nvPr>
            <p:ph type="body" sz="quarter" idx="27" hasCustomPrompt="1"/>
          </p:nvPr>
        </p:nvSpPr>
        <p:spPr>
          <a:xfrm>
            <a:off x="6593498" y="2420938"/>
            <a:ext cx="3515934" cy="432000"/>
          </a:xfrm>
        </p:spPr>
        <p:txBody>
          <a:bodyPr bIns="0" anchor="t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04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31472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0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800100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5992" name="Text Placeholder 3"/>
          <p:cNvSpPr>
            <a:spLocks noGrp="1" noEditPoints="1"/>
          </p:cNvSpPr>
          <p:nvPr>
            <p:ph type="body" sz="half" idx="13" hasCustomPrompt="1"/>
          </p:nvPr>
        </p:nvSpPr>
        <p:spPr>
          <a:xfrm>
            <a:off x="1431599" y="1431472"/>
            <a:ext cx="9344352" cy="636077"/>
          </a:xfrm>
          <a:noFill/>
        </p:spPr>
        <p:txBody>
          <a:bodyPr lIns="36000" tIns="0" rIns="36000" bIns="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10889" y="1189703"/>
            <a:ext cx="6653536" cy="1681315"/>
          </a:xfrm>
        </p:spPr>
        <p:txBody>
          <a:bodyPr tIns="0" anchor="t">
            <a:noAutofit/>
          </a:bodyPr>
          <a:lstStyle>
            <a:lvl1pPr>
              <a:defRPr lang="bg-BG" baseline="0" dirty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03275" y="800100"/>
            <a:ext cx="6661149" cy="389603"/>
          </a:xfrm>
        </p:spPr>
        <p:txBody>
          <a:bodyPr anchor="ctr"/>
          <a:lstStyle>
            <a:lvl1pPr marL="0" indent="0">
              <a:buNone/>
              <a:defRPr sz="1600" b="1">
                <a:solidFill>
                  <a:srgbClr val="96969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4572059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5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34065" y="5004107"/>
            <a:ext cx="2262525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1" name="Text Placeholder 41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3619321" y="4572059"/>
            <a:ext cx="2261880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2" name="Text Placeholder 44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619322" y="5004107"/>
            <a:ext cx="2261880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4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313793" y="4572059"/>
            <a:ext cx="2252664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5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313794" y="5004107"/>
            <a:ext cx="2252663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57" name="Text Placeholder 41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8999049" y="4572059"/>
            <a:ext cx="2252663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8" name="Text Placeholder 44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8999050" y="5004107"/>
            <a:ext cx="2252663" cy="1196668"/>
          </a:xfrm>
        </p:spPr>
        <p:txBody>
          <a:bodyPr wrap="square"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63" name="Date Placeholder 62"/>
          <p:cNvSpPr>
            <a:spLocks noGrp="1" noEditPoints="1"/>
          </p:cNvSpPr>
          <p:nvPr>
            <p:ph type="dt" sz="half" idx="25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4" name="Footer Placeholder 63"/>
          <p:cNvSpPr>
            <a:spLocks noGrp="1" noEditPoints="1"/>
          </p:cNvSpPr>
          <p:nvPr>
            <p:ph type="ftr" sz="quarter" idx="26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5" name="Slide Number Placeholder 64"/>
          <p:cNvSpPr>
            <a:spLocks noGrp="1" noEditPoints="1"/>
          </p:cNvSpPr>
          <p:nvPr>
            <p:ph type="sldNum" sz="quarter" idx="27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08A15EFF-019F-D635-7EA7-B31CF86FF5F0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DB4E73D4-9168-BB62-03F2-A5A0C54C976F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36">
            <a:extLst>
              <a:ext uri="{FF2B5EF4-FFF2-40B4-BE49-F238E27FC236}">
                <a16:creationId xmlns:a16="http://schemas.microsoft.com/office/drawing/2014/main" id="{E32AF0A8-92B3-DB8E-0FAB-E725206A7D14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4" name="Freeform 38">
            <a:extLst>
              <a:ext uri="{FF2B5EF4-FFF2-40B4-BE49-F238E27FC236}">
                <a16:creationId xmlns:a16="http://schemas.microsoft.com/office/drawing/2014/main" id="{6E3792CC-F37D-3BC8-A503-EE7387F8A970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Freeform 40">
            <a:extLst>
              <a:ext uri="{FF2B5EF4-FFF2-40B4-BE49-F238E27FC236}">
                <a16:creationId xmlns:a16="http://schemas.microsoft.com/office/drawing/2014/main" id="{D12761A5-A6C0-FC5A-69EE-DA1106333554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874877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877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3159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4669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2235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35843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20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03275" y="800100"/>
            <a:ext cx="6661149" cy="389603"/>
          </a:xfrm>
        </p:spPr>
        <p:txBody>
          <a:bodyPr anchor="ctr"/>
          <a:lstStyle>
            <a:lvl1pPr marL="0" indent="0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3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934065" y="2251800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5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943280" y="2664184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9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10889" y="1189703"/>
            <a:ext cx="6653536" cy="501445"/>
          </a:xfrm>
        </p:spPr>
        <p:txBody>
          <a:bodyPr tIns="0" anchor="t">
            <a:noAutofit/>
          </a:bodyPr>
          <a:lstStyle>
            <a:lvl1pPr>
              <a:defRPr lang="bg-BG" baseline="0" dirty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0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6563032" y="2251799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Text Placeholder 44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6572247" y="2664183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6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934065" y="3624885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Text Placeholder 44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943280" y="4037269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8" name="Text Placeholder 41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6563032" y="3624884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Text Placeholder 44"/>
          <p:cNvSpPr>
            <a:spLocks noGrp="1" noEditPoints="1"/>
          </p:cNvSpPr>
          <p:nvPr>
            <p:ph type="body" sz="quarter" idx="21" hasCustomPrompt="1"/>
          </p:nvPr>
        </p:nvSpPr>
        <p:spPr>
          <a:xfrm>
            <a:off x="6572247" y="4037268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22" hasCustomPrompt="1"/>
          </p:nvPr>
        </p:nvSpPr>
        <p:spPr>
          <a:xfrm>
            <a:off x="943280" y="5044405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44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952495" y="5456789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32" name="Text Placeholder 41"/>
          <p:cNvSpPr>
            <a:spLocks noGrp="1" noEditPoints="1"/>
          </p:cNvSpPr>
          <p:nvPr>
            <p:ph type="body" sz="quarter" idx="24" hasCustomPrompt="1"/>
          </p:nvPr>
        </p:nvSpPr>
        <p:spPr>
          <a:xfrm>
            <a:off x="6572247" y="5044404"/>
            <a:ext cx="2261880" cy="400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3" name="Text Placeholder 44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1462" y="5456788"/>
            <a:ext cx="4680000" cy="754984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10" name="Date Placeholder 9"/>
          <p:cNvSpPr>
            <a:spLocks noGrp="1" noEditPoints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1" name="Footer Placeholder 10"/>
          <p:cNvSpPr>
            <a:spLocks noGrp="1" noEditPoints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12" name="Slide Number Placeholder 11"/>
          <p:cNvSpPr>
            <a:spLocks noGrp="1" noEditPoints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398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8931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78107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5488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542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3575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1729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735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5928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73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1360715"/>
            <a:ext cx="10512425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9" name="Picture Placeholder 18"/>
          <p:cNvSpPr>
            <a:spLocks noGrp="1" noEditPoints="1"/>
          </p:cNvSpPr>
          <p:nvPr>
            <p:ph type="pic" idx="1"/>
          </p:nvPr>
        </p:nvSpPr>
        <p:spPr>
          <a:xfrm>
            <a:off x="1318760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>
                <a:solidFill>
                  <a:srgbClr val="96969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129881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431599" y="2011504"/>
            <a:ext cx="9344352" cy="636077"/>
          </a:xfrm>
          <a:noFill/>
        </p:spPr>
        <p:txBody>
          <a:bodyPr lIns="36000" tIns="0" rIns="36000" bIns="36000"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400" b="0" i="0" smtClean="0">
                <a:solidFill>
                  <a:srgbClr val="969696"/>
                </a:solidFill>
                <a:effectLst/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idx="14"/>
          </p:nvPr>
        </p:nvSpPr>
        <p:spPr>
          <a:xfrm>
            <a:off x="8759827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5" name="Picture Placeholder 24"/>
          <p:cNvSpPr>
            <a:spLocks noGrp="1" noEditPoints="1"/>
          </p:cNvSpPr>
          <p:nvPr>
            <p:ph type="pic" idx="15"/>
          </p:nvPr>
        </p:nvSpPr>
        <p:spPr>
          <a:xfrm>
            <a:off x="3799116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26" name="Picture Placeholder 25"/>
          <p:cNvSpPr>
            <a:spLocks noGrp="1" noEditPoints="1"/>
          </p:cNvSpPr>
          <p:nvPr>
            <p:ph type="pic" idx="16"/>
          </p:nvPr>
        </p:nvSpPr>
        <p:spPr>
          <a:xfrm>
            <a:off x="6279472" y="3058863"/>
            <a:ext cx="2160000" cy="2160000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1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30" name="Text Placeholder 29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1431599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Text Placeholder 29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3918172" y="5335370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6" name="Text Placeholder 29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6384385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8" name="Text Placeholder 29"/>
          <p:cNvSpPr>
            <a:spLocks noGrp="1" noEditPoints="1"/>
          </p:cNvSpPr>
          <p:nvPr>
            <p:ph type="body" sz="quarter" idx="20" hasCustomPrompt="1"/>
          </p:nvPr>
        </p:nvSpPr>
        <p:spPr>
          <a:xfrm>
            <a:off x="8875065" y="5335224"/>
            <a:ext cx="1909763" cy="468312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9" name="Date Placeholder 38"/>
          <p:cNvSpPr>
            <a:spLocks noGrp="1" noEditPoints="1"/>
          </p:cNvSpPr>
          <p:nvPr>
            <p:ph type="dt" sz="half" idx="21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0" name="Footer Placeholder 39"/>
          <p:cNvSpPr>
            <a:spLocks noGrp="1" noEditPoints="1"/>
          </p:cNvSpPr>
          <p:nvPr>
            <p:ph type="ftr" sz="quarter" idx="22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1" name="Slide Number Placeholder 40"/>
          <p:cNvSpPr>
            <a:spLocks noGrp="1" noEditPoints="1"/>
          </p:cNvSpPr>
          <p:nvPr>
            <p:ph type="sldNum" sz="quarter" idx="23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25">
            <a:extLst>
              <a:ext uri="{FF2B5EF4-FFF2-40B4-BE49-F238E27FC236}">
                <a16:creationId xmlns:a16="http://schemas.microsoft.com/office/drawing/2014/main" id="{D23FA8A7-A357-173D-C1DD-5669486D05EF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051EB216-568B-04FB-583C-6FF290DD1846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5768D7F6-2C3C-6AF0-38C4-94DE8C80DD1F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C89B69E5-7C15-FC84-D957-64B24A60E7CF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Freeform 40">
            <a:extLst>
              <a:ext uri="{FF2B5EF4-FFF2-40B4-BE49-F238E27FC236}">
                <a16:creationId xmlns:a16="http://schemas.microsoft.com/office/drawing/2014/main" id="{E4E0EAF1-2ECE-92F0-39D8-F8212BFFE888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82613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55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3735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722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568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0784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018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149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22804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75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 noEditPoints="1"/>
          </p:cNvSpPr>
          <p:nvPr>
            <p:ph type="dt" sz="half" idx="22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 noEditPoints="1"/>
          </p:cNvSpPr>
          <p:nvPr>
            <p:ph type="ftr" sz="quarter" idx="23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10" name="Slide Number Placeholder 9"/>
          <p:cNvSpPr>
            <a:spLocks noGrp="1" noEditPoints="1"/>
          </p:cNvSpPr>
          <p:nvPr>
            <p:ph type="sldNum" sz="quarter" idx="24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25549" y="1360715"/>
            <a:ext cx="10540903" cy="631372"/>
          </a:xfrm>
        </p:spPr>
        <p:txBody>
          <a:bodyPr anchor="b">
            <a:noAutofit/>
          </a:bodyPr>
          <a:lstStyle>
            <a:lvl1pPr algn="ctr">
              <a:defRPr sz="36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4129882" y="800100"/>
            <a:ext cx="3932237" cy="552083"/>
          </a:xfrm>
        </p:spPr>
        <p:txBody>
          <a:bodyPr lIns="0" rIns="0" bIns="0" anchor="b">
            <a:normAutofit/>
          </a:bodyPr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811310" y="2959593"/>
            <a:ext cx="4365625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6" name="Text Placeholder 44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811311" y="3391640"/>
            <a:ext cx="4365625" cy="2823323"/>
          </a:xfrm>
        </p:spPr>
        <p:txBody>
          <a:bodyPr lIns="72000" tIns="72000" rIns="72000" bIns="7200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  <p:sp>
        <p:nvSpPr>
          <p:cNvPr id="20" name="Text Placeholder 41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972935" y="2959593"/>
            <a:ext cx="4365625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1" name="Text Placeholder 44"/>
          <p:cNvSpPr>
            <a:spLocks noGrp="1" noEditPoints="1"/>
          </p:cNvSpPr>
          <p:nvPr>
            <p:ph type="body" sz="quarter" idx="26" hasCustomPrompt="1"/>
          </p:nvPr>
        </p:nvSpPr>
        <p:spPr>
          <a:xfrm>
            <a:off x="6972936" y="3391640"/>
            <a:ext cx="4365625" cy="2823323"/>
          </a:xfrm>
        </p:spPr>
        <p:txBody>
          <a:bodyPr lIns="72000" tIns="72000" rIns="72000" bIns="7200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383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625792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 noEditPoints="1"/>
          </p:cNvSpPr>
          <p:nvPr>
            <p:ph type="pic" sz="quarter" idx="13"/>
          </p:nvPr>
        </p:nvSpPr>
        <p:spPr>
          <a:xfrm>
            <a:off x="6257925" y="0"/>
            <a:ext cx="5934075" cy="3667124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8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4500245" cy="1600200"/>
          </a:xfrm>
        </p:spPr>
        <p:txBody>
          <a:bodyPr anchor="b">
            <a:noAutofit/>
          </a:bodyPr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803275" y="3429000"/>
            <a:ext cx="4500245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721314" y="422230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Text Placeholder 44"/>
          <p:cNvSpPr>
            <a:spLocks noGrp="1" noEditPoints="1"/>
          </p:cNvSpPr>
          <p:nvPr>
            <p:ph type="body" sz="quarter" idx="17"/>
          </p:nvPr>
        </p:nvSpPr>
        <p:spPr>
          <a:xfrm>
            <a:off x="7723175" y="4877438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4" name="Text Placeholder 44"/>
          <p:cNvSpPr>
            <a:spLocks noGrp="1" noEditPoints="1"/>
          </p:cNvSpPr>
          <p:nvPr>
            <p:ph type="body" sz="quarter" idx="18"/>
          </p:nvPr>
        </p:nvSpPr>
        <p:spPr>
          <a:xfrm>
            <a:off x="7721314" y="5546201"/>
            <a:ext cx="3629038" cy="538480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96407266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49124" y="2712720"/>
            <a:ext cx="5847916" cy="414528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5993765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3"/>
          </p:nvPr>
        </p:nvSpPr>
        <p:spPr>
          <a:xfrm>
            <a:off x="1905001" y="3429000"/>
            <a:ext cx="3916680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5"/>
          </p:nvPr>
        </p:nvSpPr>
        <p:spPr>
          <a:xfrm>
            <a:off x="7613371" y="4564754"/>
            <a:ext cx="3738842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613371" y="4996802"/>
            <a:ext cx="3738842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sz="quarter" idx="14"/>
          </p:nvPr>
        </p:nvSpPr>
        <p:spPr>
          <a:xfrm>
            <a:off x="5471161" y="0"/>
            <a:ext cx="5879192" cy="3946525"/>
          </a:xfrm>
          <a:custGeom>
            <a:avLst/>
            <a:gdLst/>
            <a:ahLst/>
            <a:cxnLst/>
            <a:rect l="l" t="t" r="r" b="b"/>
            <a:pathLst>
              <a:path w="5879192" h="3946525">
                <a:moveTo>
                  <a:pt x="0" y="0"/>
                </a:moveTo>
                <a:lnTo>
                  <a:pt x="5879192" y="0"/>
                </a:lnTo>
                <a:lnTo>
                  <a:pt x="5879192" y="3946525"/>
                </a:lnTo>
                <a:lnTo>
                  <a:pt x="1325879" y="3946525"/>
                </a:lnTo>
                <a:lnTo>
                  <a:pt x="1325879" y="2712720"/>
                </a:lnTo>
                <a:lnTo>
                  <a:pt x="0" y="27127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bg-BG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57755509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5">
            <a:extLst>
              <a:ext uri="{FF2B5EF4-FFF2-40B4-BE49-F238E27FC236}">
                <a16:creationId xmlns:a16="http://schemas.microsoft.com/office/drawing/2014/main" id="{ECD68257-677F-D99A-A80D-6DD5F9F4B838}"/>
              </a:ext>
            </a:extLst>
          </p:cNvPr>
          <p:cNvSpPr/>
          <p:nvPr userDrawn="1"/>
        </p:nvSpPr>
        <p:spPr>
          <a:xfrm rot="19481519">
            <a:off x="953287" y="-537188"/>
            <a:ext cx="698878" cy="3644851"/>
          </a:xfrm>
          <a:custGeom>
            <a:avLst/>
            <a:gdLst/>
            <a:ahLst/>
            <a:cxnLst/>
            <a:rect l="l" t="t" r="r" b="b"/>
            <a:pathLst>
              <a:path w="698878" h="3644851">
                <a:moveTo>
                  <a:pt x="0" y="0"/>
                </a:moveTo>
                <a:lnTo>
                  <a:pt x="698878" y="494980"/>
                </a:lnTo>
                <a:lnTo>
                  <a:pt x="698878" y="3644851"/>
                </a:lnTo>
                <a:lnTo>
                  <a:pt x="0" y="3644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02197E72-8D25-AA3B-42B8-063666491B6D}"/>
              </a:ext>
            </a:extLst>
          </p:cNvPr>
          <p:cNvSpPr/>
          <p:nvPr userDrawn="1"/>
        </p:nvSpPr>
        <p:spPr>
          <a:xfrm rot="19481519">
            <a:off x="1817110" y="-262271"/>
            <a:ext cx="233969" cy="2116497"/>
          </a:xfrm>
          <a:custGeom>
            <a:avLst/>
            <a:gdLst/>
            <a:ahLst/>
            <a:cxnLst/>
            <a:rect l="l" t="t" r="r" b="b"/>
            <a:pathLst>
              <a:path w="233969" h="2116497">
                <a:moveTo>
                  <a:pt x="0" y="0"/>
                </a:moveTo>
                <a:lnTo>
                  <a:pt x="233969" y="165708"/>
                </a:lnTo>
                <a:lnTo>
                  <a:pt x="233969" y="2116497"/>
                </a:lnTo>
                <a:lnTo>
                  <a:pt x="0" y="21164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E53FB174-EE32-9103-BD9A-E8C9103EDEE2}"/>
              </a:ext>
            </a:extLst>
          </p:cNvPr>
          <p:cNvSpPr/>
          <p:nvPr userDrawn="1"/>
        </p:nvSpPr>
        <p:spPr>
          <a:xfrm rot="19481519">
            <a:off x="11075838" y="3427160"/>
            <a:ext cx="698878" cy="3585151"/>
          </a:xfrm>
          <a:custGeom>
            <a:avLst/>
            <a:gdLst/>
            <a:ahLst/>
            <a:cxnLst/>
            <a:rect l="l" t="t" r="r" b="b"/>
            <a:pathLst>
              <a:path w="698878" h="3585151">
                <a:moveTo>
                  <a:pt x="698878" y="0"/>
                </a:moveTo>
                <a:lnTo>
                  <a:pt x="698878" y="2625767"/>
                </a:lnTo>
                <a:lnTo>
                  <a:pt x="19394" y="3585151"/>
                </a:lnTo>
                <a:lnTo>
                  <a:pt x="0" y="3571415"/>
                </a:lnTo>
                <a:lnTo>
                  <a:pt x="0" y="0"/>
                </a:lnTo>
                <a:lnTo>
                  <a:pt x="698878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 </a:t>
            </a:r>
          </a:p>
        </p:txBody>
      </p:sp>
      <p:sp>
        <p:nvSpPr>
          <p:cNvPr id="12" name="Freeform 38">
            <a:extLst>
              <a:ext uri="{FF2B5EF4-FFF2-40B4-BE49-F238E27FC236}">
                <a16:creationId xmlns:a16="http://schemas.microsoft.com/office/drawing/2014/main" id="{D518E59E-4F36-8F52-0B1C-BFF59DC0AB42}"/>
              </a:ext>
            </a:extLst>
          </p:cNvPr>
          <p:cNvSpPr/>
          <p:nvPr userDrawn="1"/>
        </p:nvSpPr>
        <p:spPr>
          <a:xfrm rot="19475438">
            <a:off x="11372844" y="-563403"/>
            <a:ext cx="1160350" cy="2457109"/>
          </a:xfrm>
          <a:custGeom>
            <a:avLst/>
            <a:gdLst/>
            <a:ahLst/>
            <a:cxnLst/>
            <a:rect l="l" t="t" r="r" b="b"/>
            <a:pathLst>
              <a:path w="1160350" h="2457109">
                <a:moveTo>
                  <a:pt x="1160350" y="824904"/>
                </a:moveTo>
                <a:lnTo>
                  <a:pt x="0" y="2457109"/>
                </a:lnTo>
                <a:lnTo>
                  <a:pt x="0" y="0"/>
                </a:lnTo>
                <a:lnTo>
                  <a:pt x="1160350" y="824904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8AC76DC7-951A-6995-EB1A-D0F96C9D022E}"/>
              </a:ext>
            </a:extLst>
          </p:cNvPr>
          <p:cNvSpPr/>
          <p:nvPr userDrawn="1"/>
        </p:nvSpPr>
        <p:spPr>
          <a:xfrm rot="19498945">
            <a:off x="8985734" y="1185916"/>
            <a:ext cx="530425" cy="6403900"/>
          </a:xfrm>
          <a:custGeom>
            <a:avLst/>
            <a:gdLst/>
            <a:ahLst/>
            <a:cxnLst/>
            <a:rect l="l" t="t" r="r" b="b"/>
            <a:pathLst>
              <a:path w="530425" h="6403900">
                <a:moveTo>
                  <a:pt x="530425" y="0"/>
                </a:moveTo>
                <a:lnTo>
                  <a:pt x="530425" y="6403900"/>
                </a:lnTo>
                <a:lnTo>
                  <a:pt x="0" y="6032250"/>
                </a:lnTo>
                <a:lnTo>
                  <a:pt x="0" y="0"/>
                </a:lnTo>
                <a:lnTo>
                  <a:pt x="53042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822062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851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38858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642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874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91864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2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49124" y="2712720"/>
            <a:ext cx="5847916" cy="414528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803275" y="811162"/>
            <a:ext cx="5993765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3"/>
          </p:nvPr>
        </p:nvSpPr>
        <p:spPr>
          <a:xfrm>
            <a:off x="1905001" y="3429000"/>
            <a:ext cx="3916680" cy="2771775"/>
          </a:xfrm>
        </p:spPr>
        <p:txBody>
          <a:bodyPr lIns="72000" tIns="72000" rIns="7200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41"/>
          <p:cNvSpPr>
            <a:spLocks noGrp="1" noEditPoints="1"/>
          </p:cNvSpPr>
          <p:nvPr>
            <p:ph type="body" sz="quarter" idx="15"/>
          </p:nvPr>
        </p:nvSpPr>
        <p:spPr>
          <a:xfrm>
            <a:off x="7613371" y="4564754"/>
            <a:ext cx="3738842" cy="40005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8" name="Text Placeholder 44"/>
          <p:cNvSpPr>
            <a:spLocks noGrp="1" noEditPoints="1"/>
          </p:cNvSpPr>
          <p:nvPr>
            <p:ph type="body" sz="quarter" idx="16"/>
          </p:nvPr>
        </p:nvSpPr>
        <p:spPr>
          <a:xfrm>
            <a:off x="7613371" y="4996802"/>
            <a:ext cx="3738842" cy="1196668"/>
          </a:xfrm>
        </p:spPr>
        <p:txBody>
          <a:bodyPr lIns="72000" tIns="72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400" baseline="0">
                <a:latin typeface="+mn-lt"/>
                <a:ea typeface="Verdana" panose="020B0604030504040204" pitchFamily="34" charset="0"/>
              </a:defRPr>
            </a:lvl1pPr>
            <a:lvl2pPr marL="457200" indent="0">
              <a:buNone/>
            </a:lvl2pPr>
            <a:lvl3pPr marL="914400" indent="0">
              <a:buNone/>
            </a:lvl3pPr>
            <a:lvl4pPr marL="1371600" indent="0">
              <a:buNone/>
            </a:lvl4pPr>
            <a:lvl5pPr marL="1828800" indent="0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Picture Placeholder 19"/>
          <p:cNvSpPr>
            <a:spLocks noGrp="1" noEditPoints="1"/>
          </p:cNvSpPr>
          <p:nvPr>
            <p:ph type="pic" sz="quarter" idx="14"/>
          </p:nvPr>
        </p:nvSpPr>
        <p:spPr>
          <a:xfrm>
            <a:off x="5471161" y="0"/>
            <a:ext cx="5879192" cy="3946525"/>
          </a:xfrm>
          <a:custGeom>
            <a:avLst/>
            <a:gdLst/>
            <a:ahLst/>
            <a:cxnLst/>
            <a:rect l="l" t="t" r="r" b="b"/>
            <a:pathLst>
              <a:path w="5879192" h="3946525">
                <a:moveTo>
                  <a:pt x="0" y="0"/>
                </a:moveTo>
                <a:lnTo>
                  <a:pt x="5879192" y="0"/>
                </a:lnTo>
                <a:lnTo>
                  <a:pt x="5879192" y="3946525"/>
                </a:lnTo>
                <a:lnTo>
                  <a:pt x="1325879" y="3946525"/>
                </a:lnTo>
                <a:lnTo>
                  <a:pt x="1325879" y="2712720"/>
                </a:lnTo>
                <a:lnTo>
                  <a:pt x="0" y="271272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bg-BG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76195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5694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1395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5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40021" y="2703079"/>
            <a:ext cx="7610331" cy="15503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/>
          </p:nvPr>
        </p:nvSpPr>
        <p:spPr>
          <a:xfrm>
            <a:off x="6103775" y="811162"/>
            <a:ext cx="5246577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4"/>
          </p:nvPr>
        </p:nvSpPr>
        <p:spPr>
          <a:xfrm>
            <a:off x="4100233" y="3033848"/>
            <a:ext cx="6930439" cy="9439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03275" y="4243028"/>
            <a:ext cx="10548938" cy="1670355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Text Placeholder 10"/>
          <p:cNvSpPr>
            <a:spLocks noGrp="1" noEditPoints="1"/>
          </p:cNvSpPr>
          <p:nvPr>
            <p:ph type="body" sz="quarter" idx="15"/>
          </p:nvPr>
        </p:nvSpPr>
        <p:spPr>
          <a:xfrm>
            <a:off x="228493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9" name="Text Placeholder 10"/>
          <p:cNvSpPr>
            <a:spLocks noGrp="1" noEditPoints="1"/>
          </p:cNvSpPr>
          <p:nvPr>
            <p:ph type="body" sz="quarter" idx="16"/>
          </p:nvPr>
        </p:nvSpPr>
        <p:spPr>
          <a:xfrm>
            <a:off x="547709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0" name="Text Placeholder 10"/>
          <p:cNvSpPr>
            <a:spLocks noGrp="1" noEditPoints="1"/>
          </p:cNvSpPr>
          <p:nvPr>
            <p:ph type="body" sz="quarter" idx="17"/>
          </p:nvPr>
        </p:nvSpPr>
        <p:spPr>
          <a:xfrm>
            <a:off x="8669257" y="4704857"/>
            <a:ext cx="2185685" cy="94390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5" name="Picture Placeholder 14"/>
          <p:cNvSpPr>
            <a:spLocks noGrp="1" noEditPoints="1"/>
          </p:cNvSpPr>
          <p:nvPr>
            <p:ph type="pic" sz="quarter" idx="18"/>
          </p:nvPr>
        </p:nvSpPr>
        <p:spPr>
          <a:xfrm>
            <a:off x="803275" y="0"/>
            <a:ext cx="4673600" cy="4252913"/>
          </a:xfrm>
          <a:custGeom>
            <a:avLst/>
            <a:gdLst/>
            <a:ahLst/>
            <a:cxnLst/>
            <a:rect l="l" t="t" r="r" b="b"/>
            <a:pathLst>
              <a:path w="4673600" h="4252913">
                <a:moveTo>
                  <a:pt x="0" y="0"/>
                </a:moveTo>
                <a:lnTo>
                  <a:pt x="4673600" y="0"/>
                </a:lnTo>
                <a:lnTo>
                  <a:pt x="4673600" y="2714654"/>
                </a:lnTo>
                <a:lnTo>
                  <a:pt x="2936746" y="2714654"/>
                </a:lnTo>
                <a:lnTo>
                  <a:pt x="2936746" y="4252913"/>
                </a:lnTo>
                <a:lnTo>
                  <a:pt x="0" y="4252913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5567422" y="800099"/>
            <a:ext cx="2520000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/>
          <p:cNvSpPr/>
          <p:nvPr userDrawn="1"/>
        </p:nvSpPr>
        <p:spPr>
          <a:xfrm>
            <a:off x="5567423" y="2591199"/>
            <a:ext cx="252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/>
          <p:cNvSpPr/>
          <p:nvPr userDrawn="1"/>
        </p:nvSpPr>
        <p:spPr>
          <a:xfrm>
            <a:off x="5567422" y="4390319"/>
            <a:ext cx="2520000" cy="18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03276" y="822185"/>
            <a:ext cx="4764148" cy="1600200"/>
          </a:xfrm>
        </p:spPr>
        <p:txBody>
          <a:bodyPr anchor="b">
            <a:noAutofit/>
          </a:bodyPr>
          <a:lstStyle>
            <a:lvl1pPr>
              <a:defRPr sz="4500" baseline="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03275" y="2778389"/>
            <a:ext cx="3924300" cy="341460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2" name="Text Placeholder 41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5567423" y="823503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17" name="Text Placeholder 16"/>
          <p:cNvSpPr>
            <a:spLocks noGrp="1" noEditPoints="1"/>
          </p:cNvSpPr>
          <p:nvPr>
            <p:ph type="body" sz="quarter" idx="15" hasCustomPrompt="1"/>
          </p:nvPr>
        </p:nvSpPr>
        <p:spPr>
          <a:xfrm>
            <a:off x="5567423" y="1356792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4" name="Text Placeholder 41"/>
          <p:cNvSpPr>
            <a:spLocks noGrp="1" noEditPoints="1"/>
          </p:cNvSpPr>
          <p:nvPr>
            <p:ph type="body" sz="quarter" idx="16" hasCustomPrompt="1"/>
          </p:nvPr>
        </p:nvSpPr>
        <p:spPr>
          <a:xfrm>
            <a:off x="5567423" y="2591876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5" name="Text Placeholder 16"/>
          <p:cNvSpPr>
            <a:spLocks noGrp="1" noEditPoints="1"/>
          </p:cNvSpPr>
          <p:nvPr>
            <p:ph type="body" sz="quarter" idx="17" hasCustomPrompt="1"/>
          </p:nvPr>
        </p:nvSpPr>
        <p:spPr>
          <a:xfrm>
            <a:off x="5567423" y="3125165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0" name="Text Placeholder 41"/>
          <p:cNvSpPr>
            <a:spLocks noGrp="1" noEditPoints="1"/>
          </p:cNvSpPr>
          <p:nvPr>
            <p:ph type="body" sz="quarter" idx="18" hasCustomPrompt="1"/>
          </p:nvPr>
        </p:nvSpPr>
        <p:spPr>
          <a:xfrm>
            <a:off x="5567423" y="4349438"/>
            <a:ext cx="2520000" cy="530812"/>
          </a:xfrm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4000">
                <a:solidFill>
                  <a:schemeClr val="tx1"/>
                </a:solidFill>
              </a:defRPr>
            </a:lvl2pPr>
            <a:lvl3pPr marL="914400" indent="0">
              <a:buNone/>
              <a:defRPr sz="4000">
                <a:solidFill>
                  <a:schemeClr val="tx1"/>
                </a:solidFill>
              </a:defRPr>
            </a:lvl3pPr>
            <a:lvl4pPr marL="1371600" indent="0">
              <a:buNone/>
              <a:defRPr sz="4000">
                <a:solidFill>
                  <a:schemeClr val="tx1"/>
                </a:solidFill>
              </a:defRPr>
            </a:lvl4pPr>
            <a:lvl5pPr marL="1828800" indent="0">
              <a:buNone/>
              <a:defRPr sz="400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1" name="Text Placeholder 16"/>
          <p:cNvSpPr>
            <a:spLocks noGrp="1" noEditPoints="1"/>
          </p:cNvSpPr>
          <p:nvPr>
            <p:ph type="body" sz="quarter" idx="19" hasCustomPrompt="1"/>
          </p:nvPr>
        </p:nvSpPr>
        <p:spPr>
          <a:xfrm>
            <a:off x="5567423" y="4882727"/>
            <a:ext cx="2520000" cy="131026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8" name="Text Placeholder 8"/>
          <p:cNvSpPr>
            <a:spLocks noGrp="1" noEditPoints="1"/>
          </p:cNvSpPr>
          <p:nvPr>
            <p:ph type="body" sz="quarter" idx="20"/>
          </p:nvPr>
        </p:nvSpPr>
        <p:spPr>
          <a:xfrm>
            <a:off x="8545351" y="4192429"/>
            <a:ext cx="2806862" cy="2000566"/>
          </a:xfrm>
        </p:spPr>
        <p:txBody>
          <a:bodyPr>
            <a:noAutofit/>
          </a:bodyPr>
          <a:lstStyle>
            <a:lvl1pPr marL="0" indent="0">
              <a:buNone/>
              <a:defRPr sz="2000" i="1">
                <a:solidFill>
                  <a:schemeClr val="accent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0" name="Picture Placeholder 39"/>
          <p:cNvSpPr>
            <a:spLocks noGrp="1" noEditPoints="1"/>
          </p:cNvSpPr>
          <p:nvPr>
            <p:ph type="pic" sz="quarter" idx="21"/>
          </p:nvPr>
        </p:nvSpPr>
        <p:spPr>
          <a:xfrm>
            <a:off x="8087421" y="800100"/>
            <a:ext cx="3264791" cy="2628900"/>
          </a:xfrm>
        </p:spPr>
        <p:txBody>
          <a:bodyPr/>
          <a:lstStyle/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03275" y="365125"/>
            <a:ext cx="10550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03275" y="1825625"/>
            <a:ext cx="10550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743126" y="6214964"/>
            <a:ext cx="27212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784828" y="6214965"/>
            <a:ext cx="5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803275" y="6214964"/>
            <a:ext cx="3384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969696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978">
          <p15:clr>
            <a:srgbClr val="F26B43"/>
          </p15:clr>
        </p15:guide>
        <p15:guide id="3" pos="506">
          <p15:clr>
            <a:srgbClr val="F26B43"/>
          </p15:clr>
        </p15:guide>
        <p15:guide id="4" pos="2638">
          <p15:clr>
            <a:srgbClr val="F26B43"/>
          </p15:clr>
        </p15:guide>
        <p15:guide id="5" pos="4702">
          <p15:clr>
            <a:srgbClr val="F26B43"/>
          </p15:clr>
        </p15:guide>
        <p15:guide id="7" pos="7151">
          <p15:clr>
            <a:srgbClr val="F26B43"/>
          </p15:clr>
        </p15:guide>
        <p15:guide id="8" pos="733">
          <p15:clr>
            <a:srgbClr val="F26B43"/>
          </p15:clr>
        </p15:guide>
        <p15:guide id="9" pos="6947">
          <p15:clr>
            <a:srgbClr val="F26B43"/>
          </p15:clr>
        </p15:guide>
        <p15:guide id="10" orient="horz" pos="1525">
          <p15:clr>
            <a:srgbClr val="F26B43"/>
          </p15:clr>
        </p15:guide>
        <p15:guide id="11" orient="horz" pos="504">
          <p15:clr>
            <a:srgbClr val="F26B43"/>
          </p15:clr>
        </p15:guide>
        <p15:guide id="12" orient="horz" pos="390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1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979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3A5015-D67D-412A-A9BE-3DD68EAFBA9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93B5091-9DBE-4379-AEB6-C9A642E7B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ley678/VRPO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2682082"/>
            <a:ext cx="9144000" cy="1655762"/>
          </a:xfrm>
        </p:spPr>
        <p:txBody>
          <a:bodyPr/>
          <a:lstStyle/>
          <a:p>
            <a:r>
              <a:rPr lang="ru-RU" sz="7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Блэкджек</a:t>
            </a:r>
            <a:endParaRPr lang="bg-BG" sz="7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Текст. поле 3"/>
          <p:cNvSpPr txBox="1"/>
          <p:nvPr/>
        </p:nvSpPr>
        <p:spPr>
          <a:xfrm>
            <a:off x="3016328" y="1276303"/>
            <a:ext cx="6562560" cy="131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Презентация к проекту</a:t>
            </a:r>
            <a:endParaRPr lang="en-US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87CC-0C18-E209-C9E9-B58BA32A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04503"/>
            <a:ext cx="9875520" cy="1356360"/>
          </a:xfrm>
        </p:spPr>
        <p:txBody>
          <a:bodyPr/>
          <a:lstStyle/>
          <a:p>
            <a:pPr algn="ctr"/>
            <a:r>
              <a:rPr lang="ru-RU" b="1" dirty="0">
                <a:latin typeface="+mn-lt"/>
              </a:rPr>
              <a:t>Наши задачи</a:t>
            </a:r>
            <a:endParaRPr lang="ru-BY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14D07-6C7A-1B34-858F-C0CD8915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32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Задачи: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Реализация набора карт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Реализовать функции для перемешивания и раздачи карт.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Игровые объекты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Создать структуру для хранения информации о игроках, включая текущую сумму очков и ставки.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Определить правила для дилера, включая автоматическое принятие решений.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Игровая логика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Разработать систему обработки действий игроков (взять карту, остановиться).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Реализовать логику определения победителя на основе правил Блэкджека.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Обработка ошибок и исключений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Разработать механизмы обработки ошибок для предотвращения некорректных действий игроков.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Тестирование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Провести тестирование всех компонентов игры.</a:t>
            </a:r>
          </a:p>
          <a:p>
            <a:pPr>
              <a:buFont typeface="+mj-lt"/>
              <a:buAutoNum type="arabicPeriod"/>
            </a:pPr>
            <a:r>
              <a:rPr lang="ru-RU" sz="5600" b="1" dirty="0">
                <a:solidFill>
                  <a:schemeClr val="accent4">
                    <a:lumMod val="50000"/>
                  </a:schemeClr>
                </a:solidFill>
              </a:rPr>
              <a:t>Документация</a:t>
            </a: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5600" dirty="0">
                <a:solidFill>
                  <a:schemeClr val="accent4">
                    <a:lumMod val="50000"/>
                  </a:schemeClr>
                </a:solidFill>
              </a:rPr>
              <a:t>Подготовить документацию для разработчиков и пользователей с описанием функциональности и правил игры.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2411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Блэкджек</a:t>
            </a:r>
            <a:endParaRPr lang="bg-BG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В чем заключается идея игры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5"/>
          </p:nvPr>
        </p:nvSpPr>
        <p:spPr>
          <a:xfrm>
            <a:off x="811309" y="3163624"/>
            <a:ext cx="4365625" cy="2074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</a:rPr>
              <a:t>Игрок стремится набрать сумму очков, близкую к 21, при этом обыгрывая дилера. Игра сочетает в себе элементы стратегии, удачи и психологии, что делает ее привлекательной для широкой</a:t>
            </a:r>
            <a:endParaRPr lang="bg-B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/>
              <a:t>Цели игры</a:t>
            </a:r>
            <a:r>
              <a:rPr lang="en-US" dirty="0"/>
              <a:t>?</a:t>
            </a:r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Обыграть бота, набрав больше очков, чем он, без превышения 21.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07081" y="1036547"/>
            <a:ext cx="6653536" cy="798681"/>
          </a:xfrm>
        </p:spPr>
        <p:txBody>
          <a:bodyPr/>
          <a:lstStyle/>
          <a:p>
            <a:r>
              <a:rPr lang="ru-RU" sz="4800" dirty="0"/>
              <a:t>Этапы разработки</a:t>
            </a:r>
            <a:endParaRPr lang="bg-BG" sz="4800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quarter" idx="14"/>
          </p:nvPr>
        </p:nvSpPr>
        <p:spPr>
          <a:xfrm>
            <a:off x="934065" y="4572059"/>
            <a:ext cx="2261880" cy="5532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Оценка и планирование</a:t>
            </a:r>
            <a:endParaRPr lang="bg-BG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7"/>
          </p:nvPr>
        </p:nvSpPr>
        <p:spPr>
          <a:xfrm>
            <a:off x="3619321" y="4572059"/>
            <a:ext cx="2476679" cy="400050"/>
          </a:xfrm>
        </p:spPr>
        <p:txBody>
          <a:bodyPr/>
          <a:lstStyle/>
          <a:p>
            <a:r>
              <a:rPr lang="en-US" dirty="0"/>
              <a:t>Программирование</a:t>
            </a:r>
            <a:endParaRPr lang="bg-BG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Тестирование</a:t>
            </a:r>
            <a:endParaRPr lang="bg-BG" dirty="0"/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23"/>
          </p:nvPr>
        </p:nvSpPr>
        <p:spPr>
          <a:xfrm>
            <a:off x="8999049" y="4572059"/>
            <a:ext cx="2476679" cy="400050"/>
          </a:xfrm>
        </p:spPr>
        <p:txBody>
          <a:bodyPr/>
          <a:lstStyle/>
          <a:p>
            <a:r>
              <a:rPr lang="en-US" dirty="0"/>
              <a:t>Запуск приложения</a:t>
            </a:r>
            <a:endParaRPr lang="bg-BG" dirty="0"/>
          </a:p>
        </p:txBody>
      </p:sp>
      <p:sp>
        <p:nvSpPr>
          <p:cNvPr id="12" name="Oval 11"/>
          <p:cNvSpPr/>
          <p:nvPr/>
        </p:nvSpPr>
        <p:spPr>
          <a:xfrm>
            <a:off x="934065" y="3436117"/>
            <a:ext cx="1002890" cy="10028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3619321" y="3436117"/>
            <a:ext cx="1002890" cy="100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6313793" y="3436117"/>
            <a:ext cx="1002890" cy="10028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9008265" y="3436117"/>
            <a:ext cx="1002890" cy="100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oogle Shape;10003;p67"/>
          <p:cNvGrpSpPr/>
          <p:nvPr/>
        </p:nvGrpSpPr>
        <p:grpSpPr>
          <a:xfrm flipH="1">
            <a:off x="6548054" y="3670379"/>
            <a:ext cx="534367" cy="534367"/>
            <a:chOff x="1756921" y="1509739"/>
            <a:chExt cx="345997" cy="345997"/>
          </a:xfrm>
          <a:solidFill>
            <a:schemeClr val="bg1"/>
          </a:solidFill>
        </p:grpSpPr>
        <p:sp>
          <p:nvSpPr>
            <p:cNvPr id="17" name="Google Shape;10004;p67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05;p67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06;p67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lnTo>
                    <a:pt x="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007;p67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08;p67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09;p67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10;p67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11;p67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12;p67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13;p67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14;p67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15;p67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16;p67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17;p67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18;p67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19;p67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20;p67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146;p67"/>
          <p:cNvSpPr/>
          <p:nvPr/>
        </p:nvSpPr>
        <p:spPr>
          <a:xfrm flipH="1">
            <a:off x="1115067" y="3644916"/>
            <a:ext cx="640887" cy="585292"/>
          </a:xfrm>
          <a:custGeom>
            <a:avLst/>
            <a:gdLst/>
            <a:ahLst/>
            <a:cxnLst/>
            <a:rect l="l" t="t" r="r" b="b"/>
            <a:pathLst>
              <a:path w="13038" h="11907">
                <a:moveTo>
                  <a:pt x="6632" y="369"/>
                </a:moveTo>
                <a:cubicBezTo>
                  <a:pt x="6680" y="369"/>
                  <a:pt x="6704" y="405"/>
                  <a:pt x="6704" y="441"/>
                </a:cubicBezTo>
                <a:lnTo>
                  <a:pt x="6704" y="881"/>
                </a:lnTo>
                <a:cubicBezTo>
                  <a:pt x="6644" y="864"/>
                  <a:pt x="6582" y="855"/>
                  <a:pt x="6519" y="855"/>
                </a:cubicBezTo>
                <a:cubicBezTo>
                  <a:pt x="6457" y="855"/>
                  <a:pt x="6394" y="864"/>
                  <a:pt x="6335" y="881"/>
                </a:cubicBezTo>
                <a:lnTo>
                  <a:pt x="6335" y="441"/>
                </a:lnTo>
                <a:lnTo>
                  <a:pt x="6323" y="441"/>
                </a:lnTo>
                <a:cubicBezTo>
                  <a:pt x="6323" y="405"/>
                  <a:pt x="6347" y="369"/>
                  <a:pt x="6394" y="369"/>
                </a:cubicBezTo>
                <a:lnTo>
                  <a:pt x="6632" y="369"/>
                </a:lnTo>
                <a:close/>
                <a:moveTo>
                  <a:pt x="6501" y="1251"/>
                </a:moveTo>
                <a:cubicBezTo>
                  <a:pt x="7061" y="1251"/>
                  <a:pt x="7275" y="2013"/>
                  <a:pt x="6763" y="2286"/>
                </a:cubicBezTo>
                <a:cubicBezTo>
                  <a:pt x="6692" y="2322"/>
                  <a:pt x="6585" y="2346"/>
                  <a:pt x="6501" y="2346"/>
                </a:cubicBezTo>
                <a:cubicBezTo>
                  <a:pt x="6204" y="2346"/>
                  <a:pt x="5954" y="2096"/>
                  <a:pt x="5954" y="1798"/>
                </a:cubicBezTo>
                <a:cubicBezTo>
                  <a:pt x="5954" y="1489"/>
                  <a:pt x="6204" y="1251"/>
                  <a:pt x="6501" y="1251"/>
                </a:cubicBezTo>
                <a:close/>
                <a:moveTo>
                  <a:pt x="2382" y="2429"/>
                </a:moveTo>
                <a:cubicBezTo>
                  <a:pt x="2560" y="2429"/>
                  <a:pt x="2703" y="2572"/>
                  <a:pt x="2703" y="2751"/>
                </a:cubicBezTo>
                <a:cubicBezTo>
                  <a:pt x="2703" y="2929"/>
                  <a:pt x="2560" y="3084"/>
                  <a:pt x="2382" y="3084"/>
                </a:cubicBezTo>
                <a:cubicBezTo>
                  <a:pt x="2215" y="3084"/>
                  <a:pt x="2048" y="2941"/>
                  <a:pt x="2048" y="2751"/>
                </a:cubicBezTo>
                <a:cubicBezTo>
                  <a:pt x="2048" y="2560"/>
                  <a:pt x="2203" y="2429"/>
                  <a:pt x="2382" y="2429"/>
                </a:cubicBezTo>
                <a:close/>
                <a:moveTo>
                  <a:pt x="10657" y="2429"/>
                </a:moveTo>
                <a:cubicBezTo>
                  <a:pt x="10835" y="2429"/>
                  <a:pt x="10978" y="2572"/>
                  <a:pt x="10978" y="2751"/>
                </a:cubicBezTo>
                <a:cubicBezTo>
                  <a:pt x="10978" y="2929"/>
                  <a:pt x="10835" y="3084"/>
                  <a:pt x="10657" y="3084"/>
                </a:cubicBezTo>
                <a:cubicBezTo>
                  <a:pt x="10478" y="3084"/>
                  <a:pt x="10323" y="2941"/>
                  <a:pt x="10323" y="2751"/>
                </a:cubicBezTo>
                <a:cubicBezTo>
                  <a:pt x="10323" y="2560"/>
                  <a:pt x="10478" y="2429"/>
                  <a:pt x="10657" y="2429"/>
                </a:cubicBezTo>
                <a:close/>
                <a:moveTo>
                  <a:pt x="2477" y="3441"/>
                </a:moveTo>
                <a:lnTo>
                  <a:pt x="3715" y="6025"/>
                </a:lnTo>
                <a:lnTo>
                  <a:pt x="1024" y="6025"/>
                </a:lnTo>
                <a:lnTo>
                  <a:pt x="2239" y="3441"/>
                </a:lnTo>
                <a:cubicBezTo>
                  <a:pt x="2275" y="3447"/>
                  <a:pt x="2316" y="3450"/>
                  <a:pt x="2358" y="3450"/>
                </a:cubicBezTo>
                <a:cubicBezTo>
                  <a:pt x="2400" y="3450"/>
                  <a:pt x="2441" y="3447"/>
                  <a:pt x="2477" y="3441"/>
                </a:cubicBezTo>
                <a:close/>
                <a:moveTo>
                  <a:pt x="10776" y="3441"/>
                </a:moveTo>
                <a:lnTo>
                  <a:pt x="11990" y="6025"/>
                </a:lnTo>
                <a:lnTo>
                  <a:pt x="9299" y="6025"/>
                </a:lnTo>
                <a:lnTo>
                  <a:pt x="10538" y="3441"/>
                </a:lnTo>
                <a:cubicBezTo>
                  <a:pt x="10573" y="3447"/>
                  <a:pt x="10612" y="3450"/>
                  <a:pt x="10652" y="3450"/>
                </a:cubicBezTo>
                <a:cubicBezTo>
                  <a:pt x="10692" y="3450"/>
                  <a:pt x="10734" y="3447"/>
                  <a:pt x="10776" y="3441"/>
                </a:cubicBezTo>
                <a:close/>
                <a:moveTo>
                  <a:pt x="4251" y="6418"/>
                </a:moveTo>
                <a:cubicBezTo>
                  <a:pt x="4322" y="6418"/>
                  <a:pt x="4382" y="6477"/>
                  <a:pt x="4382" y="6549"/>
                </a:cubicBezTo>
                <a:lnTo>
                  <a:pt x="4382" y="6668"/>
                </a:lnTo>
                <a:cubicBezTo>
                  <a:pt x="4382" y="6739"/>
                  <a:pt x="4322" y="6799"/>
                  <a:pt x="4251" y="6799"/>
                </a:cubicBezTo>
                <a:lnTo>
                  <a:pt x="501" y="6799"/>
                </a:lnTo>
                <a:cubicBezTo>
                  <a:pt x="429" y="6799"/>
                  <a:pt x="370" y="6739"/>
                  <a:pt x="370" y="6668"/>
                </a:cubicBezTo>
                <a:lnTo>
                  <a:pt x="370" y="6549"/>
                </a:lnTo>
                <a:cubicBezTo>
                  <a:pt x="370" y="6477"/>
                  <a:pt x="429" y="6418"/>
                  <a:pt x="501" y="6418"/>
                </a:cubicBezTo>
                <a:lnTo>
                  <a:pt x="4251" y="6418"/>
                </a:lnTo>
                <a:close/>
                <a:moveTo>
                  <a:pt x="12526" y="6418"/>
                </a:moveTo>
                <a:cubicBezTo>
                  <a:pt x="12597" y="6418"/>
                  <a:pt x="12657" y="6477"/>
                  <a:pt x="12657" y="6549"/>
                </a:cubicBezTo>
                <a:lnTo>
                  <a:pt x="12657" y="6668"/>
                </a:lnTo>
                <a:cubicBezTo>
                  <a:pt x="12657" y="6739"/>
                  <a:pt x="12597" y="6799"/>
                  <a:pt x="12526" y="6799"/>
                </a:cubicBezTo>
                <a:lnTo>
                  <a:pt x="8775" y="6799"/>
                </a:lnTo>
                <a:cubicBezTo>
                  <a:pt x="8704" y="6799"/>
                  <a:pt x="8644" y="6739"/>
                  <a:pt x="8644" y="6668"/>
                </a:cubicBezTo>
                <a:lnTo>
                  <a:pt x="8644" y="6549"/>
                </a:lnTo>
                <a:cubicBezTo>
                  <a:pt x="8644" y="6477"/>
                  <a:pt x="8704" y="6418"/>
                  <a:pt x="8775" y="6418"/>
                </a:cubicBezTo>
                <a:lnTo>
                  <a:pt x="12526" y="6418"/>
                </a:lnTo>
                <a:close/>
                <a:moveTo>
                  <a:pt x="3715" y="7168"/>
                </a:moveTo>
                <a:cubicBezTo>
                  <a:pt x="3525" y="7787"/>
                  <a:pt x="2953" y="8228"/>
                  <a:pt x="2298" y="8228"/>
                </a:cubicBezTo>
                <a:cubicBezTo>
                  <a:pt x="1644" y="8228"/>
                  <a:pt x="1084" y="7799"/>
                  <a:pt x="905" y="7168"/>
                </a:cubicBezTo>
                <a:lnTo>
                  <a:pt x="3715" y="7168"/>
                </a:lnTo>
                <a:close/>
                <a:moveTo>
                  <a:pt x="12145" y="7168"/>
                </a:moveTo>
                <a:cubicBezTo>
                  <a:pt x="11942" y="7787"/>
                  <a:pt x="11383" y="8228"/>
                  <a:pt x="10728" y="8228"/>
                </a:cubicBezTo>
                <a:cubicBezTo>
                  <a:pt x="10073" y="8228"/>
                  <a:pt x="9502" y="7799"/>
                  <a:pt x="9323" y="7168"/>
                </a:cubicBezTo>
                <a:lnTo>
                  <a:pt x="12145" y="7168"/>
                </a:lnTo>
                <a:close/>
                <a:moveTo>
                  <a:pt x="7942" y="10371"/>
                </a:moveTo>
                <a:cubicBezTo>
                  <a:pt x="8013" y="10371"/>
                  <a:pt x="8073" y="10430"/>
                  <a:pt x="8073" y="10502"/>
                </a:cubicBezTo>
                <a:lnTo>
                  <a:pt x="8073" y="10764"/>
                </a:lnTo>
                <a:lnTo>
                  <a:pt x="4918" y="10764"/>
                </a:lnTo>
                <a:lnTo>
                  <a:pt x="4918" y="10502"/>
                </a:lnTo>
                <a:cubicBezTo>
                  <a:pt x="4918" y="10430"/>
                  <a:pt x="4977" y="10371"/>
                  <a:pt x="5049" y="10371"/>
                </a:cubicBezTo>
                <a:lnTo>
                  <a:pt x="7942" y="10371"/>
                </a:lnTo>
                <a:close/>
                <a:moveTo>
                  <a:pt x="6382" y="0"/>
                </a:moveTo>
                <a:cubicBezTo>
                  <a:pt x="6132" y="0"/>
                  <a:pt x="5930" y="203"/>
                  <a:pt x="5930" y="441"/>
                </a:cubicBezTo>
                <a:lnTo>
                  <a:pt x="5930" y="1060"/>
                </a:lnTo>
                <a:cubicBezTo>
                  <a:pt x="5692" y="1251"/>
                  <a:pt x="5549" y="1536"/>
                  <a:pt x="5561" y="1858"/>
                </a:cubicBezTo>
                <a:lnTo>
                  <a:pt x="3703" y="2370"/>
                </a:lnTo>
                <a:cubicBezTo>
                  <a:pt x="3477" y="2429"/>
                  <a:pt x="3251" y="2465"/>
                  <a:pt x="3037" y="2501"/>
                </a:cubicBezTo>
                <a:cubicBezTo>
                  <a:pt x="2929" y="2227"/>
                  <a:pt x="2679" y="2036"/>
                  <a:pt x="2382" y="2036"/>
                </a:cubicBezTo>
                <a:cubicBezTo>
                  <a:pt x="1989" y="2036"/>
                  <a:pt x="1679" y="2346"/>
                  <a:pt x="1679" y="2739"/>
                </a:cubicBezTo>
                <a:cubicBezTo>
                  <a:pt x="1679" y="2941"/>
                  <a:pt x="1763" y="3132"/>
                  <a:pt x="1917" y="3275"/>
                </a:cubicBezTo>
                <a:lnTo>
                  <a:pt x="608" y="6025"/>
                </a:lnTo>
                <a:lnTo>
                  <a:pt x="501" y="6025"/>
                </a:lnTo>
                <a:cubicBezTo>
                  <a:pt x="215" y="6025"/>
                  <a:pt x="1" y="6251"/>
                  <a:pt x="1" y="6525"/>
                </a:cubicBezTo>
                <a:lnTo>
                  <a:pt x="1" y="6644"/>
                </a:lnTo>
                <a:cubicBezTo>
                  <a:pt x="1" y="6930"/>
                  <a:pt x="215" y="7156"/>
                  <a:pt x="501" y="7156"/>
                </a:cubicBezTo>
                <a:cubicBezTo>
                  <a:pt x="691" y="7989"/>
                  <a:pt x="1441" y="8585"/>
                  <a:pt x="2298" y="8585"/>
                </a:cubicBezTo>
                <a:cubicBezTo>
                  <a:pt x="3168" y="8585"/>
                  <a:pt x="3906" y="7978"/>
                  <a:pt x="4108" y="7156"/>
                </a:cubicBezTo>
                <a:lnTo>
                  <a:pt x="4251" y="7156"/>
                </a:lnTo>
                <a:cubicBezTo>
                  <a:pt x="4537" y="7156"/>
                  <a:pt x="4763" y="6930"/>
                  <a:pt x="4763" y="6644"/>
                </a:cubicBezTo>
                <a:lnTo>
                  <a:pt x="4763" y="6525"/>
                </a:lnTo>
                <a:cubicBezTo>
                  <a:pt x="4763" y="6251"/>
                  <a:pt x="4537" y="6025"/>
                  <a:pt x="4251" y="6025"/>
                </a:cubicBezTo>
                <a:lnTo>
                  <a:pt x="4144" y="6025"/>
                </a:lnTo>
                <a:lnTo>
                  <a:pt x="2834" y="3275"/>
                </a:lnTo>
                <a:cubicBezTo>
                  <a:pt x="2953" y="3167"/>
                  <a:pt x="3037" y="3036"/>
                  <a:pt x="3060" y="2870"/>
                </a:cubicBezTo>
                <a:cubicBezTo>
                  <a:pt x="3310" y="2846"/>
                  <a:pt x="3549" y="2798"/>
                  <a:pt x="3787" y="2727"/>
                </a:cubicBezTo>
                <a:lnTo>
                  <a:pt x="5656" y="2215"/>
                </a:lnTo>
                <a:cubicBezTo>
                  <a:pt x="5716" y="2346"/>
                  <a:pt x="5811" y="2453"/>
                  <a:pt x="5918" y="2548"/>
                </a:cubicBezTo>
                <a:lnTo>
                  <a:pt x="5918" y="10002"/>
                </a:lnTo>
                <a:lnTo>
                  <a:pt x="5037" y="10002"/>
                </a:lnTo>
                <a:cubicBezTo>
                  <a:pt x="4763" y="10002"/>
                  <a:pt x="4537" y="10228"/>
                  <a:pt x="4537" y="10502"/>
                </a:cubicBezTo>
                <a:lnTo>
                  <a:pt x="4537" y="10776"/>
                </a:lnTo>
                <a:cubicBezTo>
                  <a:pt x="4299" y="10823"/>
                  <a:pt x="4120" y="11026"/>
                  <a:pt x="4120" y="11276"/>
                </a:cubicBezTo>
                <a:lnTo>
                  <a:pt x="4120" y="11395"/>
                </a:lnTo>
                <a:cubicBezTo>
                  <a:pt x="4120" y="11680"/>
                  <a:pt x="4346" y="11907"/>
                  <a:pt x="4620" y="11907"/>
                </a:cubicBezTo>
                <a:lnTo>
                  <a:pt x="6049" y="11907"/>
                </a:lnTo>
                <a:cubicBezTo>
                  <a:pt x="6156" y="11907"/>
                  <a:pt x="6251" y="11811"/>
                  <a:pt x="6251" y="11704"/>
                </a:cubicBezTo>
                <a:cubicBezTo>
                  <a:pt x="6251" y="11609"/>
                  <a:pt x="6156" y="11514"/>
                  <a:pt x="6049" y="11514"/>
                </a:cubicBezTo>
                <a:lnTo>
                  <a:pt x="4620" y="11514"/>
                </a:lnTo>
                <a:cubicBezTo>
                  <a:pt x="4549" y="11514"/>
                  <a:pt x="4489" y="11454"/>
                  <a:pt x="4489" y="11383"/>
                </a:cubicBezTo>
                <a:lnTo>
                  <a:pt x="4489" y="11264"/>
                </a:lnTo>
                <a:cubicBezTo>
                  <a:pt x="4489" y="11192"/>
                  <a:pt x="4549" y="11133"/>
                  <a:pt x="4620" y="11133"/>
                </a:cubicBezTo>
                <a:lnTo>
                  <a:pt x="8371" y="11133"/>
                </a:lnTo>
                <a:cubicBezTo>
                  <a:pt x="8454" y="11133"/>
                  <a:pt x="8513" y="11192"/>
                  <a:pt x="8513" y="11264"/>
                </a:cubicBezTo>
                <a:lnTo>
                  <a:pt x="8513" y="11383"/>
                </a:lnTo>
                <a:cubicBezTo>
                  <a:pt x="8513" y="11454"/>
                  <a:pt x="8454" y="11514"/>
                  <a:pt x="8371" y="11514"/>
                </a:cubicBezTo>
                <a:lnTo>
                  <a:pt x="6930" y="11514"/>
                </a:lnTo>
                <a:cubicBezTo>
                  <a:pt x="6823" y="11514"/>
                  <a:pt x="6739" y="11609"/>
                  <a:pt x="6739" y="11704"/>
                </a:cubicBezTo>
                <a:cubicBezTo>
                  <a:pt x="6739" y="11811"/>
                  <a:pt x="6823" y="11907"/>
                  <a:pt x="6930" y="11907"/>
                </a:cubicBezTo>
                <a:lnTo>
                  <a:pt x="8371" y="11907"/>
                </a:lnTo>
                <a:cubicBezTo>
                  <a:pt x="8656" y="11907"/>
                  <a:pt x="8883" y="11680"/>
                  <a:pt x="8883" y="11395"/>
                </a:cubicBezTo>
                <a:lnTo>
                  <a:pt x="8883" y="11276"/>
                </a:lnTo>
                <a:cubicBezTo>
                  <a:pt x="8883" y="11026"/>
                  <a:pt x="8692" y="10799"/>
                  <a:pt x="8454" y="10776"/>
                </a:cubicBezTo>
                <a:lnTo>
                  <a:pt x="8454" y="10502"/>
                </a:lnTo>
                <a:cubicBezTo>
                  <a:pt x="8454" y="10228"/>
                  <a:pt x="8228" y="10002"/>
                  <a:pt x="7942" y="10002"/>
                </a:cubicBezTo>
                <a:lnTo>
                  <a:pt x="7061" y="10002"/>
                </a:lnTo>
                <a:lnTo>
                  <a:pt x="7061" y="7049"/>
                </a:lnTo>
                <a:cubicBezTo>
                  <a:pt x="7061" y="6954"/>
                  <a:pt x="6978" y="6858"/>
                  <a:pt x="6870" y="6858"/>
                </a:cubicBezTo>
                <a:cubicBezTo>
                  <a:pt x="6763" y="6858"/>
                  <a:pt x="6680" y="6954"/>
                  <a:pt x="6680" y="7049"/>
                </a:cubicBezTo>
                <a:lnTo>
                  <a:pt x="6680" y="10002"/>
                </a:lnTo>
                <a:lnTo>
                  <a:pt x="6311" y="10002"/>
                </a:lnTo>
                <a:lnTo>
                  <a:pt x="6311" y="2727"/>
                </a:lnTo>
                <a:cubicBezTo>
                  <a:pt x="6370" y="2739"/>
                  <a:pt x="6430" y="2745"/>
                  <a:pt x="6491" y="2745"/>
                </a:cubicBezTo>
                <a:cubicBezTo>
                  <a:pt x="6552" y="2745"/>
                  <a:pt x="6614" y="2739"/>
                  <a:pt x="6680" y="2727"/>
                </a:cubicBezTo>
                <a:lnTo>
                  <a:pt x="6680" y="6156"/>
                </a:lnTo>
                <a:cubicBezTo>
                  <a:pt x="6680" y="6263"/>
                  <a:pt x="6763" y="6358"/>
                  <a:pt x="6870" y="6358"/>
                </a:cubicBezTo>
                <a:cubicBezTo>
                  <a:pt x="6978" y="6358"/>
                  <a:pt x="7061" y="6263"/>
                  <a:pt x="7061" y="6156"/>
                </a:cubicBezTo>
                <a:lnTo>
                  <a:pt x="7061" y="2548"/>
                </a:lnTo>
                <a:cubicBezTo>
                  <a:pt x="7180" y="2453"/>
                  <a:pt x="7275" y="2346"/>
                  <a:pt x="7335" y="2215"/>
                </a:cubicBezTo>
                <a:lnTo>
                  <a:pt x="9228" y="2739"/>
                </a:lnTo>
                <a:cubicBezTo>
                  <a:pt x="9466" y="2798"/>
                  <a:pt x="9716" y="2858"/>
                  <a:pt x="9954" y="2882"/>
                </a:cubicBezTo>
                <a:cubicBezTo>
                  <a:pt x="9978" y="3048"/>
                  <a:pt x="10073" y="3179"/>
                  <a:pt x="10180" y="3287"/>
                </a:cubicBezTo>
                <a:lnTo>
                  <a:pt x="8871" y="6037"/>
                </a:lnTo>
                <a:lnTo>
                  <a:pt x="8764" y="6037"/>
                </a:lnTo>
                <a:cubicBezTo>
                  <a:pt x="8478" y="6037"/>
                  <a:pt x="8252" y="6263"/>
                  <a:pt x="8252" y="6549"/>
                </a:cubicBezTo>
                <a:lnTo>
                  <a:pt x="8252" y="6668"/>
                </a:lnTo>
                <a:cubicBezTo>
                  <a:pt x="8252" y="6954"/>
                  <a:pt x="8478" y="7168"/>
                  <a:pt x="8764" y="7168"/>
                </a:cubicBezTo>
                <a:lnTo>
                  <a:pt x="8906" y="7168"/>
                </a:lnTo>
                <a:cubicBezTo>
                  <a:pt x="9109" y="8001"/>
                  <a:pt x="9847" y="8597"/>
                  <a:pt x="10716" y="8597"/>
                </a:cubicBezTo>
                <a:cubicBezTo>
                  <a:pt x="11573" y="8597"/>
                  <a:pt x="12323" y="7989"/>
                  <a:pt x="12514" y="7168"/>
                </a:cubicBezTo>
                <a:cubicBezTo>
                  <a:pt x="12800" y="7168"/>
                  <a:pt x="13014" y="6954"/>
                  <a:pt x="13014" y="6668"/>
                </a:cubicBezTo>
                <a:lnTo>
                  <a:pt x="13014" y="6549"/>
                </a:lnTo>
                <a:cubicBezTo>
                  <a:pt x="13038" y="6263"/>
                  <a:pt x="12812" y="6025"/>
                  <a:pt x="12526" y="6025"/>
                </a:cubicBezTo>
                <a:lnTo>
                  <a:pt x="12419" y="6025"/>
                </a:lnTo>
                <a:lnTo>
                  <a:pt x="11109" y="3275"/>
                </a:lnTo>
                <a:cubicBezTo>
                  <a:pt x="11264" y="3144"/>
                  <a:pt x="11347" y="2965"/>
                  <a:pt x="11347" y="2739"/>
                </a:cubicBezTo>
                <a:cubicBezTo>
                  <a:pt x="11347" y="2346"/>
                  <a:pt x="11038" y="2036"/>
                  <a:pt x="10657" y="2036"/>
                </a:cubicBezTo>
                <a:cubicBezTo>
                  <a:pt x="10359" y="2036"/>
                  <a:pt x="10097" y="2227"/>
                  <a:pt x="10002" y="2501"/>
                </a:cubicBezTo>
                <a:cubicBezTo>
                  <a:pt x="9776" y="2465"/>
                  <a:pt x="9549" y="2429"/>
                  <a:pt x="9323" y="2370"/>
                </a:cubicBezTo>
                <a:lnTo>
                  <a:pt x="7442" y="1846"/>
                </a:lnTo>
                <a:cubicBezTo>
                  <a:pt x="7454" y="1536"/>
                  <a:pt x="7323" y="1239"/>
                  <a:pt x="7061" y="1060"/>
                </a:cubicBezTo>
                <a:lnTo>
                  <a:pt x="7061" y="441"/>
                </a:lnTo>
                <a:cubicBezTo>
                  <a:pt x="7061" y="191"/>
                  <a:pt x="6859" y="0"/>
                  <a:pt x="6620" y="0"/>
                </a:cubicBezTo>
                <a:lnTo>
                  <a:pt x="638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10538;p67"/>
          <p:cNvGrpSpPr/>
          <p:nvPr/>
        </p:nvGrpSpPr>
        <p:grpSpPr>
          <a:xfrm flipH="1">
            <a:off x="9238324" y="3670428"/>
            <a:ext cx="542772" cy="534318"/>
            <a:chOff x="1754279" y="4286593"/>
            <a:chExt cx="351439" cy="345965"/>
          </a:xfrm>
          <a:solidFill>
            <a:schemeClr val="bg1"/>
          </a:solidFill>
        </p:grpSpPr>
        <p:sp>
          <p:nvSpPr>
            <p:cNvPr id="39" name="Google Shape;10539;p67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540;p67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541;p67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42;p67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543;p67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9159;p65"/>
          <p:cNvGrpSpPr/>
          <p:nvPr/>
        </p:nvGrpSpPr>
        <p:grpSpPr>
          <a:xfrm>
            <a:off x="3853583" y="3721640"/>
            <a:ext cx="534366" cy="431845"/>
            <a:chOff x="1958520" y="2302574"/>
            <a:chExt cx="359213" cy="327807"/>
          </a:xfrm>
          <a:solidFill>
            <a:schemeClr val="bg1"/>
          </a:solidFill>
        </p:grpSpPr>
        <p:sp>
          <p:nvSpPr>
            <p:cNvPr id="45" name="Google Shape;9160;p65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lnTo>
                    <a:pt x="7168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lnTo>
                    <a:pt x="8466" y="9537"/>
                  </a:ln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lnTo>
                    <a:pt x="1072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  <p:sp>
          <p:nvSpPr>
            <p:cNvPr id="46" name="Google Shape;9161;p65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lnTo>
                    <a:pt x="179" y="0"/>
                  </a:ln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  <p:sp>
          <p:nvSpPr>
            <p:cNvPr id="47" name="Google Shape;9162;p65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txBody>
            <a:bodyPr spcFirstLastPara="1"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 noEditPoints="1"/>
          </p:cNvSpPr>
          <p:nvPr>
            <p:ph type="body" sz="quarter" idx="14"/>
          </p:nvPr>
        </p:nvSpPr>
        <p:spPr>
          <a:xfrm>
            <a:off x="934065" y="2251800"/>
            <a:ext cx="4218878" cy="663819"/>
          </a:xfrm>
        </p:spPr>
        <p:txBody>
          <a:bodyPr/>
          <a:lstStyle/>
          <a:p>
            <a:r>
              <a:rPr lang="ru-RU" dirty="0"/>
              <a:t>1.</a:t>
            </a:r>
            <a:r>
              <a:rPr lang="bg-BG" dirty="0"/>
              <a:t>Подходит для игроков всех возрастов.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746874" y="938981"/>
            <a:ext cx="4406069" cy="501445"/>
          </a:xfrm>
        </p:spPr>
        <p:txBody>
          <a:bodyPr/>
          <a:lstStyle/>
          <a:p>
            <a:r>
              <a:rPr lang="ru-RU" dirty="0"/>
              <a:t>Цель проекта</a:t>
            </a:r>
            <a:endParaRPr lang="bg-BG" dirty="0"/>
          </a:p>
        </p:txBody>
      </p:sp>
      <p:sp>
        <p:nvSpPr>
          <p:cNvPr id="8" name="Text Placeholder 7"/>
          <p:cNvSpPr>
            <a:spLocks noGrp="1" noEditPoints="1"/>
          </p:cNvSpPr>
          <p:nvPr>
            <p:ph type="body" sz="quarter" idx="18"/>
          </p:nvPr>
        </p:nvSpPr>
        <p:spPr>
          <a:xfrm>
            <a:off x="934065" y="4728701"/>
            <a:ext cx="4406069" cy="412384"/>
          </a:xfrm>
        </p:spPr>
        <p:txBody>
          <a:bodyPr/>
          <a:lstStyle/>
          <a:p>
            <a:r>
              <a:rPr lang="ru-RU" dirty="0"/>
              <a:t>2.</a:t>
            </a:r>
            <a:r>
              <a:rPr lang="ru-RU" b="1" dirty="0"/>
              <a:t> Стратегическое мышление</a:t>
            </a:r>
            <a:r>
              <a:rPr lang="ru-RU" dirty="0"/>
              <a:t>: </a:t>
            </a:r>
          </a:p>
          <a:p>
            <a:r>
              <a:rPr lang="ru-RU" dirty="0"/>
              <a:t>Игроки учатся анализировать ситуации и принимать решения на основе вероятностей и возможных исходов.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2"/>
          </p:nvPr>
        </p:nvSpPr>
        <p:spPr>
          <a:xfrm>
            <a:off x="934065" y="6501321"/>
            <a:ext cx="3793443" cy="600075"/>
          </a:xfrm>
        </p:spPr>
        <p:txBody>
          <a:bodyPr/>
          <a:lstStyle/>
          <a:p>
            <a:r>
              <a:rPr lang="ru-RU" dirty="0"/>
              <a:t>3.</a:t>
            </a:r>
            <a:r>
              <a:rPr lang="ru-RU" b="1" dirty="0"/>
              <a:t> Аналитические навыки</a:t>
            </a:r>
            <a:r>
              <a:rPr lang="ru-RU" dirty="0"/>
              <a:t>:</a:t>
            </a:r>
          </a:p>
          <a:p>
            <a:r>
              <a:rPr lang="ru-RU" dirty="0"/>
              <a:t>Игроки развивают навыки анализа и вычислений, что может быть полезно в различных аспектах жизни, включая работу и учебу.</a:t>
            </a:r>
          </a:p>
          <a:p>
            <a:endParaRPr lang="bg-BG" dirty="0"/>
          </a:p>
        </p:txBody>
      </p:sp>
      <p:sp>
        <p:nvSpPr>
          <p:cNvPr id="16" name="Текст. поле 15"/>
          <p:cNvSpPr txBox="1"/>
          <p:nvPr/>
        </p:nvSpPr>
        <p:spPr>
          <a:xfrm>
            <a:off x="6164542" y="533710"/>
            <a:ext cx="5122229" cy="1311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Технические характеристики</a:t>
            </a:r>
            <a:endParaRPr lang="en-US" sz="40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Текст. поле 16"/>
          <p:cNvSpPr txBox="1"/>
          <p:nvPr/>
        </p:nvSpPr>
        <p:spPr>
          <a:xfrm>
            <a:off x="6317698" y="2263100"/>
            <a:ext cx="4390482" cy="39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1.Язык программирования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C</a:t>
            </a:r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++</a:t>
            </a:r>
            <a:endParaRPr lang="en-US" sz="2000" b="1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Текст. поле 18"/>
          <p:cNvSpPr txBox="1"/>
          <p:nvPr/>
        </p:nvSpPr>
        <p:spPr>
          <a:xfrm>
            <a:off x="6317698" y="3077901"/>
            <a:ext cx="3463035" cy="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2.Поддерживаемые платформы: </a:t>
            </a: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Windows</a:t>
            </a:r>
            <a:r>
              <a:rPr lang="ru-RU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Linux</a:t>
            </a:r>
            <a:endParaRPr lang="en-US" sz="20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>
          <a:xfrm>
            <a:off x="794566" y="323482"/>
            <a:ext cx="4500245" cy="1600200"/>
          </a:xfrm>
        </p:spPr>
        <p:txBody>
          <a:bodyPr/>
          <a:lstStyle/>
          <a:p>
            <a:pPr algn="ctr"/>
            <a:r>
              <a:rPr lang="ru-RU" dirty="0"/>
              <a:t>Игровые окна</a:t>
            </a:r>
            <a:endParaRPr lang="bg-BG" dirty="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F6998BDA-1A04-05D0-F258-3D5805F927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31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0488C48-1EDF-441F-C494-562533DC7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76" y="52251"/>
            <a:ext cx="5934074" cy="3043607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6B4A70D-BBF9-3558-9968-30E271C0E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" y="3095859"/>
            <a:ext cx="6257926" cy="3709889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A3C6352-BC79-DAC3-6A7D-E798AFE71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76" y="3095860"/>
            <a:ext cx="5934074" cy="3709889"/>
          </a:xfrm>
          <a:prstGeom prst="rect">
            <a:avLst/>
          </a:prstGeom>
          <a:ln w="57150">
            <a:solidFill>
              <a:srgbClr val="2683C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bg-BG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ru-RU" dirty="0"/>
              <a:t>Люди которые трудились над созданием проекта</a:t>
            </a:r>
            <a:endParaRPr lang="en-US" dirty="0"/>
          </a:p>
        </p:txBody>
      </p:sp>
      <p:sp>
        <p:nvSpPr>
          <p:cNvPr id="9" name="Text Placeholder 8"/>
          <p:cNvSpPr>
            <a:spLocks noGrp="1" noEditPoints="1"/>
          </p:cNvSpPr>
          <p:nvPr>
            <p:ph type="body" sz="quarter" idx="17"/>
          </p:nvPr>
        </p:nvSpPr>
        <p:spPr>
          <a:xfrm>
            <a:off x="778865" y="3516943"/>
            <a:ext cx="3035899" cy="432000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ru-RU" dirty="0" err="1"/>
              <a:t>Сойчик</a:t>
            </a:r>
            <a:r>
              <a:rPr lang="ru-RU" dirty="0"/>
              <a:t> Евгений</a:t>
            </a:r>
            <a:br>
              <a:rPr lang="ru-RU" dirty="0"/>
            </a:br>
            <a:r>
              <a:rPr lang="ru-RU" dirty="0"/>
              <a:t>(Студент БГТУ </a:t>
            </a:r>
            <a:r>
              <a:rPr lang="bg-BG" dirty="0"/>
              <a:t>ФИТ 1-2)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8"/>
          </p:nvPr>
        </p:nvSpPr>
        <p:spPr>
          <a:xfrm>
            <a:off x="4597420" y="3560411"/>
            <a:ext cx="2888185" cy="468312"/>
          </a:xfrm>
        </p:spPr>
        <p:txBody>
          <a:bodyPr>
            <a:noAutofit/>
          </a:bodyPr>
          <a:lstStyle/>
          <a:p>
            <a:pPr>
              <a:lnSpc>
                <a:spcPct val="30000"/>
              </a:lnSpc>
            </a:pPr>
            <a:r>
              <a:rPr lang="ru-RU" dirty="0"/>
              <a:t>Чередниченко Федор</a:t>
            </a:r>
          </a:p>
          <a:p>
            <a:pPr>
              <a:lnSpc>
                <a:spcPct val="30000"/>
              </a:lnSpc>
            </a:pPr>
            <a:r>
              <a:rPr lang="ru-RU" dirty="0"/>
              <a:t>(Студент БГТУ </a:t>
            </a:r>
            <a:r>
              <a:rPr lang="bg-BG" dirty="0"/>
              <a:t>ФИТ 1-2)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9"/>
          </p:nvPr>
        </p:nvSpPr>
        <p:spPr>
          <a:xfrm>
            <a:off x="7919572" y="3482030"/>
            <a:ext cx="3916406" cy="468312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 err="1"/>
              <a:t>Фалецкий</a:t>
            </a:r>
            <a:r>
              <a:rPr lang="ru-RU" sz="8000" dirty="0"/>
              <a:t> Роман</a:t>
            </a:r>
            <a:br>
              <a:rPr lang="ru-RU" sz="8000" dirty="0"/>
            </a:br>
            <a:r>
              <a:rPr lang="ru-RU" sz="8000" dirty="0"/>
              <a:t>(Студент БГТУ </a:t>
            </a:r>
            <a:r>
              <a:rPr lang="bg-BG" sz="8000" dirty="0"/>
              <a:t>ФИТ 1-2</a:t>
            </a:r>
            <a:r>
              <a:rPr lang="bg-BG" sz="6200" dirty="0"/>
              <a:t>)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11430" y="2984593"/>
            <a:ext cx="11769139" cy="639904"/>
          </a:xfrm>
        </p:spPr>
        <p:txBody>
          <a:bodyPr/>
          <a:lstStyle/>
          <a:p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https://github.com/Sharley678/VRPO-PROJECT</a:t>
            </a:r>
            <a:endParaRPr lang="bg-BG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ru-RU" dirty="0"/>
              <a:t>ссылка репозитория </a:t>
            </a:r>
            <a:endParaRPr lang="bg-BG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Офисная тема">
  <a:themeElements>
    <a:clrScheme name="Custom 1">
      <a:dk1>
        <a:srgbClr val="444445"/>
      </a:dk1>
      <a:lt1>
        <a:sysClr val="window" lastClr="FFFFFF"/>
      </a:lt1>
      <a:dk2>
        <a:srgbClr val="444445"/>
      </a:dk2>
      <a:lt2>
        <a:srgbClr val="F2F2F2"/>
      </a:lt2>
      <a:accent1>
        <a:srgbClr val="2972B9"/>
      </a:accent1>
      <a:accent2>
        <a:srgbClr val="099AD7"/>
      </a:accent2>
      <a:accent3>
        <a:srgbClr val="40C2CF"/>
      </a:accent3>
      <a:accent4>
        <a:srgbClr val="40BB93"/>
      </a:accent4>
      <a:accent5>
        <a:srgbClr val="7DC46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Офисная тема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等线 Light"/>
        <a:font script="Hant" typeface="新細明體"/>
        <a:font script="Jpan" typeface="游ゴシック Light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等线"/>
        <a:font script="Hant" typeface="新細明體"/>
        <a:font script="Jpan" typeface="游ゴシック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</TotalTime>
  <Words>301</Words>
  <Application>Microsoft Office PowerPoint</Application>
  <PresentationFormat>Широкоэкранный</PresentationFormat>
  <Paragraphs>55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21" baseType="lpstr">
      <vt:lpstr>Arial</vt:lpstr>
      <vt:lpstr>Calibri</vt:lpstr>
      <vt:lpstr>Century Gothic</vt:lpstr>
      <vt:lpstr>Corbel</vt:lpstr>
      <vt:lpstr>Roboto</vt:lpstr>
      <vt:lpstr>Tw Cen MT</vt:lpstr>
      <vt:lpstr>Tw Cen MT Condensed</vt:lpstr>
      <vt:lpstr>Verdana</vt:lpstr>
      <vt:lpstr>Wingdings 3</vt:lpstr>
      <vt:lpstr>Офисная тема</vt:lpstr>
      <vt:lpstr>Совет директоров</vt:lpstr>
      <vt:lpstr>Интеграл</vt:lpstr>
      <vt:lpstr>Базис</vt:lpstr>
      <vt:lpstr> </vt:lpstr>
      <vt:lpstr>Наши задачи</vt:lpstr>
      <vt:lpstr>Блэкджек</vt:lpstr>
      <vt:lpstr>Этапы разработки</vt:lpstr>
      <vt:lpstr>Цель проекта</vt:lpstr>
      <vt:lpstr>Игровые окна</vt:lpstr>
      <vt:lpstr>Разработчики</vt:lpstr>
      <vt:lpstr>https://github.com/Sharley678/VRPO-PROJECT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Strategy</dc:title>
  <dc:creator>Nuvorishi</dc:creator>
  <cp:lastModifiedBy>Deslared Deslared</cp:lastModifiedBy>
  <cp:revision>8</cp:revision>
  <dcterms:created xsi:type="dcterms:W3CDTF">2022-10-05T12:27:55Z</dcterms:created>
  <dcterms:modified xsi:type="dcterms:W3CDTF">2025-01-19T20:17:31Z</dcterms:modified>
</cp:coreProperties>
</file>