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/>
              <a:t> SHARLI Y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sz="2400" dirty="0"/>
              <a:t>312200402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sz="2400" dirty="0"/>
              <a:t> COMMERCE </a:t>
            </a:r>
            <a:endParaRPr lang="en-US" sz="2400" dirty="0"/>
          </a:p>
          <a:p>
            <a:r>
              <a:rPr lang="en-IN" sz="2400" dirty="0"/>
              <a:t>COLLEGE:S.I.V.E.T 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A7C9E8-D018-F394-76CE-2E54DE42F6F1}"/>
              </a:ext>
            </a:extLst>
          </p:cNvPr>
          <p:cNvSpPr txBox="1"/>
          <p:nvPr/>
        </p:nvSpPr>
        <p:spPr>
          <a:xfrm>
            <a:off x="1230775" y="1323570"/>
            <a:ext cx="610148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Purpose:</a:t>
            </a:r>
            <a:r>
              <a:rPr lang="en-US" dirty="0"/>
              <a:t> The modeling approach explains the methodologies and techniques used to analyze the data and solve the </a:t>
            </a:r>
            <a:r>
              <a:rPr lang="en-IN" dirty="0"/>
              <a:t>problem </a:t>
            </a:r>
          </a:p>
          <a:p>
            <a:r>
              <a:rPr lang="en-IN" b="1" dirty="0"/>
              <a:t>Components: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Methodology</a:t>
            </a:r>
            <a:r>
              <a:rPr lang="en-US" dirty="0"/>
              <a:t>: Describe the specific models, algorithms, or analytical methods used.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Rationale </a:t>
            </a:r>
            <a:r>
              <a:rPr lang="en-US" dirty="0"/>
              <a:t>: Explain why these methods were chosen, including any advantages or disadvantages</a:t>
            </a:r>
            <a:r>
              <a:rPr lang="en-I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Implementation</a:t>
            </a:r>
            <a:r>
              <a:rPr lang="en-US" dirty="0"/>
              <a:t>: Discuss how the models were implemented, including any tools or software used.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Validation: </a:t>
            </a:r>
            <a:r>
              <a:rPr lang="en-US" dirty="0"/>
              <a:t>Describe how the models were validated or tested to ensure accuracy and reliability.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7DEF72-27D7-63DA-1A44-104063467888}"/>
              </a:ext>
            </a:extLst>
          </p:cNvPr>
          <p:cNvSpPr txBox="1"/>
          <p:nvPr/>
        </p:nvSpPr>
        <p:spPr>
          <a:xfrm>
            <a:off x="802433" y="1669256"/>
            <a:ext cx="610148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Purpose </a:t>
            </a:r>
            <a:r>
              <a:rPr lang="en-US" dirty="0"/>
              <a:t>: This section presents the findings from your analysis and discusses their significance in the context of the problem</a:t>
            </a:r>
            <a:endParaRPr lang="en-IN" dirty="0"/>
          </a:p>
          <a:p>
            <a:r>
              <a:rPr lang="en-IN" b="1" dirty="0"/>
              <a:t>Components</a:t>
            </a:r>
            <a:r>
              <a:rPr lang="en-US" dirty="0"/>
              <a:t>: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Key Findings </a:t>
            </a:r>
            <a:r>
              <a:rPr lang="en-US" dirty="0"/>
              <a:t>: Summarize the main results of your analysis or modeling efforts</a:t>
            </a:r>
            <a:r>
              <a:rPr lang="en-I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Interpretation:</a:t>
            </a:r>
            <a:r>
              <a:rPr lang="en-US" dirty="0"/>
              <a:t> Explain what these results mean in the context of the problem statement</a:t>
            </a:r>
            <a:r>
              <a:rPr lang="en-I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Implications:</a:t>
            </a:r>
            <a:r>
              <a:rPr lang="en-US" dirty="0"/>
              <a:t> Discuss the broader implications of your findings, including how they could impact the end users or the field.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Limitations: </a:t>
            </a:r>
            <a:r>
              <a:rPr lang="en-US" dirty="0"/>
              <a:t> Address any limitations of the analysis or results, including areas where further research is needed.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67AFE6-423A-8E24-A725-11CC42C78DDF}"/>
              </a:ext>
            </a:extLst>
          </p:cNvPr>
          <p:cNvSpPr txBox="1"/>
          <p:nvPr/>
        </p:nvSpPr>
        <p:spPr>
          <a:xfrm>
            <a:off x="1029110" y="1415046"/>
            <a:ext cx="610148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Purpose </a:t>
            </a:r>
            <a:r>
              <a:rPr lang="en-US" dirty="0"/>
              <a:t>: The conclusion wraps up the report by summarizing the key takeaways and suggesting next steps or recommendations.</a:t>
            </a:r>
            <a:endParaRPr lang="en-IN" dirty="0"/>
          </a:p>
          <a:p>
            <a:r>
              <a:rPr lang="en-IN" b="1" dirty="0"/>
              <a:t>Components: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Summary of Findings: </a:t>
            </a:r>
            <a:r>
              <a:rPr lang="en-US" dirty="0"/>
              <a:t> Recap the most important results and what they </a:t>
            </a:r>
            <a:r>
              <a:rPr lang="en-IN" dirty="0"/>
              <a:t>indicate.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Recommendations</a:t>
            </a:r>
            <a:r>
              <a:rPr lang="en-US" dirty="0"/>
              <a:t>: Offer actionable recommendations based on the findings.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Future Work: </a:t>
            </a:r>
            <a:r>
              <a:rPr lang="en-US" dirty="0"/>
              <a:t> Suggest areas for future research or further development to build on your work</a:t>
            </a:r>
            <a:r>
              <a:rPr lang="en-I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Final Thoughts: </a:t>
            </a:r>
            <a:r>
              <a:rPr lang="en-US" dirty="0"/>
              <a:t> Provide any closing remarks that reinforce the importance of the project and its outcomes.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2FCD28-327A-5AA8-AAD5-DEF6A4FEA5F7}"/>
              </a:ext>
            </a:extLst>
          </p:cNvPr>
          <p:cNvSpPr txBox="1"/>
          <p:nvPr/>
        </p:nvSpPr>
        <p:spPr>
          <a:xfrm>
            <a:off x="1149782" y="1641038"/>
            <a:ext cx="610148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Purpose</a:t>
            </a:r>
            <a:r>
              <a:rPr lang="en-IN" dirty="0"/>
              <a:t>:   The problem statement clearly defines the issue or challenge your project aims to solve. It sets the context for why the project is necessary.</a:t>
            </a:r>
          </a:p>
          <a:p>
            <a:r>
              <a:rPr lang="en-IN" b="1" dirty="0"/>
              <a:t>Components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err="1"/>
              <a:t>Backgroud</a:t>
            </a:r>
            <a:r>
              <a:rPr lang="en-IN" dirty="0"/>
              <a:t>: Describe the situation or conditions that led to identifying the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Specific </a:t>
            </a:r>
            <a:r>
              <a:rPr lang="en-IN" b="1" dirty="0" err="1"/>
              <a:t>promblem</a:t>
            </a:r>
            <a:r>
              <a:rPr lang="en-IN" b="1" dirty="0"/>
              <a:t>: </a:t>
            </a:r>
            <a:r>
              <a:rPr lang="en-IN" dirty="0"/>
              <a:t>Identify the exact issue that needs addressing, explaining its scope and impact.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Importance</a:t>
            </a:r>
            <a:r>
              <a:rPr lang="en-IN" dirty="0"/>
              <a:t>: Explain why this problem matters, who it affects, and the consequences of not addressing it.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54009" y="1536174"/>
            <a:ext cx="7924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project overview provides a concise summary of the entire project, including its objectives, scope, and main components.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Outline the main goals of the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Define the boundaries of the project, including what is and isn’t included.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Deliverables 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Briefly list the key outcomes or products of the project.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9592FB-C915-25C6-DA27-AF8CE5F2E214}"/>
              </a:ext>
            </a:extLst>
          </p:cNvPr>
          <p:cNvSpPr txBox="1"/>
          <p:nvPr/>
        </p:nvSpPr>
        <p:spPr>
          <a:xfrm>
            <a:off x="1055275" y="1695450"/>
            <a:ext cx="610148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Purpose </a:t>
            </a:r>
            <a:r>
              <a:rPr lang="en-US" dirty="0"/>
              <a:t>: Identifying end users helps in understanding who the project is designed to benefit. It ensures that the solution is tailored to their needs</a:t>
            </a:r>
            <a:r>
              <a:rPr lang="en-IN" dirty="0"/>
              <a:t>.</a:t>
            </a:r>
          </a:p>
          <a:p>
            <a:r>
              <a:rPr lang="en-IN" b="1" dirty="0"/>
              <a:t>Components: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Identification: Describe the primary groups or individuals who will use the solution</a:t>
            </a:r>
            <a:r>
              <a:rPr lang="en-I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Needs Assessment </a:t>
            </a:r>
            <a:r>
              <a:rPr lang="en-US" dirty="0"/>
              <a:t>: Discuss the needs, expectations, and pain points of the end users</a:t>
            </a:r>
            <a:r>
              <a:rPr lang="en-I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User Impact </a:t>
            </a:r>
            <a:r>
              <a:rPr lang="en-US" dirty="0"/>
              <a:t>: Explain how the solution will positively affect the end users.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35FA71-B654-42B1-BB25-C7B923ED467C}"/>
              </a:ext>
            </a:extLst>
          </p:cNvPr>
          <p:cNvSpPr txBox="1"/>
          <p:nvPr/>
        </p:nvSpPr>
        <p:spPr>
          <a:xfrm>
            <a:off x="3050744" y="2285358"/>
            <a:ext cx="610148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Purpose :</a:t>
            </a:r>
            <a:r>
              <a:rPr lang="en-US" dirty="0"/>
              <a:t> This section outlines your proposed solution to the problem and highlights the unique value it brings.</a:t>
            </a:r>
            <a:endParaRPr lang="en-IN" dirty="0"/>
          </a:p>
          <a:p>
            <a:r>
              <a:rPr lang="en-IN" b="1" dirty="0"/>
              <a:t>Components </a:t>
            </a:r>
            <a:r>
              <a:rPr lang="en-US" dirty="0"/>
              <a:t>: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Solution Description </a:t>
            </a:r>
            <a:r>
              <a:rPr lang="en-US" dirty="0"/>
              <a:t>: Explain the approach or solution you're proposing to solve the problem.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Value Proposition </a:t>
            </a:r>
            <a:r>
              <a:rPr lang="en-US" dirty="0"/>
              <a:t>: Highlight what makes your solution unique or superior to alternatives. Discuss the benefits and advantages it offers.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Implementation Plan </a:t>
            </a:r>
            <a:r>
              <a:rPr lang="en-US" dirty="0"/>
              <a:t>: Briefly describe how the solution will be implemented, including key steps and </a:t>
            </a:r>
            <a:r>
              <a:rPr lang="en-IN" dirty="0"/>
              <a:t>timelines.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897558-AB68-7DA6-F7E7-FE7432160987}"/>
              </a:ext>
            </a:extLst>
          </p:cNvPr>
          <p:cNvSpPr txBox="1"/>
          <p:nvPr/>
        </p:nvSpPr>
        <p:spPr>
          <a:xfrm>
            <a:off x="1111440" y="1464706"/>
            <a:ext cx="610148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Purpose:</a:t>
            </a:r>
            <a:r>
              <a:rPr lang="en-US" dirty="0"/>
              <a:t> The dataset description provides detailed information about the data used in the project, ensuring transparency and replicability.</a:t>
            </a:r>
            <a:endParaRPr lang="en-IN" dirty="0"/>
          </a:p>
          <a:p>
            <a:r>
              <a:rPr lang="en-IN" b="1" dirty="0"/>
              <a:t>Components: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Data Sources: </a:t>
            </a:r>
            <a:r>
              <a:rPr lang="en-US" dirty="0"/>
              <a:t> List where the data comes from (e.g., internal records, public databases).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Data Structure </a:t>
            </a:r>
            <a:r>
              <a:rPr lang="en-US" dirty="0"/>
              <a:t>: Describe the format of the data (e.g., tables, spreadsheets), including key fields or variables.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Data Quality </a:t>
            </a:r>
            <a:r>
              <a:rPr lang="en-US" dirty="0"/>
              <a:t>: Discuss the quality of the data, including any preprocessing steps taken to clean or prepare it.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Data Limitations : </a:t>
            </a:r>
            <a:r>
              <a:rPr lang="en-US" dirty="0"/>
              <a:t>Acknowledge any limitations or biases in the data that could affect the analysis.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212636" y="1857375"/>
            <a:ext cx="853401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</a:t>
            </a:r>
            <a:r>
              <a:rPr lang="en-IN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An excel – base performance analysis model</a:t>
            </a:r>
          </a:p>
          <a:p>
            <a:pPr algn="l"/>
            <a:r>
              <a:rPr lang="en-IN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includes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data organization and cleaning 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Formulas and </a:t>
            </a:r>
            <a:r>
              <a:rPr lang="en-IN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</a:t>
            </a:r>
            <a:r>
              <a:rPr lang="en-IN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nctions for Performance metrics.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such as charts and graphs 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 tables for detailed  analysis.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for quick insights. 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917418344929</cp:lastModifiedBy>
  <cp:revision>14</cp:revision>
  <dcterms:created xsi:type="dcterms:W3CDTF">2024-03-29T15:07:22Z</dcterms:created>
  <dcterms:modified xsi:type="dcterms:W3CDTF">2024-08-31T09:19:59Z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