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61" r:id="rId12"/>
    <p:sldId id="262" r:id="rId13"/>
    <p:sldId id="263" r:id="rId14"/>
    <p:sldId id="271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98DD1-BA63-1F09-654C-7B240DE53A34}" v="207" dt="2025-08-20T03:42:13.775"/>
    <p1510:client id="{ACEADE40-D197-1079-9F1D-6B16ABCA0517}" v="18" dt="2025-08-21T15:37:42.8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AYA I" userId="a8fe1d2d919dcfca" providerId="Windows Live" clId="Web-{1DE99F51-7998-A107-0D73-ECC63AE19A6F}"/>
    <pc:docChg chg="addSld delSld modSld">
      <pc:chgData name="SAHAYA I" userId="a8fe1d2d919dcfca" providerId="Windows Live" clId="Web-{1DE99F51-7998-A107-0D73-ECC63AE19A6F}" dt="2025-08-05T15:55:51.945" v="227"/>
      <pc:docMkLst>
        <pc:docMk/>
      </pc:docMkLst>
      <pc:sldChg chg="modSp modTransition">
        <pc:chgData name="SAHAYA I" userId="a8fe1d2d919dcfca" providerId="Windows Live" clId="Web-{1DE99F51-7998-A107-0D73-ECC63AE19A6F}" dt="2025-08-05T15:54:17.768" v="218"/>
        <pc:sldMkLst>
          <pc:docMk/>
          <pc:sldMk cId="109857222" sldId="256"/>
        </pc:sldMkLst>
        <pc:spChg chg="mod">
          <ac:chgData name="SAHAYA I" userId="a8fe1d2d919dcfca" providerId="Windows Live" clId="Web-{1DE99F51-7998-A107-0D73-ECC63AE19A6F}" dt="2025-08-05T15:31:50.959" v="4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AHAYA I" userId="a8fe1d2d919dcfca" providerId="Windows Live" clId="Web-{1DE99F51-7998-A107-0D73-ECC63AE19A6F}" dt="2025-08-05T15:32:57.823" v="81" actId="20577"/>
          <ac:spMkLst>
            <pc:docMk/>
            <pc:sldMk cId="109857222" sldId="256"/>
            <ac:spMk id="3" creationId="{00000000-0000-0000-0000-000000000000}"/>
          </ac:spMkLst>
        </pc:spChg>
        <pc:spChg chg="mod">
          <ac:chgData name="SAHAYA I" userId="a8fe1d2d919dcfca" providerId="Windows Live" clId="Web-{1DE99F51-7998-A107-0D73-ECC63AE19A6F}" dt="2025-08-05T15:32:03.007" v="48" actId="1076"/>
          <ac:spMkLst>
            <pc:docMk/>
            <pc:sldMk cId="109857222" sldId="256"/>
            <ac:spMk id="4" creationId="{333728C2-B4AF-CA33-445A-375E8CDA8D59}"/>
          </ac:spMkLst>
        </pc:spChg>
      </pc:sldChg>
      <pc:sldChg chg="modSp modTransition">
        <pc:chgData name="SAHAYA I" userId="a8fe1d2d919dcfca" providerId="Windows Live" clId="Web-{1DE99F51-7998-A107-0D73-ECC63AE19A6F}" dt="2025-08-05T15:55:07.475" v="219"/>
        <pc:sldMkLst>
          <pc:docMk/>
          <pc:sldMk cId="4003988189" sldId="257"/>
        </pc:sldMkLst>
        <pc:spChg chg="mod">
          <ac:chgData name="SAHAYA I" userId="a8fe1d2d919dcfca" providerId="Windows Live" clId="Web-{1DE99F51-7998-A107-0D73-ECC63AE19A6F}" dt="2025-08-05T15:29:30.589" v="12" actId="20577"/>
          <ac:spMkLst>
            <pc:docMk/>
            <pc:sldMk cId="4003988189" sldId="257"/>
            <ac:spMk id="3" creationId="{A79064AA-ABF8-E12A-22D3-16CC1D39A37F}"/>
          </ac:spMkLst>
        </pc:spChg>
      </pc:sldChg>
      <pc:sldChg chg="addSp delSp modSp modTransition">
        <pc:chgData name="SAHAYA I" userId="a8fe1d2d919dcfca" providerId="Windows Live" clId="Web-{1DE99F51-7998-A107-0D73-ECC63AE19A6F}" dt="2025-08-05T15:55:31.944" v="220"/>
        <pc:sldMkLst>
          <pc:docMk/>
          <pc:sldMk cId="3042284566" sldId="258"/>
        </pc:sldMkLst>
        <pc:spChg chg="mod">
          <ac:chgData name="SAHAYA I" userId="a8fe1d2d919dcfca" providerId="Windows Live" clId="Web-{1DE99F51-7998-A107-0D73-ECC63AE19A6F}" dt="2025-08-05T15:51:40.768" v="207"/>
          <ac:spMkLst>
            <pc:docMk/>
            <pc:sldMk cId="3042284566" sldId="258"/>
            <ac:spMk id="2" creationId="{20104F46-9A5B-9D3F-4453-1AB8B1E6E842}"/>
          </ac:spMkLst>
        </pc:spChg>
        <pc:spChg chg="mod">
          <ac:chgData name="SAHAYA I" userId="a8fe1d2d919dcfca" providerId="Windows Live" clId="Web-{1DE99F51-7998-A107-0D73-ECC63AE19A6F}" dt="2025-08-05T15:51:40.768" v="207"/>
          <ac:spMkLst>
            <pc:docMk/>
            <pc:sldMk cId="3042284566" sldId="258"/>
            <ac:spMk id="3" creationId="{F63E4511-5B14-1373-4775-16DDA249DF65}"/>
          </ac:spMkLst>
        </pc:spChg>
        <pc:spChg chg="add">
          <ac:chgData name="SAHAYA I" userId="a8fe1d2d919dcfca" providerId="Windows Live" clId="Web-{1DE99F51-7998-A107-0D73-ECC63AE19A6F}" dt="2025-08-05T15:51:40.768" v="207"/>
          <ac:spMkLst>
            <pc:docMk/>
            <pc:sldMk cId="3042284566" sldId="258"/>
            <ac:spMk id="23" creationId="{0288C6B4-AFC3-407F-A595-EFFD38D4CCAF}"/>
          </ac:spMkLst>
        </pc:spChg>
        <pc:spChg chg="add">
          <ac:chgData name="SAHAYA I" userId="a8fe1d2d919dcfca" providerId="Windows Live" clId="Web-{1DE99F51-7998-A107-0D73-ECC63AE19A6F}" dt="2025-08-05T15:51:40.768" v="207"/>
          <ac:spMkLst>
            <pc:docMk/>
            <pc:sldMk cId="3042284566" sldId="258"/>
            <ac:spMk id="25" creationId="{CF236821-17FE-429B-8D2C-08E13A64EA40}"/>
          </ac:spMkLst>
        </pc:spChg>
        <pc:spChg chg="add">
          <ac:chgData name="SAHAYA I" userId="a8fe1d2d919dcfca" providerId="Windows Live" clId="Web-{1DE99F51-7998-A107-0D73-ECC63AE19A6F}" dt="2025-08-05T15:51:40.768" v="207"/>
          <ac:spMkLst>
            <pc:docMk/>
            <pc:sldMk cId="3042284566" sldId="258"/>
            <ac:spMk id="27" creationId="{C0BDBCD2-E081-43AB-9119-C55465E59757}"/>
          </ac:spMkLst>
        </pc:spChg>
        <pc:spChg chg="add">
          <ac:chgData name="SAHAYA I" userId="a8fe1d2d919dcfca" providerId="Windows Live" clId="Web-{1DE99F51-7998-A107-0D73-ECC63AE19A6F}" dt="2025-08-05T15:51:40.768" v="207"/>
          <ac:spMkLst>
            <pc:docMk/>
            <pc:sldMk cId="3042284566" sldId="258"/>
            <ac:spMk id="29" creationId="{98E79BE4-34FE-485A-98A5-92CE8F7C4743}"/>
          </ac:spMkLst>
        </pc:spChg>
        <pc:spChg chg="add">
          <ac:chgData name="SAHAYA I" userId="a8fe1d2d919dcfca" providerId="Windows Live" clId="Web-{1DE99F51-7998-A107-0D73-ECC63AE19A6F}" dt="2025-08-05T15:51:40.768" v="207"/>
          <ac:spMkLst>
            <pc:docMk/>
            <pc:sldMk cId="3042284566" sldId="258"/>
            <ac:spMk id="31" creationId="{7A5F0580-5EE9-419F-96EE-B6529EF6E7D0}"/>
          </ac:spMkLst>
        </pc:spChg>
      </pc:sldChg>
      <pc:sldChg chg="modSp modTransition">
        <pc:chgData name="SAHAYA I" userId="a8fe1d2d919dcfca" providerId="Windows Live" clId="Web-{1DE99F51-7998-A107-0D73-ECC63AE19A6F}" dt="2025-08-05T15:55:34.944" v="221"/>
        <pc:sldMkLst>
          <pc:docMk/>
          <pc:sldMk cId="2757132930" sldId="259"/>
        </pc:sldMkLst>
        <pc:spChg chg="mod">
          <ac:chgData name="SAHAYA I" userId="a8fe1d2d919dcfca" providerId="Windows Live" clId="Web-{1DE99F51-7998-A107-0D73-ECC63AE19A6F}" dt="2025-08-05T15:33:50.544" v="90" actId="20577"/>
          <ac:spMkLst>
            <pc:docMk/>
            <pc:sldMk cId="2757132930" sldId="259"/>
            <ac:spMk id="2" creationId="{10FC03EE-416D-F73B-6A49-BBF639D7E966}"/>
          </ac:spMkLst>
        </pc:spChg>
        <pc:spChg chg="mod">
          <ac:chgData name="SAHAYA I" userId="a8fe1d2d919dcfca" providerId="Windows Live" clId="Web-{1DE99F51-7998-A107-0D73-ECC63AE19A6F}" dt="2025-08-05T15:29:16.072" v="9" actId="20577"/>
          <ac:spMkLst>
            <pc:docMk/>
            <pc:sldMk cId="2757132930" sldId="259"/>
            <ac:spMk id="3" creationId="{C185F3F7-17AB-DB4F-642B-44C6DCEBE40D}"/>
          </ac:spMkLst>
        </pc:spChg>
      </pc:sldChg>
      <pc:sldChg chg="modSp modTransition">
        <pc:chgData name="SAHAYA I" userId="a8fe1d2d919dcfca" providerId="Windows Live" clId="Web-{1DE99F51-7998-A107-0D73-ECC63AE19A6F}" dt="2025-08-05T15:55:38.116" v="222"/>
        <pc:sldMkLst>
          <pc:docMk/>
          <pc:sldMk cId="4002808395" sldId="260"/>
        </pc:sldMkLst>
        <pc:spChg chg="mod">
          <ac:chgData name="SAHAYA I" userId="a8fe1d2d919dcfca" providerId="Windows Live" clId="Web-{1DE99F51-7998-A107-0D73-ECC63AE19A6F}" dt="2025-08-05T15:29:00.680" v="7" actId="20577"/>
          <ac:spMkLst>
            <pc:docMk/>
            <pc:sldMk cId="4002808395" sldId="260"/>
            <ac:spMk id="3" creationId="{F8B03ED7-10D1-4F65-E9EA-912DE1E119D5}"/>
          </ac:spMkLst>
        </pc:spChg>
      </pc:sldChg>
      <pc:sldChg chg="addSp modSp new mod modTransition setBg">
        <pc:chgData name="SAHAYA I" userId="a8fe1d2d919dcfca" providerId="Windows Live" clId="Web-{1DE99F51-7998-A107-0D73-ECC63AE19A6F}" dt="2025-08-05T15:55:40.413" v="223"/>
        <pc:sldMkLst>
          <pc:docMk/>
          <pc:sldMk cId="2433209675" sldId="261"/>
        </pc:sldMkLst>
        <pc:spChg chg="mod">
          <ac:chgData name="SAHAYA I" userId="a8fe1d2d919dcfca" providerId="Windows Live" clId="Web-{1DE99F51-7998-A107-0D73-ECC63AE19A6F}" dt="2025-08-05T15:37:40.054" v="92"/>
          <ac:spMkLst>
            <pc:docMk/>
            <pc:sldMk cId="2433209675" sldId="261"/>
            <ac:spMk id="2" creationId="{36CF5C10-C7D1-3EC4-96B1-905089B43AAB}"/>
          </ac:spMkLst>
        </pc:spChg>
        <pc:spChg chg="mod">
          <ac:chgData name="SAHAYA I" userId="a8fe1d2d919dcfca" providerId="Windows Live" clId="Web-{1DE99F51-7998-A107-0D73-ECC63AE19A6F}" dt="2025-08-05T15:37:40.054" v="92"/>
          <ac:spMkLst>
            <pc:docMk/>
            <pc:sldMk cId="2433209675" sldId="261"/>
            <ac:spMk id="3" creationId="{9188EAD0-ACA3-7014-3EBE-2E886D6CCFDE}"/>
          </ac:spMkLst>
        </pc:spChg>
        <pc:spChg chg="add">
          <ac:chgData name="SAHAYA I" userId="a8fe1d2d919dcfca" providerId="Windows Live" clId="Web-{1DE99F51-7998-A107-0D73-ECC63AE19A6F}" dt="2025-08-05T15:37:40.054" v="92"/>
          <ac:spMkLst>
            <pc:docMk/>
            <pc:sldMk cId="2433209675" sldId="261"/>
            <ac:spMk id="9" creationId="{2B97F24A-32CE-4C1C-A50D-3016B394DCFB}"/>
          </ac:spMkLst>
        </pc:spChg>
        <pc:spChg chg="add">
          <ac:chgData name="SAHAYA I" userId="a8fe1d2d919dcfca" providerId="Windows Live" clId="Web-{1DE99F51-7998-A107-0D73-ECC63AE19A6F}" dt="2025-08-05T15:37:40.054" v="92"/>
          <ac:spMkLst>
            <pc:docMk/>
            <pc:sldMk cId="2433209675" sldId="261"/>
            <ac:spMk id="11" creationId="{CD8B4F24-440B-49E9-B85D-733523DC064B}"/>
          </ac:spMkLst>
        </pc:spChg>
      </pc:sldChg>
      <pc:sldChg chg="addSp delSp modSp new mod modTransition setBg">
        <pc:chgData name="SAHAYA I" userId="a8fe1d2d919dcfca" providerId="Windows Live" clId="Web-{1DE99F51-7998-A107-0D73-ECC63AE19A6F}" dt="2025-08-05T15:55:43.429" v="224"/>
        <pc:sldMkLst>
          <pc:docMk/>
          <pc:sldMk cId="136465749" sldId="262"/>
        </pc:sldMkLst>
        <pc:spChg chg="add mod">
          <ac:chgData name="SAHAYA I" userId="a8fe1d2d919dcfca" providerId="Windows Live" clId="Web-{1DE99F51-7998-A107-0D73-ECC63AE19A6F}" dt="2025-08-05T15:40:10.699" v="131" actId="20577"/>
          <ac:spMkLst>
            <pc:docMk/>
            <pc:sldMk cId="136465749" sldId="262"/>
            <ac:spMk id="8" creationId="{E91C8B91-7D5B-5136-CB70-FD5BDFC5F8A7}"/>
          </ac:spMkLst>
        </pc:spChg>
        <pc:spChg chg="add mod">
          <ac:chgData name="SAHAYA I" userId="a8fe1d2d919dcfca" providerId="Windows Live" clId="Web-{1DE99F51-7998-A107-0D73-ECC63AE19A6F}" dt="2025-08-05T15:40:34.934" v="143" actId="20577"/>
          <ac:spMkLst>
            <pc:docMk/>
            <pc:sldMk cId="136465749" sldId="262"/>
            <ac:spMk id="9" creationId="{1A131F9E-D5A7-13DB-741D-AD855510C335}"/>
          </ac:spMkLst>
        </pc:spChg>
        <pc:spChg chg="add">
          <ac:chgData name="SAHAYA I" userId="a8fe1d2d919dcfca" providerId="Windows Live" clId="Web-{1DE99F51-7998-A107-0D73-ECC63AE19A6F}" dt="2025-08-05T15:39:01.541" v="99"/>
          <ac:spMkLst>
            <pc:docMk/>
            <pc:sldMk cId="136465749" sldId="262"/>
            <ac:spMk id="12" creationId="{19C91F84-6F96-436D-9107-A5B849C770DE}"/>
          </ac:spMkLst>
        </pc:spChg>
        <pc:picChg chg="add mod">
          <ac:chgData name="SAHAYA I" userId="a8fe1d2d919dcfca" providerId="Windows Live" clId="Web-{1DE99F51-7998-A107-0D73-ECC63AE19A6F}" dt="2025-08-05T15:39:01.541" v="99"/>
          <ac:picMkLst>
            <pc:docMk/>
            <pc:sldMk cId="136465749" sldId="262"/>
            <ac:picMk id="5" creationId="{B18BF82F-B5A6-AD5F-31D7-7088AEF52499}"/>
          </ac:picMkLst>
        </pc:picChg>
        <pc:picChg chg="add mod">
          <ac:chgData name="SAHAYA I" userId="a8fe1d2d919dcfca" providerId="Windows Live" clId="Web-{1DE99F51-7998-A107-0D73-ECC63AE19A6F}" dt="2025-08-05T15:39:01.541" v="99"/>
          <ac:picMkLst>
            <pc:docMk/>
            <pc:sldMk cId="136465749" sldId="262"/>
            <ac:picMk id="7" creationId="{8FB7C26F-AE78-B846-51C6-594438EC72E0}"/>
          </ac:picMkLst>
        </pc:picChg>
      </pc:sldChg>
      <pc:sldChg chg="addSp delSp modSp new del">
        <pc:chgData name="SAHAYA I" userId="a8fe1d2d919dcfca" providerId="Windows Live" clId="Web-{1DE99F51-7998-A107-0D73-ECC63AE19A6F}" dt="2025-08-05T15:40:54.747" v="151"/>
        <pc:sldMkLst>
          <pc:docMk/>
          <pc:sldMk cId="2335636594" sldId="263"/>
        </pc:sldMkLst>
      </pc:sldChg>
      <pc:sldChg chg="addSp delSp modSp new mod modTransition setBg">
        <pc:chgData name="SAHAYA I" userId="a8fe1d2d919dcfca" providerId="Windows Live" clId="Web-{1DE99F51-7998-A107-0D73-ECC63AE19A6F}" dt="2025-08-05T15:55:46.304" v="225"/>
        <pc:sldMkLst>
          <pc:docMk/>
          <pc:sldMk cId="3575304293" sldId="263"/>
        </pc:sldMkLst>
        <pc:spChg chg="mod">
          <ac:chgData name="SAHAYA I" userId="a8fe1d2d919dcfca" providerId="Windows Live" clId="Web-{1DE99F51-7998-A107-0D73-ECC63AE19A6F}" dt="2025-08-05T15:42:03.796" v="164"/>
          <ac:spMkLst>
            <pc:docMk/>
            <pc:sldMk cId="3575304293" sldId="263"/>
            <ac:spMk id="2" creationId="{F4FB779D-8D4D-0AC9-53DD-9C5EF60F8BB4}"/>
          </ac:spMkLst>
        </pc:spChg>
        <pc:spChg chg="add del">
          <ac:chgData name="SAHAYA I" userId="a8fe1d2d919dcfca" providerId="Windows Live" clId="Web-{1DE99F51-7998-A107-0D73-ECC63AE19A6F}" dt="2025-08-05T15:42:03.796" v="164"/>
          <ac:spMkLst>
            <pc:docMk/>
            <pc:sldMk cId="3575304293" sldId="263"/>
            <ac:spMk id="9" creationId="{D4771268-CB57-404A-9271-370EB28F6090}"/>
          </ac:spMkLst>
        </pc:spChg>
        <pc:picChg chg="add mod ord">
          <ac:chgData name="SAHAYA I" userId="a8fe1d2d919dcfca" providerId="Windows Live" clId="Web-{1DE99F51-7998-A107-0D73-ECC63AE19A6F}" dt="2025-08-05T15:42:21.234" v="168" actId="14100"/>
          <ac:picMkLst>
            <pc:docMk/>
            <pc:sldMk cId="3575304293" sldId="263"/>
            <ac:picMk id="4" creationId="{2ECE75D3-72DE-0A51-BF5F-468C6500ED5E}"/>
          </ac:picMkLst>
        </pc:picChg>
      </pc:sldChg>
      <pc:sldChg chg="modSp new modTransition">
        <pc:chgData name="SAHAYA I" userId="a8fe1d2d919dcfca" providerId="Windows Live" clId="Web-{1DE99F51-7998-A107-0D73-ECC63AE19A6F}" dt="2025-08-05T15:55:50.241" v="226"/>
        <pc:sldMkLst>
          <pc:docMk/>
          <pc:sldMk cId="1988890651" sldId="264"/>
        </pc:sldMkLst>
        <pc:spChg chg="mod">
          <ac:chgData name="SAHAYA I" userId="a8fe1d2d919dcfca" providerId="Windows Live" clId="Web-{1DE99F51-7998-A107-0D73-ECC63AE19A6F}" dt="2025-08-05T15:42:57.407" v="179" actId="20577"/>
          <ac:spMkLst>
            <pc:docMk/>
            <pc:sldMk cId="1988890651" sldId="264"/>
            <ac:spMk id="2" creationId="{23A2E0E0-2D10-7629-B25F-85E836020AD5}"/>
          </ac:spMkLst>
        </pc:spChg>
        <pc:spChg chg="mod">
          <ac:chgData name="SAHAYA I" userId="a8fe1d2d919dcfca" providerId="Windows Live" clId="Web-{1DE99F51-7998-A107-0D73-ECC63AE19A6F}" dt="2025-08-05T15:44:13.309" v="186" actId="20577"/>
          <ac:spMkLst>
            <pc:docMk/>
            <pc:sldMk cId="1988890651" sldId="264"/>
            <ac:spMk id="3" creationId="{5611248A-B411-B3E4-4505-ECCE23F9E8D9}"/>
          </ac:spMkLst>
        </pc:spChg>
      </pc:sldChg>
      <pc:sldChg chg="addSp delSp modSp new mod modTransition setBg">
        <pc:chgData name="SAHAYA I" userId="a8fe1d2d919dcfca" providerId="Windows Live" clId="Web-{1DE99F51-7998-A107-0D73-ECC63AE19A6F}" dt="2025-08-05T15:55:51.945" v="227"/>
        <pc:sldMkLst>
          <pc:docMk/>
          <pc:sldMk cId="2670225482" sldId="265"/>
        </pc:sldMkLst>
        <pc:spChg chg="add">
          <ac:chgData name="SAHAYA I" userId="a8fe1d2d919dcfca" providerId="Windows Live" clId="Web-{1DE99F51-7998-A107-0D73-ECC63AE19A6F}" dt="2025-08-05T15:51:06.188" v="206"/>
          <ac:spMkLst>
            <pc:docMk/>
            <pc:sldMk cId="2670225482" sldId="265"/>
            <ac:spMk id="13" creationId="{AB8C311F-7253-4AED-9701-7FC0708C41C7}"/>
          </ac:spMkLst>
        </pc:spChg>
        <pc:spChg chg="add">
          <ac:chgData name="SAHAYA I" userId="a8fe1d2d919dcfca" providerId="Windows Live" clId="Web-{1DE99F51-7998-A107-0D73-ECC63AE19A6F}" dt="2025-08-05T15:51:06.188" v="206"/>
          <ac:spMkLst>
            <pc:docMk/>
            <pc:sldMk cId="2670225482" sldId="265"/>
            <ac:spMk id="15" creationId="{E2384209-CB15-4CDF-9D31-C44FD9A3F20D}"/>
          </ac:spMkLst>
        </pc:spChg>
        <pc:spChg chg="add">
          <ac:chgData name="SAHAYA I" userId="a8fe1d2d919dcfca" providerId="Windows Live" clId="Web-{1DE99F51-7998-A107-0D73-ECC63AE19A6F}" dt="2025-08-05T15:51:06.188" v="206"/>
          <ac:spMkLst>
            <pc:docMk/>
            <pc:sldMk cId="2670225482" sldId="265"/>
            <ac:spMk id="17" creationId="{2633B3B5-CC90-43F0-8714-D31D1F3F0209}"/>
          </ac:spMkLst>
        </pc:spChg>
        <pc:spChg chg="add">
          <ac:chgData name="SAHAYA I" userId="a8fe1d2d919dcfca" providerId="Windows Live" clId="Web-{1DE99F51-7998-A107-0D73-ECC63AE19A6F}" dt="2025-08-05T15:51:06.188" v="206"/>
          <ac:spMkLst>
            <pc:docMk/>
            <pc:sldMk cId="2670225482" sldId="265"/>
            <ac:spMk id="19" creationId="{A8D57A06-A426-446D-B02C-A2DC6B62E45E}"/>
          </ac:spMkLst>
        </pc:spChg>
        <pc:picChg chg="add mod">
          <ac:chgData name="SAHAYA I" userId="a8fe1d2d919dcfca" providerId="Windows Live" clId="Web-{1DE99F51-7998-A107-0D73-ECC63AE19A6F}" dt="2025-08-05T15:51:06.188" v="206"/>
          <ac:picMkLst>
            <pc:docMk/>
            <pc:sldMk cId="2670225482" sldId="265"/>
            <ac:picMk id="8" creationId="{321A704E-D05C-865B-D84D-C19EA020019E}"/>
          </ac:picMkLst>
        </pc:picChg>
      </pc:sldChg>
    </pc:docChg>
  </pc:docChgLst>
  <pc:docChgLst>
    <pc:chgData name="SAHAYA I" userId="a8fe1d2d919dcfca" providerId="Windows Live" clId="Web-{E26D869A-4C42-4FF8-BB99-56F77A4F2970}"/>
    <pc:docChg chg="addSld modSld">
      <pc:chgData name="SAHAYA I" userId="a8fe1d2d919dcfca" providerId="Windows Live" clId="Web-{E26D869A-4C42-4FF8-BB99-56F77A4F2970}" dt="2025-08-04T16:00:45.730" v="91"/>
      <pc:docMkLst>
        <pc:docMk/>
      </pc:docMkLst>
      <pc:sldChg chg="addSp modSp">
        <pc:chgData name="SAHAYA I" userId="a8fe1d2d919dcfca" providerId="Windows Live" clId="Web-{E26D869A-4C42-4FF8-BB99-56F77A4F2970}" dt="2025-08-04T16:00:41.151" v="90" actId="1076"/>
        <pc:sldMkLst>
          <pc:docMk/>
          <pc:sldMk cId="109857222" sldId="256"/>
        </pc:sldMkLst>
        <pc:spChg chg="mod">
          <ac:chgData name="SAHAYA I" userId="a8fe1d2d919dcfca" providerId="Windows Live" clId="Web-{E26D869A-4C42-4FF8-BB99-56F77A4F2970}" dt="2025-08-04T16:00:41.151" v="90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AHAYA I" userId="a8fe1d2d919dcfca" providerId="Windows Live" clId="Web-{E26D869A-4C42-4FF8-BB99-56F77A4F2970}" dt="2025-08-04T15:59:18.597" v="51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SAHAYA I" userId="a8fe1d2d919dcfca" providerId="Windows Live" clId="Web-{E26D869A-4C42-4FF8-BB99-56F77A4F2970}" dt="2025-08-04T16:00:34.760" v="89" actId="1076"/>
          <ac:spMkLst>
            <pc:docMk/>
            <pc:sldMk cId="109857222" sldId="256"/>
            <ac:spMk id="4" creationId="{333728C2-B4AF-CA33-445A-375E8CDA8D59}"/>
          </ac:spMkLst>
        </pc:spChg>
      </pc:sldChg>
      <pc:sldChg chg="new">
        <pc:chgData name="SAHAYA I" userId="a8fe1d2d919dcfca" providerId="Windows Live" clId="Web-{E26D869A-4C42-4FF8-BB99-56F77A4F2970}" dt="2025-08-04T16:00:45.730" v="91"/>
        <pc:sldMkLst>
          <pc:docMk/>
          <pc:sldMk cId="4003988189" sldId="257"/>
        </pc:sldMkLst>
      </pc:sldChg>
    </pc:docChg>
  </pc:docChgLst>
  <pc:docChgLst>
    <pc:chgData name="SAHAYA I" userId="a8fe1d2d919dcfca" providerId="Windows Live" clId="Web-{57F98DD1-BA63-1F09-654C-7B240DE53A34}"/>
    <pc:docChg chg="addSld modSld">
      <pc:chgData name="SAHAYA I" userId="a8fe1d2d919dcfca" providerId="Windows Live" clId="Web-{57F98DD1-BA63-1F09-654C-7B240DE53A34}" dt="2025-08-20T03:42:09.712" v="171" actId="14100"/>
      <pc:docMkLst>
        <pc:docMk/>
      </pc:docMkLst>
      <pc:sldChg chg="modSp">
        <pc:chgData name="SAHAYA I" userId="a8fe1d2d919dcfca" providerId="Windows Live" clId="Web-{57F98DD1-BA63-1F09-654C-7B240DE53A34}" dt="2025-08-20T03:37:47.108" v="67" actId="20577"/>
        <pc:sldMkLst>
          <pc:docMk/>
          <pc:sldMk cId="4003988189" sldId="257"/>
        </pc:sldMkLst>
        <pc:spChg chg="mod">
          <ac:chgData name="SAHAYA I" userId="a8fe1d2d919dcfca" providerId="Windows Live" clId="Web-{57F98DD1-BA63-1F09-654C-7B240DE53A34}" dt="2025-08-20T03:37:47.108" v="67" actId="20577"/>
          <ac:spMkLst>
            <pc:docMk/>
            <pc:sldMk cId="4003988189" sldId="257"/>
            <ac:spMk id="3" creationId="{A79064AA-ABF8-E12A-22D3-16CC1D39A37F}"/>
          </ac:spMkLst>
        </pc:spChg>
      </pc:sldChg>
      <pc:sldChg chg="modSp">
        <pc:chgData name="SAHAYA I" userId="a8fe1d2d919dcfca" providerId="Windows Live" clId="Web-{57F98DD1-BA63-1F09-654C-7B240DE53A34}" dt="2025-08-20T03:30:47.264" v="17" actId="20577"/>
        <pc:sldMkLst>
          <pc:docMk/>
          <pc:sldMk cId="3042284566" sldId="258"/>
        </pc:sldMkLst>
        <pc:spChg chg="mod">
          <ac:chgData name="SAHAYA I" userId="a8fe1d2d919dcfca" providerId="Windows Live" clId="Web-{57F98DD1-BA63-1F09-654C-7B240DE53A34}" dt="2025-08-20T03:30:47.264" v="17" actId="20577"/>
          <ac:spMkLst>
            <pc:docMk/>
            <pc:sldMk cId="3042284566" sldId="258"/>
            <ac:spMk id="3" creationId="{F63E4511-5B14-1373-4775-16DDA249DF65}"/>
          </ac:spMkLst>
        </pc:spChg>
      </pc:sldChg>
      <pc:sldChg chg="modSp">
        <pc:chgData name="SAHAYA I" userId="a8fe1d2d919dcfca" providerId="Windows Live" clId="Web-{57F98DD1-BA63-1F09-654C-7B240DE53A34}" dt="2025-08-20T03:30:55.405" v="21" actId="20577"/>
        <pc:sldMkLst>
          <pc:docMk/>
          <pc:sldMk cId="4002808395" sldId="260"/>
        </pc:sldMkLst>
        <pc:spChg chg="mod">
          <ac:chgData name="SAHAYA I" userId="a8fe1d2d919dcfca" providerId="Windows Live" clId="Web-{57F98DD1-BA63-1F09-654C-7B240DE53A34}" dt="2025-08-20T03:30:55.405" v="21" actId="20577"/>
          <ac:spMkLst>
            <pc:docMk/>
            <pc:sldMk cId="4002808395" sldId="260"/>
            <ac:spMk id="3" creationId="{F8B03ED7-10D1-4F65-E9EA-912DE1E119D5}"/>
          </ac:spMkLst>
        </pc:spChg>
      </pc:sldChg>
      <pc:sldChg chg="modSp">
        <pc:chgData name="SAHAYA I" userId="a8fe1d2d919dcfca" providerId="Windows Live" clId="Web-{57F98DD1-BA63-1F09-654C-7B240DE53A34}" dt="2025-08-20T03:36:35.653" v="53" actId="20577"/>
        <pc:sldMkLst>
          <pc:docMk/>
          <pc:sldMk cId="1988890651" sldId="264"/>
        </pc:sldMkLst>
        <pc:spChg chg="mod">
          <ac:chgData name="SAHAYA I" userId="a8fe1d2d919dcfca" providerId="Windows Live" clId="Web-{57F98DD1-BA63-1F09-654C-7B240DE53A34}" dt="2025-08-20T03:36:35.653" v="53" actId="20577"/>
          <ac:spMkLst>
            <pc:docMk/>
            <pc:sldMk cId="1988890651" sldId="264"/>
            <ac:spMk id="3" creationId="{5611248A-B411-B3E4-4505-ECCE23F9E8D9}"/>
          </ac:spMkLst>
        </pc:spChg>
      </pc:sldChg>
      <pc:sldChg chg="modSp">
        <pc:chgData name="SAHAYA I" userId="a8fe1d2d919dcfca" providerId="Windows Live" clId="Web-{57F98DD1-BA63-1F09-654C-7B240DE53A34}" dt="2025-08-20T03:41:15.257" v="127" actId="20577"/>
        <pc:sldMkLst>
          <pc:docMk/>
          <pc:sldMk cId="4283466616" sldId="266"/>
        </pc:sldMkLst>
        <pc:spChg chg="mod">
          <ac:chgData name="SAHAYA I" userId="a8fe1d2d919dcfca" providerId="Windows Live" clId="Web-{57F98DD1-BA63-1F09-654C-7B240DE53A34}" dt="2025-08-20T03:41:15.257" v="127" actId="20577"/>
          <ac:spMkLst>
            <pc:docMk/>
            <pc:sldMk cId="4283466616" sldId="266"/>
            <ac:spMk id="3" creationId="{8369B9CA-73D6-3843-AEFB-0FFFFC32063D}"/>
          </ac:spMkLst>
        </pc:spChg>
      </pc:sldChg>
      <pc:sldChg chg="modSp">
        <pc:chgData name="SAHAYA I" userId="a8fe1d2d919dcfca" providerId="Windows Live" clId="Web-{57F98DD1-BA63-1F09-654C-7B240DE53A34}" dt="2025-08-20T03:32:05.830" v="30" actId="20577"/>
        <pc:sldMkLst>
          <pc:docMk/>
          <pc:sldMk cId="4123059469" sldId="267"/>
        </pc:sldMkLst>
        <pc:spChg chg="mod">
          <ac:chgData name="SAHAYA I" userId="a8fe1d2d919dcfca" providerId="Windows Live" clId="Web-{57F98DD1-BA63-1F09-654C-7B240DE53A34}" dt="2025-08-20T03:32:05.830" v="30" actId="20577"/>
          <ac:spMkLst>
            <pc:docMk/>
            <pc:sldMk cId="4123059469" sldId="267"/>
            <ac:spMk id="3" creationId="{F03F9A71-9E43-8CF9-BD87-CFC82560EC1A}"/>
          </ac:spMkLst>
        </pc:spChg>
      </pc:sldChg>
      <pc:sldChg chg="modSp">
        <pc:chgData name="SAHAYA I" userId="a8fe1d2d919dcfca" providerId="Windows Live" clId="Web-{57F98DD1-BA63-1F09-654C-7B240DE53A34}" dt="2025-08-20T03:32:30.784" v="42" actId="20577"/>
        <pc:sldMkLst>
          <pc:docMk/>
          <pc:sldMk cId="3716982618" sldId="268"/>
        </pc:sldMkLst>
        <pc:spChg chg="mod">
          <ac:chgData name="SAHAYA I" userId="a8fe1d2d919dcfca" providerId="Windows Live" clId="Web-{57F98DD1-BA63-1F09-654C-7B240DE53A34}" dt="2025-08-20T03:32:30.784" v="42" actId="20577"/>
          <ac:spMkLst>
            <pc:docMk/>
            <pc:sldMk cId="3716982618" sldId="268"/>
            <ac:spMk id="3" creationId="{D3629AEE-F867-211F-B98D-1E57F454791B}"/>
          </ac:spMkLst>
        </pc:spChg>
      </pc:sldChg>
      <pc:sldChg chg="addSp delSp modSp new">
        <pc:chgData name="SAHAYA I" userId="a8fe1d2d919dcfca" providerId="Windows Live" clId="Web-{57F98DD1-BA63-1F09-654C-7B240DE53A34}" dt="2025-08-20T03:42:09.712" v="171" actId="14100"/>
        <pc:sldMkLst>
          <pc:docMk/>
          <pc:sldMk cId="2912501575" sldId="271"/>
        </pc:sldMkLst>
        <pc:spChg chg="del">
          <ac:chgData name="SAHAYA I" userId="a8fe1d2d919dcfca" providerId="Windows Live" clId="Web-{57F98DD1-BA63-1F09-654C-7B240DE53A34}" dt="2025-08-20T03:32:53.628" v="44"/>
          <ac:spMkLst>
            <pc:docMk/>
            <pc:sldMk cId="2912501575" sldId="271"/>
            <ac:spMk id="2" creationId="{F79749CB-C413-6159-2F81-DDBE5DB7421F}"/>
          </ac:spMkLst>
        </pc:spChg>
        <pc:spChg chg="del">
          <ac:chgData name="SAHAYA I" userId="a8fe1d2d919dcfca" providerId="Windows Live" clId="Web-{57F98DD1-BA63-1F09-654C-7B240DE53A34}" dt="2025-08-20T03:32:56.003" v="45"/>
          <ac:spMkLst>
            <pc:docMk/>
            <pc:sldMk cId="2912501575" sldId="271"/>
            <ac:spMk id="3" creationId="{BF6E129C-5446-9018-1691-EAE6FAD7D20B}"/>
          </ac:spMkLst>
        </pc:spChg>
        <pc:spChg chg="add mod">
          <ac:chgData name="SAHAYA I" userId="a8fe1d2d919dcfca" providerId="Windows Live" clId="Web-{57F98DD1-BA63-1F09-654C-7B240DE53A34}" dt="2025-08-20T03:41:44.383" v="146" actId="14100"/>
          <ac:spMkLst>
            <pc:docMk/>
            <pc:sldMk cId="2912501575" sldId="271"/>
            <ac:spMk id="6" creationId="{F3A99744-7F66-1BEA-D109-341C29830FC7}"/>
          </ac:spMkLst>
        </pc:spChg>
        <pc:spChg chg="add mod">
          <ac:chgData name="SAHAYA I" userId="a8fe1d2d919dcfca" providerId="Windows Live" clId="Web-{57F98DD1-BA63-1F09-654C-7B240DE53A34}" dt="2025-08-20T03:42:09.712" v="171" actId="14100"/>
          <ac:spMkLst>
            <pc:docMk/>
            <pc:sldMk cId="2912501575" sldId="271"/>
            <ac:spMk id="7" creationId="{7C5CF9A8-E2D0-7FAC-36D1-5AA7BD17EAFF}"/>
          </ac:spMkLst>
        </pc:spChg>
        <pc:picChg chg="add mod">
          <ac:chgData name="SAHAYA I" userId="a8fe1d2d919dcfca" providerId="Windows Live" clId="Web-{57F98DD1-BA63-1F09-654C-7B240DE53A34}" dt="2025-08-20T03:35:01.368" v="50" actId="1076"/>
          <ac:picMkLst>
            <pc:docMk/>
            <pc:sldMk cId="2912501575" sldId="271"/>
            <ac:picMk id="4" creationId="{5DD65BFE-7B9B-7C2F-92E6-9272AD384F97}"/>
          </ac:picMkLst>
        </pc:picChg>
        <pc:picChg chg="add mod">
          <ac:chgData name="SAHAYA I" userId="a8fe1d2d919dcfca" providerId="Windows Live" clId="Web-{57F98DD1-BA63-1F09-654C-7B240DE53A34}" dt="2025-08-20T03:35:06.571" v="51" actId="1076"/>
          <ac:picMkLst>
            <pc:docMk/>
            <pc:sldMk cId="2912501575" sldId="271"/>
            <ac:picMk id="5" creationId="{2A59610A-9A10-77B7-DF7E-71DB9C71927D}"/>
          </ac:picMkLst>
        </pc:picChg>
      </pc:sldChg>
    </pc:docChg>
  </pc:docChgLst>
  <pc:docChgLst>
    <pc:chgData name="SAHAYA I" userId="a8fe1d2d919dcfca" providerId="Windows Live" clId="Web-{E72BC667-97E2-E5BA-70A0-826531D3C51A}"/>
    <pc:docChg chg="addSld modSld">
      <pc:chgData name="SAHAYA I" userId="a8fe1d2d919dcfca" providerId="Windows Live" clId="Web-{E72BC667-97E2-E5BA-70A0-826531D3C51A}" dt="2025-08-05T10:01:52.840" v="92" actId="20577"/>
      <pc:docMkLst>
        <pc:docMk/>
      </pc:docMkLst>
      <pc:sldChg chg="addSp delSp modSp mod setBg">
        <pc:chgData name="SAHAYA I" userId="a8fe1d2d919dcfca" providerId="Windows Live" clId="Web-{E72BC667-97E2-E5BA-70A0-826531D3C51A}" dt="2025-08-05T09:35:47.208" v="50" actId="20577"/>
        <pc:sldMkLst>
          <pc:docMk/>
          <pc:sldMk cId="3042284566" sldId="258"/>
        </pc:sldMkLst>
        <pc:spChg chg="mod">
          <ac:chgData name="SAHAYA I" userId="a8fe1d2d919dcfca" providerId="Windows Live" clId="Web-{E72BC667-97E2-E5BA-70A0-826531D3C51A}" dt="2025-08-05T09:33:03.249" v="45"/>
          <ac:spMkLst>
            <pc:docMk/>
            <pc:sldMk cId="3042284566" sldId="258"/>
            <ac:spMk id="2" creationId="{20104F46-9A5B-9D3F-4453-1AB8B1E6E842}"/>
          </ac:spMkLst>
        </pc:spChg>
        <pc:spChg chg="mod ord">
          <ac:chgData name="SAHAYA I" userId="a8fe1d2d919dcfca" providerId="Windows Live" clId="Web-{E72BC667-97E2-E5BA-70A0-826531D3C51A}" dt="2025-08-05T09:35:47.208" v="50" actId="20577"/>
          <ac:spMkLst>
            <pc:docMk/>
            <pc:sldMk cId="3042284566" sldId="258"/>
            <ac:spMk id="3" creationId="{F63E4511-5B14-1373-4775-16DDA249DF65}"/>
          </ac:spMkLst>
        </pc:spChg>
      </pc:sldChg>
      <pc:sldChg chg="addSp delSp modSp new mod setBg">
        <pc:chgData name="SAHAYA I" userId="a8fe1d2d919dcfca" providerId="Windows Live" clId="Web-{E72BC667-97E2-E5BA-70A0-826531D3C51A}" dt="2025-08-05T09:47:02.925" v="77"/>
        <pc:sldMkLst>
          <pc:docMk/>
          <pc:sldMk cId="2757132930" sldId="259"/>
        </pc:sldMkLst>
        <pc:spChg chg="mod">
          <ac:chgData name="SAHAYA I" userId="a8fe1d2d919dcfca" providerId="Windows Live" clId="Web-{E72BC667-97E2-E5BA-70A0-826531D3C51A}" dt="2025-08-05T09:39:33.057" v="71"/>
          <ac:spMkLst>
            <pc:docMk/>
            <pc:sldMk cId="2757132930" sldId="259"/>
            <ac:spMk id="2" creationId="{10FC03EE-416D-F73B-6A49-BBF639D7E966}"/>
          </ac:spMkLst>
        </pc:spChg>
        <pc:spChg chg="mod">
          <ac:chgData name="SAHAYA I" userId="a8fe1d2d919dcfca" providerId="Windows Live" clId="Web-{E72BC667-97E2-E5BA-70A0-826531D3C51A}" dt="2025-08-05T09:39:33.057" v="71"/>
          <ac:spMkLst>
            <pc:docMk/>
            <pc:sldMk cId="2757132930" sldId="259"/>
            <ac:spMk id="3" creationId="{C185F3F7-17AB-DB4F-642B-44C6DCEBE40D}"/>
          </ac:spMkLst>
        </pc:spChg>
        <pc:spChg chg="add">
          <ac:chgData name="SAHAYA I" userId="a8fe1d2d919dcfca" providerId="Windows Live" clId="Web-{E72BC667-97E2-E5BA-70A0-826531D3C51A}" dt="2025-08-05T09:47:02.925" v="77"/>
          <ac:spMkLst>
            <pc:docMk/>
            <pc:sldMk cId="2757132930" sldId="259"/>
            <ac:spMk id="35" creationId="{0288C6B4-AFC3-407F-A595-EFFD38D4CCAF}"/>
          </ac:spMkLst>
        </pc:spChg>
        <pc:spChg chg="add">
          <ac:chgData name="SAHAYA I" userId="a8fe1d2d919dcfca" providerId="Windows Live" clId="Web-{E72BC667-97E2-E5BA-70A0-826531D3C51A}" dt="2025-08-05T09:47:02.925" v="77"/>
          <ac:spMkLst>
            <pc:docMk/>
            <pc:sldMk cId="2757132930" sldId="259"/>
            <ac:spMk id="37" creationId="{CF236821-17FE-429B-8D2C-08E13A64EA40}"/>
          </ac:spMkLst>
        </pc:spChg>
        <pc:spChg chg="add">
          <ac:chgData name="SAHAYA I" userId="a8fe1d2d919dcfca" providerId="Windows Live" clId="Web-{E72BC667-97E2-E5BA-70A0-826531D3C51A}" dt="2025-08-05T09:47:02.925" v="77"/>
          <ac:spMkLst>
            <pc:docMk/>
            <pc:sldMk cId="2757132930" sldId="259"/>
            <ac:spMk id="39" creationId="{C0BDBCD2-E081-43AB-9119-C55465E59757}"/>
          </ac:spMkLst>
        </pc:spChg>
        <pc:spChg chg="add">
          <ac:chgData name="SAHAYA I" userId="a8fe1d2d919dcfca" providerId="Windows Live" clId="Web-{E72BC667-97E2-E5BA-70A0-826531D3C51A}" dt="2025-08-05T09:47:02.925" v="77"/>
          <ac:spMkLst>
            <pc:docMk/>
            <pc:sldMk cId="2757132930" sldId="259"/>
            <ac:spMk id="41" creationId="{98E79BE4-34FE-485A-98A5-92CE8F7C4743}"/>
          </ac:spMkLst>
        </pc:spChg>
        <pc:spChg chg="add">
          <ac:chgData name="SAHAYA I" userId="a8fe1d2d919dcfca" providerId="Windows Live" clId="Web-{E72BC667-97E2-E5BA-70A0-826531D3C51A}" dt="2025-08-05T09:47:02.925" v="77"/>
          <ac:spMkLst>
            <pc:docMk/>
            <pc:sldMk cId="2757132930" sldId="259"/>
            <ac:spMk id="43" creationId="{7A5F0580-5EE9-419F-96EE-B6529EF6E7D0}"/>
          </ac:spMkLst>
        </pc:spChg>
      </pc:sldChg>
      <pc:sldChg chg="modSp new">
        <pc:chgData name="SAHAYA I" userId="a8fe1d2d919dcfca" providerId="Windows Live" clId="Web-{E72BC667-97E2-E5BA-70A0-826531D3C51A}" dt="2025-08-05T10:01:52.840" v="92" actId="20577"/>
        <pc:sldMkLst>
          <pc:docMk/>
          <pc:sldMk cId="4002808395" sldId="260"/>
        </pc:sldMkLst>
        <pc:spChg chg="mod">
          <ac:chgData name="SAHAYA I" userId="a8fe1d2d919dcfca" providerId="Windows Live" clId="Web-{E72BC667-97E2-E5BA-70A0-826531D3C51A}" dt="2025-08-05T10:00:46.680" v="87" actId="20577"/>
          <ac:spMkLst>
            <pc:docMk/>
            <pc:sldMk cId="4002808395" sldId="260"/>
            <ac:spMk id="2" creationId="{8A8744BA-EEEE-780C-A49B-7E8325B37562}"/>
          </ac:spMkLst>
        </pc:spChg>
        <pc:spChg chg="mod">
          <ac:chgData name="SAHAYA I" userId="a8fe1d2d919dcfca" providerId="Windows Live" clId="Web-{E72BC667-97E2-E5BA-70A0-826531D3C51A}" dt="2025-08-05T10:01:52.840" v="92" actId="20577"/>
          <ac:spMkLst>
            <pc:docMk/>
            <pc:sldMk cId="4002808395" sldId="260"/>
            <ac:spMk id="3" creationId="{F8B03ED7-10D1-4F65-E9EA-912DE1E119D5}"/>
          </ac:spMkLst>
        </pc:spChg>
      </pc:sldChg>
    </pc:docChg>
  </pc:docChgLst>
  <pc:docChgLst>
    <pc:chgData name="SAHAYA I" userId="a8fe1d2d919dcfca" providerId="Windows Live" clId="Web-{3A7CA013-2DE3-4668-850C-D5ACBE23596F}"/>
    <pc:docChg chg="modSld">
      <pc:chgData name="SAHAYA I" userId="a8fe1d2d919dcfca" providerId="Windows Live" clId="Web-{3A7CA013-2DE3-4668-850C-D5ACBE23596F}" dt="2025-08-19T01:13:41.333" v="6" actId="20577"/>
      <pc:docMkLst>
        <pc:docMk/>
      </pc:docMkLst>
      <pc:sldChg chg="modSp">
        <pc:chgData name="SAHAYA I" userId="a8fe1d2d919dcfca" providerId="Windows Live" clId="Web-{3A7CA013-2DE3-4668-850C-D5ACBE23596F}" dt="2025-08-19T01:13:41.333" v="6" actId="20577"/>
        <pc:sldMkLst>
          <pc:docMk/>
          <pc:sldMk cId="4003988189" sldId="257"/>
        </pc:sldMkLst>
        <pc:spChg chg="mod">
          <ac:chgData name="SAHAYA I" userId="a8fe1d2d919dcfca" providerId="Windows Live" clId="Web-{3A7CA013-2DE3-4668-850C-D5ACBE23596F}" dt="2025-08-19T01:13:41.333" v="6" actId="20577"/>
          <ac:spMkLst>
            <pc:docMk/>
            <pc:sldMk cId="4003988189" sldId="257"/>
            <ac:spMk id="2" creationId="{60ABF67B-9E93-8EB3-C6AA-0AD950454800}"/>
          </ac:spMkLst>
        </pc:spChg>
      </pc:sldChg>
    </pc:docChg>
  </pc:docChgLst>
  <pc:docChgLst>
    <pc:chgData name="SAHAYA I" userId="a8fe1d2d919dcfca" providerId="Windows Live" clId="Web-{8703C8B7-C6A2-A1A1-C442-CB38AF110429}"/>
    <pc:docChg chg="addSld delSld modSld">
      <pc:chgData name="SAHAYA I" userId="a8fe1d2d919dcfca" providerId="Windows Live" clId="Web-{8703C8B7-C6A2-A1A1-C442-CB38AF110429}" dt="2025-08-18T15:29:09.120" v="392" actId="20577"/>
      <pc:docMkLst>
        <pc:docMk/>
      </pc:docMkLst>
      <pc:sldChg chg="addSp modSp">
        <pc:chgData name="SAHAYA I" userId="a8fe1d2d919dcfca" providerId="Windows Live" clId="Web-{8703C8B7-C6A2-A1A1-C442-CB38AF110429}" dt="2025-08-18T15:29:09.120" v="392" actId="20577"/>
        <pc:sldMkLst>
          <pc:docMk/>
          <pc:sldMk cId="109857222" sldId="256"/>
        </pc:sldMkLst>
        <pc:spChg chg="mod">
          <ac:chgData name="SAHAYA I" userId="a8fe1d2d919dcfca" providerId="Windows Live" clId="Web-{8703C8B7-C6A2-A1A1-C442-CB38AF110429}" dt="2025-08-18T15:29:08.182" v="39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SAHAYA I" userId="a8fe1d2d919dcfca" providerId="Windows Live" clId="Web-{8703C8B7-C6A2-A1A1-C442-CB38AF110429}" dt="2025-08-18T15:03:56.793" v="190" actId="20577"/>
        <pc:sldMkLst>
          <pc:docMk/>
          <pc:sldMk cId="4003988189" sldId="257"/>
        </pc:sldMkLst>
        <pc:spChg chg="mod">
          <ac:chgData name="SAHAYA I" userId="a8fe1d2d919dcfca" providerId="Windows Live" clId="Web-{8703C8B7-C6A2-A1A1-C442-CB38AF110429}" dt="2025-08-18T15:03:56.793" v="190" actId="20577"/>
          <ac:spMkLst>
            <pc:docMk/>
            <pc:sldMk cId="4003988189" sldId="257"/>
            <ac:spMk id="3" creationId="{A79064AA-ABF8-E12A-22D3-16CC1D39A37F}"/>
          </ac:spMkLst>
        </pc:spChg>
      </pc:sldChg>
      <pc:sldChg chg="delSp modSp">
        <pc:chgData name="SAHAYA I" userId="a8fe1d2d919dcfca" providerId="Windows Live" clId="Web-{8703C8B7-C6A2-A1A1-C442-CB38AF110429}" dt="2025-08-18T15:05:38.062" v="205" actId="20577"/>
        <pc:sldMkLst>
          <pc:docMk/>
          <pc:sldMk cId="3042284566" sldId="258"/>
        </pc:sldMkLst>
        <pc:spChg chg="mod">
          <ac:chgData name="SAHAYA I" userId="a8fe1d2d919dcfca" providerId="Windows Live" clId="Web-{8703C8B7-C6A2-A1A1-C442-CB38AF110429}" dt="2025-08-18T15:05:00.686" v="197" actId="20577"/>
          <ac:spMkLst>
            <pc:docMk/>
            <pc:sldMk cId="3042284566" sldId="258"/>
            <ac:spMk id="2" creationId="{20104F46-9A5B-9D3F-4453-1AB8B1E6E842}"/>
          </ac:spMkLst>
        </pc:spChg>
        <pc:spChg chg="mod">
          <ac:chgData name="SAHAYA I" userId="a8fe1d2d919dcfca" providerId="Windows Live" clId="Web-{8703C8B7-C6A2-A1A1-C442-CB38AF110429}" dt="2025-08-18T15:05:38.062" v="205" actId="20577"/>
          <ac:spMkLst>
            <pc:docMk/>
            <pc:sldMk cId="3042284566" sldId="258"/>
            <ac:spMk id="3" creationId="{F63E4511-5B14-1373-4775-16DDA249DF65}"/>
          </ac:spMkLst>
        </pc:spChg>
      </pc:sldChg>
      <pc:sldChg chg="delSp modSp">
        <pc:chgData name="SAHAYA I" userId="a8fe1d2d919dcfca" providerId="Windows Live" clId="Web-{8703C8B7-C6A2-A1A1-C442-CB38AF110429}" dt="2025-08-18T15:06:35.252" v="224" actId="20577"/>
        <pc:sldMkLst>
          <pc:docMk/>
          <pc:sldMk cId="2757132930" sldId="259"/>
        </pc:sldMkLst>
        <pc:spChg chg="mod">
          <ac:chgData name="SAHAYA I" userId="a8fe1d2d919dcfca" providerId="Windows Live" clId="Web-{8703C8B7-C6A2-A1A1-C442-CB38AF110429}" dt="2025-08-18T15:06:13.142" v="218" actId="20577"/>
          <ac:spMkLst>
            <pc:docMk/>
            <pc:sldMk cId="2757132930" sldId="259"/>
            <ac:spMk id="2" creationId="{10FC03EE-416D-F73B-6A49-BBF639D7E966}"/>
          </ac:spMkLst>
        </pc:spChg>
        <pc:spChg chg="mod">
          <ac:chgData name="SAHAYA I" userId="a8fe1d2d919dcfca" providerId="Windows Live" clId="Web-{8703C8B7-C6A2-A1A1-C442-CB38AF110429}" dt="2025-08-18T15:06:35.252" v="224" actId="20577"/>
          <ac:spMkLst>
            <pc:docMk/>
            <pc:sldMk cId="2757132930" sldId="259"/>
            <ac:spMk id="3" creationId="{C185F3F7-17AB-DB4F-642B-44C6DCEBE40D}"/>
          </ac:spMkLst>
        </pc:spChg>
      </pc:sldChg>
      <pc:sldChg chg="modSp">
        <pc:chgData name="SAHAYA I" userId="a8fe1d2d919dcfca" providerId="Windows Live" clId="Web-{8703C8B7-C6A2-A1A1-C442-CB38AF110429}" dt="2025-08-18T15:07:44.911" v="228" actId="20577"/>
        <pc:sldMkLst>
          <pc:docMk/>
          <pc:sldMk cId="4002808395" sldId="260"/>
        </pc:sldMkLst>
        <pc:spChg chg="mod">
          <ac:chgData name="SAHAYA I" userId="a8fe1d2d919dcfca" providerId="Windows Live" clId="Web-{8703C8B7-C6A2-A1A1-C442-CB38AF110429}" dt="2025-08-18T15:07:31.864" v="225" actId="20577"/>
          <ac:spMkLst>
            <pc:docMk/>
            <pc:sldMk cId="4002808395" sldId="260"/>
            <ac:spMk id="2" creationId="{8A8744BA-EEEE-780C-A49B-7E8325B37562}"/>
          </ac:spMkLst>
        </pc:spChg>
        <pc:spChg chg="mod">
          <ac:chgData name="SAHAYA I" userId="a8fe1d2d919dcfca" providerId="Windows Live" clId="Web-{8703C8B7-C6A2-A1A1-C442-CB38AF110429}" dt="2025-08-18T15:07:44.911" v="228" actId="20577"/>
          <ac:spMkLst>
            <pc:docMk/>
            <pc:sldMk cId="4002808395" sldId="260"/>
            <ac:spMk id="3" creationId="{F8B03ED7-10D1-4F65-E9EA-912DE1E119D5}"/>
          </ac:spMkLst>
        </pc:spChg>
      </pc:sldChg>
      <pc:sldChg chg="addSp delSp modSp">
        <pc:chgData name="SAHAYA I" userId="a8fe1d2d919dcfca" providerId="Windows Live" clId="Web-{8703C8B7-C6A2-A1A1-C442-CB38AF110429}" dt="2025-08-18T15:21:50.008" v="348" actId="1076"/>
        <pc:sldMkLst>
          <pc:docMk/>
          <pc:sldMk cId="2433209675" sldId="261"/>
        </pc:sldMkLst>
        <pc:spChg chg="mod">
          <ac:chgData name="SAHAYA I" userId="a8fe1d2d919dcfca" providerId="Windows Live" clId="Web-{8703C8B7-C6A2-A1A1-C442-CB38AF110429}" dt="2025-08-18T15:17:58.217" v="311" actId="20577"/>
          <ac:spMkLst>
            <pc:docMk/>
            <pc:sldMk cId="2433209675" sldId="261"/>
            <ac:spMk id="2" creationId="{36CF5C10-C7D1-3EC4-96B1-905089B43AAB}"/>
          </ac:spMkLst>
        </pc:spChg>
        <pc:spChg chg="mod">
          <ac:chgData name="SAHAYA I" userId="a8fe1d2d919dcfca" providerId="Windows Live" clId="Web-{8703C8B7-C6A2-A1A1-C442-CB38AF110429}" dt="2025-08-18T15:20:16.473" v="323" actId="1076"/>
          <ac:spMkLst>
            <pc:docMk/>
            <pc:sldMk cId="2433209675" sldId="261"/>
            <ac:spMk id="3" creationId="{9188EAD0-ACA3-7014-3EBE-2E886D6CCFDE}"/>
          </ac:spMkLst>
        </pc:spChg>
        <pc:spChg chg="add mod">
          <ac:chgData name="SAHAYA I" userId="a8fe1d2d919dcfca" providerId="Windows Live" clId="Web-{8703C8B7-C6A2-A1A1-C442-CB38AF110429}" dt="2025-08-18T15:21:50.008" v="348" actId="1076"/>
          <ac:spMkLst>
            <pc:docMk/>
            <pc:sldMk cId="2433209675" sldId="261"/>
            <ac:spMk id="22" creationId="{8014C648-3E11-C1FF-1C97-B5DBF4930A10}"/>
          </ac:spMkLst>
        </pc:spChg>
        <pc:picChg chg="add mod">
          <ac:chgData name="SAHAYA I" userId="a8fe1d2d919dcfca" providerId="Windows Live" clId="Web-{8703C8B7-C6A2-A1A1-C442-CB38AF110429}" dt="2025-08-18T15:21:44.430" v="347" actId="1076"/>
          <ac:picMkLst>
            <pc:docMk/>
            <pc:sldMk cId="2433209675" sldId="261"/>
            <ac:picMk id="21" creationId="{3C367AC1-705D-EE77-4C07-B51DFF090A4D}"/>
          </ac:picMkLst>
        </pc:picChg>
      </pc:sldChg>
      <pc:sldChg chg="addSp delSp modSp">
        <pc:chgData name="SAHAYA I" userId="a8fe1d2d919dcfca" providerId="Windows Live" clId="Web-{8703C8B7-C6A2-A1A1-C442-CB38AF110429}" dt="2025-08-18T15:22:16.134" v="354" actId="1076"/>
        <pc:sldMkLst>
          <pc:docMk/>
          <pc:sldMk cId="136465749" sldId="262"/>
        </pc:sldMkLst>
        <pc:spChg chg="mod">
          <ac:chgData name="SAHAYA I" userId="a8fe1d2d919dcfca" providerId="Windows Live" clId="Web-{8703C8B7-C6A2-A1A1-C442-CB38AF110429}" dt="2025-08-18T15:22:04.712" v="351" actId="1076"/>
          <ac:spMkLst>
            <pc:docMk/>
            <pc:sldMk cId="136465749" sldId="262"/>
            <ac:spMk id="8" creationId="{E91C8B91-7D5B-5136-CB70-FD5BDFC5F8A7}"/>
          </ac:spMkLst>
        </pc:spChg>
        <pc:spChg chg="mod">
          <ac:chgData name="SAHAYA I" userId="a8fe1d2d919dcfca" providerId="Windows Live" clId="Web-{8703C8B7-C6A2-A1A1-C442-CB38AF110429}" dt="2025-08-18T15:22:16.134" v="354" actId="1076"/>
          <ac:spMkLst>
            <pc:docMk/>
            <pc:sldMk cId="136465749" sldId="262"/>
            <ac:spMk id="9" creationId="{1A131F9E-D5A7-13DB-741D-AD855510C335}"/>
          </ac:spMkLst>
        </pc:spChg>
        <pc:picChg chg="mod">
          <ac:chgData name="SAHAYA I" userId="a8fe1d2d919dcfca" providerId="Windows Live" clId="Web-{8703C8B7-C6A2-A1A1-C442-CB38AF110429}" dt="2025-08-18T15:21:59.399" v="350" actId="1076"/>
          <ac:picMkLst>
            <pc:docMk/>
            <pc:sldMk cId="136465749" sldId="262"/>
            <ac:picMk id="5" creationId="{B18BF82F-B5A6-AD5F-31D7-7088AEF52499}"/>
          </ac:picMkLst>
        </pc:picChg>
        <pc:picChg chg="mod">
          <ac:chgData name="SAHAYA I" userId="a8fe1d2d919dcfca" providerId="Windows Live" clId="Web-{8703C8B7-C6A2-A1A1-C442-CB38AF110429}" dt="2025-08-18T15:22:10.837" v="353" actId="14100"/>
          <ac:picMkLst>
            <pc:docMk/>
            <pc:sldMk cId="136465749" sldId="262"/>
            <ac:picMk id="7" creationId="{8FB7C26F-AE78-B846-51C6-594438EC72E0}"/>
          </ac:picMkLst>
        </pc:picChg>
      </pc:sldChg>
      <pc:sldChg chg="modSp">
        <pc:chgData name="SAHAYA I" userId="a8fe1d2d919dcfca" providerId="Windows Live" clId="Web-{8703C8B7-C6A2-A1A1-C442-CB38AF110429}" dt="2025-08-18T15:18:46.313" v="319" actId="20577"/>
        <pc:sldMkLst>
          <pc:docMk/>
          <pc:sldMk cId="1988890651" sldId="264"/>
        </pc:sldMkLst>
        <pc:spChg chg="mod">
          <ac:chgData name="SAHAYA I" userId="a8fe1d2d919dcfca" providerId="Windows Live" clId="Web-{8703C8B7-C6A2-A1A1-C442-CB38AF110429}" dt="2025-08-18T15:18:46.313" v="319" actId="20577"/>
          <ac:spMkLst>
            <pc:docMk/>
            <pc:sldMk cId="1988890651" sldId="264"/>
            <ac:spMk id="3" creationId="{5611248A-B411-B3E4-4505-ECCE23F9E8D9}"/>
          </ac:spMkLst>
        </pc:spChg>
      </pc:sldChg>
      <pc:sldChg chg="modSp new modTransition">
        <pc:chgData name="SAHAYA I" userId="a8fe1d2d919dcfca" providerId="Windows Live" clId="Web-{8703C8B7-C6A2-A1A1-C442-CB38AF110429}" dt="2025-08-18T15:22:42.869" v="359"/>
        <pc:sldMkLst>
          <pc:docMk/>
          <pc:sldMk cId="4283466616" sldId="266"/>
        </pc:sldMkLst>
        <pc:spChg chg="mod">
          <ac:chgData name="SAHAYA I" userId="a8fe1d2d919dcfca" providerId="Windows Live" clId="Web-{8703C8B7-C6A2-A1A1-C442-CB38AF110429}" dt="2025-08-18T15:08:14.241" v="233" actId="20577"/>
          <ac:spMkLst>
            <pc:docMk/>
            <pc:sldMk cId="4283466616" sldId="266"/>
            <ac:spMk id="2" creationId="{11E2EDC0-DCD3-783B-4789-051791586163}"/>
          </ac:spMkLst>
        </pc:spChg>
        <pc:spChg chg="mod">
          <ac:chgData name="SAHAYA I" userId="a8fe1d2d919dcfca" providerId="Windows Live" clId="Web-{8703C8B7-C6A2-A1A1-C442-CB38AF110429}" dt="2025-08-18T15:08:38.148" v="235" actId="20577"/>
          <ac:spMkLst>
            <pc:docMk/>
            <pc:sldMk cId="4283466616" sldId="266"/>
            <ac:spMk id="3" creationId="{8369B9CA-73D6-3843-AEFB-0FFFFC32063D}"/>
          </ac:spMkLst>
        </pc:spChg>
      </pc:sldChg>
      <pc:sldChg chg="addSp delSp modSp new mod modTransition setBg">
        <pc:chgData name="SAHAYA I" userId="a8fe1d2d919dcfca" providerId="Windows Live" clId="Web-{8703C8B7-C6A2-A1A1-C442-CB38AF110429}" dt="2025-08-18T15:22:39.541" v="358"/>
        <pc:sldMkLst>
          <pc:docMk/>
          <pc:sldMk cId="4123059469" sldId="267"/>
        </pc:sldMkLst>
        <pc:spChg chg="mod">
          <ac:chgData name="SAHAYA I" userId="a8fe1d2d919dcfca" providerId="Windows Live" clId="Web-{8703C8B7-C6A2-A1A1-C442-CB38AF110429}" dt="2025-08-18T15:15:27.727" v="253"/>
          <ac:spMkLst>
            <pc:docMk/>
            <pc:sldMk cId="4123059469" sldId="267"/>
            <ac:spMk id="2" creationId="{F40B958C-D851-1055-0708-7531E0FB7793}"/>
          </ac:spMkLst>
        </pc:spChg>
        <pc:spChg chg="mod">
          <ac:chgData name="SAHAYA I" userId="a8fe1d2d919dcfca" providerId="Windows Live" clId="Web-{8703C8B7-C6A2-A1A1-C442-CB38AF110429}" dt="2025-08-18T15:15:27.727" v="253"/>
          <ac:spMkLst>
            <pc:docMk/>
            <pc:sldMk cId="4123059469" sldId="267"/>
            <ac:spMk id="3" creationId="{F03F9A71-9E43-8CF9-BD87-CFC82560EC1A}"/>
          </ac:spMkLst>
        </pc:spChg>
        <pc:spChg chg="add">
          <ac:chgData name="SAHAYA I" userId="a8fe1d2d919dcfca" providerId="Windows Live" clId="Web-{8703C8B7-C6A2-A1A1-C442-CB38AF110429}" dt="2025-08-18T15:15:27.727" v="253"/>
          <ac:spMkLst>
            <pc:docMk/>
            <pc:sldMk cId="4123059469" sldId="267"/>
            <ac:spMk id="17" creationId="{2B97F24A-32CE-4C1C-A50D-3016B394DCFB}"/>
          </ac:spMkLst>
        </pc:spChg>
        <pc:spChg chg="add">
          <ac:chgData name="SAHAYA I" userId="a8fe1d2d919dcfca" providerId="Windows Live" clId="Web-{8703C8B7-C6A2-A1A1-C442-CB38AF110429}" dt="2025-08-18T15:15:27.727" v="253"/>
          <ac:spMkLst>
            <pc:docMk/>
            <pc:sldMk cId="4123059469" sldId="267"/>
            <ac:spMk id="18" creationId="{6357EC4F-235E-4222-A36F-C7878ACE37F2}"/>
          </ac:spMkLst>
        </pc:spChg>
        <pc:picChg chg="add mod">
          <ac:chgData name="SAHAYA I" userId="a8fe1d2d919dcfca" providerId="Windows Live" clId="Web-{8703C8B7-C6A2-A1A1-C442-CB38AF110429}" dt="2025-08-18T15:15:27.727" v="253"/>
          <ac:picMkLst>
            <pc:docMk/>
            <pc:sldMk cId="4123059469" sldId="267"/>
            <ac:picMk id="4" creationId="{7B66828D-4BB4-CB55-9B2F-5CBDB3C12755}"/>
          </ac:picMkLst>
        </pc:picChg>
      </pc:sldChg>
      <pc:sldChg chg="modSp new modTransition">
        <pc:chgData name="SAHAYA I" userId="a8fe1d2d919dcfca" providerId="Windows Live" clId="Web-{8703C8B7-C6A2-A1A1-C442-CB38AF110429}" dt="2025-08-18T15:22:36.697" v="357"/>
        <pc:sldMkLst>
          <pc:docMk/>
          <pc:sldMk cId="3716982618" sldId="268"/>
        </pc:sldMkLst>
        <pc:spChg chg="mod">
          <ac:chgData name="SAHAYA I" userId="a8fe1d2d919dcfca" providerId="Windows Live" clId="Web-{8703C8B7-C6A2-A1A1-C442-CB38AF110429}" dt="2025-08-18T15:15:49.900" v="259" actId="20577"/>
          <ac:spMkLst>
            <pc:docMk/>
            <pc:sldMk cId="3716982618" sldId="268"/>
            <ac:spMk id="2" creationId="{37AF62D0-7951-077A-6C5B-E53AE861B709}"/>
          </ac:spMkLst>
        </pc:spChg>
        <pc:spChg chg="mod">
          <ac:chgData name="SAHAYA I" userId="a8fe1d2d919dcfca" providerId="Windows Live" clId="Web-{8703C8B7-C6A2-A1A1-C442-CB38AF110429}" dt="2025-08-18T15:16:17.416" v="263" actId="20577"/>
          <ac:spMkLst>
            <pc:docMk/>
            <pc:sldMk cId="3716982618" sldId="268"/>
            <ac:spMk id="3" creationId="{D3629AEE-F867-211F-B98D-1E57F454791B}"/>
          </ac:spMkLst>
        </pc:spChg>
      </pc:sldChg>
      <pc:sldChg chg="modSp new modTransition">
        <pc:chgData name="SAHAYA I" userId="a8fe1d2d919dcfca" providerId="Windows Live" clId="Web-{8703C8B7-C6A2-A1A1-C442-CB38AF110429}" dt="2025-08-18T15:22:34.369" v="356"/>
        <pc:sldMkLst>
          <pc:docMk/>
          <pc:sldMk cId="248038302" sldId="269"/>
        </pc:sldMkLst>
        <pc:spChg chg="mod">
          <ac:chgData name="SAHAYA I" userId="a8fe1d2d919dcfca" providerId="Windows Live" clId="Web-{8703C8B7-C6A2-A1A1-C442-CB38AF110429}" dt="2025-08-18T15:16:45.527" v="289" actId="20577"/>
          <ac:spMkLst>
            <pc:docMk/>
            <pc:sldMk cId="248038302" sldId="269"/>
            <ac:spMk id="2" creationId="{0A1C0EE8-0412-B56A-C629-5E755B97721E}"/>
          </ac:spMkLst>
        </pc:spChg>
        <pc:spChg chg="mod">
          <ac:chgData name="SAHAYA I" userId="a8fe1d2d919dcfca" providerId="Windows Live" clId="Web-{8703C8B7-C6A2-A1A1-C442-CB38AF110429}" dt="2025-08-18T15:16:56.121" v="291" actId="20577"/>
          <ac:spMkLst>
            <pc:docMk/>
            <pc:sldMk cId="248038302" sldId="269"/>
            <ac:spMk id="3" creationId="{1862FCD5-3BBC-7D2E-C0B9-249F9668D8A4}"/>
          </ac:spMkLst>
        </pc:spChg>
      </pc:sldChg>
      <pc:sldChg chg="addSp modSp new mod modTransition setBg">
        <pc:chgData name="SAHAYA I" userId="a8fe1d2d919dcfca" providerId="Windows Live" clId="Web-{8703C8B7-C6A2-A1A1-C442-CB38AF110429}" dt="2025-08-18T15:22:29.728" v="355"/>
        <pc:sldMkLst>
          <pc:docMk/>
          <pc:sldMk cId="153457857" sldId="270"/>
        </pc:sldMkLst>
        <pc:spChg chg="mod">
          <ac:chgData name="SAHAYA I" userId="a8fe1d2d919dcfca" providerId="Windows Live" clId="Web-{8703C8B7-C6A2-A1A1-C442-CB38AF110429}" dt="2025-08-18T15:19:58.269" v="322"/>
          <ac:spMkLst>
            <pc:docMk/>
            <pc:sldMk cId="153457857" sldId="270"/>
            <ac:spMk id="2" creationId="{FE445133-6238-3A68-EF59-B23910C998A7}"/>
          </ac:spMkLst>
        </pc:spChg>
        <pc:spChg chg="mod">
          <ac:chgData name="SAHAYA I" userId="a8fe1d2d919dcfca" providerId="Windows Live" clId="Web-{8703C8B7-C6A2-A1A1-C442-CB38AF110429}" dt="2025-08-18T15:19:58.269" v="322"/>
          <ac:spMkLst>
            <pc:docMk/>
            <pc:sldMk cId="153457857" sldId="270"/>
            <ac:spMk id="3" creationId="{7009FF9E-FC01-835E-0186-23518A44B13E}"/>
          </ac:spMkLst>
        </pc:spChg>
        <pc:spChg chg="add">
          <ac:chgData name="SAHAYA I" userId="a8fe1d2d919dcfca" providerId="Windows Live" clId="Web-{8703C8B7-C6A2-A1A1-C442-CB38AF110429}" dt="2025-08-18T15:19:58.269" v="322"/>
          <ac:spMkLst>
            <pc:docMk/>
            <pc:sldMk cId="153457857" sldId="270"/>
            <ac:spMk id="9" creationId="{2B97F24A-32CE-4C1C-A50D-3016B394DCFB}"/>
          </ac:spMkLst>
        </pc:spChg>
        <pc:spChg chg="add">
          <ac:chgData name="SAHAYA I" userId="a8fe1d2d919dcfca" providerId="Windows Live" clId="Web-{8703C8B7-C6A2-A1A1-C442-CB38AF110429}" dt="2025-08-18T15:19:58.269" v="322"/>
          <ac:spMkLst>
            <pc:docMk/>
            <pc:sldMk cId="153457857" sldId="270"/>
            <ac:spMk id="11" creationId="{CD8B4F24-440B-49E9-B85D-733523DC064B}"/>
          </ac:spMkLst>
        </pc:spChg>
        <pc:picChg chg="add mod">
          <ac:chgData name="SAHAYA I" userId="a8fe1d2d919dcfca" providerId="Windows Live" clId="Web-{8703C8B7-C6A2-A1A1-C442-CB38AF110429}" dt="2025-08-18T15:19:58.269" v="322"/>
          <ac:picMkLst>
            <pc:docMk/>
            <pc:sldMk cId="153457857" sldId="270"/>
            <ac:picMk id="4" creationId="{6583EEAE-C7D8-EF81-8C1C-CA0EF55061EC}"/>
          </ac:picMkLst>
        </pc:picChg>
      </pc:sldChg>
      <pc:sldChg chg="modSp new del">
        <pc:chgData name="SAHAYA I" userId="a8fe1d2d919dcfca" providerId="Windows Live" clId="Web-{8703C8B7-C6A2-A1A1-C442-CB38AF110429}" dt="2025-08-18T15:17:45.748" v="303"/>
        <pc:sldMkLst>
          <pc:docMk/>
          <pc:sldMk cId="1371480312" sldId="271"/>
        </pc:sldMkLst>
      </pc:sldChg>
    </pc:docChg>
  </pc:docChgLst>
  <pc:docChgLst>
    <pc:chgData name="SAHAYA I" userId="a8fe1d2d919dcfca" providerId="Windows Live" clId="Web-{C261334E-7A43-D010-01BB-902671460E83}"/>
    <pc:docChg chg="addSld modSld">
      <pc:chgData name="SAHAYA I" userId="a8fe1d2d919dcfca" providerId="Windows Live" clId="Web-{C261334E-7A43-D010-01BB-902671460E83}" dt="2025-08-05T07:04:18.394" v="103" actId="20577"/>
      <pc:docMkLst>
        <pc:docMk/>
      </pc:docMkLst>
      <pc:sldChg chg="addSp modSp mod setBg">
        <pc:chgData name="SAHAYA I" userId="a8fe1d2d919dcfca" providerId="Windows Live" clId="Web-{C261334E-7A43-D010-01BB-902671460E83}" dt="2025-08-05T07:00:01.615" v="21" actId="20577"/>
        <pc:sldMkLst>
          <pc:docMk/>
          <pc:sldMk cId="4003988189" sldId="257"/>
        </pc:sldMkLst>
        <pc:spChg chg="mod">
          <ac:chgData name="SAHAYA I" userId="a8fe1d2d919dcfca" providerId="Windows Live" clId="Web-{C261334E-7A43-D010-01BB-902671460E83}" dt="2025-08-05T06:59:48.192" v="20"/>
          <ac:spMkLst>
            <pc:docMk/>
            <pc:sldMk cId="4003988189" sldId="257"/>
            <ac:spMk id="2" creationId="{60ABF67B-9E93-8EB3-C6AA-0AD950454800}"/>
          </ac:spMkLst>
        </pc:spChg>
        <pc:spChg chg="mod">
          <ac:chgData name="SAHAYA I" userId="a8fe1d2d919dcfca" providerId="Windows Live" clId="Web-{C261334E-7A43-D010-01BB-902671460E83}" dt="2025-08-05T07:00:01.615" v="21" actId="20577"/>
          <ac:spMkLst>
            <pc:docMk/>
            <pc:sldMk cId="4003988189" sldId="257"/>
            <ac:spMk id="3" creationId="{A79064AA-ABF8-E12A-22D3-16CC1D39A37F}"/>
          </ac:spMkLst>
        </pc:spChg>
        <pc:spChg chg="add">
          <ac:chgData name="SAHAYA I" userId="a8fe1d2d919dcfca" providerId="Windows Live" clId="Web-{C261334E-7A43-D010-01BB-902671460E83}" dt="2025-08-05T06:59:48.192" v="20"/>
          <ac:spMkLst>
            <pc:docMk/>
            <pc:sldMk cId="4003988189" sldId="257"/>
            <ac:spMk id="9" creationId="{4F7EBAE4-9945-4473-9E34-B2C66EA0F03D}"/>
          </ac:spMkLst>
        </pc:spChg>
        <pc:spChg chg="add">
          <ac:chgData name="SAHAYA I" userId="a8fe1d2d919dcfca" providerId="Windows Live" clId="Web-{C261334E-7A43-D010-01BB-902671460E83}" dt="2025-08-05T06:59:48.192" v="20"/>
          <ac:spMkLst>
            <pc:docMk/>
            <pc:sldMk cId="4003988189" sldId="257"/>
            <ac:spMk id="11" creationId="{70BEB1E7-2F88-40BC-B73D-42E5B6F80BFC}"/>
          </ac:spMkLst>
        </pc:spChg>
        <pc:spChg chg="add">
          <ac:chgData name="SAHAYA I" userId="a8fe1d2d919dcfca" providerId="Windows Live" clId="Web-{C261334E-7A43-D010-01BB-902671460E83}" dt="2025-08-05T06:59:48.192" v="20"/>
          <ac:spMkLst>
            <pc:docMk/>
            <pc:sldMk cId="4003988189" sldId="257"/>
            <ac:spMk id="13" creationId="{A7B99495-F43F-4D80-A44F-2CB4764EB90B}"/>
          </ac:spMkLst>
        </pc:spChg>
        <pc:picChg chg="add mod">
          <ac:chgData name="SAHAYA I" userId="a8fe1d2d919dcfca" providerId="Windows Live" clId="Web-{C261334E-7A43-D010-01BB-902671460E83}" dt="2025-08-05T06:59:48.192" v="20"/>
          <ac:picMkLst>
            <pc:docMk/>
            <pc:sldMk cId="4003988189" sldId="257"/>
            <ac:picMk id="4" creationId="{915619D1-C97C-ED25-5860-C684EADEA7DD}"/>
          </ac:picMkLst>
        </pc:picChg>
      </pc:sldChg>
      <pc:sldChg chg="modSp new">
        <pc:chgData name="SAHAYA I" userId="a8fe1d2d919dcfca" providerId="Windows Live" clId="Web-{C261334E-7A43-D010-01BB-902671460E83}" dt="2025-08-05T07:04:18.394" v="103" actId="20577"/>
        <pc:sldMkLst>
          <pc:docMk/>
          <pc:sldMk cId="3042284566" sldId="258"/>
        </pc:sldMkLst>
        <pc:spChg chg="mod">
          <ac:chgData name="SAHAYA I" userId="a8fe1d2d919dcfca" providerId="Windows Live" clId="Web-{C261334E-7A43-D010-01BB-902671460E83}" dt="2025-08-05T07:01:22.779" v="60" actId="20577"/>
          <ac:spMkLst>
            <pc:docMk/>
            <pc:sldMk cId="3042284566" sldId="258"/>
            <ac:spMk id="2" creationId="{20104F46-9A5B-9D3F-4453-1AB8B1E6E842}"/>
          </ac:spMkLst>
        </pc:spChg>
        <pc:spChg chg="mod">
          <ac:chgData name="SAHAYA I" userId="a8fe1d2d919dcfca" providerId="Windows Live" clId="Web-{C261334E-7A43-D010-01BB-902671460E83}" dt="2025-08-05T07:04:18.394" v="103" actId="20577"/>
          <ac:spMkLst>
            <pc:docMk/>
            <pc:sldMk cId="3042284566" sldId="258"/>
            <ac:spMk id="3" creationId="{F63E4511-5B14-1373-4775-16DDA249DF65}"/>
          </ac:spMkLst>
        </pc:spChg>
      </pc:sldChg>
    </pc:docChg>
  </pc:docChgLst>
  <pc:docChgLst>
    <pc:chgData name="SAHAYA I" userId="a8fe1d2d919dcfca" providerId="Windows Live" clId="Web-{ACEADE40-D197-1079-9F1D-6B16ABCA0517}"/>
    <pc:docChg chg="modSld">
      <pc:chgData name="SAHAYA I" userId="a8fe1d2d919dcfca" providerId="Windows Live" clId="Web-{ACEADE40-D197-1079-9F1D-6B16ABCA0517}" dt="2025-08-21T15:37:42.890" v="16" actId="20577"/>
      <pc:docMkLst>
        <pc:docMk/>
      </pc:docMkLst>
      <pc:sldChg chg="delSp modSp">
        <pc:chgData name="SAHAYA I" userId="a8fe1d2d919dcfca" providerId="Windows Live" clId="Web-{ACEADE40-D197-1079-9F1D-6B16ABCA0517}" dt="2025-08-21T15:32:41.067" v="3"/>
        <pc:sldMkLst>
          <pc:docMk/>
          <pc:sldMk cId="109857222" sldId="256"/>
        </pc:sldMkLst>
        <pc:spChg chg="del mod">
          <ac:chgData name="SAHAYA I" userId="a8fe1d2d919dcfca" providerId="Windows Live" clId="Web-{ACEADE40-D197-1079-9F1D-6B16ABCA0517}" dt="2025-08-21T15:32:41.067" v="3"/>
          <ac:spMkLst>
            <pc:docMk/>
            <pc:sldMk cId="109857222" sldId="256"/>
            <ac:spMk id="5" creationId="{187BADC2-A2C8-E91C-AAEB-557CED3D076C}"/>
          </ac:spMkLst>
        </pc:spChg>
      </pc:sldChg>
      <pc:sldChg chg="modSp">
        <pc:chgData name="SAHAYA I" userId="a8fe1d2d919dcfca" providerId="Windows Live" clId="Web-{ACEADE40-D197-1079-9F1D-6B16ABCA0517}" dt="2025-08-21T15:36:47.966" v="7" actId="20577"/>
        <pc:sldMkLst>
          <pc:docMk/>
          <pc:sldMk cId="4003988189" sldId="257"/>
        </pc:sldMkLst>
        <pc:spChg chg="mod">
          <ac:chgData name="SAHAYA I" userId="a8fe1d2d919dcfca" providerId="Windows Live" clId="Web-{ACEADE40-D197-1079-9F1D-6B16ABCA0517}" dt="2025-08-21T15:36:47.966" v="7" actId="20577"/>
          <ac:spMkLst>
            <pc:docMk/>
            <pc:sldMk cId="4003988189" sldId="257"/>
            <ac:spMk id="3" creationId="{A79064AA-ABF8-E12A-22D3-16CC1D39A37F}"/>
          </ac:spMkLst>
        </pc:spChg>
      </pc:sldChg>
      <pc:sldChg chg="modSp">
        <pc:chgData name="SAHAYA I" userId="a8fe1d2d919dcfca" providerId="Windows Live" clId="Web-{ACEADE40-D197-1079-9F1D-6B16ABCA0517}" dt="2025-08-21T15:36:57.732" v="8" actId="20577"/>
        <pc:sldMkLst>
          <pc:docMk/>
          <pc:sldMk cId="3042284566" sldId="258"/>
        </pc:sldMkLst>
        <pc:spChg chg="mod">
          <ac:chgData name="SAHAYA I" userId="a8fe1d2d919dcfca" providerId="Windows Live" clId="Web-{ACEADE40-D197-1079-9F1D-6B16ABCA0517}" dt="2025-08-21T15:36:57.732" v="8" actId="20577"/>
          <ac:spMkLst>
            <pc:docMk/>
            <pc:sldMk cId="3042284566" sldId="258"/>
            <ac:spMk id="3" creationId="{F63E4511-5B14-1373-4775-16DDA249DF65}"/>
          </ac:spMkLst>
        </pc:spChg>
      </pc:sldChg>
      <pc:sldChg chg="modSp">
        <pc:chgData name="SAHAYA I" userId="a8fe1d2d919dcfca" providerId="Windows Live" clId="Web-{ACEADE40-D197-1079-9F1D-6B16ABCA0517}" dt="2025-08-21T15:37:06.748" v="10" actId="20577"/>
        <pc:sldMkLst>
          <pc:docMk/>
          <pc:sldMk cId="2757132930" sldId="259"/>
        </pc:sldMkLst>
        <pc:spChg chg="mod">
          <ac:chgData name="SAHAYA I" userId="a8fe1d2d919dcfca" providerId="Windows Live" clId="Web-{ACEADE40-D197-1079-9F1D-6B16ABCA0517}" dt="2025-08-21T15:37:06.748" v="10" actId="20577"/>
          <ac:spMkLst>
            <pc:docMk/>
            <pc:sldMk cId="2757132930" sldId="259"/>
            <ac:spMk id="3" creationId="{C185F3F7-17AB-DB4F-642B-44C6DCEBE40D}"/>
          </ac:spMkLst>
        </pc:spChg>
      </pc:sldChg>
      <pc:sldChg chg="modSp">
        <pc:chgData name="SAHAYA I" userId="a8fe1d2d919dcfca" providerId="Windows Live" clId="Web-{ACEADE40-D197-1079-9F1D-6B16ABCA0517}" dt="2025-08-21T15:37:42.890" v="16" actId="20577"/>
        <pc:sldMkLst>
          <pc:docMk/>
          <pc:sldMk cId="1988890651" sldId="264"/>
        </pc:sldMkLst>
        <pc:spChg chg="mod">
          <ac:chgData name="SAHAYA I" userId="a8fe1d2d919dcfca" providerId="Windows Live" clId="Web-{ACEADE40-D197-1079-9F1D-6B16ABCA0517}" dt="2025-08-21T15:37:42.890" v="16" actId="20577"/>
          <ac:spMkLst>
            <pc:docMk/>
            <pc:sldMk cId="1988890651" sldId="264"/>
            <ac:spMk id="3" creationId="{5611248A-B411-B3E4-4505-ECCE23F9E8D9}"/>
          </ac:spMkLst>
        </pc:spChg>
      </pc:sldChg>
      <pc:sldChg chg="modSp">
        <pc:chgData name="SAHAYA I" userId="a8fe1d2d919dcfca" providerId="Windows Live" clId="Web-{ACEADE40-D197-1079-9F1D-6B16ABCA0517}" dt="2025-08-21T15:37:26.124" v="13" actId="20577"/>
        <pc:sldMkLst>
          <pc:docMk/>
          <pc:sldMk cId="3716982618" sldId="268"/>
        </pc:sldMkLst>
        <pc:spChg chg="mod">
          <ac:chgData name="SAHAYA I" userId="a8fe1d2d919dcfca" providerId="Windows Live" clId="Web-{ACEADE40-D197-1079-9F1D-6B16ABCA0517}" dt="2025-08-21T15:37:26.124" v="13" actId="20577"/>
          <ac:spMkLst>
            <pc:docMk/>
            <pc:sldMk cId="3716982618" sldId="268"/>
            <ac:spMk id="3" creationId="{D3629AEE-F867-211F-B98D-1E57F45479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303"/>
            <a:ext cx="9144000" cy="2387600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COSMETICS RECOMMENDATION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1829" y="4345072"/>
            <a:ext cx="695174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/>
              <a:t>             </a:t>
            </a:r>
            <a:r>
              <a:rPr lang="en-US" b="1" dirty="0">
                <a:latin typeface="Aptos"/>
                <a:cs typeface="Times New Roman"/>
              </a:rPr>
              <a:t>PRESENTED BY </a:t>
            </a:r>
          </a:p>
          <a:p>
            <a:r>
              <a:rPr lang="en-US" dirty="0"/>
              <a:t>                        SAHAYA SHARLIN I (730323243044)</a:t>
            </a:r>
          </a:p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3728C2-B4AF-CA33-445A-375E8CDA8D59}"/>
              </a:ext>
            </a:extLst>
          </p:cNvPr>
          <p:cNvSpPr txBox="1"/>
          <p:nvPr/>
        </p:nvSpPr>
        <p:spPr>
          <a:xfrm>
            <a:off x="1589425" y="3017752"/>
            <a:ext cx="9013633" cy="4083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dirty="0">
                <a:cs typeface="Segoe UI"/>
              </a:rPr>
              <a:t>DEPARTMENT OF ARTIFICIAL INTELLIGENCE AND DATA SCIENCE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45133-6238-3A68-EF59-B23910C9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RESULTS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9FF9E-FC01-835E-0186-23518A44B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>
                <a:ea typeface="+mn-lt"/>
                <a:cs typeface="+mn-lt"/>
              </a:rPr>
              <a:t>Dataset grouped into </a:t>
            </a:r>
            <a:r>
              <a:rPr lang="en-US" sz="1900" b="1">
                <a:ea typeface="+mn-lt"/>
                <a:cs typeface="+mn-lt"/>
              </a:rPr>
              <a:t>3 clusters</a:t>
            </a:r>
            <a:r>
              <a:rPr lang="en-US" sz="1900">
                <a:ea typeface="+mn-lt"/>
                <a:cs typeface="+mn-lt"/>
              </a:rPr>
              <a:t>: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Cluster 1: Low price, medium rank products.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Cluster 2: Mid price, high rank products.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Cluster 3: High price, premium products.</a:t>
            </a:r>
            <a:endParaRPr lang="en-US" sz="1900"/>
          </a:p>
          <a:p>
            <a:r>
              <a:rPr lang="en-US" sz="1900">
                <a:ea typeface="+mn-lt"/>
                <a:cs typeface="+mn-lt"/>
              </a:rPr>
              <a:t>Recommendations are given based on cluster matching.</a:t>
            </a:r>
            <a:endParaRPr lang="en-US" sz="1900"/>
          </a:p>
          <a:p>
            <a:endParaRPr lang="en-US" sz="19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3EEAE-C7D8-EF81-8C1C-CA0EF5506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59922"/>
            <a:ext cx="6903720" cy="353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CF5C10-C7D1-3EC4-96B1-905089B4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 dirty="0"/>
              <a:t>SCREENSHOTS</a:t>
            </a:r>
            <a:endParaRPr lang="en-US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8EAD0-ACA3-7014-3EBE-2E886D6CC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659" y="2725146"/>
            <a:ext cx="3429000" cy="341071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200" dirty="0">
                <a:ea typeface="+mn-lt"/>
                <a:cs typeface="+mn-lt"/>
              </a:rPr>
              <a:t>Heatmap: Shows correlation between features.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Pair Plot: Shows relation between price, rank, and skin type.</a:t>
            </a:r>
            <a:endParaRPr lang="en-US" dirty="0"/>
          </a:p>
          <a:p>
            <a:r>
              <a:rPr lang="en-US" sz="2200" dirty="0">
                <a:ea typeface="+mn-lt"/>
                <a:cs typeface="+mn-lt"/>
              </a:rPr>
              <a:t>Elbow Curve: Best cluster number is 3.</a:t>
            </a:r>
            <a:endParaRPr lang="en-US" dirty="0"/>
          </a:p>
          <a:p>
            <a:r>
              <a:rPr lang="en-US" sz="2200" dirty="0">
                <a:ea typeface="+mn-lt"/>
                <a:cs typeface="+mn-lt"/>
              </a:rPr>
              <a:t>Scatter Plot: Visualizes product clusters with centroids.</a:t>
            </a:r>
            <a:endParaRPr lang="en-US" dirty="0"/>
          </a:p>
          <a:p>
            <a:endParaRPr lang="en-US" sz="2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C367AC1-705D-EE77-4C07-B51DFF090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249" y="1132375"/>
            <a:ext cx="3248025" cy="351472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014C648-3E11-C1FF-1C97-B5DBF4930A10}"/>
              </a:ext>
            </a:extLst>
          </p:cNvPr>
          <p:cNvSpPr txBox="1"/>
          <p:nvPr/>
        </p:nvSpPr>
        <p:spPr>
          <a:xfrm>
            <a:off x="7831015" y="4935416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latin typeface="Aptos Display"/>
              </a:rPr>
              <a:t>HEAT MAP</a:t>
            </a:r>
            <a:r>
              <a:rPr lang="en-US" sz="1400">
                <a:latin typeface="Aptos Display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0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C91F84-6F96-436D-9107-A5B849C7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BF82F-B5A6-AD5F-31D7-7088AEF52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540" y="904782"/>
            <a:ext cx="3797536" cy="2819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B7C26F-AE78-B846-51C6-594438EC7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535" y="905936"/>
            <a:ext cx="3797536" cy="28173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1C8B91-7D5B-5136-CB70-FD5BDFC5F8A7}"/>
              </a:ext>
            </a:extLst>
          </p:cNvPr>
          <p:cNvSpPr txBox="1"/>
          <p:nvPr/>
        </p:nvSpPr>
        <p:spPr>
          <a:xfrm>
            <a:off x="2785157" y="40386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Aptos Display"/>
              </a:rPr>
              <a:t>KDE PLOT​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131F9E-D5A7-13DB-741D-AD855510C335}"/>
              </a:ext>
            </a:extLst>
          </p:cNvPr>
          <p:cNvSpPr txBox="1"/>
          <p:nvPr/>
        </p:nvSpPr>
        <p:spPr>
          <a:xfrm>
            <a:off x="8624945" y="4038600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Aptos Display"/>
              </a:rPr>
              <a:t>SCATTER PLOT​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646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B779D-8D4D-0AC9-53DD-9C5EF60F8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rgbClr val="FFFFFF"/>
                </a:solidFill>
              </a:rPr>
              <a:t>PAIR PLOT 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CE75D3-72DE-0A51-BF5F-468C6500E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7625" y="322141"/>
            <a:ext cx="7126299" cy="620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30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D65BFE-7B9B-7C2F-92E6-9272AD38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59" y="942885"/>
            <a:ext cx="5381625" cy="1895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59610A-9A10-77B7-DF7E-71DB9C719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792" y="3541233"/>
            <a:ext cx="6581775" cy="2162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A99744-7F66-1BEA-D109-341C29830FC7}"/>
              </a:ext>
            </a:extLst>
          </p:cNvPr>
          <p:cNvSpPr txBox="1"/>
          <p:nvPr/>
        </p:nvSpPr>
        <p:spPr>
          <a:xfrm>
            <a:off x="6406551" y="1158815"/>
            <a:ext cx="4957312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Aptos Display"/>
              </a:rPr>
              <a:t>Rule based filtering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5CF9A8-E2D0-7FAC-36D1-5AA7BD17EAFF}"/>
              </a:ext>
            </a:extLst>
          </p:cNvPr>
          <p:cNvSpPr txBox="1"/>
          <p:nvPr/>
        </p:nvSpPr>
        <p:spPr>
          <a:xfrm>
            <a:off x="626853" y="3904891"/>
            <a:ext cx="3864633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latin typeface="Aptos Display"/>
              </a:rPr>
              <a:t>Recommended based filtering </a:t>
            </a:r>
          </a:p>
        </p:txBody>
      </p:sp>
    </p:spTree>
    <p:extLst>
      <p:ext uri="{BB962C8B-B14F-4D97-AF65-F5344CB8AC3E}">
        <p14:creationId xmlns:p14="http://schemas.microsoft.com/office/powerpoint/2010/main" val="291250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E0E0-2D10-7629-B25F-85E83602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248A-B411-B3E4-4505-ECCE23F9E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K-Means clustering helped me analyze and group cosmetics.</a:t>
            </a:r>
          </a:p>
          <a:p>
            <a:r>
              <a:rPr lang="en-US" dirty="0">
                <a:ea typeface="+mn-lt"/>
                <a:cs typeface="+mn-lt"/>
              </a:rPr>
              <a:t>Rule-based + Content-based filtering helped me make real recommendations.</a:t>
            </a:r>
          </a:p>
          <a:p>
            <a:r>
              <a:rPr lang="en-US" dirty="0">
                <a:ea typeface="+mn-lt"/>
                <a:cs typeface="+mn-lt"/>
              </a:rPr>
              <a:t>This project shows how machine learning can improve shopping experience.</a:t>
            </a:r>
          </a:p>
          <a:p>
            <a:r>
              <a:rPr lang="en-US" dirty="0">
                <a:ea typeface="+mn-lt"/>
                <a:cs typeface="+mn-lt"/>
              </a:rPr>
              <a:t>It can be applied in e-commerce websites and beauty apps like Amazon, </a:t>
            </a:r>
            <a:r>
              <a:rPr lang="en-US" err="1">
                <a:ea typeface="+mn-lt"/>
                <a:cs typeface="+mn-lt"/>
              </a:rPr>
              <a:t>Nykaa</a:t>
            </a:r>
            <a:r>
              <a:rPr lang="en-US" dirty="0">
                <a:ea typeface="+mn-lt"/>
                <a:cs typeface="+mn-lt"/>
              </a:rPr>
              <a:t>, and Sephora.”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9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Thank you 1080P, 2K, 4K, 5K HD wallpapers free download | Wallpaper Flare">
            <a:extLst>
              <a:ext uri="{FF2B5EF4-FFF2-40B4-BE49-F238E27FC236}">
                <a16:creationId xmlns:a16="http://schemas.microsoft.com/office/drawing/2014/main" id="{321A704E-D05C-865B-D84D-C19EA02001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834" b="8615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2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BF67B-9E93-8EB3-C6AA-0AD95045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64AA-ABF8-E12A-22D3-16CC1D39A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sz="2600" dirty="0">
                <a:ea typeface="+mn-lt"/>
                <a:cs typeface="+mn-lt"/>
              </a:rPr>
              <a:t>A recommendation system helps users select the right cosmetics based on personal needs.</a:t>
            </a:r>
          </a:p>
          <a:p>
            <a:pPr algn="just"/>
            <a:r>
              <a:rPr lang="en-US" sz="2600" dirty="0">
                <a:ea typeface="+mn-lt"/>
                <a:cs typeface="+mn-lt"/>
              </a:rPr>
              <a:t>The project uses K-Means clustering to group similar products and users.</a:t>
            </a:r>
            <a:endParaRPr lang="en-US" sz="2600" dirty="0"/>
          </a:p>
          <a:p>
            <a:pPr algn="just"/>
            <a:r>
              <a:rPr lang="en-US" sz="2600" dirty="0">
                <a:ea typeface="+mn-lt"/>
                <a:cs typeface="+mn-lt"/>
              </a:rPr>
              <a:t>Rule based and content based filtering are used to recommend the product </a:t>
            </a:r>
          </a:p>
          <a:p>
            <a:pPr algn="just"/>
            <a:r>
              <a:rPr lang="en-US" sz="2600" dirty="0">
                <a:ea typeface="+mn-lt"/>
                <a:cs typeface="+mn-lt"/>
              </a:rPr>
              <a:t>It improves shopping experience by suggesting the most suitable items.</a:t>
            </a:r>
            <a:endParaRPr lang="en-US" dirty="0">
              <a:ea typeface="+mn-lt"/>
              <a:cs typeface="+mn-lt"/>
            </a:endParaRPr>
          </a:p>
          <a:p>
            <a:pPr algn="just"/>
            <a:endParaRPr lang="en-US" sz="2600" dirty="0">
              <a:latin typeface="Aptos"/>
              <a:cs typeface="Times New Roman"/>
            </a:endParaRPr>
          </a:p>
        </p:txBody>
      </p:sp>
      <p:pic>
        <p:nvPicPr>
          <p:cNvPr id="4" name="Picture 3" descr="The Regulation of Cosmetics: An Introduction - Food and Drug Law Institute  (FDLI)">
            <a:extLst>
              <a:ext uri="{FF2B5EF4-FFF2-40B4-BE49-F238E27FC236}">
                <a16:creationId xmlns:a16="http://schemas.microsoft.com/office/drawing/2014/main" id="{915619D1-C97C-ED25-5860-C684EADEA7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13" r="25988" b="2"/>
          <a:stretch>
            <a:fillRect/>
          </a:stretch>
        </p:blipFill>
        <p:spPr>
          <a:xfrm flipH="1"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1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98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04F46-9A5B-9D3F-4453-1AB8B1E6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 dirty="0"/>
              <a:t>INTRODUCTION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E4511-5B14-1373-4775-16DDA249D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725" y="2073285"/>
            <a:ext cx="6615860" cy="40278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Many cosmetic products exist  difficult for users to choose.</a:t>
            </a:r>
            <a:endParaRPr lang="en-US" sz="2400" dirty="0"/>
          </a:p>
          <a:p>
            <a:pPr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Recommendation systems reduce confusion and save time.</a:t>
            </a:r>
            <a:endParaRPr lang="en-US" sz="2400"/>
          </a:p>
          <a:p>
            <a:pPr>
              <a:buFont typeface="Arial"/>
            </a:pPr>
            <a:r>
              <a:rPr lang="en-US" sz="2400" dirty="0">
                <a:ea typeface="+mn-lt"/>
                <a:cs typeface="+mn-lt"/>
              </a:rPr>
              <a:t>Machine learning helps provide personalized product suggestions.</a:t>
            </a:r>
          </a:p>
          <a:p>
            <a:pPr marL="0" indent="0">
              <a:buNone/>
            </a:pPr>
            <a:endParaRPr lang="en-US" sz="2400" dirty="0">
              <a:latin typeface="Apto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228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C03EE-416D-F73B-6A49-BBF639D7E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3200" dirty="0"/>
              <a:t>OBJECTIVES</a:t>
            </a:r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5F3F7-17AB-DB4F-642B-44C6DCEBE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9279" y="2260854"/>
            <a:ext cx="6100044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>
                <a:ea typeface="+mn-lt"/>
                <a:cs typeface="+mn-lt"/>
              </a:rPr>
              <a:t>To develop a cosmetics recommendation system that suggests products based on skin type, price, and preferences.</a:t>
            </a:r>
            <a:endParaRPr lang="en-US" sz="2400">
              <a:ea typeface="+mn-lt"/>
              <a:cs typeface="+mn-lt"/>
            </a:endParaRPr>
          </a:p>
          <a:p>
            <a:r>
              <a:rPr lang="en-IN" sz="2400" dirty="0">
                <a:ea typeface="+mn-lt"/>
                <a:cs typeface="+mn-lt"/>
              </a:rPr>
              <a:t>To use the K-Means clustering algorithm for grouping similar products/users.</a:t>
            </a:r>
          </a:p>
          <a:p>
            <a:endParaRPr lang="en-IN" sz="2400" dirty="0">
              <a:latin typeface="Apto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713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44BA-EEEE-780C-A49B-7E8325B3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Existing System vs 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03ED7-10D1-4F65-E9EA-912DE1E11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1. Existing System:</a:t>
            </a:r>
            <a:endParaRPr lang="en-US" dirty="0">
              <a:ea typeface="+mn-lt"/>
              <a:cs typeface="Times New Roman"/>
            </a:endParaRPr>
          </a:p>
          <a:p>
            <a:r>
              <a:rPr lang="en-US" dirty="0">
                <a:ea typeface="+mn-lt"/>
                <a:cs typeface="+mn-lt"/>
              </a:rPr>
              <a:t>Manual selection of products.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Users depend on advertisements or random search.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2. Demerits of Existing System: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Time-consuming.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Not personalized.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3. Proposed System: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Uses </a:t>
            </a:r>
            <a:r>
              <a:rPr lang="en-US" b="1" dirty="0">
                <a:ea typeface="+mn-lt"/>
                <a:cs typeface="+mn-lt"/>
              </a:rPr>
              <a:t>K-Means clustering</a:t>
            </a:r>
            <a:r>
              <a:rPr lang="en-US" dirty="0">
                <a:ea typeface="+mn-lt"/>
                <a:cs typeface="+mn-lt"/>
              </a:rPr>
              <a:t> to group products.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Matches user input (skin type, price range) with suitable cluster.</a:t>
            </a: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4. Merits of Proposed System: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Personalized recommendation.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Faster and more accurate product selection.</a:t>
            </a:r>
          </a:p>
          <a:p>
            <a:endParaRPr lang="en-US" b="1" dirty="0">
              <a:latin typeface="Apto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280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2EDC0-DCD3-783B-4789-051791586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B9CA-73D6-3843-AEFB-0FFFFC320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Input: User details (skin type, price range, preferences).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Dataset: Products with brand, ingredients, price, ratings, skin-type compatibility.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Preprocessing: Clean dataset, remove duplicates, handle missing values.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Algorithm: Apply K-Means clustering, rulebased and recommended based filtering.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Output: Recommend products from the matching cluster and display the output 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466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0B958C-D851-1055-0708-7531E0FB7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ALGORITHM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F9A71-9E43-8CF9-BD87-CFC82560E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313" y="2807208"/>
            <a:ext cx="3774056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1" dirty="0">
                <a:ea typeface="+mn-lt"/>
                <a:cs typeface="+mn-lt"/>
              </a:rPr>
              <a:t>K-Means Clustering</a:t>
            </a:r>
            <a:r>
              <a:rPr lang="en-US" sz="1700" dirty="0">
                <a:ea typeface="+mn-lt"/>
                <a:cs typeface="+mn-lt"/>
              </a:rPr>
              <a:t> --&gt;group products by Price &amp; Rank</a:t>
            </a:r>
            <a:endParaRPr lang="en-US" sz="1700"/>
          </a:p>
          <a:p>
            <a:r>
              <a:rPr lang="en-US" sz="1700" b="1" dirty="0">
                <a:ea typeface="+mn-lt"/>
                <a:cs typeface="+mn-lt"/>
              </a:rPr>
              <a:t>Rule-Based Filtering</a:t>
            </a:r>
            <a:r>
              <a:rPr lang="en-US" sz="1700" dirty="0">
                <a:ea typeface="+mn-lt"/>
                <a:cs typeface="+mn-lt"/>
              </a:rPr>
              <a:t> --&gt;filter by skin type + budget</a:t>
            </a:r>
            <a:endParaRPr lang="en-US"/>
          </a:p>
          <a:p>
            <a:r>
              <a:rPr lang="en-US" sz="1700" b="1" dirty="0">
                <a:ea typeface="+mn-lt"/>
                <a:cs typeface="+mn-lt"/>
              </a:rPr>
              <a:t>Content-Based Filtering</a:t>
            </a:r>
            <a:r>
              <a:rPr lang="en-US" sz="1700" dirty="0">
                <a:ea typeface="+mn-lt"/>
                <a:cs typeface="+mn-lt"/>
              </a:rPr>
              <a:t> --&gt; use </a:t>
            </a:r>
            <a:r>
              <a:rPr lang="en-US" sz="1700" b="1" dirty="0">
                <a:ea typeface="+mn-lt"/>
                <a:cs typeface="+mn-lt"/>
              </a:rPr>
              <a:t>ingredients similarity</a:t>
            </a:r>
            <a:r>
              <a:rPr lang="en-US" sz="1700" dirty="0">
                <a:ea typeface="+mn-lt"/>
                <a:cs typeface="+mn-lt"/>
              </a:rPr>
              <a:t> (TF-IDF + cosine similarity)</a:t>
            </a:r>
            <a:endParaRPr lang="en-US" dirty="0"/>
          </a:p>
          <a:p>
            <a:r>
              <a:rPr lang="en-US" sz="1700" dirty="0">
                <a:ea typeface="+mn-lt"/>
                <a:cs typeface="+mn-lt"/>
              </a:rPr>
              <a:t>Used </a:t>
            </a:r>
            <a:r>
              <a:rPr lang="en-US" sz="1700" b="1" dirty="0">
                <a:ea typeface="+mn-lt"/>
                <a:cs typeface="+mn-lt"/>
              </a:rPr>
              <a:t>Elbow Method</a:t>
            </a:r>
            <a:r>
              <a:rPr lang="en-US" sz="1700" dirty="0">
                <a:ea typeface="+mn-lt"/>
                <a:cs typeface="+mn-lt"/>
              </a:rPr>
              <a:t> to find best K (in this project --&gt;3 clusters).</a:t>
            </a:r>
            <a:endParaRPr lang="en-US" sz="17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66828D-4BB4-CB55-9B2F-5CBDB3C12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39106"/>
            <a:ext cx="6903720" cy="377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5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62D0-7951-077A-6C5B-E53AE861B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29AEE-F867-211F-B98D-1E57F4547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Python Programming Language.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Google </a:t>
            </a:r>
            <a:r>
              <a:rPr lang="en-US" err="1">
                <a:ea typeface="+mn-lt"/>
                <a:cs typeface="+mn-lt"/>
              </a:rPr>
              <a:t>Colab</a:t>
            </a:r>
            <a:r>
              <a:rPr lang="en-US" dirty="0">
                <a:ea typeface="+mn-lt"/>
                <a:cs typeface="+mn-lt"/>
              </a:rPr>
              <a:t> platform.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Libraries: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Pandas, NumPy – Data handling.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Matplotlib, Seaborn – Visualization.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Scikit-learn – for algorithms.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8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C0EE8-0412-B56A-C629-5E755B97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/ SOFTWARE REQUIREMENT  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2FCD5-3BBC-7D2E-C0B9-249F9668D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Hardware: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Minimum: 4GB RAM, i3 processor.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Recommended: 8GB RAM, i5 processor.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Software: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Operating System: Windows/Linux.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Tools: Google </a:t>
            </a:r>
            <a:r>
              <a:rPr lang="en-US" dirty="0" err="1">
                <a:ea typeface="+mn-lt"/>
                <a:cs typeface="+mn-lt"/>
              </a:rPr>
              <a:t>Colab</a:t>
            </a:r>
            <a:r>
              <a:rPr lang="en-US" dirty="0">
                <a:ea typeface="+mn-lt"/>
                <a:cs typeface="+mn-lt"/>
              </a:rPr>
              <a:t>, Python 3.9.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Libraries: Pandas, </a:t>
            </a:r>
            <a:r>
              <a:rPr lang="en-US" dirty="0" err="1">
                <a:ea typeface="+mn-lt"/>
                <a:cs typeface="+mn-lt"/>
              </a:rPr>
              <a:t>Numpy</a:t>
            </a:r>
            <a:r>
              <a:rPr lang="en-US" dirty="0">
                <a:ea typeface="+mn-lt"/>
                <a:cs typeface="+mn-lt"/>
              </a:rPr>
              <a:t>, Scikit-learn, Seaborn, Matplotlib.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COSMETICS RECOMMENDATION </vt:lpstr>
      <vt:lpstr>ABSTRACT</vt:lpstr>
      <vt:lpstr>INTRODUCTION</vt:lpstr>
      <vt:lpstr>OBJECTIVES</vt:lpstr>
      <vt:lpstr>Existing System vs Proposed System</vt:lpstr>
      <vt:lpstr>System Architecture</vt:lpstr>
      <vt:lpstr>ALGORITHM</vt:lpstr>
      <vt:lpstr>TOOLS</vt:lpstr>
      <vt:lpstr>HARDWARE / SOFTWARE REQUIREMENT   </vt:lpstr>
      <vt:lpstr>RESULTS</vt:lpstr>
      <vt:lpstr>SCREENSHOTS</vt:lpstr>
      <vt:lpstr>PowerPoint Presentation</vt:lpstr>
      <vt:lpstr>PAIR PLOT </vt:lpstr>
      <vt:lpstr>PowerPoint Presentation</vt:lpstr>
      <vt:lpstr>CONCLUSIION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376</cp:revision>
  <dcterms:created xsi:type="dcterms:W3CDTF">2025-08-04T15:56:22Z</dcterms:created>
  <dcterms:modified xsi:type="dcterms:W3CDTF">2025-08-21T15:37:52Z</dcterms:modified>
</cp:coreProperties>
</file>