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 Analysis for Year: 2014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Transaction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Transaction Tax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Transaction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ScrollingTextVisual1448795304508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113c3f3-b6f6-42ed-95ae-a300fb67881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b4206aeaf1441de" /><Relationship Type="http://schemas.openxmlformats.org/officeDocument/2006/relationships/slideLayout" Target="/ppt/slideLayouts/slideLayout8.xml" Id="R21d1d9770d1445c1" /><Relationship Type="http://schemas.openxmlformats.org/officeDocument/2006/relationships/hyperlink" Target="https://app.powerbi.com/groups/me/reports/7113c3f3-b6f6-42ed-95ae-a300fb67881a/?pbi_source=PowerPoint" TargetMode="External" Id="RelId0" /><Relationship Type="http://schemas.openxmlformats.org/officeDocument/2006/relationships/image" Target="/ppt/media/image4.png" Id="imgId2116433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2a8b50e136c497e" /><Relationship Type="http://schemas.openxmlformats.org/officeDocument/2006/relationships/slideLayout" Target="/ppt/slideLayouts/slideLayout8.xml" Id="R2aecc74df0594061" /><Relationship Type="http://schemas.openxmlformats.org/officeDocument/2006/relationships/hyperlink" Target="https://app.powerbi.com/groups/me/reports/7113c3f3-b6f6-42ed-95ae-a300fb67881a/?pbi_source=PowerPoint" TargetMode="External" Id="RelId1" /><Relationship Type="http://schemas.openxmlformats.org/officeDocument/2006/relationships/image" Target="/ppt/media/image5.png" Id="imgId21164331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11/28/2022 1:10:55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11/27/2022 8:18:49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actionButton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16433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Total Sales Analysis for Year: 2014 ,textbox ,Total Transaction Sales ,Total Transaction Tax ,slicer ,Total Transaction Quantity ,clusteredBarChart ,map ,textbox ,ScrollingTextVisual1448795304508 ,lineChart ,stackedArea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16433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