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2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9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0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883" y="1800117"/>
            <a:ext cx="8574622" cy="23582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Set Up a React Project with </a:t>
            </a:r>
            <a:r>
              <a:rPr lang="en-IN" b="1" dirty="0" smtClean="0"/>
              <a:t>Create </a:t>
            </a:r>
            <a:r>
              <a:rPr lang="en-IN" b="1" dirty="0"/>
              <a:t>React App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9" y="3563484"/>
            <a:ext cx="1863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49" y="1341116"/>
            <a:ext cx="11120718" cy="901462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/>
              <a:t>Step 1:</a:t>
            </a:r>
            <a:r>
              <a:rPr lang="en-IN" sz="2800" dirty="0"/>
              <a:t> Install create-react-app globally by using the command: </a:t>
            </a:r>
            <a:r>
              <a:rPr lang="en-IN" sz="2800" b="1" i="1" dirty="0" err="1"/>
              <a:t>npm</a:t>
            </a:r>
            <a:r>
              <a:rPr lang="en-IN" sz="2800" b="1" i="1" dirty="0"/>
              <a:t> install -g create-react-app</a:t>
            </a:r>
            <a:r>
              <a:rPr lang="en-IN" sz="2800" i="1" dirty="0"/>
              <a:t>.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9993" y="2284171"/>
            <a:ext cx="11120718" cy="8553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800" b="1" dirty="0"/>
              <a:t>Step 2: </a:t>
            </a:r>
            <a:r>
              <a:rPr lang="en-IN" sz="2800" dirty="0"/>
              <a:t>Make a new directory for the react project using the command: </a:t>
            </a:r>
            <a:r>
              <a:rPr lang="en-IN" sz="2800" b="1" i="1" dirty="0" err="1"/>
              <a:t>mkdir</a:t>
            </a:r>
            <a:r>
              <a:rPr lang="en-IN" sz="2800" b="1" i="1" dirty="0"/>
              <a:t> </a:t>
            </a:r>
            <a:r>
              <a:rPr lang="en-IN" sz="2800" b="1" i="1" dirty="0" err="1"/>
              <a:t>dirName</a:t>
            </a:r>
            <a:r>
              <a:rPr lang="en-IN" sz="2800" i="1" dirty="0"/>
              <a:t>.</a:t>
            </a:r>
            <a:endParaRPr lang="en-IN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700" y="3180136"/>
            <a:ext cx="11120718" cy="4253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800" b="1" dirty="0"/>
              <a:t>Step 3: </a:t>
            </a:r>
            <a:r>
              <a:rPr lang="en-IN" sz="2800" dirty="0"/>
              <a:t>Locate the directory</a:t>
            </a:r>
            <a:r>
              <a:rPr lang="en-IN" sz="2800" b="1" dirty="0"/>
              <a:t> </a:t>
            </a:r>
            <a:r>
              <a:rPr lang="en-IN" sz="2800" dirty="0"/>
              <a:t>using the command: </a:t>
            </a:r>
            <a:r>
              <a:rPr lang="en-IN" sz="2800" b="1" i="1" dirty="0"/>
              <a:t>cd </a:t>
            </a:r>
            <a:r>
              <a:rPr lang="en-IN" sz="2800" b="1" i="1" dirty="0" err="1"/>
              <a:t>dirName</a:t>
            </a:r>
            <a:r>
              <a:rPr lang="en-IN" sz="2800" i="1" dirty="0"/>
              <a:t>.</a:t>
            </a:r>
            <a:endParaRPr lang="en-IN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4344" y="3705495"/>
            <a:ext cx="11120718" cy="8361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800" b="1" dirty="0"/>
              <a:t>Step 4: </a:t>
            </a:r>
            <a:r>
              <a:rPr lang="en-IN" sz="2800" dirty="0"/>
              <a:t>Create a new react app using the command:</a:t>
            </a:r>
            <a:r>
              <a:rPr lang="en-IN" sz="2800" b="1" dirty="0"/>
              <a:t> </a:t>
            </a:r>
            <a:r>
              <a:rPr lang="en-IN" sz="2800" b="1" i="1" dirty="0"/>
              <a:t>create-react-app app-name</a:t>
            </a:r>
            <a:r>
              <a:rPr lang="en-IN" sz="2800" i="1" dirty="0"/>
              <a:t>.</a:t>
            </a:r>
            <a:endParaRPr lang="en-IN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9988" y="4508201"/>
            <a:ext cx="11120718" cy="4862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800" b="1" dirty="0"/>
              <a:t>Step 5: </a:t>
            </a:r>
            <a:r>
              <a:rPr lang="en-IN" sz="2800" dirty="0"/>
              <a:t>Locate the app directory using the command:</a:t>
            </a:r>
            <a:r>
              <a:rPr lang="en-IN" sz="2800" b="1" dirty="0"/>
              <a:t> </a:t>
            </a:r>
            <a:r>
              <a:rPr lang="en-IN" sz="2800" b="1" i="1" dirty="0"/>
              <a:t>cd app-name</a:t>
            </a:r>
            <a:r>
              <a:rPr lang="en-IN" sz="2800" dirty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5632" y="5104738"/>
            <a:ext cx="11120718" cy="4862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800" b="1" dirty="0"/>
              <a:t>Step 6:</a:t>
            </a:r>
            <a:r>
              <a:rPr lang="en-IN" sz="2800" dirty="0"/>
              <a:t> Start the development server using the command: </a:t>
            </a:r>
            <a:r>
              <a:rPr lang="en-IN" sz="2800" b="1" i="1" dirty="0" err="1"/>
              <a:t>npm</a:t>
            </a:r>
            <a:r>
              <a:rPr lang="en-IN" sz="2800" b="1" i="1" dirty="0"/>
              <a:t> start</a:t>
            </a:r>
            <a:r>
              <a:rPr lang="en-IN" sz="2800" i="1" dirty="0"/>
              <a:t>.</a:t>
            </a:r>
            <a:endParaRPr lang="en-IN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1276" y="5688215"/>
            <a:ext cx="10616655" cy="4862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200" i="1" dirty="0">
                <a:solidFill>
                  <a:srgbClr val="C00000"/>
                </a:solidFill>
              </a:rPr>
              <a:t>Now the page loads with the spinning react logo this shows the setup has been done correctly.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389" y="2286000"/>
            <a:ext cx="8574622" cy="1021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/>
              <a:t>Folder Structure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503" y="1489167"/>
            <a:ext cx="9806748" cy="557473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The folder structure of the react project will be as below.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03" y="2457450"/>
            <a:ext cx="442587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49" y="1449974"/>
            <a:ext cx="11120718" cy="1484939"/>
          </a:xfrm>
        </p:spPr>
        <p:txBody>
          <a:bodyPr>
            <a:no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 err="1"/>
              <a:t>node_modules</a:t>
            </a:r>
            <a:r>
              <a:rPr lang="en-IN" sz="3200" dirty="0"/>
              <a:t> is a folder that includes all of the dependency-related code that Create React App has installed. You will never need to go into this folder.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4349" y="3030584"/>
            <a:ext cx="11120718" cy="10139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/>
              <a:t>public</a:t>
            </a:r>
            <a:r>
              <a:rPr lang="en-IN" sz="3200" dirty="0"/>
              <a:t> is a folder that we can use to store our static assets, such as images, </a:t>
            </a:r>
            <a:r>
              <a:rPr lang="en-IN" sz="3200" dirty="0" err="1"/>
              <a:t>svgs</a:t>
            </a:r>
            <a:r>
              <a:rPr lang="en-IN" sz="3200" dirty="0"/>
              <a:t>, and fonts for our React app.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4349" y="4210470"/>
            <a:ext cx="11120718" cy="197249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 err="1"/>
              <a:t>src</a:t>
            </a:r>
            <a:r>
              <a:rPr lang="en-IN" sz="3200" dirty="0"/>
              <a:t> is a folder that contains our source code. It is where all of our React-related code will live and is what we will primarily work in to build our app e.g. components, assets, </a:t>
            </a:r>
            <a:r>
              <a:rPr lang="en-IN" sz="3200" dirty="0" err="1"/>
              <a:t>css</a:t>
            </a:r>
            <a:r>
              <a:rPr lang="en-IN" sz="3200" dirty="0"/>
              <a:t> files. From </a:t>
            </a:r>
            <a:r>
              <a:rPr lang="en-IN" sz="3200" dirty="0" err="1"/>
              <a:t>src</a:t>
            </a:r>
            <a:r>
              <a:rPr lang="en-IN" sz="3200" dirty="0"/>
              <a:t> the required files can be imported.</a:t>
            </a:r>
          </a:p>
        </p:txBody>
      </p:sp>
    </p:spTree>
    <p:extLst>
      <p:ext uri="{BB962C8B-B14F-4D97-AF65-F5344CB8AC3E}">
        <p14:creationId xmlns:p14="http://schemas.microsoft.com/office/powerpoint/2010/main" val="187710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49" y="1449974"/>
            <a:ext cx="11120718" cy="1484939"/>
          </a:xfrm>
        </p:spPr>
        <p:txBody>
          <a:bodyPr>
            <a:no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/>
              <a:t>.</a:t>
            </a:r>
            <a:r>
              <a:rPr lang="en-IN" sz="3200" b="1" dirty="0" err="1"/>
              <a:t>gitignore</a:t>
            </a:r>
            <a:r>
              <a:rPr lang="en-IN" sz="3200" dirty="0"/>
              <a:t> is a file that is used to exclude files and folders from being tracked by Git. We don't want to include large folders such as the </a:t>
            </a:r>
            <a:r>
              <a:rPr lang="en-IN" sz="3200" dirty="0" err="1"/>
              <a:t>node_modules</a:t>
            </a:r>
            <a:r>
              <a:rPr lang="en-IN" sz="3200" dirty="0"/>
              <a:t> folder.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4349" y="3043644"/>
            <a:ext cx="11120718" cy="14630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 err="1"/>
              <a:t>package.json</a:t>
            </a:r>
            <a:r>
              <a:rPr lang="en-IN" sz="3200" dirty="0"/>
              <a:t> that manages our app dependencies and what is included in our </a:t>
            </a:r>
            <a:r>
              <a:rPr lang="en-IN" sz="3200" dirty="0" err="1"/>
              <a:t>node_modules</a:t>
            </a:r>
            <a:r>
              <a:rPr lang="en-IN" sz="3200" dirty="0"/>
              <a:t> folder for our project, plus the scripts we need to run our app.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4349" y="4676502"/>
            <a:ext cx="11120718" cy="14542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b="1" dirty="0"/>
              <a:t>README.md</a:t>
            </a:r>
            <a:r>
              <a:rPr lang="en-IN" sz="3200" dirty="0"/>
              <a:t> is a markdown file that includes a lot of helpful tips and links that can help you while learning to use Create React App.</a:t>
            </a:r>
          </a:p>
        </p:txBody>
      </p:sp>
    </p:spTree>
    <p:extLst>
      <p:ext uri="{BB962C8B-B14F-4D97-AF65-F5344CB8AC3E}">
        <p14:creationId xmlns:p14="http://schemas.microsoft.com/office/powerpoint/2010/main" val="10586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389" y="2286000"/>
            <a:ext cx="8574622" cy="1021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/>
              <a:t>Thank You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389" y="2286000"/>
            <a:ext cx="8574622" cy="1021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/>
              <a:t>Introduction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3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3" y="1882588"/>
            <a:ext cx="11120718" cy="3455894"/>
          </a:xfrm>
        </p:spPr>
        <p:txBody>
          <a:bodyPr>
            <a:noAutofit/>
          </a:bodyPr>
          <a:lstStyle/>
          <a:p>
            <a:pPr algn="just"/>
            <a:r>
              <a:rPr lang="en-IN" sz="3600" dirty="0"/>
              <a:t>React is a popular JavaScript framework for creating front-end applications. Originally created by Facebook, it has gained popularity by allowing developers to create fast applications using an intuitive programming paradigm that ties JavaScript with an HTML-like syntax known as JSX.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776" y="1667437"/>
            <a:ext cx="11120718" cy="3953437"/>
          </a:xfrm>
        </p:spPr>
        <p:txBody>
          <a:bodyPr>
            <a:noAutofit/>
          </a:bodyPr>
          <a:lstStyle/>
          <a:p>
            <a:pPr algn="just"/>
            <a:r>
              <a:rPr lang="en-IN" sz="3600" dirty="0"/>
              <a:t>Starting a new React project used to be a complicated multi-step process that involved setting up a build system, a code </a:t>
            </a:r>
            <a:r>
              <a:rPr lang="en-IN" sz="3600" dirty="0" err="1"/>
              <a:t>transpiler</a:t>
            </a:r>
            <a:r>
              <a:rPr lang="en-IN" sz="3600" dirty="0"/>
              <a:t> to convert modern syntax to code that is readable by all browsers, and a base directory structure. But now, Create React App includes all the JavaScript packages you need to run a React project, including code </a:t>
            </a:r>
            <a:r>
              <a:rPr lang="en-IN" sz="3600" dirty="0" err="1"/>
              <a:t>transpiling</a:t>
            </a:r>
            <a:r>
              <a:rPr lang="en-IN" sz="3600" dirty="0"/>
              <a:t>, basic </a:t>
            </a:r>
            <a:r>
              <a:rPr lang="en-IN" sz="3600" dirty="0" err="1"/>
              <a:t>linting</a:t>
            </a:r>
            <a:r>
              <a:rPr lang="en-IN" sz="3600" dirty="0"/>
              <a:t>, testing, and build systems.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23" y="2111188"/>
            <a:ext cx="11120718" cy="2420471"/>
          </a:xfrm>
        </p:spPr>
        <p:txBody>
          <a:bodyPr>
            <a:noAutofit/>
          </a:bodyPr>
          <a:lstStyle/>
          <a:p>
            <a:pPr algn="just"/>
            <a:r>
              <a:rPr lang="en-IN" sz="3600" dirty="0"/>
              <a:t>It also includes a server with hot reloading that will refresh your page as you make code changes. Finally, it will create a structure for your directories and components so you can jump in and start coding in just a few minutes.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6389" y="2286000"/>
            <a:ext cx="8574622" cy="1021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 err="1" smtClean="0"/>
              <a:t>Prerequisits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49" y="1449974"/>
            <a:ext cx="11120718" cy="1484939"/>
          </a:xfrm>
        </p:spPr>
        <p:txBody>
          <a:bodyPr>
            <a:noAutofit/>
          </a:bodyPr>
          <a:lstStyle/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dirty="0" smtClean="0"/>
              <a:t>Node installed on your computer. You can download Node at </a:t>
            </a:r>
            <a:r>
              <a:rPr lang="en-IN" sz="3200" i="1" dirty="0" smtClean="0"/>
              <a:t>nodejs.org</a:t>
            </a:r>
            <a:r>
              <a:rPr lang="en-IN" sz="3200" dirty="0" smtClean="0"/>
              <a:t>. Create React App requires a Node version of at least 10. Always install LTS (Life Time Support) version.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9993" y="3039290"/>
            <a:ext cx="11120718" cy="14849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dirty="0"/>
              <a:t>A package manager called </a:t>
            </a:r>
            <a:r>
              <a:rPr lang="en-IN" sz="3200" i="1" dirty="0" err="1"/>
              <a:t>npm</a:t>
            </a:r>
            <a:r>
              <a:rPr lang="en-IN" sz="3200" dirty="0"/>
              <a:t>. It is automatically included in your installation of Node. You need to have an </a:t>
            </a:r>
            <a:r>
              <a:rPr lang="en-IN" sz="3200" i="1" dirty="0" err="1"/>
              <a:t>npm</a:t>
            </a:r>
            <a:r>
              <a:rPr lang="en-IN" sz="3200" dirty="0"/>
              <a:t> version of at least 5.2.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8700" y="4467493"/>
            <a:ext cx="11120718" cy="117578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0" indent="-457200" algn="just">
              <a:buFont typeface="Wingdings" panose="05000000000000000000" pitchFamily="2" charset="2"/>
              <a:buChar char="Ø"/>
            </a:pPr>
            <a:r>
              <a:rPr lang="en-IN" sz="3200" dirty="0"/>
              <a:t>A good code editor to work with our project files. I prefer </a:t>
            </a:r>
            <a:r>
              <a:rPr lang="en-IN" sz="3200" i="1" dirty="0"/>
              <a:t>Visual Studio Code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3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349" y="1449974"/>
            <a:ext cx="11120718" cy="1484939"/>
          </a:xfrm>
        </p:spPr>
        <p:txBody>
          <a:bodyPr>
            <a:noAutofit/>
          </a:bodyPr>
          <a:lstStyle/>
          <a:p>
            <a:pPr algn="just"/>
            <a:r>
              <a:rPr lang="en-IN" sz="3200" i="1" dirty="0"/>
              <a:t>To check the node version, open CMD or Terminal and type: </a:t>
            </a:r>
            <a:r>
              <a:rPr lang="en-IN" sz="3200" b="1" i="1" dirty="0"/>
              <a:t>node </a:t>
            </a:r>
            <a:r>
              <a:rPr lang="en-IN" sz="3200" b="1" i="1" dirty="0" smtClean="0"/>
              <a:t>--</a:t>
            </a:r>
            <a:r>
              <a:rPr lang="en-IN" sz="3200" b="1" i="1" dirty="0"/>
              <a:t>version</a:t>
            </a:r>
            <a:r>
              <a:rPr lang="en-IN" sz="3200" i="1" dirty="0"/>
              <a:t> this will show the version of node installed in the PC.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9993" y="3248298"/>
            <a:ext cx="11120718" cy="14849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3200" i="1" dirty="0"/>
              <a:t>To check the </a:t>
            </a:r>
            <a:r>
              <a:rPr lang="en-IN" sz="3200" i="1" dirty="0" err="1"/>
              <a:t>npm</a:t>
            </a:r>
            <a:r>
              <a:rPr lang="en-IN" sz="3200" i="1" dirty="0"/>
              <a:t> (Node Package Manager) version, open CMD or Terminal and type: </a:t>
            </a:r>
            <a:r>
              <a:rPr lang="en-IN" sz="3200" b="1" i="1" dirty="0" err="1"/>
              <a:t>npm</a:t>
            </a:r>
            <a:r>
              <a:rPr lang="en-IN" sz="3200" b="1" i="1" dirty="0"/>
              <a:t> </a:t>
            </a:r>
            <a:r>
              <a:rPr lang="en-IN" sz="3200" b="1" i="1" dirty="0" smtClean="0"/>
              <a:t>--</a:t>
            </a:r>
            <a:r>
              <a:rPr lang="en-IN" sz="3200" b="1" i="1" dirty="0"/>
              <a:t>version </a:t>
            </a:r>
            <a:r>
              <a:rPr lang="en-IN" sz="3200" i="1" dirty="0"/>
              <a:t>this will show the version of </a:t>
            </a:r>
            <a:r>
              <a:rPr lang="en-IN" sz="3200" i="1" dirty="0" err="1"/>
              <a:t>npm</a:t>
            </a:r>
            <a:r>
              <a:rPr lang="en-IN" sz="3200" i="1" dirty="0"/>
              <a:t> installed in the PC.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34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51" y="2286000"/>
            <a:ext cx="10110651" cy="1021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 smtClean="0"/>
              <a:t>Steps to Create a React Project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177" y="183307"/>
            <a:ext cx="1369941" cy="1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</TotalTime>
  <Words>636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Parallax</vt:lpstr>
      <vt:lpstr>Set Up a React Project with Create React App </vt:lpstr>
      <vt:lpstr>Introduction</vt:lpstr>
      <vt:lpstr>React is a popular JavaScript framework for creating front-end applications. Originally created by Facebook, it has gained popularity by allowing developers to create fast applications using an intuitive programming paradigm that ties JavaScript with an HTML-like syntax known as JSX.</vt:lpstr>
      <vt:lpstr>Starting a new React project used to be a complicated multi-step process that involved setting up a build system, a code transpiler to convert modern syntax to code that is readable by all browsers, and a base directory structure. But now, Create React App includes all the JavaScript packages you need to run a React project, including code transpiling, basic linting, testing, and build systems. </vt:lpstr>
      <vt:lpstr>It also includes a server with hot reloading that will refresh your page as you make code changes. Finally, it will create a structure for your directories and components so you can jump in and start coding in just a few minutes.</vt:lpstr>
      <vt:lpstr>Prerequisits</vt:lpstr>
      <vt:lpstr>Node installed on your computer. You can download Node at nodejs.org. Create React App requires a Node version of at least 10. Always install LTS (Life Time Support) version.</vt:lpstr>
      <vt:lpstr>To check the node version, open CMD or Terminal and type: node --version this will show the version of node installed in the PC. </vt:lpstr>
      <vt:lpstr>Steps to Create a React Project</vt:lpstr>
      <vt:lpstr>Step 1: Install create-react-app globally by using the command: npm install -g create-react-app.</vt:lpstr>
      <vt:lpstr>Folder Structure</vt:lpstr>
      <vt:lpstr>The folder structure of the react project will be as below.</vt:lpstr>
      <vt:lpstr>node_modules is a folder that includes all of the dependency-related code that Create React App has installed. You will never need to go into this folder.</vt:lpstr>
      <vt:lpstr>.gitignore is a file that is used to exclude files and folders from being tracked by Git. We don't want to include large folders such as the node_modules folder.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a React Project with Create React App</dc:title>
  <dc:creator>Windows User</dc:creator>
  <cp:lastModifiedBy>Windows User</cp:lastModifiedBy>
  <cp:revision>14</cp:revision>
  <dcterms:created xsi:type="dcterms:W3CDTF">2023-01-12T09:42:02Z</dcterms:created>
  <dcterms:modified xsi:type="dcterms:W3CDTF">2023-01-12T11:59:02Z</dcterms:modified>
</cp:coreProperties>
</file>