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3ABE-C232-4C4C-8FA4-A16C63FB1EB7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58E1-CD0F-4FC8-962F-5D5B4CD49E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04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3ABE-C232-4C4C-8FA4-A16C63FB1EB7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58E1-CD0F-4FC8-962F-5D5B4CD49E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9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3ABE-C232-4C4C-8FA4-A16C63FB1EB7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58E1-CD0F-4FC8-962F-5D5B4CD49E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01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3ABE-C232-4C4C-8FA4-A16C63FB1EB7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58E1-CD0F-4FC8-962F-5D5B4CD49E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6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3ABE-C232-4C4C-8FA4-A16C63FB1EB7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58E1-CD0F-4FC8-962F-5D5B4CD49E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85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3ABE-C232-4C4C-8FA4-A16C63FB1EB7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58E1-CD0F-4FC8-962F-5D5B4CD49E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28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3ABE-C232-4C4C-8FA4-A16C63FB1EB7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58E1-CD0F-4FC8-962F-5D5B4CD49E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30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3ABE-C232-4C4C-8FA4-A16C63FB1EB7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58E1-CD0F-4FC8-962F-5D5B4CD49E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15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3ABE-C232-4C4C-8FA4-A16C63FB1EB7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58E1-CD0F-4FC8-962F-5D5B4CD49E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48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3ABE-C232-4C4C-8FA4-A16C63FB1EB7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58E1-CD0F-4FC8-962F-5D5B4CD49E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64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3ABE-C232-4C4C-8FA4-A16C63FB1EB7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58E1-CD0F-4FC8-962F-5D5B4CD49E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83ABE-C232-4C4C-8FA4-A16C63FB1EB7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D58E1-CD0F-4FC8-962F-5D5B4CD49E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21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Inner product encryption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what? &amp; why?</a:t>
            </a:r>
            <a:endParaRPr lang="ru-RU" dirty="0" smtClean="0"/>
          </a:p>
          <a:p>
            <a:r>
              <a:rPr lang="en-US" dirty="0" smtClean="0"/>
              <a:t>Privacy in biometrical authentication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427892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what?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710844" y="1690688"/>
            <a:ext cx="6387371" cy="2576512"/>
          </a:xfrm>
        </p:spPr>
        <p:txBody>
          <a:bodyPr>
            <a:normAutofit/>
          </a:bodyPr>
          <a:lstStyle/>
          <a:p>
            <a:r>
              <a:rPr lang="en-US" dirty="0" smtClean="0"/>
              <a:t>Privacy in biometrical authentication</a:t>
            </a:r>
          </a:p>
          <a:p>
            <a:r>
              <a:rPr lang="en-US" dirty="0" smtClean="0"/>
              <a:t>Functional cryptography</a:t>
            </a:r>
            <a:endParaRPr lang="ru-RU" dirty="0" smtClean="0"/>
          </a:p>
          <a:p>
            <a:r>
              <a:rPr lang="en-US" dirty="0" smtClean="0"/>
              <a:t>Hamming distance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1907"/>
            <a:ext cx="5710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7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9481" y="145267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About evil server</a:t>
            </a:r>
            <a:endParaRPr lang="ru-RU" sz="7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861" y="2364018"/>
            <a:ext cx="1819275" cy="429897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8" y="3693285"/>
            <a:ext cx="2677094" cy="2677094"/>
          </a:xfrm>
          <a:prstGeom prst="rect">
            <a:avLst/>
          </a:prstGeom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327067"/>
              </p:ext>
            </p:extLst>
          </p:nvPr>
        </p:nvGraphicFramePr>
        <p:xfrm>
          <a:off x="107950" y="1620580"/>
          <a:ext cx="567372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3725">
                  <a:extLst>
                    <a:ext uri="{9D8B030D-6E8A-4147-A177-3AD203B41FA5}">
                      <a16:colId xmlns:a16="http://schemas.microsoft.com/office/drawing/2014/main" val="3824688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KeyGen</a:t>
                      </a:r>
                      <a:r>
                        <a:rPr lang="en-US" dirty="0" smtClean="0"/>
                        <a:t> -&gt; </a:t>
                      </a:r>
                      <a:r>
                        <a:rPr lang="en-US" dirty="0" err="1" smtClean="0"/>
                        <a:t>msk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27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Registration(</a:t>
                      </a:r>
                      <a:r>
                        <a:rPr lang="en-US" dirty="0" err="1" smtClean="0"/>
                        <a:t>msk,registration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data) -&gt; registration template</a:t>
                      </a:r>
                    </a:p>
                    <a:p>
                      <a:r>
                        <a:rPr lang="en-US" dirty="0" smtClean="0"/>
                        <a:t>(send to server to store)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64859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90592"/>
              </p:ext>
            </p:extLst>
          </p:nvPr>
        </p:nvGraphicFramePr>
        <p:xfrm>
          <a:off x="107950" y="2784544"/>
          <a:ext cx="567372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3725">
                  <a:extLst>
                    <a:ext uri="{9D8B030D-6E8A-4147-A177-3AD203B41FA5}">
                      <a16:colId xmlns:a16="http://schemas.microsoft.com/office/drawing/2014/main" val="1433100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Authentication(</a:t>
                      </a:r>
                      <a:r>
                        <a:rPr lang="en-US" sz="1400" dirty="0" err="1" smtClean="0"/>
                        <a:t>msk</a:t>
                      </a:r>
                      <a:r>
                        <a:rPr lang="en-US" sz="1400" dirty="0" smtClean="0"/>
                        <a:t>, authentication</a:t>
                      </a:r>
                      <a:r>
                        <a:rPr lang="en-US" sz="1400" baseline="0" dirty="0" smtClean="0"/>
                        <a:t> data</a:t>
                      </a:r>
                      <a:r>
                        <a:rPr lang="en-US" sz="1400" dirty="0" smtClean="0"/>
                        <a:t>) -&gt; authentication template</a:t>
                      </a:r>
                    </a:p>
                    <a:p>
                      <a:r>
                        <a:rPr lang="en-US" sz="1400" dirty="0" smtClean="0"/>
                        <a:t>(send to server to compare)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01339"/>
                  </a:ext>
                </a:extLst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71924"/>
              </p:ext>
            </p:extLst>
          </p:nvPr>
        </p:nvGraphicFramePr>
        <p:xfrm>
          <a:off x="8459787" y="1620580"/>
          <a:ext cx="32734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425">
                  <a:extLst>
                    <a:ext uri="{9D8B030D-6E8A-4147-A177-3AD203B41FA5}">
                      <a16:colId xmlns:a16="http://schemas.microsoft.com/office/drawing/2014/main" val="3225366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 Hamming Distance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235534"/>
                  </a:ext>
                </a:extLst>
              </a:tr>
            </a:tbl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47" y="3793602"/>
            <a:ext cx="794423" cy="79442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46986" y="5358601"/>
            <a:ext cx="794423" cy="794423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97627" y="5358600"/>
            <a:ext cx="794423" cy="794423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364" y="3789500"/>
            <a:ext cx="794423" cy="79442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44678" y="5365684"/>
            <a:ext cx="794423" cy="79442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99322" y="5365684"/>
            <a:ext cx="794423" cy="79442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53966" y="5368665"/>
            <a:ext cx="794423" cy="794423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48777" y="5365684"/>
            <a:ext cx="794423" cy="79442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51340" y="5365684"/>
            <a:ext cx="794423" cy="794423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77" y="3786519"/>
            <a:ext cx="794423" cy="794423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21" y="3786519"/>
            <a:ext cx="794423" cy="794423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965" y="3789500"/>
            <a:ext cx="794423" cy="794423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76" y="3789500"/>
            <a:ext cx="794423" cy="794423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339" y="3786519"/>
            <a:ext cx="794423" cy="7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that </a:t>
            </a:r>
            <a:r>
              <a:rPr lang="en-US" i="1" dirty="0"/>
              <a:t>R</a:t>
            </a:r>
            <a:r>
              <a:rPr lang="en-US" dirty="0"/>
              <a:t> is a ring and 1</a:t>
            </a:r>
            <a:r>
              <a:rPr lang="en-US" i="1" baseline="-25000" dirty="0"/>
              <a:t>R</a:t>
            </a:r>
            <a:r>
              <a:rPr lang="en-US" dirty="0"/>
              <a:t> is its multiplicative </a:t>
            </a:r>
            <a:r>
              <a:rPr lang="en-US" dirty="0" smtClean="0"/>
              <a:t>identity (in our case we’ll use a finite field). </a:t>
            </a:r>
            <a:r>
              <a:rPr lang="en-US" dirty="0"/>
              <a:t>A </a:t>
            </a:r>
            <a:r>
              <a:rPr lang="en-US" b="1" dirty="0"/>
              <a:t>left </a:t>
            </a:r>
            <a:r>
              <a:rPr lang="en-US" b="1" i="1" dirty="0"/>
              <a:t>R</a:t>
            </a:r>
            <a:r>
              <a:rPr lang="en-US" b="1" dirty="0"/>
              <a:t>-module</a:t>
            </a:r>
            <a:r>
              <a:rPr lang="en-US" dirty="0"/>
              <a:t> </a:t>
            </a:r>
            <a:r>
              <a:rPr lang="en-US" i="1" dirty="0"/>
              <a:t>M</a:t>
            </a:r>
            <a:r>
              <a:rPr lang="en-US" dirty="0"/>
              <a:t> consists of an abelian group (</a:t>
            </a:r>
            <a:r>
              <a:rPr lang="en-US" i="1" dirty="0"/>
              <a:t>M</a:t>
            </a:r>
            <a:r>
              <a:rPr lang="en-US" dirty="0"/>
              <a:t>, +) and an operation ⋅ : </a:t>
            </a:r>
            <a:r>
              <a:rPr lang="en-US" i="1" dirty="0"/>
              <a:t>R</a:t>
            </a:r>
            <a:r>
              <a:rPr lang="en-US" dirty="0"/>
              <a:t> × </a:t>
            </a:r>
            <a:r>
              <a:rPr lang="en-US" i="1" dirty="0"/>
              <a:t>M</a:t>
            </a:r>
            <a:r>
              <a:rPr lang="en-US" dirty="0"/>
              <a:t> → </a:t>
            </a:r>
            <a:r>
              <a:rPr lang="en-US" i="1" dirty="0"/>
              <a:t>M</a:t>
            </a:r>
            <a:r>
              <a:rPr lang="en-US" dirty="0"/>
              <a:t> such that for all </a:t>
            </a:r>
            <a:r>
              <a:rPr lang="en-US" i="1" dirty="0"/>
              <a:t>r</a:t>
            </a:r>
            <a:r>
              <a:rPr lang="en-US" dirty="0"/>
              <a:t>, </a:t>
            </a:r>
            <a:r>
              <a:rPr lang="en-US" i="1" dirty="0"/>
              <a:t>s</a:t>
            </a:r>
            <a:r>
              <a:rPr lang="en-US" dirty="0"/>
              <a:t> in </a:t>
            </a:r>
            <a:r>
              <a:rPr lang="en-US" i="1" dirty="0"/>
              <a:t>R</a:t>
            </a:r>
            <a:r>
              <a:rPr lang="en-US" dirty="0"/>
              <a:t> and </a:t>
            </a:r>
            <a:r>
              <a:rPr lang="en-US" i="1" dirty="0"/>
              <a:t>x</a:t>
            </a:r>
            <a:r>
              <a:rPr lang="en-US" dirty="0"/>
              <a:t>, </a:t>
            </a:r>
            <a:r>
              <a:rPr lang="en-US" i="1" dirty="0"/>
              <a:t>y</a:t>
            </a:r>
            <a:r>
              <a:rPr lang="en-US" dirty="0"/>
              <a:t> in </a:t>
            </a:r>
            <a:r>
              <a:rPr lang="en-US" i="1" dirty="0"/>
              <a:t>M</a:t>
            </a:r>
            <a:r>
              <a:rPr lang="en-US" dirty="0"/>
              <a:t>, we have: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02555"/>
            <a:ext cx="5987497" cy="30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Product Encryption, </a:t>
            </a:r>
            <a:r>
              <a:rPr lang="en-US" dirty="0" err="1" smtClean="0"/>
              <a:t>what&amp;why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508" y="2521148"/>
            <a:ext cx="6771292" cy="433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15399"/>
              </p:ext>
            </p:extLst>
          </p:nvPr>
        </p:nvGraphicFramePr>
        <p:xfrm>
          <a:off x="0" y="0"/>
          <a:ext cx="12192000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403768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146875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12764741"/>
                    </a:ext>
                  </a:extLst>
                </a:gridCol>
              </a:tblGrid>
              <a:tr h="13672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length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r>
                        <a:rPr lang="en-US" dirty="0" smtClean="0"/>
                        <a:t>500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59351"/>
                  </a:ext>
                </a:extLst>
              </a:tr>
              <a:tr h="25391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Master secret</a:t>
                      </a:r>
                      <a:r>
                        <a:rPr lang="en-US" sz="1800" baseline="0" dirty="0" smtClean="0"/>
                        <a:t> key generation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156</a:t>
                      </a:r>
                      <a:r>
                        <a:rPr lang="en-US" sz="1800" dirty="0" smtClean="0"/>
                        <a:t>.906 s.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28.341 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95945"/>
                  </a:ext>
                </a:extLst>
              </a:tr>
              <a:tr h="7921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Registration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r>
                        <a:rPr lang="ru-RU" sz="1800" dirty="0" smtClean="0"/>
                        <a:t>84</a:t>
                      </a:r>
                      <a:r>
                        <a:rPr lang="en-US" sz="1800" dirty="0" smtClean="0"/>
                        <a:t>.8437 s.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27.902 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88755"/>
                  </a:ext>
                </a:extLst>
              </a:tr>
              <a:tr h="13672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Authentication</a:t>
                      </a:r>
                      <a:endParaRPr lang="ru-RU" sz="1800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50</a:t>
                      </a:r>
                      <a:r>
                        <a:rPr lang="en-US" sz="1800" dirty="0" smtClean="0"/>
                        <a:t>.9375 s.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13.8 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3016"/>
                  </a:ext>
                </a:extLst>
              </a:tr>
              <a:tr h="7921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Hamming distance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r>
                        <a:rPr lang="ru-RU" sz="1800" smtClean="0"/>
                        <a:t>80</a:t>
                      </a:r>
                      <a:r>
                        <a:rPr lang="en-US" sz="1800" smtClean="0"/>
                        <a:t>.7031 </a:t>
                      </a:r>
                      <a:r>
                        <a:rPr lang="en-US" sz="1800" dirty="0" smtClean="0"/>
                        <a:t>s.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25.931 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54179"/>
                  </a:ext>
                </a:extLst>
              </a:tr>
            </a:tbl>
          </a:graphicData>
        </a:graphic>
      </p:graphicFrame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3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69772"/>
            <a:ext cx="10515600" cy="1325563"/>
          </a:xfrm>
        </p:spPr>
        <p:txBody>
          <a:bodyPr>
            <a:noAutofit/>
          </a:bodyPr>
          <a:lstStyle/>
          <a:p>
            <a:pPr algn="r"/>
            <a:r>
              <a:rPr lang="en-US" sz="9600" dirty="0" smtClean="0"/>
              <a:t>Problems?</a:t>
            </a:r>
            <a:endParaRPr lang="ru-RU" sz="9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" y="1971819"/>
            <a:ext cx="5824065" cy="4833974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0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415" y="2675731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you!</a:t>
            </a:r>
            <a:endParaRPr lang="ru-RU" sz="96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39" y="1433193"/>
            <a:ext cx="6025662" cy="5319727"/>
          </a:xfrm>
        </p:spPr>
      </p:pic>
    </p:spTree>
    <p:extLst>
      <p:ext uri="{BB962C8B-B14F-4D97-AF65-F5344CB8AC3E}">
        <p14:creationId xmlns:p14="http://schemas.microsoft.com/office/powerpoint/2010/main" val="8879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117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Inner product encryption</vt:lpstr>
      <vt:lpstr>For what?</vt:lpstr>
      <vt:lpstr>About evil server</vt:lpstr>
      <vt:lpstr>Modules</vt:lpstr>
      <vt:lpstr>Inner Product Encryption, what&amp;why?</vt:lpstr>
      <vt:lpstr>Презентация PowerPoint</vt:lpstr>
      <vt:lpstr>Problems?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Inner product encryption</dc:title>
  <dc:creator>asus</dc:creator>
  <cp:lastModifiedBy>asus</cp:lastModifiedBy>
  <cp:revision>13</cp:revision>
  <dcterms:created xsi:type="dcterms:W3CDTF">2020-02-06T00:03:23Z</dcterms:created>
  <dcterms:modified xsi:type="dcterms:W3CDTF">2020-02-06T21:13:14Z</dcterms:modified>
</cp:coreProperties>
</file>