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3.xml" ContentType="application/inkml+xml"/>
  <Override PartName="/ppt/ink/ink4.xml" ContentType="application/inkml+xml"/>
  <Override PartName="/ppt/ink/ink5.xml" ContentType="application/inkml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7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ink/ink6.xml" ContentType="application/inkml+xml"/>
  <Override PartName="/ppt/ink/ink7.xml" ContentType="application/inkml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2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notesSlides/notesSlide4.xml" ContentType="application/vnd.openxmlformats-officedocument.presentationml.notesSlide+xml"/>
  <Override PartName="/ppt/ink/ink31.xml" ContentType="application/inkml+xml"/>
  <Override PartName="/ppt/ink/ink32.xml" ContentType="application/inkml+xml"/>
  <Override PartName="/ppt/tags/tag9.xml" ContentType="application/vnd.openxmlformats-officedocument.presentationml.tags+xml"/>
  <Override PartName="/ppt/ink/ink33.xml" ContentType="application/inkml+xml"/>
  <Override PartName="/ppt/ink/ink34.xml" ContentType="application/inkml+xml"/>
  <Override PartName="/ppt/diagrams/data8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ink/ink35.xml" ContentType="application/inkml+xml"/>
  <Override PartName="/ppt/ink/ink36.xml" ContentType="application/inkml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ppt/ink/ink37.xml" ContentType="application/inkml+xml"/>
  <Override PartName="/ppt/ink/ink38.xml" ContentType="application/inkml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ink/ink39.xml" ContentType="application/inkml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ink/ink40.xml" ContentType="application/inkml+xml"/>
  <Override PartName="/ppt/ink/ink41.xml" ContentType="application/inkml+xml"/>
  <Override PartName="/ppt/ink/ink42.xml" ContentType="application/inkml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ink/ink43.xml" ContentType="application/inkml+xml"/>
  <Override PartName="/ppt/ink/ink44.xml" ContentType="application/inkml+xml"/>
  <Override PartName="/ppt/ink/ink45.xml" ContentType="application/inkml+xml"/>
  <Override PartName="/ppt/notesSlides/notesSlide6.xml" ContentType="application/vnd.openxmlformats-officedocument.presentationml.notesSlide+xml"/>
  <Override PartName="/ppt/ink/ink46.xml" ContentType="application/inkml+xml"/>
  <Override PartName="/ppt/ink/ink47.xml" ContentType="application/inkml+xml"/>
  <Override PartName="/ppt/notesSlides/notesSlide7.xml" ContentType="application/vnd.openxmlformats-officedocument.presentationml.notesSlide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ink/ink52.xml" ContentType="application/inkml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9.xml" ContentType="application/vnd.openxmlformats-officedocument.presentationml.notesSlide+xml"/>
  <Override PartName="/ppt/ink/ink53.xml" ContentType="application/inkml+xml"/>
  <Override PartName="/ppt/ink/ink54.xml" ContentType="application/inkml+xml"/>
  <Override PartName="/ppt/ink/ink55.xml" ContentType="application/inkml+xml"/>
  <Override PartName="/ppt/notesSlides/notesSlide10.xml" ContentType="application/vnd.openxmlformats-officedocument.presentationml.notesSlide+xml"/>
  <Override PartName="/ppt/ink/ink56.xml" ContentType="application/inkml+xml"/>
  <Override PartName="/ppt/ink/ink57.xml" ContentType="application/inkml+xml"/>
  <Override PartName="/ppt/ink/ink58.xml" ContentType="application/inkml+xml"/>
  <Override PartName="/ppt/notesSlides/notesSlide11.xml" ContentType="application/vnd.openxmlformats-officedocument.presentationml.notesSlide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notesSlides/notesSlide12.xml" ContentType="application/vnd.openxmlformats-officedocument.presentationml.notesSlide+xml"/>
  <Override PartName="/ppt/ink/ink63.xml" ContentType="application/inkml+xml"/>
  <Override PartName="/ppt/ink/ink64.xml" ContentType="application/inkml+xml"/>
  <Override PartName="/ppt/notesSlides/notesSlide13.xml" ContentType="application/vnd.openxmlformats-officedocument.presentationml.notesSlide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diagrams/data9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diagrams/data6.xml" ContentType="application/vnd.openxmlformats-officedocument.drawingml.diagramData+xml"/>
  <Override PartName="/ppt/diagrams/layout50.xml" ContentType="application/vnd.openxmlformats-officedocument.drawingml.diagramLayout+xml"/>
  <Override PartName="/ppt/diagrams/quickStyle50.xml" ContentType="application/vnd.openxmlformats-officedocument.drawingml.diagramStyle+xml"/>
  <Override PartName="/ppt/diagrams/colors50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6" r:id="rId2"/>
    <p:sldId id="689" r:id="rId3"/>
    <p:sldId id="690" r:id="rId4"/>
    <p:sldId id="691" r:id="rId5"/>
    <p:sldId id="693" r:id="rId6"/>
    <p:sldId id="694" r:id="rId7"/>
    <p:sldId id="314" r:id="rId8"/>
    <p:sldId id="308" r:id="rId9"/>
    <p:sldId id="695" r:id="rId10"/>
    <p:sldId id="312" r:id="rId11"/>
    <p:sldId id="698" r:id="rId12"/>
    <p:sldId id="696" r:id="rId13"/>
    <p:sldId id="699" r:id="rId14"/>
    <p:sldId id="697" r:id="rId15"/>
    <p:sldId id="711" r:id="rId16"/>
    <p:sldId id="712" r:id="rId17"/>
    <p:sldId id="713" r:id="rId18"/>
    <p:sldId id="541" r:id="rId19"/>
    <p:sldId id="326" r:id="rId20"/>
    <p:sldId id="451" r:id="rId21"/>
    <p:sldId id="661" r:id="rId22"/>
    <p:sldId id="454" r:id="rId23"/>
    <p:sldId id="714" r:id="rId24"/>
    <p:sldId id="452" r:id="rId25"/>
    <p:sldId id="543" r:id="rId26"/>
    <p:sldId id="662" r:id="rId27"/>
    <p:sldId id="663" r:id="rId28"/>
    <p:sldId id="460" r:id="rId29"/>
    <p:sldId id="462" r:id="rId30"/>
    <p:sldId id="461" r:id="rId31"/>
    <p:sldId id="545" r:id="rId32"/>
    <p:sldId id="466" r:id="rId33"/>
    <p:sldId id="463" r:id="rId34"/>
    <p:sldId id="547" r:id="rId35"/>
    <p:sldId id="467" r:id="rId36"/>
    <p:sldId id="468" r:id="rId37"/>
    <p:sldId id="472" r:id="rId38"/>
    <p:sldId id="510" r:id="rId39"/>
    <p:sldId id="511" r:id="rId40"/>
    <p:sldId id="512" r:id="rId41"/>
    <p:sldId id="700" r:id="rId42"/>
    <p:sldId id="702" r:id="rId43"/>
    <p:sldId id="701" r:id="rId44"/>
    <p:sldId id="703" r:id="rId45"/>
    <p:sldId id="704" r:id="rId46"/>
    <p:sldId id="705" r:id="rId47"/>
    <p:sldId id="706" r:id="rId48"/>
    <p:sldId id="707" r:id="rId49"/>
    <p:sldId id="708" r:id="rId50"/>
    <p:sldId id="709" r:id="rId51"/>
  </p:sldIdLst>
  <p:sldSz cx="12192000" cy="6858000"/>
  <p:notesSz cx="7102475" cy="102330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C2CE"/>
    <a:srgbClr val="60ABD3"/>
    <a:srgbClr val="FFAB40"/>
    <a:srgbClr val="8A0000"/>
    <a:srgbClr val="A30000"/>
    <a:srgbClr val="D8D8D8"/>
    <a:srgbClr val="EBEBEB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6" autoAdjust="0"/>
    <p:restoredTop sz="93827" autoAdjust="0"/>
  </p:normalViewPr>
  <p:slideViewPr>
    <p:cSldViewPr>
      <p:cViewPr varScale="1">
        <p:scale>
          <a:sx n="67" d="100"/>
          <a:sy n="67" d="100"/>
        </p:scale>
        <p:origin x="1512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74" y="-96"/>
      </p:cViewPr>
      <p:guideLst>
        <p:guide orient="horz" pos="3223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manth.che@iipe.ac.in" userId="e60da0a2-8f9f-43be-83b4-26a7a02c04c9" providerId="ADAL" clId="{1CDAAE40-BC99-4757-ACCB-D64B62F07FE1}"/>
    <pc:docChg chg="modSld">
      <pc:chgData name="hemanth.che@iipe.ac.in" userId="e60da0a2-8f9f-43be-83b4-26a7a02c04c9" providerId="ADAL" clId="{1CDAAE40-BC99-4757-ACCB-D64B62F07FE1}" dt="2023-08-13T16:37:49.552" v="0"/>
      <pc:docMkLst>
        <pc:docMk/>
      </pc:docMkLst>
      <pc:sldChg chg="addSp">
        <pc:chgData name="hemanth.che@iipe.ac.in" userId="e60da0a2-8f9f-43be-83b4-26a7a02c04c9" providerId="ADAL" clId="{1CDAAE40-BC99-4757-ACCB-D64B62F07FE1}" dt="2023-08-13T16:37:49.552" v="0"/>
        <pc:sldMkLst>
          <pc:docMk/>
          <pc:sldMk cId="0" sldId="308"/>
        </pc:sldMkLst>
        <pc:inkChg chg="add">
          <ac:chgData name="hemanth.che@iipe.ac.in" userId="e60da0a2-8f9f-43be-83b4-26a7a02c04c9" providerId="ADAL" clId="{1CDAAE40-BC99-4757-ACCB-D64B62F07FE1}" dt="2023-08-13T16:37:49.552" v="0"/>
          <ac:inkMkLst>
            <pc:docMk/>
            <pc:sldMk cId="0" sldId="308"/>
            <ac:inkMk id="4" creationId="{156601B5-4735-4E3D-9A49-906BDD25D741}"/>
          </ac:inkMkLst>
        </pc:inkChg>
      </pc:sldChg>
      <pc:sldChg chg="addSp">
        <pc:chgData name="hemanth.che@iipe.ac.in" userId="e60da0a2-8f9f-43be-83b4-26a7a02c04c9" providerId="ADAL" clId="{1CDAAE40-BC99-4757-ACCB-D64B62F07FE1}" dt="2023-08-13T16:37:49.552" v="0"/>
        <pc:sldMkLst>
          <pc:docMk/>
          <pc:sldMk cId="0" sldId="314"/>
        </pc:sldMkLst>
        <pc:inkChg chg="add">
          <ac:chgData name="hemanth.che@iipe.ac.in" userId="e60da0a2-8f9f-43be-83b4-26a7a02c04c9" providerId="ADAL" clId="{1CDAAE40-BC99-4757-ACCB-D64B62F07FE1}" dt="2023-08-13T16:37:49.552" v="0"/>
          <ac:inkMkLst>
            <pc:docMk/>
            <pc:sldMk cId="0" sldId="314"/>
            <ac:inkMk id="2" creationId="{81B44EAC-4F82-4554-ADB5-4876E38C7739}"/>
          </ac:inkMkLst>
        </pc:inkChg>
      </pc:sldChg>
      <pc:sldChg chg="addSp">
        <pc:chgData name="hemanth.che@iipe.ac.in" userId="e60da0a2-8f9f-43be-83b4-26a7a02c04c9" providerId="ADAL" clId="{1CDAAE40-BC99-4757-ACCB-D64B62F07FE1}" dt="2023-08-13T16:37:49.552" v="0"/>
        <pc:sldMkLst>
          <pc:docMk/>
          <pc:sldMk cId="0" sldId="326"/>
        </pc:sldMkLst>
        <pc:inkChg chg="add">
          <ac:chgData name="hemanth.che@iipe.ac.in" userId="e60da0a2-8f9f-43be-83b4-26a7a02c04c9" providerId="ADAL" clId="{1CDAAE40-BC99-4757-ACCB-D64B62F07FE1}" dt="2023-08-13T16:37:49.552" v="0"/>
          <ac:inkMkLst>
            <pc:docMk/>
            <pc:sldMk cId="0" sldId="326"/>
            <ac:inkMk id="20" creationId="{26EB8794-0BAF-429D-83F7-AE891EF15549}"/>
          </ac:inkMkLst>
        </pc:inkChg>
      </pc:sldChg>
      <pc:sldChg chg="addSp">
        <pc:chgData name="hemanth.che@iipe.ac.in" userId="e60da0a2-8f9f-43be-83b4-26a7a02c04c9" providerId="ADAL" clId="{1CDAAE40-BC99-4757-ACCB-D64B62F07FE1}" dt="2023-08-13T16:37:49.552" v="0"/>
        <pc:sldMkLst>
          <pc:docMk/>
          <pc:sldMk cId="0" sldId="451"/>
        </pc:sldMkLst>
        <pc:inkChg chg="add">
          <ac:chgData name="hemanth.che@iipe.ac.in" userId="e60da0a2-8f9f-43be-83b4-26a7a02c04c9" providerId="ADAL" clId="{1CDAAE40-BC99-4757-ACCB-D64B62F07FE1}" dt="2023-08-13T16:37:49.552" v="0"/>
          <ac:inkMkLst>
            <pc:docMk/>
            <pc:sldMk cId="0" sldId="451"/>
            <ac:inkMk id="10" creationId="{2645B26E-1F59-429A-AE8B-72EAE267032E}"/>
          </ac:inkMkLst>
        </pc:inkChg>
      </pc:sldChg>
      <pc:sldChg chg="addSp">
        <pc:chgData name="hemanth.che@iipe.ac.in" userId="e60da0a2-8f9f-43be-83b4-26a7a02c04c9" providerId="ADAL" clId="{1CDAAE40-BC99-4757-ACCB-D64B62F07FE1}" dt="2023-08-13T16:37:49.552" v="0"/>
        <pc:sldMkLst>
          <pc:docMk/>
          <pc:sldMk cId="0" sldId="454"/>
        </pc:sldMkLst>
        <pc:inkChg chg="add">
          <ac:chgData name="hemanth.che@iipe.ac.in" userId="e60da0a2-8f9f-43be-83b4-26a7a02c04c9" providerId="ADAL" clId="{1CDAAE40-BC99-4757-ACCB-D64B62F07FE1}" dt="2023-08-13T16:37:49.552" v="0"/>
          <ac:inkMkLst>
            <pc:docMk/>
            <pc:sldMk cId="0" sldId="454"/>
            <ac:inkMk id="5" creationId="{3764D090-2673-4634-A5FF-3E094A1ABF42}"/>
          </ac:inkMkLst>
        </pc:inkChg>
      </pc:sldChg>
      <pc:sldChg chg="addSp">
        <pc:chgData name="hemanth.che@iipe.ac.in" userId="e60da0a2-8f9f-43be-83b4-26a7a02c04c9" providerId="ADAL" clId="{1CDAAE40-BC99-4757-ACCB-D64B62F07FE1}" dt="2023-08-13T16:37:49.552" v="0"/>
        <pc:sldMkLst>
          <pc:docMk/>
          <pc:sldMk cId="0" sldId="460"/>
        </pc:sldMkLst>
        <pc:inkChg chg="add">
          <ac:chgData name="hemanth.che@iipe.ac.in" userId="e60da0a2-8f9f-43be-83b4-26a7a02c04c9" providerId="ADAL" clId="{1CDAAE40-BC99-4757-ACCB-D64B62F07FE1}" dt="2023-08-13T16:37:49.552" v="0"/>
          <ac:inkMkLst>
            <pc:docMk/>
            <pc:sldMk cId="0" sldId="460"/>
            <ac:inkMk id="5" creationId="{4C9E5A54-CC2B-460A-A027-8482BA336D6A}"/>
          </ac:inkMkLst>
        </pc:inkChg>
      </pc:sldChg>
      <pc:sldChg chg="addSp">
        <pc:chgData name="hemanth.che@iipe.ac.in" userId="e60da0a2-8f9f-43be-83b4-26a7a02c04c9" providerId="ADAL" clId="{1CDAAE40-BC99-4757-ACCB-D64B62F07FE1}" dt="2023-08-13T16:37:49.552" v="0"/>
        <pc:sldMkLst>
          <pc:docMk/>
          <pc:sldMk cId="0" sldId="462"/>
        </pc:sldMkLst>
        <pc:inkChg chg="add">
          <ac:chgData name="hemanth.che@iipe.ac.in" userId="e60da0a2-8f9f-43be-83b4-26a7a02c04c9" providerId="ADAL" clId="{1CDAAE40-BC99-4757-ACCB-D64B62F07FE1}" dt="2023-08-13T16:37:49.552" v="0"/>
          <ac:inkMkLst>
            <pc:docMk/>
            <pc:sldMk cId="0" sldId="462"/>
            <ac:inkMk id="3" creationId="{71C7F4A3-93CC-4299-9E01-B5F5E07427A0}"/>
          </ac:inkMkLst>
        </pc:inkChg>
      </pc:sldChg>
      <pc:sldChg chg="addSp">
        <pc:chgData name="hemanth.che@iipe.ac.in" userId="e60da0a2-8f9f-43be-83b4-26a7a02c04c9" providerId="ADAL" clId="{1CDAAE40-BC99-4757-ACCB-D64B62F07FE1}" dt="2023-08-13T16:37:49.552" v="0"/>
        <pc:sldMkLst>
          <pc:docMk/>
          <pc:sldMk cId="0" sldId="463"/>
        </pc:sldMkLst>
        <pc:inkChg chg="add">
          <ac:chgData name="hemanth.che@iipe.ac.in" userId="e60da0a2-8f9f-43be-83b4-26a7a02c04c9" providerId="ADAL" clId="{1CDAAE40-BC99-4757-ACCB-D64B62F07FE1}" dt="2023-08-13T16:37:49.552" v="0"/>
          <ac:inkMkLst>
            <pc:docMk/>
            <pc:sldMk cId="0" sldId="463"/>
            <ac:inkMk id="3" creationId="{AEFEE18A-D013-4730-8C79-B631CFB7264C}"/>
          </ac:inkMkLst>
        </pc:inkChg>
      </pc:sldChg>
      <pc:sldChg chg="addSp">
        <pc:chgData name="hemanth.che@iipe.ac.in" userId="e60da0a2-8f9f-43be-83b4-26a7a02c04c9" providerId="ADAL" clId="{1CDAAE40-BC99-4757-ACCB-D64B62F07FE1}" dt="2023-08-13T16:37:49.552" v="0"/>
        <pc:sldMkLst>
          <pc:docMk/>
          <pc:sldMk cId="0" sldId="466"/>
        </pc:sldMkLst>
        <pc:inkChg chg="add">
          <ac:chgData name="hemanth.che@iipe.ac.in" userId="e60da0a2-8f9f-43be-83b4-26a7a02c04c9" providerId="ADAL" clId="{1CDAAE40-BC99-4757-ACCB-D64B62F07FE1}" dt="2023-08-13T16:37:49.552" v="0"/>
          <ac:inkMkLst>
            <pc:docMk/>
            <pc:sldMk cId="0" sldId="466"/>
            <ac:inkMk id="4" creationId="{A957DDFF-BD15-4B1A-9D0F-41C058F7229F}"/>
          </ac:inkMkLst>
        </pc:inkChg>
      </pc:sldChg>
      <pc:sldChg chg="addSp">
        <pc:chgData name="hemanth.che@iipe.ac.in" userId="e60da0a2-8f9f-43be-83b4-26a7a02c04c9" providerId="ADAL" clId="{1CDAAE40-BC99-4757-ACCB-D64B62F07FE1}" dt="2023-08-13T16:37:49.552" v="0"/>
        <pc:sldMkLst>
          <pc:docMk/>
          <pc:sldMk cId="0" sldId="467"/>
        </pc:sldMkLst>
        <pc:inkChg chg="add">
          <ac:chgData name="hemanth.che@iipe.ac.in" userId="e60da0a2-8f9f-43be-83b4-26a7a02c04c9" providerId="ADAL" clId="{1CDAAE40-BC99-4757-ACCB-D64B62F07FE1}" dt="2023-08-13T16:37:49.552" v="0"/>
          <ac:inkMkLst>
            <pc:docMk/>
            <pc:sldMk cId="0" sldId="467"/>
            <ac:inkMk id="4" creationId="{57AF8DAC-22FC-4938-84D6-79327B2E54F6}"/>
          </ac:inkMkLst>
        </pc:inkChg>
      </pc:sldChg>
      <pc:sldChg chg="addSp">
        <pc:chgData name="hemanth.che@iipe.ac.in" userId="e60da0a2-8f9f-43be-83b4-26a7a02c04c9" providerId="ADAL" clId="{1CDAAE40-BC99-4757-ACCB-D64B62F07FE1}" dt="2023-08-13T16:37:49.552" v="0"/>
        <pc:sldMkLst>
          <pc:docMk/>
          <pc:sldMk cId="0" sldId="468"/>
        </pc:sldMkLst>
        <pc:inkChg chg="add">
          <ac:chgData name="hemanth.che@iipe.ac.in" userId="e60da0a2-8f9f-43be-83b4-26a7a02c04c9" providerId="ADAL" clId="{1CDAAE40-BC99-4757-ACCB-D64B62F07FE1}" dt="2023-08-13T16:37:49.552" v="0"/>
          <ac:inkMkLst>
            <pc:docMk/>
            <pc:sldMk cId="0" sldId="468"/>
            <ac:inkMk id="3" creationId="{1CB844FF-4308-4A5D-9E10-3DF1BA506A0B}"/>
          </ac:inkMkLst>
        </pc:inkChg>
      </pc:sldChg>
      <pc:sldChg chg="addSp">
        <pc:chgData name="hemanth.che@iipe.ac.in" userId="e60da0a2-8f9f-43be-83b4-26a7a02c04c9" providerId="ADAL" clId="{1CDAAE40-BC99-4757-ACCB-D64B62F07FE1}" dt="2023-08-13T16:37:49.552" v="0"/>
        <pc:sldMkLst>
          <pc:docMk/>
          <pc:sldMk cId="0" sldId="472"/>
        </pc:sldMkLst>
        <pc:inkChg chg="add">
          <ac:chgData name="hemanth.che@iipe.ac.in" userId="e60da0a2-8f9f-43be-83b4-26a7a02c04c9" providerId="ADAL" clId="{1CDAAE40-BC99-4757-ACCB-D64B62F07FE1}" dt="2023-08-13T16:37:49.552" v="0"/>
          <ac:inkMkLst>
            <pc:docMk/>
            <pc:sldMk cId="0" sldId="472"/>
            <ac:inkMk id="5" creationId="{3BF8A66C-F183-45CD-A6C3-2DEE5FF93238}"/>
          </ac:inkMkLst>
        </pc:inkChg>
      </pc:sldChg>
      <pc:sldChg chg="addSp">
        <pc:chgData name="hemanth.che@iipe.ac.in" userId="e60da0a2-8f9f-43be-83b4-26a7a02c04c9" providerId="ADAL" clId="{1CDAAE40-BC99-4757-ACCB-D64B62F07FE1}" dt="2023-08-13T16:37:49.552" v="0"/>
        <pc:sldMkLst>
          <pc:docMk/>
          <pc:sldMk cId="0" sldId="510"/>
        </pc:sldMkLst>
        <pc:inkChg chg="add">
          <ac:chgData name="hemanth.che@iipe.ac.in" userId="e60da0a2-8f9f-43be-83b4-26a7a02c04c9" providerId="ADAL" clId="{1CDAAE40-BC99-4757-ACCB-D64B62F07FE1}" dt="2023-08-13T16:37:49.552" v="0"/>
          <ac:inkMkLst>
            <pc:docMk/>
            <pc:sldMk cId="0" sldId="510"/>
            <ac:inkMk id="5" creationId="{75D842B1-6ADF-40B2-84C8-CFF9544C2600}"/>
          </ac:inkMkLst>
        </pc:inkChg>
      </pc:sldChg>
      <pc:sldChg chg="addSp">
        <pc:chgData name="hemanth.che@iipe.ac.in" userId="e60da0a2-8f9f-43be-83b4-26a7a02c04c9" providerId="ADAL" clId="{1CDAAE40-BC99-4757-ACCB-D64B62F07FE1}" dt="2023-08-13T16:37:49.552" v="0"/>
        <pc:sldMkLst>
          <pc:docMk/>
          <pc:sldMk cId="0" sldId="511"/>
        </pc:sldMkLst>
        <pc:inkChg chg="add">
          <ac:chgData name="hemanth.che@iipe.ac.in" userId="e60da0a2-8f9f-43be-83b4-26a7a02c04c9" providerId="ADAL" clId="{1CDAAE40-BC99-4757-ACCB-D64B62F07FE1}" dt="2023-08-13T16:37:49.552" v="0"/>
          <ac:inkMkLst>
            <pc:docMk/>
            <pc:sldMk cId="0" sldId="511"/>
            <ac:inkMk id="6" creationId="{24E0D093-090E-4C89-95CD-B32C6F662FAF}"/>
          </ac:inkMkLst>
        </pc:inkChg>
      </pc:sldChg>
      <pc:sldChg chg="addSp">
        <pc:chgData name="hemanth.che@iipe.ac.in" userId="e60da0a2-8f9f-43be-83b4-26a7a02c04c9" providerId="ADAL" clId="{1CDAAE40-BC99-4757-ACCB-D64B62F07FE1}" dt="2023-08-13T16:37:49.552" v="0"/>
        <pc:sldMkLst>
          <pc:docMk/>
          <pc:sldMk cId="0" sldId="512"/>
        </pc:sldMkLst>
        <pc:inkChg chg="add">
          <ac:chgData name="hemanth.che@iipe.ac.in" userId="e60da0a2-8f9f-43be-83b4-26a7a02c04c9" providerId="ADAL" clId="{1CDAAE40-BC99-4757-ACCB-D64B62F07FE1}" dt="2023-08-13T16:37:49.552" v="0"/>
          <ac:inkMkLst>
            <pc:docMk/>
            <pc:sldMk cId="0" sldId="512"/>
            <ac:inkMk id="14" creationId="{E7EE9795-5E51-4F0D-A018-AF200E6D1774}"/>
          </ac:inkMkLst>
        </pc:inkChg>
      </pc:sldChg>
      <pc:sldChg chg="addSp">
        <pc:chgData name="hemanth.che@iipe.ac.in" userId="e60da0a2-8f9f-43be-83b4-26a7a02c04c9" providerId="ADAL" clId="{1CDAAE40-BC99-4757-ACCB-D64B62F07FE1}" dt="2023-08-13T16:37:49.552" v="0"/>
        <pc:sldMkLst>
          <pc:docMk/>
          <pc:sldMk cId="0" sldId="541"/>
        </pc:sldMkLst>
        <pc:inkChg chg="add">
          <ac:chgData name="hemanth.che@iipe.ac.in" userId="e60da0a2-8f9f-43be-83b4-26a7a02c04c9" providerId="ADAL" clId="{1CDAAE40-BC99-4757-ACCB-D64B62F07FE1}" dt="2023-08-13T16:37:49.552" v="0"/>
          <ac:inkMkLst>
            <pc:docMk/>
            <pc:sldMk cId="0" sldId="541"/>
            <ac:inkMk id="3" creationId="{10FD9EBB-D170-4B3A-8ED7-06C5D3DE052E}"/>
          </ac:inkMkLst>
        </pc:inkChg>
      </pc:sldChg>
      <pc:sldChg chg="addSp">
        <pc:chgData name="hemanth.che@iipe.ac.in" userId="e60da0a2-8f9f-43be-83b4-26a7a02c04c9" providerId="ADAL" clId="{1CDAAE40-BC99-4757-ACCB-D64B62F07FE1}" dt="2023-08-13T16:37:49.552" v="0"/>
        <pc:sldMkLst>
          <pc:docMk/>
          <pc:sldMk cId="0" sldId="545"/>
        </pc:sldMkLst>
        <pc:inkChg chg="add">
          <ac:chgData name="hemanth.che@iipe.ac.in" userId="e60da0a2-8f9f-43be-83b4-26a7a02c04c9" providerId="ADAL" clId="{1CDAAE40-BC99-4757-ACCB-D64B62F07FE1}" dt="2023-08-13T16:37:49.552" v="0"/>
          <ac:inkMkLst>
            <pc:docMk/>
            <pc:sldMk cId="0" sldId="545"/>
            <ac:inkMk id="6" creationId="{8815ADDE-7E63-4E3B-9228-C7142296F836}"/>
          </ac:inkMkLst>
        </pc:inkChg>
      </pc:sldChg>
      <pc:sldChg chg="addSp">
        <pc:chgData name="hemanth.che@iipe.ac.in" userId="e60da0a2-8f9f-43be-83b4-26a7a02c04c9" providerId="ADAL" clId="{1CDAAE40-BC99-4757-ACCB-D64B62F07FE1}" dt="2023-08-13T16:37:49.552" v="0"/>
        <pc:sldMkLst>
          <pc:docMk/>
          <pc:sldMk cId="0" sldId="661"/>
        </pc:sldMkLst>
        <pc:inkChg chg="add">
          <ac:chgData name="hemanth.che@iipe.ac.in" userId="e60da0a2-8f9f-43be-83b4-26a7a02c04c9" providerId="ADAL" clId="{1CDAAE40-BC99-4757-ACCB-D64B62F07FE1}" dt="2023-08-13T16:37:49.552" v="0"/>
          <ac:inkMkLst>
            <pc:docMk/>
            <pc:sldMk cId="0" sldId="661"/>
            <ac:inkMk id="4" creationId="{A575602B-C5DD-4C31-AFA1-BD9E6C65B1A8}"/>
          </ac:inkMkLst>
        </pc:inkChg>
      </pc:sldChg>
      <pc:sldChg chg="addSp">
        <pc:chgData name="hemanth.che@iipe.ac.in" userId="e60da0a2-8f9f-43be-83b4-26a7a02c04c9" providerId="ADAL" clId="{1CDAAE40-BC99-4757-ACCB-D64B62F07FE1}" dt="2023-08-13T16:37:49.552" v="0"/>
        <pc:sldMkLst>
          <pc:docMk/>
          <pc:sldMk cId="0" sldId="663"/>
        </pc:sldMkLst>
        <pc:inkChg chg="add">
          <ac:chgData name="hemanth.che@iipe.ac.in" userId="e60da0a2-8f9f-43be-83b4-26a7a02c04c9" providerId="ADAL" clId="{1CDAAE40-BC99-4757-ACCB-D64B62F07FE1}" dt="2023-08-13T16:37:49.552" v="0"/>
          <ac:inkMkLst>
            <pc:docMk/>
            <pc:sldMk cId="0" sldId="663"/>
            <ac:inkMk id="7" creationId="{F0F22F8A-F1D4-4DD2-91F6-238BE856F4E6}"/>
          </ac:inkMkLst>
        </pc:inkChg>
      </pc:sldChg>
      <pc:sldChg chg="addSp">
        <pc:chgData name="hemanth.che@iipe.ac.in" userId="e60da0a2-8f9f-43be-83b4-26a7a02c04c9" providerId="ADAL" clId="{1CDAAE40-BC99-4757-ACCB-D64B62F07FE1}" dt="2023-08-13T16:37:49.552" v="0"/>
        <pc:sldMkLst>
          <pc:docMk/>
          <pc:sldMk cId="0" sldId="693"/>
        </pc:sldMkLst>
        <pc:inkChg chg="add">
          <ac:chgData name="hemanth.che@iipe.ac.in" userId="e60da0a2-8f9f-43be-83b4-26a7a02c04c9" providerId="ADAL" clId="{1CDAAE40-BC99-4757-ACCB-D64B62F07FE1}" dt="2023-08-13T16:37:49.552" v="0"/>
          <ac:inkMkLst>
            <pc:docMk/>
            <pc:sldMk cId="0" sldId="693"/>
            <ac:inkMk id="4" creationId="{F05C04FA-C3B1-417A-85E8-9E80C8EDA0D0}"/>
          </ac:inkMkLst>
        </pc:inkChg>
      </pc:sldChg>
      <pc:sldChg chg="addSp">
        <pc:chgData name="hemanth.che@iipe.ac.in" userId="e60da0a2-8f9f-43be-83b4-26a7a02c04c9" providerId="ADAL" clId="{1CDAAE40-BC99-4757-ACCB-D64B62F07FE1}" dt="2023-08-13T16:37:49.552" v="0"/>
        <pc:sldMkLst>
          <pc:docMk/>
          <pc:sldMk cId="0" sldId="695"/>
        </pc:sldMkLst>
        <pc:inkChg chg="add">
          <ac:chgData name="hemanth.che@iipe.ac.in" userId="e60da0a2-8f9f-43be-83b4-26a7a02c04c9" providerId="ADAL" clId="{1CDAAE40-BC99-4757-ACCB-D64B62F07FE1}" dt="2023-08-13T16:37:49.552" v="0"/>
          <ac:inkMkLst>
            <pc:docMk/>
            <pc:sldMk cId="0" sldId="695"/>
            <ac:inkMk id="5" creationId="{7EE47887-AB75-4EB8-9520-49636979A76E}"/>
          </ac:inkMkLst>
        </pc:inkChg>
      </pc:sldChg>
      <pc:sldChg chg="addSp">
        <pc:chgData name="hemanth.che@iipe.ac.in" userId="e60da0a2-8f9f-43be-83b4-26a7a02c04c9" providerId="ADAL" clId="{1CDAAE40-BC99-4757-ACCB-D64B62F07FE1}" dt="2023-08-13T16:37:49.552" v="0"/>
        <pc:sldMkLst>
          <pc:docMk/>
          <pc:sldMk cId="0" sldId="700"/>
        </pc:sldMkLst>
        <pc:inkChg chg="add">
          <ac:chgData name="hemanth.che@iipe.ac.in" userId="e60da0a2-8f9f-43be-83b4-26a7a02c04c9" providerId="ADAL" clId="{1CDAAE40-BC99-4757-ACCB-D64B62F07FE1}" dt="2023-08-13T16:37:49.552" v="0"/>
          <ac:inkMkLst>
            <pc:docMk/>
            <pc:sldMk cId="0" sldId="700"/>
            <ac:inkMk id="6" creationId="{2A8255D9-FAD5-485A-B348-5C68F7E26FAB}"/>
          </ac:inkMkLst>
        </pc:inkChg>
      </pc:sldChg>
      <pc:sldChg chg="addSp">
        <pc:chgData name="hemanth.che@iipe.ac.in" userId="e60da0a2-8f9f-43be-83b4-26a7a02c04c9" providerId="ADAL" clId="{1CDAAE40-BC99-4757-ACCB-D64B62F07FE1}" dt="2023-08-13T16:37:49.552" v="0"/>
        <pc:sldMkLst>
          <pc:docMk/>
          <pc:sldMk cId="0" sldId="711"/>
        </pc:sldMkLst>
        <pc:inkChg chg="add">
          <ac:chgData name="hemanth.che@iipe.ac.in" userId="e60da0a2-8f9f-43be-83b4-26a7a02c04c9" providerId="ADAL" clId="{1CDAAE40-BC99-4757-ACCB-D64B62F07FE1}" dt="2023-08-13T16:37:49.552" v="0"/>
          <ac:inkMkLst>
            <pc:docMk/>
            <pc:sldMk cId="0" sldId="711"/>
            <ac:inkMk id="4" creationId="{E01E0C39-C3E8-414F-87D9-A3F7128BD00F}"/>
          </ac:inkMkLst>
        </pc:inkChg>
      </pc:sldChg>
      <pc:sldChg chg="addSp">
        <pc:chgData name="hemanth.che@iipe.ac.in" userId="e60da0a2-8f9f-43be-83b4-26a7a02c04c9" providerId="ADAL" clId="{1CDAAE40-BC99-4757-ACCB-D64B62F07FE1}" dt="2023-08-13T16:37:49.552" v="0"/>
        <pc:sldMkLst>
          <pc:docMk/>
          <pc:sldMk cId="0" sldId="712"/>
        </pc:sldMkLst>
        <pc:inkChg chg="add">
          <ac:chgData name="hemanth.che@iipe.ac.in" userId="e60da0a2-8f9f-43be-83b4-26a7a02c04c9" providerId="ADAL" clId="{1CDAAE40-BC99-4757-ACCB-D64B62F07FE1}" dt="2023-08-13T16:37:49.552" v="0"/>
          <ac:inkMkLst>
            <pc:docMk/>
            <pc:sldMk cId="0" sldId="712"/>
            <ac:inkMk id="4" creationId="{C209796F-5CD0-4A99-878B-234DDF13C60B}"/>
          </ac:inkMkLst>
        </pc:inkChg>
      </pc:sldChg>
      <pc:sldChg chg="addSp">
        <pc:chgData name="hemanth.che@iipe.ac.in" userId="e60da0a2-8f9f-43be-83b4-26a7a02c04c9" providerId="ADAL" clId="{1CDAAE40-BC99-4757-ACCB-D64B62F07FE1}" dt="2023-08-13T16:37:49.552" v="0"/>
        <pc:sldMkLst>
          <pc:docMk/>
          <pc:sldMk cId="0" sldId="714"/>
        </pc:sldMkLst>
        <pc:inkChg chg="add">
          <ac:chgData name="hemanth.che@iipe.ac.in" userId="e60da0a2-8f9f-43be-83b4-26a7a02c04c9" providerId="ADAL" clId="{1CDAAE40-BC99-4757-ACCB-D64B62F07FE1}" dt="2023-08-13T16:37:49.552" v="0"/>
          <ac:inkMkLst>
            <pc:docMk/>
            <pc:sldMk cId="0" sldId="714"/>
            <ac:inkMk id="5" creationId="{288F9246-F130-47D7-8E61-67D29B84367F}"/>
          </ac:inkMkLst>
        </pc:inkChg>
      </pc:sldChg>
    </pc:docChg>
  </pc:docChgLst>
  <pc:docChgLst>
    <pc:chgData name="Hemanth Kumar  Tanneru" userId="e60da0a2-8f9f-43be-83b4-26a7a02c04c9" providerId="ADAL" clId="{9D85777F-AAC7-42E8-8DFC-BC16E7122DD7}"/>
    <pc:docChg chg="undo custSel modSld modMainMaster">
      <pc:chgData name="Hemanth Kumar  Tanneru" userId="e60da0a2-8f9f-43be-83b4-26a7a02c04c9" providerId="ADAL" clId="{9D85777F-AAC7-42E8-8DFC-BC16E7122DD7}" dt="2022-08-27T02:41:45.574" v="641" actId="20577"/>
      <pc:docMkLst>
        <pc:docMk/>
      </pc:docMkLst>
      <pc:sldChg chg="addSp modSp mod">
        <pc:chgData name="Hemanth Kumar  Tanneru" userId="e60da0a2-8f9f-43be-83b4-26a7a02c04c9" providerId="ADAL" clId="{9D85777F-AAC7-42E8-8DFC-BC16E7122DD7}" dt="2022-08-27T01:55:05.645" v="15" actId="14100"/>
        <pc:sldMkLst>
          <pc:docMk/>
          <pc:sldMk cId="0" sldId="256"/>
        </pc:sldMkLst>
        <pc:spChg chg="add mod">
          <ac:chgData name="Hemanth Kumar  Tanneru" userId="e60da0a2-8f9f-43be-83b4-26a7a02c04c9" providerId="ADAL" clId="{9D85777F-AAC7-42E8-8DFC-BC16E7122DD7}" dt="2022-08-27T01:55:05.645" v="15" actId="14100"/>
          <ac:spMkLst>
            <pc:docMk/>
            <pc:sldMk cId="0" sldId="256"/>
            <ac:spMk id="2" creationId="{916809E3-8D16-4388-9F5D-257D8A9BFA56}"/>
          </ac:spMkLst>
        </pc:spChg>
      </pc:sldChg>
      <pc:sldChg chg="delSp mod">
        <pc:chgData name="Hemanth Kumar  Tanneru" userId="e60da0a2-8f9f-43be-83b4-26a7a02c04c9" providerId="ADAL" clId="{9D85777F-AAC7-42E8-8DFC-BC16E7122DD7}" dt="2022-08-27T02:13:10.846" v="30" actId="478"/>
        <pc:sldMkLst>
          <pc:docMk/>
          <pc:sldMk cId="0" sldId="308"/>
        </pc:sldMkLst>
        <pc:inkChg chg="del">
          <ac:chgData name="Hemanth Kumar  Tanneru" userId="e60da0a2-8f9f-43be-83b4-26a7a02c04c9" providerId="ADAL" clId="{9D85777F-AAC7-42E8-8DFC-BC16E7122DD7}" dt="2022-08-27T02:13:10.846" v="30" actId="478"/>
          <ac:inkMkLst>
            <pc:docMk/>
            <pc:sldMk cId="0" sldId="308"/>
            <ac:inkMk id="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10.846" v="30" actId="478"/>
          <ac:inkMkLst>
            <pc:docMk/>
            <pc:sldMk cId="0" sldId="308"/>
            <ac:inkMk id="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10.846" v="30" actId="478"/>
          <ac:inkMkLst>
            <pc:docMk/>
            <pc:sldMk cId="0" sldId="308"/>
            <ac:inkMk id="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10.846" v="30" actId="478"/>
          <ac:inkMkLst>
            <pc:docMk/>
            <pc:sldMk cId="0" sldId="308"/>
            <ac:inkMk id="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10.846" v="30" actId="478"/>
          <ac:inkMkLst>
            <pc:docMk/>
            <pc:sldMk cId="0" sldId="308"/>
            <ac:inkMk id="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10.846" v="30" actId="478"/>
          <ac:inkMkLst>
            <pc:docMk/>
            <pc:sldMk cId="0" sldId="308"/>
            <ac:inkMk id="1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10.846" v="30" actId="478"/>
          <ac:inkMkLst>
            <pc:docMk/>
            <pc:sldMk cId="0" sldId="308"/>
            <ac:inkMk id="1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10.846" v="30" actId="478"/>
          <ac:inkMkLst>
            <pc:docMk/>
            <pc:sldMk cId="0" sldId="308"/>
            <ac:inkMk id="1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10.846" v="30" actId="478"/>
          <ac:inkMkLst>
            <pc:docMk/>
            <pc:sldMk cId="0" sldId="308"/>
            <ac:inkMk id="1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10.846" v="30" actId="478"/>
          <ac:inkMkLst>
            <pc:docMk/>
            <pc:sldMk cId="0" sldId="308"/>
            <ac:inkMk id="1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10.846" v="30" actId="478"/>
          <ac:inkMkLst>
            <pc:docMk/>
            <pc:sldMk cId="0" sldId="308"/>
            <ac:inkMk id="1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10.846" v="30" actId="478"/>
          <ac:inkMkLst>
            <pc:docMk/>
            <pc:sldMk cId="0" sldId="308"/>
            <ac:inkMk id="1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10.846" v="30" actId="478"/>
          <ac:inkMkLst>
            <pc:docMk/>
            <pc:sldMk cId="0" sldId="308"/>
            <ac:inkMk id="1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10.846" v="30" actId="478"/>
          <ac:inkMkLst>
            <pc:docMk/>
            <pc:sldMk cId="0" sldId="308"/>
            <ac:inkMk id="1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10.846" v="30" actId="478"/>
          <ac:inkMkLst>
            <pc:docMk/>
            <pc:sldMk cId="0" sldId="308"/>
            <ac:inkMk id="1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10.846" v="30" actId="478"/>
          <ac:inkMkLst>
            <pc:docMk/>
            <pc:sldMk cId="0" sldId="308"/>
            <ac:inkMk id="2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10.846" v="30" actId="478"/>
          <ac:inkMkLst>
            <pc:docMk/>
            <pc:sldMk cId="0" sldId="308"/>
            <ac:inkMk id="2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10.846" v="30" actId="478"/>
          <ac:inkMkLst>
            <pc:docMk/>
            <pc:sldMk cId="0" sldId="308"/>
            <ac:inkMk id="2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10.846" v="30" actId="478"/>
          <ac:inkMkLst>
            <pc:docMk/>
            <pc:sldMk cId="0" sldId="308"/>
            <ac:inkMk id="2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10.846" v="30" actId="478"/>
          <ac:inkMkLst>
            <pc:docMk/>
            <pc:sldMk cId="0" sldId="308"/>
            <ac:inkMk id="2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10.846" v="30" actId="478"/>
          <ac:inkMkLst>
            <pc:docMk/>
            <pc:sldMk cId="0" sldId="308"/>
            <ac:inkMk id="2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10.846" v="30" actId="478"/>
          <ac:inkMkLst>
            <pc:docMk/>
            <pc:sldMk cId="0" sldId="308"/>
            <ac:inkMk id="2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10.846" v="30" actId="478"/>
          <ac:inkMkLst>
            <pc:docMk/>
            <pc:sldMk cId="0" sldId="308"/>
            <ac:inkMk id="2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10.846" v="30" actId="478"/>
          <ac:inkMkLst>
            <pc:docMk/>
            <pc:sldMk cId="0" sldId="308"/>
            <ac:inkMk id="2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10.846" v="30" actId="478"/>
          <ac:inkMkLst>
            <pc:docMk/>
            <pc:sldMk cId="0" sldId="308"/>
            <ac:inkMk id="2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10.846" v="30" actId="478"/>
          <ac:inkMkLst>
            <pc:docMk/>
            <pc:sldMk cId="0" sldId="308"/>
            <ac:inkMk id="3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10.846" v="30" actId="478"/>
          <ac:inkMkLst>
            <pc:docMk/>
            <pc:sldMk cId="0" sldId="308"/>
            <ac:inkMk id="3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10.846" v="30" actId="478"/>
          <ac:inkMkLst>
            <pc:docMk/>
            <pc:sldMk cId="0" sldId="308"/>
            <ac:inkMk id="3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10.846" v="30" actId="478"/>
          <ac:inkMkLst>
            <pc:docMk/>
            <pc:sldMk cId="0" sldId="308"/>
            <ac:inkMk id="3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10.846" v="30" actId="478"/>
          <ac:inkMkLst>
            <pc:docMk/>
            <pc:sldMk cId="0" sldId="308"/>
            <ac:inkMk id="3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10.846" v="30" actId="478"/>
          <ac:inkMkLst>
            <pc:docMk/>
            <pc:sldMk cId="0" sldId="308"/>
            <ac:inkMk id="3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10.846" v="30" actId="478"/>
          <ac:inkMkLst>
            <pc:docMk/>
            <pc:sldMk cId="0" sldId="308"/>
            <ac:inkMk id="3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10.846" v="30" actId="478"/>
          <ac:inkMkLst>
            <pc:docMk/>
            <pc:sldMk cId="0" sldId="308"/>
            <ac:inkMk id="3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10.846" v="30" actId="478"/>
          <ac:inkMkLst>
            <pc:docMk/>
            <pc:sldMk cId="0" sldId="308"/>
            <ac:inkMk id="3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10.846" v="30" actId="478"/>
          <ac:inkMkLst>
            <pc:docMk/>
            <pc:sldMk cId="0" sldId="308"/>
            <ac:inkMk id="3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10.846" v="30" actId="478"/>
          <ac:inkMkLst>
            <pc:docMk/>
            <pc:sldMk cId="0" sldId="308"/>
            <ac:inkMk id="4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10.846" v="30" actId="478"/>
          <ac:inkMkLst>
            <pc:docMk/>
            <pc:sldMk cId="0" sldId="308"/>
            <ac:inkMk id="4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10.846" v="30" actId="478"/>
          <ac:inkMkLst>
            <pc:docMk/>
            <pc:sldMk cId="0" sldId="308"/>
            <ac:inkMk id="4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10.846" v="30" actId="478"/>
          <ac:inkMkLst>
            <pc:docMk/>
            <pc:sldMk cId="0" sldId="308"/>
            <ac:inkMk id="4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10.846" v="30" actId="478"/>
          <ac:inkMkLst>
            <pc:docMk/>
            <pc:sldMk cId="0" sldId="308"/>
            <ac:inkMk id="4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10.846" v="30" actId="478"/>
          <ac:inkMkLst>
            <pc:docMk/>
            <pc:sldMk cId="0" sldId="308"/>
            <ac:inkMk id="4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10.846" v="30" actId="478"/>
          <ac:inkMkLst>
            <pc:docMk/>
            <pc:sldMk cId="0" sldId="308"/>
            <ac:inkMk id="4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10.846" v="30" actId="478"/>
          <ac:inkMkLst>
            <pc:docMk/>
            <pc:sldMk cId="0" sldId="308"/>
            <ac:inkMk id="4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10.846" v="30" actId="478"/>
          <ac:inkMkLst>
            <pc:docMk/>
            <pc:sldMk cId="0" sldId="308"/>
            <ac:inkMk id="4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10.846" v="30" actId="478"/>
          <ac:inkMkLst>
            <pc:docMk/>
            <pc:sldMk cId="0" sldId="308"/>
            <ac:inkMk id="4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10.846" v="30" actId="478"/>
          <ac:inkMkLst>
            <pc:docMk/>
            <pc:sldMk cId="0" sldId="308"/>
            <ac:inkMk id="5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10.846" v="30" actId="478"/>
          <ac:inkMkLst>
            <pc:docMk/>
            <pc:sldMk cId="0" sldId="308"/>
            <ac:inkMk id="5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10.846" v="30" actId="478"/>
          <ac:inkMkLst>
            <pc:docMk/>
            <pc:sldMk cId="0" sldId="308"/>
            <ac:inkMk id="5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10.846" v="30" actId="478"/>
          <ac:inkMkLst>
            <pc:docMk/>
            <pc:sldMk cId="0" sldId="308"/>
            <ac:inkMk id="5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10.846" v="30" actId="478"/>
          <ac:inkMkLst>
            <pc:docMk/>
            <pc:sldMk cId="0" sldId="308"/>
            <ac:inkMk id="5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10.846" v="30" actId="478"/>
          <ac:inkMkLst>
            <pc:docMk/>
            <pc:sldMk cId="0" sldId="308"/>
            <ac:inkMk id="5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10.846" v="30" actId="478"/>
          <ac:inkMkLst>
            <pc:docMk/>
            <pc:sldMk cId="0" sldId="308"/>
            <ac:inkMk id="5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10.846" v="30" actId="478"/>
          <ac:inkMkLst>
            <pc:docMk/>
            <pc:sldMk cId="0" sldId="308"/>
            <ac:inkMk id="5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10.846" v="30" actId="478"/>
          <ac:inkMkLst>
            <pc:docMk/>
            <pc:sldMk cId="0" sldId="308"/>
            <ac:inkMk id="5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10.846" v="30" actId="478"/>
          <ac:inkMkLst>
            <pc:docMk/>
            <pc:sldMk cId="0" sldId="308"/>
            <ac:inkMk id="5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10.846" v="30" actId="478"/>
          <ac:inkMkLst>
            <pc:docMk/>
            <pc:sldMk cId="0" sldId="308"/>
            <ac:inkMk id="6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10.846" v="30" actId="478"/>
          <ac:inkMkLst>
            <pc:docMk/>
            <pc:sldMk cId="0" sldId="308"/>
            <ac:inkMk id="6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10.846" v="30" actId="478"/>
          <ac:inkMkLst>
            <pc:docMk/>
            <pc:sldMk cId="0" sldId="308"/>
            <ac:inkMk id="6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10.846" v="30" actId="478"/>
          <ac:inkMkLst>
            <pc:docMk/>
            <pc:sldMk cId="0" sldId="308"/>
            <ac:inkMk id="6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10.846" v="30" actId="478"/>
          <ac:inkMkLst>
            <pc:docMk/>
            <pc:sldMk cId="0" sldId="308"/>
            <ac:inkMk id="6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10.846" v="30" actId="478"/>
          <ac:inkMkLst>
            <pc:docMk/>
            <pc:sldMk cId="0" sldId="308"/>
            <ac:inkMk id="6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10.846" v="30" actId="478"/>
          <ac:inkMkLst>
            <pc:docMk/>
            <pc:sldMk cId="0" sldId="308"/>
            <ac:inkMk id="6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10.846" v="30" actId="478"/>
          <ac:inkMkLst>
            <pc:docMk/>
            <pc:sldMk cId="0" sldId="308"/>
            <ac:inkMk id="6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10.846" v="30" actId="478"/>
          <ac:inkMkLst>
            <pc:docMk/>
            <pc:sldMk cId="0" sldId="308"/>
            <ac:inkMk id="6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10.846" v="30" actId="478"/>
          <ac:inkMkLst>
            <pc:docMk/>
            <pc:sldMk cId="0" sldId="308"/>
            <ac:inkMk id="6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10.846" v="30" actId="478"/>
          <ac:inkMkLst>
            <pc:docMk/>
            <pc:sldMk cId="0" sldId="308"/>
            <ac:inkMk id="7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10.846" v="30" actId="478"/>
          <ac:inkMkLst>
            <pc:docMk/>
            <pc:sldMk cId="0" sldId="308"/>
            <ac:inkMk id="7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10.846" v="30" actId="478"/>
          <ac:inkMkLst>
            <pc:docMk/>
            <pc:sldMk cId="0" sldId="308"/>
            <ac:inkMk id="7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10.846" v="30" actId="478"/>
          <ac:inkMkLst>
            <pc:docMk/>
            <pc:sldMk cId="0" sldId="308"/>
            <ac:inkMk id="7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10.846" v="30" actId="478"/>
          <ac:inkMkLst>
            <pc:docMk/>
            <pc:sldMk cId="0" sldId="308"/>
            <ac:inkMk id="7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10.846" v="30" actId="478"/>
          <ac:inkMkLst>
            <pc:docMk/>
            <pc:sldMk cId="0" sldId="308"/>
            <ac:inkMk id="7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10.846" v="30" actId="478"/>
          <ac:inkMkLst>
            <pc:docMk/>
            <pc:sldMk cId="0" sldId="308"/>
            <ac:inkMk id="7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10.846" v="30" actId="478"/>
          <ac:inkMkLst>
            <pc:docMk/>
            <pc:sldMk cId="0" sldId="308"/>
            <ac:inkMk id="7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10.846" v="30" actId="478"/>
          <ac:inkMkLst>
            <pc:docMk/>
            <pc:sldMk cId="0" sldId="308"/>
            <ac:inkMk id="7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10.846" v="30" actId="478"/>
          <ac:inkMkLst>
            <pc:docMk/>
            <pc:sldMk cId="0" sldId="308"/>
            <ac:inkMk id="7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10.846" v="30" actId="478"/>
          <ac:inkMkLst>
            <pc:docMk/>
            <pc:sldMk cId="0" sldId="308"/>
            <ac:inkMk id="8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10.846" v="30" actId="478"/>
          <ac:inkMkLst>
            <pc:docMk/>
            <pc:sldMk cId="0" sldId="308"/>
            <ac:inkMk id="8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10.846" v="30" actId="478"/>
          <ac:inkMkLst>
            <pc:docMk/>
            <pc:sldMk cId="0" sldId="308"/>
            <ac:inkMk id="8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10.846" v="30" actId="478"/>
          <ac:inkMkLst>
            <pc:docMk/>
            <pc:sldMk cId="0" sldId="308"/>
            <ac:inkMk id="8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10.846" v="30" actId="478"/>
          <ac:inkMkLst>
            <pc:docMk/>
            <pc:sldMk cId="0" sldId="308"/>
            <ac:inkMk id="8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10.846" v="30" actId="478"/>
          <ac:inkMkLst>
            <pc:docMk/>
            <pc:sldMk cId="0" sldId="308"/>
            <ac:inkMk id="8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10.846" v="30" actId="478"/>
          <ac:inkMkLst>
            <pc:docMk/>
            <pc:sldMk cId="0" sldId="308"/>
            <ac:inkMk id="8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10.846" v="30" actId="478"/>
          <ac:inkMkLst>
            <pc:docMk/>
            <pc:sldMk cId="0" sldId="308"/>
            <ac:inkMk id="8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10.846" v="30" actId="478"/>
          <ac:inkMkLst>
            <pc:docMk/>
            <pc:sldMk cId="0" sldId="308"/>
            <ac:inkMk id="8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10.846" v="30" actId="478"/>
          <ac:inkMkLst>
            <pc:docMk/>
            <pc:sldMk cId="0" sldId="308"/>
            <ac:inkMk id="8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10.846" v="30" actId="478"/>
          <ac:inkMkLst>
            <pc:docMk/>
            <pc:sldMk cId="0" sldId="308"/>
            <ac:inkMk id="9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10.846" v="30" actId="478"/>
          <ac:inkMkLst>
            <pc:docMk/>
            <pc:sldMk cId="0" sldId="308"/>
            <ac:inkMk id="9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10.846" v="30" actId="478"/>
          <ac:inkMkLst>
            <pc:docMk/>
            <pc:sldMk cId="0" sldId="308"/>
            <ac:inkMk id="9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10.846" v="30" actId="478"/>
          <ac:inkMkLst>
            <pc:docMk/>
            <pc:sldMk cId="0" sldId="308"/>
            <ac:inkMk id="9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10.846" v="30" actId="478"/>
          <ac:inkMkLst>
            <pc:docMk/>
            <pc:sldMk cId="0" sldId="308"/>
            <ac:inkMk id="94" creationId="{00000000-0000-0000-0000-000000000000}"/>
          </ac:inkMkLst>
        </pc:inkChg>
      </pc:sldChg>
      <pc:sldChg chg="delSp mod">
        <pc:chgData name="Hemanth Kumar  Tanneru" userId="e60da0a2-8f9f-43be-83b4-26a7a02c04c9" providerId="ADAL" clId="{9D85777F-AAC7-42E8-8DFC-BC16E7122DD7}" dt="2022-08-27T02:14:02.550" v="35" actId="478"/>
        <pc:sldMkLst>
          <pc:docMk/>
          <pc:sldMk cId="0" sldId="312"/>
        </pc:sldMkLst>
        <pc:inkChg chg="del">
          <ac:chgData name="Hemanth Kumar  Tanneru" userId="e60da0a2-8f9f-43be-83b4-26a7a02c04c9" providerId="ADAL" clId="{9D85777F-AAC7-42E8-8DFC-BC16E7122DD7}" dt="2022-08-27T02:14:02.550" v="35" actId="478"/>
          <ac:inkMkLst>
            <pc:docMk/>
            <pc:sldMk cId="0" sldId="312"/>
            <ac:inkMk id="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02.550" v="35" actId="478"/>
          <ac:inkMkLst>
            <pc:docMk/>
            <pc:sldMk cId="0" sldId="312"/>
            <ac:inkMk id="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02.550" v="35" actId="478"/>
          <ac:inkMkLst>
            <pc:docMk/>
            <pc:sldMk cId="0" sldId="312"/>
            <ac:inkMk id="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02.550" v="35" actId="478"/>
          <ac:inkMkLst>
            <pc:docMk/>
            <pc:sldMk cId="0" sldId="312"/>
            <ac:inkMk id="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02.550" v="35" actId="478"/>
          <ac:inkMkLst>
            <pc:docMk/>
            <pc:sldMk cId="0" sldId="312"/>
            <ac:inkMk id="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02.550" v="35" actId="478"/>
          <ac:inkMkLst>
            <pc:docMk/>
            <pc:sldMk cId="0" sldId="312"/>
            <ac:inkMk id="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02.550" v="35" actId="478"/>
          <ac:inkMkLst>
            <pc:docMk/>
            <pc:sldMk cId="0" sldId="312"/>
            <ac:inkMk id="1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02.550" v="35" actId="478"/>
          <ac:inkMkLst>
            <pc:docMk/>
            <pc:sldMk cId="0" sldId="312"/>
            <ac:inkMk id="1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02.550" v="35" actId="478"/>
          <ac:inkMkLst>
            <pc:docMk/>
            <pc:sldMk cId="0" sldId="312"/>
            <ac:inkMk id="1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02.550" v="35" actId="478"/>
          <ac:inkMkLst>
            <pc:docMk/>
            <pc:sldMk cId="0" sldId="312"/>
            <ac:inkMk id="1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02.550" v="35" actId="478"/>
          <ac:inkMkLst>
            <pc:docMk/>
            <pc:sldMk cId="0" sldId="312"/>
            <ac:inkMk id="1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02.550" v="35" actId="478"/>
          <ac:inkMkLst>
            <pc:docMk/>
            <pc:sldMk cId="0" sldId="312"/>
            <ac:inkMk id="1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02.550" v="35" actId="478"/>
          <ac:inkMkLst>
            <pc:docMk/>
            <pc:sldMk cId="0" sldId="312"/>
            <ac:inkMk id="1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02.550" v="35" actId="478"/>
          <ac:inkMkLst>
            <pc:docMk/>
            <pc:sldMk cId="0" sldId="312"/>
            <ac:inkMk id="1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02.550" v="35" actId="478"/>
          <ac:inkMkLst>
            <pc:docMk/>
            <pc:sldMk cId="0" sldId="312"/>
            <ac:inkMk id="1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02.550" v="35" actId="478"/>
          <ac:inkMkLst>
            <pc:docMk/>
            <pc:sldMk cId="0" sldId="312"/>
            <ac:inkMk id="1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02.550" v="35" actId="478"/>
          <ac:inkMkLst>
            <pc:docMk/>
            <pc:sldMk cId="0" sldId="312"/>
            <ac:inkMk id="2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02.550" v="35" actId="478"/>
          <ac:inkMkLst>
            <pc:docMk/>
            <pc:sldMk cId="0" sldId="312"/>
            <ac:inkMk id="2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02.550" v="35" actId="478"/>
          <ac:inkMkLst>
            <pc:docMk/>
            <pc:sldMk cId="0" sldId="312"/>
            <ac:inkMk id="2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02.550" v="35" actId="478"/>
          <ac:inkMkLst>
            <pc:docMk/>
            <pc:sldMk cId="0" sldId="312"/>
            <ac:inkMk id="2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02.550" v="35" actId="478"/>
          <ac:inkMkLst>
            <pc:docMk/>
            <pc:sldMk cId="0" sldId="312"/>
            <ac:inkMk id="2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02.550" v="35" actId="478"/>
          <ac:inkMkLst>
            <pc:docMk/>
            <pc:sldMk cId="0" sldId="312"/>
            <ac:inkMk id="2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02.550" v="35" actId="478"/>
          <ac:inkMkLst>
            <pc:docMk/>
            <pc:sldMk cId="0" sldId="312"/>
            <ac:inkMk id="2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02.550" v="35" actId="478"/>
          <ac:inkMkLst>
            <pc:docMk/>
            <pc:sldMk cId="0" sldId="312"/>
            <ac:inkMk id="2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02.550" v="35" actId="478"/>
          <ac:inkMkLst>
            <pc:docMk/>
            <pc:sldMk cId="0" sldId="312"/>
            <ac:inkMk id="2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02.550" v="35" actId="478"/>
          <ac:inkMkLst>
            <pc:docMk/>
            <pc:sldMk cId="0" sldId="312"/>
            <ac:inkMk id="2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02.550" v="35" actId="478"/>
          <ac:inkMkLst>
            <pc:docMk/>
            <pc:sldMk cId="0" sldId="312"/>
            <ac:inkMk id="3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02.550" v="35" actId="478"/>
          <ac:inkMkLst>
            <pc:docMk/>
            <pc:sldMk cId="0" sldId="312"/>
            <ac:inkMk id="3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02.550" v="35" actId="478"/>
          <ac:inkMkLst>
            <pc:docMk/>
            <pc:sldMk cId="0" sldId="312"/>
            <ac:inkMk id="3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02.550" v="35" actId="478"/>
          <ac:inkMkLst>
            <pc:docMk/>
            <pc:sldMk cId="0" sldId="312"/>
            <ac:inkMk id="3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02.550" v="35" actId="478"/>
          <ac:inkMkLst>
            <pc:docMk/>
            <pc:sldMk cId="0" sldId="312"/>
            <ac:inkMk id="3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02.550" v="35" actId="478"/>
          <ac:inkMkLst>
            <pc:docMk/>
            <pc:sldMk cId="0" sldId="312"/>
            <ac:inkMk id="3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02.550" v="35" actId="478"/>
          <ac:inkMkLst>
            <pc:docMk/>
            <pc:sldMk cId="0" sldId="312"/>
            <ac:inkMk id="3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02.550" v="35" actId="478"/>
          <ac:inkMkLst>
            <pc:docMk/>
            <pc:sldMk cId="0" sldId="312"/>
            <ac:inkMk id="3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02.550" v="35" actId="478"/>
          <ac:inkMkLst>
            <pc:docMk/>
            <pc:sldMk cId="0" sldId="312"/>
            <ac:inkMk id="3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02.550" v="35" actId="478"/>
          <ac:inkMkLst>
            <pc:docMk/>
            <pc:sldMk cId="0" sldId="312"/>
            <ac:inkMk id="3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02.550" v="35" actId="478"/>
          <ac:inkMkLst>
            <pc:docMk/>
            <pc:sldMk cId="0" sldId="312"/>
            <ac:inkMk id="4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02.550" v="35" actId="478"/>
          <ac:inkMkLst>
            <pc:docMk/>
            <pc:sldMk cId="0" sldId="312"/>
            <ac:inkMk id="4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02.550" v="35" actId="478"/>
          <ac:inkMkLst>
            <pc:docMk/>
            <pc:sldMk cId="0" sldId="312"/>
            <ac:inkMk id="4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02.550" v="35" actId="478"/>
          <ac:inkMkLst>
            <pc:docMk/>
            <pc:sldMk cId="0" sldId="312"/>
            <ac:inkMk id="4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02.550" v="35" actId="478"/>
          <ac:inkMkLst>
            <pc:docMk/>
            <pc:sldMk cId="0" sldId="312"/>
            <ac:inkMk id="4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02.550" v="35" actId="478"/>
          <ac:inkMkLst>
            <pc:docMk/>
            <pc:sldMk cId="0" sldId="312"/>
            <ac:inkMk id="4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02.550" v="35" actId="478"/>
          <ac:inkMkLst>
            <pc:docMk/>
            <pc:sldMk cId="0" sldId="312"/>
            <ac:inkMk id="4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02.550" v="35" actId="478"/>
          <ac:inkMkLst>
            <pc:docMk/>
            <pc:sldMk cId="0" sldId="312"/>
            <ac:inkMk id="4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02.550" v="35" actId="478"/>
          <ac:inkMkLst>
            <pc:docMk/>
            <pc:sldMk cId="0" sldId="312"/>
            <ac:inkMk id="4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02.550" v="35" actId="478"/>
          <ac:inkMkLst>
            <pc:docMk/>
            <pc:sldMk cId="0" sldId="312"/>
            <ac:inkMk id="4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02.550" v="35" actId="478"/>
          <ac:inkMkLst>
            <pc:docMk/>
            <pc:sldMk cId="0" sldId="312"/>
            <ac:inkMk id="5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02.550" v="35" actId="478"/>
          <ac:inkMkLst>
            <pc:docMk/>
            <pc:sldMk cId="0" sldId="312"/>
            <ac:inkMk id="5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02.550" v="35" actId="478"/>
          <ac:inkMkLst>
            <pc:docMk/>
            <pc:sldMk cId="0" sldId="312"/>
            <ac:inkMk id="5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02.550" v="35" actId="478"/>
          <ac:inkMkLst>
            <pc:docMk/>
            <pc:sldMk cId="0" sldId="312"/>
            <ac:inkMk id="5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02.550" v="35" actId="478"/>
          <ac:inkMkLst>
            <pc:docMk/>
            <pc:sldMk cId="0" sldId="312"/>
            <ac:inkMk id="5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02.550" v="35" actId="478"/>
          <ac:inkMkLst>
            <pc:docMk/>
            <pc:sldMk cId="0" sldId="312"/>
            <ac:inkMk id="5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02.550" v="35" actId="478"/>
          <ac:inkMkLst>
            <pc:docMk/>
            <pc:sldMk cId="0" sldId="312"/>
            <ac:inkMk id="5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02.550" v="35" actId="478"/>
          <ac:inkMkLst>
            <pc:docMk/>
            <pc:sldMk cId="0" sldId="312"/>
            <ac:inkMk id="5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02.550" v="35" actId="478"/>
          <ac:inkMkLst>
            <pc:docMk/>
            <pc:sldMk cId="0" sldId="312"/>
            <ac:inkMk id="5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02.550" v="35" actId="478"/>
          <ac:inkMkLst>
            <pc:docMk/>
            <pc:sldMk cId="0" sldId="312"/>
            <ac:inkMk id="5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02.550" v="35" actId="478"/>
          <ac:inkMkLst>
            <pc:docMk/>
            <pc:sldMk cId="0" sldId="312"/>
            <ac:inkMk id="6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02.550" v="35" actId="478"/>
          <ac:inkMkLst>
            <pc:docMk/>
            <pc:sldMk cId="0" sldId="312"/>
            <ac:inkMk id="6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02.550" v="35" actId="478"/>
          <ac:inkMkLst>
            <pc:docMk/>
            <pc:sldMk cId="0" sldId="312"/>
            <ac:inkMk id="6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02.550" v="35" actId="478"/>
          <ac:inkMkLst>
            <pc:docMk/>
            <pc:sldMk cId="0" sldId="312"/>
            <ac:inkMk id="6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02.550" v="35" actId="478"/>
          <ac:inkMkLst>
            <pc:docMk/>
            <pc:sldMk cId="0" sldId="312"/>
            <ac:inkMk id="6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02.550" v="35" actId="478"/>
          <ac:inkMkLst>
            <pc:docMk/>
            <pc:sldMk cId="0" sldId="312"/>
            <ac:inkMk id="6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02.550" v="35" actId="478"/>
          <ac:inkMkLst>
            <pc:docMk/>
            <pc:sldMk cId="0" sldId="312"/>
            <ac:inkMk id="6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02.550" v="35" actId="478"/>
          <ac:inkMkLst>
            <pc:docMk/>
            <pc:sldMk cId="0" sldId="312"/>
            <ac:inkMk id="6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02.550" v="35" actId="478"/>
          <ac:inkMkLst>
            <pc:docMk/>
            <pc:sldMk cId="0" sldId="312"/>
            <ac:inkMk id="6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02.550" v="35" actId="478"/>
          <ac:inkMkLst>
            <pc:docMk/>
            <pc:sldMk cId="0" sldId="312"/>
            <ac:inkMk id="6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02.550" v="35" actId="478"/>
          <ac:inkMkLst>
            <pc:docMk/>
            <pc:sldMk cId="0" sldId="312"/>
            <ac:inkMk id="7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02.550" v="35" actId="478"/>
          <ac:inkMkLst>
            <pc:docMk/>
            <pc:sldMk cId="0" sldId="312"/>
            <ac:inkMk id="7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02.550" v="35" actId="478"/>
          <ac:inkMkLst>
            <pc:docMk/>
            <pc:sldMk cId="0" sldId="312"/>
            <ac:inkMk id="7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02.550" v="35" actId="478"/>
          <ac:inkMkLst>
            <pc:docMk/>
            <pc:sldMk cId="0" sldId="312"/>
            <ac:inkMk id="7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02.550" v="35" actId="478"/>
          <ac:inkMkLst>
            <pc:docMk/>
            <pc:sldMk cId="0" sldId="312"/>
            <ac:inkMk id="7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02.550" v="35" actId="478"/>
          <ac:inkMkLst>
            <pc:docMk/>
            <pc:sldMk cId="0" sldId="312"/>
            <ac:inkMk id="7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02.550" v="35" actId="478"/>
          <ac:inkMkLst>
            <pc:docMk/>
            <pc:sldMk cId="0" sldId="312"/>
            <ac:inkMk id="7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02.550" v="35" actId="478"/>
          <ac:inkMkLst>
            <pc:docMk/>
            <pc:sldMk cId="0" sldId="312"/>
            <ac:inkMk id="7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02.550" v="35" actId="478"/>
          <ac:inkMkLst>
            <pc:docMk/>
            <pc:sldMk cId="0" sldId="312"/>
            <ac:inkMk id="7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02.550" v="35" actId="478"/>
          <ac:inkMkLst>
            <pc:docMk/>
            <pc:sldMk cId="0" sldId="312"/>
            <ac:inkMk id="7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02.550" v="35" actId="478"/>
          <ac:inkMkLst>
            <pc:docMk/>
            <pc:sldMk cId="0" sldId="312"/>
            <ac:inkMk id="8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02.550" v="35" actId="478"/>
          <ac:inkMkLst>
            <pc:docMk/>
            <pc:sldMk cId="0" sldId="312"/>
            <ac:inkMk id="8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02.550" v="35" actId="478"/>
          <ac:inkMkLst>
            <pc:docMk/>
            <pc:sldMk cId="0" sldId="312"/>
            <ac:inkMk id="8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02.550" v="35" actId="478"/>
          <ac:inkMkLst>
            <pc:docMk/>
            <pc:sldMk cId="0" sldId="312"/>
            <ac:inkMk id="8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02.550" v="35" actId="478"/>
          <ac:inkMkLst>
            <pc:docMk/>
            <pc:sldMk cId="0" sldId="312"/>
            <ac:inkMk id="8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02.550" v="35" actId="478"/>
          <ac:inkMkLst>
            <pc:docMk/>
            <pc:sldMk cId="0" sldId="312"/>
            <ac:inkMk id="8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02.550" v="35" actId="478"/>
          <ac:inkMkLst>
            <pc:docMk/>
            <pc:sldMk cId="0" sldId="312"/>
            <ac:inkMk id="8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02.550" v="35" actId="478"/>
          <ac:inkMkLst>
            <pc:docMk/>
            <pc:sldMk cId="0" sldId="312"/>
            <ac:inkMk id="8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02.550" v="35" actId="478"/>
          <ac:inkMkLst>
            <pc:docMk/>
            <pc:sldMk cId="0" sldId="312"/>
            <ac:inkMk id="8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02.550" v="35" actId="478"/>
          <ac:inkMkLst>
            <pc:docMk/>
            <pc:sldMk cId="0" sldId="312"/>
            <ac:inkMk id="8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02.550" v="35" actId="478"/>
          <ac:inkMkLst>
            <pc:docMk/>
            <pc:sldMk cId="0" sldId="312"/>
            <ac:inkMk id="9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02.550" v="35" actId="478"/>
          <ac:inkMkLst>
            <pc:docMk/>
            <pc:sldMk cId="0" sldId="312"/>
            <ac:inkMk id="9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02.550" v="35" actId="478"/>
          <ac:inkMkLst>
            <pc:docMk/>
            <pc:sldMk cId="0" sldId="312"/>
            <ac:inkMk id="9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02.550" v="35" actId="478"/>
          <ac:inkMkLst>
            <pc:docMk/>
            <pc:sldMk cId="0" sldId="312"/>
            <ac:inkMk id="9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02.550" v="35" actId="478"/>
          <ac:inkMkLst>
            <pc:docMk/>
            <pc:sldMk cId="0" sldId="312"/>
            <ac:inkMk id="9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02.550" v="35" actId="478"/>
          <ac:inkMkLst>
            <pc:docMk/>
            <pc:sldMk cId="0" sldId="312"/>
            <ac:inkMk id="9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02.550" v="35" actId="478"/>
          <ac:inkMkLst>
            <pc:docMk/>
            <pc:sldMk cId="0" sldId="312"/>
            <ac:inkMk id="9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02.550" v="35" actId="478"/>
          <ac:inkMkLst>
            <pc:docMk/>
            <pc:sldMk cId="0" sldId="312"/>
            <ac:inkMk id="9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02.550" v="35" actId="478"/>
          <ac:inkMkLst>
            <pc:docMk/>
            <pc:sldMk cId="0" sldId="312"/>
            <ac:inkMk id="9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02.550" v="35" actId="478"/>
          <ac:inkMkLst>
            <pc:docMk/>
            <pc:sldMk cId="0" sldId="312"/>
            <ac:inkMk id="9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02.550" v="35" actId="478"/>
          <ac:inkMkLst>
            <pc:docMk/>
            <pc:sldMk cId="0" sldId="312"/>
            <ac:inkMk id="10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02.550" v="35" actId="478"/>
          <ac:inkMkLst>
            <pc:docMk/>
            <pc:sldMk cId="0" sldId="312"/>
            <ac:inkMk id="10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02.550" v="35" actId="478"/>
          <ac:inkMkLst>
            <pc:docMk/>
            <pc:sldMk cId="0" sldId="312"/>
            <ac:inkMk id="10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02.550" v="35" actId="478"/>
          <ac:inkMkLst>
            <pc:docMk/>
            <pc:sldMk cId="0" sldId="312"/>
            <ac:inkMk id="10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02.550" v="35" actId="478"/>
          <ac:inkMkLst>
            <pc:docMk/>
            <pc:sldMk cId="0" sldId="312"/>
            <ac:inkMk id="10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02.550" v="35" actId="478"/>
          <ac:inkMkLst>
            <pc:docMk/>
            <pc:sldMk cId="0" sldId="312"/>
            <ac:inkMk id="10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02.550" v="35" actId="478"/>
          <ac:inkMkLst>
            <pc:docMk/>
            <pc:sldMk cId="0" sldId="312"/>
            <ac:inkMk id="10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02.550" v="35" actId="478"/>
          <ac:inkMkLst>
            <pc:docMk/>
            <pc:sldMk cId="0" sldId="312"/>
            <ac:inkMk id="10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02.550" v="35" actId="478"/>
          <ac:inkMkLst>
            <pc:docMk/>
            <pc:sldMk cId="0" sldId="312"/>
            <ac:inkMk id="10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02.550" v="35" actId="478"/>
          <ac:inkMkLst>
            <pc:docMk/>
            <pc:sldMk cId="0" sldId="312"/>
            <ac:inkMk id="10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02.550" v="35" actId="478"/>
          <ac:inkMkLst>
            <pc:docMk/>
            <pc:sldMk cId="0" sldId="312"/>
            <ac:inkMk id="11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02.550" v="35" actId="478"/>
          <ac:inkMkLst>
            <pc:docMk/>
            <pc:sldMk cId="0" sldId="312"/>
            <ac:inkMk id="11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56.343" v="34" actId="478"/>
          <ac:inkMkLst>
            <pc:docMk/>
            <pc:sldMk cId="0" sldId="312"/>
            <ac:inkMk id="11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56.343" v="34" actId="478"/>
          <ac:inkMkLst>
            <pc:docMk/>
            <pc:sldMk cId="0" sldId="312"/>
            <ac:inkMk id="11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56.343" v="34" actId="478"/>
          <ac:inkMkLst>
            <pc:docMk/>
            <pc:sldMk cId="0" sldId="312"/>
            <ac:inkMk id="11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56.343" v="34" actId="478"/>
          <ac:inkMkLst>
            <pc:docMk/>
            <pc:sldMk cId="0" sldId="312"/>
            <ac:inkMk id="11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56.343" v="34" actId="478"/>
          <ac:inkMkLst>
            <pc:docMk/>
            <pc:sldMk cId="0" sldId="312"/>
            <ac:inkMk id="11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56.343" v="34" actId="478"/>
          <ac:inkMkLst>
            <pc:docMk/>
            <pc:sldMk cId="0" sldId="312"/>
            <ac:inkMk id="11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56.343" v="34" actId="478"/>
          <ac:inkMkLst>
            <pc:docMk/>
            <pc:sldMk cId="0" sldId="312"/>
            <ac:inkMk id="11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56.343" v="34" actId="478"/>
          <ac:inkMkLst>
            <pc:docMk/>
            <pc:sldMk cId="0" sldId="312"/>
            <ac:inkMk id="11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56.343" v="34" actId="478"/>
          <ac:inkMkLst>
            <pc:docMk/>
            <pc:sldMk cId="0" sldId="312"/>
            <ac:inkMk id="12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56.343" v="34" actId="478"/>
          <ac:inkMkLst>
            <pc:docMk/>
            <pc:sldMk cId="0" sldId="312"/>
            <ac:inkMk id="12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56.343" v="34" actId="478"/>
          <ac:inkMkLst>
            <pc:docMk/>
            <pc:sldMk cId="0" sldId="312"/>
            <ac:inkMk id="12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56.343" v="34" actId="478"/>
          <ac:inkMkLst>
            <pc:docMk/>
            <pc:sldMk cId="0" sldId="312"/>
            <ac:inkMk id="12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56.343" v="34" actId="478"/>
          <ac:inkMkLst>
            <pc:docMk/>
            <pc:sldMk cId="0" sldId="312"/>
            <ac:inkMk id="12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56.343" v="34" actId="478"/>
          <ac:inkMkLst>
            <pc:docMk/>
            <pc:sldMk cId="0" sldId="312"/>
            <ac:inkMk id="12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56.343" v="34" actId="478"/>
          <ac:inkMkLst>
            <pc:docMk/>
            <pc:sldMk cId="0" sldId="312"/>
            <ac:inkMk id="12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56.343" v="34" actId="478"/>
          <ac:inkMkLst>
            <pc:docMk/>
            <pc:sldMk cId="0" sldId="312"/>
            <ac:inkMk id="12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56.343" v="34" actId="478"/>
          <ac:inkMkLst>
            <pc:docMk/>
            <pc:sldMk cId="0" sldId="312"/>
            <ac:inkMk id="12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56.343" v="34" actId="478"/>
          <ac:inkMkLst>
            <pc:docMk/>
            <pc:sldMk cId="0" sldId="312"/>
            <ac:inkMk id="12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56.343" v="34" actId="478"/>
          <ac:inkMkLst>
            <pc:docMk/>
            <pc:sldMk cId="0" sldId="312"/>
            <ac:inkMk id="13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56.343" v="34" actId="478"/>
          <ac:inkMkLst>
            <pc:docMk/>
            <pc:sldMk cId="0" sldId="312"/>
            <ac:inkMk id="13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56.343" v="34" actId="478"/>
          <ac:inkMkLst>
            <pc:docMk/>
            <pc:sldMk cId="0" sldId="312"/>
            <ac:inkMk id="13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56.343" v="34" actId="478"/>
          <ac:inkMkLst>
            <pc:docMk/>
            <pc:sldMk cId="0" sldId="312"/>
            <ac:inkMk id="13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56.343" v="34" actId="478"/>
          <ac:inkMkLst>
            <pc:docMk/>
            <pc:sldMk cId="0" sldId="312"/>
            <ac:inkMk id="13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56.343" v="34" actId="478"/>
          <ac:inkMkLst>
            <pc:docMk/>
            <pc:sldMk cId="0" sldId="312"/>
            <ac:inkMk id="13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56.343" v="34" actId="478"/>
          <ac:inkMkLst>
            <pc:docMk/>
            <pc:sldMk cId="0" sldId="312"/>
            <ac:inkMk id="13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56.343" v="34" actId="478"/>
          <ac:inkMkLst>
            <pc:docMk/>
            <pc:sldMk cId="0" sldId="312"/>
            <ac:inkMk id="13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56.343" v="34" actId="478"/>
          <ac:inkMkLst>
            <pc:docMk/>
            <pc:sldMk cId="0" sldId="312"/>
            <ac:inkMk id="13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56.343" v="34" actId="478"/>
          <ac:inkMkLst>
            <pc:docMk/>
            <pc:sldMk cId="0" sldId="312"/>
            <ac:inkMk id="13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56.343" v="34" actId="478"/>
          <ac:inkMkLst>
            <pc:docMk/>
            <pc:sldMk cId="0" sldId="312"/>
            <ac:inkMk id="14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56.343" v="34" actId="478"/>
          <ac:inkMkLst>
            <pc:docMk/>
            <pc:sldMk cId="0" sldId="312"/>
            <ac:inkMk id="14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56.343" v="34" actId="478"/>
          <ac:inkMkLst>
            <pc:docMk/>
            <pc:sldMk cId="0" sldId="312"/>
            <ac:inkMk id="14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56.343" v="34" actId="478"/>
          <ac:inkMkLst>
            <pc:docMk/>
            <pc:sldMk cId="0" sldId="312"/>
            <ac:inkMk id="14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56.343" v="34" actId="478"/>
          <ac:inkMkLst>
            <pc:docMk/>
            <pc:sldMk cId="0" sldId="312"/>
            <ac:inkMk id="14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56.343" v="34" actId="478"/>
          <ac:inkMkLst>
            <pc:docMk/>
            <pc:sldMk cId="0" sldId="312"/>
            <ac:inkMk id="14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56.343" v="34" actId="478"/>
          <ac:inkMkLst>
            <pc:docMk/>
            <pc:sldMk cId="0" sldId="312"/>
            <ac:inkMk id="14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56.343" v="34" actId="478"/>
          <ac:inkMkLst>
            <pc:docMk/>
            <pc:sldMk cId="0" sldId="312"/>
            <ac:inkMk id="14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56.343" v="34" actId="478"/>
          <ac:inkMkLst>
            <pc:docMk/>
            <pc:sldMk cId="0" sldId="312"/>
            <ac:inkMk id="14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56.343" v="34" actId="478"/>
          <ac:inkMkLst>
            <pc:docMk/>
            <pc:sldMk cId="0" sldId="312"/>
            <ac:inkMk id="14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56.343" v="34" actId="478"/>
          <ac:inkMkLst>
            <pc:docMk/>
            <pc:sldMk cId="0" sldId="312"/>
            <ac:inkMk id="15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56.343" v="34" actId="478"/>
          <ac:inkMkLst>
            <pc:docMk/>
            <pc:sldMk cId="0" sldId="312"/>
            <ac:inkMk id="15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02.550" v="35" actId="478"/>
          <ac:inkMkLst>
            <pc:docMk/>
            <pc:sldMk cId="0" sldId="312"/>
            <ac:inkMk id="15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56.343" v="34" actId="478"/>
          <ac:inkMkLst>
            <pc:docMk/>
            <pc:sldMk cId="0" sldId="312"/>
            <ac:inkMk id="15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56.343" v="34" actId="478"/>
          <ac:inkMkLst>
            <pc:docMk/>
            <pc:sldMk cId="0" sldId="312"/>
            <ac:inkMk id="15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56.343" v="34" actId="478"/>
          <ac:inkMkLst>
            <pc:docMk/>
            <pc:sldMk cId="0" sldId="312"/>
            <ac:inkMk id="15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56.343" v="34" actId="478"/>
          <ac:inkMkLst>
            <pc:docMk/>
            <pc:sldMk cId="0" sldId="312"/>
            <ac:inkMk id="15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56.343" v="34" actId="478"/>
          <ac:inkMkLst>
            <pc:docMk/>
            <pc:sldMk cId="0" sldId="312"/>
            <ac:inkMk id="15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56.343" v="34" actId="478"/>
          <ac:inkMkLst>
            <pc:docMk/>
            <pc:sldMk cId="0" sldId="312"/>
            <ac:inkMk id="15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56.343" v="34" actId="478"/>
          <ac:inkMkLst>
            <pc:docMk/>
            <pc:sldMk cId="0" sldId="312"/>
            <ac:inkMk id="15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56.343" v="34" actId="478"/>
          <ac:inkMkLst>
            <pc:docMk/>
            <pc:sldMk cId="0" sldId="312"/>
            <ac:inkMk id="16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56.343" v="34" actId="478"/>
          <ac:inkMkLst>
            <pc:docMk/>
            <pc:sldMk cId="0" sldId="312"/>
            <ac:inkMk id="16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56.343" v="34" actId="478"/>
          <ac:inkMkLst>
            <pc:docMk/>
            <pc:sldMk cId="0" sldId="312"/>
            <ac:inkMk id="16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56.343" v="34" actId="478"/>
          <ac:inkMkLst>
            <pc:docMk/>
            <pc:sldMk cId="0" sldId="312"/>
            <ac:inkMk id="16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56.343" v="34" actId="478"/>
          <ac:inkMkLst>
            <pc:docMk/>
            <pc:sldMk cId="0" sldId="312"/>
            <ac:inkMk id="16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56.343" v="34" actId="478"/>
          <ac:inkMkLst>
            <pc:docMk/>
            <pc:sldMk cId="0" sldId="312"/>
            <ac:inkMk id="16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56.343" v="34" actId="478"/>
          <ac:inkMkLst>
            <pc:docMk/>
            <pc:sldMk cId="0" sldId="312"/>
            <ac:inkMk id="16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56.343" v="34" actId="478"/>
          <ac:inkMkLst>
            <pc:docMk/>
            <pc:sldMk cId="0" sldId="312"/>
            <ac:inkMk id="16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56.343" v="34" actId="478"/>
          <ac:inkMkLst>
            <pc:docMk/>
            <pc:sldMk cId="0" sldId="312"/>
            <ac:inkMk id="16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56.343" v="34" actId="478"/>
          <ac:inkMkLst>
            <pc:docMk/>
            <pc:sldMk cId="0" sldId="312"/>
            <ac:inkMk id="16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56.343" v="34" actId="478"/>
          <ac:inkMkLst>
            <pc:docMk/>
            <pc:sldMk cId="0" sldId="312"/>
            <ac:inkMk id="17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56.343" v="34" actId="478"/>
          <ac:inkMkLst>
            <pc:docMk/>
            <pc:sldMk cId="0" sldId="312"/>
            <ac:inkMk id="17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56.343" v="34" actId="478"/>
          <ac:inkMkLst>
            <pc:docMk/>
            <pc:sldMk cId="0" sldId="312"/>
            <ac:inkMk id="17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56.343" v="34" actId="478"/>
          <ac:inkMkLst>
            <pc:docMk/>
            <pc:sldMk cId="0" sldId="312"/>
            <ac:inkMk id="17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56.343" v="34" actId="478"/>
          <ac:inkMkLst>
            <pc:docMk/>
            <pc:sldMk cId="0" sldId="312"/>
            <ac:inkMk id="17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56.343" v="34" actId="478"/>
          <ac:inkMkLst>
            <pc:docMk/>
            <pc:sldMk cId="0" sldId="312"/>
            <ac:inkMk id="17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56.343" v="34" actId="478"/>
          <ac:inkMkLst>
            <pc:docMk/>
            <pc:sldMk cId="0" sldId="312"/>
            <ac:inkMk id="17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56.343" v="34" actId="478"/>
          <ac:inkMkLst>
            <pc:docMk/>
            <pc:sldMk cId="0" sldId="312"/>
            <ac:inkMk id="17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56.343" v="34" actId="478"/>
          <ac:inkMkLst>
            <pc:docMk/>
            <pc:sldMk cId="0" sldId="312"/>
            <ac:inkMk id="17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56.343" v="34" actId="478"/>
          <ac:inkMkLst>
            <pc:docMk/>
            <pc:sldMk cId="0" sldId="312"/>
            <ac:inkMk id="17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56.343" v="34" actId="478"/>
          <ac:inkMkLst>
            <pc:docMk/>
            <pc:sldMk cId="0" sldId="312"/>
            <ac:inkMk id="18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56.343" v="34" actId="478"/>
          <ac:inkMkLst>
            <pc:docMk/>
            <pc:sldMk cId="0" sldId="312"/>
            <ac:inkMk id="18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56.343" v="34" actId="478"/>
          <ac:inkMkLst>
            <pc:docMk/>
            <pc:sldMk cId="0" sldId="312"/>
            <ac:inkMk id="18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56.343" v="34" actId="478"/>
          <ac:inkMkLst>
            <pc:docMk/>
            <pc:sldMk cId="0" sldId="312"/>
            <ac:inkMk id="18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56.343" v="34" actId="478"/>
          <ac:inkMkLst>
            <pc:docMk/>
            <pc:sldMk cId="0" sldId="312"/>
            <ac:inkMk id="18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56.343" v="34" actId="478"/>
          <ac:inkMkLst>
            <pc:docMk/>
            <pc:sldMk cId="0" sldId="312"/>
            <ac:inkMk id="18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56.343" v="34" actId="478"/>
          <ac:inkMkLst>
            <pc:docMk/>
            <pc:sldMk cId="0" sldId="312"/>
            <ac:inkMk id="18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56.343" v="34" actId="478"/>
          <ac:inkMkLst>
            <pc:docMk/>
            <pc:sldMk cId="0" sldId="312"/>
            <ac:inkMk id="18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56.343" v="34" actId="478"/>
          <ac:inkMkLst>
            <pc:docMk/>
            <pc:sldMk cId="0" sldId="312"/>
            <ac:inkMk id="188" creationId="{00000000-0000-0000-0000-000000000000}"/>
          </ac:inkMkLst>
        </pc:inkChg>
      </pc:sldChg>
      <pc:sldChg chg="delSp modSp mod">
        <pc:chgData name="Hemanth Kumar  Tanneru" userId="e60da0a2-8f9f-43be-83b4-26a7a02c04c9" providerId="ADAL" clId="{9D85777F-AAC7-42E8-8DFC-BC16E7122DD7}" dt="2022-08-27T02:27:25.475" v="505" actId="478"/>
        <pc:sldMkLst>
          <pc:docMk/>
          <pc:sldMk cId="0" sldId="451"/>
        </pc:sldMkLst>
        <pc:spChg chg="mod">
          <ac:chgData name="Hemanth Kumar  Tanneru" userId="e60da0a2-8f9f-43be-83b4-26a7a02c04c9" providerId="ADAL" clId="{9D85777F-AAC7-42E8-8DFC-BC16E7122DD7}" dt="2022-08-27T02:27:22.823" v="504" actId="20577"/>
          <ac:spMkLst>
            <pc:docMk/>
            <pc:sldMk cId="0" sldId="451"/>
            <ac:spMk id="4" creationId="{00000000-0000-0000-0000-000000000000}"/>
          </ac:spMkLst>
        </pc:spChg>
        <pc:inkChg chg="del mod">
          <ac:chgData name="Hemanth Kumar  Tanneru" userId="e60da0a2-8f9f-43be-83b4-26a7a02c04c9" providerId="ADAL" clId="{9D85777F-AAC7-42E8-8DFC-BC16E7122DD7}" dt="2022-08-27T02:26:20.256" v="496" actId="478"/>
          <ac:inkMkLst>
            <pc:docMk/>
            <pc:sldMk cId="0" sldId="451"/>
            <ac:inkMk id="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7:03.435" v="499" actId="478"/>
          <ac:inkMkLst>
            <pc:docMk/>
            <pc:sldMk cId="0" sldId="451"/>
            <ac:inkMk id="1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6:25.714" v="497" actId="478"/>
          <ac:inkMkLst>
            <pc:docMk/>
            <pc:sldMk cId="0" sldId="451"/>
            <ac:inkMk id="1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6:52.124" v="498" actId="478"/>
          <ac:inkMkLst>
            <pc:docMk/>
            <pc:sldMk cId="0" sldId="451"/>
            <ac:inkMk id="1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7:14.080" v="501" actId="478"/>
          <ac:inkMkLst>
            <pc:docMk/>
            <pc:sldMk cId="0" sldId="451"/>
            <ac:inkMk id="1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7:25.475" v="505" actId="478"/>
          <ac:inkMkLst>
            <pc:docMk/>
            <pc:sldMk cId="0" sldId="451"/>
            <ac:inkMk id="1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7:11.388" v="500" actId="478"/>
          <ac:inkMkLst>
            <pc:docMk/>
            <pc:sldMk cId="0" sldId="451"/>
            <ac:inkMk id="1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6:17.085" v="494" actId="478"/>
          <ac:inkMkLst>
            <pc:docMk/>
            <pc:sldMk cId="0" sldId="451"/>
            <ac:inkMk id="1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6:12.989" v="493" actId="478"/>
          <ac:inkMkLst>
            <pc:docMk/>
            <pc:sldMk cId="0" sldId="451"/>
            <ac:inkMk id="1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6:12.989" v="493" actId="478"/>
          <ac:inkMkLst>
            <pc:docMk/>
            <pc:sldMk cId="0" sldId="451"/>
            <ac:inkMk id="2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6:12.989" v="493" actId="478"/>
          <ac:inkMkLst>
            <pc:docMk/>
            <pc:sldMk cId="0" sldId="451"/>
            <ac:inkMk id="2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6:12.989" v="493" actId="478"/>
          <ac:inkMkLst>
            <pc:docMk/>
            <pc:sldMk cId="0" sldId="451"/>
            <ac:inkMk id="2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6:12.989" v="493" actId="478"/>
          <ac:inkMkLst>
            <pc:docMk/>
            <pc:sldMk cId="0" sldId="451"/>
            <ac:inkMk id="2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6:12.989" v="493" actId="478"/>
          <ac:inkMkLst>
            <pc:docMk/>
            <pc:sldMk cId="0" sldId="451"/>
            <ac:inkMk id="2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6:12.989" v="493" actId="478"/>
          <ac:inkMkLst>
            <pc:docMk/>
            <pc:sldMk cId="0" sldId="451"/>
            <ac:inkMk id="2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6:12.989" v="493" actId="478"/>
          <ac:inkMkLst>
            <pc:docMk/>
            <pc:sldMk cId="0" sldId="451"/>
            <ac:inkMk id="2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6:12.989" v="493" actId="478"/>
          <ac:inkMkLst>
            <pc:docMk/>
            <pc:sldMk cId="0" sldId="451"/>
            <ac:inkMk id="3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6:12.989" v="493" actId="478"/>
          <ac:inkMkLst>
            <pc:docMk/>
            <pc:sldMk cId="0" sldId="451"/>
            <ac:inkMk id="3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6:12.989" v="493" actId="478"/>
          <ac:inkMkLst>
            <pc:docMk/>
            <pc:sldMk cId="0" sldId="451"/>
            <ac:inkMk id="3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6:12.989" v="493" actId="478"/>
          <ac:inkMkLst>
            <pc:docMk/>
            <pc:sldMk cId="0" sldId="451"/>
            <ac:inkMk id="3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6:12.989" v="493" actId="478"/>
          <ac:inkMkLst>
            <pc:docMk/>
            <pc:sldMk cId="0" sldId="451"/>
            <ac:inkMk id="34" creationId="{00000000-0000-0000-0000-000000000000}"/>
          </ac:inkMkLst>
        </pc:inkChg>
      </pc:sldChg>
      <pc:sldChg chg="delSp modSp mod">
        <pc:chgData name="Hemanth Kumar  Tanneru" userId="e60da0a2-8f9f-43be-83b4-26a7a02c04c9" providerId="ADAL" clId="{9D85777F-AAC7-42E8-8DFC-BC16E7122DD7}" dt="2022-08-27T02:28:41.370" v="521" actId="478"/>
        <pc:sldMkLst>
          <pc:docMk/>
          <pc:sldMk cId="0" sldId="452"/>
        </pc:sldMkLst>
        <pc:inkChg chg="del">
          <ac:chgData name="Hemanth Kumar  Tanneru" userId="e60da0a2-8f9f-43be-83b4-26a7a02c04c9" providerId="ADAL" clId="{9D85777F-AAC7-42E8-8DFC-BC16E7122DD7}" dt="2022-08-27T02:28:36.692" v="520" actId="478"/>
          <ac:inkMkLst>
            <pc:docMk/>
            <pc:sldMk cId="0" sldId="452"/>
            <ac:inkMk id="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8:19.688" v="513" actId="478"/>
          <ac:inkMkLst>
            <pc:docMk/>
            <pc:sldMk cId="0" sldId="452"/>
            <ac:inkMk id="1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8:34.120" v="519" actId="478"/>
          <ac:inkMkLst>
            <pc:docMk/>
            <pc:sldMk cId="0" sldId="452"/>
            <ac:inkMk id="12" creationId="{00000000-0000-0000-0000-000000000000}"/>
          </ac:inkMkLst>
        </pc:inkChg>
        <pc:inkChg chg="del mod">
          <ac:chgData name="Hemanth Kumar  Tanneru" userId="e60da0a2-8f9f-43be-83b4-26a7a02c04c9" providerId="ADAL" clId="{9D85777F-AAC7-42E8-8DFC-BC16E7122DD7}" dt="2022-08-27T02:28:30.774" v="518" actId="478"/>
          <ac:inkMkLst>
            <pc:docMk/>
            <pc:sldMk cId="0" sldId="452"/>
            <ac:inkMk id="1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8:14.134" v="512" actId="478"/>
          <ac:inkMkLst>
            <pc:docMk/>
            <pc:sldMk cId="0" sldId="452"/>
            <ac:inkMk id="1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8:24.824" v="515" actId="478"/>
          <ac:inkMkLst>
            <pc:docMk/>
            <pc:sldMk cId="0" sldId="452"/>
            <ac:inkMk id="1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8:22.696" v="514" actId="478"/>
          <ac:inkMkLst>
            <pc:docMk/>
            <pc:sldMk cId="0" sldId="452"/>
            <ac:inkMk id="1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8:27.140" v="516" actId="478"/>
          <ac:inkMkLst>
            <pc:docMk/>
            <pc:sldMk cId="0" sldId="452"/>
            <ac:inkMk id="1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8:41.370" v="521" actId="478"/>
          <ac:inkMkLst>
            <pc:docMk/>
            <pc:sldMk cId="0" sldId="452"/>
            <ac:inkMk id="20" creationId="{00000000-0000-0000-0000-000000000000}"/>
          </ac:inkMkLst>
        </pc:inkChg>
      </pc:sldChg>
      <pc:sldChg chg="delSp modSp mod">
        <pc:chgData name="Hemanth Kumar  Tanneru" userId="e60da0a2-8f9f-43be-83b4-26a7a02c04c9" providerId="ADAL" clId="{9D85777F-AAC7-42E8-8DFC-BC16E7122DD7}" dt="2022-08-27T02:27:45.335" v="509" actId="478"/>
        <pc:sldMkLst>
          <pc:docMk/>
          <pc:sldMk cId="0" sldId="454"/>
        </pc:sldMkLst>
        <pc:inkChg chg="del">
          <ac:chgData name="Hemanth Kumar  Tanneru" userId="e60da0a2-8f9f-43be-83b4-26a7a02c04c9" providerId="ADAL" clId="{9D85777F-AAC7-42E8-8DFC-BC16E7122DD7}" dt="2022-08-27T02:27:35.832" v="506" actId="478"/>
          <ac:inkMkLst>
            <pc:docMk/>
            <pc:sldMk cId="0" sldId="454"/>
            <ac:inkMk id="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7:35.832" v="506" actId="478"/>
          <ac:inkMkLst>
            <pc:docMk/>
            <pc:sldMk cId="0" sldId="454"/>
            <ac:inkMk id="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7:35.832" v="506" actId="478"/>
          <ac:inkMkLst>
            <pc:docMk/>
            <pc:sldMk cId="0" sldId="454"/>
            <ac:inkMk id="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7:35.832" v="506" actId="478"/>
          <ac:inkMkLst>
            <pc:docMk/>
            <pc:sldMk cId="0" sldId="454"/>
            <ac:inkMk id="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7:35.832" v="506" actId="478"/>
          <ac:inkMkLst>
            <pc:docMk/>
            <pc:sldMk cId="0" sldId="454"/>
            <ac:inkMk id="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7:35.832" v="506" actId="478"/>
          <ac:inkMkLst>
            <pc:docMk/>
            <pc:sldMk cId="0" sldId="454"/>
            <ac:inkMk id="1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7:35.832" v="506" actId="478"/>
          <ac:inkMkLst>
            <pc:docMk/>
            <pc:sldMk cId="0" sldId="454"/>
            <ac:inkMk id="1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7:35.832" v="506" actId="478"/>
          <ac:inkMkLst>
            <pc:docMk/>
            <pc:sldMk cId="0" sldId="454"/>
            <ac:inkMk id="1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7:35.832" v="506" actId="478"/>
          <ac:inkMkLst>
            <pc:docMk/>
            <pc:sldMk cId="0" sldId="454"/>
            <ac:inkMk id="1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7:35.832" v="506" actId="478"/>
          <ac:inkMkLst>
            <pc:docMk/>
            <pc:sldMk cId="0" sldId="454"/>
            <ac:inkMk id="1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7:35.832" v="506" actId="478"/>
          <ac:inkMkLst>
            <pc:docMk/>
            <pc:sldMk cId="0" sldId="454"/>
            <ac:inkMk id="1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7:35.832" v="506" actId="478"/>
          <ac:inkMkLst>
            <pc:docMk/>
            <pc:sldMk cId="0" sldId="454"/>
            <ac:inkMk id="1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7:35.832" v="506" actId="478"/>
          <ac:inkMkLst>
            <pc:docMk/>
            <pc:sldMk cId="0" sldId="454"/>
            <ac:inkMk id="1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7:35.832" v="506" actId="478"/>
          <ac:inkMkLst>
            <pc:docMk/>
            <pc:sldMk cId="0" sldId="454"/>
            <ac:inkMk id="1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7:35.832" v="506" actId="478"/>
          <ac:inkMkLst>
            <pc:docMk/>
            <pc:sldMk cId="0" sldId="454"/>
            <ac:inkMk id="1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7:35.832" v="506" actId="478"/>
          <ac:inkMkLst>
            <pc:docMk/>
            <pc:sldMk cId="0" sldId="454"/>
            <ac:inkMk id="2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7:35.832" v="506" actId="478"/>
          <ac:inkMkLst>
            <pc:docMk/>
            <pc:sldMk cId="0" sldId="454"/>
            <ac:inkMk id="2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7:35.832" v="506" actId="478"/>
          <ac:inkMkLst>
            <pc:docMk/>
            <pc:sldMk cId="0" sldId="454"/>
            <ac:inkMk id="2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7:35.832" v="506" actId="478"/>
          <ac:inkMkLst>
            <pc:docMk/>
            <pc:sldMk cId="0" sldId="454"/>
            <ac:inkMk id="2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7:35.832" v="506" actId="478"/>
          <ac:inkMkLst>
            <pc:docMk/>
            <pc:sldMk cId="0" sldId="454"/>
            <ac:inkMk id="2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7:35.832" v="506" actId="478"/>
          <ac:inkMkLst>
            <pc:docMk/>
            <pc:sldMk cId="0" sldId="454"/>
            <ac:inkMk id="2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7:35.832" v="506" actId="478"/>
          <ac:inkMkLst>
            <pc:docMk/>
            <pc:sldMk cId="0" sldId="454"/>
            <ac:inkMk id="2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7:35.832" v="506" actId="478"/>
          <ac:inkMkLst>
            <pc:docMk/>
            <pc:sldMk cId="0" sldId="454"/>
            <ac:inkMk id="2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7:35.832" v="506" actId="478"/>
          <ac:inkMkLst>
            <pc:docMk/>
            <pc:sldMk cId="0" sldId="454"/>
            <ac:inkMk id="2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7:35.832" v="506" actId="478"/>
          <ac:inkMkLst>
            <pc:docMk/>
            <pc:sldMk cId="0" sldId="454"/>
            <ac:inkMk id="2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7:35.832" v="506" actId="478"/>
          <ac:inkMkLst>
            <pc:docMk/>
            <pc:sldMk cId="0" sldId="454"/>
            <ac:inkMk id="3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7:35.832" v="506" actId="478"/>
          <ac:inkMkLst>
            <pc:docMk/>
            <pc:sldMk cId="0" sldId="454"/>
            <ac:inkMk id="3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7:35.832" v="506" actId="478"/>
          <ac:inkMkLst>
            <pc:docMk/>
            <pc:sldMk cId="0" sldId="454"/>
            <ac:inkMk id="3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7:35.832" v="506" actId="478"/>
          <ac:inkMkLst>
            <pc:docMk/>
            <pc:sldMk cId="0" sldId="454"/>
            <ac:inkMk id="3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7:35.832" v="506" actId="478"/>
          <ac:inkMkLst>
            <pc:docMk/>
            <pc:sldMk cId="0" sldId="454"/>
            <ac:inkMk id="3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7:35.832" v="506" actId="478"/>
          <ac:inkMkLst>
            <pc:docMk/>
            <pc:sldMk cId="0" sldId="454"/>
            <ac:inkMk id="3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7:35.832" v="506" actId="478"/>
          <ac:inkMkLst>
            <pc:docMk/>
            <pc:sldMk cId="0" sldId="454"/>
            <ac:inkMk id="3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7:35.832" v="506" actId="478"/>
          <ac:inkMkLst>
            <pc:docMk/>
            <pc:sldMk cId="0" sldId="454"/>
            <ac:inkMk id="3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7:35.832" v="506" actId="478"/>
          <ac:inkMkLst>
            <pc:docMk/>
            <pc:sldMk cId="0" sldId="454"/>
            <ac:inkMk id="3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7:35.832" v="506" actId="478"/>
          <ac:inkMkLst>
            <pc:docMk/>
            <pc:sldMk cId="0" sldId="454"/>
            <ac:inkMk id="3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7:35.832" v="506" actId="478"/>
          <ac:inkMkLst>
            <pc:docMk/>
            <pc:sldMk cId="0" sldId="454"/>
            <ac:inkMk id="4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7:35.832" v="506" actId="478"/>
          <ac:inkMkLst>
            <pc:docMk/>
            <pc:sldMk cId="0" sldId="454"/>
            <ac:inkMk id="4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7:35.832" v="506" actId="478"/>
          <ac:inkMkLst>
            <pc:docMk/>
            <pc:sldMk cId="0" sldId="454"/>
            <ac:inkMk id="4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7:35.832" v="506" actId="478"/>
          <ac:inkMkLst>
            <pc:docMk/>
            <pc:sldMk cId="0" sldId="454"/>
            <ac:inkMk id="4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7:35.832" v="506" actId="478"/>
          <ac:inkMkLst>
            <pc:docMk/>
            <pc:sldMk cId="0" sldId="454"/>
            <ac:inkMk id="4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7:35.832" v="506" actId="478"/>
          <ac:inkMkLst>
            <pc:docMk/>
            <pc:sldMk cId="0" sldId="454"/>
            <ac:inkMk id="4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7:35.832" v="506" actId="478"/>
          <ac:inkMkLst>
            <pc:docMk/>
            <pc:sldMk cId="0" sldId="454"/>
            <ac:inkMk id="4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7:35.832" v="506" actId="478"/>
          <ac:inkMkLst>
            <pc:docMk/>
            <pc:sldMk cId="0" sldId="454"/>
            <ac:inkMk id="4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7:35.832" v="506" actId="478"/>
          <ac:inkMkLst>
            <pc:docMk/>
            <pc:sldMk cId="0" sldId="454"/>
            <ac:inkMk id="4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7:35.832" v="506" actId="478"/>
          <ac:inkMkLst>
            <pc:docMk/>
            <pc:sldMk cId="0" sldId="454"/>
            <ac:inkMk id="4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7:35.832" v="506" actId="478"/>
          <ac:inkMkLst>
            <pc:docMk/>
            <pc:sldMk cId="0" sldId="454"/>
            <ac:inkMk id="5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7:35.832" v="506" actId="478"/>
          <ac:inkMkLst>
            <pc:docMk/>
            <pc:sldMk cId="0" sldId="454"/>
            <ac:inkMk id="5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7:35.832" v="506" actId="478"/>
          <ac:inkMkLst>
            <pc:docMk/>
            <pc:sldMk cId="0" sldId="454"/>
            <ac:inkMk id="5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7:35.832" v="506" actId="478"/>
          <ac:inkMkLst>
            <pc:docMk/>
            <pc:sldMk cId="0" sldId="454"/>
            <ac:inkMk id="5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7:35.832" v="506" actId="478"/>
          <ac:inkMkLst>
            <pc:docMk/>
            <pc:sldMk cId="0" sldId="454"/>
            <ac:inkMk id="5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7:35.832" v="506" actId="478"/>
          <ac:inkMkLst>
            <pc:docMk/>
            <pc:sldMk cId="0" sldId="454"/>
            <ac:inkMk id="5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7:35.832" v="506" actId="478"/>
          <ac:inkMkLst>
            <pc:docMk/>
            <pc:sldMk cId="0" sldId="454"/>
            <ac:inkMk id="5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7:35.832" v="506" actId="478"/>
          <ac:inkMkLst>
            <pc:docMk/>
            <pc:sldMk cId="0" sldId="454"/>
            <ac:inkMk id="5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7:35.832" v="506" actId="478"/>
          <ac:inkMkLst>
            <pc:docMk/>
            <pc:sldMk cId="0" sldId="454"/>
            <ac:inkMk id="5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7:35.832" v="506" actId="478"/>
          <ac:inkMkLst>
            <pc:docMk/>
            <pc:sldMk cId="0" sldId="454"/>
            <ac:inkMk id="5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7:35.832" v="506" actId="478"/>
          <ac:inkMkLst>
            <pc:docMk/>
            <pc:sldMk cId="0" sldId="454"/>
            <ac:inkMk id="6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7:35.832" v="506" actId="478"/>
          <ac:inkMkLst>
            <pc:docMk/>
            <pc:sldMk cId="0" sldId="454"/>
            <ac:inkMk id="61" creationId="{00000000-0000-0000-0000-000000000000}"/>
          </ac:inkMkLst>
        </pc:inkChg>
        <pc:inkChg chg="del mod">
          <ac:chgData name="Hemanth Kumar  Tanneru" userId="e60da0a2-8f9f-43be-83b4-26a7a02c04c9" providerId="ADAL" clId="{9D85777F-AAC7-42E8-8DFC-BC16E7122DD7}" dt="2022-08-27T02:27:45.335" v="509" actId="478"/>
          <ac:inkMkLst>
            <pc:docMk/>
            <pc:sldMk cId="0" sldId="454"/>
            <ac:inkMk id="6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7:35.832" v="506" actId="478"/>
          <ac:inkMkLst>
            <pc:docMk/>
            <pc:sldMk cId="0" sldId="454"/>
            <ac:inkMk id="6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7:41.108" v="507" actId="478"/>
          <ac:inkMkLst>
            <pc:docMk/>
            <pc:sldMk cId="0" sldId="454"/>
            <ac:inkMk id="6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7:41.108" v="507" actId="478"/>
          <ac:inkMkLst>
            <pc:docMk/>
            <pc:sldMk cId="0" sldId="454"/>
            <ac:inkMk id="6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7:41.108" v="507" actId="478"/>
          <ac:inkMkLst>
            <pc:docMk/>
            <pc:sldMk cId="0" sldId="454"/>
            <ac:inkMk id="6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7:41.108" v="507" actId="478"/>
          <ac:inkMkLst>
            <pc:docMk/>
            <pc:sldMk cId="0" sldId="454"/>
            <ac:inkMk id="6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7:41.108" v="507" actId="478"/>
          <ac:inkMkLst>
            <pc:docMk/>
            <pc:sldMk cId="0" sldId="454"/>
            <ac:inkMk id="6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7:41.108" v="507" actId="478"/>
          <ac:inkMkLst>
            <pc:docMk/>
            <pc:sldMk cId="0" sldId="454"/>
            <ac:inkMk id="6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7:35.832" v="506" actId="478"/>
          <ac:inkMkLst>
            <pc:docMk/>
            <pc:sldMk cId="0" sldId="454"/>
            <ac:inkMk id="7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7:41.108" v="507" actId="478"/>
          <ac:inkMkLst>
            <pc:docMk/>
            <pc:sldMk cId="0" sldId="454"/>
            <ac:inkMk id="7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7:41.108" v="507" actId="478"/>
          <ac:inkMkLst>
            <pc:docMk/>
            <pc:sldMk cId="0" sldId="454"/>
            <ac:inkMk id="7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7:41.108" v="507" actId="478"/>
          <ac:inkMkLst>
            <pc:docMk/>
            <pc:sldMk cId="0" sldId="454"/>
            <ac:inkMk id="7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7:35.832" v="506" actId="478"/>
          <ac:inkMkLst>
            <pc:docMk/>
            <pc:sldMk cId="0" sldId="454"/>
            <ac:inkMk id="74" creationId="{00000000-0000-0000-0000-000000000000}"/>
          </ac:inkMkLst>
        </pc:inkChg>
      </pc:sldChg>
      <pc:sldChg chg="addSp delSp modSp mod">
        <pc:chgData name="Hemanth Kumar  Tanneru" userId="e60da0a2-8f9f-43be-83b4-26a7a02c04c9" providerId="ADAL" clId="{9D85777F-AAC7-42E8-8DFC-BC16E7122DD7}" dt="2022-08-27T02:33:07.329" v="567" actId="478"/>
        <pc:sldMkLst>
          <pc:docMk/>
          <pc:sldMk cId="0" sldId="460"/>
        </pc:sldMkLst>
        <pc:inkChg chg="del mod">
          <ac:chgData name="Hemanth Kumar  Tanneru" userId="e60da0a2-8f9f-43be-83b4-26a7a02c04c9" providerId="ADAL" clId="{9D85777F-AAC7-42E8-8DFC-BC16E7122DD7}" dt="2022-08-27T02:33:01.297" v="565" actId="478"/>
          <ac:inkMkLst>
            <pc:docMk/>
            <pc:sldMk cId="0" sldId="460"/>
            <ac:inkMk id="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3:04.835" v="566" actId="478"/>
          <ac:inkMkLst>
            <pc:docMk/>
            <pc:sldMk cId="0" sldId="460"/>
            <ac:inkMk id="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2:44.797" v="557" actId="478"/>
          <ac:inkMkLst>
            <pc:docMk/>
            <pc:sldMk cId="0" sldId="460"/>
            <ac:inkMk id="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2:41.689" v="556" actId="478"/>
          <ac:inkMkLst>
            <pc:docMk/>
            <pc:sldMk cId="0" sldId="460"/>
            <ac:inkMk id="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2:36.559" v="555" actId="478"/>
          <ac:inkMkLst>
            <pc:docMk/>
            <pc:sldMk cId="0" sldId="460"/>
            <ac:inkMk id="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2:36.559" v="555" actId="478"/>
          <ac:inkMkLst>
            <pc:docMk/>
            <pc:sldMk cId="0" sldId="460"/>
            <ac:inkMk id="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2:36.559" v="555" actId="478"/>
          <ac:inkMkLst>
            <pc:docMk/>
            <pc:sldMk cId="0" sldId="460"/>
            <ac:inkMk id="1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2:36.559" v="555" actId="478"/>
          <ac:inkMkLst>
            <pc:docMk/>
            <pc:sldMk cId="0" sldId="460"/>
            <ac:inkMk id="1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2:36.559" v="555" actId="478"/>
          <ac:inkMkLst>
            <pc:docMk/>
            <pc:sldMk cId="0" sldId="460"/>
            <ac:inkMk id="1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2:36.559" v="555" actId="478"/>
          <ac:inkMkLst>
            <pc:docMk/>
            <pc:sldMk cId="0" sldId="460"/>
            <ac:inkMk id="1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2:36.559" v="555" actId="478"/>
          <ac:inkMkLst>
            <pc:docMk/>
            <pc:sldMk cId="0" sldId="460"/>
            <ac:inkMk id="1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2:36.559" v="555" actId="478"/>
          <ac:inkMkLst>
            <pc:docMk/>
            <pc:sldMk cId="0" sldId="460"/>
            <ac:inkMk id="1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2:36.559" v="555" actId="478"/>
          <ac:inkMkLst>
            <pc:docMk/>
            <pc:sldMk cId="0" sldId="460"/>
            <ac:inkMk id="2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2:36.559" v="555" actId="478"/>
          <ac:inkMkLst>
            <pc:docMk/>
            <pc:sldMk cId="0" sldId="460"/>
            <ac:inkMk id="2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2:36.559" v="555" actId="478"/>
          <ac:inkMkLst>
            <pc:docMk/>
            <pc:sldMk cId="0" sldId="460"/>
            <ac:inkMk id="2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2:36.559" v="555" actId="478"/>
          <ac:inkMkLst>
            <pc:docMk/>
            <pc:sldMk cId="0" sldId="460"/>
            <ac:inkMk id="2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2:36.559" v="555" actId="478"/>
          <ac:inkMkLst>
            <pc:docMk/>
            <pc:sldMk cId="0" sldId="460"/>
            <ac:inkMk id="2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2:36.559" v="555" actId="478"/>
          <ac:inkMkLst>
            <pc:docMk/>
            <pc:sldMk cId="0" sldId="460"/>
            <ac:inkMk id="2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2:56.922" v="562" actId="478"/>
          <ac:inkMkLst>
            <pc:docMk/>
            <pc:sldMk cId="0" sldId="460"/>
            <ac:inkMk id="29" creationId="{00000000-0000-0000-0000-000000000000}"/>
          </ac:inkMkLst>
        </pc:inkChg>
        <pc:inkChg chg="del mod">
          <ac:chgData name="Hemanth Kumar  Tanneru" userId="e60da0a2-8f9f-43be-83b4-26a7a02c04c9" providerId="ADAL" clId="{9D85777F-AAC7-42E8-8DFC-BC16E7122DD7}" dt="2022-08-27T02:32:53.465" v="561" actId="478"/>
          <ac:inkMkLst>
            <pc:docMk/>
            <pc:sldMk cId="0" sldId="460"/>
            <ac:inkMk id="3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3:07.329" v="567" actId="478"/>
          <ac:inkMkLst>
            <pc:docMk/>
            <pc:sldMk cId="0" sldId="460"/>
            <ac:inkMk id="3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2:48.004" v="558" actId="478"/>
          <ac:inkMkLst>
            <pc:docMk/>
            <pc:sldMk cId="0" sldId="460"/>
            <ac:inkMk id="3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2:51" v="559" actId="478"/>
          <ac:inkMkLst>
            <pc:docMk/>
            <pc:sldMk cId="0" sldId="460"/>
            <ac:inkMk id="3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2:36.559" v="555" actId="478"/>
          <ac:inkMkLst>
            <pc:docMk/>
            <pc:sldMk cId="0" sldId="460"/>
            <ac:inkMk id="34" creationId="{00000000-0000-0000-0000-000000000000}"/>
          </ac:inkMkLst>
        </pc:inkChg>
        <pc:inkChg chg="add del mod">
          <ac:chgData name="Hemanth Kumar  Tanneru" userId="e60da0a2-8f9f-43be-83b4-26a7a02c04c9" providerId="ADAL" clId="{9D85777F-AAC7-42E8-8DFC-BC16E7122DD7}" dt="2022-08-27T02:32:19.684" v="554" actId="478"/>
          <ac:inkMkLst>
            <pc:docMk/>
            <pc:sldMk cId="0" sldId="460"/>
            <ac:inkMk id="35" creationId="{A5BC05A5-E3E6-4385-B548-BD2769C4EF7A}"/>
          </ac:inkMkLst>
        </pc:inkChg>
        <pc:inkChg chg="add del mod">
          <ac:chgData name="Hemanth Kumar  Tanneru" userId="e60da0a2-8f9f-43be-83b4-26a7a02c04c9" providerId="ADAL" clId="{9D85777F-AAC7-42E8-8DFC-BC16E7122DD7}" dt="2022-08-27T02:32:19.684" v="554" actId="478"/>
          <ac:inkMkLst>
            <pc:docMk/>
            <pc:sldMk cId="0" sldId="460"/>
            <ac:inkMk id="36" creationId="{2EF2667D-EEB8-4E9D-859C-E6491C6E14A8}"/>
          </ac:inkMkLst>
        </pc:inkChg>
        <pc:inkChg chg="add del mod">
          <ac:chgData name="Hemanth Kumar  Tanneru" userId="e60da0a2-8f9f-43be-83b4-26a7a02c04c9" providerId="ADAL" clId="{9D85777F-AAC7-42E8-8DFC-BC16E7122DD7}" dt="2022-08-27T02:32:19.684" v="554" actId="478"/>
          <ac:inkMkLst>
            <pc:docMk/>
            <pc:sldMk cId="0" sldId="460"/>
            <ac:inkMk id="37" creationId="{B6BE1DBF-765A-4CED-993B-5A59936AE7D4}"/>
          </ac:inkMkLst>
        </pc:inkChg>
        <pc:inkChg chg="add del mod">
          <ac:chgData name="Hemanth Kumar  Tanneru" userId="e60da0a2-8f9f-43be-83b4-26a7a02c04c9" providerId="ADAL" clId="{9D85777F-AAC7-42E8-8DFC-BC16E7122DD7}" dt="2022-08-27T02:32:19.684" v="554" actId="478"/>
          <ac:inkMkLst>
            <pc:docMk/>
            <pc:sldMk cId="0" sldId="460"/>
            <ac:inkMk id="38" creationId="{4755FFC7-57B9-43AA-A23D-F96C79DBA2BB}"/>
          </ac:inkMkLst>
        </pc:inkChg>
        <pc:inkChg chg="add del mod">
          <ac:chgData name="Hemanth Kumar  Tanneru" userId="e60da0a2-8f9f-43be-83b4-26a7a02c04c9" providerId="ADAL" clId="{9D85777F-AAC7-42E8-8DFC-BC16E7122DD7}" dt="2022-08-27T02:32:19.684" v="554" actId="478"/>
          <ac:inkMkLst>
            <pc:docMk/>
            <pc:sldMk cId="0" sldId="460"/>
            <ac:inkMk id="39" creationId="{9D19F3AB-AD02-4C8E-9F03-A54C433B62E7}"/>
          </ac:inkMkLst>
        </pc:inkChg>
        <pc:inkChg chg="add del mod">
          <ac:chgData name="Hemanth Kumar  Tanneru" userId="e60da0a2-8f9f-43be-83b4-26a7a02c04c9" providerId="ADAL" clId="{9D85777F-AAC7-42E8-8DFC-BC16E7122DD7}" dt="2022-08-27T02:32:19.684" v="554" actId="478"/>
          <ac:inkMkLst>
            <pc:docMk/>
            <pc:sldMk cId="0" sldId="460"/>
            <ac:inkMk id="40" creationId="{CD0116E8-64B5-4F30-9245-2714AD19A978}"/>
          </ac:inkMkLst>
        </pc:inkChg>
      </pc:sldChg>
      <pc:sldChg chg="delSp mod">
        <pc:chgData name="Hemanth Kumar  Tanneru" userId="e60da0a2-8f9f-43be-83b4-26a7a02c04c9" providerId="ADAL" clId="{9D85777F-AAC7-42E8-8DFC-BC16E7122DD7}" dt="2022-08-27T02:34:53.433" v="575" actId="478"/>
        <pc:sldMkLst>
          <pc:docMk/>
          <pc:sldMk cId="0" sldId="461"/>
        </pc:sldMkLst>
        <pc:inkChg chg="del">
          <ac:chgData name="Hemanth Kumar  Tanneru" userId="e60da0a2-8f9f-43be-83b4-26a7a02c04c9" providerId="ADAL" clId="{9D85777F-AAC7-42E8-8DFC-BC16E7122DD7}" dt="2022-08-27T02:34:53.433" v="575" actId="478"/>
          <ac:inkMkLst>
            <pc:docMk/>
            <pc:sldMk cId="0" sldId="461"/>
            <ac:inkMk id="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4:30.635" v="571" actId="478"/>
          <ac:inkMkLst>
            <pc:docMk/>
            <pc:sldMk cId="0" sldId="461"/>
            <ac:inkMk id="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4:27.753" v="570" actId="478"/>
          <ac:inkMkLst>
            <pc:docMk/>
            <pc:sldMk cId="0" sldId="461"/>
            <ac:inkMk id="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4:37.807" v="573" actId="478"/>
          <ac:inkMkLst>
            <pc:docMk/>
            <pc:sldMk cId="0" sldId="461"/>
            <ac:inkMk id="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4:34.987" v="572" actId="478"/>
          <ac:inkMkLst>
            <pc:docMk/>
            <pc:sldMk cId="0" sldId="461"/>
            <ac:inkMk id="1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4:40.644" v="574" actId="478"/>
          <ac:inkMkLst>
            <pc:docMk/>
            <pc:sldMk cId="0" sldId="461"/>
            <ac:inkMk id="12" creationId="{00000000-0000-0000-0000-000000000000}"/>
          </ac:inkMkLst>
        </pc:inkChg>
      </pc:sldChg>
      <pc:sldChg chg="delSp mod">
        <pc:chgData name="Hemanth Kumar  Tanneru" userId="e60da0a2-8f9f-43be-83b4-26a7a02c04c9" providerId="ADAL" clId="{9D85777F-AAC7-42E8-8DFC-BC16E7122DD7}" dt="2022-08-27T02:33:57.768" v="569" actId="478"/>
        <pc:sldMkLst>
          <pc:docMk/>
          <pc:sldMk cId="0" sldId="462"/>
        </pc:sldMkLst>
        <pc:inkChg chg="del">
          <ac:chgData name="Hemanth Kumar  Tanneru" userId="e60da0a2-8f9f-43be-83b4-26a7a02c04c9" providerId="ADAL" clId="{9D85777F-AAC7-42E8-8DFC-BC16E7122DD7}" dt="2022-08-27T02:33:53.648" v="568" actId="478"/>
          <ac:inkMkLst>
            <pc:docMk/>
            <pc:sldMk cId="0" sldId="462"/>
            <ac:inkMk id="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3:57.768" v="569" actId="478"/>
          <ac:inkMkLst>
            <pc:docMk/>
            <pc:sldMk cId="0" sldId="462"/>
            <ac:inkMk id="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3:57.768" v="569" actId="478"/>
          <ac:inkMkLst>
            <pc:docMk/>
            <pc:sldMk cId="0" sldId="462"/>
            <ac:inkMk id="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3:53.648" v="568" actId="478"/>
          <ac:inkMkLst>
            <pc:docMk/>
            <pc:sldMk cId="0" sldId="462"/>
            <ac:inkMk id="8" creationId="{00000000-0000-0000-0000-000000000000}"/>
          </ac:inkMkLst>
        </pc:inkChg>
      </pc:sldChg>
      <pc:sldChg chg="delSp modSp mod">
        <pc:chgData name="Hemanth Kumar  Tanneru" userId="e60da0a2-8f9f-43be-83b4-26a7a02c04c9" providerId="ADAL" clId="{9D85777F-AAC7-42E8-8DFC-BC16E7122DD7}" dt="2022-08-27T02:37:44.995" v="607" actId="478"/>
        <pc:sldMkLst>
          <pc:docMk/>
          <pc:sldMk cId="0" sldId="463"/>
        </pc:sldMkLst>
        <pc:grpChg chg="mod">
          <ac:chgData name="Hemanth Kumar  Tanneru" userId="e60da0a2-8f9f-43be-83b4-26a7a02c04c9" providerId="ADAL" clId="{9D85777F-AAC7-42E8-8DFC-BC16E7122DD7}" dt="2022-08-27T02:37:01.144" v="597" actId="1076"/>
          <ac:grpSpMkLst>
            <pc:docMk/>
            <pc:sldMk cId="0" sldId="463"/>
            <ac:grpSpMk id="24" creationId="{00000000-0000-0000-0000-000000000000}"/>
          </ac:grpSpMkLst>
        </pc:grpChg>
        <pc:inkChg chg="del">
          <ac:chgData name="Hemanth Kumar  Tanneru" userId="e60da0a2-8f9f-43be-83b4-26a7a02c04c9" providerId="ADAL" clId="{9D85777F-AAC7-42E8-8DFC-BC16E7122DD7}" dt="2022-08-27T02:36:58.376" v="596" actId="478"/>
          <ac:inkMkLst>
            <pc:docMk/>
            <pc:sldMk cId="0" sldId="463"/>
            <ac:inkMk id="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7:28.453" v="603" actId="478"/>
          <ac:inkMkLst>
            <pc:docMk/>
            <pc:sldMk cId="0" sldId="463"/>
            <ac:inkMk id="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7:33.109" v="604" actId="478"/>
          <ac:inkMkLst>
            <pc:docMk/>
            <pc:sldMk cId="0" sldId="463"/>
            <ac:inkMk id="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6:53.568" v="595" actId="478"/>
          <ac:inkMkLst>
            <pc:docMk/>
            <pc:sldMk cId="0" sldId="463"/>
            <ac:inkMk id="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7:41.683" v="606" actId="478"/>
          <ac:inkMkLst>
            <pc:docMk/>
            <pc:sldMk cId="0" sldId="463"/>
            <ac:inkMk id="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7:44.995" v="607" actId="478"/>
          <ac:inkMkLst>
            <pc:docMk/>
            <pc:sldMk cId="0" sldId="463"/>
            <ac:inkMk id="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7:05.592" v="598" actId="478"/>
          <ac:inkMkLst>
            <pc:docMk/>
            <pc:sldMk cId="0" sldId="463"/>
            <ac:inkMk id="1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7:41.683" v="606" actId="478"/>
          <ac:inkMkLst>
            <pc:docMk/>
            <pc:sldMk cId="0" sldId="463"/>
            <ac:inkMk id="1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7:41.683" v="606" actId="478"/>
          <ac:inkMkLst>
            <pc:docMk/>
            <pc:sldMk cId="0" sldId="463"/>
            <ac:inkMk id="1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7:18.066" v="600" actId="478"/>
          <ac:inkMkLst>
            <pc:docMk/>
            <pc:sldMk cId="0" sldId="463"/>
            <ac:inkMk id="1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7:21.668" v="601" actId="478"/>
          <ac:inkMkLst>
            <pc:docMk/>
            <pc:sldMk cId="0" sldId="463"/>
            <ac:inkMk id="1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7:24.512" v="602" actId="478"/>
          <ac:inkMkLst>
            <pc:docMk/>
            <pc:sldMk cId="0" sldId="463"/>
            <ac:inkMk id="1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7:18.066" v="600" actId="478"/>
          <ac:inkMkLst>
            <pc:docMk/>
            <pc:sldMk cId="0" sldId="463"/>
            <ac:inkMk id="1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7:10.826" v="599" actId="478"/>
          <ac:inkMkLst>
            <pc:docMk/>
            <pc:sldMk cId="0" sldId="463"/>
            <ac:inkMk id="1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7:37.036" v="605" actId="478"/>
          <ac:inkMkLst>
            <pc:docMk/>
            <pc:sldMk cId="0" sldId="463"/>
            <ac:inkMk id="1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7:10.826" v="599" actId="478"/>
          <ac:inkMkLst>
            <pc:docMk/>
            <pc:sldMk cId="0" sldId="463"/>
            <ac:inkMk id="1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7:10.826" v="599" actId="478"/>
          <ac:inkMkLst>
            <pc:docMk/>
            <pc:sldMk cId="0" sldId="463"/>
            <ac:inkMk id="2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7:10.826" v="599" actId="478"/>
          <ac:inkMkLst>
            <pc:docMk/>
            <pc:sldMk cId="0" sldId="463"/>
            <ac:inkMk id="2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7:10.826" v="599" actId="478"/>
          <ac:inkMkLst>
            <pc:docMk/>
            <pc:sldMk cId="0" sldId="463"/>
            <ac:inkMk id="2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7:10.826" v="599" actId="478"/>
          <ac:inkMkLst>
            <pc:docMk/>
            <pc:sldMk cId="0" sldId="463"/>
            <ac:inkMk id="2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7:10.826" v="599" actId="478"/>
          <ac:inkMkLst>
            <pc:docMk/>
            <pc:sldMk cId="0" sldId="463"/>
            <ac:inkMk id="3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7:10.826" v="599" actId="478"/>
          <ac:inkMkLst>
            <pc:docMk/>
            <pc:sldMk cId="0" sldId="463"/>
            <ac:inkMk id="31" creationId="{00000000-0000-0000-0000-000000000000}"/>
          </ac:inkMkLst>
        </pc:inkChg>
      </pc:sldChg>
      <pc:sldChg chg="delSp mod">
        <pc:chgData name="Hemanth Kumar  Tanneru" userId="e60da0a2-8f9f-43be-83b4-26a7a02c04c9" providerId="ADAL" clId="{9D85777F-AAC7-42E8-8DFC-BC16E7122DD7}" dt="2022-08-27T02:36:41.225" v="594" actId="478"/>
        <pc:sldMkLst>
          <pc:docMk/>
          <pc:sldMk cId="0" sldId="466"/>
        </pc:sldMkLst>
        <pc:inkChg chg="del">
          <ac:chgData name="Hemanth Kumar  Tanneru" userId="e60da0a2-8f9f-43be-83b4-26a7a02c04c9" providerId="ADAL" clId="{9D85777F-AAC7-42E8-8DFC-BC16E7122DD7}" dt="2022-08-27T02:36:38.439" v="593" actId="478"/>
          <ac:inkMkLst>
            <pc:docMk/>
            <pc:sldMk cId="0" sldId="466"/>
            <ac:inkMk id="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6:41.225" v="594" actId="478"/>
          <ac:inkMkLst>
            <pc:docMk/>
            <pc:sldMk cId="0" sldId="466"/>
            <ac:inkMk id="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6:25.347" v="590" actId="478"/>
          <ac:inkMkLst>
            <pc:docMk/>
            <pc:sldMk cId="0" sldId="466"/>
            <ac:inkMk id="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6:35.298" v="592" actId="478"/>
          <ac:inkMkLst>
            <pc:docMk/>
            <pc:sldMk cId="0" sldId="466"/>
            <ac:inkMk id="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6:35.298" v="592" actId="478"/>
          <ac:inkMkLst>
            <pc:docMk/>
            <pc:sldMk cId="0" sldId="466"/>
            <ac:inkMk id="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6:35.298" v="592" actId="478"/>
          <ac:inkMkLst>
            <pc:docMk/>
            <pc:sldMk cId="0" sldId="466"/>
            <ac:inkMk id="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6:35.298" v="592" actId="478"/>
          <ac:inkMkLst>
            <pc:docMk/>
            <pc:sldMk cId="0" sldId="466"/>
            <ac:inkMk id="1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6:35.298" v="592" actId="478"/>
          <ac:inkMkLst>
            <pc:docMk/>
            <pc:sldMk cId="0" sldId="466"/>
            <ac:inkMk id="1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6:35.298" v="592" actId="478"/>
          <ac:inkMkLst>
            <pc:docMk/>
            <pc:sldMk cId="0" sldId="466"/>
            <ac:inkMk id="1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6:35.298" v="592" actId="478"/>
          <ac:inkMkLst>
            <pc:docMk/>
            <pc:sldMk cId="0" sldId="466"/>
            <ac:inkMk id="1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6:23.250" v="589" actId="478"/>
          <ac:inkMkLst>
            <pc:docMk/>
            <pc:sldMk cId="0" sldId="466"/>
            <ac:inkMk id="1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6:35.298" v="592" actId="478"/>
          <ac:inkMkLst>
            <pc:docMk/>
            <pc:sldMk cId="0" sldId="466"/>
            <ac:inkMk id="1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6:35.298" v="592" actId="478"/>
          <ac:inkMkLst>
            <pc:docMk/>
            <pc:sldMk cId="0" sldId="466"/>
            <ac:inkMk id="1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6:35.298" v="592" actId="478"/>
          <ac:inkMkLst>
            <pc:docMk/>
            <pc:sldMk cId="0" sldId="466"/>
            <ac:inkMk id="1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6:35.298" v="592" actId="478"/>
          <ac:inkMkLst>
            <pc:docMk/>
            <pc:sldMk cId="0" sldId="466"/>
            <ac:inkMk id="1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6:35.298" v="592" actId="478"/>
          <ac:inkMkLst>
            <pc:docMk/>
            <pc:sldMk cId="0" sldId="466"/>
            <ac:inkMk id="1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6:35.298" v="592" actId="478"/>
          <ac:inkMkLst>
            <pc:docMk/>
            <pc:sldMk cId="0" sldId="466"/>
            <ac:inkMk id="2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6:35.298" v="592" actId="478"/>
          <ac:inkMkLst>
            <pc:docMk/>
            <pc:sldMk cId="0" sldId="466"/>
            <ac:inkMk id="2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6:19.636" v="588" actId="478"/>
          <ac:inkMkLst>
            <pc:docMk/>
            <pc:sldMk cId="0" sldId="466"/>
            <ac:inkMk id="2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6:19.636" v="588" actId="478"/>
          <ac:inkMkLst>
            <pc:docMk/>
            <pc:sldMk cId="0" sldId="466"/>
            <ac:inkMk id="2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6:19.636" v="588" actId="478"/>
          <ac:inkMkLst>
            <pc:docMk/>
            <pc:sldMk cId="0" sldId="466"/>
            <ac:inkMk id="2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6:19.636" v="588" actId="478"/>
          <ac:inkMkLst>
            <pc:docMk/>
            <pc:sldMk cId="0" sldId="466"/>
            <ac:inkMk id="2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6:19.636" v="588" actId="478"/>
          <ac:inkMkLst>
            <pc:docMk/>
            <pc:sldMk cId="0" sldId="466"/>
            <ac:inkMk id="2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6:19.636" v="588" actId="478"/>
          <ac:inkMkLst>
            <pc:docMk/>
            <pc:sldMk cId="0" sldId="466"/>
            <ac:inkMk id="2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6:19.636" v="588" actId="478"/>
          <ac:inkMkLst>
            <pc:docMk/>
            <pc:sldMk cId="0" sldId="466"/>
            <ac:inkMk id="2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6:19.636" v="588" actId="478"/>
          <ac:inkMkLst>
            <pc:docMk/>
            <pc:sldMk cId="0" sldId="466"/>
            <ac:inkMk id="2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6:19.636" v="588" actId="478"/>
          <ac:inkMkLst>
            <pc:docMk/>
            <pc:sldMk cId="0" sldId="466"/>
            <ac:inkMk id="3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6:19.636" v="588" actId="478"/>
          <ac:inkMkLst>
            <pc:docMk/>
            <pc:sldMk cId="0" sldId="466"/>
            <ac:inkMk id="3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6:19.636" v="588" actId="478"/>
          <ac:inkMkLst>
            <pc:docMk/>
            <pc:sldMk cId="0" sldId="466"/>
            <ac:inkMk id="3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6:19.636" v="588" actId="478"/>
          <ac:inkMkLst>
            <pc:docMk/>
            <pc:sldMk cId="0" sldId="466"/>
            <ac:inkMk id="3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6:19.636" v="588" actId="478"/>
          <ac:inkMkLst>
            <pc:docMk/>
            <pc:sldMk cId="0" sldId="466"/>
            <ac:inkMk id="3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6:19.636" v="588" actId="478"/>
          <ac:inkMkLst>
            <pc:docMk/>
            <pc:sldMk cId="0" sldId="466"/>
            <ac:inkMk id="3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6:19.636" v="588" actId="478"/>
          <ac:inkMkLst>
            <pc:docMk/>
            <pc:sldMk cId="0" sldId="466"/>
            <ac:inkMk id="3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6:19.636" v="588" actId="478"/>
          <ac:inkMkLst>
            <pc:docMk/>
            <pc:sldMk cId="0" sldId="466"/>
            <ac:inkMk id="3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6:19.636" v="588" actId="478"/>
          <ac:inkMkLst>
            <pc:docMk/>
            <pc:sldMk cId="0" sldId="466"/>
            <ac:inkMk id="3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6:19.636" v="588" actId="478"/>
          <ac:inkMkLst>
            <pc:docMk/>
            <pc:sldMk cId="0" sldId="466"/>
            <ac:inkMk id="3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6:19.636" v="588" actId="478"/>
          <ac:inkMkLst>
            <pc:docMk/>
            <pc:sldMk cId="0" sldId="466"/>
            <ac:inkMk id="4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6:19.636" v="588" actId="478"/>
          <ac:inkMkLst>
            <pc:docMk/>
            <pc:sldMk cId="0" sldId="466"/>
            <ac:inkMk id="4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6:19.636" v="588" actId="478"/>
          <ac:inkMkLst>
            <pc:docMk/>
            <pc:sldMk cId="0" sldId="466"/>
            <ac:inkMk id="4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6:29.389" v="591" actId="478"/>
          <ac:inkMkLst>
            <pc:docMk/>
            <pc:sldMk cId="0" sldId="466"/>
            <ac:inkMk id="4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6:19.636" v="588" actId="478"/>
          <ac:inkMkLst>
            <pc:docMk/>
            <pc:sldMk cId="0" sldId="466"/>
            <ac:inkMk id="4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6:19.636" v="588" actId="478"/>
          <ac:inkMkLst>
            <pc:docMk/>
            <pc:sldMk cId="0" sldId="466"/>
            <ac:inkMk id="4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6:19.636" v="588" actId="478"/>
          <ac:inkMkLst>
            <pc:docMk/>
            <pc:sldMk cId="0" sldId="466"/>
            <ac:inkMk id="4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6:19.636" v="588" actId="478"/>
          <ac:inkMkLst>
            <pc:docMk/>
            <pc:sldMk cId="0" sldId="466"/>
            <ac:inkMk id="4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6:19.636" v="588" actId="478"/>
          <ac:inkMkLst>
            <pc:docMk/>
            <pc:sldMk cId="0" sldId="466"/>
            <ac:inkMk id="49" creationId="{00000000-0000-0000-0000-000000000000}"/>
          </ac:inkMkLst>
        </pc:inkChg>
      </pc:sldChg>
      <pc:sldChg chg="delSp mod">
        <pc:chgData name="Hemanth Kumar  Tanneru" userId="e60da0a2-8f9f-43be-83b4-26a7a02c04c9" providerId="ADAL" clId="{9D85777F-AAC7-42E8-8DFC-BC16E7122DD7}" dt="2022-08-27T02:38:30.342" v="609" actId="478"/>
        <pc:sldMkLst>
          <pc:docMk/>
          <pc:sldMk cId="0" sldId="467"/>
        </pc:sldMkLst>
        <pc:inkChg chg="del">
          <ac:chgData name="Hemanth Kumar  Tanneru" userId="e60da0a2-8f9f-43be-83b4-26a7a02c04c9" providerId="ADAL" clId="{9D85777F-AAC7-42E8-8DFC-BC16E7122DD7}" dt="2022-08-27T02:38:30.342" v="609" actId="478"/>
          <ac:inkMkLst>
            <pc:docMk/>
            <pc:sldMk cId="0" sldId="467"/>
            <ac:inkMk id="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8:30.342" v="609" actId="478"/>
          <ac:inkMkLst>
            <pc:docMk/>
            <pc:sldMk cId="0" sldId="467"/>
            <ac:inkMk id="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8:24.916" v="608" actId="478"/>
          <ac:inkMkLst>
            <pc:docMk/>
            <pc:sldMk cId="0" sldId="467"/>
            <ac:inkMk id="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8:24.916" v="608" actId="478"/>
          <ac:inkMkLst>
            <pc:docMk/>
            <pc:sldMk cId="0" sldId="467"/>
            <ac:inkMk id="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8:24.916" v="608" actId="478"/>
          <ac:inkMkLst>
            <pc:docMk/>
            <pc:sldMk cId="0" sldId="467"/>
            <ac:inkMk id="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8:24.916" v="608" actId="478"/>
          <ac:inkMkLst>
            <pc:docMk/>
            <pc:sldMk cId="0" sldId="467"/>
            <ac:inkMk id="1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8:24.916" v="608" actId="478"/>
          <ac:inkMkLst>
            <pc:docMk/>
            <pc:sldMk cId="0" sldId="467"/>
            <ac:inkMk id="1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8:24.916" v="608" actId="478"/>
          <ac:inkMkLst>
            <pc:docMk/>
            <pc:sldMk cId="0" sldId="467"/>
            <ac:inkMk id="1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8:24.916" v="608" actId="478"/>
          <ac:inkMkLst>
            <pc:docMk/>
            <pc:sldMk cId="0" sldId="467"/>
            <ac:inkMk id="1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8:24.916" v="608" actId="478"/>
          <ac:inkMkLst>
            <pc:docMk/>
            <pc:sldMk cId="0" sldId="467"/>
            <ac:inkMk id="1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8:24.916" v="608" actId="478"/>
          <ac:inkMkLst>
            <pc:docMk/>
            <pc:sldMk cId="0" sldId="467"/>
            <ac:inkMk id="1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8:24.916" v="608" actId="478"/>
          <ac:inkMkLst>
            <pc:docMk/>
            <pc:sldMk cId="0" sldId="467"/>
            <ac:inkMk id="1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8:24.916" v="608" actId="478"/>
          <ac:inkMkLst>
            <pc:docMk/>
            <pc:sldMk cId="0" sldId="467"/>
            <ac:inkMk id="1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8:24.916" v="608" actId="478"/>
          <ac:inkMkLst>
            <pc:docMk/>
            <pc:sldMk cId="0" sldId="467"/>
            <ac:inkMk id="1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8:24.916" v="608" actId="478"/>
          <ac:inkMkLst>
            <pc:docMk/>
            <pc:sldMk cId="0" sldId="467"/>
            <ac:inkMk id="1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8:24.916" v="608" actId="478"/>
          <ac:inkMkLst>
            <pc:docMk/>
            <pc:sldMk cId="0" sldId="467"/>
            <ac:inkMk id="2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8:24.916" v="608" actId="478"/>
          <ac:inkMkLst>
            <pc:docMk/>
            <pc:sldMk cId="0" sldId="467"/>
            <ac:inkMk id="2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8:24.916" v="608" actId="478"/>
          <ac:inkMkLst>
            <pc:docMk/>
            <pc:sldMk cId="0" sldId="467"/>
            <ac:inkMk id="2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8:24.916" v="608" actId="478"/>
          <ac:inkMkLst>
            <pc:docMk/>
            <pc:sldMk cId="0" sldId="467"/>
            <ac:inkMk id="2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8:24.916" v="608" actId="478"/>
          <ac:inkMkLst>
            <pc:docMk/>
            <pc:sldMk cId="0" sldId="467"/>
            <ac:inkMk id="2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8:30.342" v="609" actId="478"/>
          <ac:inkMkLst>
            <pc:docMk/>
            <pc:sldMk cId="0" sldId="467"/>
            <ac:inkMk id="25" creationId="{00000000-0000-0000-0000-000000000000}"/>
          </ac:inkMkLst>
        </pc:inkChg>
      </pc:sldChg>
      <pc:sldChg chg="delSp mod">
        <pc:chgData name="Hemanth Kumar  Tanneru" userId="e60da0a2-8f9f-43be-83b4-26a7a02c04c9" providerId="ADAL" clId="{9D85777F-AAC7-42E8-8DFC-BC16E7122DD7}" dt="2022-08-27T02:38:57.595" v="614" actId="478"/>
        <pc:sldMkLst>
          <pc:docMk/>
          <pc:sldMk cId="0" sldId="468"/>
        </pc:sldMkLst>
        <pc:inkChg chg="del">
          <ac:chgData name="Hemanth Kumar  Tanneru" userId="e60da0a2-8f9f-43be-83b4-26a7a02c04c9" providerId="ADAL" clId="{9D85777F-AAC7-42E8-8DFC-BC16E7122DD7}" dt="2022-08-27T02:38:38.920" v="610" actId="478"/>
          <ac:inkMkLst>
            <pc:docMk/>
            <pc:sldMk cId="0" sldId="468"/>
            <ac:inkMk id="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8:38.920" v="610" actId="478"/>
          <ac:inkMkLst>
            <pc:docMk/>
            <pc:sldMk cId="0" sldId="468"/>
            <ac:inkMk id="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8:38.920" v="610" actId="478"/>
          <ac:inkMkLst>
            <pc:docMk/>
            <pc:sldMk cId="0" sldId="468"/>
            <ac:inkMk id="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8:38.920" v="610" actId="478"/>
          <ac:inkMkLst>
            <pc:docMk/>
            <pc:sldMk cId="0" sldId="468"/>
            <ac:inkMk id="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8:38.920" v="610" actId="478"/>
          <ac:inkMkLst>
            <pc:docMk/>
            <pc:sldMk cId="0" sldId="468"/>
            <ac:inkMk id="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8:38.920" v="610" actId="478"/>
          <ac:inkMkLst>
            <pc:docMk/>
            <pc:sldMk cId="0" sldId="468"/>
            <ac:inkMk id="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8:38.920" v="610" actId="478"/>
          <ac:inkMkLst>
            <pc:docMk/>
            <pc:sldMk cId="0" sldId="468"/>
            <ac:inkMk id="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8:50.116" v="612" actId="478"/>
          <ac:inkMkLst>
            <pc:docMk/>
            <pc:sldMk cId="0" sldId="468"/>
            <ac:inkMk id="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8:50.116" v="612" actId="478"/>
          <ac:inkMkLst>
            <pc:docMk/>
            <pc:sldMk cId="0" sldId="468"/>
            <ac:inkMk id="1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8:53.597" v="613" actId="478"/>
          <ac:inkMkLst>
            <pc:docMk/>
            <pc:sldMk cId="0" sldId="468"/>
            <ac:inkMk id="1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8:50.116" v="612" actId="478"/>
          <ac:inkMkLst>
            <pc:docMk/>
            <pc:sldMk cId="0" sldId="468"/>
            <ac:inkMk id="1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8:50.116" v="612" actId="478"/>
          <ac:inkMkLst>
            <pc:docMk/>
            <pc:sldMk cId="0" sldId="468"/>
            <ac:inkMk id="1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8:53.597" v="613" actId="478"/>
          <ac:inkMkLst>
            <pc:docMk/>
            <pc:sldMk cId="0" sldId="468"/>
            <ac:inkMk id="1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8:50.116" v="612" actId="478"/>
          <ac:inkMkLst>
            <pc:docMk/>
            <pc:sldMk cId="0" sldId="468"/>
            <ac:inkMk id="1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8:53.597" v="613" actId="478"/>
          <ac:inkMkLst>
            <pc:docMk/>
            <pc:sldMk cId="0" sldId="468"/>
            <ac:inkMk id="1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8:50.116" v="612" actId="478"/>
          <ac:inkMkLst>
            <pc:docMk/>
            <pc:sldMk cId="0" sldId="468"/>
            <ac:inkMk id="1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8:50.116" v="612" actId="478"/>
          <ac:inkMkLst>
            <pc:docMk/>
            <pc:sldMk cId="0" sldId="468"/>
            <ac:inkMk id="1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8:50.116" v="612" actId="478"/>
          <ac:inkMkLst>
            <pc:docMk/>
            <pc:sldMk cId="0" sldId="468"/>
            <ac:inkMk id="2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8:50.116" v="612" actId="478"/>
          <ac:inkMkLst>
            <pc:docMk/>
            <pc:sldMk cId="0" sldId="468"/>
            <ac:inkMk id="2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8:53.597" v="613" actId="478"/>
          <ac:inkMkLst>
            <pc:docMk/>
            <pc:sldMk cId="0" sldId="468"/>
            <ac:inkMk id="2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8:50.116" v="612" actId="478"/>
          <ac:inkMkLst>
            <pc:docMk/>
            <pc:sldMk cId="0" sldId="468"/>
            <ac:inkMk id="2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8:43.631" v="611" actId="478"/>
          <ac:inkMkLst>
            <pc:docMk/>
            <pc:sldMk cId="0" sldId="468"/>
            <ac:inkMk id="2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8:43.631" v="611" actId="478"/>
          <ac:inkMkLst>
            <pc:docMk/>
            <pc:sldMk cId="0" sldId="468"/>
            <ac:inkMk id="2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8:43.631" v="611" actId="478"/>
          <ac:inkMkLst>
            <pc:docMk/>
            <pc:sldMk cId="0" sldId="468"/>
            <ac:inkMk id="2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8:43.631" v="611" actId="478"/>
          <ac:inkMkLst>
            <pc:docMk/>
            <pc:sldMk cId="0" sldId="468"/>
            <ac:inkMk id="2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8:43.631" v="611" actId="478"/>
          <ac:inkMkLst>
            <pc:docMk/>
            <pc:sldMk cId="0" sldId="468"/>
            <ac:inkMk id="3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8:43.631" v="611" actId="478"/>
          <ac:inkMkLst>
            <pc:docMk/>
            <pc:sldMk cId="0" sldId="468"/>
            <ac:inkMk id="3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8:57.595" v="614" actId="478"/>
          <ac:inkMkLst>
            <pc:docMk/>
            <pc:sldMk cId="0" sldId="468"/>
            <ac:inkMk id="4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8:57.595" v="614" actId="478"/>
          <ac:inkMkLst>
            <pc:docMk/>
            <pc:sldMk cId="0" sldId="468"/>
            <ac:inkMk id="4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8:38.920" v="610" actId="478"/>
          <ac:inkMkLst>
            <pc:docMk/>
            <pc:sldMk cId="0" sldId="468"/>
            <ac:inkMk id="43" creationId="{00000000-0000-0000-0000-000000000000}"/>
          </ac:inkMkLst>
        </pc:inkChg>
      </pc:sldChg>
      <pc:sldChg chg="delSp mod">
        <pc:chgData name="Hemanth Kumar  Tanneru" userId="e60da0a2-8f9f-43be-83b4-26a7a02c04c9" providerId="ADAL" clId="{9D85777F-AAC7-42E8-8DFC-BC16E7122DD7}" dt="2022-08-27T02:39:12.551" v="616" actId="478"/>
        <pc:sldMkLst>
          <pc:docMk/>
          <pc:sldMk cId="0" sldId="472"/>
        </pc:sldMkLst>
        <pc:inkChg chg="del">
          <ac:chgData name="Hemanth Kumar  Tanneru" userId="e60da0a2-8f9f-43be-83b4-26a7a02c04c9" providerId="ADAL" clId="{9D85777F-AAC7-42E8-8DFC-BC16E7122DD7}" dt="2022-08-27T02:39:08.931" v="615" actId="478"/>
          <ac:inkMkLst>
            <pc:docMk/>
            <pc:sldMk cId="0" sldId="472"/>
            <ac:inkMk id="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9:12.551" v="616" actId="478"/>
          <ac:inkMkLst>
            <pc:docMk/>
            <pc:sldMk cId="0" sldId="472"/>
            <ac:inkMk id="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9:12.551" v="616" actId="478"/>
          <ac:inkMkLst>
            <pc:docMk/>
            <pc:sldMk cId="0" sldId="472"/>
            <ac:inkMk id="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9:08.931" v="615" actId="478"/>
          <ac:inkMkLst>
            <pc:docMk/>
            <pc:sldMk cId="0" sldId="472"/>
            <ac:inkMk id="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9:08.931" v="615" actId="478"/>
          <ac:inkMkLst>
            <pc:docMk/>
            <pc:sldMk cId="0" sldId="472"/>
            <ac:inkMk id="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9:08.931" v="615" actId="478"/>
          <ac:inkMkLst>
            <pc:docMk/>
            <pc:sldMk cId="0" sldId="472"/>
            <ac:inkMk id="1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9:08.931" v="615" actId="478"/>
          <ac:inkMkLst>
            <pc:docMk/>
            <pc:sldMk cId="0" sldId="472"/>
            <ac:inkMk id="1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9:12.551" v="616" actId="478"/>
          <ac:inkMkLst>
            <pc:docMk/>
            <pc:sldMk cId="0" sldId="472"/>
            <ac:inkMk id="1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9:12.551" v="616" actId="478"/>
          <ac:inkMkLst>
            <pc:docMk/>
            <pc:sldMk cId="0" sldId="472"/>
            <ac:inkMk id="13" creationId="{00000000-0000-0000-0000-000000000000}"/>
          </ac:inkMkLst>
        </pc:inkChg>
      </pc:sldChg>
      <pc:sldChg chg="delSp mod">
        <pc:chgData name="Hemanth Kumar  Tanneru" userId="e60da0a2-8f9f-43be-83b4-26a7a02c04c9" providerId="ADAL" clId="{9D85777F-AAC7-42E8-8DFC-BC16E7122DD7}" dt="2022-08-27T02:39:46.299" v="620" actId="478"/>
        <pc:sldMkLst>
          <pc:docMk/>
          <pc:sldMk cId="0" sldId="510"/>
        </pc:sldMkLst>
        <pc:inkChg chg="del">
          <ac:chgData name="Hemanth Kumar  Tanneru" userId="e60da0a2-8f9f-43be-83b4-26a7a02c04c9" providerId="ADAL" clId="{9D85777F-AAC7-42E8-8DFC-BC16E7122DD7}" dt="2022-08-27T02:39:29.321" v="618" actId="478"/>
          <ac:inkMkLst>
            <pc:docMk/>
            <pc:sldMk cId="0" sldId="510"/>
            <ac:inkMk id="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9:29.321" v="618" actId="478"/>
          <ac:inkMkLst>
            <pc:docMk/>
            <pc:sldMk cId="0" sldId="510"/>
            <ac:inkMk id="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9:41.926" v="619" actId="478"/>
          <ac:inkMkLst>
            <pc:docMk/>
            <pc:sldMk cId="0" sldId="510"/>
            <ac:inkMk id="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9:41.926" v="619" actId="478"/>
          <ac:inkMkLst>
            <pc:docMk/>
            <pc:sldMk cId="0" sldId="510"/>
            <ac:inkMk id="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9:41.926" v="619" actId="478"/>
          <ac:inkMkLst>
            <pc:docMk/>
            <pc:sldMk cId="0" sldId="510"/>
            <ac:inkMk id="1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9:46.299" v="620" actId="478"/>
          <ac:inkMkLst>
            <pc:docMk/>
            <pc:sldMk cId="0" sldId="510"/>
            <ac:inkMk id="1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9:23.966" v="617" actId="478"/>
          <ac:inkMkLst>
            <pc:docMk/>
            <pc:sldMk cId="0" sldId="510"/>
            <ac:inkMk id="1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9:23.966" v="617" actId="478"/>
          <ac:inkMkLst>
            <pc:docMk/>
            <pc:sldMk cId="0" sldId="510"/>
            <ac:inkMk id="1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9:23.966" v="617" actId="478"/>
          <ac:inkMkLst>
            <pc:docMk/>
            <pc:sldMk cId="0" sldId="510"/>
            <ac:inkMk id="1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9:23.966" v="617" actId="478"/>
          <ac:inkMkLst>
            <pc:docMk/>
            <pc:sldMk cId="0" sldId="510"/>
            <ac:inkMk id="1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9:23.966" v="617" actId="478"/>
          <ac:inkMkLst>
            <pc:docMk/>
            <pc:sldMk cId="0" sldId="510"/>
            <ac:inkMk id="1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9:23.966" v="617" actId="478"/>
          <ac:inkMkLst>
            <pc:docMk/>
            <pc:sldMk cId="0" sldId="510"/>
            <ac:inkMk id="1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9:23.966" v="617" actId="478"/>
          <ac:inkMkLst>
            <pc:docMk/>
            <pc:sldMk cId="0" sldId="510"/>
            <ac:inkMk id="1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9:23.966" v="617" actId="478"/>
          <ac:inkMkLst>
            <pc:docMk/>
            <pc:sldMk cId="0" sldId="510"/>
            <ac:inkMk id="19" creationId="{00000000-0000-0000-0000-000000000000}"/>
          </ac:inkMkLst>
        </pc:inkChg>
      </pc:sldChg>
      <pc:sldChg chg="delSp mod">
        <pc:chgData name="Hemanth Kumar  Tanneru" userId="e60da0a2-8f9f-43be-83b4-26a7a02c04c9" providerId="ADAL" clId="{9D85777F-AAC7-42E8-8DFC-BC16E7122DD7}" dt="2022-08-27T02:39:58.433" v="622" actId="478"/>
        <pc:sldMkLst>
          <pc:docMk/>
          <pc:sldMk cId="0" sldId="511"/>
        </pc:sldMkLst>
        <pc:inkChg chg="del">
          <ac:chgData name="Hemanth Kumar  Tanneru" userId="e60da0a2-8f9f-43be-83b4-26a7a02c04c9" providerId="ADAL" clId="{9D85777F-AAC7-42E8-8DFC-BC16E7122DD7}" dt="2022-08-27T02:39:52.946" v="621" actId="478"/>
          <ac:inkMkLst>
            <pc:docMk/>
            <pc:sldMk cId="0" sldId="511"/>
            <ac:inkMk id="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9:58.433" v="622" actId="478"/>
          <ac:inkMkLst>
            <pc:docMk/>
            <pc:sldMk cId="0" sldId="511"/>
            <ac:inkMk id="6" creationId="{00000000-0000-0000-0000-000000000000}"/>
          </ac:inkMkLst>
        </pc:inkChg>
      </pc:sldChg>
      <pc:sldChg chg="delSp modSp mod">
        <pc:chgData name="Hemanth Kumar  Tanneru" userId="e60da0a2-8f9f-43be-83b4-26a7a02c04c9" providerId="ADAL" clId="{9D85777F-AAC7-42E8-8DFC-BC16E7122DD7}" dt="2022-08-27T02:25:11.270" v="492" actId="478"/>
        <pc:sldMkLst>
          <pc:docMk/>
          <pc:sldMk cId="0" sldId="541"/>
        </pc:sldMkLst>
        <pc:spChg chg="mod">
          <ac:chgData name="Hemanth Kumar  Tanneru" userId="e60da0a2-8f9f-43be-83b4-26a7a02c04c9" providerId="ADAL" clId="{9D85777F-AAC7-42E8-8DFC-BC16E7122DD7}" dt="2022-08-27T02:23:57.731" v="486" actId="1076"/>
          <ac:spMkLst>
            <pc:docMk/>
            <pc:sldMk cId="0" sldId="541"/>
            <ac:spMk id="2" creationId="{00000000-0000-0000-0000-000000000000}"/>
          </ac:spMkLst>
        </pc:spChg>
        <pc:inkChg chg="del">
          <ac:chgData name="Hemanth Kumar  Tanneru" userId="e60da0a2-8f9f-43be-83b4-26a7a02c04c9" providerId="ADAL" clId="{9D85777F-AAC7-42E8-8DFC-BC16E7122DD7}" dt="2022-08-27T02:25:06.876" v="491" actId="478"/>
          <ac:inkMkLst>
            <pc:docMk/>
            <pc:sldMk cId="0" sldId="541"/>
            <ac:inkMk id="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5:11.270" v="492" actId="478"/>
          <ac:inkMkLst>
            <pc:docMk/>
            <pc:sldMk cId="0" sldId="541"/>
            <ac:inkMk id="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5:11.270" v="492" actId="478"/>
          <ac:inkMkLst>
            <pc:docMk/>
            <pc:sldMk cId="0" sldId="541"/>
            <ac:inkMk id="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5:11.270" v="492" actId="478"/>
          <ac:inkMkLst>
            <pc:docMk/>
            <pc:sldMk cId="0" sldId="541"/>
            <ac:inkMk id="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5:11.270" v="492" actId="478"/>
          <ac:inkMkLst>
            <pc:docMk/>
            <pc:sldMk cId="0" sldId="541"/>
            <ac:inkMk id="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5:11.270" v="492" actId="478"/>
          <ac:inkMkLst>
            <pc:docMk/>
            <pc:sldMk cId="0" sldId="541"/>
            <ac:inkMk id="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5:06.876" v="491" actId="478"/>
          <ac:inkMkLst>
            <pc:docMk/>
            <pc:sldMk cId="0" sldId="541"/>
            <ac:inkMk id="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5:06.876" v="491" actId="478"/>
          <ac:inkMkLst>
            <pc:docMk/>
            <pc:sldMk cId="0" sldId="541"/>
            <ac:inkMk id="1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5:06.876" v="491" actId="478"/>
          <ac:inkMkLst>
            <pc:docMk/>
            <pc:sldMk cId="0" sldId="541"/>
            <ac:inkMk id="1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5:06.876" v="491" actId="478"/>
          <ac:inkMkLst>
            <pc:docMk/>
            <pc:sldMk cId="0" sldId="541"/>
            <ac:inkMk id="1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5:11.270" v="492" actId="478"/>
          <ac:inkMkLst>
            <pc:docMk/>
            <pc:sldMk cId="0" sldId="541"/>
            <ac:inkMk id="1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5:11.270" v="492" actId="478"/>
          <ac:inkMkLst>
            <pc:docMk/>
            <pc:sldMk cId="0" sldId="541"/>
            <ac:inkMk id="1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4:47.018" v="489" actId="478"/>
          <ac:inkMkLst>
            <pc:docMk/>
            <pc:sldMk cId="0" sldId="541"/>
            <ac:inkMk id="1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4:47.018" v="489" actId="478"/>
          <ac:inkMkLst>
            <pc:docMk/>
            <pc:sldMk cId="0" sldId="541"/>
            <ac:inkMk id="1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4:47.018" v="489" actId="478"/>
          <ac:inkMkLst>
            <pc:docMk/>
            <pc:sldMk cId="0" sldId="541"/>
            <ac:inkMk id="1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4:50.273" v="490" actId="478"/>
          <ac:inkMkLst>
            <pc:docMk/>
            <pc:sldMk cId="0" sldId="541"/>
            <ac:inkMk id="1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4:47.018" v="489" actId="478"/>
          <ac:inkMkLst>
            <pc:docMk/>
            <pc:sldMk cId="0" sldId="541"/>
            <ac:inkMk id="1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4:47.018" v="489" actId="478"/>
          <ac:inkMkLst>
            <pc:docMk/>
            <pc:sldMk cId="0" sldId="541"/>
            <ac:inkMk id="2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4:47.018" v="489" actId="478"/>
          <ac:inkMkLst>
            <pc:docMk/>
            <pc:sldMk cId="0" sldId="541"/>
            <ac:inkMk id="2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4:47.018" v="489" actId="478"/>
          <ac:inkMkLst>
            <pc:docMk/>
            <pc:sldMk cId="0" sldId="541"/>
            <ac:inkMk id="2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4:47.018" v="489" actId="478"/>
          <ac:inkMkLst>
            <pc:docMk/>
            <pc:sldMk cId="0" sldId="541"/>
            <ac:inkMk id="2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4:47.018" v="489" actId="478"/>
          <ac:inkMkLst>
            <pc:docMk/>
            <pc:sldMk cId="0" sldId="541"/>
            <ac:inkMk id="2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4:47.018" v="489" actId="478"/>
          <ac:inkMkLst>
            <pc:docMk/>
            <pc:sldMk cId="0" sldId="541"/>
            <ac:inkMk id="2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4:47.018" v="489" actId="478"/>
          <ac:inkMkLst>
            <pc:docMk/>
            <pc:sldMk cId="0" sldId="541"/>
            <ac:inkMk id="2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4:37.190" v="488" actId="478"/>
          <ac:inkMkLst>
            <pc:docMk/>
            <pc:sldMk cId="0" sldId="541"/>
            <ac:inkMk id="2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4:37.190" v="488" actId="478"/>
          <ac:inkMkLst>
            <pc:docMk/>
            <pc:sldMk cId="0" sldId="541"/>
            <ac:inkMk id="2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4:37.190" v="488" actId="478"/>
          <ac:inkMkLst>
            <pc:docMk/>
            <pc:sldMk cId="0" sldId="541"/>
            <ac:inkMk id="2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5:06.876" v="491" actId="478"/>
          <ac:inkMkLst>
            <pc:docMk/>
            <pc:sldMk cId="0" sldId="541"/>
            <ac:inkMk id="3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4:25.869" v="487" actId="478"/>
          <ac:inkMkLst>
            <pc:docMk/>
            <pc:sldMk cId="0" sldId="541"/>
            <ac:inkMk id="3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4:25.869" v="487" actId="478"/>
          <ac:inkMkLst>
            <pc:docMk/>
            <pc:sldMk cId="0" sldId="541"/>
            <ac:inkMk id="3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4:25.869" v="487" actId="478"/>
          <ac:inkMkLst>
            <pc:docMk/>
            <pc:sldMk cId="0" sldId="541"/>
            <ac:inkMk id="3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4:25.869" v="487" actId="478"/>
          <ac:inkMkLst>
            <pc:docMk/>
            <pc:sldMk cId="0" sldId="541"/>
            <ac:inkMk id="3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4:25.869" v="487" actId="478"/>
          <ac:inkMkLst>
            <pc:docMk/>
            <pc:sldMk cId="0" sldId="541"/>
            <ac:inkMk id="3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4:25.869" v="487" actId="478"/>
          <ac:inkMkLst>
            <pc:docMk/>
            <pc:sldMk cId="0" sldId="541"/>
            <ac:inkMk id="3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4:25.869" v="487" actId="478"/>
          <ac:inkMkLst>
            <pc:docMk/>
            <pc:sldMk cId="0" sldId="541"/>
            <ac:inkMk id="3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4:25.869" v="487" actId="478"/>
          <ac:inkMkLst>
            <pc:docMk/>
            <pc:sldMk cId="0" sldId="541"/>
            <ac:inkMk id="3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4:25.869" v="487" actId="478"/>
          <ac:inkMkLst>
            <pc:docMk/>
            <pc:sldMk cId="0" sldId="541"/>
            <ac:inkMk id="3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4:25.869" v="487" actId="478"/>
          <ac:inkMkLst>
            <pc:docMk/>
            <pc:sldMk cId="0" sldId="541"/>
            <ac:inkMk id="4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4:25.869" v="487" actId="478"/>
          <ac:inkMkLst>
            <pc:docMk/>
            <pc:sldMk cId="0" sldId="541"/>
            <ac:inkMk id="4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4:25.869" v="487" actId="478"/>
          <ac:inkMkLst>
            <pc:docMk/>
            <pc:sldMk cId="0" sldId="541"/>
            <ac:inkMk id="4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4:25.869" v="487" actId="478"/>
          <ac:inkMkLst>
            <pc:docMk/>
            <pc:sldMk cId="0" sldId="541"/>
            <ac:inkMk id="4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4:25.869" v="487" actId="478"/>
          <ac:inkMkLst>
            <pc:docMk/>
            <pc:sldMk cId="0" sldId="541"/>
            <ac:inkMk id="4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4:25.869" v="487" actId="478"/>
          <ac:inkMkLst>
            <pc:docMk/>
            <pc:sldMk cId="0" sldId="541"/>
            <ac:inkMk id="4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4:25.869" v="487" actId="478"/>
          <ac:inkMkLst>
            <pc:docMk/>
            <pc:sldMk cId="0" sldId="541"/>
            <ac:inkMk id="4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4:25.869" v="487" actId="478"/>
          <ac:inkMkLst>
            <pc:docMk/>
            <pc:sldMk cId="0" sldId="541"/>
            <ac:inkMk id="4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4:25.869" v="487" actId="478"/>
          <ac:inkMkLst>
            <pc:docMk/>
            <pc:sldMk cId="0" sldId="541"/>
            <ac:inkMk id="4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4:25.869" v="487" actId="478"/>
          <ac:inkMkLst>
            <pc:docMk/>
            <pc:sldMk cId="0" sldId="541"/>
            <ac:inkMk id="4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4:25.869" v="487" actId="478"/>
          <ac:inkMkLst>
            <pc:docMk/>
            <pc:sldMk cId="0" sldId="541"/>
            <ac:inkMk id="5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4:25.869" v="487" actId="478"/>
          <ac:inkMkLst>
            <pc:docMk/>
            <pc:sldMk cId="0" sldId="541"/>
            <ac:inkMk id="5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4:25.869" v="487" actId="478"/>
          <ac:inkMkLst>
            <pc:docMk/>
            <pc:sldMk cId="0" sldId="541"/>
            <ac:inkMk id="5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4:25.869" v="487" actId="478"/>
          <ac:inkMkLst>
            <pc:docMk/>
            <pc:sldMk cId="0" sldId="541"/>
            <ac:inkMk id="5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4:25.869" v="487" actId="478"/>
          <ac:inkMkLst>
            <pc:docMk/>
            <pc:sldMk cId="0" sldId="541"/>
            <ac:inkMk id="5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4:25.869" v="487" actId="478"/>
          <ac:inkMkLst>
            <pc:docMk/>
            <pc:sldMk cId="0" sldId="541"/>
            <ac:inkMk id="5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4:25.869" v="487" actId="478"/>
          <ac:inkMkLst>
            <pc:docMk/>
            <pc:sldMk cId="0" sldId="541"/>
            <ac:inkMk id="5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4:25.869" v="487" actId="478"/>
          <ac:inkMkLst>
            <pc:docMk/>
            <pc:sldMk cId="0" sldId="541"/>
            <ac:inkMk id="5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4:25.869" v="487" actId="478"/>
          <ac:inkMkLst>
            <pc:docMk/>
            <pc:sldMk cId="0" sldId="541"/>
            <ac:inkMk id="5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4:25.869" v="487" actId="478"/>
          <ac:inkMkLst>
            <pc:docMk/>
            <pc:sldMk cId="0" sldId="541"/>
            <ac:inkMk id="5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4:25.869" v="487" actId="478"/>
          <ac:inkMkLst>
            <pc:docMk/>
            <pc:sldMk cId="0" sldId="541"/>
            <ac:inkMk id="6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4:25.869" v="487" actId="478"/>
          <ac:inkMkLst>
            <pc:docMk/>
            <pc:sldMk cId="0" sldId="541"/>
            <ac:inkMk id="6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4:25.869" v="487" actId="478"/>
          <ac:inkMkLst>
            <pc:docMk/>
            <pc:sldMk cId="0" sldId="541"/>
            <ac:inkMk id="6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4:25.869" v="487" actId="478"/>
          <ac:inkMkLst>
            <pc:docMk/>
            <pc:sldMk cId="0" sldId="541"/>
            <ac:inkMk id="63" creationId="{00000000-0000-0000-0000-000000000000}"/>
          </ac:inkMkLst>
        </pc:inkChg>
        <pc:cxnChg chg="del mod">
          <ac:chgData name="Hemanth Kumar  Tanneru" userId="e60da0a2-8f9f-43be-83b4-26a7a02c04c9" providerId="ADAL" clId="{9D85777F-AAC7-42E8-8DFC-BC16E7122DD7}" dt="2022-08-27T02:25:11.270" v="492" actId="478"/>
          <ac:cxnSpMkLst>
            <pc:docMk/>
            <pc:sldMk cId="0" sldId="541"/>
            <ac:cxnSpMk id="100" creationId="{00000000-0000-0000-0000-000000000000}"/>
          </ac:cxnSpMkLst>
        </pc:cxnChg>
        <pc:cxnChg chg="del mod">
          <ac:chgData name="Hemanth Kumar  Tanneru" userId="e60da0a2-8f9f-43be-83b4-26a7a02c04c9" providerId="ADAL" clId="{9D85777F-AAC7-42E8-8DFC-BC16E7122DD7}" dt="2022-08-27T02:25:11.270" v="492" actId="478"/>
          <ac:cxnSpMkLst>
            <pc:docMk/>
            <pc:sldMk cId="0" sldId="541"/>
            <ac:cxnSpMk id="102" creationId="{00000000-0000-0000-0000-000000000000}"/>
          </ac:cxnSpMkLst>
        </pc:cxnChg>
        <pc:cxnChg chg="del mod">
          <ac:chgData name="Hemanth Kumar  Tanneru" userId="e60da0a2-8f9f-43be-83b4-26a7a02c04c9" providerId="ADAL" clId="{9D85777F-AAC7-42E8-8DFC-BC16E7122DD7}" dt="2022-08-27T02:25:11.270" v="492" actId="478"/>
          <ac:cxnSpMkLst>
            <pc:docMk/>
            <pc:sldMk cId="0" sldId="541"/>
            <ac:cxnSpMk id="103" creationId="{00000000-0000-0000-0000-000000000000}"/>
          </ac:cxnSpMkLst>
        </pc:cxnChg>
        <pc:cxnChg chg="del mod">
          <ac:chgData name="Hemanth Kumar  Tanneru" userId="e60da0a2-8f9f-43be-83b4-26a7a02c04c9" providerId="ADAL" clId="{9D85777F-AAC7-42E8-8DFC-BC16E7122DD7}" dt="2022-08-27T02:24:47.018" v="489" actId="478"/>
          <ac:cxnSpMkLst>
            <pc:docMk/>
            <pc:sldMk cId="0" sldId="541"/>
            <ac:cxnSpMk id="104" creationId="{00000000-0000-0000-0000-000000000000}"/>
          </ac:cxnSpMkLst>
        </pc:cxnChg>
        <pc:cxnChg chg="del mod">
          <ac:chgData name="Hemanth Kumar  Tanneru" userId="e60da0a2-8f9f-43be-83b4-26a7a02c04c9" providerId="ADAL" clId="{9D85777F-AAC7-42E8-8DFC-BC16E7122DD7}" dt="2022-08-27T02:24:47.018" v="489" actId="478"/>
          <ac:cxnSpMkLst>
            <pc:docMk/>
            <pc:sldMk cId="0" sldId="541"/>
            <ac:cxnSpMk id="112" creationId="{00000000-0000-0000-0000-000000000000}"/>
          </ac:cxnSpMkLst>
        </pc:cxnChg>
        <pc:cxnChg chg="del mod">
          <ac:chgData name="Hemanth Kumar  Tanneru" userId="e60da0a2-8f9f-43be-83b4-26a7a02c04c9" providerId="ADAL" clId="{9D85777F-AAC7-42E8-8DFC-BC16E7122DD7}" dt="2022-08-27T02:24:37.190" v="488" actId="478"/>
          <ac:cxnSpMkLst>
            <pc:docMk/>
            <pc:sldMk cId="0" sldId="541"/>
            <ac:cxnSpMk id="114" creationId="{00000000-0000-0000-0000-000000000000}"/>
          </ac:cxnSpMkLst>
        </pc:cxnChg>
      </pc:sldChg>
      <pc:sldChg chg="delSp mod">
        <pc:chgData name="Hemanth Kumar  Tanneru" userId="e60da0a2-8f9f-43be-83b4-26a7a02c04c9" providerId="ADAL" clId="{9D85777F-AAC7-42E8-8DFC-BC16E7122DD7}" dt="2022-08-27T02:29:41.478" v="534" actId="478"/>
        <pc:sldMkLst>
          <pc:docMk/>
          <pc:sldMk cId="0" sldId="543"/>
        </pc:sldMkLst>
        <pc:inkChg chg="del">
          <ac:chgData name="Hemanth Kumar  Tanneru" userId="e60da0a2-8f9f-43be-83b4-26a7a02c04c9" providerId="ADAL" clId="{9D85777F-AAC7-42E8-8DFC-BC16E7122DD7}" dt="2022-08-27T02:29:38.861" v="533" actId="478"/>
          <ac:inkMkLst>
            <pc:docMk/>
            <pc:sldMk cId="0" sldId="543"/>
            <ac:inkMk id="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9:38.861" v="533" actId="478"/>
          <ac:inkMkLst>
            <pc:docMk/>
            <pc:sldMk cId="0" sldId="543"/>
            <ac:inkMk id="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9:38.861" v="533" actId="478"/>
          <ac:inkMkLst>
            <pc:docMk/>
            <pc:sldMk cId="0" sldId="543"/>
            <ac:inkMk id="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9:38.861" v="533" actId="478"/>
          <ac:inkMkLst>
            <pc:docMk/>
            <pc:sldMk cId="0" sldId="543"/>
            <ac:inkMk id="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9:38.861" v="533" actId="478"/>
          <ac:inkMkLst>
            <pc:docMk/>
            <pc:sldMk cId="0" sldId="543"/>
            <ac:inkMk id="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9:38.861" v="533" actId="478"/>
          <ac:inkMkLst>
            <pc:docMk/>
            <pc:sldMk cId="0" sldId="543"/>
            <ac:inkMk id="1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9:38.861" v="533" actId="478"/>
          <ac:inkMkLst>
            <pc:docMk/>
            <pc:sldMk cId="0" sldId="543"/>
            <ac:inkMk id="1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9:24.370" v="531" actId="478"/>
          <ac:inkMkLst>
            <pc:docMk/>
            <pc:sldMk cId="0" sldId="543"/>
            <ac:inkMk id="1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9:20.394" v="529" actId="478"/>
          <ac:inkMkLst>
            <pc:docMk/>
            <pc:sldMk cId="0" sldId="543"/>
            <ac:inkMk id="1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9:18.468" v="528" actId="478"/>
          <ac:inkMkLst>
            <pc:docMk/>
            <pc:sldMk cId="0" sldId="543"/>
            <ac:inkMk id="1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9:26.453" v="532" actId="478"/>
          <ac:inkMkLst>
            <pc:docMk/>
            <pc:sldMk cId="0" sldId="543"/>
            <ac:inkMk id="1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9:22.467" v="530" actId="478"/>
          <ac:inkMkLst>
            <pc:docMk/>
            <pc:sldMk cId="0" sldId="543"/>
            <ac:inkMk id="1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9:41.478" v="534" actId="478"/>
          <ac:inkMkLst>
            <pc:docMk/>
            <pc:sldMk cId="0" sldId="543"/>
            <ac:inkMk id="2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9:05.275" v="523" actId="478"/>
          <ac:inkMkLst>
            <pc:docMk/>
            <pc:sldMk cId="0" sldId="543"/>
            <ac:inkMk id="2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9:12.355" v="526" actId="478"/>
          <ac:inkMkLst>
            <pc:docMk/>
            <pc:sldMk cId="0" sldId="543"/>
            <ac:inkMk id="2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9:03.041" v="522" actId="478"/>
          <ac:inkMkLst>
            <pc:docMk/>
            <pc:sldMk cId="0" sldId="543"/>
            <ac:inkMk id="2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9:07.888" v="524" actId="478"/>
          <ac:inkMkLst>
            <pc:docMk/>
            <pc:sldMk cId="0" sldId="543"/>
            <ac:inkMk id="2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9:10.450" v="525" actId="478"/>
          <ac:inkMkLst>
            <pc:docMk/>
            <pc:sldMk cId="0" sldId="543"/>
            <ac:inkMk id="2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9:14.902" v="527" actId="478"/>
          <ac:inkMkLst>
            <pc:docMk/>
            <pc:sldMk cId="0" sldId="543"/>
            <ac:inkMk id="26" creationId="{00000000-0000-0000-0000-000000000000}"/>
          </ac:inkMkLst>
        </pc:inkChg>
      </pc:sldChg>
      <pc:sldChg chg="delSp modSp mod">
        <pc:chgData name="Hemanth Kumar  Tanneru" userId="e60da0a2-8f9f-43be-83b4-26a7a02c04c9" providerId="ADAL" clId="{9D85777F-AAC7-42E8-8DFC-BC16E7122DD7}" dt="2022-08-27T02:36:09.552" v="587" actId="478"/>
        <pc:sldMkLst>
          <pc:docMk/>
          <pc:sldMk cId="0" sldId="545"/>
        </pc:sldMkLst>
        <pc:spChg chg="mod">
          <ac:chgData name="Hemanth Kumar  Tanneru" userId="e60da0a2-8f9f-43be-83b4-26a7a02c04c9" providerId="ADAL" clId="{9D85777F-AAC7-42E8-8DFC-BC16E7122DD7}" dt="2022-08-27T02:36:04.021" v="586" actId="1076"/>
          <ac:spMkLst>
            <pc:docMk/>
            <pc:sldMk cId="0" sldId="545"/>
            <ac:spMk id="4" creationId="{00000000-0000-0000-0000-000000000000}"/>
          </ac:spMkLst>
        </pc:spChg>
        <pc:inkChg chg="del">
          <ac:chgData name="Hemanth Kumar  Tanneru" userId="e60da0a2-8f9f-43be-83b4-26a7a02c04c9" providerId="ADAL" clId="{9D85777F-AAC7-42E8-8DFC-BC16E7122DD7}" dt="2022-08-27T02:35:54.333" v="583" actId="478"/>
          <ac:inkMkLst>
            <pc:docMk/>
            <pc:sldMk cId="0" sldId="545"/>
            <ac:inkMk id="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6:09.552" v="587" actId="478"/>
          <ac:inkMkLst>
            <pc:docMk/>
            <pc:sldMk cId="0" sldId="545"/>
            <ac:inkMk id="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6:09.552" v="587" actId="478"/>
          <ac:inkMkLst>
            <pc:docMk/>
            <pc:sldMk cId="0" sldId="545"/>
            <ac:inkMk id="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6:09.552" v="587" actId="478"/>
          <ac:inkMkLst>
            <pc:docMk/>
            <pc:sldMk cId="0" sldId="545"/>
            <ac:inkMk id="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6:09.552" v="587" actId="478"/>
          <ac:inkMkLst>
            <pc:docMk/>
            <pc:sldMk cId="0" sldId="545"/>
            <ac:inkMk id="1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6:09.552" v="587" actId="478"/>
          <ac:inkMkLst>
            <pc:docMk/>
            <pc:sldMk cId="0" sldId="545"/>
            <ac:inkMk id="1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6:09.552" v="587" actId="478"/>
          <ac:inkMkLst>
            <pc:docMk/>
            <pc:sldMk cId="0" sldId="545"/>
            <ac:inkMk id="1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6:09.552" v="587" actId="478"/>
          <ac:inkMkLst>
            <pc:docMk/>
            <pc:sldMk cId="0" sldId="545"/>
            <ac:inkMk id="1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6:09.552" v="587" actId="478"/>
          <ac:inkMkLst>
            <pc:docMk/>
            <pc:sldMk cId="0" sldId="545"/>
            <ac:inkMk id="1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6:09.552" v="587" actId="478"/>
          <ac:inkMkLst>
            <pc:docMk/>
            <pc:sldMk cId="0" sldId="545"/>
            <ac:inkMk id="1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6:09.552" v="587" actId="478"/>
          <ac:inkMkLst>
            <pc:docMk/>
            <pc:sldMk cId="0" sldId="545"/>
            <ac:inkMk id="1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6:09.552" v="587" actId="478"/>
          <ac:inkMkLst>
            <pc:docMk/>
            <pc:sldMk cId="0" sldId="545"/>
            <ac:inkMk id="1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6:09.552" v="587" actId="478"/>
          <ac:inkMkLst>
            <pc:docMk/>
            <pc:sldMk cId="0" sldId="545"/>
            <ac:inkMk id="1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6:09.552" v="587" actId="478"/>
          <ac:inkMkLst>
            <pc:docMk/>
            <pc:sldMk cId="0" sldId="545"/>
            <ac:inkMk id="1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6:09.552" v="587" actId="478"/>
          <ac:inkMkLst>
            <pc:docMk/>
            <pc:sldMk cId="0" sldId="545"/>
            <ac:inkMk id="2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5:14.596" v="577" actId="478"/>
          <ac:inkMkLst>
            <pc:docMk/>
            <pc:sldMk cId="0" sldId="545"/>
            <ac:inkMk id="2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6:09.552" v="587" actId="478"/>
          <ac:inkMkLst>
            <pc:docMk/>
            <pc:sldMk cId="0" sldId="545"/>
            <ac:inkMk id="22" creationId="{00000000-0000-0000-0000-000000000000}"/>
          </ac:inkMkLst>
        </pc:inkChg>
        <pc:inkChg chg="del mod">
          <ac:chgData name="Hemanth Kumar  Tanneru" userId="e60da0a2-8f9f-43be-83b4-26a7a02c04c9" providerId="ADAL" clId="{9D85777F-AAC7-42E8-8DFC-BC16E7122DD7}" dt="2022-08-27T02:35:46.248" v="581" actId="478"/>
          <ac:inkMkLst>
            <pc:docMk/>
            <pc:sldMk cId="0" sldId="545"/>
            <ac:inkMk id="2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5:17.575" v="578" actId="478"/>
          <ac:inkMkLst>
            <pc:docMk/>
            <pc:sldMk cId="0" sldId="545"/>
            <ac:inkMk id="2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5:43.076" v="579" actId="478"/>
          <ac:inkMkLst>
            <pc:docMk/>
            <pc:sldMk cId="0" sldId="545"/>
            <ac:inkMk id="2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5:49.696" v="582" actId="478"/>
          <ac:inkMkLst>
            <pc:docMk/>
            <pc:sldMk cId="0" sldId="545"/>
            <ac:inkMk id="2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5:56.421" v="584" actId="478"/>
          <ac:inkMkLst>
            <pc:docMk/>
            <pc:sldMk cId="0" sldId="545"/>
            <ac:inkMk id="2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5:58.662" v="585" actId="478"/>
          <ac:inkMkLst>
            <pc:docMk/>
            <pc:sldMk cId="0" sldId="545"/>
            <ac:inkMk id="2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5:11.975" v="576" actId="478"/>
          <ac:inkMkLst>
            <pc:docMk/>
            <pc:sldMk cId="0" sldId="545"/>
            <ac:inkMk id="30" creationId="{00000000-0000-0000-0000-000000000000}"/>
          </ac:inkMkLst>
        </pc:inkChg>
      </pc:sldChg>
      <pc:sldChg chg="delSp mod">
        <pc:chgData name="Hemanth Kumar  Tanneru" userId="e60da0a2-8f9f-43be-83b4-26a7a02c04c9" providerId="ADAL" clId="{9D85777F-AAC7-42E8-8DFC-BC16E7122DD7}" dt="2022-08-27T02:31:11.422" v="542" actId="478"/>
        <pc:sldMkLst>
          <pc:docMk/>
          <pc:sldMk cId="0" sldId="662"/>
        </pc:sldMkLst>
        <pc:inkChg chg="del">
          <ac:chgData name="Hemanth Kumar  Tanneru" userId="e60da0a2-8f9f-43be-83b4-26a7a02c04c9" providerId="ADAL" clId="{9D85777F-AAC7-42E8-8DFC-BC16E7122DD7}" dt="2022-08-27T02:30:39.307" v="537" actId="478"/>
          <ac:inkMkLst>
            <pc:docMk/>
            <pc:sldMk cId="0" sldId="662"/>
            <ac:inkMk id="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0:39.307" v="537" actId="478"/>
          <ac:inkMkLst>
            <pc:docMk/>
            <pc:sldMk cId="0" sldId="662"/>
            <ac:inkMk id="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0:39.307" v="537" actId="478"/>
          <ac:inkMkLst>
            <pc:docMk/>
            <pc:sldMk cId="0" sldId="662"/>
            <ac:inkMk id="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0:39.307" v="537" actId="478"/>
          <ac:inkMkLst>
            <pc:docMk/>
            <pc:sldMk cId="0" sldId="662"/>
            <ac:inkMk id="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0:39.307" v="537" actId="478"/>
          <ac:inkMkLst>
            <pc:docMk/>
            <pc:sldMk cId="0" sldId="662"/>
            <ac:inkMk id="1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0:39.307" v="537" actId="478"/>
          <ac:inkMkLst>
            <pc:docMk/>
            <pc:sldMk cId="0" sldId="662"/>
            <ac:inkMk id="1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0:39.307" v="537" actId="478"/>
          <ac:inkMkLst>
            <pc:docMk/>
            <pc:sldMk cId="0" sldId="662"/>
            <ac:inkMk id="1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1:05.385" v="541" actId="478"/>
          <ac:inkMkLst>
            <pc:docMk/>
            <pc:sldMk cId="0" sldId="662"/>
            <ac:inkMk id="1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0:46.969" v="538" actId="478"/>
          <ac:inkMkLst>
            <pc:docMk/>
            <pc:sldMk cId="0" sldId="662"/>
            <ac:inkMk id="1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0:46.969" v="538" actId="478"/>
          <ac:inkMkLst>
            <pc:docMk/>
            <pc:sldMk cId="0" sldId="662"/>
            <ac:inkMk id="2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0:46.969" v="538" actId="478"/>
          <ac:inkMkLst>
            <pc:docMk/>
            <pc:sldMk cId="0" sldId="662"/>
            <ac:inkMk id="2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0:46.969" v="538" actId="478"/>
          <ac:inkMkLst>
            <pc:docMk/>
            <pc:sldMk cId="0" sldId="662"/>
            <ac:inkMk id="2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0:46.969" v="538" actId="478"/>
          <ac:inkMkLst>
            <pc:docMk/>
            <pc:sldMk cId="0" sldId="662"/>
            <ac:inkMk id="2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0:46.969" v="538" actId="478"/>
          <ac:inkMkLst>
            <pc:docMk/>
            <pc:sldMk cId="0" sldId="662"/>
            <ac:inkMk id="2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0:46.969" v="538" actId="478"/>
          <ac:inkMkLst>
            <pc:docMk/>
            <pc:sldMk cId="0" sldId="662"/>
            <ac:inkMk id="2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0:46.969" v="538" actId="478"/>
          <ac:inkMkLst>
            <pc:docMk/>
            <pc:sldMk cId="0" sldId="662"/>
            <ac:inkMk id="2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0:46.969" v="538" actId="478"/>
          <ac:inkMkLst>
            <pc:docMk/>
            <pc:sldMk cId="0" sldId="662"/>
            <ac:inkMk id="2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0:46.969" v="538" actId="478"/>
          <ac:inkMkLst>
            <pc:docMk/>
            <pc:sldMk cId="0" sldId="662"/>
            <ac:inkMk id="2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0:46.969" v="538" actId="478"/>
          <ac:inkMkLst>
            <pc:docMk/>
            <pc:sldMk cId="0" sldId="662"/>
            <ac:inkMk id="2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0:46.969" v="538" actId="478"/>
          <ac:inkMkLst>
            <pc:docMk/>
            <pc:sldMk cId="0" sldId="662"/>
            <ac:inkMk id="3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0:46.969" v="538" actId="478"/>
          <ac:inkMkLst>
            <pc:docMk/>
            <pc:sldMk cId="0" sldId="662"/>
            <ac:inkMk id="3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0:46.969" v="538" actId="478"/>
          <ac:inkMkLst>
            <pc:docMk/>
            <pc:sldMk cId="0" sldId="662"/>
            <ac:inkMk id="3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0:46.969" v="538" actId="478"/>
          <ac:inkMkLst>
            <pc:docMk/>
            <pc:sldMk cId="0" sldId="662"/>
            <ac:inkMk id="3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0:46.969" v="538" actId="478"/>
          <ac:inkMkLst>
            <pc:docMk/>
            <pc:sldMk cId="0" sldId="662"/>
            <ac:inkMk id="3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0:46.969" v="538" actId="478"/>
          <ac:inkMkLst>
            <pc:docMk/>
            <pc:sldMk cId="0" sldId="662"/>
            <ac:inkMk id="3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0:46.969" v="538" actId="478"/>
          <ac:inkMkLst>
            <pc:docMk/>
            <pc:sldMk cId="0" sldId="662"/>
            <ac:inkMk id="3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1:05.385" v="541" actId="478"/>
          <ac:inkMkLst>
            <pc:docMk/>
            <pc:sldMk cId="0" sldId="662"/>
            <ac:inkMk id="3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1:05.385" v="541" actId="478"/>
          <ac:inkMkLst>
            <pc:docMk/>
            <pc:sldMk cId="0" sldId="662"/>
            <ac:inkMk id="3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1:05.385" v="541" actId="478"/>
          <ac:inkMkLst>
            <pc:docMk/>
            <pc:sldMk cId="0" sldId="662"/>
            <ac:inkMk id="3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1:05.385" v="541" actId="478"/>
          <ac:inkMkLst>
            <pc:docMk/>
            <pc:sldMk cId="0" sldId="662"/>
            <ac:inkMk id="4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1:05.385" v="541" actId="478"/>
          <ac:inkMkLst>
            <pc:docMk/>
            <pc:sldMk cId="0" sldId="662"/>
            <ac:inkMk id="4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1:05.385" v="541" actId="478"/>
          <ac:inkMkLst>
            <pc:docMk/>
            <pc:sldMk cId="0" sldId="662"/>
            <ac:inkMk id="4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1:05.385" v="541" actId="478"/>
          <ac:inkMkLst>
            <pc:docMk/>
            <pc:sldMk cId="0" sldId="662"/>
            <ac:inkMk id="4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1:05.385" v="541" actId="478"/>
          <ac:inkMkLst>
            <pc:docMk/>
            <pc:sldMk cId="0" sldId="662"/>
            <ac:inkMk id="4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0:50.202" v="539" actId="478"/>
          <ac:inkMkLst>
            <pc:docMk/>
            <pc:sldMk cId="0" sldId="662"/>
            <ac:inkMk id="4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0:52.550" v="540" actId="478"/>
          <ac:inkMkLst>
            <pc:docMk/>
            <pc:sldMk cId="0" sldId="662"/>
            <ac:inkMk id="4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0:31.086" v="536" actId="478"/>
          <ac:inkMkLst>
            <pc:docMk/>
            <pc:sldMk cId="0" sldId="662"/>
            <ac:inkMk id="4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0:31.086" v="536" actId="478"/>
          <ac:inkMkLst>
            <pc:docMk/>
            <pc:sldMk cId="0" sldId="662"/>
            <ac:inkMk id="4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0:31.086" v="536" actId="478"/>
          <ac:inkMkLst>
            <pc:docMk/>
            <pc:sldMk cId="0" sldId="662"/>
            <ac:inkMk id="4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0:31.086" v="536" actId="478"/>
          <ac:inkMkLst>
            <pc:docMk/>
            <pc:sldMk cId="0" sldId="662"/>
            <ac:inkMk id="5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0:31.086" v="536" actId="478"/>
          <ac:inkMkLst>
            <pc:docMk/>
            <pc:sldMk cId="0" sldId="662"/>
            <ac:inkMk id="5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1:11.422" v="542" actId="478"/>
          <ac:inkMkLst>
            <pc:docMk/>
            <pc:sldMk cId="0" sldId="662"/>
            <ac:inkMk id="5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0:31.086" v="536" actId="478"/>
          <ac:inkMkLst>
            <pc:docMk/>
            <pc:sldMk cId="0" sldId="662"/>
            <ac:inkMk id="5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0:22.763" v="535" actId="478"/>
          <ac:inkMkLst>
            <pc:docMk/>
            <pc:sldMk cId="0" sldId="662"/>
            <ac:inkMk id="5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0:39.307" v="537" actId="478"/>
          <ac:inkMkLst>
            <pc:docMk/>
            <pc:sldMk cId="0" sldId="662"/>
            <ac:inkMk id="5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0:39.307" v="537" actId="478"/>
          <ac:inkMkLst>
            <pc:docMk/>
            <pc:sldMk cId="0" sldId="662"/>
            <ac:inkMk id="5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0:39.307" v="537" actId="478"/>
          <ac:inkMkLst>
            <pc:docMk/>
            <pc:sldMk cId="0" sldId="662"/>
            <ac:inkMk id="5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0:39.307" v="537" actId="478"/>
          <ac:inkMkLst>
            <pc:docMk/>
            <pc:sldMk cId="0" sldId="662"/>
            <ac:inkMk id="5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0:22.763" v="535" actId="478"/>
          <ac:inkMkLst>
            <pc:docMk/>
            <pc:sldMk cId="0" sldId="662"/>
            <ac:inkMk id="5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0:22.763" v="535" actId="478"/>
          <ac:inkMkLst>
            <pc:docMk/>
            <pc:sldMk cId="0" sldId="662"/>
            <ac:inkMk id="6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0:22.763" v="535" actId="478"/>
          <ac:inkMkLst>
            <pc:docMk/>
            <pc:sldMk cId="0" sldId="662"/>
            <ac:inkMk id="6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0:22.763" v="535" actId="478"/>
          <ac:inkMkLst>
            <pc:docMk/>
            <pc:sldMk cId="0" sldId="662"/>
            <ac:inkMk id="6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0:22.763" v="535" actId="478"/>
          <ac:inkMkLst>
            <pc:docMk/>
            <pc:sldMk cId="0" sldId="662"/>
            <ac:inkMk id="6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0:22.763" v="535" actId="478"/>
          <ac:inkMkLst>
            <pc:docMk/>
            <pc:sldMk cId="0" sldId="662"/>
            <ac:inkMk id="6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0:22.763" v="535" actId="478"/>
          <ac:inkMkLst>
            <pc:docMk/>
            <pc:sldMk cId="0" sldId="662"/>
            <ac:inkMk id="6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0:22.763" v="535" actId="478"/>
          <ac:inkMkLst>
            <pc:docMk/>
            <pc:sldMk cId="0" sldId="662"/>
            <ac:inkMk id="6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0:22.763" v="535" actId="478"/>
          <ac:inkMkLst>
            <pc:docMk/>
            <pc:sldMk cId="0" sldId="662"/>
            <ac:inkMk id="6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0:22.763" v="535" actId="478"/>
          <ac:inkMkLst>
            <pc:docMk/>
            <pc:sldMk cId="0" sldId="662"/>
            <ac:inkMk id="6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0:22.763" v="535" actId="478"/>
          <ac:inkMkLst>
            <pc:docMk/>
            <pc:sldMk cId="0" sldId="662"/>
            <ac:inkMk id="6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0:22.763" v="535" actId="478"/>
          <ac:inkMkLst>
            <pc:docMk/>
            <pc:sldMk cId="0" sldId="662"/>
            <ac:inkMk id="7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0:22.763" v="535" actId="478"/>
          <ac:inkMkLst>
            <pc:docMk/>
            <pc:sldMk cId="0" sldId="662"/>
            <ac:inkMk id="7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0:22.763" v="535" actId="478"/>
          <ac:inkMkLst>
            <pc:docMk/>
            <pc:sldMk cId="0" sldId="662"/>
            <ac:inkMk id="7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0:22.763" v="535" actId="478"/>
          <ac:inkMkLst>
            <pc:docMk/>
            <pc:sldMk cId="0" sldId="662"/>
            <ac:inkMk id="7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0:22.763" v="535" actId="478"/>
          <ac:inkMkLst>
            <pc:docMk/>
            <pc:sldMk cId="0" sldId="662"/>
            <ac:inkMk id="7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0:31.086" v="536" actId="478"/>
          <ac:inkMkLst>
            <pc:docMk/>
            <pc:sldMk cId="0" sldId="662"/>
            <ac:inkMk id="7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0:22.763" v="535" actId="478"/>
          <ac:inkMkLst>
            <pc:docMk/>
            <pc:sldMk cId="0" sldId="662"/>
            <ac:inkMk id="7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0:22.763" v="535" actId="478"/>
          <ac:inkMkLst>
            <pc:docMk/>
            <pc:sldMk cId="0" sldId="662"/>
            <ac:inkMk id="7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0:22.763" v="535" actId="478"/>
          <ac:inkMkLst>
            <pc:docMk/>
            <pc:sldMk cId="0" sldId="662"/>
            <ac:inkMk id="7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0:22.763" v="535" actId="478"/>
          <ac:inkMkLst>
            <pc:docMk/>
            <pc:sldMk cId="0" sldId="662"/>
            <ac:inkMk id="79" creationId="{00000000-0000-0000-0000-000000000000}"/>
          </ac:inkMkLst>
        </pc:inkChg>
      </pc:sldChg>
      <pc:sldChg chg="delSp modSp mod">
        <pc:chgData name="Hemanth Kumar  Tanneru" userId="e60da0a2-8f9f-43be-83b4-26a7a02c04c9" providerId="ADAL" clId="{9D85777F-AAC7-42E8-8DFC-BC16E7122DD7}" dt="2022-08-27T02:31:54.911" v="552" actId="478"/>
        <pc:sldMkLst>
          <pc:docMk/>
          <pc:sldMk cId="0" sldId="663"/>
        </pc:sldMkLst>
        <pc:inkChg chg="del">
          <ac:chgData name="Hemanth Kumar  Tanneru" userId="e60da0a2-8f9f-43be-83b4-26a7a02c04c9" providerId="ADAL" clId="{9D85777F-AAC7-42E8-8DFC-BC16E7122DD7}" dt="2022-08-27T02:31:54.911" v="552" actId="478"/>
          <ac:inkMkLst>
            <pc:docMk/>
            <pc:sldMk cId="0" sldId="663"/>
            <ac:inkMk id="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1:54.911" v="552" actId="478"/>
          <ac:inkMkLst>
            <pc:docMk/>
            <pc:sldMk cId="0" sldId="663"/>
            <ac:inkMk id="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1:54.911" v="552" actId="478"/>
          <ac:inkMkLst>
            <pc:docMk/>
            <pc:sldMk cId="0" sldId="663"/>
            <ac:inkMk id="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1:54.911" v="552" actId="478"/>
          <ac:inkMkLst>
            <pc:docMk/>
            <pc:sldMk cId="0" sldId="663"/>
            <ac:inkMk id="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1:54.911" v="552" actId="478"/>
          <ac:inkMkLst>
            <pc:docMk/>
            <pc:sldMk cId="0" sldId="663"/>
            <ac:inkMk id="1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1:54.911" v="552" actId="478"/>
          <ac:inkMkLst>
            <pc:docMk/>
            <pc:sldMk cId="0" sldId="663"/>
            <ac:inkMk id="1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1:54.911" v="552" actId="478"/>
          <ac:inkMkLst>
            <pc:docMk/>
            <pc:sldMk cId="0" sldId="663"/>
            <ac:inkMk id="1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1:54.911" v="552" actId="478"/>
          <ac:inkMkLst>
            <pc:docMk/>
            <pc:sldMk cId="0" sldId="663"/>
            <ac:inkMk id="1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1:54.911" v="552" actId="478"/>
          <ac:inkMkLst>
            <pc:docMk/>
            <pc:sldMk cId="0" sldId="663"/>
            <ac:inkMk id="1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1:54.911" v="552" actId="478"/>
          <ac:inkMkLst>
            <pc:docMk/>
            <pc:sldMk cId="0" sldId="663"/>
            <ac:inkMk id="1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1:54.911" v="552" actId="478"/>
          <ac:inkMkLst>
            <pc:docMk/>
            <pc:sldMk cId="0" sldId="663"/>
            <ac:inkMk id="2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1:54.911" v="552" actId="478"/>
          <ac:inkMkLst>
            <pc:docMk/>
            <pc:sldMk cId="0" sldId="663"/>
            <ac:inkMk id="2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1:54.911" v="552" actId="478"/>
          <ac:inkMkLst>
            <pc:docMk/>
            <pc:sldMk cId="0" sldId="663"/>
            <ac:inkMk id="2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1:54.911" v="552" actId="478"/>
          <ac:inkMkLst>
            <pc:docMk/>
            <pc:sldMk cId="0" sldId="663"/>
            <ac:inkMk id="2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1:54.911" v="552" actId="478"/>
          <ac:inkMkLst>
            <pc:docMk/>
            <pc:sldMk cId="0" sldId="663"/>
            <ac:inkMk id="2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1:54.911" v="552" actId="478"/>
          <ac:inkMkLst>
            <pc:docMk/>
            <pc:sldMk cId="0" sldId="663"/>
            <ac:inkMk id="2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1:54.911" v="552" actId="478"/>
          <ac:inkMkLst>
            <pc:docMk/>
            <pc:sldMk cId="0" sldId="663"/>
            <ac:inkMk id="2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1:54.911" v="552" actId="478"/>
          <ac:inkMkLst>
            <pc:docMk/>
            <pc:sldMk cId="0" sldId="663"/>
            <ac:inkMk id="2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1:54.911" v="552" actId="478"/>
          <ac:inkMkLst>
            <pc:docMk/>
            <pc:sldMk cId="0" sldId="663"/>
            <ac:inkMk id="3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1:54.911" v="552" actId="478"/>
          <ac:inkMkLst>
            <pc:docMk/>
            <pc:sldMk cId="0" sldId="663"/>
            <ac:inkMk id="3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1:54.911" v="552" actId="478"/>
          <ac:inkMkLst>
            <pc:docMk/>
            <pc:sldMk cId="0" sldId="663"/>
            <ac:inkMk id="3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1:54.911" v="552" actId="478"/>
          <ac:inkMkLst>
            <pc:docMk/>
            <pc:sldMk cId="0" sldId="663"/>
            <ac:inkMk id="3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1:54.911" v="552" actId="478"/>
          <ac:inkMkLst>
            <pc:docMk/>
            <pc:sldMk cId="0" sldId="663"/>
            <ac:inkMk id="3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1:43.987" v="550" actId="478"/>
          <ac:inkMkLst>
            <pc:docMk/>
            <pc:sldMk cId="0" sldId="663"/>
            <ac:inkMk id="3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1:40.509" v="549" actId="478"/>
          <ac:inkMkLst>
            <pc:docMk/>
            <pc:sldMk cId="0" sldId="663"/>
            <ac:inkMk id="3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1:46.331" v="551" actId="478"/>
          <ac:inkMkLst>
            <pc:docMk/>
            <pc:sldMk cId="0" sldId="663"/>
            <ac:inkMk id="3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1:37.660" v="548" actId="478"/>
          <ac:inkMkLst>
            <pc:docMk/>
            <pc:sldMk cId="0" sldId="663"/>
            <ac:inkMk id="38" creationId="{00000000-0000-0000-0000-000000000000}"/>
          </ac:inkMkLst>
        </pc:inkChg>
        <pc:inkChg chg="del mod">
          <ac:chgData name="Hemanth Kumar  Tanneru" userId="e60da0a2-8f9f-43be-83b4-26a7a02c04c9" providerId="ADAL" clId="{9D85777F-AAC7-42E8-8DFC-BC16E7122DD7}" dt="2022-08-27T02:31:27.465" v="544" actId="478"/>
          <ac:inkMkLst>
            <pc:docMk/>
            <pc:sldMk cId="0" sldId="663"/>
            <ac:inkMk id="39" creationId="{00000000-0000-0000-0000-000000000000}"/>
          </ac:inkMkLst>
        </pc:inkChg>
        <pc:inkChg chg="del mod">
          <ac:chgData name="Hemanth Kumar  Tanneru" userId="e60da0a2-8f9f-43be-83b4-26a7a02c04c9" providerId="ADAL" clId="{9D85777F-AAC7-42E8-8DFC-BC16E7122DD7}" dt="2022-08-27T02:31:32.801" v="547" actId="478"/>
          <ac:inkMkLst>
            <pc:docMk/>
            <pc:sldMk cId="0" sldId="663"/>
            <ac:inkMk id="4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31:30.006" v="545" actId="478"/>
          <ac:inkMkLst>
            <pc:docMk/>
            <pc:sldMk cId="0" sldId="663"/>
            <ac:inkMk id="41" creationId="{00000000-0000-0000-0000-000000000000}"/>
          </ac:inkMkLst>
        </pc:inkChg>
      </pc:sldChg>
      <pc:sldChg chg="addSp delSp modSp mod modClrScheme chgLayout">
        <pc:chgData name="Hemanth Kumar  Tanneru" userId="e60da0a2-8f9f-43be-83b4-26a7a02c04c9" providerId="ADAL" clId="{9D85777F-AAC7-42E8-8DFC-BC16E7122DD7}" dt="2022-08-27T01:55:25.246" v="17" actId="700"/>
        <pc:sldMkLst>
          <pc:docMk/>
          <pc:sldMk cId="0" sldId="689"/>
        </pc:sldMkLst>
        <pc:spChg chg="add del mod ord">
          <ac:chgData name="Hemanth Kumar  Tanneru" userId="e60da0a2-8f9f-43be-83b4-26a7a02c04c9" providerId="ADAL" clId="{9D85777F-AAC7-42E8-8DFC-BC16E7122DD7}" dt="2022-08-27T01:55:25.246" v="17" actId="700"/>
          <ac:spMkLst>
            <pc:docMk/>
            <pc:sldMk cId="0" sldId="689"/>
            <ac:spMk id="2" creationId="{D6259E92-20AF-4556-86BE-4974D56BA97E}"/>
          </ac:spMkLst>
        </pc:spChg>
        <pc:spChg chg="mod ord">
          <ac:chgData name="Hemanth Kumar  Tanneru" userId="e60da0a2-8f9f-43be-83b4-26a7a02c04c9" providerId="ADAL" clId="{9D85777F-AAC7-42E8-8DFC-BC16E7122DD7}" dt="2022-08-27T01:55:25.246" v="17" actId="700"/>
          <ac:spMkLst>
            <pc:docMk/>
            <pc:sldMk cId="0" sldId="689"/>
            <ac:spMk id="3" creationId="{00000000-0000-0000-0000-000000000000}"/>
          </ac:spMkLst>
        </pc:spChg>
        <pc:spChg chg="mod ord">
          <ac:chgData name="Hemanth Kumar  Tanneru" userId="e60da0a2-8f9f-43be-83b4-26a7a02c04c9" providerId="ADAL" clId="{9D85777F-AAC7-42E8-8DFC-BC16E7122DD7}" dt="2022-08-27T01:55:25.246" v="17" actId="700"/>
          <ac:spMkLst>
            <pc:docMk/>
            <pc:sldMk cId="0" sldId="689"/>
            <ac:spMk id="4" creationId="{00000000-0000-0000-0000-000000000000}"/>
          </ac:spMkLst>
        </pc:spChg>
      </pc:sldChg>
      <pc:sldChg chg="delSp mod">
        <pc:chgData name="Hemanth Kumar  Tanneru" userId="e60da0a2-8f9f-43be-83b4-26a7a02c04c9" providerId="ADAL" clId="{9D85777F-AAC7-42E8-8DFC-BC16E7122DD7}" dt="2022-08-27T02:12:31.038" v="24" actId="478"/>
        <pc:sldMkLst>
          <pc:docMk/>
          <pc:sldMk cId="0" sldId="690"/>
        </pc:sldMkLst>
        <pc:inkChg chg="del">
          <ac:chgData name="Hemanth Kumar  Tanneru" userId="e60da0a2-8f9f-43be-83b4-26a7a02c04c9" providerId="ADAL" clId="{9D85777F-AAC7-42E8-8DFC-BC16E7122DD7}" dt="2022-08-27T02:12:31.038" v="24" actId="478"/>
          <ac:inkMkLst>
            <pc:docMk/>
            <pc:sldMk cId="0" sldId="690"/>
            <ac:inkMk id="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1.038" v="24" actId="478"/>
          <ac:inkMkLst>
            <pc:docMk/>
            <pc:sldMk cId="0" sldId="690"/>
            <ac:inkMk id="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1.038" v="24" actId="478"/>
          <ac:inkMkLst>
            <pc:docMk/>
            <pc:sldMk cId="0" sldId="690"/>
            <ac:inkMk id="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1.038" v="24" actId="478"/>
          <ac:inkMkLst>
            <pc:docMk/>
            <pc:sldMk cId="0" sldId="690"/>
            <ac:inkMk id="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1.038" v="24" actId="478"/>
          <ac:inkMkLst>
            <pc:docMk/>
            <pc:sldMk cId="0" sldId="690"/>
            <ac:inkMk id="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1.038" v="24" actId="478"/>
          <ac:inkMkLst>
            <pc:docMk/>
            <pc:sldMk cId="0" sldId="690"/>
            <ac:inkMk id="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1.038" v="24" actId="478"/>
          <ac:inkMkLst>
            <pc:docMk/>
            <pc:sldMk cId="0" sldId="690"/>
            <ac:inkMk id="1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1.038" v="24" actId="478"/>
          <ac:inkMkLst>
            <pc:docMk/>
            <pc:sldMk cId="0" sldId="690"/>
            <ac:inkMk id="1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1.038" v="24" actId="478"/>
          <ac:inkMkLst>
            <pc:docMk/>
            <pc:sldMk cId="0" sldId="690"/>
            <ac:inkMk id="1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1.038" v="24" actId="478"/>
          <ac:inkMkLst>
            <pc:docMk/>
            <pc:sldMk cId="0" sldId="690"/>
            <ac:inkMk id="1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1.038" v="24" actId="478"/>
          <ac:inkMkLst>
            <pc:docMk/>
            <pc:sldMk cId="0" sldId="690"/>
            <ac:inkMk id="1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1.038" v="24" actId="478"/>
          <ac:inkMkLst>
            <pc:docMk/>
            <pc:sldMk cId="0" sldId="690"/>
            <ac:inkMk id="1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1.038" v="24" actId="478"/>
          <ac:inkMkLst>
            <pc:docMk/>
            <pc:sldMk cId="0" sldId="690"/>
            <ac:inkMk id="1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1.038" v="24" actId="478"/>
          <ac:inkMkLst>
            <pc:docMk/>
            <pc:sldMk cId="0" sldId="690"/>
            <ac:inkMk id="1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1.038" v="24" actId="478"/>
          <ac:inkMkLst>
            <pc:docMk/>
            <pc:sldMk cId="0" sldId="690"/>
            <ac:inkMk id="1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1.038" v="24" actId="478"/>
          <ac:inkMkLst>
            <pc:docMk/>
            <pc:sldMk cId="0" sldId="690"/>
            <ac:inkMk id="1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1.038" v="24" actId="478"/>
          <ac:inkMkLst>
            <pc:docMk/>
            <pc:sldMk cId="0" sldId="690"/>
            <ac:inkMk id="2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1.038" v="24" actId="478"/>
          <ac:inkMkLst>
            <pc:docMk/>
            <pc:sldMk cId="0" sldId="690"/>
            <ac:inkMk id="2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1.038" v="24" actId="478"/>
          <ac:inkMkLst>
            <pc:docMk/>
            <pc:sldMk cId="0" sldId="690"/>
            <ac:inkMk id="2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1.038" v="24" actId="478"/>
          <ac:inkMkLst>
            <pc:docMk/>
            <pc:sldMk cId="0" sldId="690"/>
            <ac:inkMk id="2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1.038" v="24" actId="478"/>
          <ac:inkMkLst>
            <pc:docMk/>
            <pc:sldMk cId="0" sldId="690"/>
            <ac:inkMk id="2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1.038" v="24" actId="478"/>
          <ac:inkMkLst>
            <pc:docMk/>
            <pc:sldMk cId="0" sldId="690"/>
            <ac:inkMk id="2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1.038" v="24" actId="478"/>
          <ac:inkMkLst>
            <pc:docMk/>
            <pc:sldMk cId="0" sldId="690"/>
            <ac:inkMk id="2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1.038" v="24" actId="478"/>
          <ac:inkMkLst>
            <pc:docMk/>
            <pc:sldMk cId="0" sldId="690"/>
            <ac:inkMk id="2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1.038" v="24" actId="478"/>
          <ac:inkMkLst>
            <pc:docMk/>
            <pc:sldMk cId="0" sldId="690"/>
            <ac:inkMk id="2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1.038" v="24" actId="478"/>
          <ac:inkMkLst>
            <pc:docMk/>
            <pc:sldMk cId="0" sldId="690"/>
            <ac:inkMk id="2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1.038" v="24" actId="478"/>
          <ac:inkMkLst>
            <pc:docMk/>
            <pc:sldMk cId="0" sldId="690"/>
            <ac:inkMk id="3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1.038" v="24" actId="478"/>
          <ac:inkMkLst>
            <pc:docMk/>
            <pc:sldMk cId="0" sldId="690"/>
            <ac:inkMk id="3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1.038" v="24" actId="478"/>
          <ac:inkMkLst>
            <pc:docMk/>
            <pc:sldMk cId="0" sldId="690"/>
            <ac:inkMk id="3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1.038" v="24" actId="478"/>
          <ac:inkMkLst>
            <pc:docMk/>
            <pc:sldMk cId="0" sldId="690"/>
            <ac:inkMk id="3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1.038" v="24" actId="478"/>
          <ac:inkMkLst>
            <pc:docMk/>
            <pc:sldMk cId="0" sldId="690"/>
            <ac:inkMk id="3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1.038" v="24" actId="478"/>
          <ac:inkMkLst>
            <pc:docMk/>
            <pc:sldMk cId="0" sldId="690"/>
            <ac:inkMk id="3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1.038" v="24" actId="478"/>
          <ac:inkMkLst>
            <pc:docMk/>
            <pc:sldMk cId="0" sldId="690"/>
            <ac:inkMk id="3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1.038" v="24" actId="478"/>
          <ac:inkMkLst>
            <pc:docMk/>
            <pc:sldMk cId="0" sldId="690"/>
            <ac:inkMk id="3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1.038" v="24" actId="478"/>
          <ac:inkMkLst>
            <pc:docMk/>
            <pc:sldMk cId="0" sldId="690"/>
            <ac:inkMk id="3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1.038" v="24" actId="478"/>
          <ac:inkMkLst>
            <pc:docMk/>
            <pc:sldMk cId="0" sldId="690"/>
            <ac:inkMk id="3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1.038" v="24" actId="478"/>
          <ac:inkMkLst>
            <pc:docMk/>
            <pc:sldMk cId="0" sldId="690"/>
            <ac:inkMk id="4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1.038" v="24" actId="478"/>
          <ac:inkMkLst>
            <pc:docMk/>
            <pc:sldMk cId="0" sldId="690"/>
            <ac:inkMk id="4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1.038" v="24" actId="478"/>
          <ac:inkMkLst>
            <pc:docMk/>
            <pc:sldMk cId="0" sldId="690"/>
            <ac:inkMk id="4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1.038" v="24" actId="478"/>
          <ac:inkMkLst>
            <pc:docMk/>
            <pc:sldMk cId="0" sldId="690"/>
            <ac:inkMk id="4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1.038" v="24" actId="478"/>
          <ac:inkMkLst>
            <pc:docMk/>
            <pc:sldMk cId="0" sldId="690"/>
            <ac:inkMk id="4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1.038" v="24" actId="478"/>
          <ac:inkMkLst>
            <pc:docMk/>
            <pc:sldMk cId="0" sldId="690"/>
            <ac:inkMk id="4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1.038" v="24" actId="478"/>
          <ac:inkMkLst>
            <pc:docMk/>
            <pc:sldMk cId="0" sldId="690"/>
            <ac:inkMk id="4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1.038" v="24" actId="478"/>
          <ac:inkMkLst>
            <pc:docMk/>
            <pc:sldMk cId="0" sldId="690"/>
            <ac:inkMk id="4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1.038" v="24" actId="478"/>
          <ac:inkMkLst>
            <pc:docMk/>
            <pc:sldMk cId="0" sldId="690"/>
            <ac:inkMk id="4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1.038" v="24" actId="478"/>
          <ac:inkMkLst>
            <pc:docMk/>
            <pc:sldMk cId="0" sldId="690"/>
            <ac:inkMk id="4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1.038" v="24" actId="478"/>
          <ac:inkMkLst>
            <pc:docMk/>
            <pc:sldMk cId="0" sldId="690"/>
            <ac:inkMk id="5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1.038" v="24" actId="478"/>
          <ac:inkMkLst>
            <pc:docMk/>
            <pc:sldMk cId="0" sldId="690"/>
            <ac:inkMk id="5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1.038" v="24" actId="478"/>
          <ac:inkMkLst>
            <pc:docMk/>
            <pc:sldMk cId="0" sldId="690"/>
            <ac:inkMk id="5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1.038" v="24" actId="478"/>
          <ac:inkMkLst>
            <pc:docMk/>
            <pc:sldMk cId="0" sldId="690"/>
            <ac:inkMk id="5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1.038" v="24" actId="478"/>
          <ac:inkMkLst>
            <pc:docMk/>
            <pc:sldMk cId="0" sldId="690"/>
            <ac:inkMk id="5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1.038" v="24" actId="478"/>
          <ac:inkMkLst>
            <pc:docMk/>
            <pc:sldMk cId="0" sldId="690"/>
            <ac:inkMk id="5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1.038" v="24" actId="478"/>
          <ac:inkMkLst>
            <pc:docMk/>
            <pc:sldMk cId="0" sldId="690"/>
            <ac:inkMk id="5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1.038" v="24" actId="478"/>
          <ac:inkMkLst>
            <pc:docMk/>
            <pc:sldMk cId="0" sldId="690"/>
            <ac:inkMk id="5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1.038" v="24" actId="478"/>
          <ac:inkMkLst>
            <pc:docMk/>
            <pc:sldMk cId="0" sldId="690"/>
            <ac:inkMk id="5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1.038" v="24" actId="478"/>
          <ac:inkMkLst>
            <pc:docMk/>
            <pc:sldMk cId="0" sldId="690"/>
            <ac:inkMk id="5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1.038" v="24" actId="478"/>
          <ac:inkMkLst>
            <pc:docMk/>
            <pc:sldMk cId="0" sldId="690"/>
            <ac:inkMk id="6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1.038" v="24" actId="478"/>
          <ac:inkMkLst>
            <pc:docMk/>
            <pc:sldMk cId="0" sldId="690"/>
            <ac:inkMk id="6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1.038" v="24" actId="478"/>
          <ac:inkMkLst>
            <pc:docMk/>
            <pc:sldMk cId="0" sldId="690"/>
            <ac:inkMk id="6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1.038" v="24" actId="478"/>
          <ac:inkMkLst>
            <pc:docMk/>
            <pc:sldMk cId="0" sldId="690"/>
            <ac:inkMk id="6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1.038" v="24" actId="478"/>
          <ac:inkMkLst>
            <pc:docMk/>
            <pc:sldMk cId="0" sldId="690"/>
            <ac:inkMk id="6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1.038" v="24" actId="478"/>
          <ac:inkMkLst>
            <pc:docMk/>
            <pc:sldMk cId="0" sldId="690"/>
            <ac:inkMk id="6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1.038" v="24" actId="478"/>
          <ac:inkMkLst>
            <pc:docMk/>
            <pc:sldMk cId="0" sldId="690"/>
            <ac:inkMk id="6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1.038" v="24" actId="478"/>
          <ac:inkMkLst>
            <pc:docMk/>
            <pc:sldMk cId="0" sldId="690"/>
            <ac:inkMk id="6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1.038" v="24" actId="478"/>
          <ac:inkMkLst>
            <pc:docMk/>
            <pc:sldMk cId="0" sldId="690"/>
            <ac:inkMk id="6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1.038" v="24" actId="478"/>
          <ac:inkMkLst>
            <pc:docMk/>
            <pc:sldMk cId="0" sldId="690"/>
            <ac:inkMk id="6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1.038" v="24" actId="478"/>
          <ac:inkMkLst>
            <pc:docMk/>
            <pc:sldMk cId="0" sldId="690"/>
            <ac:inkMk id="7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1.038" v="24" actId="478"/>
          <ac:inkMkLst>
            <pc:docMk/>
            <pc:sldMk cId="0" sldId="690"/>
            <ac:inkMk id="7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1.038" v="24" actId="478"/>
          <ac:inkMkLst>
            <pc:docMk/>
            <pc:sldMk cId="0" sldId="690"/>
            <ac:inkMk id="7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1.038" v="24" actId="478"/>
          <ac:inkMkLst>
            <pc:docMk/>
            <pc:sldMk cId="0" sldId="690"/>
            <ac:inkMk id="7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1.038" v="24" actId="478"/>
          <ac:inkMkLst>
            <pc:docMk/>
            <pc:sldMk cId="0" sldId="690"/>
            <ac:inkMk id="7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1.038" v="24" actId="478"/>
          <ac:inkMkLst>
            <pc:docMk/>
            <pc:sldMk cId="0" sldId="690"/>
            <ac:inkMk id="7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1.038" v="24" actId="478"/>
          <ac:inkMkLst>
            <pc:docMk/>
            <pc:sldMk cId="0" sldId="690"/>
            <ac:inkMk id="7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1.038" v="24" actId="478"/>
          <ac:inkMkLst>
            <pc:docMk/>
            <pc:sldMk cId="0" sldId="690"/>
            <ac:inkMk id="7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1.038" v="24" actId="478"/>
          <ac:inkMkLst>
            <pc:docMk/>
            <pc:sldMk cId="0" sldId="690"/>
            <ac:inkMk id="7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1.038" v="24" actId="478"/>
          <ac:inkMkLst>
            <pc:docMk/>
            <pc:sldMk cId="0" sldId="690"/>
            <ac:inkMk id="7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1.038" v="24" actId="478"/>
          <ac:inkMkLst>
            <pc:docMk/>
            <pc:sldMk cId="0" sldId="690"/>
            <ac:inkMk id="8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1.038" v="24" actId="478"/>
          <ac:inkMkLst>
            <pc:docMk/>
            <pc:sldMk cId="0" sldId="690"/>
            <ac:inkMk id="8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1.038" v="24" actId="478"/>
          <ac:inkMkLst>
            <pc:docMk/>
            <pc:sldMk cId="0" sldId="690"/>
            <ac:inkMk id="8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1.038" v="24" actId="478"/>
          <ac:inkMkLst>
            <pc:docMk/>
            <pc:sldMk cId="0" sldId="690"/>
            <ac:inkMk id="8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1.038" v="24" actId="478"/>
          <ac:inkMkLst>
            <pc:docMk/>
            <pc:sldMk cId="0" sldId="690"/>
            <ac:inkMk id="8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1.038" v="24" actId="478"/>
          <ac:inkMkLst>
            <pc:docMk/>
            <pc:sldMk cId="0" sldId="690"/>
            <ac:inkMk id="8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1.038" v="24" actId="478"/>
          <ac:inkMkLst>
            <pc:docMk/>
            <pc:sldMk cId="0" sldId="690"/>
            <ac:inkMk id="8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1.038" v="24" actId="478"/>
          <ac:inkMkLst>
            <pc:docMk/>
            <pc:sldMk cId="0" sldId="690"/>
            <ac:inkMk id="8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1.038" v="24" actId="478"/>
          <ac:inkMkLst>
            <pc:docMk/>
            <pc:sldMk cId="0" sldId="690"/>
            <ac:inkMk id="8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1.038" v="24" actId="478"/>
          <ac:inkMkLst>
            <pc:docMk/>
            <pc:sldMk cId="0" sldId="690"/>
            <ac:inkMk id="8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1.038" v="24" actId="478"/>
          <ac:inkMkLst>
            <pc:docMk/>
            <pc:sldMk cId="0" sldId="690"/>
            <ac:inkMk id="9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1.038" v="24" actId="478"/>
          <ac:inkMkLst>
            <pc:docMk/>
            <pc:sldMk cId="0" sldId="690"/>
            <ac:inkMk id="9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1.038" v="24" actId="478"/>
          <ac:inkMkLst>
            <pc:docMk/>
            <pc:sldMk cId="0" sldId="690"/>
            <ac:inkMk id="9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1.038" v="24" actId="478"/>
          <ac:inkMkLst>
            <pc:docMk/>
            <pc:sldMk cId="0" sldId="690"/>
            <ac:inkMk id="9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1.038" v="24" actId="478"/>
          <ac:inkMkLst>
            <pc:docMk/>
            <pc:sldMk cId="0" sldId="690"/>
            <ac:inkMk id="94" creationId="{00000000-0000-0000-0000-000000000000}"/>
          </ac:inkMkLst>
        </pc:inkChg>
      </pc:sldChg>
      <pc:sldChg chg="delSp mod">
        <pc:chgData name="Hemanth Kumar  Tanneru" userId="e60da0a2-8f9f-43be-83b4-26a7a02c04c9" providerId="ADAL" clId="{9D85777F-AAC7-42E8-8DFC-BC16E7122DD7}" dt="2022-08-27T02:12:38.284" v="25" actId="478"/>
        <pc:sldMkLst>
          <pc:docMk/>
          <pc:sldMk cId="0" sldId="691"/>
        </pc:sldMkLst>
        <pc:inkChg chg="del">
          <ac:chgData name="Hemanth Kumar  Tanneru" userId="e60da0a2-8f9f-43be-83b4-26a7a02c04c9" providerId="ADAL" clId="{9D85777F-AAC7-42E8-8DFC-BC16E7122DD7}" dt="2022-08-27T02:12:38.284" v="25" actId="478"/>
          <ac:inkMkLst>
            <pc:docMk/>
            <pc:sldMk cId="0" sldId="691"/>
            <ac:inkMk id="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8.284" v="25" actId="478"/>
          <ac:inkMkLst>
            <pc:docMk/>
            <pc:sldMk cId="0" sldId="691"/>
            <ac:inkMk id="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8.284" v="25" actId="478"/>
          <ac:inkMkLst>
            <pc:docMk/>
            <pc:sldMk cId="0" sldId="691"/>
            <ac:inkMk id="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8.284" v="25" actId="478"/>
          <ac:inkMkLst>
            <pc:docMk/>
            <pc:sldMk cId="0" sldId="691"/>
            <ac:inkMk id="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8.284" v="25" actId="478"/>
          <ac:inkMkLst>
            <pc:docMk/>
            <pc:sldMk cId="0" sldId="691"/>
            <ac:inkMk id="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8.284" v="25" actId="478"/>
          <ac:inkMkLst>
            <pc:docMk/>
            <pc:sldMk cId="0" sldId="691"/>
            <ac:inkMk id="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8.284" v="25" actId="478"/>
          <ac:inkMkLst>
            <pc:docMk/>
            <pc:sldMk cId="0" sldId="691"/>
            <ac:inkMk id="1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8.284" v="25" actId="478"/>
          <ac:inkMkLst>
            <pc:docMk/>
            <pc:sldMk cId="0" sldId="691"/>
            <ac:inkMk id="1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8.284" v="25" actId="478"/>
          <ac:inkMkLst>
            <pc:docMk/>
            <pc:sldMk cId="0" sldId="691"/>
            <ac:inkMk id="1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8.284" v="25" actId="478"/>
          <ac:inkMkLst>
            <pc:docMk/>
            <pc:sldMk cId="0" sldId="691"/>
            <ac:inkMk id="1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8.284" v="25" actId="478"/>
          <ac:inkMkLst>
            <pc:docMk/>
            <pc:sldMk cId="0" sldId="691"/>
            <ac:inkMk id="1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8.284" v="25" actId="478"/>
          <ac:inkMkLst>
            <pc:docMk/>
            <pc:sldMk cId="0" sldId="691"/>
            <ac:inkMk id="1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8.284" v="25" actId="478"/>
          <ac:inkMkLst>
            <pc:docMk/>
            <pc:sldMk cId="0" sldId="691"/>
            <ac:inkMk id="1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8.284" v="25" actId="478"/>
          <ac:inkMkLst>
            <pc:docMk/>
            <pc:sldMk cId="0" sldId="691"/>
            <ac:inkMk id="1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8.284" v="25" actId="478"/>
          <ac:inkMkLst>
            <pc:docMk/>
            <pc:sldMk cId="0" sldId="691"/>
            <ac:inkMk id="1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8.284" v="25" actId="478"/>
          <ac:inkMkLst>
            <pc:docMk/>
            <pc:sldMk cId="0" sldId="691"/>
            <ac:inkMk id="1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8.284" v="25" actId="478"/>
          <ac:inkMkLst>
            <pc:docMk/>
            <pc:sldMk cId="0" sldId="691"/>
            <ac:inkMk id="2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8.284" v="25" actId="478"/>
          <ac:inkMkLst>
            <pc:docMk/>
            <pc:sldMk cId="0" sldId="691"/>
            <ac:inkMk id="2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8.284" v="25" actId="478"/>
          <ac:inkMkLst>
            <pc:docMk/>
            <pc:sldMk cId="0" sldId="691"/>
            <ac:inkMk id="2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8.284" v="25" actId="478"/>
          <ac:inkMkLst>
            <pc:docMk/>
            <pc:sldMk cId="0" sldId="691"/>
            <ac:inkMk id="2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8.284" v="25" actId="478"/>
          <ac:inkMkLst>
            <pc:docMk/>
            <pc:sldMk cId="0" sldId="691"/>
            <ac:inkMk id="2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8.284" v="25" actId="478"/>
          <ac:inkMkLst>
            <pc:docMk/>
            <pc:sldMk cId="0" sldId="691"/>
            <ac:inkMk id="2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8.284" v="25" actId="478"/>
          <ac:inkMkLst>
            <pc:docMk/>
            <pc:sldMk cId="0" sldId="691"/>
            <ac:inkMk id="2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8.284" v="25" actId="478"/>
          <ac:inkMkLst>
            <pc:docMk/>
            <pc:sldMk cId="0" sldId="691"/>
            <ac:inkMk id="2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8.284" v="25" actId="478"/>
          <ac:inkMkLst>
            <pc:docMk/>
            <pc:sldMk cId="0" sldId="691"/>
            <ac:inkMk id="2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8.284" v="25" actId="478"/>
          <ac:inkMkLst>
            <pc:docMk/>
            <pc:sldMk cId="0" sldId="691"/>
            <ac:inkMk id="2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8.284" v="25" actId="478"/>
          <ac:inkMkLst>
            <pc:docMk/>
            <pc:sldMk cId="0" sldId="691"/>
            <ac:inkMk id="3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8.284" v="25" actId="478"/>
          <ac:inkMkLst>
            <pc:docMk/>
            <pc:sldMk cId="0" sldId="691"/>
            <ac:inkMk id="3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8.284" v="25" actId="478"/>
          <ac:inkMkLst>
            <pc:docMk/>
            <pc:sldMk cId="0" sldId="691"/>
            <ac:inkMk id="3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8.284" v="25" actId="478"/>
          <ac:inkMkLst>
            <pc:docMk/>
            <pc:sldMk cId="0" sldId="691"/>
            <ac:inkMk id="3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8.284" v="25" actId="478"/>
          <ac:inkMkLst>
            <pc:docMk/>
            <pc:sldMk cId="0" sldId="691"/>
            <ac:inkMk id="3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8.284" v="25" actId="478"/>
          <ac:inkMkLst>
            <pc:docMk/>
            <pc:sldMk cId="0" sldId="691"/>
            <ac:inkMk id="3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8.284" v="25" actId="478"/>
          <ac:inkMkLst>
            <pc:docMk/>
            <pc:sldMk cId="0" sldId="691"/>
            <ac:inkMk id="3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8.284" v="25" actId="478"/>
          <ac:inkMkLst>
            <pc:docMk/>
            <pc:sldMk cId="0" sldId="691"/>
            <ac:inkMk id="3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8.284" v="25" actId="478"/>
          <ac:inkMkLst>
            <pc:docMk/>
            <pc:sldMk cId="0" sldId="691"/>
            <ac:inkMk id="3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8.284" v="25" actId="478"/>
          <ac:inkMkLst>
            <pc:docMk/>
            <pc:sldMk cId="0" sldId="691"/>
            <ac:inkMk id="3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8.284" v="25" actId="478"/>
          <ac:inkMkLst>
            <pc:docMk/>
            <pc:sldMk cId="0" sldId="691"/>
            <ac:inkMk id="4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8.284" v="25" actId="478"/>
          <ac:inkMkLst>
            <pc:docMk/>
            <pc:sldMk cId="0" sldId="691"/>
            <ac:inkMk id="4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8.284" v="25" actId="478"/>
          <ac:inkMkLst>
            <pc:docMk/>
            <pc:sldMk cId="0" sldId="691"/>
            <ac:inkMk id="4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8.284" v="25" actId="478"/>
          <ac:inkMkLst>
            <pc:docMk/>
            <pc:sldMk cId="0" sldId="691"/>
            <ac:inkMk id="4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38.284" v="25" actId="478"/>
          <ac:inkMkLst>
            <pc:docMk/>
            <pc:sldMk cId="0" sldId="691"/>
            <ac:inkMk id="44" creationId="{00000000-0000-0000-0000-000000000000}"/>
          </ac:inkMkLst>
        </pc:inkChg>
      </pc:sldChg>
      <pc:sldChg chg="delSp modSp mod">
        <pc:chgData name="Hemanth Kumar  Tanneru" userId="e60da0a2-8f9f-43be-83b4-26a7a02c04c9" providerId="ADAL" clId="{9D85777F-AAC7-42E8-8DFC-BC16E7122DD7}" dt="2022-08-27T02:12:54.579" v="29" actId="478"/>
        <pc:sldMkLst>
          <pc:docMk/>
          <pc:sldMk cId="0" sldId="693"/>
        </pc:sldMkLst>
        <pc:inkChg chg="del">
          <ac:chgData name="Hemanth Kumar  Tanneru" userId="e60da0a2-8f9f-43be-83b4-26a7a02c04c9" providerId="ADAL" clId="{9D85777F-AAC7-42E8-8DFC-BC16E7122DD7}" dt="2022-08-27T02:12:49.886" v="26" actId="478"/>
          <ac:inkMkLst>
            <pc:docMk/>
            <pc:sldMk cId="0" sldId="693"/>
            <ac:inkMk id="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54.579" v="29" actId="478"/>
          <ac:inkMkLst>
            <pc:docMk/>
            <pc:sldMk cId="0" sldId="693"/>
            <ac:inkMk id="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49.886" v="26" actId="478"/>
          <ac:inkMkLst>
            <pc:docMk/>
            <pc:sldMk cId="0" sldId="693"/>
            <ac:inkMk id="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49.886" v="26" actId="478"/>
          <ac:inkMkLst>
            <pc:docMk/>
            <pc:sldMk cId="0" sldId="693"/>
            <ac:inkMk id="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49.886" v="26" actId="478"/>
          <ac:inkMkLst>
            <pc:docMk/>
            <pc:sldMk cId="0" sldId="693"/>
            <ac:inkMk id="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49.886" v="26" actId="478"/>
          <ac:inkMkLst>
            <pc:docMk/>
            <pc:sldMk cId="0" sldId="693"/>
            <ac:inkMk id="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49.886" v="26" actId="478"/>
          <ac:inkMkLst>
            <pc:docMk/>
            <pc:sldMk cId="0" sldId="693"/>
            <ac:inkMk id="1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49.886" v="26" actId="478"/>
          <ac:inkMkLst>
            <pc:docMk/>
            <pc:sldMk cId="0" sldId="693"/>
            <ac:inkMk id="1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49.886" v="26" actId="478"/>
          <ac:inkMkLst>
            <pc:docMk/>
            <pc:sldMk cId="0" sldId="693"/>
            <ac:inkMk id="1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49.886" v="26" actId="478"/>
          <ac:inkMkLst>
            <pc:docMk/>
            <pc:sldMk cId="0" sldId="693"/>
            <ac:inkMk id="1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49.886" v="26" actId="478"/>
          <ac:inkMkLst>
            <pc:docMk/>
            <pc:sldMk cId="0" sldId="693"/>
            <ac:inkMk id="1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49.886" v="26" actId="478"/>
          <ac:inkMkLst>
            <pc:docMk/>
            <pc:sldMk cId="0" sldId="693"/>
            <ac:inkMk id="1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49.886" v="26" actId="478"/>
          <ac:inkMkLst>
            <pc:docMk/>
            <pc:sldMk cId="0" sldId="693"/>
            <ac:inkMk id="1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49.886" v="26" actId="478"/>
          <ac:inkMkLst>
            <pc:docMk/>
            <pc:sldMk cId="0" sldId="693"/>
            <ac:inkMk id="1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49.886" v="26" actId="478"/>
          <ac:inkMkLst>
            <pc:docMk/>
            <pc:sldMk cId="0" sldId="693"/>
            <ac:inkMk id="18" creationId="{00000000-0000-0000-0000-000000000000}"/>
          </ac:inkMkLst>
        </pc:inkChg>
        <pc:inkChg chg="del mod">
          <ac:chgData name="Hemanth Kumar  Tanneru" userId="e60da0a2-8f9f-43be-83b4-26a7a02c04c9" providerId="ADAL" clId="{9D85777F-AAC7-42E8-8DFC-BC16E7122DD7}" dt="2022-08-27T02:12:52.474" v="28" actId="478"/>
          <ac:inkMkLst>
            <pc:docMk/>
            <pc:sldMk cId="0" sldId="693"/>
            <ac:inkMk id="1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49.886" v="26" actId="478"/>
          <ac:inkMkLst>
            <pc:docMk/>
            <pc:sldMk cId="0" sldId="693"/>
            <ac:inkMk id="2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49.886" v="26" actId="478"/>
          <ac:inkMkLst>
            <pc:docMk/>
            <pc:sldMk cId="0" sldId="693"/>
            <ac:inkMk id="2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49.886" v="26" actId="478"/>
          <ac:inkMkLst>
            <pc:docMk/>
            <pc:sldMk cId="0" sldId="693"/>
            <ac:inkMk id="2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49.886" v="26" actId="478"/>
          <ac:inkMkLst>
            <pc:docMk/>
            <pc:sldMk cId="0" sldId="693"/>
            <ac:inkMk id="2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49.886" v="26" actId="478"/>
          <ac:inkMkLst>
            <pc:docMk/>
            <pc:sldMk cId="0" sldId="693"/>
            <ac:inkMk id="2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49.886" v="26" actId="478"/>
          <ac:inkMkLst>
            <pc:docMk/>
            <pc:sldMk cId="0" sldId="693"/>
            <ac:inkMk id="2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49.886" v="26" actId="478"/>
          <ac:inkMkLst>
            <pc:docMk/>
            <pc:sldMk cId="0" sldId="693"/>
            <ac:inkMk id="2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49.886" v="26" actId="478"/>
          <ac:inkMkLst>
            <pc:docMk/>
            <pc:sldMk cId="0" sldId="693"/>
            <ac:inkMk id="2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49.886" v="26" actId="478"/>
          <ac:inkMkLst>
            <pc:docMk/>
            <pc:sldMk cId="0" sldId="693"/>
            <ac:inkMk id="2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49.886" v="26" actId="478"/>
          <ac:inkMkLst>
            <pc:docMk/>
            <pc:sldMk cId="0" sldId="693"/>
            <ac:inkMk id="2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49.886" v="26" actId="478"/>
          <ac:inkMkLst>
            <pc:docMk/>
            <pc:sldMk cId="0" sldId="693"/>
            <ac:inkMk id="3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49.886" v="26" actId="478"/>
          <ac:inkMkLst>
            <pc:docMk/>
            <pc:sldMk cId="0" sldId="693"/>
            <ac:inkMk id="3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49.886" v="26" actId="478"/>
          <ac:inkMkLst>
            <pc:docMk/>
            <pc:sldMk cId="0" sldId="693"/>
            <ac:inkMk id="3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49.886" v="26" actId="478"/>
          <ac:inkMkLst>
            <pc:docMk/>
            <pc:sldMk cId="0" sldId="693"/>
            <ac:inkMk id="3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49.886" v="26" actId="478"/>
          <ac:inkMkLst>
            <pc:docMk/>
            <pc:sldMk cId="0" sldId="693"/>
            <ac:inkMk id="3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49.886" v="26" actId="478"/>
          <ac:inkMkLst>
            <pc:docMk/>
            <pc:sldMk cId="0" sldId="693"/>
            <ac:inkMk id="3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49.886" v="26" actId="478"/>
          <ac:inkMkLst>
            <pc:docMk/>
            <pc:sldMk cId="0" sldId="693"/>
            <ac:inkMk id="3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49.886" v="26" actId="478"/>
          <ac:inkMkLst>
            <pc:docMk/>
            <pc:sldMk cId="0" sldId="693"/>
            <ac:inkMk id="3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49.886" v="26" actId="478"/>
          <ac:inkMkLst>
            <pc:docMk/>
            <pc:sldMk cId="0" sldId="693"/>
            <ac:inkMk id="3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49.886" v="26" actId="478"/>
          <ac:inkMkLst>
            <pc:docMk/>
            <pc:sldMk cId="0" sldId="693"/>
            <ac:inkMk id="3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49.886" v="26" actId="478"/>
          <ac:inkMkLst>
            <pc:docMk/>
            <pc:sldMk cId="0" sldId="693"/>
            <ac:inkMk id="4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49.886" v="26" actId="478"/>
          <ac:inkMkLst>
            <pc:docMk/>
            <pc:sldMk cId="0" sldId="693"/>
            <ac:inkMk id="4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49.886" v="26" actId="478"/>
          <ac:inkMkLst>
            <pc:docMk/>
            <pc:sldMk cId="0" sldId="693"/>
            <ac:inkMk id="4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49.886" v="26" actId="478"/>
          <ac:inkMkLst>
            <pc:docMk/>
            <pc:sldMk cId="0" sldId="693"/>
            <ac:inkMk id="4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49.886" v="26" actId="478"/>
          <ac:inkMkLst>
            <pc:docMk/>
            <pc:sldMk cId="0" sldId="693"/>
            <ac:inkMk id="4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2:49.886" v="26" actId="478"/>
          <ac:inkMkLst>
            <pc:docMk/>
            <pc:sldMk cId="0" sldId="693"/>
            <ac:inkMk id="45" creationId="{00000000-0000-0000-0000-000000000000}"/>
          </ac:inkMkLst>
        </pc:inkChg>
      </pc:sldChg>
      <pc:sldChg chg="delSp mod">
        <pc:chgData name="Hemanth Kumar  Tanneru" userId="e60da0a2-8f9f-43be-83b4-26a7a02c04c9" providerId="ADAL" clId="{9D85777F-AAC7-42E8-8DFC-BC16E7122DD7}" dt="2022-08-27T02:13:38.769" v="33" actId="478"/>
        <pc:sldMkLst>
          <pc:docMk/>
          <pc:sldMk cId="0" sldId="695"/>
        </pc:sldMkLst>
        <pc:inkChg chg="del">
          <ac:chgData name="Hemanth Kumar  Tanneru" userId="e60da0a2-8f9f-43be-83b4-26a7a02c04c9" providerId="ADAL" clId="{9D85777F-AAC7-42E8-8DFC-BC16E7122DD7}" dt="2022-08-27T02:13:27.494" v="31" actId="478"/>
          <ac:inkMkLst>
            <pc:docMk/>
            <pc:sldMk cId="0" sldId="695"/>
            <ac:inkMk id="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35.939" v="32" actId="478"/>
          <ac:inkMkLst>
            <pc:docMk/>
            <pc:sldMk cId="0" sldId="695"/>
            <ac:inkMk id="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35.939" v="32" actId="478"/>
          <ac:inkMkLst>
            <pc:docMk/>
            <pc:sldMk cId="0" sldId="695"/>
            <ac:inkMk id="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35.939" v="32" actId="478"/>
          <ac:inkMkLst>
            <pc:docMk/>
            <pc:sldMk cId="0" sldId="695"/>
            <ac:inkMk id="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35.939" v="32" actId="478"/>
          <ac:inkMkLst>
            <pc:docMk/>
            <pc:sldMk cId="0" sldId="695"/>
            <ac:inkMk id="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27.494" v="31" actId="478"/>
          <ac:inkMkLst>
            <pc:docMk/>
            <pc:sldMk cId="0" sldId="695"/>
            <ac:inkMk id="1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27.494" v="31" actId="478"/>
          <ac:inkMkLst>
            <pc:docMk/>
            <pc:sldMk cId="0" sldId="695"/>
            <ac:inkMk id="1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27.494" v="31" actId="478"/>
          <ac:inkMkLst>
            <pc:docMk/>
            <pc:sldMk cId="0" sldId="695"/>
            <ac:inkMk id="1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27.494" v="31" actId="478"/>
          <ac:inkMkLst>
            <pc:docMk/>
            <pc:sldMk cId="0" sldId="695"/>
            <ac:inkMk id="1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27.494" v="31" actId="478"/>
          <ac:inkMkLst>
            <pc:docMk/>
            <pc:sldMk cId="0" sldId="695"/>
            <ac:inkMk id="1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27.494" v="31" actId="478"/>
          <ac:inkMkLst>
            <pc:docMk/>
            <pc:sldMk cId="0" sldId="695"/>
            <ac:inkMk id="1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27.494" v="31" actId="478"/>
          <ac:inkMkLst>
            <pc:docMk/>
            <pc:sldMk cId="0" sldId="695"/>
            <ac:inkMk id="1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27.494" v="31" actId="478"/>
          <ac:inkMkLst>
            <pc:docMk/>
            <pc:sldMk cId="0" sldId="695"/>
            <ac:inkMk id="1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27.494" v="31" actId="478"/>
          <ac:inkMkLst>
            <pc:docMk/>
            <pc:sldMk cId="0" sldId="695"/>
            <ac:inkMk id="1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27.494" v="31" actId="478"/>
          <ac:inkMkLst>
            <pc:docMk/>
            <pc:sldMk cId="0" sldId="695"/>
            <ac:inkMk id="1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27.494" v="31" actId="478"/>
          <ac:inkMkLst>
            <pc:docMk/>
            <pc:sldMk cId="0" sldId="695"/>
            <ac:inkMk id="2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27.494" v="31" actId="478"/>
          <ac:inkMkLst>
            <pc:docMk/>
            <pc:sldMk cId="0" sldId="695"/>
            <ac:inkMk id="2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27.494" v="31" actId="478"/>
          <ac:inkMkLst>
            <pc:docMk/>
            <pc:sldMk cId="0" sldId="695"/>
            <ac:inkMk id="2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27.494" v="31" actId="478"/>
          <ac:inkMkLst>
            <pc:docMk/>
            <pc:sldMk cId="0" sldId="695"/>
            <ac:inkMk id="2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27.494" v="31" actId="478"/>
          <ac:inkMkLst>
            <pc:docMk/>
            <pc:sldMk cId="0" sldId="695"/>
            <ac:inkMk id="2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27.494" v="31" actId="478"/>
          <ac:inkMkLst>
            <pc:docMk/>
            <pc:sldMk cId="0" sldId="695"/>
            <ac:inkMk id="2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27.494" v="31" actId="478"/>
          <ac:inkMkLst>
            <pc:docMk/>
            <pc:sldMk cId="0" sldId="695"/>
            <ac:inkMk id="2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27.494" v="31" actId="478"/>
          <ac:inkMkLst>
            <pc:docMk/>
            <pc:sldMk cId="0" sldId="695"/>
            <ac:inkMk id="2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27.494" v="31" actId="478"/>
          <ac:inkMkLst>
            <pc:docMk/>
            <pc:sldMk cId="0" sldId="695"/>
            <ac:inkMk id="2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27.494" v="31" actId="478"/>
          <ac:inkMkLst>
            <pc:docMk/>
            <pc:sldMk cId="0" sldId="695"/>
            <ac:inkMk id="2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27.494" v="31" actId="478"/>
          <ac:inkMkLst>
            <pc:docMk/>
            <pc:sldMk cId="0" sldId="695"/>
            <ac:inkMk id="3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35.939" v="32" actId="478"/>
          <ac:inkMkLst>
            <pc:docMk/>
            <pc:sldMk cId="0" sldId="695"/>
            <ac:inkMk id="3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35.939" v="32" actId="478"/>
          <ac:inkMkLst>
            <pc:docMk/>
            <pc:sldMk cId="0" sldId="695"/>
            <ac:inkMk id="3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27.494" v="31" actId="478"/>
          <ac:inkMkLst>
            <pc:docMk/>
            <pc:sldMk cId="0" sldId="695"/>
            <ac:inkMk id="3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27.494" v="31" actId="478"/>
          <ac:inkMkLst>
            <pc:docMk/>
            <pc:sldMk cId="0" sldId="695"/>
            <ac:inkMk id="3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27.494" v="31" actId="478"/>
          <ac:inkMkLst>
            <pc:docMk/>
            <pc:sldMk cId="0" sldId="695"/>
            <ac:inkMk id="3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27.494" v="31" actId="478"/>
          <ac:inkMkLst>
            <pc:docMk/>
            <pc:sldMk cId="0" sldId="695"/>
            <ac:inkMk id="3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27.494" v="31" actId="478"/>
          <ac:inkMkLst>
            <pc:docMk/>
            <pc:sldMk cId="0" sldId="695"/>
            <ac:inkMk id="3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27.494" v="31" actId="478"/>
          <ac:inkMkLst>
            <pc:docMk/>
            <pc:sldMk cId="0" sldId="695"/>
            <ac:inkMk id="3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27.494" v="31" actId="478"/>
          <ac:inkMkLst>
            <pc:docMk/>
            <pc:sldMk cId="0" sldId="695"/>
            <ac:inkMk id="3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27.494" v="31" actId="478"/>
          <ac:inkMkLst>
            <pc:docMk/>
            <pc:sldMk cId="0" sldId="695"/>
            <ac:inkMk id="4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27.494" v="31" actId="478"/>
          <ac:inkMkLst>
            <pc:docMk/>
            <pc:sldMk cId="0" sldId="695"/>
            <ac:inkMk id="4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27.494" v="31" actId="478"/>
          <ac:inkMkLst>
            <pc:docMk/>
            <pc:sldMk cId="0" sldId="695"/>
            <ac:inkMk id="4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27.494" v="31" actId="478"/>
          <ac:inkMkLst>
            <pc:docMk/>
            <pc:sldMk cId="0" sldId="695"/>
            <ac:inkMk id="4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27.494" v="31" actId="478"/>
          <ac:inkMkLst>
            <pc:docMk/>
            <pc:sldMk cId="0" sldId="695"/>
            <ac:inkMk id="4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35.939" v="32" actId="478"/>
          <ac:inkMkLst>
            <pc:docMk/>
            <pc:sldMk cId="0" sldId="695"/>
            <ac:inkMk id="4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27.494" v="31" actId="478"/>
          <ac:inkMkLst>
            <pc:docMk/>
            <pc:sldMk cId="0" sldId="695"/>
            <ac:inkMk id="4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38.769" v="33" actId="478"/>
          <ac:inkMkLst>
            <pc:docMk/>
            <pc:sldMk cId="0" sldId="695"/>
            <ac:inkMk id="4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35.939" v="32" actId="478"/>
          <ac:inkMkLst>
            <pc:docMk/>
            <pc:sldMk cId="0" sldId="695"/>
            <ac:inkMk id="4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3:27.494" v="31" actId="478"/>
          <ac:inkMkLst>
            <pc:docMk/>
            <pc:sldMk cId="0" sldId="695"/>
            <ac:inkMk id="49" creationId="{00000000-0000-0000-0000-000000000000}"/>
          </ac:inkMkLst>
        </pc:inkChg>
      </pc:sldChg>
      <pc:sldChg chg="addSp delSp modSp mod modClrScheme chgLayout">
        <pc:chgData name="Hemanth Kumar  Tanneru" userId="e60da0a2-8f9f-43be-83b4-26a7a02c04c9" providerId="ADAL" clId="{9D85777F-AAC7-42E8-8DFC-BC16E7122DD7}" dt="2022-08-27T02:20:55.919" v="469" actId="12100"/>
        <pc:sldMkLst>
          <pc:docMk/>
          <pc:sldMk cId="0" sldId="696"/>
        </pc:sldMkLst>
        <pc:spChg chg="mod ord">
          <ac:chgData name="Hemanth Kumar  Tanneru" userId="e60da0a2-8f9f-43be-83b4-26a7a02c04c9" providerId="ADAL" clId="{9D85777F-AAC7-42E8-8DFC-BC16E7122DD7}" dt="2022-08-27T02:20:41.178" v="467" actId="700"/>
          <ac:spMkLst>
            <pc:docMk/>
            <pc:sldMk cId="0" sldId="696"/>
            <ac:spMk id="2" creationId="{00000000-0000-0000-0000-000000000000}"/>
          </ac:spMkLst>
        </pc:spChg>
        <pc:spChg chg="add del mod ord">
          <ac:chgData name="Hemanth Kumar  Tanneru" userId="e60da0a2-8f9f-43be-83b4-26a7a02c04c9" providerId="ADAL" clId="{9D85777F-AAC7-42E8-8DFC-BC16E7122DD7}" dt="2022-08-27T02:20:51.080" v="468" actId="12084"/>
          <ac:spMkLst>
            <pc:docMk/>
            <pc:sldMk cId="0" sldId="696"/>
            <ac:spMk id="53" creationId="{62260EFF-0AE7-4360-AC0A-1ED98A7D3272}"/>
          </ac:spMkLst>
        </pc:spChg>
        <pc:spChg chg="add del mod ord">
          <ac:chgData name="Hemanth Kumar  Tanneru" userId="e60da0a2-8f9f-43be-83b4-26a7a02c04c9" providerId="ADAL" clId="{9D85777F-AAC7-42E8-8DFC-BC16E7122DD7}" dt="2022-08-27T02:20:41.178" v="467" actId="700"/>
          <ac:spMkLst>
            <pc:docMk/>
            <pc:sldMk cId="0" sldId="696"/>
            <ac:spMk id="55" creationId="{1D847681-FDD3-4468-AD37-FCC92B123630}"/>
          </ac:spMkLst>
        </pc:spChg>
        <pc:graphicFrameChg chg="del mod ord modGraphic">
          <ac:chgData name="Hemanth Kumar  Tanneru" userId="e60da0a2-8f9f-43be-83b4-26a7a02c04c9" providerId="ADAL" clId="{9D85777F-AAC7-42E8-8DFC-BC16E7122DD7}" dt="2022-08-27T02:20:36.592" v="466" actId="478"/>
          <ac:graphicFrameMkLst>
            <pc:docMk/>
            <pc:sldMk cId="0" sldId="696"/>
            <ac:graphicFrameMk id="4" creationId="{00000000-0000-0000-0000-000000000000}"/>
          </ac:graphicFrameMkLst>
        </pc:graphicFrameChg>
        <pc:graphicFrameChg chg="add mod">
          <ac:chgData name="Hemanth Kumar  Tanneru" userId="e60da0a2-8f9f-43be-83b4-26a7a02c04c9" providerId="ADAL" clId="{9D85777F-AAC7-42E8-8DFC-BC16E7122DD7}" dt="2022-08-27T02:20:55.919" v="469" actId="12100"/>
          <ac:graphicFrameMkLst>
            <pc:docMk/>
            <pc:sldMk cId="0" sldId="696"/>
            <ac:graphicFrameMk id="56" creationId="{6C2610B7-7C08-446A-94C2-89809FB27021}"/>
          </ac:graphicFrameMkLst>
        </pc:graphicFrameChg>
        <pc:inkChg chg="del">
          <ac:chgData name="Hemanth Kumar  Tanneru" userId="e60da0a2-8f9f-43be-83b4-26a7a02c04c9" providerId="ADAL" clId="{9D85777F-AAC7-42E8-8DFC-BC16E7122DD7}" dt="2022-08-27T02:14:35.296" v="39" actId="478"/>
          <ac:inkMkLst>
            <pc:docMk/>
            <pc:sldMk cId="0" sldId="696"/>
            <ac:inkMk id="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35.296" v="39" actId="478"/>
          <ac:inkMkLst>
            <pc:docMk/>
            <pc:sldMk cId="0" sldId="696"/>
            <ac:inkMk id="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35.296" v="39" actId="478"/>
          <ac:inkMkLst>
            <pc:docMk/>
            <pc:sldMk cId="0" sldId="696"/>
            <ac:inkMk id="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35.296" v="39" actId="478"/>
          <ac:inkMkLst>
            <pc:docMk/>
            <pc:sldMk cId="0" sldId="696"/>
            <ac:inkMk id="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35.296" v="39" actId="478"/>
          <ac:inkMkLst>
            <pc:docMk/>
            <pc:sldMk cId="0" sldId="696"/>
            <ac:inkMk id="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35.296" v="39" actId="478"/>
          <ac:inkMkLst>
            <pc:docMk/>
            <pc:sldMk cId="0" sldId="696"/>
            <ac:inkMk id="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35.296" v="39" actId="478"/>
          <ac:inkMkLst>
            <pc:docMk/>
            <pc:sldMk cId="0" sldId="696"/>
            <ac:inkMk id="1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35.296" v="39" actId="478"/>
          <ac:inkMkLst>
            <pc:docMk/>
            <pc:sldMk cId="0" sldId="696"/>
            <ac:inkMk id="1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35.296" v="39" actId="478"/>
          <ac:inkMkLst>
            <pc:docMk/>
            <pc:sldMk cId="0" sldId="696"/>
            <ac:inkMk id="1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35.296" v="39" actId="478"/>
          <ac:inkMkLst>
            <pc:docMk/>
            <pc:sldMk cId="0" sldId="696"/>
            <ac:inkMk id="1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35.296" v="39" actId="478"/>
          <ac:inkMkLst>
            <pc:docMk/>
            <pc:sldMk cId="0" sldId="696"/>
            <ac:inkMk id="1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35.296" v="39" actId="478"/>
          <ac:inkMkLst>
            <pc:docMk/>
            <pc:sldMk cId="0" sldId="696"/>
            <ac:inkMk id="1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35.296" v="39" actId="478"/>
          <ac:inkMkLst>
            <pc:docMk/>
            <pc:sldMk cId="0" sldId="696"/>
            <ac:inkMk id="1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35.296" v="39" actId="478"/>
          <ac:inkMkLst>
            <pc:docMk/>
            <pc:sldMk cId="0" sldId="696"/>
            <ac:inkMk id="1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35.296" v="39" actId="478"/>
          <ac:inkMkLst>
            <pc:docMk/>
            <pc:sldMk cId="0" sldId="696"/>
            <ac:inkMk id="1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35.296" v="39" actId="478"/>
          <ac:inkMkLst>
            <pc:docMk/>
            <pc:sldMk cId="0" sldId="696"/>
            <ac:inkMk id="1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35.296" v="39" actId="478"/>
          <ac:inkMkLst>
            <pc:docMk/>
            <pc:sldMk cId="0" sldId="696"/>
            <ac:inkMk id="2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35.296" v="39" actId="478"/>
          <ac:inkMkLst>
            <pc:docMk/>
            <pc:sldMk cId="0" sldId="696"/>
            <ac:inkMk id="2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35.296" v="39" actId="478"/>
          <ac:inkMkLst>
            <pc:docMk/>
            <pc:sldMk cId="0" sldId="696"/>
            <ac:inkMk id="2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35.296" v="39" actId="478"/>
          <ac:inkMkLst>
            <pc:docMk/>
            <pc:sldMk cId="0" sldId="696"/>
            <ac:inkMk id="2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35.296" v="39" actId="478"/>
          <ac:inkMkLst>
            <pc:docMk/>
            <pc:sldMk cId="0" sldId="696"/>
            <ac:inkMk id="2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35.296" v="39" actId="478"/>
          <ac:inkMkLst>
            <pc:docMk/>
            <pc:sldMk cId="0" sldId="696"/>
            <ac:inkMk id="2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35.296" v="39" actId="478"/>
          <ac:inkMkLst>
            <pc:docMk/>
            <pc:sldMk cId="0" sldId="696"/>
            <ac:inkMk id="2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35.296" v="39" actId="478"/>
          <ac:inkMkLst>
            <pc:docMk/>
            <pc:sldMk cId="0" sldId="696"/>
            <ac:inkMk id="2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35.296" v="39" actId="478"/>
          <ac:inkMkLst>
            <pc:docMk/>
            <pc:sldMk cId="0" sldId="696"/>
            <ac:inkMk id="2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35.296" v="39" actId="478"/>
          <ac:inkMkLst>
            <pc:docMk/>
            <pc:sldMk cId="0" sldId="696"/>
            <ac:inkMk id="2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35.296" v="39" actId="478"/>
          <ac:inkMkLst>
            <pc:docMk/>
            <pc:sldMk cId="0" sldId="696"/>
            <ac:inkMk id="3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35.296" v="39" actId="478"/>
          <ac:inkMkLst>
            <pc:docMk/>
            <pc:sldMk cId="0" sldId="696"/>
            <ac:inkMk id="3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35.296" v="39" actId="478"/>
          <ac:inkMkLst>
            <pc:docMk/>
            <pc:sldMk cId="0" sldId="696"/>
            <ac:inkMk id="3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35.296" v="39" actId="478"/>
          <ac:inkMkLst>
            <pc:docMk/>
            <pc:sldMk cId="0" sldId="696"/>
            <ac:inkMk id="3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35.296" v="39" actId="478"/>
          <ac:inkMkLst>
            <pc:docMk/>
            <pc:sldMk cId="0" sldId="696"/>
            <ac:inkMk id="3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35.296" v="39" actId="478"/>
          <ac:inkMkLst>
            <pc:docMk/>
            <pc:sldMk cId="0" sldId="696"/>
            <ac:inkMk id="3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35.296" v="39" actId="478"/>
          <ac:inkMkLst>
            <pc:docMk/>
            <pc:sldMk cId="0" sldId="696"/>
            <ac:inkMk id="3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35.296" v="39" actId="478"/>
          <ac:inkMkLst>
            <pc:docMk/>
            <pc:sldMk cId="0" sldId="696"/>
            <ac:inkMk id="3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35.296" v="39" actId="478"/>
          <ac:inkMkLst>
            <pc:docMk/>
            <pc:sldMk cId="0" sldId="696"/>
            <ac:inkMk id="3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35.296" v="39" actId="478"/>
          <ac:inkMkLst>
            <pc:docMk/>
            <pc:sldMk cId="0" sldId="696"/>
            <ac:inkMk id="3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35.296" v="39" actId="478"/>
          <ac:inkMkLst>
            <pc:docMk/>
            <pc:sldMk cId="0" sldId="696"/>
            <ac:inkMk id="4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35.296" v="39" actId="478"/>
          <ac:inkMkLst>
            <pc:docMk/>
            <pc:sldMk cId="0" sldId="696"/>
            <ac:inkMk id="4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35.296" v="39" actId="478"/>
          <ac:inkMkLst>
            <pc:docMk/>
            <pc:sldMk cId="0" sldId="696"/>
            <ac:inkMk id="4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35.296" v="39" actId="478"/>
          <ac:inkMkLst>
            <pc:docMk/>
            <pc:sldMk cId="0" sldId="696"/>
            <ac:inkMk id="4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35.296" v="39" actId="478"/>
          <ac:inkMkLst>
            <pc:docMk/>
            <pc:sldMk cId="0" sldId="696"/>
            <ac:inkMk id="4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35.296" v="39" actId="478"/>
          <ac:inkMkLst>
            <pc:docMk/>
            <pc:sldMk cId="0" sldId="696"/>
            <ac:inkMk id="4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35.296" v="39" actId="478"/>
          <ac:inkMkLst>
            <pc:docMk/>
            <pc:sldMk cId="0" sldId="696"/>
            <ac:inkMk id="4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35.296" v="39" actId="478"/>
          <ac:inkMkLst>
            <pc:docMk/>
            <pc:sldMk cId="0" sldId="696"/>
            <ac:inkMk id="4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35.296" v="39" actId="478"/>
          <ac:inkMkLst>
            <pc:docMk/>
            <pc:sldMk cId="0" sldId="696"/>
            <ac:inkMk id="4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35.296" v="39" actId="478"/>
          <ac:inkMkLst>
            <pc:docMk/>
            <pc:sldMk cId="0" sldId="696"/>
            <ac:inkMk id="4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35.296" v="39" actId="478"/>
          <ac:inkMkLst>
            <pc:docMk/>
            <pc:sldMk cId="0" sldId="696"/>
            <ac:inkMk id="5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35.296" v="39" actId="478"/>
          <ac:inkMkLst>
            <pc:docMk/>
            <pc:sldMk cId="0" sldId="696"/>
            <ac:inkMk id="5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35.296" v="39" actId="478"/>
          <ac:inkMkLst>
            <pc:docMk/>
            <pc:sldMk cId="0" sldId="696"/>
            <ac:inkMk id="52" creationId="{00000000-0000-0000-0000-000000000000}"/>
          </ac:inkMkLst>
        </pc:inkChg>
      </pc:sldChg>
      <pc:sldChg chg="delSp mod">
        <pc:chgData name="Hemanth Kumar  Tanneru" userId="e60da0a2-8f9f-43be-83b4-26a7a02c04c9" providerId="ADAL" clId="{9D85777F-AAC7-42E8-8DFC-BC16E7122DD7}" dt="2022-08-27T02:21:40.627" v="472" actId="478"/>
        <pc:sldMkLst>
          <pc:docMk/>
          <pc:sldMk cId="0" sldId="697"/>
        </pc:sldMkLst>
        <pc:inkChg chg="del">
          <ac:chgData name="Hemanth Kumar  Tanneru" userId="e60da0a2-8f9f-43be-83b4-26a7a02c04c9" providerId="ADAL" clId="{9D85777F-AAC7-42E8-8DFC-BC16E7122DD7}" dt="2022-08-27T02:21:40.627" v="472" actId="478"/>
          <ac:inkMkLst>
            <pc:docMk/>
            <pc:sldMk cId="0" sldId="697"/>
            <ac:inkMk id="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40.627" v="472" actId="478"/>
          <ac:inkMkLst>
            <pc:docMk/>
            <pc:sldMk cId="0" sldId="697"/>
            <ac:inkMk id="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40.627" v="472" actId="478"/>
          <ac:inkMkLst>
            <pc:docMk/>
            <pc:sldMk cId="0" sldId="697"/>
            <ac:inkMk id="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40.627" v="472" actId="478"/>
          <ac:inkMkLst>
            <pc:docMk/>
            <pc:sldMk cId="0" sldId="697"/>
            <ac:inkMk id="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40.627" v="472" actId="478"/>
          <ac:inkMkLst>
            <pc:docMk/>
            <pc:sldMk cId="0" sldId="697"/>
            <ac:inkMk id="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40.627" v="472" actId="478"/>
          <ac:inkMkLst>
            <pc:docMk/>
            <pc:sldMk cId="0" sldId="697"/>
            <ac:inkMk id="1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40.627" v="472" actId="478"/>
          <ac:inkMkLst>
            <pc:docMk/>
            <pc:sldMk cId="0" sldId="697"/>
            <ac:inkMk id="1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40.627" v="472" actId="478"/>
          <ac:inkMkLst>
            <pc:docMk/>
            <pc:sldMk cId="0" sldId="697"/>
            <ac:inkMk id="1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40.627" v="472" actId="478"/>
          <ac:inkMkLst>
            <pc:docMk/>
            <pc:sldMk cId="0" sldId="697"/>
            <ac:inkMk id="1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40.627" v="472" actId="478"/>
          <ac:inkMkLst>
            <pc:docMk/>
            <pc:sldMk cId="0" sldId="697"/>
            <ac:inkMk id="1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40.627" v="472" actId="478"/>
          <ac:inkMkLst>
            <pc:docMk/>
            <pc:sldMk cId="0" sldId="697"/>
            <ac:inkMk id="1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40.627" v="472" actId="478"/>
          <ac:inkMkLst>
            <pc:docMk/>
            <pc:sldMk cId="0" sldId="697"/>
            <ac:inkMk id="1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40.627" v="472" actId="478"/>
          <ac:inkMkLst>
            <pc:docMk/>
            <pc:sldMk cId="0" sldId="697"/>
            <ac:inkMk id="1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40.627" v="472" actId="478"/>
          <ac:inkMkLst>
            <pc:docMk/>
            <pc:sldMk cId="0" sldId="697"/>
            <ac:inkMk id="1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40.627" v="472" actId="478"/>
          <ac:inkMkLst>
            <pc:docMk/>
            <pc:sldMk cId="0" sldId="697"/>
            <ac:inkMk id="1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40.627" v="472" actId="478"/>
          <ac:inkMkLst>
            <pc:docMk/>
            <pc:sldMk cId="0" sldId="697"/>
            <ac:inkMk id="2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40.627" v="472" actId="478"/>
          <ac:inkMkLst>
            <pc:docMk/>
            <pc:sldMk cId="0" sldId="697"/>
            <ac:inkMk id="2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40.627" v="472" actId="478"/>
          <ac:inkMkLst>
            <pc:docMk/>
            <pc:sldMk cId="0" sldId="697"/>
            <ac:inkMk id="2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40.627" v="472" actId="478"/>
          <ac:inkMkLst>
            <pc:docMk/>
            <pc:sldMk cId="0" sldId="697"/>
            <ac:inkMk id="2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40.627" v="472" actId="478"/>
          <ac:inkMkLst>
            <pc:docMk/>
            <pc:sldMk cId="0" sldId="697"/>
            <ac:inkMk id="2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40.627" v="472" actId="478"/>
          <ac:inkMkLst>
            <pc:docMk/>
            <pc:sldMk cId="0" sldId="697"/>
            <ac:inkMk id="2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40.627" v="472" actId="478"/>
          <ac:inkMkLst>
            <pc:docMk/>
            <pc:sldMk cId="0" sldId="697"/>
            <ac:inkMk id="2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40.627" v="472" actId="478"/>
          <ac:inkMkLst>
            <pc:docMk/>
            <pc:sldMk cId="0" sldId="697"/>
            <ac:inkMk id="2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40.627" v="472" actId="478"/>
          <ac:inkMkLst>
            <pc:docMk/>
            <pc:sldMk cId="0" sldId="697"/>
            <ac:inkMk id="2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40.627" v="472" actId="478"/>
          <ac:inkMkLst>
            <pc:docMk/>
            <pc:sldMk cId="0" sldId="697"/>
            <ac:inkMk id="2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40.627" v="472" actId="478"/>
          <ac:inkMkLst>
            <pc:docMk/>
            <pc:sldMk cId="0" sldId="697"/>
            <ac:inkMk id="3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40.627" v="472" actId="478"/>
          <ac:inkMkLst>
            <pc:docMk/>
            <pc:sldMk cId="0" sldId="697"/>
            <ac:inkMk id="3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40.627" v="472" actId="478"/>
          <ac:inkMkLst>
            <pc:docMk/>
            <pc:sldMk cId="0" sldId="697"/>
            <ac:inkMk id="3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40.627" v="472" actId="478"/>
          <ac:inkMkLst>
            <pc:docMk/>
            <pc:sldMk cId="0" sldId="697"/>
            <ac:inkMk id="3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40.627" v="472" actId="478"/>
          <ac:inkMkLst>
            <pc:docMk/>
            <pc:sldMk cId="0" sldId="697"/>
            <ac:inkMk id="3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40.627" v="472" actId="478"/>
          <ac:inkMkLst>
            <pc:docMk/>
            <pc:sldMk cId="0" sldId="697"/>
            <ac:inkMk id="3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40.627" v="472" actId="478"/>
          <ac:inkMkLst>
            <pc:docMk/>
            <pc:sldMk cId="0" sldId="697"/>
            <ac:inkMk id="3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40.627" v="472" actId="478"/>
          <ac:inkMkLst>
            <pc:docMk/>
            <pc:sldMk cId="0" sldId="697"/>
            <ac:inkMk id="3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40.627" v="472" actId="478"/>
          <ac:inkMkLst>
            <pc:docMk/>
            <pc:sldMk cId="0" sldId="697"/>
            <ac:inkMk id="3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40.627" v="472" actId="478"/>
          <ac:inkMkLst>
            <pc:docMk/>
            <pc:sldMk cId="0" sldId="697"/>
            <ac:inkMk id="3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40.627" v="472" actId="478"/>
          <ac:inkMkLst>
            <pc:docMk/>
            <pc:sldMk cId="0" sldId="697"/>
            <ac:inkMk id="4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40.627" v="472" actId="478"/>
          <ac:inkMkLst>
            <pc:docMk/>
            <pc:sldMk cId="0" sldId="697"/>
            <ac:inkMk id="4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40.627" v="472" actId="478"/>
          <ac:inkMkLst>
            <pc:docMk/>
            <pc:sldMk cId="0" sldId="697"/>
            <ac:inkMk id="4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40.627" v="472" actId="478"/>
          <ac:inkMkLst>
            <pc:docMk/>
            <pc:sldMk cId="0" sldId="697"/>
            <ac:inkMk id="4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40.627" v="472" actId="478"/>
          <ac:inkMkLst>
            <pc:docMk/>
            <pc:sldMk cId="0" sldId="697"/>
            <ac:inkMk id="4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40.627" v="472" actId="478"/>
          <ac:inkMkLst>
            <pc:docMk/>
            <pc:sldMk cId="0" sldId="697"/>
            <ac:inkMk id="4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40.627" v="472" actId="478"/>
          <ac:inkMkLst>
            <pc:docMk/>
            <pc:sldMk cId="0" sldId="697"/>
            <ac:inkMk id="4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40.627" v="472" actId="478"/>
          <ac:inkMkLst>
            <pc:docMk/>
            <pc:sldMk cId="0" sldId="697"/>
            <ac:inkMk id="4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40.627" v="472" actId="478"/>
          <ac:inkMkLst>
            <pc:docMk/>
            <pc:sldMk cId="0" sldId="697"/>
            <ac:inkMk id="4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40.627" v="472" actId="478"/>
          <ac:inkMkLst>
            <pc:docMk/>
            <pc:sldMk cId="0" sldId="697"/>
            <ac:inkMk id="4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40.627" v="472" actId="478"/>
          <ac:inkMkLst>
            <pc:docMk/>
            <pc:sldMk cId="0" sldId="697"/>
            <ac:inkMk id="5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40.627" v="472" actId="478"/>
          <ac:inkMkLst>
            <pc:docMk/>
            <pc:sldMk cId="0" sldId="697"/>
            <ac:inkMk id="5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40.627" v="472" actId="478"/>
          <ac:inkMkLst>
            <pc:docMk/>
            <pc:sldMk cId="0" sldId="697"/>
            <ac:inkMk id="5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40.627" v="472" actId="478"/>
          <ac:inkMkLst>
            <pc:docMk/>
            <pc:sldMk cId="0" sldId="697"/>
            <ac:inkMk id="5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40.627" v="472" actId="478"/>
          <ac:inkMkLst>
            <pc:docMk/>
            <pc:sldMk cId="0" sldId="697"/>
            <ac:inkMk id="5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40.627" v="472" actId="478"/>
          <ac:inkMkLst>
            <pc:docMk/>
            <pc:sldMk cId="0" sldId="697"/>
            <ac:inkMk id="5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40.627" v="472" actId="478"/>
          <ac:inkMkLst>
            <pc:docMk/>
            <pc:sldMk cId="0" sldId="697"/>
            <ac:inkMk id="5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40.627" v="472" actId="478"/>
          <ac:inkMkLst>
            <pc:docMk/>
            <pc:sldMk cId="0" sldId="697"/>
            <ac:inkMk id="5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40.627" v="472" actId="478"/>
          <ac:inkMkLst>
            <pc:docMk/>
            <pc:sldMk cId="0" sldId="697"/>
            <ac:inkMk id="5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40.627" v="472" actId="478"/>
          <ac:inkMkLst>
            <pc:docMk/>
            <pc:sldMk cId="0" sldId="697"/>
            <ac:inkMk id="5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40.627" v="472" actId="478"/>
          <ac:inkMkLst>
            <pc:docMk/>
            <pc:sldMk cId="0" sldId="697"/>
            <ac:inkMk id="6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40.627" v="472" actId="478"/>
          <ac:inkMkLst>
            <pc:docMk/>
            <pc:sldMk cId="0" sldId="697"/>
            <ac:inkMk id="6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40.627" v="472" actId="478"/>
          <ac:inkMkLst>
            <pc:docMk/>
            <pc:sldMk cId="0" sldId="697"/>
            <ac:inkMk id="6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40.627" v="472" actId="478"/>
          <ac:inkMkLst>
            <pc:docMk/>
            <pc:sldMk cId="0" sldId="697"/>
            <ac:inkMk id="6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40.627" v="472" actId="478"/>
          <ac:inkMkLst>
            <pc:docMk/>
            <pc:sldMk cId="0" sldId="697"/>
            <ac:inkMk id="6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40.627" v="472" actId="478"/>
          <ac:inkMkLst>
            <pc:docMk/>
            <pc:sldMk cId="0" sldId="697"/>
            <ac:inkMk id="6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40.627" v="472" actId="478"/>
          <ac:inkMkLst>
            <pc:docMk/>
            <pc:sldMk cId="0" sldId="697"/>
            <ac:inkMk id="6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40.627" v="472" actId="478"/>
          <ac:inkMkLst>
            <pc:docMk/>
            <pc:sldMk cId="0" sldId="697"/>
            <ac:inkMk id="6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40.627" v="472" actId="478"/>
          <ac:inkMkLst>
            <pc:docMk/>
            <pc:sldMk cId="0" sldId="697"/>
            <ac:inkMk id="6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40.627" v="472" actId="478"/>
          <ac:inkMkLst>
            <pc:docMk/>
            <pc:sldMk cId="0" sldId="697"/>
            <ac:inkMk id="6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40.627" v="472" actId="478"/>
          <ac:inkMkLst>
            <pc:docMk/>
            <pc:sldMk cId="0" sldId="697"/>
            <ac:inkMk id="7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40.627" v="472" actId="478"/>
          <ac:inkMkLst>
            <pc:docMk/>
            <pc:sldMk cId="0" sldId="697"/>
            <ac:inkMk id="7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40.627" v="472" actId="478"/>
          <ac:inkMkLst>
            <pc:docMk/>
            <pc:sldMk cId="0" sldId="697"/>
            <ac:inkMk id="7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40.627" v="472" actId="478"/>
          <ac:inkMkLst>
            <pc:docMk/>
            <pc:sldMk cId="0" sldId="697"/>
            <ac:inkMk id="7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40.627" v="472" actId="478"/>
          <ac:inkMkLst>
            <pc:docMk/>
            <pc:sldMk cId="0" sldId="697"/>
            <ac:inkMk id="7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40.627" v="472" actId="478"/>
          <ac:inkMkLst>
            <pc:docMk/>
            <pc:sldMk cId="0" sldId="697"/>
            <ac:inkMk id="7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40.627" v="472" actId="478"/>
          <ac:inkMkLst>
            <pc:docMk/>
            <pc:sldMk cId="0" sldId="697"/>
            <ac:inkMk id="7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40.627" v="472" actId="478"/>
          <ac:inkMkLst>
            <pc:docMk/>
            <pc:sldMk cId="0" sldId="697"/>
            <ac:inkMk id="7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40.627" v="472" actId="478"/>
          <ac:inkMkLst>
            <pc:docMk/>
            <pc:sldMk cId="0" sldId="697"/>
            <ac:inkMk id="7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40.627" v="472" actId="478"/>
          <ac:inkMkLst>
            <pc:docMk/>
            <pc:sldMk cId="0" sldId="697"/>
            <ac:inkMk id="7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40.627" v="472" actId="478"/>
          <ac:inkMkLst>
            <pc:docMk/>
            <pc:sldMk cId="0" sldId="697"/>
            <ac:inkMk id="8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40.627" v="472" actId="478"/>
          <ac:inkMkLst>
            <pc:docMk/>
            <pc:sldMk cId="0" sldId="697"/>
            <ac:inkMk id="8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40.627" v="472" actId="478"/>
          <ac:inkMkLst>
            <pc:docMk/>
            <pc:sldMk cId="0" sldId="697"/>
            <ac:inkMk id="82" creationId="{00000000-0000-0000-0000-000000000000}"/>
          </ac:inkMkLst>
        </pc:inkChg>
      </pc:sldChg>
      <pc:sldChg chg="delSp modSp mod">
        <pc:chgData name="Hemanth Kumar  Tanneru" userId="e60da0a2-8f9f-43be-83b4-26a7a02c04c9" providerId="ADAL" clId="{9D85777F-AAC7-42E8-8DFC-BC16E7122DD7}" dt="2022-08-27T02:14:25.880" v="38" actId="478"/>
        <pc:sldMkLst>
          <pc:docMk/>
          <pc:sldMk cId="0" sldId="698"/>
        </pc:sldMkLst>
        <pc:spChg chg="mod">
          <ac:chgData name="Hemanth Kumar  Tanneru" userId="e60da0a2-8f9f-43be-83b4-26a7a02c04c9" providerId="ADAL" clId="{9D85777F-AAC7-42E8-8DFC-BC16E7122DD7}" dt="2022-08-27T02:14:19.957" v="37" actId="1076"/>
          <ac:spMkLst>
            <pc:docMk/>
            <pc:sldMk cId="0" sldId="698"/>
            <ac:spMk id="2" creationId="{00000000-0000-0000-0000-000000000000}"/>
          </ac:spMkLst>
        </pc:spChg>
        <pc:inkChg chg="del">
          <ac:chgData name="Hemanth Kumar  Tanneru" userId="e60da0a2-8f9f-43be-83b4-26a7a02c04c9" providerId="ADAL" clId="{9D85777F-AAC7-42E8-8DFC-BC16E7122DD7}" dt="2022-08-27T02:14:25.880" v="38" actId="478"/>
          <ac:inkMkLst>
            <pc:docMk/>
            <pc:sldMk cId="0" sldId="698"/>
            <ac:inkMk id="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25.880" v="38" actId="478"/>
          <ac:inkMkLst>
            <pc:docMk/>
            <pc:sldMk cId="0" sldId="698"/>
            <ac:inkMk id="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25.880" v="38" actId="478"/>
          <ac:inkMkLst>
            <pc:docMk/>
            <pc:sldMk cId="0" sldId="698"/>
            <ac:inkMk id="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25.880" v="38" actId="478"/>
          <ac:inkMkLst>
            <pc:docMk/>
            <pc:sldMk cId="0" sldId="698"/>
            <ac:inkMk id="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25.880" v="38" actId="478"/>
          <ac:inkMkLst>
            <pc:docMk/>
            <pc:sldMk cId="0" sldId="698"/>
            <ac:inkMk id="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25.880" v="38" actId="478"/>
          <ac:inkMkLst>
            <pc:docMk/>
            <pc:sldMk cId="0" sldId="698"/>
            <ac:inkMk id="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25.880" v="38" actId="478"/>
          <ac:inkMkLst>
            <pc:docMk/>
            <pc:sldMk cId="0" sldId="698"/>
            <ac:inkMk id="1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25.880" v="38" actId="478"/>
          <ac:inkMkLst>
            <pc:docMk/>
            <pc:sldMk cId="0" sldId="698"/>
            <ac:inkMk id="1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25.880" v="38" actId="478"/>
          <ac:inkMkLst>
            <pc:docMk/>
            <pc:sldMk cId="0" sldId="698"/>
            <ac:inkMk id="1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25.880" v="38" actId="478"/>
          <ac:inkMkLst>
            <pc:docMk/>
            <pc:sldMk cId="0" sldId="698"/>
            <ac:inkMk id="1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25.880" v="38" actId="478"/>
          <ac:inkMkLst>
            <pc:docMk/>
            <pc:sldMk cId="0" sldId="698"/>
            <ac:inkMk id="1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25.880" v="38" actId="478"/>
          <ac:inkMkLst>
            <pc:docMk/>
            <pc:sldMk cId="0" sldId="698"/>
            <ac:inkMk id="1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25.880" v="38" actId="478"/>
          <ac:inkMkLst>
            <pc:docMk/>
            <pc:sldMk cId="0" sldId="698"/>
            <ac:inkMk id="1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25.880" v="38" actId="478"/>
          <ac:inkMkLst>
            <pc:docMk/>
            <pc:sldMk cId="0" sldId="698"/>
            <ac:inkMk id="1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25.880" v="38" actId="478"/>
          <ac:inkMkLst>
            <pc:docMk/>
            <pc:sldMk cId="0" sldId="698"/>
            <ac:inkMk id="1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11.804" v="36" actId="478"/>
          <ac:inkMkLst>
            <pc:docMk/>
            <pc:sldMk cId="0" sldId="698"/>
            <ac:inkMk id="1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25.880" v="38" actId="478"/>
          <ac:inkMkLst>
            <pc:docMk/>
            <pc:sldMk cId="0" sldId="698"/>
            <ac:inkMk id="2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25.880" v="38" actId="478"/>
          <ac:inkMkLst>
            <pc:docMk/>
            <pc:sldMk cId="0" sldId="698"/>
            <ac:inkMk id="2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25.880" v="38" actId="478"/>
          <ac:inkMkLst>
            <pc:docMk/>
            <pc:sldMk cId="0" sldId="698"/>
            <ac:inkMk id="2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14:25.880" v="38" actId="478"/>
          <ac:inkMkLst>
            <pc:docMk/>
            <pc:sldMk cId="0" sldId="698"/>
            <ac:inkMk id="23" creationId="{00000000-0000-0000-0000-000000000000}"/>
          </ac:inkMkLst>
        </pc:inkChg>
      </pc:sldChg>
      <pc:sldChg chg="delSp mod">
        <pc:chgData name="Hemanth Kumar  Tanneru" userId="e60da0a2-8f9f-43be-83b4-26a7a02c04c9" providerId="ADAL" clId="{9D85777F-AAC7-42E8-8DFC-BC16E7122DD7}" dt="2022-08-27T02:21:27.886" v="471" actId="478"/>
        <pc:sldMkLst>
          <pc:docMk/>
          <pc:sldMk cId="0" sldId="699"/>
        </pc:sldMkLst>
        <pc:inkChg chg="del">
          <ac:chgData name="Hemanth Kumar  Tanneru" userId="e60da0a2-8f9f-43be-83b4-26a7a02c04c9" providerId="ADAL" clId="{9D85777F-AAC7-42E8-8DFC-BC16E7122DD7}" dt="2022-08-27T02:21:23.453" v="470" actId="478"/>
          <ac:inkMkLst>
            <pc:docMk/>
            <pc:sldMk cId="0" sldId="699"/>
            <ac:inkMk id="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27.886" v="471" actId="478"/>
          <ac:inkMkLst>
            <pc:docMk/>
            <pc:sldMk cId="0" sldId="699"/>
            <ac:inkMk id="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27.886" v="471" actId="478"/>
          <ac:inkMkLst>
            <pc:docMk/>
            <pc:sldMk cId="0" sldId="699"/>
            <ac:inkMk id="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27.886" v="471" actId="478"/>
          <ac:inkMkLst>
            <pc:docMk/>
            <pc:sldMk cId="0" sldId="699"/>
            <ac:inkMk id="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27.886" v="471" actId="478"/>
          <ac:inkMkLst>
            <pc:docMk/>
            <pc:sldMk cId="0" sldId="699"/>
            <ac:inkMk id="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27.886" v="471" actId="478"/>
          <ac:inkMkLst>
            <pc:docMk/>
            <pc:sldMk cId="0" sldId="699"/>
            <ac:inkMk id="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27.886" v="471" actId="478"/>
          <ac:inkMkLst>
            <pc:docMk/>
            <pc:sldMk cId="0" sldId="699"/>
            <ac:inkMk id="1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27.886" v="471" actId="478"/>
          <ac:inkMkLst>
            <pc:docMk/>
            <pc:sldMk cId="0" sldId="699"/>
            <ac:inkMk id="1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27.886" v="471" actId="478"/>
          <ac:inkMkLst>
            <pc:docMk/>
            <pc:sldMk cId="0" sldId="699"/>
            <ac:inkMk id="1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27.886" v="471" actId="478"/>
          <ac:inkMkLst>
            <pc:docMk/>
            <pc:sldMk cId="0" sldId="699"/>
            <ac:inkMk id="1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27.886" v="471" actId="478"/>
          <ac:inkMkLst>
            <pc:docMk/>
            <pc:sldMk cId="0" sldId="699"/>
            <ac:inkMk id="1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27.886" v="471" actId="478"/>
          <ac:inkMkLst>
            <pc:docMk/>
            <pc:sldMk cId="0" sldId="699"/>
            <ac:inkMk id="1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27.886" v="471" actId="478"/>
          <ac:inkMkLst>
            <pc:docMk/>
            <pc:sldMk cId="0" sldId="699"/>
            <ac:inkMk id="1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27.886" v="471" actId="478"/>
          <ac:inkMkLst>
            <pc:docMk/>
            <pc:sldMk cId="0" sldId="699"/>
            <ac:inkMk id="1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23.453" v="470" actId="478"/>
          <ac:inkMkLst>
            <pc:docMk/>
            <pc:sldMk cId="0" sldId="699"/>
            <ac:inkMk id="1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27.886" v="471" actId="478"/>
          <ac:inkMkLst>
            <pc:docMk/>
            <pc:sldMk cId="0" sldId="699"/>
            <ac:inkMk id="1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23.453" v="470" actId="478"/>
          <ac:inkMkLst>
            <pc:docMk/>
            <pc:sldMk cId="0" sldId="699"/>
            <ac:inkMk id="2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23.453" v="470" actId="478"/>
          <ac:inkMkLst>
            <pc:docMk/>
            <pc:sldMk cId="0" sldId="699"/>
            <ac:inkMk id="2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23.453" v="470" actId="478"/>
          <ac:inkMkLst>
            <pc:docMk/>
            <pc:sldMk cId="0" sldId="699"/>
            <ac:inkMk id="2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23.453" v="470" actId="478"/>
          <ac:inkMkLst>
            <pc:docMk/>
            <pc:sldMk cId="0" sldId="699"/>
            <ac:inkMk id="2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23.453" v="470" actId="478"/>
          <ac:inkMkLst>
            <pc:docMk/>
            <pc:sldMk cId="0" sldId="699"/>
            <ac:inkMk id="2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23.453" v="470" actId="478"/>
          <ac:inkMkLst>
            <pc:docMk/>
            <pc:sldMk cId="0" sldId="699"/>
            <ac:inkMk id="2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23.453" v="470" actId="478"/>
          <ac:inkMkLst>
            <pc:docMk/>
            <pc:sldMk cId="0" sldId="699"/>
            <ac:inkMk id="2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23.453" v="470" actId="478"/>
          <ac:inkMkLst>
            <pc:docMk/>
            <pc:sldMk cId="0" sldId="699"/>
            <ac:inkMk id="2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23.453" v="470" actId="478"/>
          <ac:inkMkLst>
            <pc:docMk/>
            <pc:sldMk cId="0" sldId="699"/>
            <ac:inkMk id="2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23.453" v="470" actId="478"/>
          <ac:inkMkLst>
            <pc:docMk/>
            <pc:sldMk cId="0" sldId="699"/>
            <ac:inkMk id="2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23.453" v="470" actId="478"/>
          <ac:inkMkLst>
            <pc:docMk/>
            <pc:sldMk cId="0" sldId="699"/>
            <ac:inkMk id="3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23.453" v="470" actId="478"/>
          <ac:inkMkLst>
            <pc:docMk/>
            <pc:sldMk cId="0" sldId="699"/>
            <ac:inkMk id="3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23.453" v="470" actId="478"/>
          <ac:inkMkLst>
            <pc:docMk/>
            <pc:sldMk cId="0" sldId="699"/>
            <ac:inkMk id="3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23.453" v="470" actId="478"/>
          <ac:inkMkLst>
            <pc:docMk/>
            <pc:sldMk cId="0" sldId="699"/>
            <ac:inkMk id="3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23.453" v="470" actId="478"/>
          <ac:inkMkLst>
            <pc:docMk/>
            <pc:sldMk cId="0" sldId="699"/>
            <ac:inkMk id="3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23.453" v="470" actId="478"/>
          <ac:inkMkLst>
            <pc:docMk/>
            <pc:sldMk cId="0" sldId="699"/>
            <ac:inkMk id="3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23.453" v="470" actId="478"/>
          <ac:inkMkLst>
            <pc:docMk/>
            <pc:sldMk cId="0" sldId="699"/>
            <ac:inkMk id="3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23.453" v="470" actId="478"/>
          <ac:inkMkLst>
            <pc:docMk/>
            <pc:sldMk cId="0" sldId="699"/>
            <ac:inkMk id="3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23.453" v="470" actId="478"/>
          <ac:inkMkLst>
            <pc:docMk/>
            <pc:sldMk cId="0" sldId="699"/>
            <ac:inkMk id="3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23.453" v="470" actId="478"/>
          <ac:inkMkLst>
            <pc:docMk/>
            <pc:sldMk cId="0" sldId="699"/>
            <ac:inkMk id="3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23.453" v="470" actId="478"/>
          <ac:inkMkLst>
            <pc:docMk/>
            <pc:sldMk cId="0" sldId="699"/>
            <ac:inkMk id="4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23.453" v="470" actId="478"/>
          <ac:inkMkLst>
            <pc:docMk/>
            <pc:sldMk cId="0" sldId="699"/>
            <ac:inkMk id="4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23.453" v="470" actId="478"/>
          <ac:inkMkLst>
            <pc:docMk/>
            <pc:sldMk cId="0" sldId="699"/>
            <ac:inkMk id="4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23.453" v="470" actId="478"/>
          <ac:inkMkLst>
            <pc:docMk/>
            <pc:sldMk cId="0" sldId="699"/>
            <ac:inkMk id="4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23.453" v="470" actId="478"/>
          <ac:inkMkLst>
            <pc:docMk/>
            <pc:sldMk cId="0" sldId="699"/>
            <ac:inkMk id="4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23.453" v="470" actId="478"/>
          <ac:inkMkLst>
            <pc:docMk/>
            <pc:sldMk cId="0" sldId="699"/>
            <ac:inkMk id="4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23.453" v="470" actId="478"/>
          <ac:inkMkLst>
            <pc:docMk/>
            <pc:sldMk cId="0" sldId="699"/>
            <ac:inkMk id="4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23.453" v="470" actId="478"/>
          <ac:inkMkLst>
            <pc:docMk/>
            <pc:sldMk cId="0" sldId="699"/>
            <ac:inkMk id="4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23.453" v="470" actId="478"/>
          <ac:inkMkLst>
            <pc:docMk/>
            <pc:sldMk cId="0" sldId="699"/>
            <ac:inkMk id="4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23.453" v="470" actId="478"/>
          <ac:inkMkLst>
            <pc:docMk/>
            <pc:sldMk cId="0" sldId="699"/>
            <ac:inkMk id="4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23.453" v="470" actId="478"/>
          <ac:inkMkLst>
            <pc:docMk/>
            <pc:sldMk cId="0" sldId="699"/>
            <ac:inkMk id="5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23.453" v="470" actId="478"/>
          <ac:inkMkLst>
            <pc:docMk/>
            <pc:sldMk cId="0" sldId="699"/>
            <ac:inkMk id="5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23.453" v="470" actId="478"/>
          <ac:inkMkLst>
            <pc:docMk/>
            <pc:sldMk cId="0" sldId="699"/>
            <ac:inkMk id="5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23.453" v="470" actId="478"/>
          <ac:inkMkLst>
            <pc:docMk/>
            <pc:sldMk cId="0" sldId="699"/>
            <ac:inkMk id="5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23.453" v="470" actId="478"/>
          <ac:inkMkLst>
            <pc:docMk/>
            <pc:sldMk cId="0" sldId="699"/>
            <ac:inkMk id="5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23.453" v="470" actId="478"/>
          <ac:inkMkLst>
            <pc:docMk/>
            <pc:sldMk cId="0" sldId="699"/>
            <ac:inkMk id="5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23.453" v="470" actId="478"/>
          <ac:inkMkLst>
            <pc:docMk/>
            <pc:sldMk cId="0" sldId="699"/>
            <ac:inkMk id="5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23.453" v="470" actId="478"/>
          <ac:inkMkLst>
            <pc:docMk/>
            <pc:sldMk cId="0" sldId="699"/>
            <ac:inkMk id="5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23.453" v="470" actId="478"/>
          <ac:inkMkLst>
            <pc:docMk/>
            <pc:sldMk cId="0" sldId="699"/>
            <ac:inkMk id="5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23.453" v="470" actId="478"/>
          <ac:inkMkLst>
            <pc:docMk/>
            <pc:sldMk cId="0" sldId="699"/>
            <ac:inkMk id="5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23.453" v="470" actId="478"/>
          <ac:inkMkLst>
            <pc:docMk/>
            <pc:sldMk cId="0" sldId="699"/>
            <ac:inkMk id="6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27.886" v="471" actId="478"/>
          <ac:inkMkLst>
            <pc:docMk/>
            <pc:sldMk cId="0" sldId="699"/>
            <ac:inkMk id="6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27.886" v="471" actId="478"/>
          <ac:inkMkLst>
            <pc:docMk/>
            <pc:sldMk cId="0" sldId="699"/>
            <ac:inkMk id="6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27.886" v="471" actId="478"/>
          <ac:inkMkLst>
            <pc:docMk/>
            <pc:sldMk cId="0" sldId="699"/>
            <ac:inkMk id="6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27.886" v="471" actId="478"/>
          <ac:inkMkLst>
            <pc:docMk/>
            <pc:sldMk cId="0" sldId="699"/>
            <ac:inkMk id="6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23.453" v="470" actId="478"/>
          <ac:inkMkLst>
            <pc:docMk/>
            <pc:sldMk cId="0" sldId="699"/>
            <ac:inkMk id="6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23.453" v="470" actId="478"/>
          <ac:inkMkLst>
            <pc:docMk/>
            <pc:sldMk cId="0" sldId="699"/>
            <ac:inkMk id="6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23.453" v="470" actId="478"/>
          <ac:inkMkLst>
            <pc:docMk/>
            <pc:sldMk cId="0" sldId="699"/>
            <ac:inkMk id="6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23.453" v="470" actId="478"/>
          <ac:inkMkLst>
            <pc:docMk/>
            <pc:sldMk cId="0" sldId="699"/>
            <ac:inkMk id="6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23.453" v="470" actId="478"/>
          <ac:inkMkLst>
            <pc:docMk/>
            <pc:sldMk cId="0" sldId="699"/>
            <ac:inkMk id="6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23.453" v="470" actId="478"/>
          <ac:inkMkLst>
            <pc:docMk/>
            <pc:sldMk cId="0" sldId="699"/>
            <ac:inkMk id="7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23.453" v="470" actId="478"/>
          <ac:inkMkLst>
            <pc:docMk/>
            <pc:sldMk cId="0" sldId="699"/>
            <ac:inkMk id="7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23.453" v="470" actId="478"/>
          <ac:inkMkLst>
            <pc:docMk/>
            <pc:sldMk cId="0" sldId="699"/>
            <ac:inkMk id="7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23.453" v="470" actId="478"/>
          <ac:inkMkLst>
            <pc:docMk/>
            <pc:sldMk cId="0" sldId="699"/>
            <ac:inkMk id="7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23.453" v="470" actId="478"/>
          <ac:inkMkLst>
            <pc:docMk/>
            <pc:sldMk cId="0" sldId="699"/>
            <ac:inkMk id="7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23.453" v="470" actId="478"/>
          <ac:inkMkLst>
            <pc:docMk/>
            <pc:sldMk cId="0" sldId="699"/>
            <ac:inkMk id="7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23.453" v="470" actId="478"/>
          <ac:inkMkLst>
            <pc:docMk/>
            <pc:sldMk cId="0" sldId="699"/>
            <ac:inkMk id="7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23.453" v="470" actId="478"/>
          <ac:inkMkLst>
            <pc:docMk/>
            <pc:sldMk cId="0" sldId="699"/>
            <ac:inkMk id="7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23.453" v="470" actId="478"/>
          <ac:inkMkLst>
            <pc:docMk/>
            <pc:sldMk cId="0" sldId="699"/>
            <ac:inkMk id="7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23.453" v="470" actId="478"/>
          <ac:inkMkLst>
            <pc:docMk/>
            <pc:sldMk cId="0" sldId="699"/>
            <ac:inkMk id="7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23.453" v="470" actId="478"/>
          <ac:inkMkLst>
            <pc:docMk/>
            <pc:sldMk cId="0" sldId="699"/>
            <ac:inkMk id="8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23.453" v="470" actId="478"/>
          <ac:inkMkLst>
            <pc:docMk/>
            <pc:sldMk cId="0" sldId="699"/>
            <ac:inkMk id="8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23.453" v="470" actId="478"/>
          <ac:inkMkLst>
            <pc:docMk/>
            <pc:sldMk cId="0" sldId="699"/>
            <ac:inkMk id="8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23.453" v="470" actId="478"/>
          <ac:inkMkLst>
            <pc:docMk/>
            <pc:sldMk cId="0" sldId="699"/>
            <ac:inkMk id="8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23.453" v="470" actId="478"/>
          <ac:inkMkLst>
            <pc:docMk/>
            <pc:sldMk cId="0" sldId="699"/>
            <ac:inkMk id="8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23.453" v="470" actId="478"/>
          <ac:inkMkLst>
            <pc:docMk/>
            <pc:sldMk cId="0" sldId="699"/>
            <ac:inkMk id="8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23.453" v="470" actId="478"/>
          <ac:inkMkLst>
            <pc:docMk/>
            <pc:sldMk cId="0" sldId="699"/>
            <ac:inkMk id="8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23.453" v="470" actId="478"/>
          <ac:inkMkLst>
            <pc:docMk/>
            <pc:sldMk cId="0" sldId="699"/>
            <ac:inkMk id="8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23.453" v="470" actId="478"/>
          <ac:inkMkLst>
            <pc:docMk/>
            <pc:sldMk cId="0" sldId="699"/>
            <ac:inkMk id="8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23.453" v="470" actId="478"/>
          <ac:inkMkLst>
            <pc:docMk/>
            <pc:sldMk cId="0" sldId="699"/>
            <ac:inkMk id="8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23.453" v="470" actId="478"/>
          <ac:inkMkLst>
            <pc:docMk/>
            <pc:sldMk cId="0" sldId="699"/>
            <ac:inkMk id="9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23.453" v="470" actId="478"/>
          <ac:inkMkLst>
            <pc:docMk/>
            <pc:sldMk cId="0" sldId="699"/>
            <ac:inkMk id="9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23.453" v="470" actId="478"/>
          <ac:inkMkLst>
            <pc:docMk/>
            <pc:sldMk cId="0" sldId="699"/>
            <ac:inkMk id="9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23.453" v="470" actId="478"/>
          <ac:inkMkLst>
            <pc:docMk/>
            <pc:sldMk cId="0" sldId="699"/>
            <ac:inkMk id="9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23.453" v="470" actId="478"/>
          <ac:inkMkLst>
            <pc:docMk/>
            <pc:sldMk cId="0" sldId="699"/>
            <ac:inkMk id="9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23.453" v="470" actId="478"/>
          <ac:inkMkLst>
            <pc:docMk/>
            <pc:sldMk cId="0" sldId="699"/>
            <ac:inkMk id="9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23.453" v="470" actId="478"/>
          <ac:inkMkLst>
            <pc:docMk/>
            <pc:sldMk cId="0" sldId="699"/>
            <ac:inkMk id="9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23.453" v="470" actId="478"/>
          <ac:inkMkLst>
            <pc:docMk/>
            <pc:sldMk cId="0" sldId="699"/>
            <ac:inkMk id="9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23.453" v="470" actId="478"/>
          <ac:inkMkLst>
            <pc:docMk/>
            <pc:sldMk cId="0" sldId="699"/>
            <ac:inkMk id="9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23.453" v="470" actId="478"/>
          <ac:inkMkLst>
            <pc:docMk/>
            <pc:sldMk cId="0" sldId="699"/>
            <ac:inkMk id="9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23.453" v="470" actId="478"/>
          <ac:inkMkLst>
            <pc:docMk/>
            <pc:sldMk cId="0" sldId="699"/>
            <ac:inkMk id="10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23.453" v="470" actId="478"/>
          <ac:inkMkLst>
            <pc:docMk/>
            <pc:sldMk cId="0" sldId="699"/>
            <ac:inkMk id="10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23.453" v="470" actId="478"/>
          <ac:inkMkLst>
            <pc:docMk/>
            <pc:sldMk cId="0" sldId="699"/>
            <ac:inkMk id="10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23.453" v="470" actId="478"/>
          <ac:inkMkLst>
            <pc:docMk/>
            <pc:sldMk cId="0" sldId="699"/>
            <ac:inkMk id="10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23.453" v="470" actId="478"/>
          <ac:inkMkLst>
            <pc:docMk/>
            <pc:sldMk cId="0" sldId="699"/>
            <ac:inkMk id="10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23.453" v="470" actId="478"/>
          <ac:inkMkLst>
            <pc:docMk/>
            <pc:sldMk cId="0" sldId="699"/>
            <ac:inkMk id="10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23.453" v="470" actId="478"/>
          <ac:inkMkLst>
            <pc:docMk/>
            <pc:sldMk cId="0" sldId="699"/>
            <ac:inkMk id="10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23.453" v="470" actId="478"/>
          <ac:inkMkLst>
            <pc:docMk/>
            <pc:sldMk cId="0" sldId="699"/>
            <ac:inkMk id="10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23.453" v="470" actId="478"/>
          <ac:inkMkLst>
            <pc:docMk/>
            <pc:sldMk cId="0" sldId="699"/>
            <ac:inkMk id="10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23.453" v="470" actId="478"/>
          <ac:inkMkLst>
            <pc:docMk/>
            <pc:sldMk cId="0" sldId="699"/>
            <ac:inkMk id="10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23.453" v="470" actId="478"/>
          <ac:inkMkLst>
            <pc:docMk/>
            <pc:sldMk cId="0" sldId="699"/>
            <ac:inkMk id="11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1:23.453" v="470" actId="478"/>
          <ac:inkMkLst>
            <pc:docMk/>
            <pc:sldMk cId="0" sldId="699"/>
            <ac:inkMk id="111" creationId="{00000000-0000-0000-0000-000000000000}"/>
          </ac:inkMkLst>
        </pc:inkChg>
      </pc:sldChg>
      <pc:sldChg chg="delSp mod">
        <pc:chgData name="Hemanth Kumar  Tanneru" userId="e60da0a2-8f9f-43be-83b4-26a7a02c04c9" providerId="ADAL" clId="{9D85777F-AAC7-42E8-8DFC-BC16E7122DD7}" dt="2022-08-27T02:40:16.531" v="624" actId="478"/>
        <pc:sldMkLst>
          <pc:docMk/>
          <pc:sldMk cId="0" sldId="703"/>
        </pc:sldMkLst>
        <pc:inkChg chg="del">
          <ac:chgData name="Hemanth Kumar  Tanneru" userId="e60da0a2-8f9f-43be-83b4-26a7a02c04c9" providerId="ADAL" clId="{9D85777F-AAC7-42E8-8DFC-BC16E7122DD7}" dt="2022-08-27T02:40:12.440" v="623" actId="478"/>
          <ac:inkMkLst>
            <pc:docMk/>
            <pc:sldMk cId="0" sldId="703"/>
            <ac:inkMk id="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40:12.440" v="623" actId="478"/>
          <ac:inkMkLst>
            <pc:docMk/>
            <pc:sldMk cId="0" sldId="703"/>
            <ac:inkMk id="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40:12.440" v="623" actId="478"/>
          <ac:inkMkLst>
            <pc:docMk/>
            <pc:sldMk cId="0" sldId="703"/>
            <ac:inkMk id="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40:12.440" v="623" actId="478"/>
          <ac:inkMkLst>
            <pc:docMk/>
            <pc:sldMk cId="0" sldId="703"/>
            <ac:inkMk id="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40:12.440" v="623" actId="478"/>
          <ac:inkMkLst>
            <pc:docMk/>
            <pc:sldMk cId="0" sldId="703"/>
            <ac:inkMk id="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40:12.440" v="623" actId="478"/>
          <ac:inkMkLst>
            <pc:docMk/>
            <pc:sldMk cId="0" sldId="703"/>
            <ac:inkMk id="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40:12.440" v="623" actId="478"/>
          <ac:inkMkLst>
            <pc:docMk/>
            <pc:sldMk cId="0" sldId="703"/>
            <ac:inkMk id="1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40:12.440" v="623" actId="478"/>
          <ac:inkMkLst>
            <pc:docMk/>
            <pc:sldMk cId="0" sldId="703"/>
            <ac:inkMk id="1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40:12.440" v="623" actId="478"/>
          <ac:inkMkLst>
            <pc:docMk/>
            <pc:sldMk cId="0" sldId="703"/>
            <ac:inkMk id="1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40:12.440" v="623" actId="478"/>
          <ac:inkMkLst>
            <pc:docMk/>
            <pc:sldMk cId="0" sldId="703"/>
            <ac:inkMk id="1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40:12.440" v="623" actId="478"/>
          <ac:inkMkLst>
            <pc:docMk/>
            <pc:sldMk cId="0" sldId="703"/>
            <ac:inkMk id="1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40:12.440" v="623" actId="478"/>
          <ac:inkMkLst>
            <pc:docMk/>
            <pc:sldMk cId="0" sldId="703"/>
            <ac:inkMk id="1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40:12.440" v="623" actId="478"/>
          <ac:inkMkLst>
            <pc:docMk/>
            <pc:sldMk cId="0" sldId="703"/>
            <ac:inkMk id="1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40:12.440" v="623" actId="478"/>
          <ac:inkMkLst>
            <pc:docMk/>
            <pc:sldMk cId="0" sldId="703"/>
            <ac:inkMk id="1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40:12.440" v="623" actId="478"/>
          <ac:inkMkLst>
            <pc:docMk/>
            <pc:sldMk cId="0" sldId="703"/>
            <ac:inkMk id="1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40:12.440" v="623" actId="478"/>
          <ac:inkMkLst>
            <pc:docMk/>
            <pc:sldMk cId="0" sldId="703"/>
            <ac:inkMk id="1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40:12.440" v="623" actId="478"/>
          <ac:inkMkLst>
            <pc:docMk/>
            <pc:sldMk cId="0" sldId="703"/>
            <ac:inkMk id="2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40:12.440" v="623" actId="478"/>
          <ac:inkMkLst>
            <pc:docMk/>
            <pc:sldMk cId="0" sldId="703"/>
            <ac:inkMk id="2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40:12.440" v="623" actId="478"/>
          <ac:inkMkLst>
            <pc:docMk/>
            <pc:sldMk cId="0" sldId="703"/>
            <ac:inkMk id="2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40:12.440" v="623" actId="478"/>
          <ac:inkMkLst>
            <pc:docMk/>
            <pc:sldMk cId="0" sldId="703"/>
            <ac:inkMk id="2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40:12.440" v="623" actId="478"/>
          <ac:inkMkLst>
            <pc:docMk/>
            <pc:sldMk cId="0" sldId="703"/>
            <ac:inkMk id="2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40:12.440" v="623" actId="478"/>
          <ac:inkMkLst>
            <pc:docMk/>
            <pc:sldMk cId="0" sldId="703"/>
            <ac:inkMk id="2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40:12.440" v="623" actId="478"/>
          <ac:inkMkLst>
            <pc:docMk/>
            <pc:sldMk cId="0" sldId="703"/>
            <ac:inkMk id="2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40:12.440" v="623" actId="478"/>
          <ac:inkMkLst>
            <pc:docMk/>
            <pc:sldMk cId="0" sldId="703"/>
            <ac:inkMk id="2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40:12.440" v="623" actId="478"/>
          <ac:inkMkLst>
            <pc:docMk/>
            <pc:sldMk cId="0" sldId="703"/>
            <ac:inkMk id="2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40:12.440" v="623" actId="478"/>
          <ac:inkMkLst>
            <pc:docMk/>
            <pc:sldMk cId="0" sldId="703"/>
            <ac:inkMk id="2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40:12.440" v="623" actId="478"/>
          <ac:inkMkLst>
            <pc:docMk/>
            <pc:sldMk cId="0" sldId="703"/>
            <ac:inkMk id="3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40:12.440" v="623" actId="478"/>
          <ac:inkMkLst>
            <pc:docMk/>
            <pc:sldMk cId="0" sldId="703"/>
            <ac:inkMk id="3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40:12.440" v="623" actId="478"/>
          <ac:inkMkLst>
            <pc:docMk/>
            <pc:sldMk cId="0" sldId="703"/>
            <ac:inkMk id="3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40:12.440" v="623" actId="478"/>
          <ac:inkMkLst>
            <pc:docMk/>
            <pc:sldMk cId="0" sldId="703"/>
            <ac:inkMk id="3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40:12.440" v="623" actId="478"/>
          <ac:inkMkLst>
            <pc:docMk/>
            <pc:sldMk cId="0" sldId="703"/>
            <ac:inkMk id="3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40:12.440" v="623" actId="478"/>
          <ac:inkMkLst>
            <pc:docMk/>
            <pc:sldMk cId="0" sldId="703"/>
            <ac:inkMk id="3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40:12.440" v="623" actId="478"/>
          <ac:inkMkLst>
            <pc:docMk/>
            <pc:sldMk cId="0" sldId="703"/>
            <ac:inkMk id="3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40:12.440" v="623" actId="478"/>
          <ac:inkMkLst>
            <pc:docMk/>
            <pc:sldMk cId="0" sldId="703"/>
            <ac:inkMk id="3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40:12.440" v="623" actId="478"/>
          <ac:inkMkLst>
            <pc:docMk/>
            <pc:sldMk cId="0" sldId="703"/>
            <ac:inkMk id="3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40:12.440" v="623" actId="478"/>
          <ac:inkMkLst>
            <pc:docMk/>
            <pc:sldMk cId="0" sldId="703"/>
            <ac:inkMk id="3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40:12.440" v="623" actId="478"/>
          <ac:inkMkLst>
            <pc:docMk/>
            <pc:sldMk cId="0" sldId="703"/>
            <ac:inkMk id="4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40:12.440" v="623" actId="478"/>
          <ac:inkMkLst>
            <pc:docMk/>
            <pc:sldMk cId="0" sldId="703"/>
            <ac:inkMk id="4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40:12.440" v="623" actId="478"/>
          <ac:inkMkLst>
            <pc:docMk/>
            <pc:sldMk cId="0" sldId="703"/>
            <ac:inkMk id="4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40:12.440" v="623" actId="478"/>
          <ac:inkMkLst>
            <pc:docMk/>
            <pc:sldMk cId="0" sldId="703"/>
            <ac:inkMk id="4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40:12.440" v="623" actId="478"/>
          <ac:inkMkLst>
            <pc:docMk/>
            <pc:sldMk cId="0" sldId="703"/>
            <ac:inkMk id="4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40:12.440" v="623" actId="478"/>
          <ac:inkMkLst>
            <pc:docMk/>
            <pc:sldMk cId="0" sldId="703"/>
            <ac:inkMk id="4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40:12.440" v="623" actId="478"/>
          <ac:inkMkLst>
            <pc:docMk/>
            <pc:sldMk cId="0" sldId="703"/>
            <ac:inkMk id="4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40:12.440" v="623" actId="478"/>
          <ac:inkMkLst>
            <pc:docMk/>
            <pc:sldMk cId="0" sldId="703"/>
            <ac:inkMk id="4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40:12.440" v="623" actId="478"/>
          <ac:inkMkLst>
            <pc:docMk/>
            <pc:sldMk cId="0" sldId="703"/>
            <ac:inkMk id="4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40:12.440" v="623" actId="478"/>
          <ac:inkMkLst>
            <pc:docMk/>
            <pc:sldMk cId="0" sldId="703"/>
            <ac:inkMk id="4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40:12.440" v="623" actId="478"/>
          <ac:inkMkLst>
            <pc:docMk/>
            <pc:sldMk cId="0" sldId="703"/>
            <ac:inkMk id="5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40:12.440" v="623" actId="478"/>
          <ac:inkMkLst>
            <pc:docMk/>
            <pc:sldMk cId="0" sldId="703"/>
            <ac:inkMk id="5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40:12.440" v="623" actId="478"/>
          <ac:inkMkLst>
            <pc:docMk/>
            <pc:sldMk cId="0" sldId="703"/>
            <ac:inkMk id="5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40:12.440" v="623" actId="478"/>
          <ac:inkMkLst>
            <pc:docMk/>
            <pc:sldMk cId="0" sldId="703"/>
            <ac:inkMk id="5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40:12.440" v="623" actId="478"/>
          <ac:inkMkLst>
            <pc:docMk/>
            <pc:sldMk cId="0" sldId="703"/>
            <ac:inkMk id="5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40:12.440" v="623" actId="478"/>
          <ac:inkMkLst>
            <pc:docMk/>
            <pc:sldMk cId="0" sldId="703"/>
            <ac:inkMk id="5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40:12.440" v="623" actId="478"/>
          <ac:inkMkLst>
            <pc:docMk/>
            <pc:sldMk cId="0" sldId="703"/>
            <ac:inkMk id="5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40:12.440" v="623" actId="478"/>
          <ac:inkMkLst>
            <pc:docMk/>
            <pc:sldMk cId="0" sldId="703"/>
            <ac:inkMk id="5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40:12.440" v="623" actId="478"/>
          <ac:inkMkLst>
            <pc:docMk/>
            <pc:sldMk cId="0" sldId="703"/>
            <ac:inkMk id="5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40:12.440" v="623" actId="478"/>
          <ac:inkMkLst>
            <pc:docMk/>
            <pc:sldMk cId="0" sldId="703"/>
            <ac:inkMk id="5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40:12.440" v="623" actId="478"/>
          <ac:inkMkLst>
            <pc:docMk/>
            <pc:sldMk cId="0" sldId="703"/>
            <ac:inkMk id="6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40:12.440" v="623" actId="478"/>
          <ac:inkMkLst>
            <pc:docMk/>
            <pc:sldMk cId="0" sldId="703"/>
            <ac:inkMk id="6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40:12.440" v="623" actId="478"/>
          <ac:inkMkLst>
            <pc:docMk/>
            <pc:sldMk cId="0" sldId="703"/>
            <ac:inkMk id="6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40:12.440" v="623" actId="478"/>
          <ac:inkMkLst>
            <pc:docMk/>
            <pc:sldMk cId="0" sldId="703"/>
            <ac:inkMk id="6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40:12.440" v="623" actId="478"/>
          <ac:inkMkLst>
            <pc:docMk/>
            <pc:sldMk cId="0" sldId="703"/>
            <ac:inkMk id="6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40:16.531" v="624" actId="478"/>
          <ac:inkMkLst>
            <pc:docMk/>
            <pc:sldMk cId="0" sldId="703"/>
            <ac:inkMk id="6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40:16.531" v="624" actId="478"/>
          <ac:inkMkLst>
            <pc:docMk/>
            <pc:sldMk cId="0" sldId="703"/>
            <ac:inkMk id="66" creationId="{00000000-0000-0000-0000-000000000000}"/>
          </ac:inkMkLst>
        </pc:inkChg>
      </pc:sldChg>
      <pc:sldChg chg="delSp mod">
        <pc:chgData name="Hemanth Kumar  Tanneru" userId="e60da0a2-8f9f-43be-83b4-26a7a02c04c9" providerId="ADAL" clId="{9D85777F-AAC7-42E8-8DFC-BC16E7122DD7}" dt="2022-08-27T02:40:24.475" v="625" actId="478"/>
        <pc:sldMkLst>
          <pc:docMk/>
          <pc:sldMk cId="0" sldId="704"/>
        </pc:sldMkLst>
        <pc:inkChg chg="del">
          <ac:chgData name="Hemanth Kumar  Tanneru" userId="e60da0a2-8f9f-43be-83b4-26a7a02c04c9" providerId="ADAL" clId="{9D85777F-AAC7-42E8-8DFC-BC16E7122DD7}" dt="2022-08-27T02:40:24.475" v="625" actId="478"/>
          <ac:inkMkLst>
            <pc:docMk/>
            <pc:sldMk cId="0" sldId="704"/>
            <ac:inkMk id="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40:24.475" v="625" actId="478"/>
          <ac:inkMkLst>
            <pc:docMk/>
            <pc:sldMk cId="0" sldId="704"/>
            <ac:inkMk id="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40:24.475" v="625" actId="478"/>
          <ac:inkMkLst>
            <pc:docMk/>
            <pc:sldMk cId="0" sldId="704"/>
            <ac:inkMk id="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40:24.475" v="625" actId="478"/>
          <ac:inkMkLst>
            <pc:docMk/>
            <pc:sldMk cId="0" sldId="704"/>
            <ac:inkMk id="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40:24.475" v="625" actId="478"/>
          <ac:inkMkLst>
            <pc:docMk/>
            <pc:sldMk cId="0" sldId="704"/>
            <ac:inkMk id="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40:24.475" v="625" actId="478"/>
          <ac:inkMkLst>
            <pc:docMk/>
            <pc:sldMk cId="0" sldId="704"/>
            <ac:inkMk id="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40:24.475" v="625" actId="478"/>
          <ac:inkMkLst>
            <pc:docMk/>
            <pc:sldMk cId="0" sldId="704"/>
            <ac:inkMk id="1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40:24.475" v="625" actId="478"/>
          <ac:inkMkLst>
            <pc:docMk/>
            <pc:sldMk cId="0" sldId="704"/>
            <ac:inkMk id="1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40:24.475" v="625" actId="478"/>
          <ac:inkMkLst>
            <pc:docMk/>
            <pc:sldMk cId="0" sldId="704"/>
            <ac:inkMk id="1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40:24.475" v="625" actId="478"/>
          <ac:inkMkLst>
            <pc:docMk/>
            <pc:sldMk cId="0" sldId="704"/>
            <ac:inkMk id="1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40:24.475" v="625" actId="478"/>
          <ac:inkMkLst>
            <pc:docMk/>
            <pc:sldMk cId="0" sldId="704"/>
            <ac:inkMk id="1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40:24.475" v="625" actId="478"/>
          <ac:inkMkLst>
            <pc:docMk/>
            <pc:sldMk cId="0" sldId="704"/>
            <ac:inkMk id="1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40:24.475" v="625" actId="478"/>
          <ac:inkMkLst>
            <pc:docMk/>
            <pc:sldMk cId="0" sldId="704"/>
            <ac:inkMk id="1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40:24.475" v="625" actId="478"/>
          <ac:inkMkLst>
            <pc:docMk/>
            <pc:sldMk cId="0" sldId="704"/>
            <ac:inkMk id="17" creationId="{00000000-0000-0000-0000-000000000000}"/>
          </ac:inkMkLst>
        </pc:inkChg>
      </pc:sldChg>
      <pc:sldChg chg="delSp mod">
        <pc:chgData name="Hemanth Kumar  Tanneru" userId="e60da0a2-8f9f-43be-83b4-26a7a02c04c9" providerId="ADAL" clId="{9D85777F-AAC7-42E8-8DFC-BC16E7122DD7}" dt="2022-08-27T02:40:43.611" v="628" actId="478"/>
        <pc:sldMkLst>
          <pc:docMk/>
          <pc:sldMk cId="0" sldId="705"/>
        </pc:sldMkLst>
        <pc:inkChg chg="del">
          <ac:chgData name="Hemanth Kumar  Tanneru" userId="e60da0a2-8f9f-43be-83b4-26a7a02c04c9" providerId="ADAL" clId="{9D85777F-AAC7-42E8-8DFC-BC16E7122DD7}" dt="2022-08-27T02:40:30.649" v="626" actId="478"/>
          <ac:inkMkLst>
            <pc:docMk/>
            <pc:sldMk cId="0" sldId="705"/>
            <ac:inkMk id="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40:33.277" v="627" actId="478"/>
          <ac:inkMkLst>
            <pc:docMk/>
            <pc:sldMk cId="0" sldId="705"/>
            <ac:inkMk id="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40:43.611" v="628" actId="478"/>
          <ac:inkMkLst>
            <pc:docMk/>
            <pc:sldMk cId="0" sldId="705"/>
            <ac:inkMk id="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40:43.611" v="628" actId="478"/>
          <ac:inkMkLst>
            <pc:docMk/>
            <pc:sldMk cId="0" sldId="705"/>
            <ac:inkMk id="7" creationId="{00000000-0000-0000-0000-000000000000}"/>
          </ac:inkMkLst>
        </pc:inkChg>
      </pc:sldChg>
      <pc:sldChg chg="delSp mod">
        <pc:chgData name="Hemanth Kumar  Tanneru" userId="e60da0a2-8f9f-43be-83b4-26a7a02c04c9" providerId="ADAL" clId="{9D85777F-AAC7-42E8-8DFC-BC16E7122DD7}" dt="2022-08-27T02:40:49.964" v="629" actId="478"/>
        <pc:sldMkLst>
          <pc:docMk/>
          <pc:sldMk cId="0" sldId="706"/>
        </pc:sldMkLst>
        <pc:inkChg chg="del">
          <ac:chgData name="Hemanth Kumar  Tanneru" userId="e60da0a2-8f9f-43be-83b4-26a7a02c04c9" providerId="ADAL" clId="{9D85777F-AAC7-42E8-8DFC-BC16E7122DD7}" dt="2022-08-27T02:40:49.964" v="629" actId="478"/>
          <ac:inkMkLst>
            <pc:docMk/>
            <pc:sldMk cId="0" sldId="706"/>
            <ac:inkMk id="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40:49.964" v="629" actId="478"/>
          <ac:inkMkLst>
            <pc:docMk/>
            <pc:sldMk cId="0" sldId="706"/>
            <ac:inkMk id="6" creationId="{00000000-0000-0000-0000-000000000000}"/>
          </ac:inkMkLst>
        </pc:inkChg>
      </pc:sldChg>
      <pc:sldChg chg="delSp mod">
        <pc:chgData name="Hemanth Kumar  Tanneru" userId="e60da0a2-8f9f-43be-83b4-26a7a02c04c9" providerId="ADAL" clId="{9D85777F-AAC7-42E8-8DFC-BC16E7122DD7}" dt="2022-08-27T02:41:10.177" v="630" actId="478"/>
        <pc:sldMkLst>
          <pc:docMk/>
          <pc:sldMk cId="0" sldId="708"/>
        </pc:sldMkLst>
        <pc:inkChg chg="del">
          <ac:chgData name="Hemanth Kumar  Tanneru" userId="e60da0a2-8f9f-43be-83b4-26a7a02c04c9" providerId="ADAL" clId="{9D85777F-AAC7-42E8-8DFC-BC16E7122DD7}" dt="2022-08-27T02:41:10.177" v="630" actId="478"/>
          <ac:inkMkLst>
            <pc:docMk/>
            <pc:sldMk cId="0" sldId="708"/>
            <ac:inkMk id="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41:10.177" v="630" actId="478"/>
          <ac:inkMkLst>
            <pc:docMk/>
            <pc:sldMk cId="0" sldId="708"/>
            <ac:inkMk id="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41:10.177" v="630" actId="478"/>
          <ac:inkMkLst>
            <pc:docMk/>
            <pc:sldMk cId="0" sldId="708"/>
            <ac:inkMk id="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41:10.177" v="630" actId="478"/>
          <ac:inkMkLst>
            <pc:docMk/>
            <pc:sldMk cId="0" sldId="708"/>
            <ac:inkMk id="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41:10.177" v="630" actId="478"/>
          <ac:inkMkLst>
            <pc:docMk/>
            <pc:sldMk cId="0" sldId="708"/>
            <ac:inkMk id="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41:10.177" v="630" actId="478"/>
          <ac:inkMkLst>
            <pc:docMk/>
            <pc:sldMk cId="0" sldId="708"/>
            <ac:inkMk id="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41:10.177" v="630" actId="478"/>
          <ac:inkMkLst>
            <pc:docMk/>
            <pc:sldMk cId="0" sldId="708"/>
            <ac:inkMk id="1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41:10.177" v="630" actId="478"/>
          <ac:inkMkLst>
            <pc:docMk/>
            <pc:sldMk cId="0" sldId="708"/>
            <ac:inkMk id="1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41:10.177" v="630" actId="478"/>
          <ac:inkMkLst>
            <pc:docMk/>
            <pc:sldMk cId="0" sldId="708"/>
            <ac:inkMk id="1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41:10.177" v="630" actId="478"/>
          <ac:inkMkLst>
            <pc:docMk/>
            <pc:sldMk cId="0" sldId="708"/>
            <ac:inkMk id="1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41:10.177" v="630" actId="478"/>
          <ac:inkMkLst>
            <pc:docMk/>
            <pc:sldMk cId="0" sldId="708"/>
            <ac:inkMk id="1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41:10.177" v="630" actId="478"/>
          <ac:inkMkLst>
            <pc:docMk/>
            <pc:sldMk cId="0" sldId="708"/>
            <ac:inkMk id="1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41:10.177" v="630" actId="478"/>
          <ac:inkMkLst>
            <pc:docMk/>
            <pc:sldMk cId="0" sldId="708"/>
            <ac:inkMk id="1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41:10.177" v="630" actId="478"/>
          <ac:inkMkLst>
            <pc:docMk/>
            <pc:sldMk cId="0" sldId="708"/>
            <ac:inkMk id="1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41:10.177" v="630" actId="478"/>
          <ac:inkMkLst>
            <pc:docMk/>
            <pc:sldMk cId="0" sldId="708"/>
            <ac:inkMk id="1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41:10.177" v="630" actId="478"/>
          <ac:inkMkLst>
            <pc:docMk/>
            <pc:sldMk cId="0" sldId="708"/>
            <ac:inkMk id="1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41:10.177" v="630" actId="478"/>
          <ac:inkMkLst>
            <pc:docMk/>
            <pc:sldMk cId="0" sldId="708"/>
            <ac:inkMk id="2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41:10.177" v="630" actId="478"/>
          <ac:inkMkLst>
            <pc:docMk/>
            <pc:sldMk cId="0" sldId="708"/>
            <ac:inkMk id="2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41:10.177" v="630" actId="478"/>
          <ac:inkMkLst>
            <pc:docMk/>
            <pc:sldMk cId="0" sldId="708"/>
            <ac:inkMk id="2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41:10.177" v="630" actId="478"/>
          <ac:inkMkLst>
            <pc:docMk/>
            <pc:sldMk cId="0" sldId="708"/>
            <ac:inkMk id="2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41:10.177" v="630" actId="478"/>
          <ac:inkMkLst>
            <pc:docMk/>
            <pc:sldMk cId="0" sldId="708"/>
            <ac:inkMk id="2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41:10.177" v="630" actId="478"/>
          <ac:inkMkLst>
            <pc:docMk/>
            <pc:sldMk cId="0" sldId="708"/>
            <ac:inkMk id="2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41:10.177" v="630" actId="478"/>
          <ac:inkMkLst>
            <pc:docMk/>
            <pc:sldMk cId="0" sldId="708"/>
            <ac:inkMk id="2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41:10.177" v="630" actId="478"/>
          <ac:inkMkLst>
            <pc:docMk/>
            <pc:sldMk cId="0" sldId="708"/>
            <ac:inkMk id="2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41:10.177" v="630" actId="478"/>
          <ac:inkMkLst>
            <pc:docMk/>
            <pc:sldMk cId="0" sldId="708"/>
            <ac:inkMk id="28" creationId="{00000000-0000-0000-0000-000000000000}"/>
          </ac:inkMkLst>
        </pc:inkChg>
      </pc:sldChg>
      <pc:sldChg chg="modSp mod">
        <pc:chgData name="Hemanth Kumar  Tanneru" userId="e60da0a2-8f9f-43be-83b4-26a7a02c04c9" providerId="ADAL" clId="{9D85777F-AAC7-42E8-8DFC-BC16E7122DD7}" dt="2022-08-27T02:41:45.574" v="641" actId="20577"/>
        <pc:sldMkLst>
          <pc:docMk/>
          <pc:sldMk cId="0" sldId="709"/>
        </pc:sldMkLst>
        <pc:spChg chg="mod">
          <ac:chgData name="Hemanth Kumar  Tanneru" userId="e60da0a2-8f9f-43be-83b4-26a7a02c04c9" providerId="ADAL" clId="{9D85777F-AAC7-42E8-8DFC-BC16E7122DD7}" dt="2022-08-27T02:41:45.574" v="641" actId="20577"/>
          <ac:spMkLst>
            <pc:docMk/>
            <pc:sldMk cId="0" sldId="709"/>
            <ac:spMk id="3" creationId="{00000000-0000-0000-0000-000000000000}"/>
          </ac:spMkLst>
        </pc:spChg>
      </pc:sldChg>
      <pc:sldChg chg="addSp delSp mod">
        <pc:chgData name="Hemanth Kumar  Tanneru" userId="e60da0a2-8f9f-43be-83b4-26a7a02c04c9" providerId="ADAL" clId="{9D85777F-AAC7-42E8-8DFC-BC16E7122DD7}" dt="2022-08-27T02:22:09.134" v="476" actId="478"/>
        <pc:sldMkLst>
          <pc:docMk/>
          <pc:sldMk cId="0" sldId="711"/>
        </pc:sldMkLst>
        <pc:graphicFrameChg chg="add del">
          <ac:chgData name="Hemanth Kumar  Tanneru" userId="e60da0a2-8f9f-43be-83b4-26a7a02c04c9" providerId="ADAL" clId="{9D85777F-AAC7-42E8-8DFC-BC16E7122DD7}" dt="2022-08-27T02:21:55.798" v="474" actId="478"/>
          <ac:graphicFrameMkLst>
            <pc:docMk/>
            <pc:sldMk cId="0" sldId="711"/>
            <ac:graphicFrameMk id="11" creationId="{00000000-0000-0000-0000-000000000000}"/>
          </ac:graphicFrameMkLst>
        </pc:graphicFrameChg>
        <pc:inkChg chg="add del">
          <ac:chgData name="Hemanth Kumar  Tanneru" userId="e60da0a2-8f9f-43be-83b4-26a7a02c04c9" providerId="ADAL" clId="{9D85777F-AAC7-42E8-8DFC-BC16E7122DD7}" dt="2022-08-27T02:22:09.134" v="476" actId="478"/>
          <ac:inkMkLst>
            <pc:docMk/>
            <pc:sldMk cId="0" sldId="711"/>
            <ac:inkMk id="4" creationId="{00000000-0000-0000-0000-000000000000}"/>
          </ac:inkMkLst>
        </pc:inkChg>
        <pc:inkChg chg="add del">
          <ac:chgData name="Hemanth Kumar  Tanneru" userId="e60da0a2-8f9f-43be-83b4-26a7a02c04c9" providerId="ADAL" clId="{9D85777F-AAC7-42E8-8DFC-BC16E7122DD7}" dt="2022-08-27T02:22:09.134" v="476" actId="478"/>
          <ac:inkMkLst>
            <pc:docMk/>
            <pc:sldMk cId="0" sldId="711"/>
            <ac:inkMk id="5" creationId="{00000000-0000-0000-0000-000000000000}"/>
          </ac:inkMkLst>
        </pc:inkChg>
        <pc:inkChg chg="add del">
          <ac:chgData name="Hemanth Kumar  Tanneru" userId="e60da0a2-8f9f-43be-83b4-26a7a02c04c9" providerId="ADAL" clId="{9D85777F-AAC7-42E8-8DFC-BC16E7122DD7}" dt="2022-08-27T02:22:09.134" v="476" actId="478"/>
          <ac:inkMkLst>
            <pc:docMk/>
            <pc:sldMk cId="0" sldId="711"/>
            <ac:inkMk id="6" creationId="{00000000-0000-0000-0000-000000000000}"/>
          </ac:inkMkLst>
        </pc:inkChg>
        <pc:inkChg chg="add del">
          <ac:chgData name="Hemanth Kumar  Tanneru" userId="e60da0a2-8f9f-43be-83b4-26a7a02c04c9" providerId="ADAL" clId="{9D85777F-AAC7-42E8-8DFC-BC16E7122DD7}" dt="2022-08-27T02:22:09.134" v="476" actId="478"/>
          <ac:inkMkLst>
            <pc:docMk/>
            <pc:sldMk cId="0" sldId="711"/>
            <ac:inkMk id="7" creationId="{00000000-0000-0000-0000-000000000000}"/>
          </ac:inkMkLst>
        </pc:inkChg>
        <pc:inkChg chg="add del">
          <ac:chgData name="Hemanth Kumar  Tanneru" userId="e60da0a2-8f9f-43be-83b4-26a7a02c04c9" providerId="ADAL" clId="{9D85777F-AAC7-42E8-8DFC-BC16E7122DD7}" dt="2022-08-27T02:22:09.134" v="476" actId="478"/>
          <ac:inkMkLst>
            <pc:docMk/>
            <pc:sldMk cId="0" sldId="711"/>
            <ac:inkMk id="8" creationId="{00000000-0000-0000-0000-000000000000}"/>
          </ac:inkMkLst>
        </pc:inkChg>
        <pc:inkChg chg="add del">
          <ac:chgData name="Hemanth Kumar  Tanneru" userId="e60da0a2-8f9f-43be-83b4-26a7a02c04c9" providerId="ADAL" clId="{9D85777F-AAC7-42E8-8DFC-BC16E7122DD7}" dt="2022-08-27T02:22:09.134" v="476" actId="478"/>
          <ac:inkMkLst>
            <pc:docMk/>
            <pc:sldMk cId="0" sldId="711"/>
            <ac:inkMk id="9" creationId="{00000000-0000-0000-0000-000000000000}"/>
          </ac:inkMkLst>
        </pc:inkChg>
        <pc:inkChg chg="add del">
          <ac:chgData name="Hemanth Kumar  Tanneru" userId="e60da0a2-8f9f-43be-83b4-26a7a02c04c9" providerId="ADAL" clId="{9D85777F-AAC7-42E8-8DFC-BC16E7122DD7}" dt="2022-08-27T02:22:01.064" v="475" actId="478"/>
          <ac:inkMkLst>
            <pc:docMk/>
            <pc:sldMk cId="0" sldId="711"/>
            <ac:inkMk id="10" creationId="{00000000-0000-0000-0000-000000000000}"/>
          </ac:inkMkLst>
        </pc:inkChg>
        <pc:inkChg chg="add del">
          <ac:chgData name="Hemanth Kumar  Tanneru" userId="e60da0a2-8f9f-43be-83b4-26a7a02c04c9" providerId="ADAL" clId="{9D85777F-AAC7-42E8-8DFC-BC16E7122DD7}" dt="2022-08-27T02:22:01.064" v="475" actId="478"/>
          <ac:inkMkLst>
            <pc:docMk/>
            <pc:sldMk cId="0" sldId="711"/>
            <ac:inkMk id="12" creationId="{00000000-0000-0000-0000-000000000000}"/>
          </ac:inkMkLst>
        </pc:inkChg>
        <pc:inkChg chg="add del">
          <ac:chgData name="Hemanth Kumar  Tanneru" userId="e60da0a2-8f9f-43be-83b4-26a7a02c04c9" providerId="ADAL" clId="{9D85777F-AAC7-42E8-8DFC-BC16E7122DD7}" dt="2022-08-27T02:22:01.064" v="475" actId="478"/>
          <ac:inkMkLst>
            <pc:docMk/>
            <pc:sldMk cId="0" sldId="711"/>
            <ac:inkMk id="13" creationId="{00000000-0000-0000-0000-000000000000}"/>
          </ac:inkMkLst>
        </pc:inkChg>
        <pc:inkChg chg="add del">
          <ac:chgData name="Hemanth Kumar  Tanneru" userId="e60da0a2-8f9f-43be-83b4-26a7a02c04c9" providerId="ADAL" clId="{9D85777F-AAC7-42E8-8DFC-BC16E7122DD7}" dt="2022-08-27T02:22:01.064" v="475" actId="478"/>
          <ac:inkMkLst>
            <pc:docMk/>
            <pc:sldMk cId="0" sldId="711"/>
            <ac:inkMk id="14" creationId="{00000000-0000-0000-0000-000000000000}"/>
          </ac:inkMkLst>
        </pc:inkChg>
        <pc:inkChg chg="add del">
          <ac:chgData name="Hemanth Kumar  Tanneru" userId="e60da0a2-8f9f-43be-83b4-26a7a02c04c9" providerId="ADAL" clId="{9D85777F-AAC7-42E8-8DFC-BC16E7122DD7}" dt="2022-08-27T02:22:01.064" v="475" actId="478"/>
          <ac:inkMkLst>
            <pc:docMk/>
            <pc:sldMk cId="0" sldId="711"/>
            <ac:inkMk id="15" creationId="{00000000-0000-0000-0000-000000000000}"/>
          </ac:inkMkLst>
        </pc:inkChg>
        <pc:inkChg chg="add del">
          <ac:chgData name="Hemanth Kumar  Tanneru" userId="e60da0a2-8f9f-43be-83b4-26a7a02c04c9" providerId="ADAL" clId="{9D85777F-AAC7-42E8-8DFC-BC16E7122DD7}" dt="2022-08-27T02:22:01.064" v="475" actId="478"/>
          <ac:inkMkLst>
            <pc:docMk/>
            <pc:sldMk cId="0" sldId="711"/>
            <ac:inkMk id="16" creationId="{00000000-0000-0000-0000-000000000000}"/>
          </ac:inkMkLst>
        </pc:inkChg>
        <pc:inkChg chg="add del">
          <ac:chgData name="Hemanth Kumar  Tanneru" userId="e60da0a2-8f9f-43be-83b4-26a7a02c04c9" providerId="ADAL" clId="{9D85777F-AAC7-42E8-8DFC-BC16E7122DD7}" dt="2022-08-27T02:22:01.064" v="475" actId="478"/>
          <ac:inkMkLst>
            <pc:docMk/>
            <pc:sldMk cId="0" sldId="711"/>
            <ac:inkMk id="17" creationId="{00000000-0000-0000-0000-000000000000}"/>
          </ac:inkMkLst>
        </pc:inkChg>
        <pc:inkChg chg="add del">
          <ac:chgData name="Hemanth Kumar  Tanneru" userId="e60da0a2-8f9f-43be-83b4-26a7a02c04c9" providerId="ADAL" clId="{9D85777F-AAC7-42E8-8DFC-BC16E7122DD7}" dt="2022-08-27T02:22:01.064" v="475" actId="478"/>
          <ac:inkMkLst>
            <pc:docMk/>
            <pc:sldMk cId="0" sldId="711"/>
            <ac:inkMk id="18" creationId="{00000000-0000-0000-0000-000000000000}"/>
          </ac:inkMkLst>
        </pc:inkChg>
        <pc:inkChg chg="add del">
          <ac:chgData name="Hemanth Kumar  Tanneru" userId="e60da0a2-8f9f-43be-83b4-26a7a02c04c9" providerId="ADAL" clId="{9D85777F-AAC7-42E8-8DFC-BC16E7122DD7}" dt="2022-08-27T02:22:01.064" v="475" actId="478"/>
          <ac:inkMkLst>
            <pc:docMk/>
            <pc:sldMk cId="0" sldId="711"/>
            <ac:inkMk id="19" creationId="{00000000-0000-0000-0000-000000000000}"/>
          </ac:inkMkLst>
        </pc:inkChg>
        <pc:inkChg chg="add del">
          <ac:chgData name="Hemanth Kumar  Tanneru" userId="e60da0a2-8f9f-43be-83b4-26a7a02c04c9" providerId="ADAL" clId="{9D85777F-AAC7-42E8-8DFC-BC16E7122DD7}" dt="2022-08-27T02:22:01.064" v="475" actId="478"/>
          <ac:inkMkLst>
            <pc:docMk/>
            <pc:sldMk cId="0" sldId="711"/>
            <ac:inkMk id="20" creationId="{00000000-0000-0000-0000-000000000000}"/>
          </ac:inkMkLst>
        </pc:inkChg>
        <pc:inkChg chg="add del">
          <ac:chgData name="Hemanth Kumar  Tanneru" userId="e60da0a2-8f9f-43be-83b4-26a7a02c04c9" providerId="ADAL" clId="{9D85777F-AAC7-42E8-8DFC-BC16E7122DD7}" dt="2022-08-27T02:22:01.064" v="475" actId="478"/>
          <ac:inkMkLst>
            <pc:docMk/>
            <pc:sldMk cId="0" sldId="711"/>
            <ac:inkMk id="21" creationId="{00000000-0000-0000-0000-000000000000}"/>
          </ac:inkMkLst>
        </pc:inkChg>
        <pc:inkChg chg="add del">
          <ac:chgData name="Hemanth Kumar  Tanneru" userId="e60da0a2-8f9f-43be-83b4-26a7a02c04c9" providerId="ADAL" clId="{9D85777F-AAC7-42E8-8DFC-BC16E7122DD7}" dt="2022-08-27T02:22:01.064" v="475" actId="478"/>
          <ac:inkMkLst>
            <pc:docMk/>
            <pc:sldMk cId="0" sldId="711"/>
            <ac:inkMk id="22" creationId="{00000000-0000-0000-0000-000000000000}"/>
          </ac:inkMkLst>
        </pc:inkChg>
        <pc:inkChg chg="add del">
          <ac:chgData name="Hemanth Kumar  Tanneru" userId="e60da0a2-8f9f-43be-83b4-26a7a02c04c9" providerId="ADAL" clId="{9D85777F-AAC7-42E8-8DFC-BC16E7122DD7}" dt="2022-08-27T02:22:01.064" v="475" actId="478"/>
          <ac:inkMkLst>
            <pc:docMk/>
            <pc:sldMk cId="0" sldId="711"/>
            <ac:inkMk id="23" creationId="{00000000-0000-0000-0000-000000000000}"/>
          </ac:inkMkLst>
        </pc:inkChg>
        <pc:inkChg chg="add del">
          <ac:chgData name="Hemanth Kumar  Tanneru" userId="e60da0a2-8f9f-43be-83b4-26a7a02c04c9" providerId="ADAL" clId="{9D85777F-AAC7-42E8-8DFC-BC16E7122DD7}" dt="2022-08-27T02:22:01.064" v="475" actId="478"/>
          <ac:inkMkLst>
            <pc:docMk/>
            <pc:sldMk cId="0" sldId="711"/>
            <ac:inkMk id="24" creationId="{00000000-0000-0000-0000-000000000000}"/>
          </ac:inkMkLst>
        </pc:inkChg>
        <pc:inkChg chg="add del">
          <ac:chgData name="Hemanth Kumar  Tanneru" userId="e60da0a2-8f9f-43be-83b4-26a7a02c04c9" providerId="ADAL" clId="{9D85777F-AAC7-42E8-8DFC-BC16E7122DD7}" dt="2022-08-27T02:22:01.064" v="475" actId="478"/>
          <ac:inkMkLst>
            <pc:docMk/>
            <pc:sldMk cId="0" sldId="711"/>
            <ac:inkMk id="25" creationId="{00000000-0000-0000-0000-000000000000}"/>
          </ac:inkMkLst>
        </pc:inkChg>
        <pc:inkChg chg="add del">
          <ac:chgData name="Hemanth Kumar  Tanneru" userId="e60da0a2-8f9f-43be-83b4-26a7a02c04c9" providerId="ADAL" clId="{9D85777F-AAC7-42E8-8DFC-BC16E7122DD7}" dt="2022-08-27T02:22:01.064" v="475" actId="478"/>
          <ac:inkMkLst>
            <pc:docMk/>
            <pc:sldMk cId="0" sldId="711"/>
            <ac:inkMk id="26" creationId="{00000000-0000-0000-0000-000000000000}"/>
          </ac:inkMkLst>
        </pc:inkChg>
        <pc:inkChg chg="add del">
          <ac:chgData name="Hemanth Kumar  Tanneru" userId="e60da0a2-8f9f-43be-83b4-26a7a02c04c9" providerId="ADAL" clId="{9D85777F-AAC7-42E8-8DFC-BC16E7122DD7}" dt="2022-08-27T02:22:01.064" v="475" actId="478"/>
          <ac:inkMkLst>
            <pc:docMk/>
            <pc:sldMk cId="0" sldId="711"/>
            <ac:inkMk id="27" creationId="{00000000-0000-0000-0000-000000000000}"/>
          </ac:inkMkLst>
        </pc:inkChg>
        <pc:inkChg chg="add del">
          <ac:chgData name="Hemanth Kumar  Tanneru" userId="e60da0a2-8f9f-43be-83b4-26a7a02c04c9" providerId="ADAL" clId="{9D85777F-AAC7-42E8-8DFC-BC16E7122DD7}" dt="2022-08-27T02:22:01.064" v="475" actId="478"/>
          <ac:inkMkLst>
            <pc:docMk/>
            <pc:sldMk cId="0" sldId="711"/>
            <ac:inkMk id="28" creationId="{00000000-0000-0000-0000-000000000000}"/>
          </ac:inkMkLst>
        </pc:inkChg>
        <pc:inkChg chg="add del">
          <ac:chgData name="Hemanth Kumar  Tanneru" userId="e60da0a2-8f9f-43be-83b4-26a7a02c04c9" providerId="ADAL" clId="{9D85777F-AAC7-42E8-8DFC-BC16E7122DD7}" dt="2022-08-27T02:22:01.064" v="475" actId="478"/>
          <ac:inkMkLst>
            <pc:docMk/>
            <pc:sldMk cId="0" sldId="711"/>
            <ac:inkMk id="29" creationId="{00000000-0000-0000-0000-000000000000}"/>
          </ac:inkMkLst>
        </pc:inkChg>
        <pc:inkChg chg="add del">
          <ac:chgData name="Hemanth Kumar  Tanneru" userId="e60da0a2-8f9f-43be-83b4-26a7a02c04c9" providerId="ADAL" clId="{9D85777F-AAC7-42E8-8DFC-BC16E7122DD7}" dt="2022-08-27T02:22:01.064" v="475" actId="478"/>
          <ac:inkMkLst>
            <pc:docMk/>
            <pc:sldMk cId="0" sldId="711"/>
            <ac:inkMk id="30" creationId="{00000000-0000-0000-0000-000000000000}"/>
          </ac:inkMkLst>
        </pc:inkChg>
        <pc:inkChg chg="add del">
          <ac:chgData name="Hemanth Kumar  Tanneru" userId="e60da0a2-8f9f-43be-83b4-26a7a02c04c9" providerId="ADAL" clId="{9D85777F-AAC7-42E8-8DFC-BC16E7122DD7}" dt="2022-08-27T02:22:01.064" v="475" actId="478"/>
          <ac:inkMkLst>
            <pc:docMk/>
            <pc:sldMk cId="0" sldId="711"/>
            <ac:inkMk id="31" creationId="{00000000-0000-0000-0000-000000000000}"/>
          </ac:inkMkLst>
        </pc:inkChg>
        <pc:inkChg chg="add del">
          <ac:chgData name="Hemanth Kumar  Tanneru" userId="e60da0a2-8f9f-43be-83b4-26a7a02c04c9" providerId="ADAL" clId="{9D85777F-AAC7-42E8-8DFC-BC16E7122DD7}" dt="2022-08-27T02:22:01.064" v="475" actId="478"/>
          <ac:inkMkLst>
            <pc:docMk/>
            <pc:sldMk cId="0" sldId="711"/>
            <ac:inkMk id="32" creationId="{00000000-0000-0000-0000-000000000000}"/>
          </ac:inkMkLst>
        </pc:inkChg>
        <pc:inkChg chg="add del">
          <ac:chgData name="Hemanth Kumar  Tanneru" userId="e60da0a2-8f9f-43be-83b4-26a7a02c04c9" providerId="ADAL" clId="{9D85777F-AAC7-42E8-8DFC-BC16E7122DD7}" dt="2022-08-27T02:22:01.064" v="475" actId="478"/>
          <ac:inkMkLst>
            <pc:docMk/>
            <pc:sldMk cId="0" sldId="711"/>
            <ac:inkMk id="33" creationId="{00000000-0000-0000-0000-000000000000}"/>
          </ac:inkMkLst>
        </pc:inkChg>
        <pc:inkChg chg="add del">
          <ac:chgData name="Hemanth Kumar  Tanneru" userId="e60da0a2-8f9f-43be-83b4-26a7a02c04c9" providerId="ADAL" clId="{9D85777F-AAC7-42E8-8DFC-BC16E7122DD7}" dt="2022-08-27T02:22:01.064" v="475" actId="478"/>
          <ac:inkMkLst>
            <pc:docMk/>
            <pc:sldMk cId="0" sldId="711"/>
            <ac:inkMk id="34" creationId="{00000000-0000-0000-0000-000000000000}"/>
          </ac:inkMkLst>
        </pc:inkChg>
        <pc:inkChg chg="add del">
          <ac:chgData name="Hemanth Kumar  Tanneru" userId="e60da0a2-8f9f-43be-83b4-26a7a02c04c9" providerId="ADAL" clId="{9D85777F-AAC7-42E8-8DFC-BC16E7122DD7}" dt="2022-08-27T02:22:01.064" v="475" actId="478"/>
          <ac:inkMkLst>
            <pc:docMk/>
            <pc:sldMk cId="0" sldId="711"/>
            <ac:inkMk id="35" creationId="{00000000-0000-0000-0000-000000000000}"/>
          </ac:inkMkLst>
        </pc:inkChg>
        <pc:inkChg chg="add del">
          <ac:chgData name="Hemanth Kumar  Tanneru" userId="e60da0a2-8f9f-43be-83b4-26a7a02c04c9" providerId="ADAL" clId="{9D85777F-AAC7-42E8-8DFC-BC16E7122DD7}" dt="2022-08-27T02:22:01.064" v="475" actId="478"/>
          <ac:inkMkLst>
            <pc:docMk/>
            <pc:sldMk cId="0" sldId="711"/>
            <ac:inkMk id="36" creationId="{00000000-0000-0000-0000-000000000000}"/>
          </ac:inkMkLst>
        </pc:inkChg>
        <pc:inkChg chg="add del">
          <ac:chgData name="Hemanth Kumar  Tanneru" userId="e60da0a2-8f9f-43be-83b4-26a7a02c04c9" providerId="ADAL" clId="{9D85777F-AAC7-42E8-8DFC-BC16E7122DD7}" dt="2022-08-27T02:22:01.064" v="475" actId="478"/>
          <ac:inkMkLst>
            <pc:docMk/>
            <pc:sldMk cId="0" sldId="711"/>
            <ac:inkMk id="37" creationId="{00000000-0000-0000-0000-000000000000}"/>
          </ac:inkMkLst>
        </pc:inkChg>
        <pc:inkChg chg="add del">
          <ac:chgData name="Hemanth Kumar  Tanneru" userId="e60da0a2-8f9f-43be-83b4-26a7a02c04c9" providerId="ADAL" clId="{9D85777F-AAC7-42E8-8DFC-BC16E7122DD7}" dt="2022-08-27T02:22:01.064" v="475" actId="478"/>
          <ac:inkMkLst>
            <pc:docMk/>
            <pc:sldMk cId="0" sldId="711"/>
            <ac:inkMk id="38" creationId="{00000000-0000-0000-0000-000000000000}"/>
          </ac:inkMkLst>
        </pc:inkChg>
        <pc:inkChg chg="add del">
          <ac:chgData name="Hemanth Kumar  Tanneru" userId="e60da0a2-8f9f-43be-83b4-26a7a02c04c9" providerId="ADAL" clId="{9D85777F-AAC7-42E8-8DFC-BC16E7122DD7}" dt="2022-08-27T02:22:01.064" v="475" actId="478"/>
          <ac:inkMkLst>
            <pc:docMk/>
            <pc:sldMk cId="0" sldId="711"/>
            <ac:inkMk id="39" creationId="{00000000-0000-0000-0000-000000000000}"/>
          </ac:inkMkLst>
        </pc:inkChg>
        <pc:inkChg chg="add del">
          <ac:chgData name="Hemanth Kumar  Tanneru" userId="e60da0a2-8f9f-43be-83b4-26a7a02c04c9" providerId="ADAL" clId="{9D85777F-AAC7-42E8-8DFC-BC16E7122DD7}" dt="2022-08-27T02:22:01.064" v="475" actId="478"/>
          <ac:inkMkLst>
            <pc:docMk/>
            <pc:sldMk cId="0" sldId="711"/>
            <ac:inkMk id="40" creationId="{00000000-0000-0000-0000-000000000000}"/>
          </ac:inkMkLst>
        </pc:inkChg>
        <pc:inkChg chg="add del">
          <ac:chgData name="Hemanth Kumar  Tanneru" userId="e60da0a2-8f9f-43be-83b4-26a7a02c04c9" providerId="ADAL" clId="{9D85777F-AAC7-42E8-8DFC-BC16E7122DD7}" dt="2022-08-27T02:22:01.064" v="475" actId="478"/>
          <ac:inkMkLst>
            <pc:docMk/>
            <pc:sldMk cId="0" sldId="711"/>
            <ac:inkMk id="41" creationId="{00000000-0000-0000-0000-000000000000}"/>
          </ac:inkMkLst>
        </pc:inkChg>
        <pc:inkChg chg="add del">
          <ac:chgData name="Hemanth Kumar  Tanneru" userId="e60da0a2-8f9f-43be-83b4-26a7a02c04c9" providerId="ADAL" clId="{9D85777F-AAC7-42E8-8DFC-BC16E7122DD7}" dt="2022-08-27T02:22:01.064" v="475" actId="478"/>
          <ac:inkMkLst>
            <pc:docMk/>
            <pc:sldMk cId="0" sldId="711"/>
            <ac:inkMk id="42" creationId="{00000000-0000-0000-0000-000000000000}"/>
          </ac:inkMkLst>
        </pc:inkChg>
        <pc:inkChg chg="add del">
          <ac:chgData name="Hemanth Kumar  Tanneru" userId="e60da0a2-8f9f-43be-83b4-26a7a02c04c9" providerId="ADAL" clId="{9D85777F-AAC7-42E8-8DFC-BC16E7122DD7}" dt="2022-08-27T02:22:01.064" v="475" actId="478"/>
          <ac:inkMkLst>
            <pc:docMk/>
            <pc:sldMk cId="0" sldId="711"/>
            <ac:inkMk id="43" creationId="{00000000-0000-0000-0000-000000000000}"/>
          </ac:inkMkLst>
        </pc:inkChg>
        <pc:inkChg chg="add del">
          <ac:chgData name="Hemanth Kumar  Tanneru" userId="e60da0a2-8f9f-43be-83b4-26a7a02c04c9" providerId="ADAL" clId="{9D85777F-AAC7-42E8-8DFC-BC16E7122DD7}" dt="2022-08-27T02:22:01.064" v="475" actId="478"/>
          <ac:inkMkLst>
            <pc:docMk/>
            <pc:sldMk cId="0" sldId="711"/>
            <ac:inkMk id="44" creationId="{00000000-0000-0000-0000-000000000000}"/>
          </ac:inkMkLst>
        </pc:inkChg>
        <pc:inkChg chg="add del">
          <ac:chgData name="Hemanth Kumar  Tanneru" userId="e60da0a2-8f9f-43be-83b4-26a7a02c04c9" providerId="ADAL" clId="{9D85777F-AAC7-42E8-8DFC-BC16E7122DD7}" dt="2022-08-27T02:22:01.064" v="475" actId="478"/>
          <ac:inkMkLst>
            <pc:docMk/>
            <pc:sldMk cId="0" sldId="711"/>
            <ac:inkMk id="45" creationId="{00000000-0000-0000-0000-000000000000}"/>
          </ac:inkMkLst>
        </pc:inkChg>
        <pc:inkChg chg="add del">
          <ac:chgData name="Hemanth Kumar  Tanneru" userId="e60da0a2-8f9f-43be-83b4-26a7a02c04c9" providerId="ADAL" clId="{9D85777F-AAC7-42E8-8DFC-BC16E7122DD7}" dt="2022-08-27T02:22:01.064" v="475" actId="478"/>
          <ac:inkMkLst>
            <pc:docMk/>
            <pc:sldMk cId="0" sldId="711"/>
            <ac:inkMk id="46" creationId="{00000000-0000-0000-0000-000000000000}"/>
          </ac:inkMkLst>
        </pc:inkChg>
        <pc:inkChg chg="add del">
          <ac:chgData name="Hemanth Kumar  Tanneru" userId="e60da0a2-8f9f-43be-83b4-26a7a02c04c9" providerId="ADAL" clId="{9D85777F-AAC7-42E8-8DFC-BC16E7122DD7}" dt="2022-08-27T02:22:01.064" v="475" actId="478"/>
          <ac:inkMkLst>
            <pc:docMk/>
            <pc:sldMk cId="0" sldId="711"/>
            <ac:inkMk id="47" creationId="{00000000-0000-0000-0000-000000000000}"/>
          </ac:inkMkLst>
        </pc:inkChg>
        <pc:inkChg chg="add del">
          <ac:chgData name="Hemanth Kumar  Tanneru" userId="e60da0a2-8f9f-43be-83b4-26a7a02c04c9" providerId="ADAL" clId="{9D85777F-AAC7-42E8-8DFC-BC16E7122DD7}" dt="2022-08-27T02:22:01.064" v="475" actId="478"/>
          <ac:inkMkLst>
            <pc:docMk/>
            <pc:sldMk cId="0" sldId="711"/>
            <ac:inkMk id="48" creationId="{00000000-0000-0000-0000-000000000000}"/>
          </ac:inkMkLst>
        </pc:inkChg>
        <pc:inkChg chg="add del">
          <ac:chgData name="Hemanth Kumar  Tanneru" userId="e60da0a2-8f9f-43be-83b4-26a7a02c04c9" providerId="ADAL" clId="{9D85777F-AAC7-42E8-8DFC-BC16E7122DD7}" dt="2022-08-27T02:22:01.064" v="475" actId="478"/>
          <ac:inkMkLst>
            <pc:docMk/>
            <pc:sldMk cId="0" sldId="711"/>
            <ac:inkMk id="49" creationId="{00000000-0000-0000-0000-000000000000}"/>
          </ac:inkMkLst>
        </pc:inkChg>
        <pc:inkChg chg="add del">
          <ac:chgData name="Hemanth Kumar  Tanneru" userId="e60da0a2-8f9f-43be-83b4-26a7a02c04c9" providerId="ADAL" clId="{9D85777F-AAC7-42E8-8DFC-BC16E7122DD7}" dt="2022-08-27T02:22:01.064" v="475" actId="478"/>
          <ac:inkMkLst>
            <pc:docMk/>
            <pc:sldMk cId="0" sldId="711"/>
            <ac:inkMk id="50" creationId="{00000000-0000-0000-0000-000000000000}"/>
          </ac:inkMkLst>
        </pc:inkChg>
        <pc:inkChg chg="add del">
          <ac:chgData name="Hemanth Kumar  Tanneru" userId="e60da0a2-8f9f-43be-83b4-26a7a02c04c9" providerId="ADAL" clId="{9D85777F-AAC7-42E8-8DFC-BC16E7122DD7}" dt="2022-08-27T02:22:01.064" v="475" actId="478"/>
          <ac:inkMkLst>
            <pc:docMk/>
            <pc:sldMk cId="0" sldId="711"/>
            <ac:inkMk id="51" creationId="{00000000-0000-0000-0000-000000000000}"/>
          </ac:inkMkLst>
        </pc:inkChg>
        <pc:inkChg chg="add del">
          <ac:chgData name="Hemanth Kumar  Tanneru" userId="e60da0a2-8f9f-43be-83b4-26a7a02c04c9" providerId="ADAL" clId="{9D85777F-AAC7-42E8-8DFC-BC16E7122DD7}" dt="2022-08-27T02:22:01.064" v="475" actId="478"/>
          <ac:inkMkLst>
            <pc:docMk/>
            <pc:sldMk cId="0" sldId="711"/>
            <ac:inkMk id="52" creationId="{00000000-0000-0000-0000-000000000000}"/>
          </ac:inkMkLst>
        </pc:inkChg>
        <pc:inkChg chg="add del">
          <ac:chgData name="Hemanth Kumar  Tanneru" userId="e60da0a2-8f9f-43be-83b4-26a7a02c04c9" providerId="ADAL" clId="{9D85777F-AAC7-42E8-8DFC-BC16E7122DD7}" dt="2022-08-27T02:22:01.064" v="475" actId="478"/>
          <ac:inkMkLst>
            <pc:docMk/>
            <pc:sldMk cId="0" sldId="711"/>
            <ac:inkMk id="53" creationId="{00000000-0000-0000-0000-000000000000}"/>
          </ac:inkMkLst>
        </pc:inkChg>
        <pc:inkChg chg="add del">
          <ac:chgData name="Hemanth Kumar  Tanneru" userId="e60da0a2-8f9f-43be-83b4-26a7a02c04c9" providerId="ADAL" clId="{9D85777F-AAC7-42E8-8DFC-BC16E7122DD7}" dt="2022-08-27T02:22:01.064" v="475" actId="478"/>
          <ac:inkMkLst>
            <pc:docMk/>
            <pc:sldMk cId="0" sldId="711"/>
            <ac:inkMk id="54" creationId="{00000000-0000-0000-0000-000000000000}"/>
          </ac:inkMkLst>
        </pc:inkChg>
        <pc:inkChg chg="add del">
          <ac:chgData name="Hemanth Kumar  Tanneru" userId="e60da0a2-8f9f-43be-83b4-26a7a02c04c9" providerId="ADAL" clId="{9D85777F-AAC7-42E8-8DFC-BC16E7122DD7}" dt="2022-08-27T02:22:01.064" v="475" actId="478"/>
          <ac:inkMkLst>
            <pc:docMk/>
            <pc:sldMk cId="0" sldId="711"/>
            <ac:inkMk id="55" creationId="{00000000-0000-0000-0000-000000000000}"/>
          </ac:inkMkLst>
        </pc:inkChg>
        <pc:inkChg chg="add del">
          <ac:chgData name="Hemanth Kumar  Tanneru" userId="e60da0a2-8f9f-43be-83b4-26a7a02c04c9" providerId="ADAL" clId="{9D85777F-AAC7-42E8-8DFC-BC16E7122DD7}" dt="2022-08-27T02:22:01.064" v="475" actId="478"/>
          <ac:inkMkLst>
            <pc:docMk/>
            <pc:sldMk cId="0" sldId="711"/>
            <ac:inkMk id="56" creationId="{00000000-0000-0000-0000-000000000000}"/>
          </ac:inkMkLst>
        </pc:inkChg>
        <pc:inkChg chg="add del">
          <ac:chgData name="Hemanth Kumar  Tanneru" userId="e60da0a2-8f9f-43be-83b4-26a7a02c04c9" providerId="ADAL" clId="{9D85777F-AAC7-42E8-8DFC-BC16E7122DD7}" dt="2022-08-27T02:22:01.064" v="475" actId="478"/>
          <ac:inkMkLst>
            <pc:docMk/>
            <pc:sldMk cId="0" sldId="711"/>
            <ac:inkMk id="57" creationId="{00000000-0000-0000-0000-000000000000}"/>
          </ac:inkMkLst>
        </pc:inkChg>
        <pc:inkChg chg="add del">
          <ac:chgData name="Hemanth Kumar  Tanneru" userId="e60da0a2-8f9f-43be-83b4-26a7a02c04c9" providerId="ADAL" clId="{9D85777F-AAC7-42E8-8DFC-BC16E7122DD7}" dt="2022-08-27T02:22:01.064" v="475" actId="478"/>
          <ac:inkMkLst>
            <pc:docMk/>
            <pc:sldMk cId="0" sldId="711"/>
            <ac:inkMk id="58" creationId="{00000000-0000-0000-0000-000000000000}"/>
          </ac:inkMkLst>
        </pc:inkChg>
        <pc:inkChg chg="add del">
          <ac:chgData name="Hemanth Kumar  Tanneru" userId="e60da0a2-8f9f-43be-83b4-26a7a02c04c9" providerId="ADAL" clId="{9D85777F-AAC7-42E8-8DFC-BC16E7122DD7}" dt="2022-08-27T02:22:01.064" v="475" actId="478"/>
          <ac:inkMkLst>
            <pc:docMk/>
            <pc:sldMk cId="0" sldId="711"/>
            <ac:inkMk id="59" creationId="{00000000-0000-0000-0000-000000000000}"/>
          </ac:inkMkLst>
        </pc:inkChg>
        <pc:inkChg chg="add del">
          <ac:chgData name="Hemanth Kumar  Tanneru" userId="e60da0a2-8f9f-43be-83b4-26a7a02c04c9" providerId="ADAL" clId="{9D85777F-AAC7-42E8-8DFC-BC16E7122DD7}" dt="2022-08-27T02:22:01.064" v="475" actId="478"/>
          <ac:inkMkLst>
            <pc:docMk/>
            <pc:sldMk cId="0" sldId="711"/>
            <ac:inkMk id="60" creationId="{00000000-0000-0000-0000-000000000000}"/>
          </ac:inkMkLst>
        </pc:inkChg>
        <pc:inkChg chg="add del">
          <ac:chgData name="Hemanth Kumar  Tanneru" userId="e60da0a2-8f9f-43be-83b4-26a7a02c04c9" providerId="ADAL" clId="{9D85777F-AAC7-42E8-8DFC-BC16E7122DD7}" dt="2022-08-27T02:22:01.064" v="475" actId="478"/>
          <ac:inkMkLst>
            <pc:docMk/>
            <pc:sldMk cId="0" sldId="711"/>
            <ac:inkMk id="61" creationId="{00000000-0000-0000-0000-000000000000}"/>
          </ac:inkMkLst>
        </pc:inkChg>
        <pc:inkChg chg="add del">
          <ac:chgData name="Hemanth Kumar  Tanneru" userId="e60da0a2-8f9f-43be-83b4-26a7a02c04c9" providerId="ADAL" clId="{9D85777F-AAC7-42E8-8DFC-BC16E7122DD7}" dt="2022-08-27T02:22:01.064" v="475" actId="478"/>
          <ac:inkMkLst>
            <pc:docMk/>
            <pc:sldMk cId="0" sldId="711"/>
            <ac:inkMk id="62" creationId="{00000000-0000-0000-0000-000000000000}"/>
          </ac:inkMkLst>
        </pc:inkChg>
        <pc:inkChg chg="add del">
          <ac:chgData name="Hemanth Kumar  Tanneru" userId="e60da0a2-8f9f-43be-83b4-26a7a02c04c9" providerId="ADAL" clId="{9D85777F-AAC7-42E8-8DFC-BC16E7122DD7}" dt="2022-08-27T02:22:01.064" v="475" actId="478"/>
          <ac:inkMkLst>
            <pc:docMk/>
            <pc:sldMk cId="0" sldId="711"/>
            <ac:inkMk id="63" creationId="{00000000-0000-0000-0000-000000000000}"/>
          </ac:inkMkLst>
        </pc:inkChg>
        <pc:inkChg chg="add del">
          <ac:chgData name="Hemanth Kumar  Tanneru" userId="e60da0a2-8f9f-43be-83b4-26a7a02c04c9" providerId="ADAL" clId="{9D85777F-AAC7-42E8-8DFC-BC16E7122DD7}" dt="2022-08-27T02:22:01.064" v="475" actId="478"/>
          <ac:inkMkLst>
            <pc:docMk/>
            <pc:sldMk cId="0" sldId="711"/>
            <ac:inkMk id="64" creationId="{00000000-0000-0000-0000-000000000000}"/>
          </ac:inkMkLst>
        </pc:inkChg>
        <pc:inkChg chg="add del">
          <ac:chgData name="Hemanth Kumar  Tanneru" userId="e60da0a2-8f9f-43be-83b4-26a7a02c04c9" providerId="ADAL" clId="{9D85777F-AAC7-42E8-8DFC-BC16E7122DD7}" dt="2022-08-27T02:22:01.064" v="475" actId="478"/>
          <ac:inkMkLst>
            <pc:docMk/>
            <pc:sldMk cId="0" sldId="711"/>
            <ac:inkMk id="65" creationId="{00000000-0000-0000-0000-000000000000}"/>
          </ac:inkMkLst>
        </pc:inkChg>
        <pc:inkChg chg="add del">
          <ac:chgData name="Hemanth Kumar  Tanneru" userId="e60da0a2-8f9f-43be-83b4-26a7a02c04c9" providerId="ADAL" clId="{9D85777F-AAC7-42E8-8DFC-BC16E7122DD7}" dt="2022-08-27T02:22:01.064" v="475" actId="478"/>
          <ac:inkMkLst>
            <pc:docMk/>
            <pc:sldMk cId="0" sldId="711"/>
            <ac:inkMk id="66" creationId="{00000000-0000-0000-0000-000000000000}"/>
          </ac:inkMkLst>
        </pc:inkChg>
        <pc:inkChg chg="add del">
          <ac:chgData name="Hemanth Kumar  Tanneru" userId="e60da0a2-8f9f-43be-83b4-26a7a02c04c9" providerId="ADAL" clId="{9D85777F-AAC7-42E8-8DFC-BC16E7122DD7}" dt="2022-08-27T02:22:01.064" v="475" actId="478"/>
          <ac:inkMkLst>
            <pc:docMk/>
            <pc:sldMk cId="0" sldId="711"/>
            <ac:inkMk id="67" creationId="{00000000-0000-0000-0000-000000000000}"/>
          </ac:inkMkLst>
        </pc:inkChg>
        <pc:inkChg chg="add del">
          <ac:chgData name="Hemanth Kumar  Tanneru" userId="e60da0a2-8f9f-43be-83b4-26a7a02c04c9" providerId="ADAL" clId="{9D85777F-AAC7-42E8-8DFC-BC16E7122DD7}" dt="2022-08-27T02:22:01.064" v="475" actId="478"/>
          <ac:inkMkLst>
            <pc:docMk/>
            <pc:sldMk cId="0" sldId="711"/>
            <ac:inkMk id="68" creationId="{00000000-0000-0000-0000-000000000000}"/>
          </ac:inkMkLst>
        </pc:inkChg>
        <pc:inkChg chg="add del">
          <ac:chgData name="Hemanth Kumar  Tanneru" userId="e60da0a2-8f9f-43be-83b4-26a7a02c04c9" providerId="ADAL" clId="{9D85777F-AAC7-42E8-8DFC-BC16E7122DD7}" dt="2022-08-27T02:22:01.064" v="475" actId="478"/>
          <ac:inkMkLst>
            <pc:docMk/>
            <pc:sldMk cId="0" sldId="711"/>
            <ac:inkMk id="69" creationId="{00000000-0000-0000-0000-000000000000}"/>
          </ac:inkMkLst>
        </pc:inkChg>
        <pc:inkChg chg="add del">
          <ac:chgData name="Hemanth Kumar  Tanneru" userId="e60da0a2-8f9f-43be-83b4-26a7a02c04c9" providerId="ADAL" clId="{9D85777F-AAC7-42E8-8DFC-BC16E7122DD7}" dt="2022-08-27T02:22:01.064" v="475" actId="478"/>
          <ac:inkMkLst>
            <pc:docMk/>
            <pc:sldMk cId="0" sldId="711"/>
            <ac:inkMk id="70" creationId="{00000000-0000-0000-0000-000000000000}"/>
          </ac:inkMkLst>
        </pc:inkChg>
        <pc:inkChg chg="add del">
          <ac:chgData name="Hemanth Kumar  Tanneru" userId="e60da0a2-8f9f-43be-83b4-26a7a02c04c9" providerId="ADAL" clId="{9D85777F-AAC7-42E8-8DFC-BC16E7122DD7}" dt="2022-08-27T02:22:01.064" v="475" actId="478"/>
          <ac:inkMkLst>
            <pc:docMk/>
            <pc:sldMk cId="0" sldId="711"/>
            <ac:inkMk id="71" creationId="{00000000-0000-0000-0000-000000000000}"/>
          </ac:inkMkLst>
        </pc:inkChg>
        <pc:inkChg chg="add del">
          <ac:chgData name="Hemanth Kumar  Tanneru" userId="e60da0a2-8f9f-43be-83b4-26a7a02c04c9" providerId="ADAL" clId="{9D85777F-AAC7-42E8-8DFC-BC16E7122DD7}" dt="2022-08-27T02:22:01.064" v="475" actId="478"/>
          <ac:inkMkLst>
            <pc:docMk/>
            <pc:sldMk cId="0" sldId="711"/>
            <ac:inkMk id="72" creationId="{00000000-0000-0000-0000-000000000000}"/>
          </ac:inkMkLst>
        </pc:inkChg>
        <pc:inkChg chg="add del">
          <ac:chgData name="Hemanth Kumar  Tanneru" userId="e60da0a2-8f9f-43be-83b4-26a7a02c04c9" providerId="ADAL" clId="{9D85777F-AAC7-42E8-8DFC-BC16E7122DD7}" dt="2022-08-27T02:22:01.064" v="475" actId="478"/>
          <ac:inkMkLst>
            <pc:docMk/>
            <pc:sldMk cId="0" sldId="711"/>
            <ac:inkMk id="73" creationId="{00000000-0000-0000-0000-000000000000}"/>
          </ac:inkMkLst>
        </pc:inkChg>
        <pc:inkChg chg="add del">
          <ac:chgData name="Hemanth Kumar  Tanneru" userId="e60da0a2-8f9f-43be-83b4-26a7a02c04c9" providerId="ADAL" clId="{9D85777F-AAC7-42E8-8DFC-BC16E7122DD7}" dt="2022-08-27T02:22:01.064" v="475" actId="478"/>
          <ac:inkMkLst>
            <pc:docMk/>
            <pc:sldMk cId="0" sldId="711"/>
            <ac:inkMk id="74" creationId="{00000000-0000-0000-0000-000000000000}"/>
          </ac:inkMkLst>
        </pc:inkChg>
        <pc:inkChg chg="add del">
          <ac:chgData name="Hemanth Kumar  Tanneru" userId="e60da0a2-8f9f-43be-83b4-26a7a02c04c9" providerId="ADAL" clId="{9D85777F-AAC7-42E8-8DFC-BC16E7122DD7}" dt="2022-08-27T02:22:01.064" v="475" actId="478"/>
          <ac:inkMkLst>
            <pc:docMk/>
            <pc:sldMk cId="0" sldId="711"/>
            <ac:inkMk id="75" creationId="{00000000-0000-0000-0000-000000000000}"/>
          </ac:inkMkLst>
        </pc:inkChg>
        <pc:inkChg chg="add del">
          <ac:chgData name="Hemanth Kumar  Tanneru" userId="e60da0a2-8f9f-43be-83b4-26a7a02c04c9" providerId="ADAL" clId="{9D85777F-AAC7-42E8-8DFC-BC16E7122DD7}" dt="2022-08-27T02:22:01.064" v="475" actId="478"/>
          <ac:inkMkLst>
            <pc:docMk/>
            <pc:sldMk cId="0" sldId="711"/>
            <ac:inkMk id="76" creationId="{00000000-0000-0000-0000-000000000000}"/>
          </ac:inkMkLst>
        </pc:inkChg>
        <pc:inkChg chg="add del">
          <ac:chgData name="Hemanth Kumar  Tanneru" userId="e60da0a2-8f9f-43be-83b4-26a7a02c04c9" providerId="ADAL" clId="{9D85777F-AAC7-42E8-8DFC-BC16E7122DD7}" dt="2022-08-27T02:22:01.064" v="475" actId="478"/>
          <ac:inkMkLst>
            <pc:docMk/>
            <pc:sldMk cId="0" sldId="711"/>
            <ac:inkMk id="77" creationId="{00000000-0000-0000-0000-000000000000}"/>
          </ac:inkMkLst>
        </pc:inkChg>
        <pc:inkChg chg="add del">
          <ac:chgData name="Hemanth Kumar  Tanneru" userId="e60da0a2-8f9f-43be-83b4-26a7a02c04c9" providerId="ADAL" clId="{9D85777F-AAC7-42E8-8DFC-BC16E7122DD7}" dt="2022-08-27T02:22:01.064" v="475" actId="478"/>
          <ac:inkMkLst>
            <pc:docMk/>
            <pc:sldMk cId="0" sldId="711"/>
            <ac:inkMk id="78" creationId="{00000000-0000-0000-0000-000000000000}"/>
          </ac:inkMkLst>
        </pc:inkChg>
        <pc:inkChg chg="add del">
          <ac:chgData name="Hemanth Kumar  Tanneru" userId="e60da0a2-8f9f-43be-83b4-26a7a02c04c9" providerId="ADAL" clId="{9D85777F-AAC7-42E8-8DFC-BC16E7122DD7}" dt="2022-08-27T02:22:01.064" v="475" actId="478"/>
          <ac:inkMkLst>
            <pc:docMk/>
            <pc:sldMk cId="0" sldId="711"/>
            <ac:inkMk id="79" creationId="{00000000-0000-0000-0000-000000000000}"/>
          </ac:inkMkLst>
        </pc:inkChg>
        <pc:inkChg chg="add del">
          <ac:chgData name="Hemanth Kumar  Tanneru" userId="e60da0a2-8f9f-43be-83b4-26a7a02c04c9" providerId="ADAL" clId="{9D85777F-AAC7-42E8-8DFC-BC16E7122DD7}" dt="2022-08-27T02:22:01.064" v="475" actId="478"/>
          <ac:inkMkLst>
            <pc:docMk/>
            <pc:sldMk cId="0" sldId="711"/>
            <ac:inkMk id="80" creationId="{00000000-0000-0000-0000-000000000000}"/>
          </ac:inkMkLst>
        </pc:inkChg>
        <pc:inkChg chg="add del">
          <ac:chgData name="Hemanth Kumar  Tanneru" userId="e60da0a2-8f9f-43be-83b4-26a7a02c04c9" providerId="ADAL" clId="{9D85777F-AAC7-42E8-8DFC-BC16E7122DD7}" dt="2022-08-27T02:22:01.064" v="475" actId="478"/>
          <ac:inkMkLst>
            <pc:docMk/>
            <pc:sldMk cId="0" sldId="711"/>
            <ac:inkMk id="81" creationId="{00000000-0000-0000-0000-000000000000}"/>
          </ac:inkMkLst>
        </pc:inkChg>
        <pc:inkChg chg="add del">
          <ac:chgData name="Hemanth Kumar  Tanneru" userId="e60da0a2-8f9f-43be-83b4-26a7a02c04c9" providerId="ADAL" clId="{9D85777F-AAC7-42E8-8DFC-BC16E7122DD7}" dt="2022-08-27T02:22:01.064" v="475" actId="478"/>
          <ac:inkMkLst>
            <pc:docMk/>
            <pc:sldMk cId="0" sldId="711"/>
            <ac:inkMk id="82" creationId="{00000000-0000-0000-0000-000000000000}"/>
          </ac:inkMkLst>
        </pc:inkChg>
        <pc:inkChg chg="add del">
          <ac:chgData name="Hemanth Kumar  Tanneru" userId="e60da0a2-8f9f-43be-83b4-26a7a02c04c9" providerId="ADAL" clId="{9D85777F-AAC7-42E8-8DFC-BC16E7122DD7}" dt="2022-08-27T02:22:01.064" v="475" actId="478"/>
          <ac:inkMkLst>
            <pc:docMk/>
            <pc:sldMk cId="0" sldId="711"/>
            <ac:inkMk id="83" creationId="{00000000-0000-0000-0000-000000000000}"/>
          </ac:inkMkLst>
        </pc:inkChg>
        <pc:inkChg chg="add del">
          <ac:chgData name="Hemanth Kumar  Tanneru" userId="e60da0a2-8f9f-43be-83b4-26a7a02c04c9" providerId="ADAL" clId="{9D85777F-AAC7-42E8-8DFC-BC16E7122DD7}" dt="2022-08-27T02:22:01.064" v="475" actId="478"/>
          <ac:inkMkLst>
            <pc:docMk/>
            <pc:sldMk cId="0" sldId="711"/>
            <ac:inkMk id="84" creationId="{00000000-0000-0000-0000-000000000000}"/>
          </ac:inkMkLst>
        </pc:inkChg>
        <pc:inkChg chg="add del">
          <ac:chgData name="Hemanth Kumar  Tanneru" userId="e60da0a2-8f9f-43be-83b4-26a7a02c04c9" providerId="ADAL" clId="{9D85777F-AAC7-42E8-8DFC-BC16E7122DD7}" dt="2022-08-27T02:22:01.064" v="475" actId="478"/>
          <ac:inkMkLst>
            <pc:docMk/>
            <pc:sldMk cId="0" sldId="711"/>
            <ac:inkMk id="85" creationId="{00000000-0000-0000-0000-000000000000}"/>
          </ac:inkMkLst>
        </pc:inkChg>
        <pc:inkChg chg="add del">
          <ac:chgData name="Hemanth Kumar  Tanneru" userId="e60da0a2-8f9f-43be-83b4-26a7a02c04c9" providerId="ADAL" clId="{9D85777F-AAC7-42E8-8DFC-BC16E7122DD7}" dt="2022-08-27T02:22:01.064" v="475" actId="478"/>
          <ac:inkMkLst>
            <pc:docMk/>
            <pc:sldMk cId="0" sldId="711"/>
            <ac:inkMk id="86" creationId="{00000000-0000-0000-0000-000000000000}"/>
          </ac:inkMkLst>
        </pc:inkChg>
        <pc:inkChg chg="add del">
          <ac:chgData name="Hemanth Kumar  Tanneru" userId="e60da0a2-8f9f-43be-83b4-26a7a02c04c9" providerId="ADAL" clId="{9D85777F-AAC7-42E8-8DFC-BC16E7122DD7}" dt="2022-08-27T02:22:01.064" v="475" actId="478"/>
          <ac:inkMkLst>
            <pc:docMk/>
            <pc:sldMk cId="0" sldId="711"/>
            <ac:inkMk id="87" creationId="{00000000-0000-0000-0000-000000000000}"/>
          </ac:inkMkLst>
        </pc:inkChg>
        <pc:inkChg chg="add del">
          <ac:chgData name="Hemanth Kumar  Tanneru" userId="e60da0a2-8f9f-43be-83b4-26a7a02c04c9" providerId="ADAL" clId="{9D85777F-AAC7-42E8-8DFC-BC16E7122DD7}" dt="2022-08-27T02:22:01.064" v="475" actId="478"/>
          <ac:inkMkLst>
            <pc:docMk/>
            <pc:sldMk cId="0" sldId="711"/>
            <ac:inkMk id="88" creationId="{00000000-0000-0000-0000-000000000000}"/>
          </ac:inkMkLst>
        </pc:inkChg>
        <pc:inkChg chg="add del">
          <ac:chgData name="Hemanth Kumar  Tanneru" userId="e60da0a2-8f9f-43be-83b4-26a7a02c04c9" providerId="ADAL" clId="{9D85777F-AAC7-42E8-8DFC-BC16E7122DD7}" dt="2022-08-27T02:22:01.064" v="475" actId="478"/>
          <ac:inkMkLst>
            <pc:docMk/>
            <pc:sldMk cId="0" sldId="711"/>
            <ac:inkMk id="89" creationId="{00000000-0000-0000-0000-000000000000}"/>
          </ac:inkMkLst>
        </pc:inkChg>
        <pc:inkChg chg="add del">
          <ac:chgData name="Hemanth Kumar  Tanneru" userId="e60da0a2-8f9f-43be-83b4-26a7a02c04c9" providerId="ADAL" clId="{9D85777F-AAC7-42E8-8DFC-BC16E7122DD7}" dt="2022-08-27T02:22:01.064" v="475" actId="478"/>
          <ac:inkMkLst>
            <pc:docMk/>
            <pc:sldMk cId="0" sldId="711"/>
            <ac:inkMk id="90" creationId="{00000000-0000-0000-0000-000000000000}"/>
          </ac:inkMkLst>
        </pc:inkChg>
        <pc:inkChg chg="add del">
          <ac:chgData name="Hemanth Kumar  Tanneru" userId="e60da0a2-8f9f-43be-83b4-26a7a02c04c9" providerId="ADAL" clId="{9D85777F-AAC7-42E8-8DFC-BC16E7122DD7}" dt="2022-08-27T02:22:01.064" v="475" actId="478"/>
          <ac:inkMkLst>
            <pc:docMk/>
            <pc:sldMk cId="0" sldId="711"/>
            <ac:inkMk id="91" creationId="{00000000-0000-0000-0000-000000000000}"/>
          </ac:inkMkLst>
        </pc:inkChg>
        <pc:inkChg chg="add del">
          <ac:chgData name="Hemanth Kumar  Tanneru" userId="e60da0a2-8f9f-43be-83b4-26a7a02c04c9" providerId="ADAL" clId="{9D85777F-AAC7-42E8-8DFC-BC16E7122DD7}" dt="2022-08-27T02:22:01.064" v="475" actId="478"/>
          <ac:inkMkLst>
            <pc:docMk/>
            <pc:sldMk cId="0" sldId="711"/>
            <ac:inkMk id="92" creationId="{00000000-0000-0000-0000-000000000000}"/>
          </ac:inkMkLst>
        </pc:inkChg>
        <pc:inkChg chg="add del">
          <ac:chgData name="Hemanth Kumar  Tanneru" userId="e60da0a2-8f9f-43be-83b4-26a7a02c04c9" providerId="ADAL" clId="{9D85777F-AAC7-42E8-8DFC-BC16E7122DD7}" dt="2022-08-27T02:22:01.064" v="475" actId="478"/>
          <ac:inkMkLst>
            <pc:docMk/>
            <pc:sldMk cId="0" sldId="711"/>
            <ac:inkMk id="93" creationId="{00000000-0000-0000-0000-000000000000}"/>
          </ac:inkMkLst>
        </pc:inkChg>
        <pc:inkChg chg="add del">
          <ac:chgData name="Hemanth Kumar  Tanneru" userId="e60da0a2-8f9f-43be-83b4-26a7a02c04c9" providerId="ADAL" clId="{9D85777F-AAC7-42E8-8DFC-BC16E7122DD7}" dt="2022-08-27T02:22:01.064" v="475" actId="478"/>
          <ac:inkMkLst>
            <pc:docMk/>
            <pc:sldMk cId="0" sldId="711"/>
            <ac:inkMk id="94" creationId="{00000000-0000-0000-0000-000000000000}"/>
          </ac:inkMkLst>
        </pc:inkChg>
        <pc:inkChg chg="add del">
          <ac:chgData name="Hemanth Kumar  Tanneru" userId="e60da0a2-8f9f-43be-83b4-26a7a02c04c9" providerId="ADAL" clId="{9D85777F-AAC7-42E8-8DFC-BC16E7122DD7}" dt="2022-08-27T02:22:01.064" v="475" actId="478"/>
          <ac:inkMkLst>
            <pc:docMk/>
            <pc:sldMk cId="0" sldId="711"/>
            <ac:inkMk id="95" creationId="{00000000-0000-0000-0000-000000000000}"/>
          </ac:inkMkLst>
        </pc:inkChg>
        <pc:inkChg chg="add del">
          <ac:chgData name="Hemanth Kumar  Tanneru" userId="e60da0a2-8f9f-43be-83b4-26a7a02c04c9" providerId="ADAL" clId="{9D85777F-AAC7-42E8-8DFC-BC16E7122DD7}" dt="2022-08-27T02:22:01.064" v="475" actId="478"/>
          <ac:inkMkLst>
            <pc:docMk/>
            <pc:sldMk cId="0" sldId="711"/>
            <ac:inkMk id="96" creationId="{00000000-0000-0000-0000-000000000000}"/>
          </ac:inkMkLst>
        </pc:inkChg>
        <pc:inkChg chg="add del">
          <ac:chgData name="Hemanth Kumar  Tanneru" userId="e60da0a2-8f9f-43be-83b4-26a7a02c04c9" providerId="ADAL" clId="{9D85777F-AAC7-42E8-8DFC-BC16E7122DD7}" dt="2022-08-27T02:22:01.064" v="475" actId="478"/>
          <ac:inkMkLst>
            <pc:docMk/>
            <pc:sldMk cId="0" sldId="711"/>
            <ac:inkMk id="97" creationId="{00000000-0000-0000-0000-000000000000}"/>
          </ac:inkMkLst>
        </pc:inkChg>
        <pc:inkChg chg="add del">
          <ac:chgData name="Hemanth Kumar  Tanneru" userId="e60da0a2-8f9f-43be-83b4-26a7a02c04c9" providerId="ADAL" clId="{9D85777F-AAC7-42E8-8DFC-BC16E7122DD7}" dt="2022-08-27T02:22:01.064" v="475" actId="478"/>
          <ac:inkMkLst>
            <pc:docMk/>
            <pc:sldMk cId="0" sldId="711"/>
            <ac:inkMk id="98" creationId="{00000000-0000-0000-0000-000000000000}"/>
          </ac:inkMkLst>
        </pc:inkChg>
        <pc:inkChg chg="add del">
          <ac:chgData name="Hemanth Kumar  Tanneru" userId="e60da0a2-8f9f-43be-83b4-26a7a02c04c9" providerId="ADAL" clId="{9D85777F-AAC7-42E8-8DFC-BC16E7122DD7}" dt="2022-08-27T02:22:01.064" v="475" actId="478"/>
          <ac:inkMkLst>
            <pc:docMk/>
            <pc:sldMk cId="0" sldId="711"/>
            <ac:inkMk id="99" creationId="{00000000-0000-0000-0000-000000000000}"/>
          </ac:inkMkLst>
        </pc:inkChg>
        <pc:inkChg chg="add del">
          <ac:chgData name="Hemanth Kumar  Tanneru" userId="e60da0a2-8f9f-43be-83b4-26a7a02c04c9" providerId="ADAL" clId="{9D85777F-AAC7-42E8-8DFC-BC16E7122DD7}" dt="2022-08-27T02:22:01.064" v="475" actId="478"/>
          <ac:inkMkLst>
            <pc:docMk/>
            <pc:sldMk cId="0" sldId="711"/>
            <ac:inkMk id="100" creationId="{00000000-0000-0000-0000-000000000000}"/>
          </ac:inkMkLst>
        </pc:inkChg>
        <pc:inkChg chg="add del">
          <ac:chgData name="Hemanth Kumar  Tanneru" userId="e60da0a2-8f9f-43be-83b4-26a7a02c04c9" providerId="ADAL" clId="{9D85777F-AAC7-42E8-8DFC-BC16E7122DD7}" dt="2022-08-27T02:22:01.064" v="475" actId="478"/>
          <ac:inkMkLst>
            <pc:docMk/>
            <pc:sldMk cId="0" sldId="711"/>
            <ac:inkMk id="101" creationId="{00000000-0000-0000-0000-000000000000}"/>
          </ac:inkMkLst>
        </pc:inkChg>
        <pc:inkChg chg="add del">
          <ac:chgData name="Hemanth Kumar  Tanneru" userId="e60da0a2-8f9f-43be-83b4-26a7a02c04c9" providerId="ADAL" clId="{9D85777F-AAC7-42E8-8DFC-BC16E7122DD7}" dt="2022-08-27T02:22:01.064" v="475" actId="478"/>
          <ac:inkMkLst>
            <pc:docMk/>
            <pc:sldMk cId="0" sldId="711"/>
            <ac:inkMk id="102" creationId="{00000000-0000-0000-0000-000000000000}"/>
          </ac:inkMkLst>
        </pc:inkChg>
        <pc:inkChg chg="add del">
          <ac:chgData name="Hemanth Kumar  Tanneru" userId="e60da0a2-8f9f-43be-83b4-26a7a02c04c9" providerId="ADAL" clId="{9D85777F-AAC7-42E8-8DFC-BC16E7122DD7}" dt="2022-08-27T02:22:01.064" v="475" actId="478"/>
          <ac:inkMkLst>
            <pc:docMk/>
            <pc:sldMk cId="0" sldId="711"/>
            <ac:inkMk id="103" creationId="{00000000-0000-0000-0000-000000000000}"/>
          </ac:inkMkLst>
        </pc:inkChg>
        <pc:inkChg chg="add del">
          <ac:chgData name="Hemanth Kumar  Tanneru" userId="e60da0a2-8f9f-43be-83b4-26a7a02c04c9" providerId="ADAL" clId="{9D85777F-AAC7-42E8-8DFC-BC16E7122DD7}" dt="2022-08-27T02:22:01.064" v="475" actId="478"/>
          <ac:inkMkLst>
            <pc:docMk/>
            <pc:sldMk cId="0" sldId="711"/>
            <ac:inkMk id="104" creationId="{00000000-0000-0000-0000-000000000000}"/>
          </ac:inkMkLst>
        </pc:inkChg>
        <pc:inkChg chg="add del">
          <ac:chgData name="Hemanth Kumar  Tanneru" userId="e60da0a2-8f9f-43be-83b4-26a7a02c04c9" providerId="ADAL" clId="{9D85777F-AAC7-42E8-8DFC-BC16E7122DD7}" dt="2022-08-27T02:22:01.064" v="475" actId="478"/>
          <ac:inkMkLst>
            <pc:docMk/>
            <pc:sldMk cId="0" sldId="711"/>
            <ac:inkMk id="105" creationId="{00000000-0000-0000-0000-000000000000}"/>
          </ac:inkMkLst>
        </pc:inkChg>
        <pc:inkChg chg="add del">
          <ac:chgData name="Hemanth Kumar  Tanneru" userId="e60da0a2-8f9f-43be-83b4-26a7a02c04c9" providerId="ADAL" clId="{9D85777F-AAC7-42E8-8DFC-BC16E7122DD7}" dt="2022-08-27T02:22:01.064" v="475" actId="478"/>
          <ac:inkMkLst>
            <pc:docMk/>
            <pc:sldMk cId="0" sldId="711"/>
            <ac:inkMk id="106" creationId="{00000000-0000-0000-0000-000000000000}"/>
          </ac:inkMkLst>
        </pc:inkChg>
        <pc:inkChg chg="add del">
          <ac:chgData name="Hemanth Kumar  Tanneru" userId="e60da0a2-8f9f-43be-83b4-26a7a02c04c9" providerId="ADAL" clId="{9D85777F-AAC7-42E8-8DFC-BC16E7122DD7}" dt="2022-08-27T02:22:01.064" v="475" actId="478"/>
          <ac:inkMkLst>
            <pc:docMk/>
            <pc:sldMk cId="0" sldId="711"/>
            <ac:inkMk id="107" creationId="{00000000-0000-0000-0000-000000000000}"/>
          </ac:inkMkLst>
        </pc:inkChg>
        <pc:inkChg chg="add del">
          <ac:chgData name="Hemanth Kumar  Tanneru" userId="e60da0a2-8f9f-43be-83b4-26a7a02c04c9" providerId="ADAL" clId="{9D85777F-AAC7-42E8-8DFC-BC16E7122DD7}" dt="2022-08-27T02:22:01.064" v="475" actId="478"/>
          <ac:inkMkLst>
            <pc:docMk/>
            <pc:sldMk cId="0" sldId="711"/>
            <ac:inkMk id="108" creationId="{00000000-0000-0000-0000-000000000000}"/>
          </ac:inkMkLst>
        </pc:inkChg>
        <pc:inkChg chg="add del">
          <ac:chgData name="Hemanth Kumar  Tanneru" userId="e60da0a2-8f9f-43be-83b4-26a7a02c04c9" providerId="ADAL" clId="{9D85777F-AAC7-42E8-8DFC-BC16E7122DD7}" dt="2022-08-27T02:22:01.064" v="475" actId="478"/>
          <ac:inkMkLst>
            <pc:docMk/>
            <pc:sldMk cId="0" sldId="711"/>
            <ac:inkMk id="109" creationId="{00000000-0000-0000-0000-000000000000}"/>
          </ac:inkMkLst>
        </pc:inkChg>
        <pc:inkChg chg="add del">
          <ac:chgData name="Hemanth Kumar  Tanneru" userId="e60da0a2-8f9f-43be-83b4-26a7a02c04c9" providerId="ADAL" clId="{9D85777F-AAC7-42E8-8DFC-BC16E7122DD7}" dt="2022-08-27T02:22:01.064" v="475" actId="478"/>
          <ac:inkMkLst>
            <pc:docMk/>
            <pc:sldMk cId="0" sldId="711"/>
            <ac:inkMk id="110" creationId="{00000000-0000-0000-0000-000000000000}"/>
          </ac:inkMkLst>
        </pc:inkChg>
        <pc:inkChg chg="add del">
          <ac:chgData name="Hemanth Kumar  Tanneru" userId="e60da0a2-8f9f-43be-83b4-26a7a02c04c9" providerId="ADAL" clId="{9D85777F-AAC7-42E8-8DFC-BC16E7122DD7}" dt="2022-08-27T02:22:01.064" v="475" actId="478"/>
          <ac:inkMkLst>
            <pc:docMk/>
            <pc:sldMk cId="0" sldId="711"/>
            <ac:inkMk id="111" creationId="{00000000-0000-0000-0000-000000000000}"/>
          </ac:inkMkLst>
        </pc:inkChg>
        <pc:inkChg chg="add del">
          <ac:chgData name="Hemanth Kumar  Tanneru" userId="e60da0a2-8f9f-43be-83b4-26a7a02c04c9" providerId="ADAL" clId="{9D85777F-AAC7-42E8-8DFC-BC16E7122DD7}" dt="2022-08-27T02:22:01.064" v="475" actId="478"/>
          <ac:inkMkLst>
            <pc:docMk/>
            <pc:sldMk cId="0" sldId="711"/>
            <ac:inkMk id="112" creationId="{00000000-0000-0000-0000-000000000000}"/>
          </ac:inkMkLst>
        </pc:inkChg>
        <pc:inkChg chg="add del">
          <ac:chgData name="Hemanth Kumar  Tanneru" userId="e60da0a2-8f9f-43be-83b4-26a7a02c04c9" providerId="ADAL" clId="{9D85777F-AAC7-42E8-8DFC-BC16E7122DD7}" dt="2022-08-27T02:22:01.064" v="475" actId="478"/>
          <ac:inkMkLst>
            <pc:docMk/>
            <pc:sldMk cId="0" sldId="711"/>
            <ac:inkMk id="113" creationId="{00000000-0000-0000-0000-000000000000}"/>
          </ac:inkMkLst>
        </pc:inkChg>
        <pc:inkChg chg="add del">
          <ac:chgData name="Hemanth Kumar  Tanneru" userId="e60da0a2-8f9f-43be-83b4-26a7a02c04c9" providerId="ADAL" clId="{9D85777F-AAC7-42E8-8DFC-BC16E7122DD7}" dt="2022-08-27T02:22:01.064" v="475" actId="478"/>
          <ac:inkMkLst>
            <pc:docMk/>
            <pc:sldMk cId="0" sldId="711"/>
            <ac:inkMk id="114" creationId="{00000000-0000-0000-0000-000000000000}"/>
          </ac:inkMkLst>
        </pc:inkChg>
        <pc:inkChg chg="add del">
          <ac:chgData name="Hemanth Kumar  Tanneru" userId="e60da0a2-8f9f-43be-83b4-26a7a02c04c9" providerId="ADAL" clId="{9D85777F-AAC7-42E8-8DFC-BC16E7122DD7}" dt="2022-08-27T02:22:01.064" v="475" actId="478"/>
          <ac:inkMkLst>
            <pc:docMk/>
            <pc:sldMk cId="0" sldId="711"/>
            <ac:inkMk id="115" creationId="{00000000-0000-0000-0000-000000000000}"/>
          </ac:inkMkLst>
        </pc:inkChg>
        <pc:inkChg chg="add del">
          <ac:chgData name="Hemanth Kumar  Tanneru" userId="e60da0a2-8f9f-43be-83b4-26a7a02c04c9" providerId="ADAL" clId="{9D85777F-AAC7-42E8-8DFC-BC16E7122DD7}" dt="2022-08-27T02:22:01.064" v="475" actId="478"/>
          <ac:inkMkLst>
            <pc:docMk/>
            <pc:sldMk cId="0" sldId="711"/>
            <ac:inkMk id="116" creationId="{00000000-0000-0000-0000-000000000000}"/>
          </ac:inkMkLst>
        </pc:inkChg>
        <pc:inkChg chg="add del">
          <ac:chgData name="Hemanth Kumar  Tanneru" userId="e60da0a2-8f9f-43be-83b4-26a7a02c04c9" providerId="ADAL" clId="{9D85777F-AAC7-42E8-8DFC-BC16E7122DD7}" dt="2022-08-27T02:22:01.064" v="475" actId="478"/>
          <ac:inkMkLst>
            <pc:docMk/>
            <pc:sldMk cId="0" sldId="711"/>
            <ac:inkMk id="117" creationId="{00000000-0000-0000-0000-000000000000}"/>
          </ac:inkMkLst>
        </pc:inkChg>
        <pc:inkChg chg="add del">
          <ac:chgData name="Hemanth Kumar  Tanneru" userId="e60da0a2-8f9f-43be-83b4-26a7a02c04c9" providerId="ADAL" clId="{9D85777F-AAC7-42E8-8DFC-BC16E7122DD7}" dt="2022-08-27T02:22:01.064" v="475" actId="478"/>
          <ac:inkMkLst>
            <pc:docMk/>
            <pc:sldMk cId="0" sldId="711"/>
            <ac:inkMk id="118" creationId="{00000000-0000-0000-0000-000000000000}"/>
          </ac:inkMkLst>
        </pc:inkChg>
        <pc:inkChg chg="add del">
          <ac:chgData name="Hemanth Kumar  Tanneru" userId="e60da0a2-8f9f-43be-83b4-26a7a02c04c9" providerId="ADAL" clId="{9D85777F-AAC7-42E8-8DFC-BC16E7122DD7}" dt="2022-08-27T02:22:01.064" v="475" actId="478"/>
          <ac:inkMkLst>
            <pc:docMk/>
            <pc:sldMk cId="0" sldId="711"/>
            <ac:inkMk id="119" creationId="{00000000-0000-0000-0000-000000000000}"/>
          </ac:inkMkLst>
        </pc:inkChg>
        <pc:inkChg chg="add del">
          <ac:chgData name="Hemanth Kumar  Tanneru" userId="e60da0a2-8f9f-43be-83b4-26a7a02c04c9" providerId="ADAL" clId="{9D85777F-AAC7-42E8-8DFC-BC16E7122DD7}" dt="2022-08-27T02:22:01.064" v="475" actId="478"/>
          <ac:inkMkLst>
            <pc:docMk/>
            <pc:sldMk cId="0" sldId="711"/>
            <ac:inkMk id="120" creationId="{00000000-0000-0000-0000-000000000000}"/>
          </ac:inkMkLst>
        </pc:inkChg>
        <pc:inkChg chg="add del">
          <ac:chgData name="Hemanth Kumar  Tanneru" userId="e60da0a2-8f9f-43be-83b4-26a7a02c04c9" providerId="ADAL" clId="{9D85777F-AAC7-42E8-8DFC-BC16E7122DD7}" dt="2022-08-27T02:22:01.064" v="475" actId="478"/>
          <ac:inkMkLst>
            <pc:docMk/>
            <pc:sldMk cId="0" sldId="711"/>
            <ac:inkMk id="121" creationId="{00000000-0000-0000-0000-000000000000}"/>
          </ac:inkMkLst>
        </pc:inkChg>
        <pc:inkChg chg="add del">
          <ac:chgData name="Hemanth Kumar  Tanneru" userId="e60da0a2-8f9f-43be-83b4-26a7a02c04c9" providerId="ADAL" clId="{9D85777F-AAC7-42E8-8DFC-BC16E7122DD7}" dt="2022-08-27T02:22:01.064" v="475" actId="478"/>
          <ac:inkMkLst>
            <pc:docMk/>
            <pc:sldMk cId="0" sldId="711"/>
            <ac:inkMk id="122" creationId="{00000000-0000-0000-0000-000000000000}"/>
          </ac:inkMkLst>
        </pc:inkChg>
        <pc:inkChg chg="add del">
          <ac:chgData name="Hemanth Kumar  Tanneru" userId="e60da0a2-8f9f-43be-83b4-26a7a02c04c9" providerId="ADAL" clId="{9D85777F-AAC7-42E8-8DFC-BC16E7122DD7}" dt="2022-08-27T02:22:01.064" v="475" actId="478"/>
          <ac:inkMkLst>
            <pc:docMk/>
            <pc:sldMk cId="0" sldId="711"/>
            <ac:inkMk id="123" creationId="{00000000-0000-0000-0000-000000000000}"/>
          </ac:inkMkLst>
        </pc:inkChg>
        <pc:inkChg chg="add del">
          <ac:chgData name="Hemanth Kumar  Tanneru" userId="e60da0a2-8f9f-43be-83b4-26a7a02c04c9" providerId="ADAL" clId="{9D85777F-AAC7-42E8-8DFC-BC16E7122DD7}" dt="2022-08-27T02:22:01.064" v="475" actId="478"/>
          <ac:inkMkLst>
            <pc:docMk/>
            <pc:sldMk cId="0" sldId="711"/>
            <ac:inkMk id="124" creationId="{00000000-0000-0000-0000-000000000000}"/>
          </ac:inkMkLst>
        </pc:inkChg>
        <pc:inkChg chg="add del">
          <ac:chgData name="Hemanth Kumar  Tanneru" userId="e60da0a2-8f9f-43be-83b4-26a7a02c04c9" providerId="ADAL" clId="{9D85777F-AAC7-42E8-8DFC-BC16E7122DD7}" dt="2022-08-27T02:22:01.064" v="475" actId="478"/>
          <ac:inkMkLst>
            <pc:docMk/>
            <pc:sldMk cId="0" sldId="711"/>
            <ac:inkMk id="125" creationId="{00000000-0000-0000-0000-000000000000}"/>
          </ac:inkMkLst>
        </pc:inkChg>
        <pc:inkChg chg="add del">
          <ac:chgData name="Hemanth Kumar  Tanneru" userId="e60da0a2-8f9f-43be-83b4-26a7a02c04c9" providerId="ADAL" clId="{9D85777F-AAC7-42E8-8DFC-BC16E7122DD7}" dt="2022-08-27T02:22:01.064" v="475" actId="478"/>
          <ac:inkMkLst>
            <pc:docMk/>
            <pc:sldMk cId="0" sldId="711"/>
            <ac:inkMk id="126" creationId="{00000000-0000-0000-0000-000000000000}"/>
          </ac:inkMkLst>
        </pc:inkChg>
      </pc:sldChg>
      <pc:sldChg chg="delSp modSp mod">
        <pc:chgData name="Hemanth Kumar  Tanneru" userId="e60da0a2-8f9f-43be-83b4-26a7a02c04c9" providerId="ADAL" clId="{9D85777F-AAC7-42E8-8DFC-BC16E7122DD7}" dt="2022-08-27T02:22:52.400" v="480" actId="478"/>
        <pc:sldMkLst>
          <pc:docMk/>
          <pc:sldMk cId="0" sldId="712"/>
        </pc:sldMkLst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1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1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1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1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1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1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1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1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1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1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2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2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2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2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2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2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2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2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2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2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3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3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3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3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3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3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3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3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3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3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4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4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4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4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4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4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4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4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4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4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5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5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5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5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5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5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5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5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5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5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6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6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6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6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6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6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6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6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6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6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7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7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7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7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7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7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7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7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7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7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8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8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8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8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8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8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8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8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8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8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9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9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9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9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9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9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9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9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9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9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10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10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10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10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10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10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10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10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10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10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11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11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11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11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11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11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11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11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11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11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12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12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12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12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12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12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12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12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12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129" creationId="{00000000-0000-0000-0000-000000000000}"/>
          </ac:inkMkLst>
        </pc:inkChg>
        <pc:inkChg chg="del mod">
          <ac:chgData name="Hemanth Kumar  Tanneru" userId="e60da0a2-8f9f-43be-83b4-26a7a02c04c9" providerId="ADAL" clId="{9D85777F-AAC7-42E8-8DFC-BC16E7122DD7}" dt="2022-08-27T02:22:52.400" v="480" actId="478"/>
          <ac:inkMkLst>
            <pc:docMk/>
            <pc:sldMk cId="0" sldId="712"/>
            <ac:inkMk id="13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52.400" v="480" actId="478"/>
          <ac:inkMkLst>
            <pc:docMk/>
            <pc:sldMk cId="0" sldId="712"/>
            <ac:inkMk id="13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13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52.400" v="480" actId="478"/>
          <ac:inkMkLst>
            <pc:docMk/>
            <pc:sldMk cId="0" sldId="712"/>
            <ac:inkMk id="13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13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13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52.400" v="480" actId="478"/>
          <ac:inkMkLst>
            <pc:docMk/>
            <pc:sldMk cId="0" sldId="712"/>
            <ac:inkMk id="13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13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13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13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14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14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14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14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14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14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14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14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14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46.307" v="478" actId="478"/>
          <ac:inkMkLst>
            <pc:docMk/>
            <pc:sldMk cId="0" sldId="712"/>
            <ac:inkMk id="14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46.307" v="478" actId="478"/>
          <ac:inkMkLst>
            <pc:docMk/>
            <pc:sldMk cId="0" sldId="712"/>
            <ac:inkMk id="15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46.307" v="478" actId="478"/>
          <ac:inkMkLst>
            <pc:docMk/>
            <pc:sldMk cId="0" sldId="712"/>
            <ac:inkMk id="15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46.307" v="478" actId="478"/>
          <ac:inkMkLst>
            <pc:docMk/>
            <pc:sldMk cId="0" sldId="712"/>
            <ac:inkMk id="15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46.307" v="478" actId="478"/>
          <ac:inkMkLst>
            <pc:docMk/>
            <pc:sldMk cId="0" sldId="712"/>
            <ac:inkMk id="15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46.307" v="478" actId="478"/>
          <ac:inkMkLst>
            <pc:docMk/>
            <pc:sldMk cId="0" sldId="712"/>
            <ac:inkMk id="15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46.307" v="478" actId="478"/>
          <ac:inkMkLst>
            <pc:docMk/>
            <pc:sldMk cId="0" sldId="712"/>
            <ac:inkMk id="15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46.307" v="478" actId="478"/>
          <ac:inkMkLst>
            <pc:docMk/>
            <pc:sldMk cId="0" sldId="712"/>
            <ac:inkMk id="15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46.307" v="478" actId="478"/>
          <ac:inkMkLst>
            <pc:docMk/>
            <pc:sldMk cId="0" sldId="712"/>
            <ac:inkMk id="15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46.307" v="478" actId="478"/>
          <ac:inkMkLst>
            <pc:docMk/>
            <pc:sldMk cId="0" sldId="712"/>
            <ac:inkMk id="15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46.307" v="478" actId="478"/>
          <ac:inkMkLst>
            <pc:docMk/>
            <pc:sldMk cId="0" sldId="712"/>
            <ac:inkMk id="15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46.307" v="478" actId="478"/>
          <ac:inkMkLst>
            <pc:docMk/>
            <pc:sldMk cId="0" sldId="712"/>
            <ac:inkMk id="16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46.307" v="478" actId="478"/>
          <ac:inkMkLst>
            <pc:docMk/>
            <pc:sldMk cId="0" sldId="712"/>
            <ac:inkMk id="16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46.307" v="478" actId="478"/>
          <ac:inkMkLst>
            <pc:docMk/>
            <pc:sldMk cId="0" sldId="712"/>
            <ac:inkMk id="16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46.307" v="478" actId="478"/>
          <ac:inkMkLst>
            <pc:docMk/>
            <pc:sldMk cId="0" sldId="712"/>
            <ac:inkMk id="16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46.307" v="478" actId="478"/>
          <ac:inkMkLst>
            <pc:docMk/>
            <pc:sldMk cId="0" sldId="712"/>
            <ac:inkMk id="16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46.307" v="478" actId="478"/>
          <ac:inkMkLst>
            <pc:docMk/>
            <pc:sldMk cId="0" sldId="712"/>
            <ac:inkMk id="16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46.307" v="478" actId="478"/>
          <ac:inkMkLst>
            <pc:docMk/>
            <pc:sldMk cId="0" sldId="712"/>
            <ac:inkMk id="16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46.307" v="478" actId="478"/>
          <ac:inkMkLst>
            <pc:docMk/>
            <pc:sldMk cId="0" sldId="712"/>
            <ac:inkMk id="16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46.307" v="478" actId="478"/>
          <ac:inkMkLst>
            <pc:docMk/>
            <pc:sldMk cId="0" sldId="712"/>
            <ac:inkMk id="16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46.307" v="478" actId="478"/>
          <ac:inkMkLst>
            <pc:docMk/>
            <pc:sldMk cId="0" sldId="712"/>
            <ac:inkMk id="16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46.307" v="478" actId="478"/>
          <ac:inkMkLst>
            <pc:docMk/>
            <pc:sldMk cId="0" sldId="712"/>
            <ac:inkMk id="17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46.307" v="478" actId="478"/>
          <ac:inkMkLst>
            <pc:docMk/>
            <pc:sldMk cId="0" sldId="712"/>
            <ac:inkMk id="17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46.307" v="478" actId="478"/>
          <ac:inkMkLst>
            <pc:docMk/>
            <pc:sldMk cId="0" sldId="712"/>
            <ac:inkMk id="17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46.307" v="478" actId="478"/>
          <ac:inkMkLst>
            <pc:docMk/>
            <pc:sldMk cId="0" sldId="712"/>
            <ac:inkMk id="17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46.307" v="478" actId="478"/>
          <ac:inkMkLst>
            <pc:docMk/>
            <pc:sldMk cId="0" sldId="712"/>
            <ac:inkMk id="17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46.307" v="478" actId="478"/>
          <ac:inkMkLst>
            <pc:docMk/>
            <pc:sldMk cId="0" sldId="712"/>
            <ac:inkMk id="17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46.307" v="478" actId="478"/>
          <ac:inkMkLst>
            <pc:docMk/>
            <pc:sldMk cId="0" sldId="712"/>
            <ac:inkMk id="17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46.307" v="478" actId="478"/>
          <ac:inkMkLst>
            <pc:docMk/>
            <pc:sldMk cId="0" sldId="712"/>
            <ac:inkMk id="17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17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46.307" v="478" actId="478"/>
          <ac:inkMkLst>
            <pc:docMk/>
            <pc:sldMk cId="0" sldId="712"/>
            <ac:inkMk id="17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46.307" v="478" actId="478"/>
          <ac:inkMkLst>
            <pc:docMk/>
            <pc:sldMk cId="0" sldId="712"/>
            <ac:inkMk id="18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46.307" v="478" actId="478"/>
          <ac:inkMkLst>
            <pc:docMk/>
            <pc:sldMk cId="0" sldId="712"/>
            <ac:inkMk id="18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46.307" v="478" actId="478"/>
          <ac:inkMkLst>
            <pc:docMk/>
            <pc:sldMk cId="0" sldId="712"/>
            <ac:inkMk id="18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46.307" v="478" actId="478"/>
          <ac:inkMkLst>
            <pc:docMk/>
            <pc:sldMk cId="0" sldId="712"/>
            <ac:inkMk id="18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46.307" v="478" actId="478"/>
          <ac:inkMkLst>
            <pc:docMk/>
            <pc:sldMk cId="0" sldId="712"/>
            <ac:inkMk id="18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46.307" v="478" actId="478"/>
          <ac:inkMkLst>
            <pc:docMk/>
            <pc:sldMk cId="0" sldId="712"/>
            <ac:inkMk id="18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46.307" v="478" actId="478"/>
          <ac:inkMkLst>
            <pc:docMk/>
            <pc:sldMk cId="0" sldId="712"/>
            <ac:inkMk id="18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46.307" v="478" actId="478"/>
          <ac:inkMkLst>
            <pc:docMk/>
            <pc:sldMk cId="0" sldId="712"/>
            <ac:inkMk id="18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46.307" v="478" actId="478"/>
          <ac:inkMkLst>
            <pc:docMk/>
            <pc:sldMk cId="0" sldId="712"/>
            <ac:inkMk id="18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46.307" v="478" actId="478"/>
          <ac:inkMkLst>
            <pc:docMk/>
            <pc:sldMk cId="0" sldId="712"/>
            <ac:inkMk id="18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46.307" v="478" actId="478"/>
          <ac:inkMkLst>
            <pc:docMk/>
            <pc:sldMk cId="0" sldId="712"/>
            <ac:inkMk id="19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46.307" v="478" actId="478"/>
          <ac:inkMkLst>
            <pc:docMk/>
            <pc:sldMk cId="0" sldId="712"/>
            <ac:inkMk id="19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46.307" v="478" actId="478"/>
          <ac:inkMkLst>
            <pc:docMk/>
            <pc:sldMk cId="0" sldId="712"/>
            <ac:inkMk id="19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46.307" v="478" actId="478"/>
          <ac:inkMkLst>
            <pc:docMk/>
            <pc:sldMk cId="0" sldId="712"/>
            <ac:inkMk id="19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19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46.307" v="478" actId="478"/>
          <ac:inkMkLst>
            <pc:docMk/>
            <pc:sldMk cId="0" sldId="712"/>
            <ac:inkMk id="19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46.307" v="478" actId="478"/>
          <ac:inkMkLst>
            <pc:docMk/>
            <pc:sldMk cId="0" sldId="712"/>
            <ac:inkMk id="19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46.307" v="478" actId="478"/>
          <ac:inkMkLst>
            <pc:docMk/>
            <pc:sldMk cId="0" sldId="712"/>
            <ac:inkMk id="19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46.307" v="478" actId="478"/>
          <ac:inkMkLst>
            <pc:docMk/>
            <pc:sldMk cId="0" sldId="712"/>
            <ac:inkMk id="19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46.307" v="478" actId="478"/>
          <ac:inkMkLst>
            <pc:docMk/>
            <pc:sldMk cId="0" sldId="712"/>
            <ac:inkMk id="19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46.307" v="478" actId="478"/>
          <ac:inkMkLst>
            <pc:docMk/>
            <pc:sldMk cId="0" sldId="712"/>
            <ac:inkMk id="20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46.307" v="478" actId="478"/>
          <ac:inkMkLst>
            <pc:docMk/>
            <pc:sldMk cId="0" sldId="712"/>
            <ac:inkMk id="20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46.307" v="478" actId="478"/>
          <ac:inkMkLst>
            <pc:docMk/>
            <pc:sldMk cId="0" sldId="712"/>
            <ac:inkMk id="20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46.307" v="478" actId="478"/>
          <ac:inkMkLst>
            <pc:docMk/>
            <pc:sldMk cId="0" sldId="712"/>
            <ac:inkMk id="20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46.307" v="478" actId="478"/>
          <ac:inkMkLst>
            <pc:docMk/>
            <pc:sldMk cId="0" sldId="712"/>
            <ac:inkMk id="20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20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20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20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46.307" v="478" actId="478"/>
          <ac:inkMkLst>
            <pc:docMk/>
            <pc:sldMk cId="0" sldId="712"/>
            <ac:inkMk id="20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46.307" v="478" actId="478"/>
          <ac:inkMkLst>
            <pc:docMk/>
            <pc:sldMk cId="0" sldId="712"/>
            <ac:inkMk id="20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46.307" v="478" actId="478"/>
          <ac:inkMkLst>
            <pc:docMk/>
            <pc:sldMk cId="0" sldId="712"/>
            <ac:inkMk id="21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46.307" v="478" actId="478"/>
          <ac:inkMkLst>
            <pc:docMk/>
            <pc:sldMk cId="0" sldId="712"/>
            <ac:inkMk id="21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46.307" v="478" actId="478"/>
          <ac:inkMkLst>
            <pc:docMk/>
            <pc:sldMk cId="0" sldId="712"/>
            <ac:inkMk id="21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21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21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21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21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21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21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21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22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22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46.307" v="478" actId="478"/>
          <ac:inkMkLst>
            <pc:docMk/>
            <pc:sldMk cId="0" sldId="712"/>
            <ac:inkMk id="22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46.307" v="478" actId="478"/>
          <ac:inkMkLst>
            <pc:docMk/>
            <pc:sldMk cId="0" sldId="712"/>
            <ac:inkMk id="22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22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22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22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46.307" v="478" actId="478"/>
          <ac:inkMkLst>
            <pc:docMk/>
            <pc:sldMk cId="0" sldId="712"/>
            <ac:inkMk id="22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22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22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23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23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23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23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23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23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23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23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23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23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24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24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24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24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24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24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24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24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24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24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25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2:35.776" v="477" actId="478"/>
          <ac:inkMkLst>
            <pc:docMk/>
            <pc:sldMk cId="0" sldId="712"/>
            <ac:inkMk id="251" creationId="{00000000-0000-0000-0000-000000000000}"/>
          </ac:inkMkLst>
        </pc:inkChg>
      </pc:sldChg>
      <pc:sldChg chg="delSp mod">
        <pc:chgData name="Hemanth Kumar  Tanneru" userId="e60da0a2-8f9f-43be-83b4-26a7a02c04c9" providerId="ADAL" clId="{9D85777F-AAC7-42E8-8DFC-BC16E7122DD7}" dt="2022-08-27T02:23:38.957" v="485" actId="478"/>
        <pc:sldMkLst>
          <pc:docMk/>
          <pc:sldMk cId="0" sldId="713"/>
        </pc:sldMkLst>
        <pc:inkChg chg="del">
          <ac:chgData name="Hemanth Kumar  Tanneru" userId="e60da0a2-8f9f-43be-83b4-26a7a02c04c9" providerId="ADAL" clId="{9D85777F-AAC7-42E8-8DFC-BC16E7122DD7}" dt="2022-08-27T02:23:25.914" v="484" actId="478"/>
          <ac:inkMkLst>
            <pc:docMk/>
            <pc:sldMk cId="0" sldId="713"/>
            <ac:inkMk id="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25.914" v="484" actId="478"/>
          <ac:inkMkLst>
            <pc:docMk/>
            <pc:sldMk cId="0" sldId="713"/>
            <ac:inkMk id="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25.914" v="484" actId="478"/>
          <ac:inkMkLst>
            <pc:docMk/>
            <pc:sldMk cId="0" sldId="713"/>
            <ac:inkMk id="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25.914" v="484" actId="478"/>
          <ac:inkMkLst>
            <pc:docMk/>
            <pc:sldMk cId="0" sldId="713"/>
            <ac:inkMk id="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25.914" v="484" actId="478"/>
          <ac:inkMkLst>
            <pc:docMk/>
            <pc:sldMk cId="0" sldId="713"/>
            <ac:inkMk id="1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25.914" v="484" actId="478"/>
          <ac:inkMkLst>
            <pc:docMk/>
            <pc:sldMk cId="0" sldId="713"/>
            <ac:inkMk id="1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25.914" v="484" actId="478"/>
          <ac:inkMkLst>
            <pc:docMk/>
            <pc:sldMk cId="0" sldId="713"/>
            <ac:inkMk id="1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25.914" v="484" actId="478"/>
          <ac:inkMkLst>
            <pc:docMk/>
            <pc:sldMk cId="0" sldId="713"/>
            <ac:inkMk id="1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25.914" v="484" actId="478"/>
          <ac:inkMkLst>
            <pc:docMk/>
            <pc:sldMk cId="0" sldId="713"/>
            <ac:inkMk id="1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25.914" v="484" actId="478"/>
          <ac:inkMkLst>
            <pc:docMk/>
            <pc:sldMk cId="0" sldId="713"/>
            <ac:inkMk id="1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25.914" v="484" actId="478"/>
          <ac:inkMkLst>
            <pc:docMk/>
            <pc:sldMk cId="0" sldId="713"/>
            <ac:inkMk id="1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25.914" v="484" actId="478"/>
          <ac:inkMkLst>
            <pc:docMk/>
            <pc:sldMk cId="0" sldId="713"/>
            <ac:inkMk id="1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25.914" v="484" actId="478"/>
          <ac:inkMkLst>
            <pc:docMk/>
            <pc:sldMk cId="0" sldId="713"/>
            <ac:inkMk id="1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25.914" v="484" actId="478"/>
          <ac:inkMkLst>
            <pc:docMk/>
            <pc:sldMk cId="0" sldId="713"/>
            <ac:inkMk id="1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25.914" v="484" actId="478"/>
          <ac:inkMkLst>
            <pc:docMk/>
            <pc:sldMk cId="0" sldId="713"/>
            <ac:inkMk id="2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25.914" v="484" actId="478"/>
          <ac:inkMkLst>
            <pc:docMk/>
            <pc:sldMk cId="0" sldId="713"/>
            <ac:inkMk id="2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25.914" v="484" actId="478"/>
          <ac:inkMkLst>
            <pc:docMk/>
            <pc:sldMk cId="0" sldId="713"/>
            <ac:inkMk id="2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25.914" v="484" actId="478"/>
          <ac:inkMkLst>
            <pc:docMk/>
            <pc:sldMk cId="0" sldId="713"/>
            <ac:inkMk id="2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25.914" v="484" actId="478"/>
          <ac:inkMkLst>
            <pc:docMk/>
            <pc:sldMk cId="0" sldId="713"/>
            <ac:inkMk id="2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25.914" v="484" actId="478"/>
          <ac:inkMkLst>
            <pc:docMk/>
            <pc:sldMk cId="0" sldId="713"/>
            <ac:inkMk id="2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25.914" v="484" actId="478"/>
          <ac:inkMkLst>
            <pc:docMk/>
            <pc:sldMk cId="0" sldId="713"/>
            <ac:inkMk id="2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38.957" v="485" actId="478"/>
          <ac:inkMkLst>
            <pc:docMk/>
            <pc:sldMk cId="0" sldId="713"/>
            <ac:inkMk id="2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25.914" v="484" actId="478"/>
          <ac:inkMkLst>
            <pc:docMk/>
            <pc:sldMk cId="0" sldId="713"/>
            <ac:inkMk id="2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25.914" v="484" actId="478"/>
          <ac:inkMkLst>
            <pc:docMk/>
            <pc:sldMk cId="0" sldId="713"/>
            <ac:inkMk id="2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25.914" v="484" actId="478"/>
          <ac:inkMkLst>
            <pc:docMk/>
            <pc:sldMk cId="0" sldId="713"/>
            <ac:inkMk id="3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38.957" v="485" actId="478"/>
          <ac:inkMkLst>
            <pc:docMk/>
            <pc:sldMk cId="0" sldId="713"/>
            <ac:inkMk id="3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38.957" v="485" actId="478"/>
          <ac:inkMkLst>
            <pc:docMk/>
            <pc:sldMk cId="0" sldId="713"/>
            <ac:inkMk id="3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38.957" v="485" actId="478"/>
          <ac:inkMkLst>
            <pc:docMk/>
            <pc:sldMk cId="0" sldId="713"/>
            <ac:inkMk id="3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38.957" v="485" actId="478"/>
          <ac:inkMkLst>
            <pc:docMk/>
            <pc:sldMk cId="0" sldId="713"/>
            <ac:inkMk id="3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38.957" v="485" actId="478"/>
          <ac:inkMkLst>
            <pc:docMk/>
            <pc:sldMk cId="0" sldId="713"/>
            <ac:inkMk id="3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38.957" v="485" actId="478"/>
          <ac:inkMkLst>
            <pc:docMk/>
            <pc:sldMk cId="0" sldId="713"/>
            <ac:inkMk id="3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38.957" v="485" actId="478"/>
          <ac:inkMkLst>
            <pc:docMk/>
            <pc:sldMk cId="0" sldId="713"/>
            <ac:inkMk id="3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25.914" v="484" actId="478"/>
          <ac:inkMkLst>
            <pc:docMk/>
            <pc:sldMk cId="0" sldId="713"/>
            <ac:inkMk id="3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25.914" v="484" actId="478"/>
          <ac:inkMkLst>
            <pc:docMk/>
            <pc:sldMk cId="0" sldId="713"/>
            <ac:inkMk id="3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25.914" v="484" actId="478"/>
          <ac:inkMkLst>
            <pc:docMk/>
            <pc:sldMk cId="0" sldId="713"/>
            <ac:inkMk id="4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25.914" v="484" actId="478"/>
          <ac:inkMkLst>
            <pc:docMk/>
            <pc:sldMk cId="0" sldId="713"/>
            <ac:inkMk id="4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25.914" v="484" actId="478"/>
          <ac:inkMkLst>
            <pc:docMk/>
            <pc:sldMk cId="0" sldId="713"/>
            <ac:inkMk id="4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25.914" v="484" actId="478"/>
          <ac:inkMkLst>
            <pc:docMk/>
            <pc:sldMk cId="0" sldId="713"/>
            <ac:inkMk id="4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25.914" v="484" actId="478"/>
          <ac:inkMkLst>
            <pc:docMk/>
            <pc:sldMk cId="0" sldId="713"/>
            <ac:inkMk id="4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25.914" v="484" actId="478"/>
          <ac:inkMkLst>
            <pc:docMk/>
            <pc:sldMk cId="0" sldId="713"/>
            <ac:inkMk id="4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25.914" v="484" actId="478"/>
          <ac:inkMkLst>
            <pc:docMk/>
            <pc:sldMk cId="0" sldId="713"/>
            <ac:inkMk id="4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25.914" v="484" actId="478"/>
          <ac:inkMkLst>
            <pc:docMk/>
            <pc:sldMk cId="0" sldId="713"/>
            <ac:inkMk id="4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25.914" v="484" actId="478"/>
          <ac:inkMkLst>
            <pc:docMk/>
            <pc:sldMk cId="0" sldId="713"/>
            <ac:inkMk id="4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25.914" v="484" actId="478"/>
          <ac:inkMkLst>
            <pc:docMk/>
            <pc:sldMk cId="0" sldId="713"/>
            <ac:inkMk id="4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25.914" v="484" actId="478"/>
          <ac:inkMkLst>
            <pc:docMk/>
            <pc:sldMk cId="0" sldId="713"/>
            <ac:inkMk id="5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25.914" v="484" actId="478"/>
          <ac:inkMkLst>
            <pc:docMk/>
            <pc:sldMk cId="0" sldId="713"/>
            <ac:inkMk id="5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25.914" v="484" actId="478"/>
          <ac:inkMkLst>
            <pc:docMk/>
            <pc:sldMk cId="0" sldId="713"/>
            <ac:inkMk id="5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25.914" v="484" actId="478"/>
          <ac:inkMkLst>
            <pc:docMk/>
            <pc:sldMk cId="0" sldId="713"/>
            <ac:inkMk id="5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25.914" v="484" actId="478"/>
          <ac:inkMkLst>
            <pc:docMk/>
            <pc:sldMk cId="0" sldId="713"/>
            <ac:inkMk id="5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25.914" v="484" actId="478"/>
          <ac:inkMkLst>
            <pc:docMk/>
            <pc:sldMk cId="0" sldId="713"/>
            <ac:inkMk id="5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38.957" v="485" actId="478"/>
          <ac:inkMkLst>
            <pc:docMk/>
            <pc:sldMk cId="0" sldId="713"/>
            <ac:inkMk id="5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38.957" v="485" actId="478"/>
          <ac:inkMkLst>
            <pc:docMk/>
            <pc:sldMk cId="0" sldId="713"/>
            <ac:inkMk id="5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25.914" v="484" actId="478"/>
          <ac:inkMkLst>
            <pc:docMk/>
            <pc:sldMk cId="0" sldId="713"/>
            <ac:inkMk id="5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16.348" v="483" actId="478"/>
          <ac:inkMkLst>
            <pc:docMk/>
            <pc:sldMk cId="0" sldId="713"/>
            <ac:inkMk id="5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12.125" v="481" actId="478"/>
          <ac:inkMkLst>
            <pc:docMk/>
            <pc:sldMk cId="0" sldId="713"/>
            <ac:inkMk id="6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14.123" v="482" actId="478"/>
          <ac:inkMkLst>
            <pc:docMk/>
            <pc:sldMk cId="0" sldId="713"/>
            <ac:inkMk id="6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38.957" v="485" actId="478"/>
          <ac:inkMkLst>
            <pc:docMk/>
            <pc:sldMk cId="0" sldId="713"/>
            <ac:inkMk id="6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25.914" v="484" actId="478"/>
          <ac:inkMkLst>
            <pc:docMk/>
            <pc:sldMk cId="0" sldId="713"/>
            <ac:inkMk id="6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25.914" v="484" actId="478"/>
          <ac:inkMkLst>
            <pc:docMk/>
            <pc:sldMk cId="0" sldId="713"/>
            <ac:inkMk id="6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25.914" v="484" actId="478"/>
          <ac:inkMkLst>
            <pc:docMk/>
            <pc:sldMk cId="0" sldId="713"/>
            <ac:inkMk id="6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25.914" v="484" actId="478"/>
          <ac:inkMkLst>
            <pc:docMk/>
            <pc:sldMk cId="0" sldId="713"/>
            <ac:inkMk id="6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25.914" v="484" actId="478"/>
          <ac:inkMkLst>
            <pc:docMk/>
            <pc:sldMk cId="0" sldId="713"/>
            <ac:inkMk id="6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25.914" v="484" actId="478"/>
          <ac:inkMkLst>
            <pc:docMk/>
            <pc:sldMk cId="0" sldId="713"/>
            <ac:inkMk id="6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25.914" v="484" actId="478"/>
          <ac:inkMkLst>
            <pc:docMk/>
            <pc:sldMk cId="0" sldId="713"/>
            <ac:inkMk id="6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25.914" v="484" actId="478"/>
          <ac:inkMkLst>
            <pc:docMk/>
            <pc:sldMk cId="0" sldId="713"/>
            <ac:inkMk id="7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25.914" v="484" actId="478"/>
          <ac:inkMkLst>
            <pc:docMk/>
            <pc:sldMk cId="0" sldId="713"/>
            <ac:inkMk id="7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25.914" v="484" actId="478"/>
          <ac:inkMkLst>
            <pc:docMk/>
            <pc:sldMk cId="0" sldId="713"/>
            <ac:inkMk id="7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25.914" v="484" actId="478"/>
          <ac:inkMkLst>
            <pc:docMk/>
            <pc:sldMk cId="0" sldId="713"/>
            <ac:inkMk id="7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25.914" v="484" actId="478"/>
          <ac:inkMkLst>
            <pc:docMk/>
            <pc:sldMk cId="0" sldId="713"/>
            <ac:inkMk id="7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25.914" v="484" actId="478"/>
          <ac:inkMkLst>
            <pc:docMk/>
            <pc:sldMk cId="0" sldId="713"/>
            <ac:inkMk id="7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25.914" v="484" actId="478"/>
          <ac:inkMkLst>
            <pc:docMk/>
            <pc:sldMk cId="0" sldId="713"/>
            <ac:inkMk id="7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25.914" v="484" actId="478"/>
          <ac:inkMkLst>
            <pc:docMk/>
            <pc:sldMk cId="0" sldId="713"/>
            <ac:inkMk id="7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25.914" v="484" actId="478"/>
          <ac:inkMkLst>
            <pc:docMk/>
            <pc:sldMk cId="0" sldId="713"/>
            <ac:inkMk id="7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25.914" v="484" actId="478"/>
          <ac:inkMkLst>
            <pc:docMk/>
            <pc:sldMk cId="0" sldId="713"/>
            <ac:inkMk id="7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25.914" v="484" actId="478"/>
          <ac:inkMkLst>
            <pc:docMk/>
            <pc:sldMk cId="0" sldId="713"/>
            <ac:inkMk id="8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25.914" v="484" actId="478"/>
          <ac:inkMkLst>
            <pc:docMk/>
            <pc:sldMk cId="0" sldId="713"/>
            <ac:inkMk id="8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25.914" v="484" actId="478"/>
          <ac:inkMkLst>
            <pc:docMk/>
            <pc:sldMk cId="0" sldId="713"/>
            <ac:inkMk id="8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25.914" v="484" actId="478"/>
          <ac:inkMkLst>
            <pc:docMk/>
            <pc:sldMk cId="0" sldId="713"/>
            <ac:inkMk id="8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25.914" v="484" actId="478"/>
          <ac:inkMkLst>
            <pc:docMk/>
            <pc:sldMk cId="0" sldId="713"/>
            <ac:inkMk id="8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25.914" v="484" actId="478"/>
          <ac:inkMkLst>
            <pc:docMk/>
            <pc:sldMk cId="0" sldId="713"/>
            <ac:inkMk id="8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25.914" v="484" actId="478"/>
          <ac:inkMkLst>
            <pc:docMk/>
            <pc:sldMk cId="0" sldId="713"/>
            <ac:inkMk id="8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25.914" v="484" actId="478"/>
          <ac:inkMkLst>
            <pc:docMk/>
            <pc:sldMk cId="0" sldId="713"/>
            <ac:inkMk id="8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25.914" v="484" actId="478"/>
          <ac:inkMkLst>
            <pc:docMk/>
            <pc:sldMk cId="0" sldId="713"/>
            <ac:inkMk id="8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25.914" v="484" actId="478"/>
          <ac:inkMkLst>
            <pc:docMk/>
            <pc:sldMk cId="0" sldId="713"/>
            <ac:inkMk id="8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25.914" v="484" actId="478"/>
          <ac:inkMkLst>
            <pc:docMk/>
            <pc:sldMk cId="0" sldId="713"/>
            <ac:inkMk id="9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25.914" v="484" actId="478"/>
          <ac:inkMkLst>
            <pc:docMk/>
            <pc:sldMk cId="0" sldId="713"/>
            <ac:inkMk id="9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25.914" v="484" actId="478"/>
          <ac:inkMkLst>
            <pc:docMk/>
            <pc:sldMk cId="0" sldId="713"/>
            <ac:inkMk id="9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25.914" v="484" actId="478"/>
          <ac:inkMkLst>
            <pc:docMk/>
            <pc:sldMk cId="0" sldId="713"/>
            <ac:inkMk id="9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25.914" v="484" actId="478"/>
          <ac:inkMkLst>
            <pc:docMk/>
            <pc:sldMk cId="0" sldId="713"/>
            <ac:inkMk id="9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25.914" v="484" actId="478"/>
          <ac:inkMkLst>
            <pc:docMk/>
            <pc:sldMk cId="0" sldId="713"/>
            <ac:inkMk id="9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25.914" v="484" actId="478"/>
          <ac:inkMkLst>
            <pc:docMk/>
            <pc:sldMk cId="0" sldId="713"/>
            <ac:inkMk id="9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25.914" v="484" actId="478"/>
          <ac:inkMkLst>
            <pc:docMk/>
            <pc:sldMk cId="0" sldId="713"/>
            <ac:inkMk id="9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25.914" v="484" actId="478"/>
          <ac:inkMkLst>
            <pc:docMk/>
            <pc:sldMk cId="0" sldId="713"/>
            <ac:inkMk id="9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25.914" v="484" actId="478"/>
          <ac:inkMkLst>
            <pc:docMk/>
            <pc:sldMk cId="0" sldId="713"/>
            <ac:inkMk id="9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25.914" v="484" actId="478"/>
          <ac:inkMkLst>
            <pc:docMk/>
            <pc:sldMk cId="0" sldId="713"/>
            <ac:inkMk id="10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25.914" v="484" actId="478"/>
          <ac:inkMkLst>
            <pc:docMk/>
            <pc:sldMk cId="0" sldId="713"/>
            <ac:inkMk id="10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25.914" v="484" actId="478"/>
          <ac:inkMkLst>
            <pc:docMk/>
            <pc:sldMk cId="0" sldId="713"/>
            <ac:inkMk id="10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25.914" v="484" actId="478"/>
          <ac:inkMkLst>
            <pc:docMk/>
            <pc:sldMk cId="0" sldId="713"/>
            <ac:inkMk id="10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25.914" v="484" actId="478"/>
          <ac:inkMkLst>
            <pc:docMk/>
            <pc:sldMk cId="0" sldId="713"/>
            <ac:inkMk id="10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38.957" v="485" actId="478"/>
          <ac:inkMkLst>
            <pc:docMk/>
            <pc:sldMk cId="0" sldId="713"/>
            <ac:inkMk id="10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25.914" v="484" actId="478"/>
          <ac:inkMkLst>
            <pc:docMk/>
            <pc:sldMk cId="0" sldId="713"/>
            <ac:inkMk id="10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25.914" v="484" actId="478"/>
          <ac:inkMkLst>
            <pc:docMk/>
            <pc:sldMk cId="0" sldId="713"/>
            <ac:inkMk id="10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25.914" v="484" actId="478"/>
          <ac:inkMkLst>
            <pc:docMk/>
            <pc:sldMk cId="0" sldId="713"/>
            <ac:inkMk id="10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25.914" v="484" actId="478"/>
          <ac:inkMkLst>
            <pc:docMk/>
            <pc:sldMk cId="0" sldId="713"/>
            <ac:inkMk id="10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25.914" v="484" actId="478"/>
          <ac:inkMkLst>
            <pc:docMk/>
            <pc:sldMk cId="0" sldId="713"/>
            <ac:inkMk id="11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25.914" v="484" actId="478"/>
          <ac:inkMkLst>
            <pc:docMk/>
            <pc:sldMk cId="0" sldId="713"/>
            <ac:inkMk id="11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25.914" v="484" actId="478"/>
          <ac:inkMkLst>
            <pc:docMk/>
            <pc:sldMk cId="0" sldId="713"/>
            <ac:inkMk id="11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25.914" v="484" actId="478"/>
          <ac:inkMkLst>
            <pc:docMk/>
            <pc:sldMk cId="0" sldId="713"/>
            <ac:inkMk id="11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25.914" v="484" actId="478"/>
          <ac:inkMkLst>
            <pc:docMk/>
            <pc:sldMk cId="0" sldId="713"/>
            <ac:inkMk id="11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25.914" v="484" actId="478"/>
          <ac:inkMkLst>
            <pc:docMk/>
            <pc:sldMk cId="0" sldId="713"/>
            <ac:inkMk id="11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25.914" v="484" actId="478"/>
          <ac:inkMkLst>
            <pc:docMk/>
            <pc:sldMk cId="0" sldId="713"/>
            <ac:inkMk id="11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25.914" v="484" actId="478"/>
          <ac:inkMkLst>
            <pc:docMk/>
            <pc:sldMk cId="0" sldId="713"/>
            <ac:inkMk id="11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25.914" v="484" actId="478"/>
          <ac:inkMkLst>
            <pc:docMk/>
            <pc:sldMk cId="0" sldId="713"/>
            <ac:inkMk id="11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25.914" v="484" actId="478"/>
          <ac:inkMkLst>
            <pc:docMk/>
            <pc:sldMk cId="0" sldId="713"/>
            <ac:inkMk id="11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25.914" v="484" actId="478"/>
          <ac:inkMkLst>
            <pc:docMk/>
            <pc:sldMk cId="0" sldId="713"/>
            <ac:inkMk id="12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25.914" v="484" actId="478"/>
          <ac:inkMkLst>
            <pc:docMk/>
            <pc:sldMk cId="0" sldId="713"/>
            <ac:inkMk id="12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25.914" v="484" actId="478"/>
          <ac:inkMkLst>
            <pc:docMk/>
            <pc:sldMk cId="0" sldId="713"/>
            <ac:inkMk id="12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25.914" v="484" actId="478"/>
          <ac:inkMkLst>
            <pc:docMk/>
            <pc:sldMk cId="0" sldId="713"/>
            <ac:inkMk id="12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25.914" v="484" actId="478"/>
          <ac:inkMkLst>
            <pc:docMk/>
            <pc:sldMk cId="0" sldId="713"/>
            <ac:inkMk id="12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25.914" v="484" actId="478"/>
          <ac:inkMkLst>
            <pc:docMk/>
            <pc:sldMk cId="0" sldId="713"/>
            <ac:inkMk id="12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25.914" v="484" actId="478"/>
          <ac:inkMkLst>
            <pc:docMk/>
            <pc:sldMk cId="0" sldId="713"/>
            <ac:inkMk id="12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25.914" v="484" actId="478"/>
          <ac:inkMkLst>
            <pc:docMk/>
            <pc:sldMk cId="0" sldId="713"/>
            <ac:inkMk id="12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25.914" v="484" actId="478"/>
          <ac:inkMkLst>
            <pc:docMk/>
            <pc:sldMk cId="0" sldId="713"/>
            <ac:inkMk id="12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25.914" v="484" actId="478"/>
          <ac:inkMkLst>
            <pc:docMk/>
            <pc:sldMk cId="0" sldId="713"/>
            <ac:inkMk id="12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25.914" v="484" actId="478"/>
          <ac:inkMkLst>
            <pc:docMk/>
            <pc:sldMk cId="0" sldId="713"/>
            <ac:inkMk id="13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25.914" v="484" actId="478"/>
          <ac:inkMkLst>
            <pc:docMk/>
            <pc:sldMk cId="0" sldId="713"/>
            <ac:inkMk id="13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25.914" v="484" actId="478"/>
          <ac:inkMkLst>
            <pc:docMk/>
            <pc:sldMk cId="0" sldId="713"/>
            <ac:inkMk id="13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25.914" v="484" actId="478"/>
          <ac:inkMkLst>
            <pc:docMk/>
            <pc:sldMk cId="0" sldId="713"/>
            <ac:inkMk id="13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25.914" v="484" actId="478"/>
          <ac:inkMkLst>
            <pc:docMk/>
            <pc:sldMk cId="0" sldId="713"/>
            <ac:inkMk id="13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25.914" v="484" actId="478"/>
          <ac:inkMkLst>
            <pc:docMk/>
            <pc:sldMk cId="0" sldId="713"/>
            <ac:inkMk id="13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25.914" v="484" actId="478"/>
          <ac:inkMkLst>
            <pc:docMk/>
            <pc:sldMk cId="0" sldId="713"/>
            <ac:inkMk id="13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25.914" v="484" actId="478"/>
          <ac:inkMkLst>
            <pc:docMk/>
            <pc:sldMk cId="0" sldId="713"/>
            <ac:inkMk id="13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25.914" v="484" actId="478"/>
          <ac:inkMkLst>
            <pc:docMk/>
            <pc:sldMk cId="0" sldId="713"/>
            <ac:inkMk id="13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25.914" v="484" actId="478"/>
          <ac:inkMkLst>
            <pc:docMk/>
            <pc:sldMk cId="0" sldId="713"/>
            <ac:inkMk id="13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25.914" v="484" actId="478"/>
          <ac:inkMkLst>
            <pc:docMk/>
            <pc:sldMk cId="0" sldId="713"/>
            <ac:inkMk id="14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25.914" v="484" actId="478"/>
          <ac:inkMkLst>
            <pc:docMk/>
            <pc:sldMk cId="0" sldId="713"/>
            <ac:inkMk id="14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25.914" v="484" actId="478"/>
          <ac:inkMkLst>
            <pc:docMk/>
            <pc:sldMk cId="0" sldId="713"/>
            <ac:inkMk id="14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25.914" v="484" actId="478"/>
          <ac:inkMkLst>
            <pc:docMk/>
            <pc:sldMk cId="0" sldId="713"/>
            <ac:inkMk id="14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25.914" v="484" actId="478"/>
          <ac:inkMkLst>
            <pc:docMk/>
            <pc:sldMk cId="0" sldId="713"/>
            <ac:inkMk id="14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3:25.914" v="484" actId="478"/>
          <ac:inkMkLst>
            <pc:docMk/>
            <pc:sldMk cId="0" sldId="713"/>
            <ac:inkMk id="145" creationId="{00000000-0000-0000-0000-000000000000}"/>
          </ac:inkMkLst>
        </pc:inkChg>
      </pc:sldChg>
      <pc:sldChg chg="delSp mod">
        <pc:chgData name="Hemanth Kumar  Tanneru" userId="e60da0a2-8f9f-43be-83b4-26a7a02c04c9" providerId="ADAL" clId="{9D85777F-AAC7-42E8-8DFC-BC16E7122DD7}" dt="2022-08-27T02:28:05.096" v="511" actId="478"/>
        <pc:sldMkLst>
          <pc:docMk/>
          <pc:sldMk cId="0" sldId="714"/>
        </pc:sldMkLst>
        <pc:inkChg chg="del">
          <ac:chgData name="Hemanth Kumar  Tanneru" userId="e60da0a2-8f9f-43be-83b4-26a7a02c04c9" providerId="ADAL" clId="{9D85777F-AAC7-42E8-8DFC-BC16E7122DD7}" dt="2022-08-27T02:28:05.096" v="511" actId="478"/>
          <ac:inkMkLst>
            <pc:docMk/>
            <pc:sldMk cId="0" sldId="714"/>
            <ac:inkMk id="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8:05.096" v="511" actId="478"/>
          <ac:inkMkLst>
            <pc:docMk/>
            <pc:sldMk cId="0" sldId="714"/>
            <ac:inkMk id="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8:05.096" v="511" actId="478"/>
          <ac:inkMkLst>
            <pc:docMk/>
            <pc:sldMk cId="0" sldId="714"/>
            <ac:inkMk id="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8:05.096" v="511" actId="478"/>
          <ac:inkMkLst>
            <pc:docMk/>
            <pc:sldMk cId="0" sldId="714"/>
            <ac:inkMk id="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8:01.258" v="510" actId="478"/>
          <ac:inkMkLst>
            <pc:docMk/>
            <pc:sldMk cId="0" sldId="714"/>
            <ac:inkMk id="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8:01.258" v="510" actId="478"/>
          <ac:inkMkLst>
            <pc:docMk/>
            <pc:sldMk cId="0" sldId="714"/>
            <ac:inkMk id="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8:01.258" v="510" actId="478"/>
          <ac:inkMkLst>
            <pc:docMk/>
            <pc:sldMk cId="0" sldId="714"/>
            <ac:inkMk id="1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8:01.258" v="510" actId="478"/>
          <ac:inkMkLst>
            <pc:docMk/>
            <pc:sldMk cId="0" sldId="714"/>
            <ac:inkMk id="1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8:01.258" v="510" actId="478"/>
          <ac:inkMkLst>
            <pc:docMk/>
            <pc:sldMk cId="0" sldId="714"/>
            <ac:inkMk id="1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8:01.258" v="510" actId="478"/>
          <ac:inkMkLst>
            <pc:docMk/>
            <pc:sldMk cId="0" sldId="714"/>
            <ac:inkMk id="13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8:01.258" v="510" actId="478"/>
          <ac:inkMkLst>
            <pc:docMk/>
            <pc:sldMk cId="0" sldId="714"/>
            <ac:inkMk id="14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8:01.258" v="510" actId="478"/>
          <ac:inkMkLst>
            <pc:docMk/>
            <pc:sldMk cId="0" sldId="714"/>
            <ac:inkMk id="15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8:01.258" v="510" actId="478"/>
          <ac:inkMkLst>
            <pc:docMk/>
            <pc:sldMk cId="0" sldId="714"/>
            <ac:inkMk id="16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8:01.258" v="510" actId="478"/>
          <ac:inkMkLst>
            <pc:docMk/>
            <pc:sldMk cId="0" sldId="714"/>
            <ac:inkMk id="17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8:01.258" v="510" actId="478"/>
          <ac:inkMkLst>
            <pc:docMk/>
            <pc:sldMk cId="0" sldId="714"/>
            <ac:inkMk id="18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8:01.258" v="510" actId="478"/>
          <ac:inkMkLst>
            <pc:docMk/>
            <pc:sldMk cId="0" sldId="714"/>
            <ac:inkMk id="19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8:01.258" v="510" actId="478"/>
          <ac:inkMkLst>
            <pc:docMk/>
            <pc:sldMk cId="0" sldId="714"/>
            <ac:inkMk id="20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8:01.258" v="510" actId="478"/>
          <ac:inkMkLst>
            <pc:docMk/>
            <pc:sldMk cId="0" sldId="714"/>
            <ac:inkMk id="21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8:05.096" v="511" actId="478"/>
          <ac:inkMkLst>
            <pc:docMk/>
            <pc:sldMk cId="0" sldId="714"/>
            <ac:inkMk id="22" creationId="{00000000-0000-0000-0000-000000000000}"/>
          </ac:inkMkLst>
        </pc:inkChg>
        <pc:inkChg chg="del">
          <ac:chgData name="Hemanth Kumar  Tanneru" userId="e60da0a2-8f9f-43be-83b4-26a7a02c04c9" providerId="ADAL" clId="{9D85777F-AAC7-42E8-8DFC-BC16E7122DD7}" dt="2022-08-27T02:28:05.096" v="511" actId="478"/>
          <ac:inkMkLst>
            <pc:docMk/>
            <pc:sldMk cId="0" sldId="714"/>
            <ac:inkMk id="23" creationId="{00000000-0000-0000-0000-000000000000}"/>
          </ac:inkMkLst>
        </pc:inkChg>
      </pc:sldChg>
      <pc:sldMasterChg chg="delSp modSp mod">
        <pc:chgData name="Hemanth Kumar  Tanneru" userId="e60da0a2-8f9f-43be-83b4-26a7a02c04c9" providerId="ADAL" clId="{9D85777F-AAC7-42E8-8DFC-BC16E7122DD7}" dt="2022-08-27T01:53:29.479" v="1" actId="478"/>
        <pc:sldMasterMkLst>
          <pc:docMk/>
          <pc:sldMasterMk cId="0" sldId="2147483648"/>
        </pc:sldMasterMkLst>
        <pc:picChg chg="del mod">
          <ac:chgData name="Hemanth Kumar  Tanneru" userId="e60da0a2-8f9f-43be-83b4-26a7a02c04c9" providerId="ADAL" clId="{9D85777F-AAC7-42E8-8DFC-BC16E7122DD7}" dt="2022-08-27T01:53:29.479" v="1" actId="478"/>
          <ac:picMkLst>
            <pc:docMk/>
            <pc:sldMasterMk cId="0" sldId="2147483648"/>
            <ac:picMk id="7" creationId="{00000000-0000-0000-0000-000000000000}"/>
          </ac:picMkLst>
        </pc:picChg>
      </pc:sldMasterChg>
    </pc:docChg>
  </pc:docChgLst>
</pc:chgInfo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image" Target="../media/image4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#1">
  <dgm:title val=""/>
  <dgm:desc val=""/>
  <dgm:catLst>
    <dgm:cat type="colorful" pri="10300"/>
  </dgm:catLst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#1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#4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#2">
  <dgm:title val=""/>
  <dgm:desc val=""/>
  <dgm:catLst>
    <dgm:cat type="colorful" pri="10300"/>
  </dgm:catLst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#1">
  <dgm:title val=""/>
  <dgm:desc val=""/>
  <dgm:catLst>
    <dgm:cat type="accent2" pri="11200"/>
  </dgm:catLst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FBD2AA-2877-42C9-81A8-BA0F4477F85E}" type="doc">
      <dgm:prSet loTypeId="urn:microsoft.com/office/officeart/2005/8/layout/vList2#1" loCatId="list" qsTypeId="urn:microsoft.com/office/officeart/2005/8/quickstyle/simple1#1" qsCatId="simple" csTypeId="urn:microsoft.com/office/officeart/2005/8/colors/colorful3#1" csCatId="colorful"/>
      <dgm:spPr/>
      <dgm:t>
        <a:bodyPr/>
        <a:lstStyle/>
        <a:p>
          <a:endParaRPr lang="en-US"/>
        </a:p>
      </dgm:t>
    </dgm:pt>
    <dgm:pt modelId="{0048674D-E408-45CB-89ED-5831991D5ACB}">
      <dgm:prSet/>
      <dgm:spPr/>
      <dgm:t>
        <a:bodyPr/>
        <a:lstStyle/>
        <a:p>
          <a:r>
            <a:rPr lang="en-US" dirty="0"/>
            <a:t>Supervised learning</a:t>
          </a:r>
        </a:p>
      </dgm:t>
    </dgm:pt>
    <dgm:pt modelId="{C94FDF58-30E7-4DB9-B763-90EE653DD6A4}" type="parTrans" cxnId="{7242115D-D847-4D42-8BD6-25C4396A6BBF}">
      <dgm:prSet/>
      <dgm:spPr/>
      <dgm:t>
        <a:bodyPr/>
        <a:lstStyle/>
        <a:p>
          <a:endParaRPr lang="en-US"/>
        </a:p>
      </dgm:t>
    </dgm:pt>
    <dgm:pt modelId="{79E86E6A-1013-4407-A9E1-5DBAEA188E87}" type="sibTrans" cxnId="{7242115D-D847-4D42-8BD6-25C4396A6BBF}">
      <dgm:prSet/>
      <dgm:spPr/>
      <dgm:t>
        <a:bodyPr/>
        <a:lstStyle/>
        <a:p>
          <a:endParaRPr lang="en-US"/>
        </a:p>
      </dgm:t>
    </dgm:pt>
    <dgm:pt modelId="{03A45C13-6B62-47A8-9632-ADE82A3DA71B}">
      <dgm:prSet/>
      <dgm:spPr/>
      <dgm:t>
        <a:bodyPr/>
        <a:lstStyle/>
        <a:p>
          <a:r>
            <a:rPr lang="en-US"/>
            <a:t>What is linear regression?</a:t>
          </a:r>
        </a:p>
      </dgm:t>
    </dgm:pt>
    <dgm:pt modelId="{FDFC483C-9335-4D01-BD2E-38AB605E3385}" type="parTrans" cxnId="{DCD61BD7-BB61-4911-9A0C-CDE3FA1A4828}">
      <dgm:prSet/>
      <dgm:spPr/>
      <dgm:t>
        <a:bodyPr/>
        <a:lstStyle/>
        <a:p>
          <a:endParaRPr lang="en-US"/>
        </a:p>
      </dgm:t>
    </dgm:pt>
    <dgm:pt modelId="{EAD25D70-F5DB-48A5-B4DD-6CF4F488795A}" type="sibTrans" cxnId="{DCD61BD7-BB61-4911-9A0C-CDE3FA1A4828}">
      <dgm:prSet/>
      <dgm:spPr/>
      <dgm:t>
        <a:bodyPr/>
        <a:lstStyle/>
        <a:p>
          <a:endParaRPr lang="en-US"/>
        </a:p>
      </dgm:t>
    </dgm:pt>
    <dgm:pt modelId="{2D130DEF-8271-4EED-B19F-D90C5C0F1EA2}">
      <dgm:prSet/>
      <dgm:spPr/>
      <dgm:t>
        <a:bodyPr/>
        <a:lstStyle/>
        <a:p>
          <a:r>
            <a:rPr lang="en-US"/>
            <a:t>Step by step calculation of linear regression</a:t>
          </a:r>
        </a:p>
      </dgm:t>
    </dgm:pt>
    <dgm:pt modelId="{D5335B6F-0902-4D7F-BA55-721674B93C06}" type="parTrans" cxnId="{F4F7A88E-6998-4DF8-A004-0EA97F509280}">
      <dgm:prSet/>
      <dgm:spPr/>
      <dgm:t>
        <a:bodyPr/>
        <a:lstStyle/>
        <a:p>
          <a:endParaRPr lang="en-US"/>
        </a:p>
      </dgm:t>
    </dgm:pt>
    <dgm:pt modelId="{23874111-F523-4DB0-8FB4-952D14B1F9F5}" type="sibTrans" cxnId="{F4F7A88E-6998-4DF8-A004-0EA97F509280}">
      <dgm:prSet/>
      <dgm:spPr/>
      <dgm:t>
        <a:bodyPr/>
        <a:lstStyle/>
        <a:p>
          <a:endParaRPr lang="en-US"/>
        </a:p>
      </dgm:t>
    </dgm:pt>
    <dgm:pt modelId="{C5FACB79-F7BE-4451-B47C-45FA34DE2E71}" type="pres">
      <dgm:prSet presAssocID="{ABFBD2AA-2877-42C9-81A8-BA0F4477F85E}" presName="linear" presStyleCnt="0">
        <dgm:presLayoutVars>
          <dgm:animLvl val="lvl"/>
          <dgm:resizeHandles val="exact"/>
        </dgm:presLayoutVars>
      </dgm:prSet>
      <dgm:spPr/>
    </dgm:pt>
    <dgm:pt modelId="{33B1180B-AA58-4B6C-957F-0FE3090CDAA3}" type="pres">
      <dgm:prSet presAssocID="{0048674D-E408-45CB-89ED-5831991D5AC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D921D638-7844-417E-92D0-8259F5B31F35}" type="pres">
      <dgm:prSet presAssocID="{0048674D-E408-45CB-89ED-5831991D5ACB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CD24113-3AEC-4AC2-B751-E3ABA7D664CE}" type="presOf" srcId="{2D130DEF-8271-4EED-B19F-D90C5C0F1EA2}" destId="{D921D638-7844-417E-92D0-8259F5B31F35}" srcOrd="0" destOrd="1" presId="urn:microsoft.com/office/officeart/2005/8/layout/vList2#1"/>
    <dgm:cxn modelId="{F080453F-BE80-431D-B6AF-F31361AC4D6F}" type="presOf" srcId="{03A45C13-6B62-47A8-9632-ADE82A3DA71B}" destId="{D921D638-7844-417E-92D0-8259F5B31F35}" srcOrd="0" destOrd="0" presId="urn:microsoft.com/office/officeart/2005/8/layout/vList2#1"/>
    <dgm:cxn modelId="{7242115D-D847-4D42-8BD6-25C4396A6BBF}" srcId="{ABFBD2AA-2877-42C9-81A8-BA0F4477F85E}" destId="{0048674D-E408-45CB-89ED-5831991D5ACB}" srcOrd="0" destOrd="0" parTransId="{C94FDF58-30E7-4DB9-B763-90EE653DD6A4}" sibTransId="{79E86E6A-1013-4407-A9E1-5DBAEA188E87}"/>
    <dgm:cxn modelId="{F4F7A88E-6998-4DF8-A004-0EA97F509280}" srcId="{0048674D-E408-45CB-89ED-5831991D5ACB}" destId="{2D130DEF-8271-4EED-B19F-D90C5C0F1EA2}" srcOrd="1" destOrd="0" parTransId="{D5335B6F-0902-4D7F-BA55-721674B93C06}" sibTransId="{23874111-F523-4DB0-8FB4-952D14B1F9F5}"/>
    <dgm:cxn modelId="{D8EAE3AA-21DE-4168-A0B2-709E75B54D2B}" type="presOf" srcId="{ABFBD2AA-2877-42C9-81A8-BA0F4477F85E}" destId="{C5FACB79-F7BE-4451-B47C-45FA34DE2E71}" srcOrd="0" destOrd="0" presId="urn:microsoft.com/office/officeart/2005/8/layout/vList2#1"/>
    <dgm:cxn modelId="{DCD61BD7-BB61-4911-9A0C-CDE3FA1A4828}" srcId="{0048674D-E408-45CB-89ED-5831991D5ACB}" destId="{03A45C13-6B62-47A8-9632-ADE82A3DA71B}" srcOrd="0" destOrd="0" parTransId="{FDFC483C-9335-4D01-BD2E-38AB605E3385}" sibTransId="{EAD25D70-F5DB-48A5-B4DD-6CF4F488795A}"/>
    <dgm:cxn modelId="{57F373E9-417C-4A01-84E2-D752BDE0F1A1}" type="presOf" srcId="{0048674D-E408-45CB-89ED-5831991D5ACB}" destId="{33B1180B-AA58-4B6C-957F-0FE3090CDAA3}" srcOrd="0" destOrd="0" presId="urn:microsoft.com/office/officeart/2005/8/layout/vList2#1"/>
    <dgm:cxn modelId="{4C989E0B-C44C-4FD6-BB1C-2CC798B8B4B9}" type="presParOf" srcId="{C5FACB79-F7BE-4451-B47C-45FA34DE2E71}" destId="{33B1180B-AA58-4B6C-957F-0FE3090CDAA3}" srcOrd="0" destOrd="0" presId="urn:microsoft.com/office/officeart/2005/8/layout/vList2#1"/>
    <dgm:cxn modelId="{7C2E7618-0A0A-4702-BE02-2F6751DD4A75}" type="presParOf" srcId="{C5FACB79-F7BE-4451-B47C-45FA34DE2E71}" destId="{D921D638-7844-417E-92D0-8259F5B31F35}" srcOrd="1" destOrd="0" presId="urn:microsoft.com/office/officeart/2005/8/layout/vList2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068944-EB6E-4FA0-BF05-BE0C9440F21E}" type="doc">
      <dgm:prSet loTypeId="urn:microsoft.com/office/officeart/2005/8/layout/hProcess11#1" loCatId="process" qsTypeId="urn:microsoft.com/office/officeart/2005/8/quickstyle/simple1#2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4A3F9580-E9AB-4CE7-BF1B-3F9721A692AB}">
      <dgm:prSet/>
      <dgm:spPr/>
      <dgm:t>
        <a:bodyPr/>
        <a:lstStyle/>
        <a:p>
          <a:r>
            <a:rPr lang="en-US" dirty="0"/>
            <a:t>Introduction to regression</a:t>
          </a:r>
        </a:p>
      </dgm:t>
    </dgm:pt>
    <dgm:pt modelId="{4CE5FFF2-798A-4368-A306-727EBC1DA3F2}" type="parTrans" cxnId="{2D4E2B74-0F02-45AD-B7DA-65E3C3CD9AB6}">
      <dgm:prSet/>
      <dgm:spPr/>
      <dgm:t>
        <a:bodyPr/>
        <a:lstStyle/>
        <a:p>
          <a:endParaRPr lang="en-US"/>
        </a:p>
      </dgm:t>
    </dgm:pt>
    <dgm:pt modelId="{91A4CB22-2AD7-4CD1-8D06-756D7D1F22F3}" type="sibTrans" cxnId="{2D4E2B74-0F02-45AD-B7DA-65E3C3CD9AB6}">
      <dgm:prSet/>
      <dgm:spPr/>
      <dgm:t>
        <a:bodyPr/>
        <a:lstStyle/>
        <a:p>
          <a:endParaRPr lang="en-US"/>
        </a:p>
      </dgm:t>
    </dgm:pt>
    <dgm:pt modelId="{53346CD2-7D10-4FCE-A858-E7E492C9666D}">
      <dgm:prSet/>
      <dgm:spPr/>
      <dgm:t>
        <a:bodyPr/>
        <a:lstStyle/>
        <a:p>
          <a:r>
            <a:rPr lang="en-US" dirty="0"/>
            <a:t>Linear regression Model form</a:t>
          </a:r>
        </a:p>
      </dgm:t>
    </dgm:pt>
    <dgm:pt modelId="{DDB1AADA-AA76-4DB9-8AC3-91FA1D71B180}" type="parTrans" cxnId="{D47C6189-7761-422A-8258-FE23C47659A6}">
      <dgm:prSet/>
      <dgm:spPr/>
      <dgm:t>
        <a:bodyPr/>
        <a:lstStyle/>
        <a:p>
          <a:endParaRPr lang="en-IN"/>
        </a:p>
      </dgm:t>
    </dgm:pt>
    <dgm:pt modelId="{34A3D951-615F-493B-8239-A863E32D2EF6}" type="sibTrans" cxnId="{D47C6189-7761-422A-8258-FE23C47659A6}">
      <dgm:prSet/>
      <dgm:spPr/>
      <dgm:t>
        <a:bodyPr/>
        <a:lstStyle/>
        <a:p>
          <a:endParaRPr lang="en-IN"/>
        </a:p>
      </dgm:t>
    </dgm:pt>
    <dgm:pt modelId="{45725B60-B2F4-448F-91A3-4C4B79F6CB4B}">
      <dgm:prSet/>
      <dgm:spPr/>
      <dgm:t>
        <a:bodyPr/>
        <a:lstStyle/>
        <a:p>
          <a:r>
            <a:rPr lang="en-US" dirty="0"/>
            <a:t>Parameters estimation</a:t>
          </a:r>
        </a:p>
      </dgm:t>
    </dgm:pt>
    <dgm:pt modelId="{8A504EBF-B83F-473B-8611-061283DD6966}" type="parTrans" cxnId="{BE6D953C-7F15-4AB2-B01D-7F67781F9532}">
      <dgm:prSet/>
      <dgm:spPr/>
      <dgm:t>
        <a:bodyPr/>
        <a:lstStyle/>
        <a:p>
          <a:endParaRPr lang="en-IN"/>
        </a:p>
      </dgm:t>
    </dgm:pt>
    <dgm:pt modelId="{C446BDC6-70B8-4E79-8C37-40C47DC8E8CD}" type="sibTrans" cxnId="{BE6D953C-7F15-4AB2-B01D-7F67781F9532}">
      <dgm:prSet/>
      <dgm:spPr/>
      <dgm:t>
        <a:bodyPr/>
        <a:lstStyle/>
        <a:p>
          <a:endParaRPr lang="en-IN"/>
        </a:p>
      </dgm:t>
    </dgm:pt>
    <dgm:pt modelId="{C0C5D3DB-CEDD-4C49-83DB-8842581545D6}">
      <dgm:prSet/>
      <dgm:spPr/>
      <dgm:t>
        <a:bodyPr/>
        <a:lstStyle/>
        <a:p>
          <a:r>
            <a:rPr lang="en-US" dirty="0"/>
            <a:t>Formulation of Linear regression problem</a:t>
          </a:r>
        </a:p>
      </dgm:t>
    </dgm:pt>
    <dgm:pt modelId="{2B52E789-29E9-4A58-ACE9-4E8F2F634F80}" type="parTrans" cxnId="{77B5F844-B7E6-4B3A-80C5-3882E700CF99}">
      <dgm:prSet/>
      <dgm:spPr/>
      <dgm:t>
        <a:bodyPr/>
        <a:lstStyle/>
        <a:p>
          <a:endParaRPr lang="en-IN"/>
        </a:p>
      </dgm:t>
    </dgm:pt>
    <dgm:pt modelId="{B462E081-00B5-44FE-8DB9-67158BAED4A6}" type="sibTrans" cxnId="{77B5F844-B7E6-4B3A-80C5-3882E700CF99}">
      <dgm:prSet/>
      <dgm:spPr/>
      <dgm:t>
        <a:bodyPr/>
        <a:lstStyle/>
        <a:p>
          <a:endParaRPr lang="en-IN"/>
        </a:p>
      </dgm:t>
    </dgm:pt>
    <dgm:pt modelId="{F0ECD3AD-FAE7-4CC6-8811-6CE53F8EFB5E}">
      <dgm:prSet/>
      <dgm:spPr/>
      <dgm:t>
        <a:bodyPr/>
        <a:lstStyle/>
        <a:p>
          <a:r>
            <a:rPr lang="en-US" dirty="0"/>
            <a:t>Model fitting</a:t>
          </a:r>
        </a:p>
      </dgm:t>
    </dgm:pt>
    <dgm:pt modelId="{458ED591-902E-442A-8605-3A49A9F98836}" type="parTrans" cxnId="{3999E84D-4DA8-4F95-B63F-6B9B76BFF7BF}">
      <dgm:prSet/>
      <dgm:spPr/>
      <dgm:t>
        <a:bodyPr/>
        <a:lstStyle/>
        <a:p>
          <a:endParaRPr lang="en-IN"/>
        </a:p>
      </dgm:t>
    </dgm:pt>
    <dgm:pt modelId="{69828E6B-F1B2-4BC1-9C63-1DD5BF0C6837}" type="sibTrans" cxnId="{3999E84D-4DA8-4F95-B63F-6B9B76BFF7BF}">
      <dgm:prSet/>
      <dgm:spPr/>
      <dgm:t>
        <a:bodyPr/>
        <a:lstStyle/>
        <a:p>
          <a:endParaRPr lang="en-IN"/>
        </a:p>
      </dgm:t>
    </dgm:pt>
    <dgm:pt modelId="{8D6A22D8-AE10-42CD-BBD2-4002B50BD213}">
      <dgm:prSet/>
      <dgm:spPr/>
      <dgm:t>
        <a:bodyPr/>
        <a:lstStyle/>
        <a:p>
          <a:r>
            <a:rPr lang="en-US" dirty="0"/>
            <a:t>General approach</a:t>
          </a:r>
        </a:p>
      </dgm:t>
    </dgm:pt>
    <dgm:pt modelId="{05B0B4D2-D9DA-4413-A7A9-3BA5880E6096}" type="parTrans" cxnId="{E533A520-287D-4E3E-AC00-0F65165683C7}">
      <dgm:prSet/>
      <dgm:spPr/>
      <dgm:t>
        <a:bodyPr/>
        <a:lstStyle/>
        <a:p>
          <a:endParaRPr lang="en-IN"/>
        </a:p>
      </dgm:t>
    </dgm:pt>
    <dgm:pt modelId="{FE73A330-FD3A-4E9A-95C7-C0122E32D11F}" type="sibTrans" cxnId="{E533A520-287D-4E3E-AC00-0F65165683C7}">
      <dgm:prSet/>
      <dgm:spPr/>
      <dgm:t>
        <a:bodyPr/>
        <a:lstStyle/>
        <a:p>
          <a:endParaRPr lang="en-IN"/>
        </a:p>
      </dgm:t>
    </dgm:pt>
    <dgm:pt modelId="{EB5AE040-B639-4DB2-BA59-F38E3B8E7D3D}">
      <dgm:prSet/>
      <dgm:spPr/>
      <dgm:t>
        <a:bodyPr/>
        <a:lstStyle/>
        <a:p>
          <a:r>
            <a:rPr lang="en-US" dirty="0"/>
            <a:t>Problem statement</a:t>
          </a:r>
        </a:p>
      </dgm:t>
    </dgm:pt>
    <dgm:pt modelId="{B055B1D9-0B34-4699-8F71-A2B8F1BBFE88}" type="parTrans" cxnId="{6BE701E1-C308-49F8-AF2E-660D11D2541F}">
      <dgm:prSet/>
      <dgm:spPr/>
      <dgm:t>
        <a:bodyPr/>
        <a:lstStyle/>
        <a:p>
          <a:endParaRPr lang="en-IN"/>
        </a:p>
      </dgm:t>
    </dgm:pt>
    <dgm:pt modelId="{81CED385-5F33-466A-8D7D-5F032568EBBC}" type="sibTrans" cxnId="{6BE701E1-C308-49F8-AF2E-660D11D2541F}">
      <dgm:prSet/>
      <dgm:spPr/>
      <dgm:t>
        <a:bodyPr/>
        <a:lstStyle/>
        <a:p>
          <a:endParaRPr lang="en-IN"/>
        </a:p>
      </dgm:t>
    </dgm:pt>
    <dgm:pt modelId="{4FD90C1E-A4DC-4AD3-AE45-F5AFD6A479DB}">
      <dgm:prSet/>
      <dgm:spPr/>
      <dgm:t>
        <a:bodyPr/>
        <a:lstStyle/>
        <a:p>
          <a:r>
            <a:rPr lang="en-US" dirty="0"/>
            <a:t>Validation and modification</a:t>
          </a:r>
        </a:p>
      </dgm:t>
    </dgm:pt>
    <dgm:pt modelId="{C593633A-1759-4A55-A52A-EAA33B1CAFC6}" type="parTrans" cxnId="{0F8E0C89-ABD8-4858-8CBC-DE6590EEFD81}">
      <dgm:prSet/>
      <dgm:spPr/>
      <dgm:t>
        <a:bodyPr/>
        <a:lstStyle/>
        <a:p>
          <a:endParaRPr lang="en-IN"/>
        </a:p>
      </dgm:t>
    </dgm:pt>
    <dgm:pt modelId="{A04984E8-5742-4B6F-B960-BEBD40794B9F}" type="sibTrans" cxnId="{0F8E0C89-ABD8-4858-8CBC-DE6590EEFD81}">
      <dgm:prSet/>
      <dgm:spPr/>
      <dgm:t>
        <a:bodyPr/>
        <a:lstStyle/>
        <a:p>
          <a:endParaRPr lang="en-IN"/>
        </a:p>
      </dgm:t>
    </dgm:pt>
    <dgm:pt modelId="{9E17306C-EA63-4FC7-83C0-95B3FE04A2AF}" type="pres">
      <dgm:prSet presAssocID="{DC068944-EB6E-4FA0-BF05-BE0C9440F21E}" presName="Name0" presStyleCnt="0">
        <dgm:presLayoutVars>
          <dgm:dir/>
          <dgm:resizeHandles val="exact"/>
        </dgm:presLayoutVars>
      </dgm:prSet>
      <dgm:spPr/>
    </dgm:pt>
    <dgm:pt modelId="{5E362168-25E8-4D97-84D5-26AEDF9E4E0C}" type="pres">
      <dgm:prSet presAssocID="{DC068944-EB6E-4FA0-BF05-BE0C9440F21E}" presName="arrow" presStyleLbl="bgShp" presStyleIdx="0" presStyleCnt="1"/>
      <dgm:spPr/>
    </dgm:pt>
    <dgm:pt modelId="{941DC399-03DB-4EB2-8718-024255933544}" type="pres">
      <dgm:prSet presAssocID="{DC068944-EB6E-4FA0-BF05-BE0C9440F21E}" presName="points" presStyleCnt="0"/>
      <dgm:spPr/>
    </dgm:pt>
    <dgm:pt modelId="{337FDAC8-92FE-4F80-ACE8-17806F6BC5DC}" type="pres">
      <dgm:prSet presAssocID="{4A3F9580-E9AB-4CE7-BF1B-3F9721A692AB}" presName="compositeA" presStyleCnt="0"/>
      <dgm:spPr/>
    </dgm:pt>
    <dgm:pt modelId="{FDCD3EA2-4973-4E42-AB76-E2BABB0DAE47}" type="pres">
      <dgm:prSet presAssocID="{4A3F9580-E9AB-4CE7-BF1B-3F9721A692AB}" presName="textA" presStyleLbl="revTx" presStyleIdx="0" presStyleCnt="8">
        <dgm:presLayoutVars>
          <dgm:bulletEnabled val="1"/>
        </dgm:presLayoutVars>
      </dgm:prSet>
      <dgm:spPr/>
    </dgm:pt>
    <dgm:pt modelId="{FD5FE1E7-7470-4CAF-AA75-0891C1F8897A}" type="pres">
      <dgm:prSet presAssocID="{4A3F9580-E9AB-4CE7-BF1B-3F9721A692AB}" presName="circleA" presStyleLbl="node1" presStyleIdx="0" presStyleCnt="8"/>
      <dgm:spPr/>
    </dgm:pt>
    <dgm:pt modelId="{FB61580F-FE74-4F01-9128-488B68C5F139}" type="pres">
      <dgm:prSet presAssocID="{4A3F9580-E9AB-4CE7-BF1B-3F9721A692AB}" presName="spaceA" presStyleCnt="0"/>
      <dgm:spPr/>
    </dgm:pt>
    <dgm:pt modelId="{8DF562C6-F1CD-4158-985C-3E2173A6B462}" type="pres">
      <dgm:prSet presAssocID="{91A4CB22-2AD7-4CD1-8D06-756D7D1F22F3}" presName="space" presStyleCnt="0"/>
      <dgm:spPr/>
    </dgm:pt>
    <dgm:pt modelId="{261929F6-C401-4A24-899B-292B45BB8129}" type="pres">
      <dgm:prSet presAssocID="{53346CD2-7D10-4FCE-A858-E7E492C9666D}" presName="compositeB" presStyleCnt="0"/>
      <dgm:spPr/>
    </dgm:pt>
    <dgm:pt modelId="{9AE6A32C-C3FE-4A5A-A1B9-F415F69553E8}" type="pres">
      <dgm:prSet presAssocID="{53346CD2-7D10-4FCE-A858-E7E492C9666D}" presName="textB" presStyleLbl="revTx" presStyleIdx="1" presStyleCnt="8">
        <dgm:presLayoutVars>
          <dgm:bulletEnabled val="1"/>
        </dgm:presLayoutVars>
      </dgm:prSet>
      <dgm:spPr/>
    </dgm:pt>
    <dgm:pt modelId="{B6C4C687-1000-4D88-960E-EA31F4653C4B}" type="pres">
      <dgm:prSet presAssocID="{53346CD2-7D10-4FCE-A858-E7E492C9666D}" presName="circleB" presStyleLbl="node1" presStyleIdx="1" presStyleCnt="8"/>
      <dgm:spPr/>
    </dgm:pt>
    <dgm:pt modelId="{2B8AC86D-FB4E-4945-AC11-233F17ED85E2}" type="pres">
      <dgm:prSet presAssocID="{53346CD2-7D10-4FCE-A858-E7E492C9666D}" presName="spaceB" presStyleCnt="0"/>
      <dgm:spPr/>
    </dgm:pt>
    <dgm:pt modelId="{CE4A7892-6941-40A9-A00A-C47D1E560004}" type="pres">
      <dgm:prSet presAssocID="{34A3D951-615F-493B-8239-A863E32D2EF6}" presName="space" presStyleCnt="0"/>
      <dgm:spPr/>
    </dgm:pt>
    <dgm:pt modelId="{5B5BF3DD-0846-4B36-AF16-4994D0BC7A23}" type="pres">
      <dgm:prSet presAssocID="{45725B60-B2F4-448F-91A3-4C4B79F6CB4B}" presName="compositeA" presStyleCnt="0"/>
      <dgm:spPr/>
    </dgm:pt>
    <dgm:pt modelId="{F78D5509-EFF9-4A47-9FDF-BA2E3CE2E168}" type="pres">
      <dgm:prSet presAssocID="{45725B60-B2F4-448F-91A3-4C4B79F6CB4B}" presName="textA" presStyleLbl="revTx" presStyleIdx="2" presStyleCnt="8">
        <dgm:presLayoutVars>
          <dgm:bulletEnabled val="1"/>
        </dgm:presLayoutVars>
      </dgm:prSet>
      <dgm:spPr/>
    </dgm:pt>
    <dgm:pt modelId="{313BF3B3-131B-4B35-A8C1-8F003AEBC53E}" type="pres">
      <dgm:prSet presAssocID="{45725B60-B2F4-448F-91A3-4C4B79F6CB4B}" presName="circleA" presStyleLbl="node1" presStyleIdx="2" presStyleCnt="8"/>
      <dgm:spPr/>
    </dgm:pt>
    <dgm:pt modelId="{7B70439A-AA5C-4832-A43C-41FD708E8A21}" type="pres">
      <dgm:prSet presAssocID="{45725B60-B2F4-448F-91A3-4C4B79F6CB4B}" presName="spaceA" presStyleCnt="0"/>
      <dgm:spPr/>
    </dgm:pt>
    <dgm:pt modelId="{7E7987D6-E047-4276-B0B4-B3CF0475F4B1}" type="pres">
      <dgm:prSet presAssocID="{C446BDC6-70B8-4E79-8C37-40C47DC8E8CD}" presName="space" presStyleCnt="0"/>
      <dgm:spPr/>
    </dgm:pt>
    <dgm:pt modelId="{7C7E8E4E-F835-4281-92B1-5DD98811C12F}" type="pres">
      <dgm:prSet presAssocID="{8D6A22D8-AE10-42CD-BBD2-4002B50BD213}" presName="compositeB" presStyleCnt="0"/>
      <dgm:spPr/>
    </dgm:pt>
    <dgm:pt modelId="{E5F09854-B547-480B-A5DB-1D48F75509FC}" type="pres">
      <dgm:prSet presAssocID="{8D6A22D8-AE10-42CD-BBD2-4002B50BD213}" presName="textB" presStyleLbl="revTx" presStyleIdx="3" presStyleCnt="8">
        <dgm:presLayoutVars>
          <dgm:bulletEnabled val="1"/>
        </dgm:presLayoutVars>
      </dgm:prSet>
      <dgm:spPr/>
    </dgm:pt>
    <dgm:pt modelId="{F5AFF311-E3BD-4BC9-9328-4300C92F9452}" type="pres">
      <dgm:prSet presAssocID="{8D6A22D8-AE10-42CD-BBD2-4002B50BD213}" presName="circleB" presStyleLbl="node1" presStyleIdx="3" presStyleCnt="8"/>
      <dgm:spPr/>
    </dgm:pt>
    <dgm:pt modelId="{E8057DC0-C4B2-4700-96AC-40D8C7FC7E10}" type="pres">
      <dgm:prSet presAssocID="{8D6A22D8-AE10-42CD-BBD2-4002B50BD213}" presName="spaceB" presStyleCnt="0"/>
      <dgm:spPr/>
    </dgm:pt>
    <dgm:pt modelId="{1E112763-A2A6-45F6-8CF2-6B2095E0691A}" type="pres">
      <dgm:prSet presAssocID="{FE73A330-FD3A-4E9A-95C7-C0122E32D11F}" presName="space" presStyleCnt="0"/>
      <dgm:spPr/>
    </dgm:pt>
    <dgm:pt modelId="{5D4F4BFE-FA5F-41FA-BCCA-A1DD29F9F378}" type="pres">
      <dgm:prSet presAssocID="{EB5AE040-B639-4DB2-BA59-F38E3B8E7D3D}" presName="compositeA" presStyleCnt="0"/>
      <dgm:spPr/>
    </dgm:pt>
    <dgm:pt modelId="{CBDBCD4C-3EA0-4BC2-85CE-8CE4A8C34767}" type="pres">
      <dgm:prSet presAssocID="{EB5AE040-B639-4DB2-BA59-F38E3B8E7D3D}" presName="textA" presStyleLbl="revTx" presStyleIdx="4" presStyleCnt="8">
        <dgm:presLayoutVars>
          <dgm:bulletEnabled val="1"/>
        </dgm:presLayoutVars>
      </dgm:prSet>
      <dgm:spPr/>
    </dgm:pt>
    <dgm:pt modelId="{26524651-E46E-44B2-A831-945922C5C5EA}" type="pres">
      <dgm:prSet presAssocID="{EB5AE040-B639-4DB2-BA59-F38E3B8E7D3D}" presName="circleA" presStyleLbl="node1" presStyleIdx="4" presStyleCnt="8"/>
      <dgm:spPr/>
    </dgm:pt>
    <dgm:pt modelId="{D7743785-4646-47C2-8739-1E3A8C189E07}" type="pres">
      <dgm:prSet presAssocID="{EB5AE040-B639-4DB2-BA59-F38E3B8E7D3D}" presName="spaceA" presStyleCnt="0"/>
      <dgm:spPr/>
    </dgm:pt>
    <dgm:pt modelId="{066880E0-FD0F-4B6E-B35C-06626FF0BEBB}" type="pres">
      <dgm:prSet presAssocID="{81CED385-5F33-466A-8D7D-5F032568EBBC}" presName="space" presStyleCnt="0"/>
      <dgm:spPr/>
    </dgm:pt>
    <dgm:pt modelId="{4BFAF068-418B-4BDF-912B-5D1348871BF6}" type="pres">
      <dgm:prSet presAssocID="{C0C5D3DB-CEDD-4C49-83DB-8842581545D6}" presName="compositeB" presStyleCnt="0"/>
      <dgm:spPr/>
    </dgm:pt>
    <dgm:pt modelId="{089FC47C-5C6F-4DCC-AEC6-C9DC06DA1A25}" type="pres">
      <dgm:prSet presAssocID="{C0C5D3DB-CEDD-4C49-83DB-8842581545D6}" presName="textB" presStyleLbl="revTx" presStyleIdx="5" presStyleCnt="8">
        <dgm:presLayoutVars>
          <dgm:bulletEnabled val="1"/>
        </dgm:presLayoutVars>
      </dgm:prSet>
      <dgm:spPr/>
    </dgm:pt>
    <dgm:pt modelId="{33841CFC-06C8-4BB6-AFE6-528DC9B6A08C}" type="pres">
      <dgm:prSet presAssocID="{C0C5D3DB-CEDD-4C49-83DB-8842581545D6}" presName="circleB" presStyleLbl="node1" presStyleIdx="5" presStyleCnt="8"/>
      <dgm:spPr/>
    </dgm:pt>
    <dgm:pt modelId="{21D37E39-2E94-49B4-9CCF-B8FC4B611AC6}" type="pres">
      <dgm:prSet presAssocID="{C0C5D3DB-CEDD-4C49-83DB-8842581545D6}" presName="spaceB" presStyleCnt="0"/>
      <dgm:spPr/>
    </dgm:pt>
    <dgm:pt modelId="{89B2FB6F-C8F7-473C-97A0-D6DA19EFA6D3}" type="pres">
      <dgm:prSet presAssocID="{B462E081-00B5-44FE-8DB9-67158BAED4A6}" presName="space" presStyleCnt="0"/>
      <dgm:spPr/>
    </dgm:pt>
    <dgm:pt modelId="{46828707-E6BA-4635-B5D2-479F458FA4F7}" type="pres">
      <dgm:prSet presAssocID="{F0ECD3AD-FAE7-4CC6-8811-6CE53F8EFB5E}" presName="compositeA" presStyleCnt="0"/>
      <dgm:spPr/>
    </dgm:pt>
    <dgm:pt modelId="{AA788C5F-229C-472A-BA62-47FDA2CA4593}" type="pres">
      <dgm:prSet presAssocID="{F0ECD3AD-FAE7-4CC6-8811-6CE53F8EFB5E}" presName="textA" presStyleLbl="revTx" presStyleIdx="6" presStyleCnt="8">
        <dgm:presLayoutVars>
          <dgm:bulletEnabled val="1"/>
        </dgm:presLayoutVars>
      </dgm:prSet>
      <dgm:spPr/>
    </dgm:pt>
    <dgm:pt modelId="{E22CB2FB-B9F1-44F4-94B4-3B6F5B0D2A9B}" type="pres">
      <dgm:prSet presAssocID="{F0ECD3AD-FAE7-4CC6-8811-6CE53F8EFB5E}" presName="circleA" presStyleLbl="node1" presStyleIdx="6" presStyleCnt="8"/>
      <dgm:spPr/>
    </dgm:pt>
    <dgm:pt modelId="{98E0921A-CD0C-4B22-A68D-BA61B1B5F707}" type="pres">
      <dgm:prSet presAssocID="{F0ECD3AD-FAE7-4CC6-8811-6CE53F8EFB5E}" presName="spaceA" presStyleCnt="0"/>
      <dgm:spPr/>
    </dgm:pt>
    <dgm:pt modelId="{636316D8-9DDA-415D-B4E7-D0B05BE0A3D9}" type="pres">
      <dgm:prSet presAssocID="{69828E6B-F1B2-4BC1-9C63-1DD5BF0C6837}" presName="space" presStyleCnt="0"/>
      <dgm:spPr/>
    </dgm:pt>
    <dgm:pt modelId="{0C7933CC-34D9-4D58-913D-31FCD0C63C9A}" type="pres">
      <dgm:prSet presAssocID="{4FD90C1E-A4DC-4AD3-AE45-F5AFD6A479DB}" presName="compositeB" presStyleCnt="0"/>
      <dgm:spPr/>
    </dgm:pt>
    <dgm:pt modelId="{B481DDC6-DFC8-4962-B1C2-CBE0EC25AEC9}" type="pres">
      <dgm:prSet presAssocID="{4FD90C1E-A4DC-4AD3-AE45-F5AFD6A479DB}" presName="textB" presStyleLbl="revTx" presStyleIdx="7" presStyleCnt="8">
        <dgm:presLayoutVars>
          <dgm:bulletEnabled val="1"/>
        </dgm:presLayoutVars>
      </dgm:prSet>
      <dgm:spPr/>
    </dgm:pt>
    <dgm:pt modelId="{A8D42D13-2B6B-443F-872B-15D3F67870B9}" type="pres">
      <dgm:prSet presAssocID="{4FD90C1E-A4DC-4AD3-AE45-F5AFD6A479DB}" presName="circleB" presStyleLbl="node1" presStyleIdx="7" presStyleCnt="8"/>
      <dgm:spPr/>
    </dgm:pt>
    <dgm:pt modelId="{25FB5FEF-7D41-449D-B5CE-47EDC8C9556E}" type="pres">
      <dgm:prSet presAssocID="{4FD90C1E-A4DC-4AD3-AE45-F5AFD6A479DB}" presName="spaceB" presStyleCnt="0"/>
      <dgm:spPr/>
    </dgm:pt>
  </dgm:ptLst>
  <dgm:cxnLst>
    <dgm:cxn modelId="{1DC54720-CC2E-4F6A-8EE9-3E0A080865E4}" type="presOf" srcId="{4FD90C1E-A4DC-4AD3-AE45-F5AFD6A479DB}" destId="{B481DDC6-DFC8-4962-B1C2-CBE0EC25AEC9}" srcOrd="0" destOrd="0" presId="urn:microsoft.com/office/officeart/2005/8/layout/hProcess11#1"/>
    <dgm:cxn modelId="{E533A520-287D-4E3E-AC00-0F65165683C7}" srcId="{DC068944-EB6E-4FA0-BF05-BE0C9440F21E}" destId="{8D6A22D8-AE10-42CD-BBD2-4002B50BD213}" srcOrd="3" destOrd="0" parTransId="{05B0B4D2-D9DA-4413-A7A9-3BA5880E6096}" sibTransId="{FE73A330-FD3A-4E9A-95C7-C0122E32D11F}"/>
    <dgm:cxn modelId="{122D6538-3F9D-4905-9CB4-D017F693197C}" type="presOf" srcId="{EB5AE040-B639-4DB2-BA59-F38E3B8E7D3D}" destId="{CBDBCD4C-3EA0-4BC2-85CE-8CE4A8C34767}" srcOrd="0" destOrd="0" presId="urn:microsoft.com/office/officeart/2005/8/layout/hProcess11#1"/>
    <dgm:cxn modelId="{BE6D953C-7F15-4AB2-B01D-7F67781F9532}" srcId="{DC068944-EB6E-4FA0-BF05-BE0C9440F21E}" destId="{45725B60-B2F4-448F-91A3-4C4B79F6CB4B}" srcOrd="2" destOrd="0" parTransId="{8A504EBF-B83F-473B-8611-061283DD6966}" sibTransId="{C446BDC6-70B8-4E79-8C37-40C47DC8E8CD}"/>
    <dgm:cxn modelId="{77B5F844-B7E6-4B3A-80C5-3882E700CF99}" srcId="{DC068944-EB6E-4FA0-BF05-BE0C9440F21E}" destId="{C0C5D3DB-CEDD-4C49-83DB-8842581545D6}" srcOrd="5" destOrd="0" parTransId="{2B52E789-29E9-4A58-ACE9-4E8F2F634F80}" sibTransId="{B462E081-00B5-44FE-8DB9-67158BAED4A6}"/>
    <dgm:cxn modelId="{56877346-34CF-4B8B-965C-4CEE41B50E80}" type="presOf" srcId="{F0ECD3AD-FAE7-4CC6-8811-6CE53F8EFB5E}" destId="{AA788C5F-229C-472A-BA62-47FDA2CA4593}" srcOrd="0" destOrd="0" presId="urn:microsoft.com/office/officeart/2005/8/layout/hProcess11#1"/>
    <dgm:cxn modelId="{3999E84D-4DA8-4F95-B63F-6B9B76BFF7BF}" srcId="{DC068944-EB6E-4FA0-BF05-BE0C9440F21E}" destId="{F0ECD3AD-FAE7-4CC6-8811-6CE53F8EFB5E}" srcOrd="6" destOrd="0" parTransId="{458ED591-902E-442A-8605-3A49A9F98836}" sibTransId="{69828E6B-F1B2-4BC1-9C63-1DD5BF0C6837}"/>
    <dgm:cxn modelId="{3B3CE86F-0955-4067-A2C3-E6E66962E7B6}" type="presOf" srcId="{DC068944-EB6E-4FA0-BF05-BE0C9440F21E}" destId="{9E17306C-EA63-4FC7-83C0-95B3FE04A2AF}" srcOrd="0" destOrd="0" presId="urn:microsoft.com/office/officeart/2005/8/layout/hProcess11#1"/>
    <dgm:cxn modelId="{24AA5453-A951-4BEB-9E7E-A72B5424FA0A}" type="presOf" srcId="{53346CD2-7D10-4FCE-A858-E7E492C9666D}" destId="{9AE6A32C-C3FE-4A5A-A1B9-F415F69553E8}" srcOrd="0" destOrd="0" presId="urn:microsoft.com/office/officeart/2005/8/layout/hProcess11#1"/>
    <dgm:cxn modelId="{2D4E2B74-0F02-45AD-B7DA-65E3C3CD9AB6}" srcId="{DC068944-EB6E-4FA0-BF05-BE0C9440F21E}" destId="{4A3F9580-E9AB-4CE7-BF1B-3F9721A692AB}" srcOrd="0" destOrd="0" parTransId="{4CE5FFF2-798A-4368-A306-727EBC1DA3F2}" sibTransId="{91A4CB22-2AD7-4CD1-8D06-756D7D1F22F3}"/>
    <dgm:cxn modelId="{0F8E0C89-ABD8-4858-8CBC-DE6590EEFD81}" srcId="{DC068944-EB6E-4FA0-BF05-BE0C9440F21E}" destId="{4FD90C1E-A4DC-4AD3-AE45-F5AFD6A479DB}" srcOrd="7" destOrd="0" parTransId="{C593633A-1759-4A55-A52A-EAA33B1CAFC6}" sibTransId="{A04984E8-5742-4B6F-B960-BEBD40794B9F}"/>
    <dgm:cxn modelId="{D47C6189-7761-422A-8258-FE23C47659A6}" srcId="{DC068944-EB6E-4FA0-BF05-BE0C9440F21E}" destId="{53346CD2-7D10-4FCE-A858-E7E492C9666D}" srcOrd="1" destOrd="0" parTransId="{DDB1AADA-AA76-4DB9-8AC3-91FA1D71B180}" sibTransId="{34A3D951-615F-493B-8239-A863E32D2EF6}"/>
    <dgm:cxn modelId="{0DD076A0-8FB4-4E7E-8BD6-5219F8CAD95D}" type="presOf" srcId="{45725B60-B2F4-448F-91A3-4C4B79F6CB4B}" destId="{F78D5509-EFF9-4A47-9FDF-BA2E3CE2E168}" srcOrd="0" destOrd="0" presId="urn:microsoft.com/office/officeart/2005/8/layout/hProcess11#1"/>
    <dgm:cxn modelId="{A9ABFECC-2273-449F-8030-526B4101966F}" type="presOf" srcId="{4A3F9580-E9AB-4CE7-BF1B-3F9721A692AB}" destId="{FDCD3EA2-4973-4E42-AB76-E2BABB0DAE47}" srcOrd="0" destOrd="0" presId="urn:microsoft.com/office/officeart/2005/8/layout/hProcess11#1"/>
    <dgm:cxn modelId="{6BE701E1-C308-49F8-AF2E-660D11D2541F}" srcId="{DC068944-EB6E-4FA0-BF05-BE0C9440F21E}" destId="{EB5AE040-B639-4DB2-BA59-F38E3B8E7D3D}" srcOrd="4" destOrd="0" parTransId="{B055B1D9-0B34-4699-8F71-A2B8F1BBFE88}" sibTransId="{81CED385-5F33-466A-8D7D-5F032568EBBC}"/>
    <dgm:cxn modelId="{5E4753E2-241A-4FE2-95D3-471D7C1230BD}" type="presOf" srcId="{8D6A22D8-AE10-42CD-BBD2-4002B50BD213}" destId="{E5F09854-B547-480B-A5DB-1D48F75509FC}" srcOrd="0" destOrd="0" presId="urn:microsoft.com/office/officeart/2005/8/layout/hProcess11#1"/>
    <dgm:cxn modelId="{AB24BBF9-065F-433B-865E-150B40D99397}" type="presOf" srcId="{C0C5D3DB-CEDD-4C49-83DB-8842581545D6}" destId="{089FC47C-5C6F-4DCC-AEC6-C9DC06DA1A25}" srcOrd="0" destOrd="0" presId="urn:microsoft.com/office/officeart/2005/8/layout/hProcess11#1"/>
    <dgm:cxn modelId="{9BAC8828-573F-4D25-9836-39635B415E6B}" type="presParOf" srcId="{9E17306C-EA63-4FC7-83C0-95B3FE04A2AF}" destId="{5E362168-25E8-4D97-84D5-26AEDF9E4E0C}" srcOrd="0" destOrd="0" presId="urn:microsoft.com/office/officeart/2005/8/layout/hProcess11#1"/>
    <dgm:cxn modelId="{F7BEC0B5-60CD-4231-8EBE-F256A94785E1}" type="presParOf" srcId="{9E17306C-EA63-4FC7-83C0-95B3FE04A2AF}" destId="{941DC399-03DB-4EB2-8718-024255933544}" srcOrd="1" destOrd="0" presId="urn:microsoft.com/office/officeart/2005/8/layout/hProcess11#1"/>
    <dgm:cxn modelId="{D53BD4BB-CD33-4400-BDD5-DE622A7F0A9C}" type="presParOf" srcId="{941DC399-03DB-4EB2-8718-024255933544}" destId="{337FDAC8-92FE-4F80-ACE8-17806F6BC5DC}" srcOrd="0" destOrd="0" presId="urn:microsoft.com/office/officeart/2005/8/layout/hProcess11#1"/>
    <dgm:cxn modelId="{3F51172B-FED6-4E23-BC8F-20420D3EF963}" type="presParOf" srcId="{337FDAC8-92FE-4F80-ACE8-17806F6BC5DC}" destId="{FDCD3EA2-4973-4E42-AB76-E2BABB0DAE47}" srcOrd="0" destOrd="0" presId="urn:microsoft.com/office/officeart/2005/8/layout/hProcess11#1"/>
    <dgm:cxn modelId="{7F250263-A2FA-4FD1-9502-CE3506D13C1B}" type="presParOf" srcId="{337FDAC8-92FE-4F80-ACE8-17806F6BC5DC}" destId="{FD5FE1E7-7470-4CAF-AA75-0891C1F8897A}" srcOrd="1" destOrd="0" presId="urn:microsoft.com/office/officeart/2005/8/layout/hProcess11#1"/>
    <dgm:cxn modelId="{A7E09585-95FD-4BF1-8076-EA9F979BFD6D}" type="presParOf" srcId="{337FDAC8-92FE-4F80-ACE8-17806F6BC5DC}" destId="{FB61580F-FE74-4F01-9128-488B68C5F139}" srcOrd="2" destOrd="0" presId="urn:microsoft.com/office/officeart/2005/8/layout/hProcess11#1"/>
    <dgm:cxn modelId="{F816F0DB-0F49-49D0-8402-B8246F6DB8AF}" type="presParOf" srcId="{941DC399-03DB-4EB2-8718-024255933544}" destId="{8DF562C6-F1CD-4158-985C-3E2173A6B462}" srcOrd="1" destOrd="0" presId="urn:microsoft.com/office/officeart/2005/8/layout/hProcess11#1"/>
    <dgm:cxn modelId="{1A6B8930-57E3-4316-8C8B-7052CD110DCD}" type="presParOf" srcId="{941DC399-03DB-4EB2-8718-024255933544}" destId="{261929F6-C401-4A24-899B-292B45BB8129}" srcOrd="2" destOrd="0" presId="urn:microsoft.com/office/officeart/2005/8/layout/hProcess11#1"/>
    <dgm:cxn modelId="{A5A8438F-CAF1-44F6-95AB-D1D846E2C14E}" type="presParOf" srcId="{261929F6-C401-4A24-899B-292B45BB8129}" destId="{9AE6A32C-C3FE-4A5A-A1B9-F415F69553E8}" srcOrd="0" destOrd="0" presId="urn:microsoft.com/office/officeart/2005/8/layout/hProcess11#1"/>
    <dgm:cxn modelId="{96F4B20D-F66E-4D82-A3E3-C484271A4BB9}" type="presParOf" srcId="{261929F6-C401-4A24-899B-292B45BB8129}" destId="{B6C4C687-1000-4D88-960E-EA31F4653C4B}" srcOrd="1" destOrd="0" presId="urn:microsoft.com/office/officeart/2005/8/layout/hProcess11#1"/>
    <dgm:cxn modelId="{59CD68B3-813C-4B67-8D0A-517EDA756B26}" type="presParOf" srcId="{261929F6-C401-4A24-899B-292B45BB8129}" destId="{2B8AC86D-FB4E-4945-AC11-233F17ED85E2}" srcOrd="2" destOrd="0" presId="urn:microsoft.com/office/officeart/2005/8/layout/hProcess11#1"/>
    <dgm:cxn modelId="{5DBC239D-9208-4312-B2C2-C56A07A1CAF2}" type="presParOf" srcId="{941DC399-03DB-4EB2-8718-024255933544}" destId="{CE4A7892-6941-40A9-A00A-C47D1E560004}" srcOrd="3" destOrd="0" presId="urn:microsoft.com/office/officeart/2005/8/layout/hProcess11#1"/>
    <dgm:cxn modelId="{1EA1251C-CB9E-4CF3-AA0B-FB42C36A922C}" type="presParOf" srcId="{941DC399-03DB-4EB2-8718-024255933544}" destId="{5B5BF3DD-0846-4B36-AF16-4994D0BC7A23}" srcOrd="4" destOrd="0" presId="urn:microsoft.com/office/officeart/2005/8/layout/hProcess11#1"/>
    <dgm:cxn modelId="{CC3CF21C-3F87-4CCF-A7D7-D99AFF319A47}" type="presParOf" srcId="{5B5BF3DD-0846-4B36-AF16-4994D0BC7A23}" destId="{F78D5509-EFF9-4A47-9FDF-BA2E3CE2E168}" srcOrd="0" destOrd="0" presId="urn:microsoft.com/office/officeart/2005/8/layout/hProcess11#1"/>
    <dgm:cxn modelId="{37A26192-E9AF-4BD3-9517-6072611B79D5}" type="presParOf" srcId="{5B5BF3DD-0846-4B36-AF16-4994D0BC7A23}" destId="{313BF3B3-131B-4B35-A8C1-8F003AEBC53E}" srcOrd="1" destOrd="0" presId="urn:microsoft.com/office/officeart/2005/8/layout/hProcess11#1"/>
    <dgm:cxn modelId="{E525B26A-4052-41BB-A16C-CFBE3AF330F4}" type="presParOf" srcId="{5B5BF3DD-0846-4B36-AF16-4994D0BC7A23}" destId="{7B70439A-AA5C-4832-A43C-41FD708E8A21}" srcOrd="2" destOrd="0" presId="urn:microsoft.com/office/officeart/2005/8/layout/hProcess11#1"/>
    <dgm:cxn modelId="{FA620716-3F07-4707-85C4-6518D810C2FC}" type="presParOf" srcId="{941DC399-03DB-4EB2-8718-024255933544}" destId="{7E7987D6-E047-4276-B0B4-B3CF0475F4B1}" srcOrd="5" destOrd="0" presId="urn:microsoft.com/office/officeart/2005/8/layout/hProcess11#1"/>
    <dgm:cxn modelId="{6803D20B-36DD-482C-8575-01C3739E9273}" type="presParOf" srcId="{941DC399-03DB-4EB2-8718-024255933544}" destId="{7C7E8E4E-F835-4281-92B1-5DD98811C12F}" srcOrd="6" destOrd="0" presId="urn:microsoft.com/office/officeart/2005/8/layout/hProcess11#1"/>
    <dgm:cxn modelId="{E629F528-EAB3-4FEF-9F2E-5FA223EB11AF}" type="presParOf" srcId="{7C7E8E4E-F835-4281-92B1-5DD98811C12F}" destId="{E5F09854-B547-480B-A5DB-1D48F75509FC}" srcOrd="0" destOrd="0" presId="urn:microsoft.com/office/officeart/2005/8/layout/hProcess11#1"/>
    <dgm:cxn modelId="{E5275656-C6C7-485F-8727-DAFF3D06AF72}" type="presParOf" srcId="{7C7E8E4E-F835-4281-92B1-5DD98811C12F}" destId="{F5AFF311-E3BD-4BC9-9328-4300C92F9452}" srcOrd="1" destOrd="0" presId="urn:microsoft.com/office/officeart/2005/8/layout/hProcess11#1"/>
    <dgm:cxn modelId="{6FBA9ED7-70A7-4E22-8B52-1DC6459A8E9E}" type="presParOf" srcId="{7C7E8E4E-F835-4281-92B1-5DD98811C12F}" destId="{E8057DC0-C4B2-4700-96AC-40D8C7FC7E10}" srcOrd="2" destOrd="0" presId="urn:microsoft.com/office/officeart/2005/8/layout/hProcess11#1"/>
    <dgm:cxn modelId="{44B1FA30-05C6-4ECE-BC90-18663F139B4E}" type="presParOf" srcId="{941DC399-03DB-4EB2-8718-024255933544}" destId="{1E112763-A2A6-45F6-8CF2-6B2095E0691A}" srcOrd="7" destOrd="0" presId="urn:microsoft.com/office/officeart/2005/8/layout/hProcess11#1"/>
    <dgm:cxn modelId="{BB0ECD47-68BE-40F5-A83B-141B8E2C6568}" type="presParOf" srcId="{941DC399-03DB-4EB2-8718-024255933544}" destId="{5D4F4BFE-FA5F-41FA-BCCA-A1DD29F9F378}" srcOrd="8" destOrd="0" presId="urn:microsoft.com/office/officeart/2005/8/layout/hProcess11#1"/>
    <dgm:cxn modelId="{938751D2-954E-45DA-A0DF-8AEAEFF706AE}" type="presParOf" srcId="{5D4F4BFE-FA5F-41FA-BCCA-A1DD29F9F378}" destId="{CBDBCD4C-3EA0-4BC2-85CE-8CE4A8C34767}" srcOrd="0" destOrd="0" presId="urn:microsoft.com/office/officeart/2005/8/layout/hProcess11#1"/>
    <dgm:cxn modelId="{79CEEC97-7D4E-48CA-93D7-725127E48EF6}" type="presParOf" srcId="{5D4F4BFE-FA5F-41FA-BCCA-A1DD29F9F378}" destId="{26524651-E46E-44B2-A831-945922C5C5EA}" srcOrd="1" destOrd="0" presId="urn:microsoft.com/office/officeart/2005/8/layout/hProcess11#1"/>
    <dgm:cxn modelId="{5A668BB6-B598-4C20-809A-895D0661BFB9}" type="presParOf" srcId="{5D4F4BFE-FA5F-41FA-BCCA-A1DD29F9F378}" destId="{D7743785-4646-47C2-8739-1E3A8C189E07}" srcOrd="2" destOrd="0" presId="urn:microsoft.com/office/officeart/2005/8/layout/hProcess11#1"/>
    <dgm:cxn modelId="{7A639824-A5EB-42F0-AC3E-4B7BB7B28A60}" type="presParOf" srcId="{941DC399-03DB-4EB2-8718-024255933544}" destId="{066880E0-FD0F-4B6E-B35C-06626FF0BEBB}" srcOrd="9" destOrd="0" presId="urn:microsoft.com/office/officeart/2005/8/layout/hProcess11#1"/>
    <dgm:cxn modelId="{E33599D5-72C8-42B2-96BF-D90074195FD8}" type="presParOf" srcId="{941DC399-03DB-4EB2-8718-024255933544}" destId="{4BFAF068-418B-4BDF-912B-5D1348871BF6}" srcOrd="10" destOrd="0" presId="urn:microsoft.com/office/officeart/2005/8/layout/hProcess11#1"/>
    <dgm:cxn modelId="{AE523612-D745-479D-9301-AB3088F6C794}" type="presParOf" srcId="{4BFAF068-418B-4BDF-912B-5D1348871BF6}" destId="{089FC47C-5C6F-4DCC-AEC6-C9DC06DA1A25}" srcOrd="0" destOrd="0" presId="urn:microsoft.com/office/officeart/2005/8/layout/hProcess11#1"/>
    <dgm:cxn modelId="{4F8A0B96-8371-41C2-970E-5787F9B0D873}" type="presParOf" srcId="{4BFAF068-418B-4BDF-912B-5D1348871BF6}" destId="{33841CFC-06C8-4BB6-AFE6-528DC9B6A08C}" srcOrd="1" destOrd="0" presId="urn:microsoft.com/office/officeart/2005/8/layout/hProcess11#1"/>
    <dgm:cxn modelId="{5AD20937-BC15-4D9D-8BBF-544257D8AAC4}" type="presParOf" srcId="{4BFAF068-418B-4BDF-912B-5D1348871BF6}" destId="{21D37E39-2E94-49B4-9CCF-B8FC4B611AC6}" srcOrd="2" destOrd="0" presId="urn:microsoft.com/office/officeart/2005/8/layout/hProcess11#1"/>
    <dgm:cxn modelId="{3E066446-369E-49F8-AEEB-004A16C99C70}" type="presParOf" srcId="{941DC399-03DB-4EB2-8718-024255933544}" destId="{89B2FB6F-C8F7-473C-97A0-D6DA19EFA6D3}" srcOrd="11" destOrd="0" presId="urn:microsoft.com/office/officeart/2005/8/layout/hProcess11#1"/>
    <dgm:cxn modelId="{A73EA749-F120-42BD-9451-D59CBE6BD4C4}" type="presParOf" srcId="{941DC399-03DB-4EB2-8718-024255933544}" destId="{46828707-E6BA-4635-B5D2-479F458FA4F7}" srcOrd="12" destOrd="0" presId="urn:microsoft.com/office/officeart/2005/8/layout/hProcess11#1"/>
    <dgm:cxn modelId="{113358CC-495C-46EE-B067-B66260D3CEF5}" type="presParOf" srcId="{46828707-E6BA-4635-B5D2-479F458FA4F7}" destId="{AA788C5F-229C-472A-BA62-47FDA2CA4593}" srcOrd="0" destOrd="0" presId="urn:microsoft.com/office/officeart/2005/8/layout/hProcess11#1"/>
    <dgm:cxn modelId="{EB57ECB8-5A1B-4606-BF36-2955EE885C6B}" type="presParOf" srcId="{46828707-E6BA-4635-B5D2-479F458FA4F7}" destId="{E22CB2FB-B9F1-44F4-94B4-3B6F5B0D2A9B}" srcOrd="1" destOrd="0" presId="urn:microsoft.com/office/officeart/2005/8/layout/hProcess11#1"/>
    <dgm:cxn modelId="{A77B3CDB-2153-4360-B640-84E0A1B1A092}" type="presParOf" srcId="{46828707-E6BA-4635-B5D2-479F458FA4F7}" destId="{98E0921A-CD0C-4B22-A68D-BA61B1B5F707}" srcOrd="2" destOrd="0" presId="urn:microsoft.com/office/officeart/2005/8/layout/hProcess11#1"/>
    <dgm:cxn modelId="{D42D6BBA-593D-4DE5-86CA-DBED2E0221BC}" type="presParOf" srcId="{941DC399-03DB-4EB2-8718-024255933544}" destId="{636316D8-9DDA-415D-B4E7-D0B05BE0A3D9}" srcOrd="13" destOrd="0" presId="urn:microsoft.com/office/officeart/2005/8/layout/hProcess11#1"/>
    <dgm:cxn modelId="{90102B1D-C2BF-4BB0-BB31-353BDEB66FFE}" type="presParOf" srcId="{941DC399-03DB-4EB2-8718-024255933544}" destId="{0C7933CC-34D9-4D58-913D-31FCD0C63C9A}" srcOrd="14" destOrd="0" presId="urn:microsoft.com/office/officeart/2005/8/layout/hProcess11#1"/>
    <dgm:cxn modelId="{3D10E7EC-E45A-4222-8C7C-C033DA6D02ED}" type="presParOf" srcId="{0C7933CC-34D9-4D58-913D-31FCD0C63C9A}" destId="{B481DDC6-DFC8-4962-B1C2-CBE0EC25AEC9}" srcOrd="0" destOrd="0" presId="urn:microsoft.com/office/officeart/2005/8/layout/hProcess11#1"/>
    <dgm:cxn modelId="{21AB2679-F516-4D57-86B7-0189791A3ACA}" type="presParOf" srcId="{0C7933CC-34D9-4D58-913D-31FCD0C63C9A}" destId="{A8D42D13-2B6B-443F-872B-15D3F67870B9}" srcOrd="1" destOrd="0" presId="urn:microsoft.com/office/officeart/2005/8/layout/hProcess11#1"/>
    <dgm:cxn modelId="{FBBDFD2E-F3D1-49AF-8263-C37D27E6EC3E}" type="presParOf" srcId="{0C7933CC-34D9-4D58-913D-31FCD0C63C9A}" destId="{25FB5FEF-7D41-449D-B5CE-47EDC8C9556E}" srcOrd="2" destOrd="0" presId="urn:microsoft.com/office/officeart/2005/8/layout/hProcess11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A314BD-B4DA-4404-AF18-E190A8A2FA67}" type="doc">
      <dgm:prSet loTypeId="urn:microsoft.com/office/officeart/2005/8/layout/vList2#2" loCatId="list" qsTypeId="urn:microsoft.com/office/officeart/2005/8/quickstyle/simple1#3" qsCatId="simple" csTypeId="urn:microsoft.com/office/officeart/2005/8/colors/colorful2#1" csCatId="colorful" phldr="1"/>
      <dgm:spPr/>
      <dgm:t>
        <a:bodyPr/>
        <a:lstStyle/>
        <a:p>
          <a:endParaRPr lang="en-US"/>
        </a:p>
      </dgm:t>
    </dgm:pt>
    <dgm:pt modelId="{A15886D1-435F-4D30-9E4D-7FBADB92CD12}">
      <dgm:prSet/>
      <dgm:spPr/>
      <dgm:t>
        <a:bodyPr/>
        <a:lstStyle/>
        <a:p>
          <a:r>
            <a:rPr lang="en-US"/>
            <a:t>Use case Examples</a:t>
          </a:r>
        </a:p>
      </dgm:t>
    </dgm:pt>
    <dgm:pt modelId="{65016196-8AB2-4412-8DE0-50486BE78A71}" type="parTrans" cxnId="{60F17A9E-6500-4C29-B24D-89D5633D0D64}">
      <dgm:prSet/>
      <dgm:spPr/>
      <dgm:t>
        <a:bodyPr/>
        <a:lstStyle/>
        <a:p>
          <a:endParaRPr lang="en-US"/>
        </a:p>
      </dgm:t>
    </dgm:pt>
    <dgm:pt modelId="{EB53D912-492D-4CD1-B873-4FD2BB885056}" type="sibTrans" cxnId="{60F17A9E-6500-4C29-B24D-89D5633D0D64}">
      <dgm:prSet/>
      <dgm:spPr/>
      <dgm:t>
        <a:bodyPr/>
        <a:lstStyle/>
        <a:p>
          <a:endParaRPr lang="en-US"/>
        </a:p>
      </dgm:t>
    </dgm:pt>
    <dgm:pt modelId="{B11917D9-FB36-43B6-B420-7FE9B5BA2E08}">
      <dgm:prSet/>
      <dgm:spPr/>
      <dgm:t>
        <a:bodyPr/>
        <a:lstStyle/>
        <a:p>
          <a:r>
            <a:rPr lang="en-US" dirty="0"/>
            <a:t>Business</a:t>
          </a:r>
        </a:p>
      </dgm:t>
    </dgm:pt>
    <dgm:pt modelId="{EF1973F2-5182-4A49-B086-2FDD521BAFB8}" type="parTrans" cxnId="{39FA0629-3BC4-421C-97A9-79DD03A53282}">
      <dgm:prSet/>
      <dgm:spPr/>
      <dgm:t>
        <a:bodyPr/>
        <a:lstStyle/>
        <a:p>
          <a:endParaRPr lang="en-US"/>
        </a:p>
      </dgm:t>
    </dgm:pt>
    <dgm:pt modelId="{69F7B388-277A-4048-886A-DB0EF16E62DA}" type="sibTrans" cxnId="{39FA0629-3BC4-421C-97A9-79DD03A53282}">
      <dgm:prSet/>
      <dgm:spPr/>
      <dgm:t>
        <a:bodyPr/>
        <a:lstStyle/>
        <a:p>
          <a:endParaRPr lang="en-US"/>
        </a:p>
      </dgm:t>
    </dgm:pt>
    <dgm:pt modelId="{A185A5A0-E7BB-4369-A2CD-245F9D2C703A}">
      <dgm:prSet/>
      <dgm:spPr/>
      <dgm:t>
        <a:bodyPr/>
        <a:lstStyle/>
        <a:p>
          <a:r>
            <a:rPr lang="en-US" dirty="0"/>
            <a:t>Example: Insurance companies would like to understand the association between </a:t>
          </a:r>
          <a:r>
            <a:rPr lang="en-US" dirty="0">
              <a:solidFill>
                <a:srgbClr val="FF0000"/>
              </a:solidFill>
            </a:rPr>
            <a:t>healthcare costs </a:t>
          </a:r>
          <a:r>
            <a:rPr lang="en-US" dirty="0"/>
            <a:t>and </a:t>
          </a:r>
          <a:r>
            <a:rPr lang="en-US" dirty="0">
              <a:solidFill>
                <a:srgbClr val="FF0000"/>
              </a:solidFill>
            </a:rPr>
            <a:t>ageing</a:t>
          </a:r>
          <a:r>
            <a:rPr lang="en-US" dirty="0"/>
            <a:t> (Can be used to fix the premium rates)</a:t>
          </a:r>
        </a:p>
      </dgm:t>
    </dgm:pt>
    <dgm:pt modelId="{6C37A2CC-2F9A-47B2-A907-5767221020FD}" type="parTrans" cxnId="{1F34B077-FF22-48AE-A597-225451AE78C6}">
      <dgm:prSet/>
      <dgm:spPr/>
      <dgm:t>
        <a:bodyPr/>
        <a:lstStyle/>
        <a:p>
          <a:endParaRPr lang="en-US"/>
        </a:p>
      </dgm:t>
    </dgm:pt>
    <dgm:pt modelId="{C32BFCCF-E256-400B-B900-387063D1250E}" type="sibTrans" cxnId="{1F34B077-FF22-48AE-A597-225451AE78C6}">
      <dgm:prSet/>
      <dgm:spPr/>
      <dgm:t>
        <a:bodyPr/>
        <a:lstStyle/>
        <a:p>
          <a:endParaRPr lang="en-US"/>
        </a:p>
      </dgm:t>
    </dgm:pt>
    <dgm:pt modelId="{C496A817-6A7F-4B62-AEEA-281BC3A99D70}">
      <dgm:prSet/>
      <dgm:spPr/>
      <dgm:t>
        <a:bodyPr/>
        <a:lstStyle/>
        <a:p>
          <a:endParaRPr lang="en-US" dirty="0"/>
        </a:p>
      </dgm:t>
    </dgm:pt>
    <dgm:pt modelId="{176C8918-08A2-4024-840A-54CF43F2DC45}" type="parTrans" cxnId="{8F38E348-2937-4A9F-A54C-C0120FD387C8}">
      <dgm:prSet/>
      <dgm:spPr/>
      <dgm:t>
        <a:bodyPr/>
        <a:lstStyle/>
        <a:p>
          <a:endParaRPr lang="en-IN"/>
        </a:p>
      </dgm:t>
    </dgm:pt>
    <dgm:pt modelId="{E138B3AC-0396-4C7F-98F9-DEEC442A51AD}" type="sibTrans" cxnId="{8F38E348-2937-4A9F-A54C-C0120FD387C8}">
      <dgm:prSet/>
      <dgm:spPr/>
      <dgm:t>
        <a:bodyPr/>
        <a:lstStyle/>
        <a:p>
          <a:endParaRPr lang="en-IN"/>
        </a:p>
      </dgm:t>
    </dgm:pt>
    <dgm:pt modelId="{276F3C7B-8B74-4655-94CE-3D02B7375889}">
      <dgm:prSet/>
      <dgm:spPr/>
      <dgm:t>
        <a:bodyPr/>
        <a:lstStyle/>
        <a:p>
          <a:r>
            <a:rPr lang="en-US" dirty="0"/>
            <a:t>Engineering</a:t>
          </a:r>
        </a:p>
      </dgm:t>
    </dgm:pt>
    <dgm:pt modelId="{A1A55D78-9516-40F7-9430-AA168774A8AD}" type="parTrans" cxnId="{5F4B76B6-A496-46DE-A5D3-8537D60B2C43}">
      <dgm:prSet/>
      <dgm:spPr/>
      <dgm:t>
        <a:bodyPr/>
        <a:lstStyle/>
        <a:p>
          <a:endParaRPr lang="en-IN"/>
        </a:p>
      </dgm:t>
    </dgm:pt>
    <dgm:pt modelId="{B5E09F5D-7547-4C0B-9522-34A11B274CB2}" type="sibTrans" cxnId="{5F4B76B6-A496-46DE-A5D3-8537D60B2C43}">
      <dgm:prSet/>
      <dgm:spPr/>
      <dgm:t>
        <a:bodyPr/>
        <a:lstStyle/>
        <a:p>
          <a:endParaRPr lang="en-IN"/>
        </a:p>
      </dgm:t>
    </dgm:pt>
    <dgm:pt modelId="{C5690C49-8868-46B6-8DAA-8F576DAFD5F8}">
      <dgm:prSet/>
      <dgm:spPr/>
      <dgm:t>
        <a:bodyPr/>
        <a:lstStyle/>
        <a:p>
          <a:r>
            <a:rPr lang="en-IN" dirty="0">
              <a:latin typeface="+mn-lt"/>
              <a:cs typeface="Times New Roman" panose="02020603050405020304" pitchFamily="18" charset="0"/>
            </a:rPr>
            <a:t>Example: Can we infer difficult to measure properties of a product from other easily measured variables? (</a:t>
          </a:r>
          <a:r>
            <a:rPr lang="en-IN" dirty="0">
              <a:solidFill>
                <a:srgbClr val="FF0000"/>
              </a:solidFill>
              <a:latin typeface="+mn-lt"/>
              <a:cs typeface="Times New Roman" panose="02020603050405020304" pitchFamily="18" charset="0"/>
            </a:rPr>
            <a:t>mechanical strength </a:t>
          </a:r>
          <a:r>
            <a:rPr lang="en-IN" dirty="0">
              <a:latin typeface="+mn-lt"/>
              <a:cs typeface="Times New Roman" panose="02020603050405020304" pitchFamily="18" charset="0"/>
            </a:rPr>
            <a:t>of a polymer from </a:t>
          </a:r>
          <a:r>
            <a:rPr lang="en-IN" dirty="0">
              <a:solidFill>
                <a:srgbClr val="00B050"/>
              </a:solidFill>
              <a:latin typeface="+mn-lt"/>
              <a:cs typeface="Times New Roman" panose="02020603050405020304" pitchFamily="18" charset="0"/>
            </a:rPr>
            <a:t>temperature, viscosity or other process variables</a:t>
          </a:r>
          <a:r>
            <a:rPr lang="en-IN" dirty="0">
              <a:latin typeface="+mn-lt"/>
              <a:cs typeface="Times New Roman" panose="02020603050405020304" pitchFamily="18" charset="0"/>
            </a:rPr>
            <a:t>) – also known as a soft sensor</a:t>
          </a:r>
          <a:endParaRPr lang="en-US" dirty="0">
            <a:latin typeface="+mn-lt"/>
          </a:endParaRPr>
        </a:p>
      </dgm:t>
    </dgm:pt>
    <dgm:pt modelId="{27637C65-F827-4DC2-8DFE-DAD039B64B19}" type="parTrans" cxnId="{0545D756-35E2-48B4-A894-DA711FEE9A65}">
      <dgm:prSet/>
      <dgm:spPr/>
      <dgm:t>
        <a:bodyPr/>
        <a:lstStyle/>
        <a:p>
          <a:endParaRPr lang="en-IN"/>
        </a:p>
      </dgm:t>
    </dgm:pt>
    <dgm:pt modelId="{78716E14-B7C0-445E-8D8C-6E90F0E05B23}" type="sibTrans" cxnId="{0545D756-35E2-48B4-A894-DA711FEE9A65}">
      <dgm:prSet/>
      <dgm:spPr/>
      <dgm:t>
        <a:bodyPr/>
        <a:lstStyle/>
        <a:p>
          <a:endParaRPr lang="en-IN"/>
        </a:p>
      </dgm:t>
    </dgm:pt>
    <dgm:pt modelId="{8E47A141-DB92-4597-8151-421EA5E22AAD}" type="pres">
      <dgm:prSet presAssocID="{8AA314BD-B4DA-4404-AF18-E190A8A2FA67}" presName="linear" presStyleCnt="0">
        <dgm:presLayoutVars>
          <dgm:animLvl val="lvl"/>
          <dgm:resizeHandles val="exact"/>
        </dgm:presLayoutVars>
      </dgm:prSet>
      <dgm:spPr/>
    </dgm:pt>
    <dgm:pt modelId="{1218049E-C61B-4D19-8FCC-24EBDBAC62A2}" type="pres">
      <dgm:prSet presAssocID="{A15886D1-435F-4D30-9E4D-7FBADB92CD12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90F6253-0170-4A52-A162-2A6983199910}" type="pres">
      <dgm:prSet presAssocID="{A15886D1-435F-4D30-9E4D-7FBADB92CD12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E289D22-EB08-4B3C-9EAC-3AF63B639901}" type="presOf" srcId="{B11917D9-FB36-43B6-B420-7FE9B5BA2E08}" destId="{E90F6253-0170-4A52-A162-2A6983199910}" srcOrd="0" destOrd="0" presId="urn:microsoft.com/office/officeart/2005/8/layout/vList2#2"/>
    <dgm:cxn modelId="{98D5E624-A888-49DB-8FC9-828F66F7C100}" type="presOf" srcId="{A185A5A0-E7BB-4369-A2CD-245F9D2C703A}" destId="{E90F6253-0170-4A52-A162-2A6983199910}" srcOrd="0" destOrd="1" presId="urn:microsoft.com/office/officeart/2005/8/layout/vList2#2"/>
    <dgm:cxn modelId="{39FA0629-3BC4-421C-97A9-79DD03A53282}" srcId="{A15886D1-435F-4D30-9E4D-7FBADB92CD12}" destId="{B11917D9-FB36-43B6-B420-7FE9B5BA2E08}" srcOrd="0" destOrd="0" parTransId="{EF1973F2-5182-4A49-B086-2FDD521BAFB8}" sibTransId="{69F7B388-277A-4048-886A-DB0EF16E62DA}"/>
    <dgm:cxn modelId="{5A6BD931-6B86-496C-912A-0B67C4336A58}" type="presOf" srcId="{C5690C49-8868-46B6-8DAA-8F576DAFD5F8}" destId="{E90F6253-0170-4A52-A162-2A6983199910}" srcOrd="0" destOrd="3" presId="urn:microsoft.com/office/officeart/2005/8/layout/vList2#2"/>
    <dgm:cxn modelId="{8F38E348-2937-4A9F-A54C-C0120FD387C8}" srcId="{A15886D1-435F-4D30-9E4D-7FBADB92CD12}" destId="{C496A817-6A7F-4B62-AEEA-281BC3A99D70}" srcOrd="1" destOrd="0" parTransId="{176C8918-08A2-4024-840A-54CF43F2DC45}" sibTransId="{E138B3AC-0396-4C7F-98F9-DEEC442A51AD}"/>
    <dgm:cxn modelId="{0545D756-35E2-48B4-A894-DA711FEE9A65}" srcId="{276F3C7B-8B74-4655-94CE-3D02B7375889}" destId="{C5690C49-8868-46B6-8DAA-8F576DAFD5F8}" srcOrd="0" destOrd="0" parTransId="{27637C65-F827-4DC2-8DFE-DAD039B64B19}" sibTransId="{78716E14-B7C0-445E-8D8C-6E90F0E05B23}"/>
    <dgm:cxn modelId="{1F34B077-FF22-48AE-A597-225451AE78C6}" srcId="{B11917D9-FB36-43B6-B420-7FE9B5BA2E08}" destId="{A185A5A0-E7BB-4369-A2CD-245F9D2C703A}" srcOrd="0" destOrd="0" parTransId="{6C37A2CC-2F9A-47B2-A907-5767221020FD}" sibTransId="{C32BFCCF-E256-400B-B900-387063D1250E}"/>
    <dgm:cxn modelId="{67B0028F-428F-409B-92A1-F576202B5A25}" type="presOf" srcId="{276F3C7B-8B74-4655-94CE-3D02B7375889}" destId="{E90F6253-0170-4A52-A162-2A6983199910}" srcOrd="0" destOrd="2" presId="urn:microsoft.com/office/officeart/2005/8/layout/vList2#2"/>
    <dgm:cxn modelId="{60F17A9E-6500-4C29-B24D-89D5633D0D64}" srcId="{8AA314BD-B4DA-4404-AF18-E190A8A2FA67}" destId="{A15886D1-435F-4D30-9E4D-7FBADB92CD12}" srcOrd="0" destOrd="0" parTransId="{65016196-8AB2-4412-8DE0-50486BE78A71}" sibTransId="{EB53D912-492D-4CD1-B873-4FD2BB885056}"/>
    <dgm:cxn modelId="{5F4B76B6-A496-46DE-A5D3-8537D60B2C43}" srcId="{B11917D9-FB36-43B6-B420-7FE9B5BA2E08}" destId="{276F3C7B-8B74-4655-94CE-3D02B7375889}" srcOrd="1" destOrd="0" parTransId="{A1A55D78-9516-40F7-9430-AA168774A8AD}" sibTransId="{B5E09F5D-7547-4C0B-9522-34A11B274CB2}"/>
    <dgm:cxn modelId="{B2BFD1BB-8149-42F0-BA99-E04713477C71}" type="presOf" srcId="{A15886D1-435F-4D30-9E4D-7FBADB92CD12}" destId="{1218049E-C61B-4D19-8FCC-24EBDBAC62A2}" srcOrd="0" destOrd="0" presId="urn:microsoft.com/office/officeart/2005/8/layout/vList2#2"/>
    <dgm:cxn modelId="{B65295E9-717E-46B2-A62E-637B1B519F28}" type="presOf" srcId="{C496A817-6A7F-4B62-AEEA-281BC3A99D70}" destId="{E90F6253-0170-4A52-A162-2A6983199910}" srcOrd="0" destOrd="4" presId="urn:microsoft.com/office/officeart/2005/8/layout/vList2#2"/>
    <dgm:cxn modelId="{61A8A7F9-D81D-4B9C-BBE4-196DF4B2B8F8}" type="presOf" srcId="{8AA314BD-B4DA-4404-AF18-E190A8A2FA67}" destId="{8E47A141-DB92-4597-8151-421EA5E22AAD}" srcOrd="0" destOrd="0" presId="urn:microsoft.com/office/officeart/2005/8/layout/vList2#2"/>
    <dgm:cxn modelId="{C4D237DF-22B1-45C2-82CD-2B76C725A9B6}" type="presParOf" srcId="{8E47A141-DB92-4597-8151-421EA5E22AAD}" destId="{1218049E-C61B-4D19-8FCC-24EBDBAC62A2}" srcOrd="0" destOrd="0" presId="urn:microsoft.com/office/officeart/2005/8/layout/vList2#2"/>
    <dgm:cxn modelId="{478E41EB-517F-4E2A-8C25-65EA79AD4854}" type="presParOf" srcId="{8E47A141-DB92-4597-8151-421EA5E22AAD}" destId="{E90F6253-0170-4A52-A162-2A6983199910}" srcOrd="1" destOrd="0" presId="urn:microsoft.com/office/officeart/2005/8/layout/vList2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962BC88-6F7A-4ABD-8944-A95FE7E14F1E}" type="doc">
      <dgm:prSet loTypeId="urn:microsoft.com/office/officeart/2005/8/layout/process1" loCatId="process" qsTypeId="urn:microsoft.com/office/officeart/2005/8/quickstyle/simple1#4" qsCatId="simple" csTypeId="urn:microsoft.com/office/officeart/2005/8/colors/colorful1#2" csCatId="colorful"/>
      <dgm:spPr/>
      <dgm:t>
        <a:bodyPr/>
        <a:lstStyle/>
        <a:p>
          <a:endParaRPr lang="en-IN"/>
        </a:p>
      </dgm:t>
    </dgm:pt>
    <dgm:pt modelId="{C1CE9F60-059B-4BF9-AB9C-89D5285B5EE9}">
      <dgm:prSet/>
      <dgm:spPr/>
      <dgm:t>
        <a:bodyPr/>
        <a:lstStyle/>
        <a:p>
          <a:r>
            <a:rPr lang="en-US"/>
            <a:t>Regression is one of the most popular supervised learning algorithms in predictive analytics. </a:t>
          </a:r>
          <a:endParaRPr lang="en-IN"/>
        </a:p>
      </dgm:t>
    </dgm:pt>
    <dgm:pt modelId="{DAE56A62-E4F8-46A0-B403-E85A39FB2CBC}" type="parTrans" cxnId="{90AF83F2-E059-4C2D-BD4A-57CFC2BDB4AE}">
      <dgm:prSet/>
      <dgm:spPr/>
      <dgm:t>
        <a:bodyPr/>
        <a:lstStyle/>
        <a:p>
          <a:endParaRPr lang="en-IN"/>
        </a:p>
      </dgm:t>
    </dgm:pt>
    <dgm:pt modelId="{68803DC0-188E-4005-A1E4-9C6CB1DFA683}" type="sibTrans" cxnId="{90AF83F2-E059-4C2D-BD4A-57CFC2BDB4AE}">
      <dgm:prSet/>
      <dgm:spPr/>
      <dgm:t>
        <a:bodyPr/>
        <a:lstStyle/>
        <a:p>
          <a:endParaRPr lang="en-IN"/>
        </a:p>
      </dgm:t>
    </dgm:pt>
    <dgm:pt modelId="{E2C5C715-EB18-43F9-8F89-209E50F7BA36}">
      <dgm:prSet/>
      <dgm:spPr/>
      <dgm:t>
        <a:bodyPr/>
        <a:lstStyle/>
        <a:p>
          <a:r>
            <a:rPr lang="en-US"/>
            <a:t>A regression model requires the knowledge of both the </a:t>
          </a:r>
          <a:endParaRPr lang="en-IN"/>
        </a:p>
      </dgm:t>
    </dgm:pt>
    <dgm:pt modelId="{2715C36F-95B5-4948-9374-95775CE7C538}" type="parTrans" cxnId="{EE17E2F1-5781-439A-A21B-F33EF4D5E9E8}">
      <dgm:prSet/>
      <dgm:spPr/>
      <dgm:t>
        <a:bodyPr/>
        <a:lstStyle/>
        <a:p>
          <a:endParaRPr lang="en-IN"/>
        </a:p>
      </dgm:t>
    </dgm:pt>
    <dgm:pt modelId="{90A41DA3-FE41-4018-B9E9-7A6482EABE9D}" type="sibTrans" cxnId="{EE17E2F1-5781-439A-A21B-F33EF4D5E9E8}">
      <dgm:prSet/>
      <dgm:spPr/>
      <dgm:t>
        <a:bodyPr/>
        <a:lstStyle/>
        <a:p>
          <a:endParaRPr lang="en-IN"/>
        </a:p>
      </dgm:t>
    </dgm:pt>
    <dgm:pt modelId="{DB0D1143-F578-4388-8264-275146F1D102}">
      <dgm:prSet/>
      <dgm:spPr/>
      <dgm:t>
        <a:bodyPr/>
        <a:lstStyle/>
        <a:p>
          <a:r>
            <a:rPr lang="en-US" i="1"/>
            <a:t>Outcome(s)</a:t>
          </a:r>
          <a:r>
            <a:rPr lang="en-US"/>
            <a:t> and the </a:t>
          </a:r>
          <a:endParaRPr lang="en-IN"/>
        </a:p>
      </dgm:t>
    </dgm:pt>
    <dgm:pt modelId="{D71E6577-99E5-49E9-BF27-F44FAE1D2EF3}" type="parTrans" cxnId="{76A96A6A-7C1E-4B76-BA4D-0386AED34A39}">
      <dgm:prSet/>
      <dgm:spPr/>
      <dgm:t>
        <a:bodyPr/>
        <a:lstStyle/>
        <a:p>
          <a:endParaRPr lang="en-IN"/>
        </a:p>
      </dgm:t>
    </dgm:pt>
    <dgm:pt modelId="{5FDECFDE-2127-4DD7-BDB3-869B719CDEFC}" type="sibTrans" cxnId="{76A96A6A-7C1E-4B76-BA4D-0386AED34A39}">
      <dgm:prSet/>
      <dgm:spPr/>
      <dgm:t>
        <a:bodyPr/>
        <a:lstStyle/>
        <a:p>
          <a:endParaRPr lang="en-IN"/>
        </a:p>
      </dgm:t>
    </dgm:pt>
    <dgm:pt modelId="{334B2E14-A119-4916-85A0-26821F7475AC}">
      <dgm:prSet/>
      <dgm:spPr/>
      <dgm:t>
        <a:bodyPr/>
        <a:lstStyle/>
        <a:p>
          <a:r>
            <a:rPr lang="en-US" i="1"/>
            <a:t>feature variable(s)</a:t>
          </a:r>
          <a:r>
            <a:rPr lang="en-US"/>
            <a:t> in the data</a:t>
          </a:r>
          <a:endParaRPr lang="en-IN"/>
        </a:p>
      </dgm:t>
    </dgm:pt>
    <dgm:pt modelId="{4B2BEBB8-2B1E-441D-9569-225B8F511E7B}" type="parTrans" cxnId="{24081AA0-6812-450A-886E-5A40FA69C2C5}">
      <dgm:prSet/>
      <dgm:spPr/>
      <dgm:t>
        <a:bodyPr/>
        <a:lstStyle/>
        <a:p>
          <a:endParaRPr lang="en-IN"/>
        </a:p>
      </dgm:t>
    </dgm:pt>
    <dgm:pt modelId="{62F0451D-945A-45EB-8279-96AABD3DDBA6}" type="sibTrans" cxnId="{24081AA0-6812-450A-886E-5A40FA69C2C5}">
      <dgm:prSet/>
      <dgm:spPr/>
      <dgm:t>
        <a:bodyPr/>
        <a:lstStyle/>
        <a:p>
          <a:endParaRPr lang="en-IN"/>
        </a:p>
      </dgm:t>
    </dgm:pt>
    <dgm:pt modelId="{E49AD279-7C19-4711-97F6-43EEF5DC6F49}" type="pres">
      <dgm:prSet presAssocID="{2962BC88-6F7A-4ABD-8944-A95FE7E14F1E}" presName="Name0" presStyleCnt="0">
        <dgm:presLayoutVars>
          <dgm:dir/>
          <dgm:resizeHandles val="exact"/>
        </dgm:presLayoutVars>
      </dgm:prSet>
      <dgm:spPr/>
    </dgm:pt>
    <dgm:pt modelId="{D480C511-7001-497E-8959-05EE82C10F86}" type="pres">
      <dgm:prSet presAssocID="{C1CE9F60-059B-4BF9-AB9C-89D5285B5EE9}" presName="node" presStyleLbl="node1" presStyleIdx="0" presStyleCnt="2">
        <dgm:presLayoutVars>
          <dgm:bulletEnabled val="1"/>
        </dgm:presLayoutVars>
      </dgm:prSet>
      <dgm:spPr/>
    </dgm:pt>
    <dgm:pt modelId="{93E2C288-97B3-4D2C-BA44-9FEE0A5C7B50}" type="pres">
      <dgm:prSet presAssocID="{68803DC0-188E-4005-A1E4-9C6CB1DFA683}" presName="sibTrans" presStyleLbl="sibTrans2D1" presStyleIdx="0" presStyleCnt="1"/>
      <dgm:spPr/>
    </dgm:pt>
    <dgm:pt modelId="{9A985143-EA65-4763-8AA6-C26CF8D7F150}" type="pres">
      <dgm:prSet presAssocID="{68803DC0-188E-4005-A1E4-9C6CB1DFA683}" presName="connectorText" presStyleLbl="sibTrans2D1" presStyleIdx="0" presStyleCnt="1"/>
      <dgm:spPr/>
    </dgm:pt>
    <dgm:pt modelId="{11052F6B-9104-4D46-A3ED-1E11CA5E57E2}" type="pres">
      <dgm:prSet presAssocID="{E2C5C715-EB18-43F9-8F89-209E50F7BA36}" presName="node" presStyleLbl="node1" presStyleIdx="1" presStyleCnt="2">
        <dgm:presLayoutVars>
          <dgm:bulletEnabled val="1"/>
        </dgm:presLayoutVars>
      </dgm:prSet>
      <dgm:spPr/>
    </dgm:pt>
  </dgm:ptLst>
  <dgm:cxnLst>
    <dgm:cxn modelId="{F699DB2D-461E-4CAF-9718-50243A539410}" type="presOf" srcId="{C1CE9F60-059B-4BF9-AB9C-89D5285B5EE9}" destId="{D480C511-7001-497E-8959-05EE82C10F86}" srcOrd="0" destOrd="0" presId="urn:microsoft.com/office/officeart/2005/8/layout/process1"/>
    <dgm:cxn modelId="{76A96A6A-7C1E-4B76-BA4D-0386AED34A39}" srcId="{E2C5C715-EB18-43F9-8F89-209E50F7BA36}" destId="{DB0D1143-F578-4388-8264-275146F1D102}" srcOrd="0" destOrd="0" parTransId="{D71E6577-99E5-49E9-BF27-F44FAE1D2EF3}" sibTransId="{5FDECFDE-2127-4DD7-BDB3-869B719CDEFC}"/>
    <dgm:cxn modelId="{24081AA0-6812-450A-886E-5A40FA69C2C5}" srcId="{E2C5C715-EB18-43F9-8F89-209E50F7BA36}" destId="{334B2E14-A119-4916-85A0-26821F7475AC}" srcOrd="1" destOrd="0" parTransId="{4B2BEBB8-2B1E-441D-9569-225B8F511E7B}" sibTransId="{62F0451D-945A-45EB-8279-96AABD3DDBA6}"/>
    <dgm:cxn modelId="{143D73B9-5F1E-4EC5-AF45-A415D1FA6821}" type="presOf" srcId="{E2C5C715-EB18-43F9-8F89-209E50F7BA36}" destId="{11052F6B-9104-4D46-A3ED-1E11CA5E57E2}" srcOrd="0" destOrd="0" presId="urn:microsoft.com/office/officeart/2005/8/layout/process1"/>
    <dgm:cxn modelId="{EA500FCE-F836-4082-AC73-9C809D18712B}" type="presOf" srcId="{DB0D1143-F578-4388-8264-275146F1D102}" destId="{11052F6B-9104-4D46-A3ED-1E11CA5E57E2}" srcOrd="0" destOrd="1" presId="urn:microsoft.com/office/officeart/2005/8/layout/process1"/>
    <dgm:cxn modelId="{11737AD3-1D56-410D-AC37-95E132FCFBC1}" type="presOf" srcId="{68803DC0-188E-4005-A1E4-9C6CB1DFA683}" destId="{93E2C288-97B3-4D2C-BA44-9FEE0A5C7B50}" srcOrd="0" destOrd="0" presId="urn:microsoft.com/office/officeart/2005/8/layout/process1"/>
    <dgm:cxn modelId="{890F81D3-B043-492C-B460-C47B02362F3A}" type="presOf" srcId="{68803DC0-188E-4005-A1E4-9C6CB1DFA683}" destId="{9A985143-EA65-4763-8AA6-C26CF8D7F150}" srcOrd="1" destOrd="0" presId="urn:microsoft.com/office/officeart/2005/8/layout/process1"/>
    <dgm:cxn modelId="{662514E3-39EE-4D59-B35D-D0F6BC2F1B65}" type="presOf" srcId="{334B2E14-A119-4916-85A0-26821F7475AC}" destId="{11052F6B-9104-4D46-A3ED-1E11CA5E57E2}" srcOrd="0" destOrd="2" presId="urn:microsoft.com/office/officeart/2005/8/layout/process1"/>
    <dgm:cxn modelId="{EE17E2F1-5781-439A-A21B-F33EF4D5E9E8}" srcId="{2962BC88-6F7A-4ABD-8944-A95FE7E14F1E}" destId="{E2C5C715-EB18-43F9-8F89-209E50F7BA36}" srcOrd="1" destOrd="0" parTransId="{2715C36F-95B5-4948-9374-95775CE7C538}" sibTransId="{90A41DA3-FE41-4018-B9E9-7A6482EABE9D}"/>
    <dgm:cxn modelId="{90AF83F2-E059-4C2D-BD4A-57CFC2BDB4AE}" srcId="{2962BC88-6F7A-4ABD-8944-A95FE7E14F1E}" destId="{C1CE9F60-059B-4BF9-AB9C-89D5285B5EE9}" srcOrd="0" destOrd="0" parTransId="{DAE56A62-E4F8-46A0-B403-E85A39FB2CBC}" sibTransId="{68803DC0-188E-4005-A1E4-9C6CB1DFA683}"/>
    <dgm:cxn modelId="{130F19F8-F1BD-4D6D-AB5F-2260DA1AEC24}" type="presOf" srcId="{2962BC88-6F7A-4ABD-8944-A95FE7E14F1E}" destId="{E49AD279-7C19-4711-97F6-43EEF5DC6F49}" srcOrd="0" destOrd="0" presId="urn:microsoft.com/office/officeart/2005/8/layout/process1"/>
    <dgm:cxn modelId="{75DDA330-E448-4B99-915A-436D6B357945}" type="presParOf" srcId="{E49AD279-7C19-4711-97F6-43EEF5DC6F49}" destId="{D480C511-7001-497E-8959-05EE82C10F86}" srcOrd="0" destOrd="0" presId="urn:microsoft.com/office/officeart/2005/8/layout/process1"/>
    <dgm:cxn modelId="{6EDBD451-BB7D-40AC-BEE3-56CAFACD2EF9}" type="presParOf" srcId="{E49AD279-7C19-4711-97F6-43EEF5DC6F49}" destId="{93E2C288-97B3-4D2C-BA44-9FEE0A5C7B50}" srcOrd="1" destOrd="0" presId="urn:microsoft.com/office/officeart/2005/8/layout/process1"/>
    <dgm:cxn modelId="{4EF82617-AAA0-4E1D-974F-4C9AABB86244}" type="presParOf" srcId="{93E2C288-97B3-4D2C-BA44-9FEE0A5C7B50}" destId="{9A985143-EA65-4763-8AA6-C26CF8D7F150}" srcOrd="0" destOrd="0" presId="urn:microsoft.com/office/officeart/2005/8/layout/process1"/>
    <dgm:cxn modelId="{CD55311B-E65F-4CF6-94CF-1B027F565254}" type="presParOf" srcId="{E49AD279-7C19-4711-97F6-43EEF5DC6F49}" destId="{11052F6B-9104-4D46-A3ED-1E11CA5E57E2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F919B47-0789-4129-9BE7-869941735B56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IN"/>
        </a:p>
      </dgm:t>
    </dgm:pt>
    <dgm:pt modelId="{E66E161F-D0DF-420E-9D57-DFEAE4E7F3D7}">
      <dgm:prSet/>
      <dgm:spPr/>
      <dgm:t>
        <a:bodyPr/>
        <a:lstStyle/>
        <a:p>
          <a:r>
            <a:rPr lang="en-US"/>
            <a:t>Dependent variable(s)</a:t>
          </a:r>
          <a:endParaRPr lang="en-IN"/>
        </a:p>
      </dgm:t>
    </dgm:pt>
    <dgm:pt modelId="{13CD976B-B2BD-44AF-8312-D6C13E18841A}" type="parTrans" cxnId="{4D7B5FEC-C16D-4306-BF71-55CA5D36AA88}">
      <dgm:prSet/>
      <dgm:spPr/>
      <dgm:t>
        <a:bodyPr/>
        <a:lstStyle/>
        <a:p>
          <a:endParaRPr lang="en-IN"/>
        </a:p>
      </dgm:t>
    </dgm:pt>
    <dgm:pt modelId="{D4337065-5C20-4469-BC0D-1FA45DB3F02C}" type="sibTrans" cxnId="{4D7B5FEC-C16D-4306-BF71-55CA5D36AA88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 xmlns:a14="http://schemas.microsoft.com/office/drawing/2010/main">
      <mc:Choice Requires="a14">
        <dgm:pt modelId="{6058551D-6316-4FB7-805A-435A8A144180}">
          <dgm:prSet/>
          <dgm:spPr/>
          <dgm:t>
            <a:bodyPr/>
            <a:lstStyle/>
            <a:p>
              <a:r>
                <a:rPr lang="en-US"/>
                <a:t>Denoted by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b="0"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b="0" i="1">
                          <a:latin typeface="Cambria Math" panose="02040503050406030204" pitchFamily="18" charset="0"/>
                        </a:rPr>
                        <m:t>𝑌</m:t>
                      </m:r>
                    </m:e>
                    <m:sub>
                      <m:r>
                        <a:rPr lang="en-US" b="0" i="1"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lang="en-US" b="0" i="1">
                      <a:latin typeface="Cambria Math" panose="02040503050406030204" pitchFamily="18" charset="0"/>
                    </a:rPr>
                    <m:t>,</m:t>
                  </m:r>
                  <m:sSub>
                    <m:sSubPr>
                      <m:ctrlPr>
                        <a:rPr lang="en-US" b="0"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b="0" i="1">
                          <a:latin typeface="Cambria Math" panose="02040503050406030204" pitchFamily="18" charset="0"/>
                        </a:rPr>
                        <m:t>𝑌</m:t>
                      </m:r>
                    </m:e>
                    <m:sub>
                      <m:r>
                        <a:rPr lang="en-US" b="0" i="1"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r>
                    <a:rPr lang="en-US" b="0" i="1">
                      <a:latin typeface="Cambria Math" panose="02040503050406030204" pitchFamily="18" charset="0"/>
                    </a:rPr>
                    <m:t>…</m:t>
                  </m:r>
                  <m:sSub>
                    <m:sSubPr>
                      <m:ctrlPr>
                        <a:rPr lang="en-US" b="0"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b="0" i="1">
                          <a:latin typeface="Cambria Math" panose="02040503050406030204" pitchFamily="18" charset="0"/>
                        </a:rPr>
                        <m:t>𝑌</m:t>
                      </m:r>
                    </m:e>
                    <m:sub>
                      <m:r>
                        <a:rPr lang="en-US" b="0" i="1">
                          <a:latin typeface="Cambria Math" panose="02040503050406030204" pitchFamily="18" charset="0"/>
                        </a:rPr>
                        <m:t>𝑛</m:t>
                      </m:r>
                    </m:sub>
                  </m:sSub>
                </m:oMath>
              </a14:m>
              <a:endParaRPr lang="en-IN"/>
            </a:p>
          </dgm:t>
        </dgm:pt>
      </mc:Choice>
      <mc:Fallback xmlns="">
        <dgm:pt modelId="{6058551D-6316-4FB7-805A-435A8A144180}">
          <dgm:prSet/>
          <dgm:spPr/>
          <dgm:t>
            <a:bodyPr/>
            <a:lstStyle/>
            <a:p>
              <a:r>
                <a:rPr lang="en-US"/>
                <a:t>Denoted by </a:t>
              </a:r>
              <a:r>
                <a:rPr lang="en-US" b="0" i="0"/>
                <a:t>𝑌_1,𝑌_2…𝑌_𝑛</a:t>
              </a:r>
              <a:endParaRPr lang="en-IN"/>
            </a:p>
          </dgm:t>
        </dgm:pt>
      </mc:Fallback>
    </mc:AlternateContent>
    <dgm:pt modelId="{3AE78CCC-EDD1-4123-B624-628698F0AF0F}" type="parTrans" cxnId="{B95F88E5-F26B-4B30-A02D-46E5DDB96CBC}">
      <dgm:prSet/>
      <dgm:spPr/>
      <dgm:t>
        <a:bodyPr/>
        <a:lstStyle/>
        <a:p>
          <a:endParaRPr lang="en-IN"/>
        </a:p>
      </dgm:t>
    </dgm:pt>
    <dgm:pt modelId="{144EFD18-51A7-433C-90FE-E30D3A035A3E}" type="sibTrans" cxnId="{B95F88E5-F26B-4B30-A02D-46E5DDB96CBC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 xmlns:a14="http://schemas.microsoft.com/office/drawing/2010/main">
      <mc:Choice Requires="a14">
        <dgm:pt modelId="{6C2A8266-6724-4E4B-9BFD-9CF395028DD4}">
          <dgm:prSet/>
          <dgm:spPr/>
          <dgm:t>
            <a:bodyPr/>
            <a:lstStyle/>
            <a:p>
              <a:r>
                <a:rPr lang="en-IN"/>
                <a:t>Each of these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b="0"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b="0" i="1">
                          <a:latin typeface="Cambria Math" panose="02040503050406030204" pitchFamily="18" charset="0"/>
                        </a:rPr>
                        <m:t>𝑌</m:t>
                      </m:r>
                    </m:e>
                    <m:sub>
                      <m:r>
                        <a:rPr lang="en-US" b="0" i="1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</m:oMath>
              </a14:m>
              <a:r>
                <a:rPr lang="en-IN"/>
                <a:t> can be of size </a:t>
              </a:r>
              <a14:m>
                <m:oMath xmlns:m="http://schemas.openxmlformats.org/officeDocument/2006/math">
                  <m:r>
                    <a:rPr lang="en-US" b="0" i="1">
                      <a:latin typeface="Cambria Math" panose="02040503050406030204" pitchFamily="18" charset="0"/>
                    </a:rPr>
                    <m:t>𝑚</m:t>
                  </m:r>
                  <m:r>
                    <a:rPr lang="en-US" b="0" i="1">
                      <a:latin typeface="Cambria Math" panose="02040503050406030204" pitchFamily="18" charset="0"/>
                    </a:rPr>
                    <m:t>×1</m:t>
                  </m:r>
                </m:oMath>
              </a14:m>
              <a:endParaRPr lang="en-IN"/>
            </a:p>
          </dgm:t>
        </dgm:pt>
      </mc:Choice>
      <mc:Fallback xmlns="">
        <dgm:pt modelId="{6C2A8266-6724-4E4B-9BFD-9CF395028DD4}">
          <dgm:prSet/>
          <dgm:spPr/>
          <dgm:t>
            <a:bodyPr/>
            <a:lstStyle/>
            <a:p>
              <a:r>
                <a:rPr lang="en-IN"/>
                <a:t>Each of these </a:t>
              </a:r>
              <a:r>
                <a:rPr lang="en-US" b="0" i="0"/>
                <a:t>𝑌_𝑖</a:t>
              </a:r>
              <a:r>
                <a:rPr lang="en-IN"/>
                <a:t> can be of size </a:t>
              </a:r>
              <a:r>
                <a:rPr lang="en-US" b="0" i="0"/>
                <a:t>𝑚×1</a:t>
              </a:r>
              <a:endParaRPr lang="en-IN"/>
            </a:p>
          </dgm:t>
        </dgm:pt>
      </mc:Fallback>
    </mc:AlternateContent>
    <dgm:pt modelId="{ABFB2FF6-CC33-43E2-8374-F70205100101}" type="parTrans" cxnId="{09F65F1F-3E4A-409E-9152-E6914985E4AA}">
      <dgm:prSet/>
      <dgm:spPr/>
      <dgm:t>
        <a:bodyPr/>
        <a:lstStyle/>
        <a:p>
          <a:endParaRPr lang="en-IN"/>
        </a:p>
      </dgm:t>
    </dgm:pt>
    <dgm:pt modelId="{483886B1-B678-49FE-A972-4995976F0881}" type="sibTrans" cxnId="{09F65F1F-3E4A-409E-9152-E6914985E4AA}">
      <dgm:prSet/>
      <dgm:spPr/>
      <dgm:t>
        <a:bodyPr/>
        <a:lstStyle/>
        <a:p>
          <a:endParaRPr lang="en-IN"/>
        </a:p>
      </dgm:t>
    </dgm:pt>
    <dgm:pt modelId="{9F0218C6-A2A2-4FCA-AB81-153AE02AE6AC}">
      <dgm:prSet/>
      <dgm:spPr/>
      <dgm:t>
        <a:bodyPr/>
        <a:lstStyle/>
        <a:p>
          <a:r>
            <a:rPr lang="en-IN"/>
            <a:t>They are also known as Response variables, Regressands, Predicted variables or output variables</a:t>
          </a:r>
        </a:p>
      </dgm:t>
    </dgm:pt>
    <dgm:pt modelId="{15941FBC-DF06-4B58-BAFF-6D7DF5FD83C6}" type="parTrans" cxnId="{C6EB2180-B23C-4989-8BA1-4C6719BEC60F}">
      <dgm:prSet/>
      <dgm:spPr/>
      <dgm:t>
        <a:bodyPr/>
        <a:lstStyle/>
        <a:p>
          <a:endParaRPr lang="en-IN"/>
        </a:p>
      </dgm:t>
    </dgm:pt>
    <dgm:pt modelId="{5AC50EAF-A7FB-4D9D-B2E2-E0DAAFE65057}" type="sibTrans" cxnId="{C6EB2180-B23C-4989-8BA1-4C6719BEC60F}">
      <dgm:prSet/>
      <dgm:spPr/>
      <dgm:t>
        <a:bodyPr/>
        <a:lstStyle/>
        <a:p>
          <a:endParaRPr lang="en-IN"/>
        </a:p>
      </dgm:t>
    </dgm:pt>
    <dgm:pt modelId="{B71F276B-43B3-484E-A338-7CBBFCE54418}">
      <dgm:prSet/>
      <dgm:spPr/>
      <dgm:t>
        <a:bodyPr/>
        <a:lstStyle/>
        <a:p>
          <a:r>
            <a:rPr lang="en-IN"/>
            <a:t>Independent variables(s)</a:t>
          </a:r>
        </a:p>
      </dgm:t>
    </dgm:pt>
    <dgm:pt modelId="{CCDFF866-E88E-4FFF-9101-40991689C19D}" type="parTrans" cxnId="{66203D2A-FC50-4550-B6DF-E8CECBBBE638}">
      <dgm:prSet/>
      <dgm:spPr/>
      <dgm:t>
        <a:bodyPr/>
        <a:lstStyle/>
        <a:p>
          <a:endParaRPr lang="en-IN"/>
        </a:p>
      </dgm:t>
    </dgm:pt>
    <dgm:pt modelId="{78CD8504-C548-4481-AFDB-40C8ADBF309B}" type="sibTrans" cxnId="{66203D2A-FC50-4550-B6DF-E8CECBBBE638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 xmlns:a14="http://schemas.microsoft.com/office/drawing/2010/main">
      <mc:Choice Requires="a14">
        <dgm:pt modelId="{F8ED4F63-5896-46B7-B72D-D90BA6540EF6}">
          <dgm:prSet/>
          <dgm:spPr/>
          <dgm:t>
            <a:bodyPr/>
            <a:lstStyle/>
            <a:p>
              <a:r>
                <a:rPr lang="en-US"/>
                <a:t>Denoted by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b="0"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b="0" i="1">
                          <a:latin typeface="Cambria Math" panose="02040503050406030204" pitchFamily="18" charset="0"/>
                        </a:rPr>
                        <m:t>𝑋</m:t>
                      </m:r>
                    </m:e>
                    <m:sub>
                      <m:r>
                        <a:rPr lang="en-US" b="0" i="1"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lang="en-US" b="0" i="1">
                      <a:latin typeface="Cambria Math" panose="02040503050406030204" pitchFamily="18" charset="0"/>
                    </a:rPr>
                    <m:t>,</m:t>
                  </m:r>
                  <m:sSub>
                    <m:sSubPr>
                      <m:ctrlPr>
                        <a:rPr lang="en-US" b="0"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b="0" i="1">
                          <a:latin typeface="Cambria Math" panose="02040503050406030204" pitchFamily="18" charset="0"/>
                        </a:rPr>
                        <m:t>𝑋</m:t>
                      </m:r>
                    </m:e>
                    <m:sub>
                      <m:r>
                        <a:rPr lang="en-US" b="0" i="1"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r>
                    <a:rPr lang="en-US" b="0" i="1">
                      <a:latin typeface="Cambria Math" panose="02040503050406030204" pitchFamily="18" charset="0"/>
                    </a:rPr>
                    <m:t>…</m:t>
                  </m:r>
                  <m:sSub>
                    <m:sSubPr>
                      <m:ctrlPr>
                        <a:rPr lang="en-US" b="0"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b="0" i="1">
                          <a:latin typeface="Cambria Math" panose="02040503050406030204" pitchFamily="18" charset="0"/>
                        </a:rPr>
                        <m:t>𝑋</m:t>
                      </m:r>
                    </m:e>
                    <m:sub>
                      <m:r>
                        <a:rPr lang="en-US" b="0" i="1">
                          <a:latin typeface="Cambria Math" panose="02040503050406030204" pitchFamily="18" charset="0"/>
                        </a:rPr>
                        <m:t>𝑛</m:t>
                      </m:r>
                    </m:sub>
                  </m:sSub>
                </m:oMath>
              </a14:m>
              <a:endParaRPr lang="en-IN"/>
            </a:p>
          </dgm:t>
        </dgm:pt>
      </mc:Choice>
      <mc:Fallback xmlns="">
        <dgm:pt modelId="{F8ED4F63-5896-46B7-B72D-D90BA6540EF6}">
          <dgm:prSet/>
          <dgm:spPr/>
          <dgm:t>
            <a:bodyPr/>
            <a:lstStyle/>
            <a:p>
              <a:r>
                <a:rPr lang="en-US"/>
                <a:t>Denoted by </a:t>
              </a:r>
              <a:r>
                <a:rPr lang="en-US" b="0" i="0"/>
                <a:t>𝑋_1,𝑋_2…𝑋_𝑛</a:t>
              </a:r>
              <a:endParaRPr lang="en-IN"/>
            </a:p>
          </dgm:t>
        </dgm:pt>
      </mc:Fallback>
    </mc:AlternateContent>
    <dgm:pt modelId="{AD406754-7CA6-4E80-8C43-EF520144BA77}" type="parTrans" cxnId="{74F15772-C003-4198-89E5-5DFD95D8850A}">
      <dgm:prSet/>
      <dgm:spPr/>
      <dgm:t>
        <a:bodyPr/>
        <a:lstStyle/>
        <a:p>
          <a:endParaRPr lang="en-IN"/>
        </a:p>
      </dgm:t>
    </dgm:pt>
    <dgm:pt modelId="{D528D805-3458-4E04-BC05-76277DBD5E41}" type="sibTrans" cxnId="{74F15772-C003-4198-89E5-5DFD95D8850A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 xmlns:a14="http://schemas.microsoft.com/office/drawing/2010/main">
      <mc:Choice Requires="a14">
        <dgm:pt modelId="{CA2A64D2-1089-445C-9C00-DEE185112B6A}">
          <dgm:prSet/>
          <dgm:spPr/>
          <dgm:t>
            <a:bodyPr/>
            <a:lstStyle/>
            <a:p>
              <a:r>
                <a:rPr lang="en-IN"/>
                <a:t>Each of these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b="0"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b="0" i="1">
                          <a:latin typeface="Cambria Math" panose="02040503050406030204" pitchFamily="18" charset="0"/>
                        </a:rPr>
                        <m:t>𝑋</m:t>
                      </m:r>
                    </m:e>
                    <m:sub>
                      <m:r>
                        <a:rPr lang="en-US" b="0" i="1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</m:oMath>
              </a14:m>
              <a:r>
                <a:rPr lang="en-IN"/>
                <a:t> can be of size </a:t>
              </a:r>
              <a14:m>
                <m:oMath xmlns:m="http://schemas.openxmlformats.org/officeDocument/2006/math">
                  <m:r>
                    <a:rPr lang="en-US" b="0" i="1">
                      <a:latin typeface="Cambria Math" panose="02040503050406030204" pitchFamily="18" charset="0"/>
                    </a:rPr>
                    <m:t>𝑚</m:t>
                  </m:r>
                  <m:r>
                    <a:rPr lang="en-US" b="0" i="1">
                      <a:latin typeface="Cambria Math" panose="02040503050406030204" pitchFamily="18" charset="0"/>
                    </a:rPr>
                    <m:t>×1</m:t>
                  </m:r>
                </m:oMath>
              </a14:m>
              <a:endParaRPr lang="en-IN"/>
            </a:p>
          </dgm:t>
        </dgm:pt>
      </mc:Choice>
      <mc:Fallback xmlns="">
        <dgm:pt modelId="{CA2A64D2-1089-445C-9C00-DEE185112B6A}">
          <dgm:prSet/>
          <dgm:spPr/>
          <dgm:t>
            <a:bodyPr/>
            <a:lstStyle/>
            <a:p>
              <a:r>
                <a:rPr lang="en-IN"/>
                <a:t>Each of these </a:t>
              </a:r>
              <a:r>
                <a:rPr lang="en-US" b="0" i="0"/>
                <a:t>𝑋_𝑖</a:t>
              </a:r>
              <a:r>
                <a:rPr lang="en-IN"/>
                <a:t> can be of size </a:t>
              </a:r>
              <a:r>
                <a:rPr lang="en-US" b="0" i="0"/>
                <a:t>𝑚×1</a:t>
              </a:r>
              <a:endParaRPr lang="en-IN"/>
            </a:p>
          </dgm:t>
        </dgm:pt>
      </mc:Fallback>
    </mc:AlternateContent>
    <dgm:pt modelId="{41D931EB-C0F7-4A01-ADA9-9B1DE286A659}" type="parTrans" cxnId="{5586E582-70B8-41A7-A935-2B1C285711B6}">
      <dgm:prSet/>
      <dgm:spPr/>
      <dgm:t>
        <a:bodyPr/>
        <a:lstStyle/>
        <a:p>
          <a:endParaRPr lang="en-IN"/>
        </a:p>
      </dgm:t>
    </dgm:pt>
    <dgm:pt modelId="{94A1B6B4-6BFD-4D5C-A710-A95825CE434B}" type="sibTrans" cxnId="{5586E582-70B8-41A7-A935-2B1C285711B6}">
      <dgm:prSet/>
      <dgm:spPr/>
      <dgm:t>
        <a:bodyPr/>
        <a:lstStyle/>
        <a:p>
          <a:endParaRPr lang="en-IN"/>
        </a:p>
      </dgm:t>
    </dgm:pt>
    <dgm:pt modelId="{9C6D7146-B676-44CE-85FB-75AACF5CE787}">
      <dgm:prSet/>
      <dgm:spPr/>
      <dgm:t>
        <a:bodyPr/>
        <a:lstStyle/>
        <a:p>
          <a:r>
            <a:rPr lang="en-IN"/>
            <a:t>They are also known as Predictor variables, Regressors, Explanatory variables, input variables or features</a:t>
          </a:r>
        </a:p>
      </dgm:t>
    </dgm:pt>
    <dgm:pt modelId="{66F1AF08-FF10-4C8B-876B-8C73265FD3BF}" type="parTrans" cxnId="{15840081-19CE-48A9-AC55-AFDE782E73C1}">
      <dgm:prSet/>
      <dgm:spPr/>
      <dgm:t>
        <a:bodyPr/>
        <a:lstStyle/>
        <a:p>
          <a:endParaRPr lang="en-IN"/>
        </a:p>
      </dgm:t>
    </dgm:pt>
    <dgm:pt modelId="{85F6E815-71F4-4F5E-B824-4407F400FC81}" type="sibTrans" cxnId="{15840081-19CE-48A9-AC55-AFDE782E73C1}">
      <dgm:prSet/>
      <dgm:spPr/>
      <dgm:t>
        <a:bodyPr/>
        <a:lstStyle/>
        <a:p>
          <a:endParaRPr lang="en-IN"/>
        </a:p>
      </dgm:t>
    </dgm:pt>
    <dgm:pt modelId="{961FFCEE-4BDD-40BE-B5A0-BCF3F92075B9}" type="pres">
      <dgm:prSet presAssocID="{5F919B47-0789-4129-9BE7-869941735B56}" presName="linear" presStyleCnt="0">
        <dgm:presLayoutVars>
          <dgm:animLvl val="lvl"/>
          <dgm:resizeHandles val="exact"/>
        </dgm:presLayoutVars>
      </dgm:prSet>
      <dgm:spPr/>
    </dgm:pt>
    <dgm:pt modelId="{1D9028A5-31F0-4843-A557-43C3C76FD21F}" type="pres">
      <dgm:prSet presAssocID="{E66E161F-D0DF-420E-9D57-DFEAE4E7F3D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996FCC6-90E4-4EB2-A981-735AC5BDCD00}" type="pres">
      <dgm:prSet presAssocID="{E66E161F-D0DF-420E-9D57-DFEAE4E7F3D7}" presName="childText" presStyleLbl="revTx" presStyleIdx="0" presStyleCnt="2">
        <dgm:presLayoutVars>
          <dgm:bulletEnabled val="1"/>
        </dgm:presLayoutVars>
      </dgm:prSet>
      <dgm:spPr/>
    </dgm:pt>
    <dgm:pt modelId="{0A5D466E-BA8F-436B-A883-F262D446987C}" type="pres">
      <dgm:prSet presAssocID="{B71F276B-43B3-484E-A338-7CBBFCE5441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43DEC2F-9891-463F-88ED-DE24766023BE}" type="pres">
      <dgm:prSet presAssocID="{B71F276B-43B3-484E-A338-7CBBFCE54418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65F4616-76C5-4819-8C1E-6305E0301C91}" type="presOf" srcId="{B71F276B-43B3-484E-A338-7CBBFCE54418}" destId="{0A5D466E-BA8F-436B-A883-F262D446987C}" srcOrd="0" destOrd="0" presId="urn:microsoft.com/office/officeart/2005/8/layout/vList2"/>
    <dgm:cxn modelId="{09F65F1F-3E4A-409E-9152-E6914985E4AA}" srcId="{E66E161F-D0DF-420E-9D57-DFEAE4E7F3D7}" destId="{6C2A8266-6724-4E4B-9BFD-9CF395028DD4}" srcOrd="1" destOrd="0" parTransId="{ABFB2FF6-CC33-43E2-8374-F70205100101}" sibTransId="{483886B1-B678-49FE-A972-4995976F0881}"/>
    <dgm:cxn modelId="{66203D2A-FC50-4550-B6DF-E8CECBBBE638}" srcId="{5F919B47-0789-4129-9BE7-869941735B56}" destId="{B71F276B-43B3-484E-A338-7CBBFCE54418}" srcOrd="1" destOrd="0" parTransId="{CCDFF866-E88E-4FFF-9101-40991689C19D}" sibTransId="{78CD8504-C548-4481-AFDB-40C8ADBF309B}"/>
    <dgm:cxn modelId="{6A3BDF39-EAF1-423D-AF02-68702F85C6AD}" type="presOf" srcId="{5F919B47-0789-4129-9BE7-869941735B56}" destId="{961FFCEE-4BDD-40BE-B5A0-BCF3F92075B9}" srcOrd="0" destOrd="0" presId="urn:microsoft.com/office/officeart/2005/8/layout/vList2"/>
    <dgm:cxn modelId="{28DDAA41-023E-440F-94B6-1D2CC8939721}" type="presOf" srcId="{6C2A8266-6724-4E4B-9BFD-9CF395028DD4}" destId="{1996FCC6-90E4-4EB2-A981-735AC5BDCD00}" srcOrd="0" destOrd="1" presId="urn:microsoft.com/office/officeart/2005/8/layout/vList2"/>
    <dgm:cxn modelId="{5DCEDC42-B857-4E13-82F5-3D052A3159BF}" type="presOf" srcId="{CA2A64D2-1089-445C-9C00-DEE185112B6A}" destId="{243DEC2F-9891-463F-88ED-DE24766023BE}" srcOrd="0" destOrd="1" presId="urn:microsoft.com/office/officeart/2005/8/layout/vList2"/>
    <dgm:cxn modelId="{87486363-FC7D-485E-BE03-0311DC50820B}" type="presOf" srcId="{9C6D7146-B676-44CE-85FB-75AACF5CE787}" destId="{243DEC2F-9891-463F-88ED-DE24766023BE}" srcOrd="0" destOrd="2" presId="urn:microsoft.com/office/officeart/2005/8/layout/vList2"/>
    <dgm:cxn modelId="{E7FF5865-B29B-4019-8DD9-04A796316453}" type="presOf" srcId="{F8ED4F63-5896-46B7-B72D-D90BA6540EF6}" destId="{243DEC2F-9891-463F-88ED-DE24766023BE}" srcOrd="0" destOrd="0" presId="urn:microsoft.com/office/officeart/2005/8/layout/vList2"/>
    <dgm:cxn modelId="{74F15772-C003-4198-89E5-5DFD95D8850A}" srcId="{B71F276B-43B3-484E-A338-7CBBFCE54418}" destId="{F8ED4F63-5896-46B7-B72D-D90BA6540EF6}" srcOrd="0" destOrd="0" parTransId="{AD406754-7CA6-4E80-8C43-EF520144BA77}" sibTransId="{D528D805-3458-4E04-BC05-76277DBD5E41}"/>
    <dgm:cxn modelId="{C6EB2180-B23C-4989-8BA1-4C6719BEC60F}" srcId="{E66E161F-D0DF-420E-9D57-DFEAE4E7F3D7}" destId="{9F0218C6-A2A2-4FCA-AB81-153AE02AE6AC}" srcOrd="2" destOrd="0" parTransId="{15941FBC-DF06-4B58-BAFF-6D7DF5FD83C6}" sibTransId="{5AC50EAF-A7FB-4D9D-B2E2-E0DAAFE65057}"/>
    <dgm:cxn modelId="{15840081-19CE-48A9-AC55-AFDE782E73C1}" srcId="{B71F276B-43B3-484E-A338-7CBBFCE54418}" destId="{9C6D7146-B676-44CE-85FB-75AACF5CE787}" srcOrd="2" destOrd="0" parTransId="{66F1AF08-FF10-4C8B-876B-8C73265FD3BF}" sibTransId="{85F6E815-71F4-4F5E-B824-4407F400FC81}"/>
    <dgm:cxn modelId="{5586E582-70B8-41A7-A935-2B1C285711B6}" srcId="{B71F276B-43B3-484E-A338-7CBBFCE54418}" destId="{CA2A64D2-1089-445C-9C00-DEE185112B6A}" srcOrd="1" destOrd="0" parTransId="{41D931EB-C0F7-4A01-ADA9-9B1DE286A659}" sibTransId="{94A1B6B4-6BFD-4D5C-A710-A95825CE434B}"/>
    <dgm:cxn modelId="{D7500799-9826-41E6-A33F-3A92126A0292}" type="presOf" srcId="{6058551D-6316-4FB7-805A-435A8A144180}" destId="{1996FCC6-90E4-4EB2-A981-735AC5BDCD00}" srcOrd="0" destOrd="0" presId="urn:microsoft.com/office/officeart/2005/8/layout/vList2"/>
    <dgm:cxn modelId="{620DDAB0-ACEA-491D-A6FE-54E01EBE1194}" type="presOf" srcId="{9F0218C6-A2A2-4FCA-AB81-153AE02AE6AC}" destId="{1996FCC6-90E4-4EB2-A981-735AC5BDCD00}" srcOrd="0" destOrd="2" presId="urn:microsoft.com/office/officeart/2005/8/layout/vList2"/>
    <dgm:cxn modelId="{B95F88E5-F26B-4B30-A02D-46E5DDB96CBC}" srcId="{E66E161F-D0DF-420E-9D57-DFEAE4E7F3D7}" destId="{6058551D-6316-4FB7-805A-435A8A144180}" srcOrd="0" destOrd="0" parTransId="{3AE78CCC-EDD1-4123-B624-628698F0AF0F}" sibTransId="{144EFD18-51A7-433C-90FE-E30D3A035A3E}"/>
    <dgm:cxn modelId="{4D7B5FEC-C16D-4306-BF71-55CA5D36AA88}" srcId="{5F919B47-0789-4129-9BE7-869941735B56}" destId="{E66E161F-D0DF-420E-9D57-DFEAE4E7F3D7}" srcOrd="0" destOrd="0" parTransId="{13CD976B-B2BD-44AF-8312-D6C13E18841A}" sibTransId="{D4337065-5C20-4469-BC0D-1FA45DB3F02C}"/>
    <dgm:cxn modelId="{BD7A3CEF-8233-4A3F-AD47-C39D4113C84A}" type="presOf" srcId="{E66E161F-D0DF-420E-9D57-DFEAE4E7F3D7}" destId="{1D9028A5-31F0-4843-A557-43C3C76FD21F}" srcOrd="0" destOrd="0" presId="urn:microsoft.com/office/officeart/2005/8/layout/vList2"/>
    <dgm:cxn modelId="{BD5B2053-764C-46D0-BB4D-D3E870051427}" type="presParOf" srcId="{961FFCEE-4BDD-40BE-B5A0-BCF3F92075B9}" destId="{1D9028A5-31F0-4843-A557-43C3C76FD21F}" srcOrd="0" destOrd="0" presId="urn:microsoft.com/office/officeart/2005/8/layout/vList2"/>
    <dgm:cxn modelId="{C40703B4-E96D-43A8-8D65-EBF6750A50AE}" type="presParOf" srcId="{961FFCEE-4BDD-40BE-B5A0-BCF3F92075B9}" destId="{1996FCC6-90E4-4EB2-A981-735AC5BDCD00}" srcOrd="1" destOrd="0" presId="urn:microsoft.com/office/officeart/2005/8/layout/vList2"/>
    <dgm:cxn modelId="{925D668F-E01F-4B90-BCD0-9A7522B1CF52}" type="presParOf" srcId="{961FFCEE-4BDD-40BE-B5A0-BCF3F92075B9}" destId="{0A5D466E-BA8F-436B-A883-F262D446987C}" srcOrd="2" destOrd="0" presId="urn:microsoft.com/office/officeart/2005/8/layout/vList2"/>
    <dgm:cxn modelId="{D40BC367-F26D-4F45-80FE-88A93443DE44}" type="presParOf" srcId="{961FFCEE-4BDD-40BE-B5A0-BCF3F92075B9}" destId="{243DEC2F-9891-463F-88ED-DE24766023B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F919B47-0789-4129-9BE7-869941735B56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IN"/>
        </a:p>
      </dgm:t>
    </dgm:pt>
    <dgm:pt modelId="{E66E161F-D0DF-420E-9D57-DFEAE4E7F3D7}">
      <dgm:prSet/>
      <dgm:spPr/>
      <dgm:t>
        <a:bodyPr/>
        <a:lstStyle/>
        <a:p>
          <a:r>
            <a:rPr lang="en-US"/>
            <a:t>Dependent variable(s)</a:t>
          </a:r>
          <a:endParaRPr lang="en-IN"/>
        </a:p>
      </dgm:t>
    </dgm:pt>
    <dgm:pt modelId="{13CD976B-B2BD-44AF-8312-D6C13E18841A}" type="parTrans" cxnId="{4D7B5FEC-C16D-4306-BF71-55CA5D36AA88}">
      <dgm:prSet/>
      <dgm:spPr/>
      <dgm:t>
        <a:bodyPr/>
        <a:lstStyle/>
        <a:p>
          <a:endParaRPr lang="en-IN"/>
        </a:p>
      </dgm:t>
    </dgm:pt>
    <dgm:pt modelId="{D4337065-5C20-4469-BC0D-1FA45DB3F02C}" type="sibTrans" cxnId="{4D7B5FEC-C16D-4306-BF71-55CA5D36AA88}">
      <dgm:prSet/>
      <dgm:spPr/>
      <dgm:t>
        <a:bodyPr/>
        <a:lstStyle/>
        <a:p>
          <a:endParaRPr lang="en-IN"/>
        </a:p>
      </dgm:t>
    </dgm:pt>
    <dgm:pt modelId="{6058551D-6316-4FB7-805A-435A8A144180}">
      <dgm:prSet/>
      <dgm:spPr>
        <a:blipFill>
          <a:blip xmlns:r="http://schemas.openxmlformats.org/officeDocument/2006/relationships" r:embed="rId1"/>
          <a:stretch>
            <a:fillRect t="-5858" b="-7950"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3AE78CCC-EDD1-4123-B624-628698F0AF0F}" type="parTrans" cxnId="{B95F88E5-F26B-4B30-A02D-46E5DDB96CBC}">
      <dgm:prSet/>
      <dgm:spPr/>
      <dgm:t>
        <a:bodyPr/>
        <a:lstStyle/>
        <a:p>
          <a:endParaRPr lang="en-IN"/>
        </a:p>
      </dgm:t>
    </dgm:pt>
    <dgm:pt modelId="{144EFD18-51A7-433C-90FE-E30D3A035A3E}" type="sibTrans" cxnId="{B95F88E5-F26B-4B30-A02D-46E5DDB96CBC}">
      <dgm:prSet/>
      <dgm:spPr/>
      <dgm:t>
        <a:bodyPr/>
        <a:lstStyle/>
        <a:p>
          <a:endParaRPr lang="en-IN"/>
        </a:p>
      </dgm:t>
    </dgm:pt>
    <dgm:pt modelId="{6C2A8266-6724-4E4B-9BFD-9CF395028DD4}">
      <dgm:prSet/>
      <dgm:spPr/>
      <dgm:t>
        <a:bodyPr/>
        <a:lstStyle/>
        <a:p>
          <a:r>
            <a:rPr lang="en-IN">
              <a:noFill/>
            </a:rPr>
            <a:t> </a:t>
          </a:r>
        </a:p>
      </dgm:t>
    </dgm:pt>
    <dgm:pt modelId="{ABFB2FF6-CC33-43E2-8374-F70205100101}" type="parTrans" cxnId="{09F65F1F-3E4A-409E-9152-E6914985E4AA}">
      <dgm:prSet/>
      <dgm:spPr/>
      <dgm:t>
        <a:bodyPr/>
        <a:lstStyle/>
        <a:p>
          <a:endParaRPr lang="en-IN"/>
        </a:p>
      </dgm:t>
    </dgm:pt>
    <dgm:pt modelId="{483886B1-B678-49FE-A972-4995976F0881}" type="sibTrans" cxnId="{09F65F1F-3E4A-409E-9152-E6914985E4AA}">
      <dgm:prSet/>
      <dgm:spPr/>
      <dgm:t>
        <a:bodyPr/>
        <a:lstStyle/>
        <a:p>
          <a:endParaRPr lang="en-IN"/>
        </a:p>
      </dgm:t>
    </dgm:pt>
    <dgm:pt modelId="{9F0218C6-A2A2-4FCA-AB81-153AE02AE6AC}">
      <dgm:prSet/>
      <dgm:spPr/>
      <dgm:t>
        <a:bodyPr/>
        <a:lstStyle/>
        <a:p>
          <a:r>
            <a:rPr lang="en-IN">
              <a:noFill/>
            </a:rPr>
            <a:t> </a:t>
          </a:r>
        </a:p>
      </dgm:t>
    </dgm:pt>
    <dgm:pt modelId="{15941FBC-DF06-4B58-BAFF-6D7DF5FD83C6}" type="parTrans" cxnId="{C6EB2180-B23C-4989-8BA1-4C6719BEC60F}">
      <dgm:prSet/>
      <dgm:spPr/>
      <dgm:t>
        <a:bodyPr/>
        <a:lstStyle/>
        <a:p>
          <a:endParaRPr lang="en-IN"/>
        </a:p>
      </dgm:t>
    </dgm:pt>
    <dgm:pt modelId="{5AC50EAF-A7FB-4D9D-B2E2-E0DAAFE65057}" type="sibTrans" cxnId="{C6EB2180-B23C-4989-8BA1-4C6719BEC60F}">
      <dgm:prSet/>
      <dgm:spPr/>
      <dgm:t>
        <a:bodyPr/>
        <a:lstStyle/>
        <a:p>
          <a:endParaRPr lang="en-IN"/>
        </a:p>
      </dgm:t>
    </dgm:pt>
    <dgm:pt modelId="{B71F276B-43B3-484E-A338-7CBBFCE54418}">
      <dgm:prSet/>
      <dgm:spPr/>
      <dgm:t>
        <a:bodyPr/>
        <a:lstStyle/>
        <a:p>
          <a:r>
            <a:rPr lang="en-IN"/>
            <a:t>Independent variables(s)</a:t>
          </a:r>
        </a:p>
      </dgm:t>
    </dgm:pt>
    <dgm:pt modelId="{CCDFF866-E88E-4FFF-9101-40991689C19D}" type="parTrans" cxnId="{66203D2A-FC50-4550-B6DF-E8CECBBBE638}">
      <dgm:prSet/>
      <dgm:spPr/>
      <dgm:t>
        <a:bodyPr/>
        <a:lstStyle/>
        <a:p>
          <a:endParaRPr lang="en-IN"/>
        </a:p>
      </dgm:t>
    </dgm:pt>
    <dgm:pt modelId="{78CD8504-C548-4481-AFDB-40C8ADBF309B}" type="sibTrans" cxnId="{66203D2A-FC50-4550-B6DF-E8CECBBBE638}">
      <dgm:prSet/>
      <dgm:spPr/>
      <dgm:t>
        <a:bodyPr/>
        <a:lstStyle/>
        <a:p>
          <a:endParaRPr lang="en-IN"/>
        </a:p>
      </dgm:t>
    </dgm:pt>
    <dgm:pt modelId="{F8ED4F63-5896-46B7-B72D-D90BA6540EF6}">
      <dgm:prSet/>
      <dgm:spPr>
        <a:blipFill>
          <a:blip xmlns:r="http://schemas.openxmlformats.org/officeDocument/2006/relationships" r:embed="rId2"/>
          <a:stretch>
            <a:fillRect t="-5417" b="-7917"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AD406754-7CA6-4E80-8C43-EF520144BA77}" type="parTrans" cxnId="{74F15772-C003-4198-89E5-5DFD95D8850A}">
      <dgm:prSet/>
      <dgm:spPr/>
      <dgm:t>
        <a:bodyPr/>
        <a:lstStyle/>
        <a:p>
          <a:endParaRPr lang="en-IN"/>
        </a:p>
      </dgm:t>
    </dgm:pt>
    <dgm:pt modelId="{D528D805-3458-4E04-BC05-76277DBD5E41}" type="sibTrans" cxnId="{74F15772-C003-4198-89E5-5DFD95D8850A}">
      <dgm:prSet/>
      <dgm:spPr/>
      <dgm:t>
        <a:bodyPr/>
        <a:lstStyle/>
        <a:p>
          <a:endParaRPr lang="en-IN"/>
        </a:p>
      </dgm:t>
    </dgm:pt>
    <dgm:pt modelId="{CA2A64D2-1089-445C-9C00-DEE185112B6A}">
      <dgm:prSet/>
      <dgm:spPr/>
      <dgm:t>
        <a:bodyPr/>
        <a:lstStyle/>
        <a:p>
          <a:r>
            <a:rPr lang="en-IN">
              <a:noFill/>
            </a:rPr>
            <a:t> </a:t>
          </a:r>
        </a:p>
      </dgm:t>
    </dgm:pt>
    <dgm:pt modelId="{41D931EB-C0F7-4A01-ADA9-9B1DE286A659}" type="parTrans" cxnId="{5586E582-70B8-41A7-A935-2B1C285711B6}">
      <dgm:prSet/>
      <dgm:spPr/>
      <dgm:t>
        <a:bodyPr/>
        <a:lstStyle/>
        <a:p>
          <a:endParaRPr lang="en-IN"/>
        </a:p>
      </dgm:t>
    </dgm:pt>
    <dgm:pt modelId="{94A1B6B4-6BFD-4D5C-A710-A95825CE434B}" type="sibTrans" cxnId="{5586E582-70B8-41A7-A935-2B1C285711B6}">
      <dgm:prSet/>
      <dgm:spPr/>
      <dgm:t>
        <a:bodyPr/>
        <a:lstStyle/>
        <a:p>
          <a:endParaRPr lang="en-IN"/>
        </a:p>
      </dgm:t>
    </dgm:pt>
    <dgm:pt modelId="{9C6D7146-B676-44CE-85FB-75AACF5CE787}">
      <dgm:prSet/>
      <dgm:spPr/>
      <dgm:t>
        <a:bodyPr/>
        <a:lstStyle/>
        <a:p>
          <a:r>
            <a:rPr lang="en-IN">
              <a:noFill/>
            </a:rPr>
            <a:t> </a:t>
          </a:r>
        </a:p>
      </dgm:t>
    </dgm:pt>
    <dgm:pt modelId="{66F1AF08-FF10-4C8B-876B-8C73265FD3BF}" type="parTrans" cxnId="{15840081-19CE-48A9-AC55-AFDE782E73C1}">
      <dgm:prSet/>
      <dgm:spPr/>
      <dgm:t>
        <a:bodyPr/>
        <a:lstStyle/>
        <a:p>
          <a:endParaRPr lang="en-IN"/>
        </a:p>
      </dgm:t>
    </dgm:pt>
    <dgm:pt modelId="{85F6E815-71F4-4F5E-B824-4407F400FC81}" type="sibTrans" cxnId="{15840081-19CE-48A9-AC55-AFDE782E73C1}">
      <dgm:prSet/>
      <dgm:spPr/>
      <dgm:t>
        <a:bodyPr/>
        <a:lstStyle/>
        <a:p>
          <a:endParaRPr lang="en-IN"/>
        </a:p>
      </dgm:t>
    </dgm:pt>
    <dgm:pt modelId="{961FFCEE-4BDD-40BE-B5A0-BCF3F92075B9}" type="pres">
      <dgm:prSet presAssocID="{5F919B47-0789-4129-9BE7-869941735B56}" presName="linear" presStyleCnt="0">
        <dgm:presLayoutVars>
          <dgm:animLvl val="lvl"/>
          <dgm:resizeHandles val="exact"/>
        </dgm:presLayoutVars>
      </dgm:prSet>
      <dgm:spPr/>
    </dgm:pt>
    <dgm:pt modelId="{1D9028A5-31F0-4843-A557-43C3C76FD21F}" type="pres">
      <dgm:prSet presAssocID="{E66E161F-D0DF-420E-9D57-DFEAE4E7F3D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996FCC6-90E4-4EB2-A981-735AC5BDCD00}" type="pres">
      <dgm:prSet presAssocID="{E66E161F-D0DF-420E-9D57-DFEAE4E7F3D7}" presName="childText" presStyleLbl="revTx" presStyleIdx="0" presStyleCnt="2">
        <dgm:presLayoutVars>
          <dgm:bulletEnabled val="1"/>
        </dgm:presLayoutVars>
      </dgm:prSet>
      <dgm:spPr/>
    </dgm:pt>
    <dgm:pt modelId="{0A5D466E-BA8F-436B-A883-F262D446987C}" type="pres">
      <dgm:prSet presAssocID="{B71F276B-43B3-484E-A338-7CBBFCE5441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43DEC2F-9891-463F-88ED-DE24766023BE}" type="pres">
      <dgm:prSet presAssocID="{B71F276B-43B3-484E-A338-7CBBFCE54418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65F4616-76C5-4819-8C1E-6305E0301C91}" type="presOf" srcId="{B71F276B-43B3-484E-A338-7CBBFCE54418}" destId="{0A5D466E-BA8F-436B-A883-F262D446987C}" srcOrd="0" destOrd="0" presId="urn:microsoft.com/office/officeart/2005/8/layout/vList2"/>
    <dgm:cxn modelId="{09F65F1F-3E4A-409E-9152-E6914985E4AA}" srcId="{E66E161F-D0DF-420E-9D57-DFEAE4E7F3D7}" destId="{6C2A8266-6724-4E4B-9BFD-9CF395028DD4}" srcOrd="1" destOrd="0" parTransId="{ABFB2FF6-CC33-43E2-8374-F70205100101}" sibTransId="{483886B1-B678-49FE-A972-4995976F0881}"/>
    <dgm:cxn modelId="{66203D2A-FC50-4550-B6DF-E8CECBBBE638}" srcId="{5F919B47-0789-4129-9BE7-869941735B56}" destId="{B71F276B-43B3-484E-A338-7CBBFCE54418}" srcOrd="1" destOrd="0" parTransId="{CCDFF866-E88E-4FFF-9101-40991689C19D}" sibTransId="{78CD8504-C548-4481-AFDB-40C8ADBF309B}"/>
    <dgm:cxn modelId="{6A3BDF39-EAF1-423D-AF02-68702F85C6AD}" type="presOf" srcId="{5F919B47-0789-4129-9BE7-869941735B56}" destId="{961FFCEE-4BDD-40BE-B5A0-BCF3F92075B9}" srcOrd="0" destOrd="0" presId="urn:microsoft.com/office/officeart/2005/8/layout/vList2"/>
    <dgm:cxn modelId="{28DDAA41-023E-440F-94B6-1D2CC8939721}" type="presOf" srcId="{6C2A8266-6724-4E4B-9BFD-9CF395028DD4}" destId="{1996FCC6-90E4-4EB2-A981-735AC5BDCD00}" srcOrd="0" destOrd="1" presId="urn:microsoft.com/office/officeart/2005/8/layout/vList2"/>
    <dgm:cxn modelId="{5DCEDC42-B857-4E13-82F5-3D052A3159BF}" type="presOf" srcId="{CA2A64D2-1089-445C-9C00-DEE185112B6A}" destId="{243DEC2F-9891-463F-88ED-DE24766023BE}" srcOrd="0" destOrd="1" presId="urn:microsoft.com/office/officeart/2005/8/layout/vList2"/>
    <dgm:cxn modelId="{87486363-FC7D-485E-BE03-0311DC50820B}" type="presOf" srcId="{9C6D7146-B676-44CE-85FB-75AACF5CE787}" destId="{243DEC2F-9891-463F-88ED-DE24766023BE}" srcOrd="0" destOrd="2" presId="urn:microsoft.com/office/officeart/2005/8/layout/vList2"/>
    <dgm:cxn modelId="{E7FF5865-B29B-4019-8DD9-04A796316453}" type="presOf" srcId="{F8ED4F63-5896-46B7-B72D-D90BA6540EF6}" destId="{243DEC2F-9891-463F-88ED-DE24766023BE}" srcOrd="0" destOrd="0" presId="urn:microsoft.com/office/officeart/2005/8/layout/vList2"/>
    <dgm:cxn modelId="{74F15772-C003-4198-89E5-5DFD95D8850A}" srcId="{B71F276B-43B3-484E-A338-7CBBFCE54418}" destId="{F8ED4F63-5896-46B7-B72D-D90BA6540EF6}" srcOrd="0" destOrd="0" parTransId="{AD406754-7CA6-4E80-8C43-EF520144BA77}" sibTransId="{D528D805-3458-4E04-BC05-76277DBD5E41}"/>
    <dgm:cxn modelId="{C6EB2180-B23C-4989-8BA1-4C6719BEC60F}" srcId="{E66E161F-D0DF-420E-9D57-DFEAE4E7F3D7}" destId="{9F0218C6-A2A2-4FCA-AB81-153AE02AE6AC}" srcOrd="2" destOrd="0" parTransId="{15941FBC-DF06-4B58-BAFF-6D7DF5FD83C6}" sibTransId="{5AC50EAF-A7FB-4D9D-B2E2-E0DAAFE65057}"/>
    <dgm:cxn modelId="{15840081-19CE-48A9-AC55-AFDE782E73C1}" srcId="{B71F276B-43B3-484E-A338-7CBBFCE54418}" destId="{9C6D7146-B676-44CE-85FB-75AACF5CE787}" srcOrd="2" destOrd="0" parTransId="{66F1AF08-FF10-4C8B-876B-8C73265FD3BF}" sibTransId="{85F6E815-71F4-4F5E-B824-4407F400FC81}"/>
    <dgm:cxn modelId="{5586E582-70B8-41A7-A935-2B1C285711B6}" srcId="{B71F276B-43B3-484E-A338-7CBBFCE54418}" destId="{CA2A64D2-1089-445C-9C00-DEE185112B6A}" srcOrd="1" destOrd="0" parTransId="{41D931EB-C0F7-4A01-ADA9-9B1DE286A659}" sibTransId="{94A1B6B4-6BFD-4D5C-A710-A95825CE434B}"/>
    <dgm:cxn modelId="{D7500799-9826-41E6-A33F-3A92126A0292}" type="presOf" srcId="{6058551D-6316-4FB7-805A-435A8A144180}" destId="{1996FCC6-90E4-4EB2-A981-735AC5BDCD00}" srcOrd="0" destOrd="0" presId="urn:microsoft.com/office/officeart/2005/8/layout/vList2"/>
    <dgm:cxn modelId="{620DDAB0-ACEA-491D-A6FE-54E01EBE1194}" type="presOf" srcId="{9F0218C6-A2A2-4FCA-AB81-153AE02AE6AC}" destId="{1996FCC6-90E4-4EB2-A981-735AC5BDCD00}" srcOrd="0" destOrd="2" presId="urn:microsoft.com/office/officeart/2005/8/layout/vList2"/>
    <dgm:cxn modelId="{B95F88E5-F26B-4B30-A02D-46E5DDB96CBC}" srcId="{E66E161F-D0DF-420E-9D57-DFEAE4E7F3D7}" destId="{6058551D-6316-4FB7-805A-435A8A144180}" srcOrd="0" destOrd="0" parTransId="{3AE78CCC-EDD1-4123-B624-628698F0AF0F}" sibTransId="{144EFD18-51A7-433C-90FE-E30D3A035A3E}"/>
    <dgm:cxn modelId="{4D7B5FEC-C16D-4306-BF71-55CA5D36AA88}" srcId="{5F919B47-0789-4129-9BE7-869941735B56}" destId="{E66E161F-D0DF-420E-9D57-DFEAE4E7F3D7}" srcOrd="0" destOrd="0" parTransId="{13CD976B-B2BD-44AF-8312-D6C13E18841A}" sibTransId="{D4337065-5C20-4469-BC0D-1FA45DB3F02C}"/>
    <dgm:cxn modelId="{BD7A3CEF-8233-4A3F-AD47-C39D4113C84A}" type="presOf" srcId="{E66E161F-D0DF-420E-9D57-DFEAE4E7F3D7}" destId="{1D9028A5-31F0-4843-A557-43C3C76FD21F}" srcOrd="0" destOrd="0" presId="urn:microsoft.com/office/officeart/2005/8/layout/vList2"/>
    <dgm:cxn modelId="{BD5B2053-764C-46D0-BB4D-D3E870051427}" type="presParOf" srcId="{961FFCEE-4BDD-40BE-B5A0-BCF3F92075B9}" destId="{1D9028A5-31F0-4843-A557-43C3C76FD21F}" srcOrd="0" destOrd="0" presId="urn:microsoft.com/office/officeart/2005/8/layout/vList2"/>
    <dgm:cxn modelId="{C40703B4-E96D-43A8-8D65-EBF6750A50AE}" type="presParOf" srcId="{961FFCEE-4BDD-40BE-B5A0-BCF3F92075B9}" destId="{1996FCC6-90E4-4EB2-A981-735AC5BDCD00}" srcOrd="1" destOrd="0" presId="urn:microsoft.com/office/officeart/2005/8/layout/vList2"/>
    <dgm:cxn modelId="{925D668F-E01F-4B90-BCD0-9A7522B1CF52}" type="presParOf" srcId="{961FFCEE-4BDD-40BE-B5A0-BCF3F92075B9}" destId="{0A5D466E-BA8F-436B-A883-F262D446987C}" srcOrd="2" destOrd="0" presId="urn:microsoft.com/office/officeart/2005/8/layout/vList2"/>
    <dgm:cxn modelId="{D40BC367-F26D-4F45-80FE-88A93443DE44}" type="presParOf" srcId="{961FFCEE-4BDD-40BE-B5A0-BCF3F92075B9}" destId="{243DEC2F-9891-463F-88ED-DE24766023B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23125BB-A3AC-4EA7-A187-C6A62B595134}" type="doc">
      <dgm:prSet loTypeId="urn:microsoft.com/office/officeart/2005/8/layout/hierarchy6" loCatId="hierarchy" qsTypeId="urn:microsoft.com/office/officeart/2005/8/quickstyle/simple1#6" qsCatId="simple" csTypeId="urn:microsoft.com/office/officeart/2005/8/colors/colorful1#4" csCatId="colorful" phldr="1"/>
      <dgm:spPr/>
      <dgm:t>
        <a:bodyPr/>
        <a:lstStyle/>
        <a:p>
          <a:endParaRPr lang="en-IN"/>
        </a:p>
      </dgm:t>
    </dgm:pt>
    <dgm:pt modelId="{C1B3E1B8-97AA-40E1-A84A-051426C855E7}">
      <dgm:prSet/>
      <dgm:spPr/>
      <dgm:t>
        <a:bodyPr/>
        <a:lstStyle/>
        <a:p>
          <a:r>
            <a:rPr lang="en-IN"/>
            <a:t>Regression problems</a:t>
          </a:r>
        </a:p>
      </dgm:t>
    </dgm:pt>
    <dgm:pt modelId="{197D254E-BE42-4F79-9845-25374FC46B24}" type="parTrans" cxnId="{0349C746-58B5-498B-90F9-095413CA8C29}">
      <dgm:prSet/>
      <dgm:spPr/>
      <dgm:t>
        <a:bodyPr/>
        <a:lstStyle/>
        <a:p>
          <a:endParaRPr lang="en-IN"/>
        </a:p>
      </dgm:t>
    </dgm:pt>
    <dgm:pt modelId="{97EFE508-7B34-4CA4-8BE7-719902720A5D}" type="sibTrans" cxnId="{0349C746-58B5-498B-90F9-095413CA8C29}">
      <dgm:prSet/>
      <dgm:spPr/>
      <dgm:t>
        <a:bodyPr/>
        <a:lstStyle/>
        <a:p>
          <a:endParaRPr lang="en-IN"/>
        </a:p>
      </dgm:t>
    </dgm:pt>
    <dgm:pt modelId="{323117CC-76BC-4AD4-A416-6DD4E7E2CC4E}">
      <dgm:prSet/>
      <dgm:spPr/>
      <dgm:t>
        <a:bodyPr/>
        <a:lstStyle/>
        <a:p>
          <a:r>
            <a:rPr lang="en-IN"/>
            <a:t>Nature of relationship</a:t>
          </a:r>
        </a:p>
      </dgm:t>
    </dgm:pt>
    <dgm:pt modelId="{84229772-94BB-41B6-97C4-B623DEB4DD91}" type="parTrans" cxnId="{A2DC7377-291E-4389-81D3-AB1DA9A01438}">
      <dgm:prSet/>
      <dgm:spPr/>
      <dgm:t>
        <a:bodyPr/>
        <a:lstStyle/>
        <a:p>
          <a:endParaRPr lang="en-IN"/>
        </a:p>
      </dgm:t>
    </dgm:pt>
    <dgm:pt modelId="{196D41D5-89A2-43CE-A236-52863F0FFD24}" type="sibTrans" cxnId="{A2DC7377-291E-4389-81D3-AB1DA9A01438}">
      <dgm:prSet/>
      <dgm:spPr/>
      <dgm:t>
        <a:bodyPr/>
        <a:lstStyle/>
        <a:p>
          <a:endParaRPr lang="en-IN"/>
        </a:p>
      </dgm:t>
    </dgm:pt>
    <dgm:pt modelId="{AD0609C8-9373-4AF4-BF0F-403C98CD5BB7}">
      <dgm:prSet/>
      <dgm:spPr/>
      <dgm:t>
        <a:bodyPr/>
        <a:lstStyle/>
        <a:p>
          <a:r>
            <a:rPr lang="en-IN"/>
            <a:t>Linear </a:t>
          </a:r>
        </a:p>
      </dgm:t>
    </dgm:pt>
    <dgm:pt modelId="{C15414EB-FCE8-40C1-A137-FD9167D2B8DD}" type="parTrans" cxnId="{2055B5D5-78A8-4C9C-ABA2-133EED14F1B5}">
      <dgm:prSet/>
      <dgm:spPr/>
      <dgm:t>
        <a:bodyPr/>
        <a:lstStyle/>
        <a:p>
          <a:endParaRPr lang="en-IN"/>
        </a:p>
      </dgm:t>
    </dgm:pt>
    <dgm:pt modelId="{7693FD63-8D4C-4368-96BE-4FC1E1B70BC3}" type="sibTrans" cxnId="{2055B5D5-78A8-4C9C-ABA2-133EED14F1B5}">
      <dgm:prSet/>
      <dgm:spPr/>
      <dgm:t>
        <a:bodyPr/>
        <a:lstStyle/>
        <a:p>
          <a:endParaRPr lang="en-IN"/>
        </a:p>
      </dgm:t>
    </dgm:pt>
    <dgm:pt modelId="{ADD6E4D6-7D79-4897-8D3A-F74A9EC8AF36}">
      <dgm:prSet/>
      <dgm:spPr/>
      <dgm:t>
        <a:bodyPr/>
        <a:lstStyle/>
        <a:p>
          <a:r>
            <a:rPr lang="en-IN"/>
            <a:t>Non-linear</a:t>
          </a:r>
        </a:p>
      </dgm:t>
    </dgm:pt>
    <dgm:pt modelId="{129BF22B-7C94-44C1-B5E6-73156FE56725}" type="parTrans" cxnId="{ED65FCF4-FEAF-4451-AC71-64F83C0B719B}">
      <dgm:prSet/>
      <dgm:spPr/>
      <dgm:t>
        <a:bodyPr/>
        <a:lstStyle/>
        <a:p>
          <a:endParaRPr lang="en-IN"/>
        </a:p>
      </dgm:t>
    </dgm:pt>
    <dgm:pt modelId="{40F61475-7CB3-49DF-8FAE-F7CF44DEB405}" type="sibTrans" cxnId="{ED65FCF4-FEAF-4451-AC71-64F83C0B719B}">
      <dgm:prSet/>
      <dgm:spPr/>
      <dgm:t>
        <a:bodyPr/>
        <a:lstStyle/>
        <a:p>
          <a:endParaRPr lang="en-IN"/>
        </a:p>
      </dgm:t>
    </dgm:pt>
    <dgm:pt modelId="{830A1152-FD34-4303-AB90-6FD11AFB9348}">
      <dgm:prSet/>
      <dgm:spPr/>
      <dgm:t>
        <a:bodyPr/>
        <a:lstStyle/>
        <a:p>
          <a:r>
            <a:rPr lang="en-IN"/>
            <a:t>Number of dependent and independent variables</a:t>
          </a:r>
        </a:p>
      </dgm:t>
    </dgm:pt>
    <dgm:pt modelId="{82296AFC-9CD5-47A3-8B01-7BFC364ED984}" type="parTrans" cxnId="{B3488A45-FA83-48CB-9ADA-A1950F4AA328}">
      <dgm:prSet/>
      <dgm:spPr/>
      <dgm:t>
        <a:bodyPr/>
        <a:lstStyle/>
        <a:p>
          <a:endParaRPr lang="en-IN"/>
        </a:p>
      </dgm:t>
    </dgm:pt>
    <dgm:pt modelId="{A623720C-C244-4785-946B-0E9C03E0F0FF}" type="sibTrans" cxnId="{B3488A45-FA83-48CB-9ADA-A1950F4AA328}">
      <dgm:prSet/>
      <dgm:spPr/>
      <dgm:t>
        <a:bodyPr/>
        <a:lstStyle/>
        <a:p>
          <a:endParaRPr lang="en-IN"/>
        </a:p>
      </dgm:t>
    </dgm:pt>
    <dgm:pt modelId="{8E5030F3-F9F5-4F67-B70C-64BAC2AF7366}">
      <dgm:prSet/>
      <dgm:spPr/>
      <dgm:t>
        <a:bodyPr/>
        <a:lstStyle/>
        <a:p>
          <a:r>
            <a:rPr lang="en-IN"/>
            <a:t>Univariate</a:t>
          </a:r>
        </a:p>
      </dgm:t>
    </dgm:pt>
    <dgm:pt modelId="{33D30050-739E-4235-BE4D-228745D4AB1F}" type="parTrans" cxnId="{EDBF0755-1CF8-4E36-8611-338B2EEFBCBA}">
      <dgm:prSet/>
      <dgm:spPr/>
      <dgm:t>
        <a:bodyPr/>
        <a:lstStyle/>
        <a:p>
          <a:endParaRPr lang="en-IN"/>
        </a:p>
      </dgm:t>
    </dgm:pt>
    <dgm:pt modelId="{26555D2F-90DF-4F3B-B621-07FF97DEB8F7}" type="sibTrans" cxnId="{EDBF0755-1CF8-4E36-8611-338B2EEFBCBA}">
      <dgm:prSet/>
      <dgm:spPr/>
      <dgm:t>
        <a:bodyPr/>
        <a:lstStyle/>
        <a:p>
          <a:endParaRPr lang="en-IN"/>
        </a:p>
      </dgm:t>
    </dgm:pt>
    <dgm:pt modelId="{7B152372-E15B-406D-9957-AADBEA49367C}">
      <dgm:prSet/>
      <dgm:spPr/>
      <dgm:t>
        <a:bodyPr/>
        <a:lstStyle/>
        <a:p>
          <a:r>
            <a:rPr lang="en-IN"/>
            <a:t>One dependent and One independent</a:t>
          </a:r>
        </a:p>
      </dgm:t>
    </dgm:pt>
    <dgm:pt modelId="{B54B6327-6183-41BF-9728-7AB532C7C0DB}" type="parTrans" cxnId="{D0F9805F-6463-4989-B258-D69BF95A8E0D}">
      <dgm:prSet/>
      <dgm:spPr/>
      <dgm:t>
        <a:bodyPr/>
        <a:lstStyle/>
        <a:p>
          <a:endParaRPr lang="en-IN"/>
        </a:p>
      </dgm:t>
    </dgm:pt>
    <dgm:pt modelId="{1E7E2E35-68E5-474F-BA81-40D8FE57A6B5}" type="sibTrans" cxnId="{D0F9805F-6463-4989-B258-D69BF95A8E0D}">
      <dgm:prSet/>
      <dgm:spPr/>
      <dgm:t>
        <a:bodyPr/>
        <a:lstStyle/>
        <a:p>
          <a:endParaRPr lang="en-IN"/>
        </a:p>
      </dgm:t>
    </dgm:pt>
    <dgm:pt modelId="{1F519404-61BA-4768-A7BD-6D79935AAA50}">
      <dgm:prSet/>
      <dgm:spPr/>
      <dgm:t>
        <a:bodyPr/>
        <a:lstStyle/>
        <a:p>
          <a:r>
            <a:rPr lang="en-IN"/>
            <a:t>Multivariate</a:t>
          </a:r>
        </a:p>
      </dgm:t>
    </dgm:pt>
    <dgm:pt modelId="{511533DC-1AB6-40C4-BB22-BE0485506F7F}" type="parTrans" cxnId="{34C402F7-0A0C-4EB9-8201-7FCD106AF566}">
      <dgm:prSet/>
      <dgm:spPr/>
      <dgm:t>
        <a:bodyPr/>
        <a:lstStyle/>
        <a:p>
          <a:endParaRPr lang="en-IN"/>
        </a:p>
      </dgm:t>
    </dgm:pt>
    <dgm:pt modelId="{40CA5090-B78A-491E-87CE-73816B826AE3}" type="sibTrans" cxnId="{34C402F7-0A0C-4EB9-8201-7FCD106AF566}">
      <dgm:prSet/>
      <dgm:spPr/>
      <dgm:t>
        <a:bodyPr/>
        <a:lstStyle/>
        <a:p>
          <a:endParaRPr lang="en-IN"/>
        </a:p>
      </dgm:t>
    </dgm:pt>
    <dgm:pt modelId="{E8D44E83-972D-49D0-B082-A288ABD3C79E}">
      <dgm:prSet/>
      <dgm:spPr/>
      <dgm:t>
        <a:bodyPr/>
        <a:lstStyle/>
        <a:p>
          <a:r>
            <a:rPr lang="en-IN" dirty="0"/>
            <a:t>Multiple dependent and Multiple independent</a:t>
          </a:r>
        </a:p>
      </dgm:t>
    </dgm:pt>
    <dgm:pt modelId="{1EA94C2D-7FB1-4FF5-93E0-F7BCB6EE9006}" type="parTrans" cxnId="{1E7410F8-4A6F-4D29-BCD8-BEEDE183118A}">
      <dgm:prSet/>
      <dgm:spPr/>
      <dgm:t>
        <a:bodyPr/>
        <a:lstStyle/>
        <a:p>
          <a:endParaRPr lang="en-IN"/>
        </a:p>
      </dgm:t>
    </dgm:pt>
    <dgm:pt modelId="{AC5C2744-7D14-43AC-A9C5-D01386766E6D}" type="sibTrans" cxnId="{1E7410F8-4A6F-4D29-BCD8-BEEDE183118A}">
      <dgm:prSet/>
      <dgm:spPr/>
      <dgm:t>
        <a:bodyPr/>
        <a:lstStyle/>
        <a:p>
          <a:endParaRPr lang="en-IN"/>
        </a:p>
      </dgm:t>
    </dgm:pt>
    <dgm:pt modelId="{3BB015ED-6973-40BE-A9F5-7A3D6477E3FB}" type="pres">
      <dgm:prSet presAssocID="{623125BB-A3AC-4EA7-A187-C6A62B59513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80DCB5A-7DBD-4527-B2C3-95FA0010A609}" type="pres">
      <dgm:prSet presAssocID="{623125BB-A3AC-4EA7-A187-C6A62B595134}" presName="hierFlow" presStyleCnt="0"/>
      <dgm:spPr/>
    </dgm:pt>
    <dgm:pt modelId="{65169D55-3A10-4971-93F2-2F614912672F}" type="pres">
      <dgm:prSet presAssocID="{623125BB-A3AC-4EA7-A187-C6A62B59513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241D3A4-C743-4D07-9711-F8D1EBBBAED3}" type="pres">
      <dgm:prSet presAssocID="{C1B3E1B8-97AA-40E1-A84A-051426C855E7}" presName="Name14" presStyleCnt="0"/>
      <dgm:spPr/>
    </dgm:pt>
    <dgm:pt modelId="{3855DEEA-77FC-49A3-954B-51483F56648A}" type="pres">
      <dgm:prSet presAssocID="{C1B3E1B8-97AA-40E1-A84A-051426C855E7}" presName="level1Shape" presStyleLbl="node0" presStyleIdx="0" presStyleCnt="1" custScaleX="161051" custScaleY="161051" custLinFactNeighborX="-1867" custLinFactNeighborY="239">
        <dgm:presLayoutVars>
          <dgm:chPref val="3"/>
        </dgm:presLayoutVars>
      </dgm:prSet>
      <dgm:spPr/>
    </dgm:pt>
    <dgm:pt modelId="{C45A4E08-1084-4B97-ABC5-691CB247A79A}" type="pres">
      <dgm:prSet presAssocID="{C1B3E1B8-97AA-40E1-A84A-051426C855E7}" presName="hierChild2" presStyleCnt="0"/>
      <dgm:spPr/>
    </dgm:pt>
    <dgm:pt modelId="{F8AF0B03-96A9-4B0F-90AE-BE3B7BE76A68}" type="pres">
      <dgm:prSet presAssocID="{84229772-94BB-41B6-97C4-B623DEB4DD91}" presName="Name19" presStyleLbl="parChTrans1D2" presStyleIdx="0" presStyleCnt="2"/>
      <dgm:spPr/>
    </dgm:pt>
    <dgm:pt modelId="{7390D849-E249-4C43-AD92-410BDF11DDE0}" type="pres">
      <dgm:prSet presAssocID="{323117CC-76BC-4AD4-A416-6DD4E7E2CC4E}" presName="Name21" presStyleCnt="0"/>
      <dgm:spPr/>
    </dgm:pt>
    <dgm:pt modelId="{CF87E2D7-5F90-48AA-87FE-04EF36E54CEB}" type="pres">
      <dgm:prSet presAssocID="{323117CC-76BC-4AD4-A416-6DD4E7E2CC4E}" presName="level2Shape" presStyleLbl="node2" presStyleIdx="0" presStyleCnt="2" custScaleX="161051" custScaleY="161051" custLinFactNeighborX="-1867" custLinFactNeighborY="239"/>
      <dgm:spPr/>
    </dgm:pt>
    <dgm:pt modelId="{DD610F67-3E72-4D66-9D24-5448AA7B4F49}" type="pres">
      <dgm:prSet presAssocID="{323117CC-76BC-4AD4-A416-6DD4E7E2CC4E}" presName="hierChild3" presStyleCnt="0"/>
      <dgm:spPr/>
    </dgm:pt>
    <dgm:pt modelId="{BF104286-CDAC-4F56-B168-2881EC034DFE}" type="pres">
      <dgm:prSet presAssocID="{C15414EB-FCE8-40C1-A137-FD9167D2B8DD}" presName="Name19" presStyleLbl="parChTrans1D3" presStyleIdx="0" presStyleCnt="4"/>
      <dgm:spPr/>
    </dgm:pt>
    <dgm:pt modelId="{D11B39DC-3DAA-4528-8482-C07325C282A8}" type="pres">
      <dgm:prSet presAssocID="{AD0609C8-9373-4AF4-BF0F-403C98CD5BB7}" presName="Name21" presStyleCnt="0"/>
      <dgm:spPr/>
    </dgm:pt>
    <dgm:pt modelId="{F5B81328-1906-4085-B19A-2AFA6EF4E08B}" type="pres">
      <dgm:prSet presAssocID="{AD0609C8-9373-4AF4-BF0F-403C98CD5BB7}" presName="level2Shape" presStyleLbl="node3" presStyleIdx="0" presStyleCnt="4" custScaleX="161051" custScaleY="161051" custLinFactNeighborX="-1867" custLinFactNeighborY="239"/>
      <dgm:spPr/>
    </dgm:pt>
    <dgm:pt modelId="{2F50C1DF-A372-46D0-91D0-573EC17E700E}" type="pres">
      <dgm:prSet presAssocID="{AD0609C8-9373-4AF4-BF0F-403C98CD5BB7}" presName="hierChild3" presStyleCnt="0"/>
      <dgm:spPr/>
    </dgm:pt>
    <dgm:pt modelId="{B645384E-149E-4901-A554-C55B2F541B04}" type="pres">
      <dgm:prSet presAssocID="{129BF22B-7C94-44C1-B5E6-73156FE56725}" presName="Name19" presStyleLbl="parChTrans1D3" presStyleIdx="1" presStyleCnt="4"/>
      <dgm:spPr/>
    </dgm:pt>
    <dgm:pt modelId="{6E8C21BE-3892-4A1A-97F7-A5232F190F27}" type="pres">
      <dgm:prSet presAssocID="{ADD6E4D6-7D79-4897-8D3A-F74A9EC8AF36}" presName="Name21" presStyleCnt="0"/>
      <dgm:spPr/>
    </dgm:pt>
    <dgm:pt modelId="{7C44FC05-144E-427A-B82E-CE72DE02EFD3}" type="pres">
      <dgm:prSet presAssocID="{ADD6E4D6-7D79-4897-8D3A-F74A9EC8AF36}" presName="level2Shape" presStyleLbl="node3" presStyleIdx="1" presStyleCnt="4" custScaleX="161051" custScaleY="161051" custLinFactNeighborX="-1867" custLinFactNeighborY="239"/>
      <dgm:spPr/>
    </dgm:pt>
    <dgm:pt modelId="{F9820A67-B818-4ED2-B472-8635B93CB61C}" type="pres">
      <dgm:prSet presAssocID="{ADD6E4D6-7D79-4897-8D3A-F74A9EC8AF36}" presName="hierChild3" presStyleCnt="0"/>
      <dgm:spPr/>
    </dgm:pt>
    <dgm:pt modelId="{1D3486FF-EEF9-454E-9D02-734F15F057CE}" type="pres">
      <dgm:prSet presAssocID="{82296AFC-9CD5-47A3-8B01-7BFC364ED984}" presName="Name19" presStyleLbl="parChTrans1D2" presStyleIdx="1" presStyleCnt="2"/>
      <dgm:spPr/>
    </dgm:pt>
    <dgm:pt modelId="{F0C67C47-4EF5-4C64-BAAC-DF67173AF88D}" type="pres">
      <dgm:prSet presAssocID="{830A1152-FD34-4303-AB90-6FD11AFB9348}" presName="Name21" presStyleCnt="0"/>
      <dgm:spPr/>
    </dgm:pt>
    <dgm:pt modelId="{8E19CED1-07F3-4F4B-9E1A-74B1255EC404}" type="pres">
      <dgm:prSet presAssocID="{830A1152-FD34-4303-AB90-6FD11AFB9348}" presName="level2Shape" presStyleLbl="node2" presStyleIdx="1" presStyleCnt="2" custScaleX="161051" custScaleY="161051" custLinFactNeighborX="-1867" custLinFactNeighborY="239"/>
      <dgm:spPr/>
    </dgm:pt>
    <dgm:pt modelId="{EBA5FC1F-3886-498D-A0DB-AE94E6F6E859}" type="pres">
      <dgm:prSet presAssocID="{830A1152-FD34-4303-AB90-6FD11AFB9348}" presName="hierChild3" presStyleCnt="0"/>
      <dgm:spPr/>
    </dgm:pt>
    <dgm:pt modelId="{A534C272-60B1-404C-BCC5-1F9B3BA007C2}" type="pres">
      <dgm:prSet presAssocID="{33D30050-739E-4235-BE4D-228745D4AB1F}" presName="Name19" presStyleLbl="parChTrans1D3" presStyleIdx="2" presStyleCnt="4"/>
      <dgm:spPr/>
    </dgm:pt>
    <dgm:pt modelId="{2454BC3B-611A-4E4C-BD19-4F6EE177321C}" type="pres">
      <dgm:prSet presAssocID="{8E5030F3-F9F5-4F67-B70C-64BAC2AF7366}" presName="Name21" presStyleCnt="0"/>
      <dgm:spPr/>
    </dgm:pt>
    <dgm:pt modelId="{CC14AC29-CF65-4EC2-98F4-CA16485574E3}" type="pres">
      <dgm:prSet presAssocID="{8E5030F3-F9F5-4F67-B70C-64BAC2AF7366}" presName="level2Shape" presStyleLbl="node3" presStyleIdx="2" presStyleCnt="4" custScaleX="161051" custScaleY="161051" custLinFactNeighborX="-1867" custLinFactNeighborY="239"/>
      <dgm:spPr/>
    </dgm:pt>
    <dgm:pt modelId="{D416E35C-547F-46C5-861F-F827019234A7}" type="pres">
      <dgm:prSet presAssocID="{8E5030F3-F9F5-4F67-B70C-64BAC2AF7366}" presName="hierChild3" presStyleCnt="0"/>
      <dgm:spPr/>
    </dgm:pt>
    <dgm:pt modelId="{63740159-6356-43BD-9548-BC2862B5D211}" type="pres">
      <dgm:prSet presAssocID="{B54B6327-6183-41BF-9728-7AB532C7C0DB}" presName="Name19" presStyleLbl="parChTrans1D4" presStyleIdx="0" presStyleCnt="2"/>
      <dgm:spPr/>
    </dgm:pt>
    <dgm:pt modelId="{BEF171F9-C635-4EBB-9C3E-CAAF13CFD837}" type="pres">
      <dgm:prSet presAssocID="{7B152372-E15B-406D-9957-AADBEA49367C}" presName="Name21" presStyleCnt="0"/>
      <dgm:spPr/>
    </dgm:pt>
    <dgm:pt modelId="{20144153-307A-4D49-AE1A-A52E32DE0C2D}" type="pres">
      <dgm:prSet presAssocID="{7B152372-E15B-406D-9957-AADBEA49367C}" presName="level2Shape" presStyleLbl="node4" presStyleIdx="0" presStyleCnt="2" custScaleX="161051" custScaleY="161051" custLinFactNeighborX="-1867" custLinFactNeighborY="239"/>
      <dgm:spPr/>
    </dgm:pt>
    <dgm:pt modelId="{9D5DBF57-0D60-43DF-B382-1DE23E0FAB10}" type="pres">
      <dgm:prSet presAssocID="{7B152372-E15B-406D-9957-AADBEA49367C}" presName="hierChild3" presStyleCnt="0"/>
      <dgm:spPr/>
    </dgm:pt>
    <dgm:pt modelId="{5AB2CC64-B8A2-49B4-B5D9-DD8DCD2D7E4E}" type="pres">
      <dgm:prSet presAssocID="{511533DC-1AB6-40C4-BB22-BE0485506F7F}" presName="Name19" presStyleLbl="parChTrans1D3" presStyleIdx="3" presStyleCnt="4"/>
      <dgm:spPr/>
    </dgm:pt>
    <dgm:pt modelId="{31E11C73-291B-40B9-B207-AFB8685C1AE9}" type="pres">
      <dgm:prSet presAssocID="{1F519404-61BA-4768-A7BD-6D79935AAA50}" presName="Name21" presStyleCnt="0"/>
      <dgm:spPr/>
    </dgm:pt>
    <dgm:pt modelId="{C9A78E64-A690-4EC3-B134-F0B680D4BFAC}" type="pres">
      <dgm:prSet presAssocID="{1F519404-61BA-4768-A7BD-6D79935AAA50}" presName="level2Shape" presStyleLbl="node3" presStyleIdx="3" presStyleCnt="4" custScaleX="161051" custScaleY="161051" custLinFactNeighborX="-1867" custLinFactNeighborY="239"/>
      <dgm:spPr/>
    </dgm:pt>
    <dgm:pt modelId="{2BB28146-F20D-4EEE-A55C-6E1AFCA7D443}" type="pres">
      <dgm:prSet presAssocID="{1F519404-61BA-4768-A7BD-6D79935AAA50}" presName="hierChild3" presStyleCnt="0"/>
      <dgm:spPr/>
    </dgm:pt>
    <dgm:pt modelId="{DABF9EA9-01D3-4CD6-83E9-0175149D5ED4}" type="pres">
      <dgm:prSet presAssocID="{1EA94C2D-7FB1-4FF5-93E0-F7BCB6EE9006}" presName="Name19" presStyleLbl="parChTrans1D4" presStyleIdx="1" presStyleCnt="2"/>
      <dgm:spPr/>
    </dgm:pt>
    <dgm:pt modelId="{9BBF821D-172A-45D0-9AEF-E5D305290E15}" type="pres">
      <dgm:prSet presAssocID="{E8D44E83-972D-49D0-B082-A288ABD3C79E}" presName="Name21" presStyleCnt="0"/>
      <dgm:spPr/>
    </dgm:pt>
    <dgm:pt modelId="{8037536C-FA91-4072-B735-44A49CBA83EF}" type="pres">
      <dgm:prSet presAssocID="{E8D44E83-972D-49D0-B082-A288ABD3C79E}" presName="level2Shape" presStyleLbl="node4" presStyleIdx="1" presStyleCnt="2" custScaleX="161051" custScaleY="161051" custLinFactNeighborX="-3047"/>
      <dgm:spPr/>
    </dgm:pt>
    <dgm:pt modelId="{92C3E872-AE2D-46B2-B0EC-B608AA5ED888}" type="pres">
      <dgm:prSet presAssocID="{E8D44E83-972D-49D0-B082-A288ABD3C79E}" presName="hierChild3" presStyleCnt="0"/>
      <dgm:spPr/>
    </dgm:pt>
    <dgm:pt modelId="{2F9AD268-2916-4F8A-80DB-4DEE39EBE703}" type="pres">
      <dgm:prSet presAssocID="{623125BB-A3AC-4EA7-A187-C6A62B595134}" presName="bgShapesFlow" presStyleCnt="0"/>
      <dgm:spPr/>
    </dgm:pt>
  </dgm:ptLst>
  <dgm:cxnLst>
    <dgm:cxn modelId="{581A0D1C-135B-48BE-A117-B7BF444BD7B2}" type="presOf" srcId="{830A1152-FD34-4303-AB90-6FD11AFB9348}" destId="{8E19CED1-07F3-4F4B-9E1A-74B1255EC404}" srcOrd="0" destOrd="0" presId="urn:microsoft.com/office/officeart/2005/8/layout/hierarchy6"/>
    <dgm:cxn modelId="{28B1022A-E3D3-41E8-BE59-D1E994E2AA0D}" type="presOf" srcId="{C15414EB-FCE8-40C1-A137-FD9167D2B8DD}" destId="{BF104286-CDAC-4F56-B168-2881EC034DFE}" srcOrd="0" destOrd="0" presId="urn:microsoft.com/office/officeart/2005/8/layout/hierarchy6"/>
    <dgm:cxn modelId="{9C60DA32-0328-429C-AE00-1FF2195D9AF1}" type="presOf" srcId="{8E5030F3-F9F5-4F67-B70C-64BAC2AF7366}" destId="{CC14AC29-CF65-4EC2-98F4-CA16485574E3}" srcOrd="0" destOrd="0" presId="urn:microsoft.com/office/officeart/2005/8/layout/hierarchy6"/>
    <dgm:cxn modelId="{D0F9805F-6463-4989-B258-D69BF95A8E0D}" srcId="{8E5030F3-F9F5-4F67-B70C-64BAC2AF7366}" destId="{7B152372-E15B-406D-9957-AADBEA49367C}" srcOrd="0" destOrd="0" parTransId="{B54B6327-6183-41BF-9728-7AB532C7C0DB}" sibTransId="{1E7E2E35-68E5-474F-BA81-40D8FE57A6B5}"/>
    <dgm:cxn modelId="{24D83D42-F18F-44FA-A6B4-95A521078C28}" type="presOf" srcId="{1F519404-61BA-4768-A7BD-6D79935AAA50}" destId="{C9A78E64-A690-4EC3-B134-F0B680D4BFAC}" srcOrd="0" destOrd="0" presId="urn:microsoft.com/office/officeart/2005/8/layout/hierarchy6"/>
    <dgm:cxn modelId="{B3488A45-FA83-48CB-9ADA-A1950F4AA328}" srcId="{C1B3E1B8-97AA-40E1-A84A-051426C855E7}" destId="{830A1152-FD34-4303-AB90-6FD11AFB9348}" srcOrd="1" destOrd="0" parTransId="{82296AFC-9CD5-47A3-8B01-7BFC364ED984}" sibTransId="{A623720C-C244-4785-946B-0E9C03E0F0FF}"/>
    <dgm:cxn modelId="{7B25A246-2B70-41FE-8BB2-3DD071B3E93B}" type="presOf" srcId="{7B152372-E15B-406D-9957-AADBEA49367C}" destId="{20144153-307A-4D49-AE1A-A52E32DE0C2D}" srcOrd="0" destOrd="0" presId="urn:microsoft.com/office/officeart/2005/8/layout/hierarchy6"/>
    <dgm:cxn modelId="{0349C746-58B5-498B-90F9-095413CA8C29}" srcId="{623125BB-A3AC-4EA7-A187-C6A62B595134}" destId="{C1B3E1B8-97AA-40E1-A84A-051426C855E7}" srcOrd="0" destOrd="0" parTransId="{197D254E-BE42-4F79-9845-25374FC46B24}" sibTransId="{97EFE508-7B34-4CA4-8BE7-719902720A5D}"/>
    <dgm:cxn modelId="{2FC4FF4F-49FF-4288-82C2-CB6B37A5D22C}" type="presOf" srcId="{C1B3E1B8-97AA-40E1-A84A-051426C855E7}" destId="{3855DEEA-77FC-49A3-954B-51483F56648A}" srcOrd="0" destOrd="0" presId="urn:microsoft.com/office/officeart/2005/8/layout/hierarchy6"/>
    <dgm:cxn modelId="{AFACBF50-F0F9-411A-BFF6-A2AC265B5B6F}" type="presOf" srcId="{129BF22B-7C94-44C1-B5E6-73156FE56725}" destId="{B645384E-149E-4901-A554-C55B2F541B04}" srcOrd="0" destOrd="0" presId="urn:microsoft.com/office/officeart/2005/8/layout/hierarchy6"/>
    <dgm:cxn modelId="{EDBF0755-1CF8-4E36-8611-338B2EEFBCBA}" srcId="{830A1152-FD34-4303-AB90-6FD11AFB9348}" destId="{8E5030F3-F9F5-4F67-B70C-64BAC2AF7366}" srcOrd="0" destOrd="0" parTransId="{33D30050-739E-4235-BE4D-228745D4AB1F}" sibTransId="{26555D2F-90DF-4F3B-B621-07FF97DEB8F7}"/>
    <dgm:cxn modelId="{A2DC7377-291E-4389-81D3-AB1DA9A01438}" srcId="{C1B3E1B8-97AA-40E1-A84A-051426C855E7}" destId="{323117CC-76BC-4AD4-A416-6DD4E7E2CC4E}" srcOrd="0" destOrd="0" parTransId="{84229772-94BB-41B6-97C4-B623DEB4DD91}" sibTransId="{196D41D5-89A2-43CE-A236-52863F0FFD24}"/>
    <dgm:cxn modelId="{43C73E93-23EE-448E-AE5D-7D32334653EE}" type="presOf" srcId="{623125BB-A3AC-4EA7-A187-C6A62B595134}" destId="{3BB015ED-6973-40BE-A9F5-7A3D6477E3FB}" srcOrd="0" destOrd="0" presId="urn:microsoft.com/office/officeart/2005/8/layout/hierarchy6"/>
    <dgm:cxn modelId="{DAA31496-6113-481E-BD24-E955E82412DB}" type="presOf" srcId="{511533DC-1AB6-40C4-BB22-BE0485506F7F}" destId="{5AB2CC64-B8A2-49B4-B5D9-DD8DCD2D7E4E}" srcOrd="0" destOrd="0" presId="urn:microsoft.com/office/officeart/2005/8/layout/hierarchy6"/>
    <dgm:cxn modelId="{52586897-55A3-4272-B1E6-A574DD977662}" type="presOf" srcId="{AD0609C8-9373-4AF4-BF0F-403C98CD5BB7}" destId="{F5B81328-1906-4085-B19A-2AFA6EF4E08B}" srcOrd="0" destOrd="0" presId="urn:microsoft.com/office/officeart/2005/8/layout/hierarchy6"/>
    <dgm:cxn modelId="{BBC87FAE-DB57-40B5-B7F2-58A9D6B554A1}" type="presOf" srcId="{82296AFC-9CD5-47A3-8B01-7BFC364ED984}" destId="{1D3486FF-EEF9-454E-9D02-734F15F057CE}" srcOrd="0" destOrd="0" presId="urn:microsoft.com/office/officeart/2005/8/layout/hierarchy6"/>
    <dgm:cxn modelId="{47E977B5-8739-41C9-9A3C-E5B01E9D2D9B}" type="presOf" srcId="{323117CC-76BC-4AD4-A416-6DD4E7E2CC4E}" destId="{CF87E2D7-5F90-48AA-87FE-04EF36E54CEB}" srcOrd="0" destOrd="0" presId="urn:microsoft.com/office/officeart/2005/8/layout/hierarchy6"/>
    <dgm:cxn modelId="{6EB22EC8-317C-415B-8586-DEA55195789E}" type="presOf" srcId="{B54B6327-6183-41BF-9728-7AB532C7C0DB}" destId="{63740159-6356-43BD-9548-BC2862B5D211}" srcOrd="0" destOrd="0" presId="urn:microsoft.com/office/officeart/2005/8/layout/hierarchy6"/>
    <dgm:cxn modelId="{B9FFD6C8-1FCE-4525-95EC-8E8E33F653C0}" type="presOf" srcId="{ADD6E4D6-7D79-4897-8D3A-F74A9EC8AF36}" destId="{7C44FC05-144E-427A-B82E-CE72DE02EFD3}" srcOrd="0" destOrd="0" presId="urn:microsoft.com/office/officeart/2005/8/layout/hierarchy6"/>
    <dgm:cxn modelId="{A05ADECD-E2B6-43A3-925F-32E108C21FC0}" type="presOf" srcId="{1EA94C2D-7FB1-4FF5-93E0-F7BCB6EE9006}" destId="{DABF9EA9-01D3-4CD6-83E9-0175149D5ED4}" srcOrd="0" destOrd="0" presId="urn:microsoft.com/office/officeart/2005/8/layout/hierarchy6"/>
    <dgm:cxn modelId="{2055B5D5-78A8-4C9C-ABA2-133EED14F1B5}" srcId="{323117CC-76BC-4AD4-A416-6DD4E7E2CC4E}" destId="{AD0609C8-9373-4AF4-BF0F-403C98CD5BB7}" srcOrd="0" destOrd="0" parTransId="{C15414EB-FCE8-40C1-A137-FD9167D2B8DD}" sibTransId="{7693FD63-8D4C-4368-96BE-4FC1E1B70BC3}"/>
    <dgm:cxn modelId="{ED65FCF4-FEAF-4451-AC71-64F83C0B719B}" srcId="{323117CC-76BC-4AD4-A416-6DD4E7E2CC4E}" destId="{ADD6E4D6-7D79-4897-8D3A-F74A9EC8AF36}" srcOrd="1" destOrd="0" parTransId="{129BF22B-7C94-44C1-B5E6-73156FE56725}" sibTransId="{40F61475-7CB3-49DF-8FAE-F7CF44DEB405}"/>
    <dgm:cxn modelId="{EED535F6-D1F0-477A-A187-2BEDA09C7CA3}" type="presOf" srcId="{84229772-94BB-41B6-97C4-B623DEB4DD91}" destId="{F8AF0B03-96A9-4B0F-90AE-BE3B7BE76A68}" srcOrd="0" destOrd="0" presId="urn:microsoft.com/office/officeart/2005/8/layout/hierarchy6"/>
    <dgm:cxn modelId="{34C402F7-0A0C-4EB9-8201-7FCD106AF566}" srcId="{830A1152-FD34-4303-AB90-6FD11AFB9348}" destId="{1F519404-61BA-4768-A7BD-6D79935AAA50}" srcOrd="1" destOrd="0" parTransId="{511533DC-1AB6-40C4-BB22-BE0485506F7F}" sibTransId="{40CA5090-B78A-491E-87CE-73816B826AE3}"/>
    <dgm:cxn modelId="{1E7410F8-4A6F-4D29-BCD8-BEEDE183118A}" srcId="{1F519404-61BA-4768-A7BD-6D79935AAA50}" destId="{E8D44E83-972D-49D0-B082-A288ABD3C79E}" srcOrd="0" destOrd="0" parTransId="{1EA94C2D-7FB1-4FF5-93E0-F7BCB6EE9006}" sibTransId="{AC5C2744-7D14-43AC-A9C5-D01386766E6D}"/>
    <dgm:cxn modelId="{0FFB34F9-B6C0-4621-8E89-6676514A208C}" type="presOf" srcId="{33D30050-739E-4235-BE4D-228745D4AB1F}" destId="{A534C272-60B1-404C-BCC5-1F9B3BA007C2}" srcOrd="0" destOrd="0" presId="urn:microsoft.com/office/officeart/2005/8/layout/hierarchy6"/>
    <dgm:cxn modelId="{C350B7FE-9912-4471-82DA-44CF5B25E2C5}" type="presOf" srcId="{E8D44E83-972D-49D0-B082-A288ABD3C79E}" destId="{8037536C-FA91-4072-B735-44A49CBA83EF}" srcOrd="0" destOrd="0" presId="urn:microsoft.com/office/officeart/2005/8/layout/hierarchy6"/>
    <dgm:cxn modelId="{3D1FEA85-1F90-4BD6-B35C-61543F47C66C}" type="presParOf" srcId="{3BB015ED-6973-40BE-A9F5-7A3D6477E3FB}" destId="{F80DCB5A-7DBD-4527-B2C3-95FA0010A609}" srcOrd="0" destOrd="0" presId="urn:microsoft.com/office/officeart/2005/8/layout/hierarchy6"/>
    <dgm:cxn modelId="{E58F9721-1CE1-4816-8D2D-6F13F794372A}" type="presParOf" srcId="{F80DCB5A-7DBD-4527-B2C3-95FA0010A609}" destId="{65169D55-3A10-4971-93F2-2F614912672F}" srcOrd="0" destOrd="0" presId="urn:microsoft.com/office/officeart/2005/8/layout/hierarchy6"/>
    <dgm:cxn modelId="{D5A33AD6-B911-46FC-9EF9-6115B79616E5}" type="presParOf" srcId="{65169D55-3A10-4971-93F2-2F614912672F}" destId="{0241D3A4-C743-4D07-9711-F8D1EBBBAED3}" srcOrd="0" destOrd="0" presId="urn:microsoft.com/office/officeart/2005/8/layout/hierarchy6"/>
    <dgm:cxn modelId="{47351855-085E-47A7-ADE8-E452E708D133}" type="presParOf" srcId="{0241D3A4-C743-4D07-9711-F8D1EBBBAED3}" destId="{3855DEEA-77FC-49A3-954B-51483F56648A}" srcOrd="0" destOrd="0" presId="urn:microsoft.com/office/officeart/2005/8/layout/hierarchy6"/>
    <dgm:cxn modelId="{312B0584-DDC1-42AC-A287-39D568CF0A7D}" type="presParOf" srcId="{0241D3A4-C743-4D07-9711-F8D1EBBBAED3}" destId="{C45A4E08-1084-4B97-ABC5-691CB247A79A}" srcOrd="1" destOrd="0" presId="urn:microsoft.com/office/officeart/2005/8/layout/hierarchy6"/>
    <dgm:cxn modelId="{AC20EEB7-9211-4A25-886F-B499FE167D24}" type="presParOf" srcId="{C45A4E08-1084-4B97-ABC5-691CB247A79A}" destId="{F8AF0B03-96A9-4B0F-90AE-BE3B7BE76A68}" srcOrd="0" destOrd="0" presId="urn:microsoft.com/office/officeart/2005/8/layout/hierarchy6"/>
    <dgm:cxn modelId="{73E9C53F-50B4-4F19-B688-BE39D441F76E}" type="presParOf" srcId="{C45A4E08-1084-4B97-ABC5-691CB247A79A}" destId="{7390D849-E249-4C43-AD92-410BDF11DDE0}" srcOrd="1" destOrd="0" presId="urn:microsoft.com/office/officeart/2005/8/layout/hierarchy6"/>
    <dgm:cxn modelId="{BE08C8D6-755D-4A62-B5B4-E532EF4560D0}" type="presParOf" srcId="{7390D849-E249-4C43-AD92-410BDF11DDE0}" destId="{CF87E2D7-5F90-48AA-87FE-04EF36E54CEB}" srcOrd="0" destOrd="0" presId="urn:microsoft.com/office/officeart/2005/8/layout/hierarchy6"/>
    <dgm:cxn modelId="{0BDC5526-565C-4A4F-A2B7-2C161B5FC9A9}" type="presParOf" srcId="{7390D849-E249-4C43-AD92-410BDF11DDE0}" destId="{DD610F67-3E72-4D66-9D24-5448AA7B4F49}" srcOrd="1" destOrd="0" presId="urn:microsoft.com/office/officeart/2005/8/layout/hierarchy6"/>
    <dgm:cxn modelId="{0E10566E-36F5-48B9-9872-9B10DEE73042}" type="presParOf" srcId="{DD610F67-3E72-4D66-9D24-5448AA7B4F49}" destId="{BF104286-CDAC-4F56-B168-2881EC034DFE}" srcOrd="0" destOrd="0" presId="urn:microsoft.com/office/officeart/2005/8/layout/hierarchy6"/>
    <dgm:cxn modelId="{736CF76C-7D01-464C-AB18-9476B1833931}" type="presParOf" srcId="{DD610F67-3E72-4D66-9D24-5448AA7B4F49}" destId="{D11B39DC-3DAA-4528-8482-C07325C282A8}" srcOrd="1" destOrd="0" presId="urn:microsoft.com/office/officeart/2005/8/layout/hierarchy6"/>
    <dgm:cxn modelId="{2808BAC9-F7C0-452A-B2C0-9A719296D8BB}" type="presParOf" srcId="{D11B39DC-3DAA-4528-8482-C07325C282A8}" destId="{F5B81328-1906-4085-B19A-2AFA6EF4E08B}" srcOrd="0" destOrd="0" presId="urn:microsoft.com/office/officeart/2005/8/layout/hierarchy6"/>
    <dgm:cxn modelId="{1A6ACCB8-4749-4B5D-B0E0-F2561D727FA1}" type="presParOf" srcId="{D11B39DC-3DAA-4528-8482-C07325C282A8}" destId="{2F50C1DF-A372-46D0-91D0-573EC17E700E}" srcOrd="1" destOrd="0" presId="urn:microsoft.com/office/officeart/2005/8/layout/hierarchy6"/>
    <dgm:cxn modelId="{4A16E5CB-4C96-4EA6-9E56-7D35A28B790D}" type="presParOf" srcId="{DD610F67-3E72-4D66-9D24-5448AA7B4F49}" destId="{B645384E-149E-4901-A554-C55B2F541B04}" srcOrd="2" destOrd="0" presId="urn:microsoft.com/office/officeart/2005/8/layout/hierarchy6"/>
    <dgm:cxn modelId="{C12ACF23-FA3C-4C3D-A6C1-3AA1D1318699}" type="presParOf" srcId="{DD610F67-3E72-4D66-9D24-5448AA7B4F49}" destId="{6E8C21BE-3892-4A1A-97F7-A5232F190F27}" srcOrd="3" destOrd="0" presId="urn:microsoft.com/office/officeart/2005/8/layout/hierarchy6"/>
    <dgm:cxn modelId="{076C74E8-0842-4BDC-8068-5E6FE9A6D2FA}" type="presParOf" srcId="{6E8C21BE-3892-4A1A-97F7-A5232F190F27}" destId="{7C44FC05-144E-427A-B82E-CE72DE02EFD3}" srcOrd="0" destOrd="0" presId="urn:microsoft.com/office/officeart/2005/8/layout/hierarchy6"/>
    <dgm:cxn modelId="{2C383EB1-5179-4FCE-BACF-64783A6A2448}" type="presParOf" srcId="{6E8C21BE-3892-4A1A-97F7-A5232F190F27}" destId="{F9820A67-B818-4ED2-B472-8635B93CB61C}" srcOrd="1" destOrd="0" presId="urn:microsoft.com/office/officeart/2005/8/layout/hierarchy6"/>
    <dgm:cxn modelId="{796147AF-FC6A-4738-96D0-19946C973725}" type="presParOf" srcId="{C45A4E08-1084-4B97-ABC5-691CB247A79A}" destId="{1D3486FF-EEF9-454E-9D02-734F15F057CE}" srcOrd="2" destOrd="0" presId="urn:microsoft.com/office/officeart/2005/8/layout/hierarchy6"/>
    <dgm:cxn modelId="{8D3DC425-0809-4893-9486-8D62ABE46057}" type="presParOf" srcId="{C45A4E08-1084-4B97-ABC5-691CB247A79A}" destId="{F0C67C47-4EF5-4C64-BAAC-DF67173AF88D}" srcOrd="3" destOrd="0" presId="urn:microsoft.com/office/officeart/2005/8/layout/hierarchy6"/>
    <dgm:cxn modelId="{CA4389F6-625E-4814-BD03-6498A2E2E398}" type="presParOf" srcId="{F0C67C47-4EF5-4C64-BAAC-DF67173AF88D}" destId="{8E19CED1-07F3-4F4B-9E1A-74B1255EC404}" srcOrd="0" destOrd="0" presId="urn:microsoft.com/office/officeart/2005/8/layout/hierarchy6"/>
    <dgm:cxn modelId="{979900FD-152D-4708-9059-5D289DAE12EF}" type="presParOf" srcId="{F0C67C47-4EF5-4C64-BAAC-DF67173AF88D}" destId="{EBA5FC1F-3886-498D-A0DB-AE94E6F6E859}" srcOrd="1" destOrd="0" presId="urn:microsoft.com/office/officeart/2005/8/layout/hierarchy6"/>
    <dgm:cxn modelId="{83DC4FB7-1529-44ED-AF57-1AAC11C6047C}" type="presParOf" srcId="{EBA5FC1F-3886-498D-A0DB-AE94E6F6E859}" destId="{A534C272-60B1-404C-BCC5-1F9B3BA007C2}" srcOrd="0" destOrd="0" presId="urn:microsoft.com/office/officeart/2005/8/layout/hierarchy6"/>
    <dgm:cxn modelId="{C8AA65C4-8DA1-4C10-BF26-A51B5BFA88B2}" type="presParOf" srcId="{EBA5FC1F-3886-498D-A0DB-AE94E6F6E859}" destId="{2454BC3B-611A-4E4C-BD19-4F6EE177321C}" srcOrd="1" destOrd="0" presId="urn:microsoft.com/office/officeart/2005/8/layout/hierarchy6"/>
    <dgm:cxn modelId="{621F2562-315F-486A-9064-1446C577BD62}" type="presParOf" srcId="{2454BC3B-611A-4E4C-BD19-4F6EE177321C}" destId="{CC14AC29-CF65-4EC2-98F4-CA16485574E3}" srcOrd="0" destOrd="0" presId="urn:microsoft.com/office/officeart/2005/8/layout/hierarchy6"/>
    <dgm:cxn modelId="{FE2E618E-86C8-4AE4-A644-A8FA6E63F350}" type="presParOf" srcId="{2454BC3B-611A-4E4C-BD19-4F6EE177321C}" destId="{D416E35C-547F-46C5-861F-F827019234A7}" srcOrd="1" destOrd="0" presId="urn:microsoft.com/office/officeart/2005/8/layout/hierarchy6"/>
    <dgm:cxn modelId="{1AE0BF88-7B47-478A-B034-CFBB7AC54284}" type="presParOf" srcId="{D416E35C-547F-46C5-861F-F827019234A7}" destId="{63740159-6356-43BD-9548-BC2862B5D211}" srcOrd="0" destOrd="0" presId="urn:microsoft.com/office/officeart/2005/8/layout/hierarchy6"/>
    <dgm:cxn modelId="{845B023F-46BC-4D46-899C-8F6BD88A7383}" type="presParOf" srcId="{D416E35C-547F-46C5-861F-F827019234A7}" destId="{BEF171F9-C635-4EBB-9C3E-CAAF13CFD837}" srcOrd="1" destOrd="0" presId="urn:microsoft.com/office/officeart/2005/8/layout/hierarchy6"/>
    <dgm:cxn modelId="{624B799B-0619-4C89-8B1E-DDDE3D097882}" type="presParOf" srcId="{BEF171F9-C635-4EBB-9C3E-CAAF13CFD837}" destId="{20144153-307A-4D49-AE1A-A52E32DE0C2D}" srcOrd="0" destOrd="0" presId="urn:microsoft.com/office/officeart/2005/8/layout/hierarchy6"/>
    <dgm:cxn modelId="{3BE2CD64-5FF0-4481-83A5-000C0EB9086F}" type="presParOf" srcId="{BEF171F9-C635-4EBB-9C3E-CAAF13CFD837}" destId="{9D5DBF57-0D60-43DF-B382-1DE23E0FAB10}" srcOrd="1" destOrd="0" presId="urn:microsoft.com/office/officeart/2005/8/layout/hierarchy6"/>
    <dgm:cxn modelId="{2744FDBA-9156-44F5-A4A9-9DE037811D97}" type="presParOf" srcId="{EBA5FC1F-3886-498D-A0DB-AE94E6F6E859}" destId="{5AB2CC64-B8A2-49B4-B5D9-DD8DCD2D7E4E}" srcOrd="2" destOrd="0" presId="urn:microsoft.com/office/officeart/2005/8/layout/hierarchy6"/>
    <dgm:cxn modelId="{B7AA7927-0138-44FC-84E3-5792377AA9D3}" type="presParOf" srcId="{EBA5FC1F-3886-498D-A0DB-AE94E6F6E859}" destId="{31E11C73-291B-40B9-B207-AFB8685C1AE9}" srcOrd="3" destOrd="0" presId="urn:microsoft.com/office/officeart/2005/8/layout/hierarchy6"/>
    <dgm:cxn modelId="{ADF1858D-0610-47D8-AC80-81A6F0B0FE86}" type="presParOf" srcId="{31E11C73-291B-40B9-B207-AFB8685C1AE9}" destId="{C9A78E64-A690-4EC3-B134-F0B680D4BFAC}" srcOrd="0" destOrd="0" presId="urn:microsoft.com/office/officeart/2005/8/layout/hierarchy6"/>
    <dgm:cxn modelId="{9AA9F8E5-E2A4-46FC-B9FF-C3BBC207F063}" type="presParOf" srcId="{31E11C73-291B-40B9-B207-AFB8685C1AE9}" destId="{2BB28146-F20D-4EEE-A55C-6E1AFCA7D443}" srcOrd="1" destOrd="0" presId="urn:microsoft.com/office/officeart/2005/8/layout/hierarchy6"/>
    <dgm:cxn modelId="{441B3826-94C8-4104-A356-5A9F4BEBD5B6}" type="presParOf" srcId="{2BB28146-F20D-4EEE-A55C-6E1AFCA7D443}" destId="{DABF9EA9-01D3-4CD6-83E9-0175149D5ED4}" srcOrd="0" destOrd="0" presId="urn:microsoft.com/office/officeart/2005/8/layout/hierarchy6"/>
    <dgm:cxn modelId="{EFD27587-55E6-460D-8FC5-4ACB41A7C9AE}" type="presParOf" srcId="{2BB28146-F20D-4EEE-A55C-6E1AFCA7D443}" destId="{9BBF821D-172A-45D0-9AEF-E5D305290E15}" srcOrd="1" destOrd="0" presId="urn:microsoft.com/office/officeart/2005/8/layout/hierarchy6"/>
    <dgm:cxn modelId="{D5A6E133-B26B-4A5B-A978-F94D86F70500}" type="presParOf" srcId="{9BBF821D-172A-45D0-9AEF-E5D305290E15}" destId="{8037536C-FA91-4072-B735-44A49CBA83EF}" srcOrd="0" destOrd="0" presId="urn:microsoft.com/office/officeart/2005/8/layout/hierarchy6"/>
    <dgm:cxn modelId="{DA164856-C9F8-40E5-9760-676B4CAA8B10}" type="presParOf" srcId="{9BBF821D-172A-45D0-9AEF-E5D305290E15}" destId="{92C3E872-AE2D-46B2-B0EC-B608AA5ED888}" srcOrd="1" destOrd="0" presId="urn:microsoft.com/office/officeart/2005/8/layout/hierarchy6"/>
    <dgm:cxn modelId="{F152892B-1D2F-4A1F-A8D1-9588B2D010DC}" type="presParOf" srcId="{3BB015ED-6973-40BE-A9F5-7A3D6477E3FB}" destId="{2F9AD268-2916-4F8A-80DB-4DEE39EBE70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3F95A2A-E6C3-471C-8D26-24CBD060A291}" type="doc">
      <dgm:prSet loTypeId="urn:microsoft.com/office/officeart/2005/8/layout/hList1" loCatId="list" qsTypeId="urn:microsoft.com/office/officeart/2005/8/quickstyle/simple1#7" qsCatId="simple" csTypeId="urn:microsoft.com/office/officeart/2005/8/colors/colorful3#2" csCatId="colorful" phldr="1"/>
      <dgm:spPr/>
      <dgm:t>
        <a:bodyPr/>
        <a:lstStyle/>
        <a:p>
          <a:endParaRPr lang="en-IN"/>
        </a:p>
      </dgm:t>
    </dgm:pt>
    <dgm:pt modelId="{DA2C215C-4FFC-4B62-B64D-96868BCAE2DC}">
      <dgm:prSet/>
      <dgm:spPr/>
      <dgm:t>
        <a:bodyPr/>
        <a:lstStyle/>
        <a:p>
          <a:r>
            <a:rPr lang="en-US" dirty="0"/>
            <a:t>The following measures are used to validate the simple linear regression models</a:t>
          </a:r>
          <a:endParaRPr lang="en-IN" dirty="0"/>
        </a:p>
      </dgm:t>
    </dgm:pt>
    <dgm:pt modelId="{BB756FE1-B0E5-4D76-BD61-4252494AAA67}" type="parTrans" cxnId="{B9FFB408-8CFA-4A68-8636-154EE91F8029}">
      <dgm:prSet/>
      <dgm:spPr/>
      <dgm:t>
        <a:bodyPr/>
        <a:lstStyle/>
        <a:p>
          <a:endParaRPr lang="en-IN"/>
        </a:p>
      </dgm:t>
    </dgm:pt>
    <dgm:pt modelId="{ABF1C3A8-BE30-471C-B95A-3246714A4AB0}" type="sibTrans" cxnId="{B9FFB408-8CFA-4A68-8636-154EE91F8029}">
      <dgm:prSet/>
      <dgm:spPr/>
      <dgm:t>
        <a:bodyPr/>
        <a:lstStyle/>
        <a:p>
          <a:endParaRPr lang="en-IN"/>
        </a:p>
      </dgm:t>
    </dgm:pt>
    <dgm:pt modelId="{4B901DDD-3E57-45A4-AC90-74228D358A05}">
      <dgm:prSet/>
      <dgm:spPr/>
      <dgm:t>
        <a:bodyPr/>
        <a:lstStyle/>
        <a:p>
          <a:r>
            <a:rPr lang="en-US" dirty="0"/>
            <a:t>Co-efficient of determination (R-squared)</a:t>
          </a:r>
          <a:endParaRPr lang="en-IN" dirty="0"/>
        </a:p>
      </dgm:t>
    </dgm:pt>
    <dgm:pt modelId="{D0962395-7AE6-44CC-B684-1211F13EA0EC}" type="parTrans" cxnId="{ADB26BF4-1014-4457-90FC-A56AC61B27D0}">
      <dgm:prSet/>
      <dgm:spPr/>
      <dgm:t>
        <a:bodyPr/>
        <a:lstStyle/>
        <a:p>
          <a:endParaRPr lang="en-IN"/>
        </a:p>
      </dgm:t>
    </dgm:pt>
    <dgm:pt modelId="{C3548019-29C4-484F-9A6B-A0AA59A52EBB}" type="sibTrans" cxnId="{ADB26BF4-1014-4457-90FC-A56AC61B27D0}">
      <dgm:prSet/>
      <dgm:spPr/>
      <dgm:t>
        <a:bodyPr/>
        <a:lstStyle/>
        <a:p>
          <a:endParaRPr lang="en-IN"/>
        </a:p>
      </dgm:t>
    </dgm:pt>
    <dgm:pt modelId="{F944B6E0-8A85-472E-815A-3AC44008E91F}">
      <dgm:prSet/>
      <dgm:spPr/>
      <dgm:t>
        <a:bodyPr/>
        <a:lstStyle/>
        <a:p>
          <a:r>
            <a:rPr lang="en-US"/>
            <a:t>Hypothesis test for the regression coefficient</a:t>
          </a:r>
          <a:endParaRPr lang="en-IN"/>
        </a:p>
      </dgm:t>
    </dgm:pt>
    <dgm:pt modelId="{CA4A6D04-5CEB-4478-93BF-3DE321712595}" type="parTrans" cxnId="{DDEC6555-F51D-42FF-A712-C3D99463F6D1}">
      <dgm:prSet/>
      <dgm:spPr/>
      <dgm:t>
        <a:bodyPr/>
        <a:lstStyle/>
        <a:p>
          <a:endParaRPr lang="en-IN"/>
        </a:p>
      </dgm:t>
    </dgm:pt>
    <dgm:pt modelId="{CC4BB591-B925-4CB5-87B7-5E098E35BEC3}" type="sibTrans" cxnId="{DDEC6555-F51D-42FF-A712-C3D99463F6D1}">
      <dgm:prSet/>
      <dgm:spPr/>
      <dgm:t>
        <a:bodyPr/>
        <a:lstStyle/>
        <a:p>
          <a:endParaRPr lang="en-IN"/>
        </a:p>
      </dgm:t>
    </dgm:pt>
    <dgm:pt modelId="{7E519A6E-9661-4CE4-A619-965702966A64}">
      <dgm:prSet/>
      <dgm:spPr/>
      <dgm:t>
        <a:bodyPr/>
        <a:lstStyle/>
        <a:p>
          <a:r>
            <a:rPr lang="en-US"/>
            <a:t>Residual analysis to validate the regression model assumptions</a:t>
          </a:r>
          <a:endParaRPr lang="en-IN"/>
        </a:p>
      </dgm:t>
    </dgm:pt>
    <dgm:pt modelId="{3F7A2760-F9AD-4062-8A80-A644247D3A75}" type="parTrans" cxnId="{C0F69DF4-0E42-4BF1-BAE5-374509FA0C6B}">
      <dgm:prSet/>
      <dgm:spPr/>
      <dgm:t>
        <a:bodyPr/>
        <a:lstStyle/>
        <a:p>
          <a:endParaRPr lang="en-IN"/>
        </a:p>
      </dgm:t>
    </dgm:pt>
    <dgm:pt modelId="{D133E1BD-8125-47F4-A4A1-6B320CAC02A1}" type="sibTrans" cxnId="{C0F69DF4-0E42-4BF1-BAE5-374509FA0C6B}">
      <dgm:prSet/>
      <dgm:spPr/>
      <dgm:t>
        <a:bodyPr/>
        <a:lstStyle/>
        <a:p>
          <a:endParaRPr lang="en-IN"/>
        </a:p>
      </dgm:t>
    </dgm:pt>
    <dgm:pt modelId="{DBE0A204-FC63-4D49-A8B7-7AF80CF6336E}">
      <dgm:prSet/>
      <dgm:spPr/>
      <dgm:t>
        <a:bodyPr/>
        <a:lstStyle/>
        <a:p>
          <a:r>
            <a:rPr lang="en-US" dirty="0"/>
            <a:t>Outlier analysis, since the presence of outliers can significantly impact the regression parameters</a:t>
          </a:r>
          <a:endParaRPr lang="en-IN" dirty="0"/>
        </a:p>
      </dgm:t>
    </dgm:pt>
    <dgm:pt modelId="{C02C7133-3BF6-4A35-8A91-BA170A530E2C}" type="parTrans" cxnId="{DFCD7311-C45D-4F0C-8249-2A574CAA920D}">
      <dgm:prSet/>
      <dgm:spPr/>
      <dgm:t>
        <a:bodyPr/>
        <a:lstStyle/>
        <a:p>
          <a:endParaRPr lang="en-IN"/>
        </a:p>
      </dgm:t>
    </dgm:pt>
    <dgm:pt modelId="{59A3758C-A4B3-4BD8-852D-EF347EDC398D}" type="sibTrans" cxnId="{DFCD7311-C45D-4F0C-8249-2A574CAA920D}">
      <dgm:prSet/>
      <dgm:spPr/>
      <dgm:t>
        <a:bodyPr/>
        <a:lstStyle/>
        <a:p>
          <a:endParaRPr lang="en-IN"/>
        </a:p>
      </dgm:t>
    </dgm:pt>
    <dgm:pt modelId="{6D5F5279-62F3-4539-91A8-34336F36D93C}">
      <dgm:prSet/>
      <dgm:spPr/>
      <dgm:t>
        <a:bodyPr/>
        <a:lstStyle/>
        <a:p>
          <a:r>
            <a:rPr lang="en-US" dirty="0"/>
            <a:t>Analysis of variance for overall model validity (important for multiple linear regression)</a:t>
          </a:r>
          <a:endParaRPr lang="en-IN" dirty="0"/>
        </a:p>
      </dgm:t>
    </dgm:pt>
    <dgm:pt modelId="{A49DE1B9-F942-47E4-912B-A3CD1768794B}" type="parTrans" cxnId="{C86C5EE5-4FAB-4DF7-BDB7-5F43FA756558}">
      <dgm:prSet/>
      <dgm:spPr/>
      <dgm:t>
        <a:bodyPr/>
        <a:lstStyle/>
        <a:p>
          <a:endParaRPr lang="en-IN"/>
        </a:p>
      </dgm:t>
    </dgm:pt>
    <dgm:pt modelId="{1E2B4FC1-FBB7-4193-8F87-EB58CDF40001}" type="sibTrans" cxnId="{C86C5EE5-4FAB-4DF7-BDB7-5F43FA756558}">
      <dgm:prSet/>
      <dgm:spPr/>
      <dgm:t>
        <a:bodyPr/>
        <a:lstStyle/>
        <a:p>
          <a:endParaRPr lang="en-IN"/>
        </a:p>
      </dgm:t>
    </dgm:pt>
    <dgm:pt modelId="{7A7CCD20-CCD3-4430-AFF1-5E9B0D3BD137}" type="pres">
      <dgm:prSet presAssocID="{D3F95A2A-E6C3-471C-8D26-24CBD060A291}" presName="Name0" presStyleCnt="0">
        <dgm:presLayoutVars>
          <dgm:dir/>
          <dgm:animLvl val="lvl"/>
          <dgm:resizeHandles val="exact"/>
        </dgm:presLayoutVars>
      </dgm:prSet>
      <dgm:spPr/>
    </dgm:pt>
    <dgm:pt modelId="{93650F6F-0554-4F57-AE8D-19BAE311AEE2}" type="pres">
      <dgm:prSet presAssocID="{DA2C215C-4FFC-4B62-B64D-96868BCAE2DC}" presName="composite" presStyleCnt="0"/>
      <dgm:spPr/>
    </dgm:pt>
    <dgm:pt modelId="{D944CC0B-62EC-4E77-9ABA-4FAEB07304EF}" type="pres">
      <dgm:prSet presAssocID="{DA2C215C-4FFC-4B62-B64D-96868BCAE2DC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DA2F0642-1FD3-45D1-AC5E-47085B56B32F}" type="pres">
      <dgm:prSet presAssocID="{DA2C215C-4FFC-4B62-B64D-96868BCAE2DC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B9FFB408-8CFA-4A68-8636-154EE91F8029}" srcId="{D3F95A2A-E6C3-471C-8D26-24CBD060A291}" destId="{DA2C215C-4FFC-4B62-B64D-96868BCAE2DC}" srcOrd="0" destOrd="0" parTransId="{BB756FE1-B0E5-4D76-BD61-4252494AAA67}" sibTransId="{ABF1C3A8-BE30-471C-B95A-3246714A4AB0}"/>
    <dgm:cxn modelId="{DFCD7311-C45D-4F0C-8249-2A574CAA920D}" srcId="{DA2C215C-4FFC-4B62-B64D-96868BCAE2DC}" destId="{DBE0A204-FC63-4D49-A8B7-7AF80CF6336E}" srcOrd="3" destOrd="0" parTransId="{C02C7133-3BF6-4A35-8A91-BA170A530E2C}" sibTransId="{59A3758C-A4B3-4BD8-852D-EF347EDC398D}"/>
    <dgm:cxn modelId="{EFDDF064-A546-43AF-9BD0-E0D50CE608D1}" type="presOf" srcId="{4B901DDD-3E57-45A4-AC90-74228D358A05}" destId="{DA2F0642-1FD3-45D1-AC5E-47085B56B32F}" srcOrd="0" destOrd="0" presId="urn:microsoft.com/office/officeart/2005/8/layout/hList1"/>
    <dgm:cxn modelId="{B2D27570-5C68-494C-8881-CBAA56343C57}" type="presOf" srcId="{7E519A6E-9661-4CE4-A619-965702966A64}" destId="{DA2F0642-1FD3-45D1-AC5E-47085B56B32F}" srcOrd="0" destOrd="2" presId="urn:microsoft.com/office/officeart/2005/8/layout/hList1"/>
    <dgm:cxn modelId="{DDEC6555-F51D-42FF-A712-C3D99463F6D1}" srcId="{DA2C215C-4FFC-4B62-B64D-96868BCAE2DC}" destId="{F944B6E0-8A85-472E-815A-3AC44008E91F}" srcOrd="1" destOrd="0" parTransId="{CA4A6D04-5CEB-4478-93BF-3DE321712595}" sibTransId="{CC4BB591-B925-4CB5-87B7-5E098E35BEC3}"/>
    <dgm:cxn modelId="{A76DB27F-575F-4581-A9BB-256D041540A3}" type="presOf" srcId="{DBE0A204-FC63-4D49-A8B7-7AF80CF6336E}" destId="{DA2F0642-1FD3-45D1-AC5E-47085B56B32F}" srcOrd="0" destOrd="3" presId="urn:microsoft.com/office/officeart/2005/8/layout/hList1"/>
    <dgm:cxn modelId="{02D85D91-CDA7-41C4-8B69-70DD2DE461C9}" type="presOf" srcId="{D3F95A2A-E6C3-471C-8D26-24CBD060A291}" destId="{7A7CCD20-CCD3-4430-AFF1-5E9B0D3BD137}" srcOrd="0" destOrd="0" presId="urn:microsoft.com/office/officeart/2005/8/layout/hList1"/>
    <dgm:cxn modelId="{F7B746BC-BD49-4C01-BBBE-06E4A340C15B}" type="presOf" srcId="{6D5F5279-62F3-4539-91A8-34336F36D93C}" destId="{DA2F0642-1FD3-45D1-AC5E-47085B56B32F}" srcOrd="0" destOrd="4" presId="urn:microsoft.com/office/officeart/2005/8/layout/hList1"/>
    <dgm:cxn modelId="{C530F8D8-4D1F-4ABA-9B88-C7E02CB218EF}" type="presOf" srcId="{DA2C215C-4FFC-4B62-B64D-96868BCAE2DC}" destId="{D944CC0B-62EC-4E77-9ABA-4FAEB07304EF}" srcOrd="0" destOrd="0" presId="urn:microsoft.com/office/officeart/2005/8/layout/hList1"/>
    <dgm:cxn modelId="{C86C5EE5-4FAB-4DF7-BDB7-5F43FA756558}" srcId="{DA2C215C-4FFC-4B62-B64D-96868BCAE2DC}" destId="{6D5F5279-62F3-4539-91A8-34336F36D93C}" srcOrd="4" destOrd="0" parTransId="{A49DE1B9-F942-47E4-912B-A3CD1768794B}" sibTransId="{1E2B4FC1-FBB7-4193-8F87-EB58CDF40001}"/>
    <dgm:cxn modelId="{ADB26BF4-1014-4457-90FC-A56AC61B27D0}" srcId="{DA2C215C-4FFC-4B62-B64D-96868BCAE2DC}" destId="{4B901DDD-3E57-45A4-AC90-74228D358A05}" srcOrd="0" destOrd="0" parTransId="{D0962395-7AE6-44CC-B684-1211F13EA0EC}" sibTransId="{C3548019-29C4-484F-9A6B-A0AA59A52EBB}"/>
    <dgm:cxn modelId="{C0F69DF4-0E42-4BF1-BAE5-374509FA0C6B}" srcId="{DA2C215C-4FFC-4B62-B64D-96868BCAE2DC}" destId="{7E519A6E-9661-4CE4-A619-965702966A64}" srcOrd="2" destOrd="0" parTransId="{3F7A2760-F9AD-4062-8A80-A644247D3A75}" sibTransId="{D133E1BD-8125-47F4-A4A1-6B320CAC02A1}"/>
    <dgm:cxn modelId="{908166FD-591B-4B85-AA77-3E97CB7C52A3}" type="presOf" srcId="{F944B6E0-8A85-472E-815A-3AC44008E91F}" destId="{DA2F0642-1FD3-45D1-AC5E-47085B56B32F}" srcOrd="0" destOrd="1" presId="urn:microsoft.com/office/officeart/2005/8/layout/hList1"/>
    <dgm:cxn modelId="{AD8E92B5-174C-46E7-BDE1-48538F21A460}" type="presParOf" srcId="{7A7CCD20-CCD3-4430-AFF1-5E9B0D3BD137}" destId="{93650F6F-0554-4F57-AE8D-19BAE311AEE2}" srcOrd="0" destOrd="0" presId="urn:microsoft.com/office/officeart/2005/8/layout/hList1"/>
    <dgm:cxn modelId="{AB731301-645F-4C0D-A477-DD965FBF2135}" type="presParOf" srcId="{93650F6F-0554-4F57-AE8D-19BAE311AEE2}" destId="{D944CC0B-62EC-4E77-9ABA-4FAEB07304EF}" srcOrd="0" destOrd="0" presId="urn:microsoft.com/office/officeart/2005/8/layout/hList1"/>
    <dgm:cxn modelId="{4D9555BE-E9B2-4529-9F59-59C2E69E85BE}" type="presParOf" srcId="{93650F6F-0554-4F57-AE8D-19BAE311AEE2}" destId="{DA2F0642-1FD3-45D1-AC5E-47085B56B32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0F0A68C-6FB0-48C6-B974-F740BC746DE2}" type="doc">
      <dgm:prSet loTypeId="urn:microsoft.com/office/officeart/2005/8/layout/process5#1" loCatId="process" qsTypeId="urn:microsoft.com/office/officeart/2005/8/quickstyle/simple1#8" qsCatId="simple" csTypeId="urn:microsoft.com/office/officeart/2005/8/colors/accent2_2#1" csCatId="accent2"/>
      <dgm:spPr/>
      <dgm:t>
        <a:bodyPr/>
        <a:lstStyle/>
        <a:p>
          <a:endParaRPr lang="en-IN"/>
        </a:p>
      </dgm:t>
    </dgm:pt>
    <dgm:pt modelId="{23E0C3FE-DA48-455F-9A6A-AFA3BEA81CBA}">
      <dgm:prSet/>
      <dgm:spPr/>
      <dgm:t>
        <a:bodyPr/>
        <a:lstStyle/>
        <a:p>
          <a:r>
            <a:rPr lang="en-IN"/>
            <a:t>Collect/Extract Data</a:t>
          </a:r>
        </a:p>
      </dgm:t>
    </dgm:pt>
    <dgm:pt modelId="{F19B7FAB-99A8-4B28-9CF6-093BFBB73F82}" type="parTrans" cxnId="{A42C13C7-00A3-40F6-9790-E9F53335E99A}">
      <dgm:prSet/>
      <dgm:spPr/>
      <dgm:t>
        <a:bodyPr/>
        <a:lstStyle/>
        <a:p>
          <a:endParaRPr lang="en-IN"/>
        </a:p>
      </dgm:t>
    </dgm:pt>
    <dgm:pt modelId="{14471551-FCA8-4A8A-B48E-7813AC8143D6}" type="sibTrans" cxnId="{A42C13C7-00A3-40F6-9790-E9F53335E99A}">
      <dgm:prSet/>
      <dgm:spPr/>
      <dgm:t>
        <a:bodyPr/>
        <a:lstStyle/>
        <a:p>
          <a:endParaRPr lang="en-IN"/>
        </a:p>
      </dgm:t>
    </dgm:pt>
    <dgm:pt modelId="{6130E774-E21C-4647-8696-85F3E8F647FE}">
      <dgm:prSet/>
      <dgm:spPr/>
      <dgm:t>
        <a:bodyPr/>
        <a:lstStyle/>
        <a:p>
          <a:r>
            <a:rPr lang="en-IN"/>
            <a:t>Pre-Process the Data</a:t>
          </a:r>
        </a:p>
      </dgm:t>
    </dgm:pt>
    <dgm:pt modelId="{29F38932-3840-46CC-A2BC-7D0664D8C4A2}" type="parTrans" cxnId="{470BB343-CEF0-4D69-8D0E-64003616F17E}">
      <dgm:prSet/>
      <dgm:spPr/>
      <dgm:t>
        <a:bodyPr/>
        <a:lstStyle/>
        <a:p>
          <a:endParaRPr lang="en-IN"/>
        </a:p>
      </dgm:t>
    </dgm:pt>
    <dgm:pt modelId="{152F16A0-9169-4F52-AC6A-FFC70C3E03DF}" type="sibTrans" cxnId="{470BB343-CEF0-4D69-8D0E-64003616F17E}">
      <dgm:prSet/>
      <dgm:spPr/>
      <dgm:t>
        <a:bodyPr/>
        <a:lstStyle/>
        <a:p>
          <a:endParaRPr lang="en-IN"/>
        </a:p>
      </dgm:t>
    </dgm:pt>
    <dgm:pt modelId="{EEC53BF9-01FD-4D24-AE4D-282C692041A7}">
      <dgm:prSet/>
      <dgm:spPr/>
      <dgm:t>
        <a:bodyPr/>
        <a:lstStyle/>
        <a:p>
          <a:r>
            <a:rPr lang="en-US"/>
            <a:t>Dividing Data into Training and Validation Datasets</a:t>
          </a:r>
          <a:endParaRPr lang="en-IN"/>
        </a:p>
      </dgm:t>
    </dgm:pt>
    <dgm:pt modelId="{3E1A4176-C313-429A-AA98-A8205C241D82}" type="parTrans" cxnId="{7DAB749C-4603-4F38-B5CE-BC8AFF17862B}">
      <dgm:prSet/>
      <dgm:spPr/>
      <dgm:t>
        <a:bodyPr/>
        <a:lstStyle/>
        <a:p>
          <a:endParaRPr lang="en-IN"/>
        </a:p>
      </dgm:t>
    </dgm:pt>
    <dgm:pt modelId="{81AE6799-B559-4E50-A8B7-8AE35C171BC0}" type="sibTrans" cxnId="{7DAB749C-4603-4F38-B5CE-BC8AFF17862B}">
      <dgm:prSet/>
      <dgm:spPr/>
      <dgm:t>
        <a:bodyPr/>
        <a:lstStyle/>
        <a:p>
          <a:endParaRPr lang="en-IN"/>
        </a:p>
      </dgm:t>
    </dgm:pt>
    <dgm:pt modelId="{0A510CFD-B943-47BF-A3E0-D148AF2EB21A}">
      <dgm:prSet/>
      <dgm:spPr/>
      <dgm:t>
        <a:bodyPr/>
        <a:lstStyle/>
        <a:p>
          <a:r>
            <a:rPr lang="en-US"/>
            <a:t>Perform Descriptive Analytics or Data Exploration</a:t>
          </a:r>
          <a:endParaRPr lang="en-IN"/>
        </a:p>
      </dgm:t>
    </dgm:pt>
    <dgm:pt modelId="{F86A6227-BAA8-4EE9-A934-01015199B2A0}" type="parTrans" cxnId="{88E1C342-E057-4121-8FB0-28405B4C8C28}">
      <dgm:prSet/>
      <dgm:spPr/>
      <dgm:t>
        <a:bodyPr/>
        <a:lstStyle/>
        <a:p>
          <a:endParaRPr lang="en-IN"/>
        </a:p>
      </dgm:t>
    </dgm:pt>
    <dgm:pt modelId="{B75A07FA-D847-4340-B81B-76254D2BC657}" type="sibTrans" cxnId="{88E1C342-E057-4121-8FB0-28405B4C8C28}">
      <dgm:prSet/>
      <dgm:spPr/>
      <dgm:t>
        <a:bodyPr/>
        <a:lstStyle/>
        <a:p>
          <a:endParaRPr lang="en-IN"/>
        </a:p>
      </dgm:t>
    </dgm:pt>
    <dgm:pt modelId="{5312548E-D39D-497B-B118-CC1267415604}">
      <dgm:prSet/>
      <dgm:spPr/>
      <dgm:t>
        <a:bodyPr/>
        <a:lstStyle/>
        <a:p>
          <a:r>
            <a:rPr lang="en-IN"/>
            <a:t>Build the Model</a:t>
          </a:r>
        </a:p>
      </dgm:t>
    </dgm:pt>
    <dgm:pt modelId="{675FF527-5AD4-4721-B160-89BB9E8B99E0}" type="parTrans" cxnId="{B78F1FD9-EF24-40CF-B2C7-FD2DE8CC8876}">
      <dgm:prSet/>
      <dgm:spPr/>
      <dgm:t>
        <a:bodyPr/>
        <a:lstStyle/>
        <a:p>
          <a:endParaRPr lang="en-IN"/>
        </a:p>
      </dgm:t>
    </dgm:pt>
    <dgm:pt modelId="{3799B979-AB7D-4F99-B99D-641F4F70CEB1}" type="sibTrans" cxnId="{B78F1FD9-EF24-40CF-B2C7-FD2DE8CC8876}">
      <dgm:prSet/>
      <dgm:spPr/>
      <dgm:t>
        <a:bodyPr/>
        <a:lstStyle/>
        <a:p>
          <a:endParaRPr lang="en-IN"/>
        </a:p>
      </dgm:t>
    </dgm:pt>
    <dgm:pt modelId="{38F23C6A-2E7D-4010-A442-E2C04C916C38}">
      <dgm:prSet/>
      <dgm:spPr/>
      <dgm:t>
        <a:bodyPr/>
        <a:lstStyle/>
        <a:p>
          <a:r>
            <a:rPr lang="en-IN"/>
            <a:t>Perform Model Diagnostics</a:t>
          </a:r>
        </a:p>
      </dgm:t>
    </dgm:pt>
    <dgm:pt modelId="{495ED95F-FEA6-47D5-B067-B9028D2BE398}" type="parTrans" cxnId="{7B870A11-ADE0-4352-B9EC-325BC26863B4}">
      <dgm:prSet/>
      <dgm:spPr/>
      <dgm:t>
        <a:bodyPr/>
        <a:lstStyle/>
        <a:p>
          <a:endParaRPr lang="en-IN"/>
        </a:p>
      </dgm:t>
    </dgm:pt>
    <dgm:pt modelId="{65FFC127-39FD-4028-8818-B878C0CCB5F8}" type="sibTrans" cxnId="{7B870A11-ADE0-4352-B9EC-325BC26863B4}">
      <dgm:prSet/>
      <dgm:spPr/>
      <dgm:t>
        <a:bodyPr/>
        <a:lstStyle/>
        <a:p>
          <a:endParaRPr lang="en-IN"/>
        </a:p>
      </dgm:t>
    </dgm:pt>
    <dgm:pt modelId="{8EDE45C7-EE8F-4ACF-AF53-09CF8BEDD4D6}">
      <dgm:prSet/>
      <dgm:spPr/>
      <dgm:t>
        <a:bodyPr/>
        <a:lstStyle/>
        <a:p>
          <a:r>
            <a:rPr lang="en-US"/>
            <a:t>Validate the Model and Measure Model Accuracy</a:t>
          </a:r>
          <a:endParaRPr lang="en-IN"/>
        </a:p>
      </dgm:t>
    </dgm:pt>
    <dgm:pt modelId="{9BBBABB8-F454-421B-BAA6-D685EB32FC41}" type="parTrans" cxnId="{3D78D18E-11C1-4BE4-A9D5-680C8FAFBC02}">
      <dgm:prSet/>
      <dgm:spPr/>
      <dgm:t>
        <a:bodyPr/>
        <a:lstStyle/>
        <a:p>
          <a:endParaRPr lang="en-IN"/>
        </a:p>
      </dgm:t>
    </dgm:pt>
    <dgm:pt modelId="{BE77EA0E-A977-435A-B8E3-7F7B7CB2B87A}" type="sibTrans" cxnId="{3D78D18E-11C1-4BE4-A9D5-680C8FAFBC02}">
      <dgm:prSet/>
      <dgm:spPr/>
      <dgm:t>
        <a:bodyPr/>
        <a:lstStyle/>
        <a:p>
          <a:endParaRPr lang="en-IN"/>
        </a:p>
      </dgm:t>
    </dgm:pt>
    <dgm:pt modelId="{713241CC-862E-4BD7-B85F-17532202AF0A}">
      <dgm:prSet/>
      <dgm:spPr/>
      <dgm:t>
        <a:bodyPr/>
        <a:lstStyle/>
        <a:p>
          <a:r>
            <a:rPr lang="en-IN"/>
            <a:t>Decide on Model Deployment</a:t>
          </a:r>
        </a:p>
      </dgm:t>
    </dgm:pt>
    <dgm:pt modelId="{FE17EBB2-A70C-4564-A6CC-A458C0E9B5D0}" type="parTrans" cxnId="{DC85B167-71DE-4FAF-98E0-720F88BDCBB2}">
      <dgm:prSet/>
      <dgm:spPr/>
      <dgm:t>
        <a:bodyPr/>
        <a:lstStyle/>
        <a:p>
          <a:endParaRPr lang="en-IN"/>
        </a:p>
      </dgm:t>
    </dgm:pt>
    <dgm:pt modelId="{953B4B5C-BA12-449E-9234-582BA28F6B0F}" type="sibTrans" cxnId="{DC85B167-71DE-4FAF-98E0-720F88BDCBB2}">
      <dgm:prSet/>
      <dgm:spPr/>
      <dgm:t>
        <a:bodyPr/>
        <a:lstStyle/>
        <a:p>
          <a:endParaRPr lang="en-IN"/>
        </a:p>
      </dgm:t>
    </dgm:pt>
    <dgm:pt modelId="{D03C1A16-9F5E-4C48-B77B-29D83F944CAF}" type="pres">
      <dgm:prSet presAssocID="{50F0A68C-6FB0-48C6-B974-F740BC746DE2}" presName="diagram" presStyleCnt="0">
        <dgm:presLayoutVars>
          <dgm:dir/>
          <dgm:resizeHandles val="exact"/>
        </dgm:presLayoutVars>
      </dgm:prSet>
      <dgm:spPr/>
    </dgm:pt>
    <dgm:pt modelId="{296C705E-7CF2-45BF-B6DB-FBEFE7159EDF}" type="pres">
      <dgm:prSet presAssocID="{23E0C3FE-DA48-455F-9A6A-AFA3BEA81CBA}" presName="node" presStyleLbl="node1" presStyleIdx="0" presStyleCnt="8">
        <dgm:presLayoutVars>
          <dgm:bulletEnabled val="1"/>
        </dgm:presLayoutVars>
      </dgm:prSet>
      <dgm:spPr/>
    </dgm:pt>
    <dgm:pt modelId="{407C5BB1-2879-4CF8-B8BD-E0B5D111F9CA}" type="pres">
      <dgm:prSet presAssocID="{14471551-FCA8-4A8A-B48E-7813AC8143D6}" presName="sibTrans" presStyleLbl="sibTrans2D1" presStyleIdx="0" presStyleCnt="7"/>
      <dgm:spPr/>
    </dgm:pt>
    <dgm:pt modelId="{A3ACD567-3EF2-4AF4-BBFA-B1806C8E4584}" type="pres">
      <dgm:prSet presAssocID="{14471551-FCA8-4A8A-B48E-7813AC8143D6}" presName="connectorText" presStyleLbl="sibTrans2D1" presStyleIdx="0" presStyleCnt="7"/>
      <dgm:spPr/>
    </dgm:pt>
    <dgm:pt modelId="{4F763AB3-E2C2-4A81-95FC-FD94693FD163}" type="pres">
      <dgm:prSet presAssocID="{6130E774-E21C-4647-8696-85F3E8F647FE}" presName="node" presStyleLbl="node1" presStyleIdx="1" presStyleCnt="8">
        <dgm:presLayoutVars>
          <dgm:bulletEnabled val="1"/>
        </dgm:presLayoutVars>
      </dgm:prSet>
      <dgm:spPr/>
    </dgm:pt>
    <dgm:pt modelId="{50FC7D62-AC98-498D-9EAF-B702147DD843}" type="pres">
      <dgm:prSet presAssocID="{152F16A0-9169-4F52-AC6A-FFC70C3E03DF}" presName="sibTrans" presStyleLbl="sibTrans2D1" presStyleIdx="1" presStyleCnt="7"/>
      <dgm:spPr/>
    </dgm:pt>
    <dgm:pt modelId="{EBB273B3-4B2A-4A8D-B35A-FA57B3898C07}" type="pres">
      <dgm:prSet presAssocID="{152F16A0-9169-4F52-AC6A-FFC70C3E03DF}" presName="connectorText" presStyleLbl="sibTrans2D1" presStyleIdx="1" presStyleCnt="7"/>
      <dgm:spPr/>
    </dgm:pt>
    <dgm:pt modelId="{0EB3C207-6CC1-4315-8A2F-6BA70730E8E8}" type="pres">
      <dgm:prSet presAssocID="{EEC53BF9-01FD-4D24-AE4D-282C692041A7}" presName="node" presStyleLbl="node1" presStyleIdx="2" presStyleCnt="8">
        <dgm:presLayoutVars>
          <dgm:bulletEnabled val="1"/>
        </dgm:presLayoutVars>
      </dgm:prSet>
      <dgm:spPr/>
    </dgm:pt>
    <dgm:pt modelId="{A5705849-72E3-4BCA-9BB3-87DF590CCF8A}" type="pres">
      <dgm:prSet presAssocID="{81AE6799-B559-4E50-A8B7-8AE35C171BC0}" presName="sibTrans" presStyleLbl="sibTrans2D1" presStyleIdx="2" presStyleCnt="7"/>
      <dgm:spPr/>
    </dgm:pt>
    <dgm:pt modelId="{2EAF2D49-82B5-448D-8405-74F1E05A6FB4}" type="pres">
      <dgm:prSet presAssocID="{81AE6799-B559-4E50-A8B7-8AE35C171BC0}" presName="connectorText" presStyleLbl="sibTrans2D1" presStyleIdx="2" presStyleCnt="7"/>
      <dgm:spPr/>
    </dgm:pt>
    <dgm:pt modelId="{D59D77F8-4F0C-4637-8C65-378F5E086223}" type="pres">
      <dgm:prSet presAssocID="{0A510CFD-B943-47BF-A3E0-D148AF2EB21A}" presName="node" presStyleLbl="node1" presStyleIdx="3" presStyleCnt="8">
        <dgm:presLayoutVars>
          <dgm:bulletEnabled val="1"/>
        </dgm:presLayoutVars>
      </dgm:prSet>
      <dgm:spPr/>
    </dgm:pt>
    <dgm:pt modelId="{E26E0690-D1B1-49DB-B56F-3E70D17595D3}" type="pres">
      <dgm:prSet presAssocID="{B75A07FA-D847-4340-B81B-76254D2BC657}" presName="sibTrans" presStyleLbl="sibTrans2D1" presStyleIdx="3" presStyleCnt="7"/>
      <dgm:spPr/>
    </dgm:pt>
    <dgm:pt modelId="{DA37C608-9A4B-4712-B88F-7DCC53EEE14B}" type="pres">
      <dgm:prSet presAssocID="{B75A07FA-D847-4340-B81B-76254D2BC657}" presName="connectorText" presStyleLbl="sibTrans2D1" presStyleIdx="3" presStyleCnt="7"/>
      <dgm:spPr/>
    </dgm:pt>
    <dgm:pt modelId="{C6938259-1199-4957-90CE-3A01EE729C7E}" type="pres">
      <dgm:prSet presAssocID="{5312548E-D39D-497B-B118-CC1267415604}" presName="node" presStyleLbl="node1" presStyleIdx="4" presStyleCnt="8">
        <dgm:presLayoutVars>
          <dgm:bulletEnabled val="1"/>
        </dgm:presLayoutVars>
      </dgm:prSet>
      <dgm:spPr/>
    </dgm:pt>
    <dgm:pt modelId="{88590747-1ACB-4000-85FC-24D4C2B8CCB4}" type="pres">
      <dgm:prSet presAssocID="{3799B979-AB7D-4F99-B99D-641F4F70CEB1}" presName="sibTrans" presStyleLbl="sibTrans2D1" presStyleIdx="4" presStyleCnt="7"/>
      <dgm:spPr/>
    </dgm:pt>
    <dgm:pt modelId="{7E5A76B0-9AE7-4AB0-8175-351016B505D7}" type="pres">
      <dgm:prSet presAssocID="{3799B979-AB7D-4F99-B99D-641F4F70CEB1}" presName="connectorText" presStyleLbl="sibTrans2D1" presStyleIdx="4" presStyleCnt="7"/>
      <dgm:spPr/>
    </dgm:pt>
    <dgm:pt modelId="{DA1D1279-BA20-49E5-AA3B-A9D91F68E120}" type="pres">
      <dgm:prSet presAssocID="{38F23C6A-2E7D-4010-A442-E2C04C916C38}" presName="node" presStyleLbl="node1" presStyleIdx="5" presStyleCnt="8">
        <dgm:presLayoutVars>
          <dgm:bulletEnabled val="1"/>
        </dgm:presLayoutVars>
      </dgm:prSet>
      <dgm:spPr/>
    </dgm:pt>
    <dgm:pt modelId="{9D78615D-29A6-43B9-8041-15DC4C812E86}" type="pres">
      <dgm:prSet presAssocID="{65FFC127-39FD-4028-8818-B878C0CCB5F8}" presName="sibTrans" presStyleLbl="sibTrans2D1" presStyleIdx="5" presStyleCnt="7"/>
      <dgm:spPr/>
    </dgm:pt>
    <dgm:pt modelId="{654B118A-5A64-4EEC-BFB1-A820F911C735}" type="pres">
      <dgm:prSet presAssocID="{65FFC127-39FD-4028-8818-B878C0CCB5F8}" presName="connectorText" presStyleLbl="sibTrans2D1" presStyleIdx="5" presStyleCnt="7"/>
      <dgm:spPr/>
    </dgm:pt>
    <dgm:pt modelId="{53F7353F-9D45-46FD-96AF-862FA7D22737}" type="pres">
      <dgm:prSet presAssocID="{8EDE45C7-EE8F-4ACF-AF53-09CF8BEDD4D6}" presName="node" presStyleLbl="node1" presStyleIdx="6" presStyleCnt="8">
        <dgm:presLayoutVars>
          <dgm:bulletEnabled val="1"/>
        </dgm:presLayoutVars>
      </dgm:prSet>
      <dgm:spPr/>
    </dgm:pt>
    <dgm:pt modelId="{0F0FBD78-1E86-472A-955E-679069C5BF72}" type="pres">
      <dgm:prSet presAssocID="{BE77EA0E-A977-435A-B8E3-7F7B7CB2B87A}" presName="sibTrans" presStyleLbl="sibTrans2D1" presStyleIdx="6" presStyleCnt="7"/>
      <dgm:spPr/>
    </dgm:pt>
    <dgm:pt modelId="{1F4FC126-E8D3-4182-8437-951862C6BB77}" type="pres">
      <dgm:prSet presAssocID="{BE77EA0E-A977-435A-B8E3-7F7B7CB2B87A}" presName="connectorText" presStyleLbl="sibTrans2D1" presStyleIdx="6" presStyleCnt="7"/>
      <dgm:spPr/>
    </dgm:pt>
    <dgm:pt modelId="{96AB56E4-C71A-4538-8931-C1DA3DF08F1D}" type="pres">
      <dgm:prSet presAssocID="{713241CC-862E-4BD7-B85F-17532202AF0A}" presName="node" presStyleLbl="node1" presStyleIdx="7" presStyleCnt="8">
        <dgm:presLayoutVars>
          <dgm:bulletEnabled val="1"/>
        </dgm:presLayoutVars>
      </dgm:prSet>
      <dgm:spPr/>
    </dgm:pt>
  </dgm:ptLst>
  <dgm:cxnLst>
    <dgm:cxn modelId="{792D2009-F31F-4F50-B638-7D78A387F0FA}" type="presOf" srcId="{B75A07FA-D847-4340-B81B-76254D2BC657}" destId="{DA37C608-9A4B-4712-B88F-7DCC53EEE14B}" srcOrd="1" destOrd="0" presId="urn:microsoft.com/office/officeart/2005/8/layout/process5#1"/>
    <dgm:cxn modelId="{62A33910-D0A7-49BA-9F52-CDB0B2BA383D}" type="presOf" srcId="{152F16A0-9169-4F52-AC6A-FFC70C3E03DF}" destId="{EBB273B3-4B2A-4A8D-B35A-FA57B3898C07}" srcOrd="1" destOrd="0" presId="urn:microsoft.com/office/officeart/2005/8/layout/process5#1"/>
    <dgm:cxn modelId="{7B870A11-ADE0-4352-B9EC-325BC26863B4}" srcId="{50F0A68C-6FB0-48C6-B974-F740BC746DE2}" destId="{38F23C6A-2E7D-4010-A442-E2C04C916C38}" srcOrd="5" destOrd="0" parTransId="{495ED95F-FEA6-47D5-B067-B9028D2BE398}" sibTransId="{65FFC127-39FD-4028-8818-B878C0CCB5F8}"/>
    <dgm:cxn modelId="{0A78C111-D62E-43AB-9E84-4B6C731E027B}" type="presOf" srcId="{713241CC-862E-4BD7-B85F-17532202AF0A}" destId="{96AB56E4-C71A-4538-8931-C1DA3DF08F1D}" srcOrd="0" destOrd="0" presId="urn:microsoft.com/office/officeart/2005/8/layout/process5#1"/>
    <dgm:cxn modelId="{518E6622-A07B-41AD-9719-FE2E4B9C0BCC}" type="presOf" srcId="{5312548E-D39D-497B-B118-CC1267415604}" destId="{C6938259-1199-4957-90CE-3A01EE729C7E}" srcOrd="0" destOrd="0" presId="urn:microsoft.com/office/officeart/2005/8/layout/process5#1"/>
    <dgm:cxn modelId="{CADFF93D-6588-49ED-BD0A-1A682BCBBFB2}" type="presOf" srcId="{8EDE45C7-EE8F-4ACF-AF53-09CF8BEDD4D6}" destId="{53F7353F-9D45-46FD-96AF-862FA7D22737}" srcOrd="0" destOrd="0" presId="urn:microsoft.com/office/officeart/2005/8/layout/process5#1"/>
    <dgm:cxn modelId="{840A703F-0926-4384-81AC-F04B91412C92}" type="presOf" srcId="{65FFC127-39FD-4028-8818-B878C0CCB5F8}" destId="{9D78615D-29A6-43B9-8041-15DC4C812E86}" srcOrd="0" destOrd="0" presId="urn:microsoft.com/office/officeart/2005/8/layout/process5#1"/>
    <dgm:cxn modelId="{2274A440-BE26-46DD-B673-D1F2C5F4769A}" type="presOf" srcId="{3799B979-AB7D-4F99-B99D-641F4F70CEB1}" destId="{7E5A76B0-9AE7-4AB0-8175-351016B505D7}" srcOrd="1" destOrd="0" presId="urn:microsoft.com/office/officeart/2005/8/layout/process5#1"/>
    <dgm:cxn modelId="{88E1C342-E057-4121-8FB0-28405B4C8C28}" srcId="{50F0A68C-6FB0-48C6-B974-F740BC746DE2}" destId="{0A510CFD-B943-47BF-A3E0-D148AF2EB21A}" srcOrd="3" destOrd="0" parTransId="{F86A6227-BAA8-4EE9-A934-01015199B2A0}" sibTransId="{B75A07FA-D847-4340-B81B-76254D2BC657}"/>
    <dgm:cxn modelId="{470BB343-CEF0-4D69-8D0E-64003616F17E}" srcId="{50F0A68C-6FB0-48C6-B974-F740BC746DE2}" destId="{6130E774-E21C-4647-8696-85F3E8F647FE}" srcOrd="1" destOrd="0" parTransId="{29F38932-3840-46CC-A2BC-7D0664D8C4A2}" sibTransId="{152F16A0-9169-4F52-AC6A-FFC70C3E03DF}"/>
    <dgm:cxn modelId="{DC85B167-71DE-4FAF-98E0-720F88BDCBB2}" srcId="{50F0A68C-6FB0-48C6-B974-F740BC746DE2}" destId="{713241CC-862E-4BD7-B85F-17532202AF0A}" srcOrd="7" destOrd="0" parTransId="{FE17EBB2-A70C-4564-A6CC-A458C0E9B5D0}" sibTransId="{953B4B5C-BA12-449E-9234-582BA28F6B0F}"/>
    <dgm:cxn modelId="{38021A69-8232-471E-A109-FF42FE30A7F9}" type="presOf" srcId="{B75A07FA-D847-4340-B81B-76254D2BC657}" destId="{E26E0690-D1B1-49DB-B56F-3E70D17595D3}" srcOrd="0" destOrd="0" presId="urn:microsoft.com/office/officeart/2005/8/layout/process5#1"/>
    <dgm:cxn modelId="{7B6B9451-3A5B-40E9-A05D-9FF2DF059511}" type="presOf" srcId="{50F0A68C-6FB0-48C6-B974-F740BC746DE2}" destId="{D03C1A16-9F5E-4C48-B77B-29D83F944CAF}" srcOrd="0" destOrd="0" presId="urn:microsoft.com/office/officeart/2005/8/layout/process5#1"/>
    <dgm:cxn modelId="{7EBE7377-07DB-4525-8298-23A9F0B13D75}" type="presOf" srcId="{14471551-FCA8-4A8A-B48E-7813AC8143D6}" destId="{A3ACD567-3EF2-4AF4-BBFA-B1806C8E4584}" srcOrd="1" destOrd="0" presId="urn:microsoft.com/office/officeart/2005/8/layout/process5#1"/>
    <dgm:cxn modelId="{8DCEF47A-E854-41BC-9A8F-B6296DAA1C1A}" type="presOf" srcId="{BE77EA0E-A977-435A-B8E3-7F7B7CB2B87A}" destId="{0F0FBD78-1E86-472A-955E-679069C5BF72}" srcOrd="0" destOrd="0" presId="urn:microsoft.com/office/officeart/2005/8/layout/process5#1"/>
    <dgm:cxn modelId="{3D78D18E-11C1-4BE4-A9D5-680C8FAFBC02}" srcId="{50F0A68C-6FB0-48C6-B974-F740BC746DE2}" destId="{8EDE45C7-EE8F-4ACF-AF53-09CF8BEDD4D6}" srcOrd="6" destOrd="0" parTransId="{9BBBABB8-F454-421B-BAA6-D685EB32FC41}" sibTransId="{BE77EA0E-A977-435A-B8E3-7F7B7CB2B87A}"/>
    <dgm:cxn modelId="{49002C96-6577-4A95-BBDE-3D562AF846C8}" type="presOf" srcId="{0A510CFD-B943-47BF-A3E0-D148AF2EB21A}" destId="{D59D77F8-4F0C-4637-8C65-378F5E086223}" srcOrd="0" destOrd="0" presId="urn:microsoft.com/office/officeart/2005/8/layout/process5#1"/>
    <dgm:cxn modelId="{7DAB749C-4603-4F38-B5CE-BC8AFF17862B}" srcId="{50F0A68C-6FB0-48C6-B974-F740BC746DE2}" destId="{EEC53BF9-01FD-4D24-AE4D-282C692041A7}" srcOrd="2" destOrd="0" parTransId="{3E1A4176-C313-429A-AA98-A8205C241D82}" sibTransId="{81AE6799-B559-4E50-A8B7-8AE35C171BC0}"/>
    <dgm:cxn modelId="{FE7852A7-B4F3-4FE5-B554-F0233311A53C}" type="presOf" srcId="{6130E774-E21C-4647-8696-85F3E8F647FE}" destId="{4F763AB3-E2C2-4A81-95FC-FD94693FD163}" srcOrd="0" destOrd="0" presId="urn:microsoft.com/office/officeart/2005/8/layout/process5#1"/>
    <dgm:cxn modelId="{B4B232BB-82E1-45B0-97B5-969C28A23EDF}" type="presOf" srcId="{EEC53BF9-01FD-4D24-AE4D-282C692041A7}" destId="{0EB3C207-6CC1-4315-8A2F-6BA70730E8E8}" srcOrd="0" destOrd="0" presId="urn:microsoft.com/office/officeart/2005/8/layout/process5#1"/>
    <dgm:cxn modelId="{3C8568BB-C86A-4BAD-86BF-5466C03F99DA}" type="presOf" srcId="{3799B979-AB7D-4F99-B99D-641F4F70CEB1}" destId="{88590747-1ACB-4000-85FC-24D4C2B8CCB4}" srcOrd="0" destOrd="0" presId="urn:microsoft.com/office/officeart/2005/8/layout/process5#1"/>
    <dgm:cxn modelId="{A42C13C7-00A3-40F6-9790-E9F53335E99A}" srcId="{50F0A68C-6FB0-48C6-B974-F740BC746DE2}" destId="{23E0C3FE-DA48-455F-9A6A-AFA3BEA81CBA}" srcOrd="0" destOrd="0" parTransId="{F19B7FAB-99A8-4B28-9CF6-093BFBB73F82}" sibTransId="{14471551-FCA8-4A8A-B48E-7813AC8143D6}"/>
    <dgm:cxn modelId="{B78F1FD9-EF24-40CF-B2C7-FD2DE8CC8876}" srcId="{50F0A68C-6FB0-48C6-B974-F740BC746DE2}" destId="{5312548E-D39D-497B-B118-CC1267415604}" srcOrd="4" destOrd="0" parTransId="{675FF527-5AD4-4721-B160-89BB9E8B99E0}" sibTransId="{3799B979-AB7D-4F99-B99D-641F4F70CEB1}"/>
    <dgm:cxn modelId="{03A155E4-EDDD-49FD-85FA-35DB3B4621D5}" type="presOf" srcId="{38F23C6A-2E7D-4010-A442-E2C04C916C38}" destId="{DA1D1279-BA20-49E5-AA3B-A9D91F68E120}" srcOrd="0" destOrd="0" presId="urn:microsoft.com/office/officeart/2005/8/layout/process5#1"/>
    <dgm:cxn modelId="{F3167AEC-659A-45C2-810A-0319E81FCA83}" type="presOf" srcId="{81AE6799-B559-4E50-A8B7-8AE35C171BC0}" destId="{A5705849-72E3-4BCA-9BB3-87DF590CCF8A}" srcOrd="0" destOrd="0" presId="urn:microsoft.com/office/officeart/2005/8/layout/process5#1"/>
    <dgm:cxn modelId="{001B6DF0-81D8-4C04-AE2D-C6AE62DD88AA}" type="presOf" srcId="{14471551-FCA8-4A8A-B48E-7813AC8143D6}" destId="{407C5BB1-2879-4CF8-B8BD-E0B5D111F9CA}" srcOrd="0" destOrd="0" presId="urn:microsoft.com/office/officeart/2005/8/layout/process5#1"/>
    <dgm:cxn modelId="{C1B93AF2-A3F0-43EF-8A4C-457A6796DB0E}" type="presOf" srcId="{65FFC127-39FD-4028-8818-B878C0CCB5F8}" destId="{654B118A-5A64-4EEC-BFB1-A820F911C735}" srcOrd="1" destOrd="0" presId="urn:microsoft.com/office/officeart/2005/8/layout/process5#1"/>
    <dgm:cxn modelId="{9C5BFFF7-C947-4C4A-83D3-83AA7237F4BD}" type="presOf" srcId="{81AE6799-B559-4E50-A8B7-8AE35C171BC0}" destId="{2EAF2D49-82B5-448D-8405-74F1E05A6FB4}" srcOrd="1" destOrd="0" presId="urn:microsoft.com/office/officeart/2005/8/layout/process5#1"/>
    <dgm:cxn modelId="{CD012BFA-3FF4-4445-967B-40CA910787F0}" type="presOf" srcId="{152F16A0-9169-4F52-AC6A-FFC70C3E03DF}" destId="{50FC7D62-AC98-498D-9EAF-B702147DD843}" srcOrd="0" destOrd="0" presId="urn:microsoft.com/office/officeart/2005/8/layout/process5#1"/>
    <dgm:cxn modelId="{78FB0CFD-A524-4319-B165-AE5BE909ACF9}" type="presOf" srcId="{BE77EA0E-A977-435A-B8E3-7F7B7CB2B87A}" destId="{1F4FC126-E8D3-4182-8437-951862C6BB77}" srcOrd="1" destOrd="0" presId="urn:microsoft.com/office/officeart/2005/8/layout/process5#1"/>
    <dgm:cxn modelId="{110249FE-ADF2-459A-8454-08E0291FED95}" type="presOf" srcId="{23E0C3FE-DA48-455F-9A6A-AFA3BEA81CBA}" destId="{296C705E-7CF2-45BF-B6DB-FBEFE7159EDF}" srcOrd="0" destOrd="0" presId="urn:microsoft.com/office/officeart/2005/8/layout/process5#1"/>
    <dgm:cxn modelId="{4A2F6B8A-5D36-4C15-85A8-34698F19AFAC}" type="presParOf" srcId="{D03C1A16-9F5E-4C48-B77B-29D83F944CAF}" destId="{296C705E-7CF2-45BF-B6DB-FBEFE7159EDF}" srcOrd="0" destOrd="0" presId="urn:microsoft.com/office/officeart/2005/8/layout/process5#1"/>
    <dgm:cxn modelId="{773AC6CC-1001-4C98-8133-99D1D61CB53C}" type="presParOf" srcId="{D03C1A16-9F5E-4C48-B77B-29D83F944CAF}" destId="{407C5BB1-2879-4CF8-B8BD-E0B5D111F9CA}" srcOrd="1" destOrd="0" presId="urn:microsoft.com/office/officeart/2005/8/layout/process5#1"/>
    <dgm:cxn modelId="{E391B2D5-5FA4-4FE9-A019-78842DF50EE7}" type="presParOf" srcId="{407C5BB1-2879-4CF8-B8BD-E0B5D111F9CA}" destId="{A3ACD567-3EF2-4AF4-BBFA-B1806C8E4584}" srcOrd="0" destOrd="0" presId="urn:microsoft.com/office/officeart/2005/8/layout/process5#1"/>
    <dgm:cxn modelId="{0829A9FD-490C-4595-9099-696C5DF1F09A}" type="presParOf" srcId="{D03C1A16-9F5E-4C48-B77B-29D83F944CAF}" destId="{4F763AB3-E2C2-4A81-95FC-FD94693FD163}" srcOrd="2" destOrd="0" presId="urn:microsoft.com/office/officeart/2005/8/layout/process5#1"/>
    <dgm:cxn modelId="{9212144E-0497-42A0-A948-31BC145B5E40}" type="presParOf" srcId="{D03C1A16-9F5E-4C48-B77B-29D83F944CAF}" destId="{50FC7D62-AC98-498D-9EAF-B702147DD843}" srcOrd="3" destOrd="0" presId="urn:microsoft.com/office/officeart/2005/8/layout/process5#1"/>
    <dgm:cxn modelId="{F5DE55B2-B5BE-490A-B5DA-CD2F16DBD48E}" type="presParOf" srcId="{50FC7D62-AC98-498D-9EAF-B702147DD843}" destId="{EBB273B3-4B2A-4A8D-B35A-FA57B3898C07}" srcOrd="0" destOrd="0" presId="urn:microsoft.com/office/officeart/2005/8/layout/process5#1"/>
    <dgm:cxn modelId="{8AFD8787-EB7C-4105-AF53-564BE830DBAE}" type="presParOf" srcId="{D03C1A16-9F5E-4C48-B77B-29D83F944CAF}" destId="{0EB3C207-6CC1-4315-8A2F-6BA70730E8E8}" srcOrd="4" destOrd="0" presId="urn:microsoft.com/office/officeart/2005/8/layout/process5#1"/>
    <dgm:cxn modelId="{72E31EA3-F44A-4490-A1AE-794DFE43E632}" type="presParOf" srcId="{D03C1A16-9F5E-4C48-B77B-29D83F944CAF}" destId="{A5705849-72E3-4BCA-9BB3-87DF590CCF8A}" srcOrd="5" destOrd="0" presId="urn:microsoft.com/office/officeart/2005/8/layout/process5#1"/>
    <dgm:cxn modelId="{74C07D98-7717-4EB8-927E-85D2EBA22507}" type="presParOf" srcId="{A5705849-72E3-4BCA-9BB3-87DF590CCF8A}" destId="{2EAF2D49-82B5-448D-8405-74F1E05A6FB4}" srcOrd="0" destOrd="0" presId="urn:microsoft.com/office/officeart/2005/8/layout/process5#1"/>
    <dgm:cxn modelId="{BA1E3C4F-7F02-4862-A3F2-3CF805A5F604}" type="presParOf" srcId="{D03C1A16-9F5E-4C48-B77B-29D83F944CAF}" destId="{D59D77F8-4F0C-4637-8C65-378F5E086223}" srcOrd="6" destOrd="0" presId="urn:microsoft.com/office/officeart/2005/8/layout/process5#1"/>
    <dgm:cxn modelId="{D1FF857E-D29C-4641-999B-C451482F712D}" type="presParOf" srcId="{D03C1A16-9F5E-4C48-B77B-29D83F944CAF}" destId="{E26E0690-D1B1-49DB-B56F-3E70D17595D3}" srcOrd="7" destOrd="0" presId="urn:microsoft.com/office/officeart/2005/8/layout/process5#1"/>
    <dgm:cxn modelId="{58FA9D46-17F8-40BE-B662-6410F24BE530}" type="presParOf" srcId="{E26E0690-D1B1-49DB-B56F-3E70D17595D3}" destId="{DA37C608-9A4B-4712-B88F-7DCC53EEE14B}" srcOrd="0" destOrd="0" presId="urn:microsoft.com/office/officeart/2005/8/layout/process5#1"/>
    <dgm:cxn modelId="{4D70FD6E-1B30-4D2D-8548-A40FAD3DCA0B}" type="presParOf" srcId="{D03C1A16-9F5E-4C48-B77B-29D83F944CAF}" destId="{C6938259-1199-4957-90CE-3A01EE729C7E}" srcOrd="8" destOrd="0" presId="urn:microsoft.com/office/officeart/2005/8/layout/process5#1"/>
    <dgm:cxn modelId="{9B30B929-1C25-4995-BE93-B573B2F51EA7}" type="presParOf" srcId="{D03C1A16-9F5E-4C48-B77B-29D83F944CAF}" destId="{88590747-1ACB-4000-85FC-24D4C2B8CCB4}" srcOrd="9" destOrd="0" presId="urn:microsoft.com/office/officeart/2005/8/layout/process5#1"/>
    <dgm:cxn modelId="{8DA80638-D6E8-42D9-BBDB-8C63FAB99807}" type="presParOf" srcId="{88590747-1ACB-4000-85FC-24D4C2B8CCB4}" destId="{7E5A76B0-9AE7-4AB0-8175-351016B505D7}" srcOrd="0" destOrd="0" presId="urn:microsoft.com/office/officeart/2005/8/layout/process5#1"/>
    <dgm:cxn modelId="{555D7865-85D8-4B84-92E7-B6B8FFE1DEED}" type="presParOf" srcId="{D03C1A16-9F5E-4C48-B77B-29D83F944CAF}" destId="{DA1D1279-BA20-49E5-AA3B-A9D91F68E120}" srcOrd="10" destOrd="0" presId="urn:microsoft.com/office/officeart/2005/8/layout/process5#1"/>
    <dgm:cxn modelId="{74E5402A-EBC7-444C-8CFC-327BBC64AFB3}" type="presParOf" srcId="{D03C1A16-9F5E-4C48-B77B-29D83F944CAF}" destId="{9D78615D-29A6-43B9-8041-15DC4C812E86}" srcOrd="11" destOrd="0" presId="urn:microsoft.com/office/officeart/2005/8/layout/process5#1"/>
    <dgm:cxn modelId="{630BBDA2-8FC3-426E-822F-BF9D713E26C0}" type="presParOf" srcId="{9D78615D-29A6-43B9-8041-15DC4C812E86}" destId="{654B118A-5A64-4EEC-BFB1-A820F911C735}" srcOrd="0" destOrd="0" presId="urn:microsoft.com/office/officeart/2005/8/layout/process5#1"/>
    <dgm:cxn modelId="{049F6F40-93AA-4D48-A51D-3CFED349179B}" type="presParOf" srcId="{D03C1A16-9F5E-4C48-B77B-29D83F944CAF}" destId="{53F7353F-9D45-46FD-96AF-862FA7D22737}" srcOrd="12" destOrd="0" presId="urn:microsoft.com/office/officeart/2005/8/layout/process5#1"/>
    <dgm:cxn modelId="{5BAFE140-014E-482E-818C-A30CBCAD4411}" type="presParOf" srcId="{D03C1A16-9F5E-4C48-B77B-29D83F944CAF}" destId="{0F0FBD78-1E86-472A-955E-679069C5BF72}" srcOrd="13" destOrd="0" presId="urn:microsoft.com/office/officeart/2005/8/layout/process5#1"/>
    <dgm:cxn modelId="{6D851594-79F8-4119-872B-7D92B536577B}" type="presParOf" srcId="{0F0FBD78-1E86-472A-955E-679069C5BF72}" destId="{1F4FC126-E8D3-4182-8437-951862C6BB77}" srcOrd="0" destOrd="0" presId="urn:microsoft.com/office/officeart/2005/8/layout/process5#1"/>
    <dgm:cxn modelId="{01EE6C27-E0B5-43E9-9044-735356C87051}" type="presParOf" srcId="{D03C1A16-9F5E-4C48-B77B-29D83F944CAF}" destId="{96AB56E4-C71A-4538-8931-C1DA3DF08F1D}" srcOrd="14" destOrd="0" presId="urn:microsoft.com/office/officeart/2005/8/layout/process5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B1180B-AA58-4B6C-957F-0FE3090CDAA3}">
      <dsp:nvSpPr>
        <dsp:cNvPr id="0" name=""/>
        <dsp:cNvSpPr/>
      </dsp:nvSpPr>
      <dsp:spPr bwMode="white">
        <a:xfrm>
          <a:off x="0" y="1169"/>
          <a:ext cx="9786000" cy="1404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/>
            <a:t>Supervised learning</a:t>
          </a:r>
        </a:p>
      </dsp:txBody>
      <dsp:txXfrm>
        <a:off x="68538" y="69707"/>
        <a:ext cx="9648924" cy="1266924"/>
      </dsp:txXfrm>
    </dsp:sp>
    <dsp:sp modelId="{D921D638-7844-417E-92D0-8259F5B31F35}">
      <dsp:nvSpPr>
        <dsp:cNvPr id="0" name=""/>
        <dsp:cNvSpPr/>
      </dsp:nvSpPr>
      <dsp:spPr bwMode="white">
        <a:xfrm>
          <a:off x="0" y="1405169"/>
          <a:ext cx="9786000" cy="217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0706" tIns="76200" rIns="426720" bIns="76200" numCol="1" spcCol="1270" anchor="t" anchorCtr="0">
          <a:noAutofit/>
        </a:bodyPr>
        <a:lstStyle/>
        <a:p>
          <a:pPr marL="285750" lvl="1" indent="-285750" algn="l" defTabSz="2089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700" kern="1200"/>
            <a:t>What is linear regression?</a:t>
          </a:r>
        </a:p>
        <a:p>
          <a:pPr marL="285750" lvl="1" indent="-285750" algn="l" defTabSz="2089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700" kern="1200"/>
            <a:t>Step by step calculation of linear regression</a:t>
          </a:r>
        </a:p>
      </dsp:txBody>
      <dsp:txXfrm>
        <a:off x="0" y="1405169"/>
        <a:ext cx="9786000" cy="2173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62168-25E8-4D97-84D5-26AEDF9E4E0C}">
      <dsp:nvSpPr>
        <dsp:cNvPr id="0" name=""/>
        <dsp:cNvSpPr/>
      </dsp:nvSpPr>
      <dsp:spPr>
        <a:xfrm>
          <a:off x="0" y="1305401"/>
          <a:ext cx="10515600" cy="1740534"/>
        </a:xfrm>
        <a:prstGeom prst="notched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CD3EA2-4973-4E42-AB76-E2BABB0DAE47}">
      <dsp:nvSpPr>
        <dsp:cNvPr id="0" name=""/>
        <dsp:cNvSpPr/>
      </dsp:nvSpPr>
      <dsp:spPr bwMode="white">
        <a:xfrm>
          <a:off x="375" y="0"/>
          <a:ext cx="1133328" cy="1740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Introduction to regression</a:t>
          </a:r>
        </a:p>
      </dsp:txBody>
      <dsp:txXfrm>
        <a:off x="375" y="0"/>
        <a:ext cx="1133328" cy="1740534"/>
      </dsp:txXfrm>
    </dsp:sp>
    <dsp:sp modelId="{FD5FE1E7-7470-4CAF-AA75-0891C1F8897A}">
      <dsp:nvSpPr>
        <dsp:cNvPr id="0" name=""/>
        <dsp:cNvSpPr/>
      </dsp:nvSpPr>
      <dsp:spPr>
        <a:xfrm>
          <a:off x="349472" y="1958101"/>
          <a:ext cx="435133" cy="43513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E6A32C-C3FE-4A5A-A1B9-F415F69553E8}">
      <dsp:nvSpPr>
        <dsp:cNvPr id="0" name=""/>
        <dsp:cNvSpPr/>
      </dsp:nvSpPr>
      <dsp:spPr bwMode="white">
        <a:xfrm>
          <a:off x="1190369" y="2610802"/>
          <a:ext cx="1133328" cy="1740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Linear regression Model form</a:t>
          </a:r>
        </a:p>
      </dsp:txBody>
      <dsp:txXfrm>
        <a:off x="1190369" y="2610802"/>
        <a:ext cx="1133328" cy="1740534"/>
      </dsp:txXfrm>
    </dsp:sp>
    <dsp:sp modelId="{B6C4C687-1000-4D88-960E-EA31F4653C4B}">
      <dsp:nvSpPr>
        <dsp:cNvPr id="0" name=""/>
        <dsp:cNvSpPr/>
      </dsp:nvSpPr>
      <dsp:spPr>
        <a:xfrm>
          <a:off x="1539467" y="1958101"/>
          <a:ext cx="435133" cy="43513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8D5509-EFF9-4A47-9FDF-BA2E3CE2E168}">
      <dsp:nvSpPr>
        <dsp:cNvPr id="0" name=""/>
        <dsp:cNvSpPr/>
      </dsp:nvSpPr>
      <dsp:spPr bwMode="white">
        <a:xfrm>
          <a:off x="2380364" y="0"/>
          <a:ext cx="1133328" cy="1740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Parameters estimation</a:t>
          </a:r>
        </a:p>
      </dsp:txBody>
      <dsp:txXfrm>
        <a:off x="2380364" y="0"/>
        <a:ext cx="1133328" cy="1740534"/>
      </dsp:txXfrm>
    </dsp:sp>
    <dsp:sp modelId="{313BF3B3-131B-4B35-A8C1-8F003AEBC53E}">
      <dsp:nvSpPr>
        <dsp:cNvPr id="0" name=""/>
        <dsp:cNvSpPr/>
      </dsp:nvSpPr>
      <dsp:spPr>
        <a:xfrm>
          <a:off x="2729461" y="1958101"/>
          <a:ext cx="435133" cy="43513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F09854-B547-480B-A5DB-1D48F75509FC}">
      <dsp:nvSpPr>
        <dsp:cNvPr id="0" name=""/>
        <dsp:cNvSpPr/>
      </dsp:nvSpPr>
      <dsp:spPr bwMode="white">
        <a:xfrm>
          <a:off x="3570358" y="2610802"/>
          <a:ext cx="1133328" cy="1740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General approach</a:t>
          </a:r>
        </a:p>
      </dsp:txBody>
      <dsp:txXfrm>
        <a:off x="3570358" y="2610802"/>
        <a:ext cx="1133328" cy="1740534"/>
      </dsp:txXfrm>
    </dsp:sp>
    <dsp:sp modelId="{F5AFF311-E3BD-4BC9-9328-4300C92F9452}">
      <dsp:nvSpPr>
        <dsp:cNvPr id="0" name=""/>
        <dsp:cNvSpPr/>
      </dsp:nvSpPr>
      <dsp:spPr>
        <a:xfrm>
          <a:off x="3919455" y="1958101"/>
          <a:ext cx="435133" cy="43513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DBCD4C-3EA0-4BC2-85CE-8CE4A8C34767}">
      <dsp:nvSpPr>
        <dsp:cNvPr id="0" name=""/>
        <dsp:cNvSpPr/>
      </dsp:nvSpPr>
      <dsp:spPr bwMode="white">
        <a:xfrm>
          <a:off x="4760353" y="0"/>
          <a:ext cx="1133328" cy="1740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Problem statement</a:t>
          </a:r>
        </a:p>
      </dsp:txBody>
      <dsp:txXfrm>
        <a:off x="4760353" y="0"/>
        <a:ext cx="1133328" cy="1740534"/>
      </dsp:txXfrm>
    </dsp:sp>
    <dsp:sp modelId="{26524651-E46E-44B2-A831-945922C5C5EA}">
      <dsp:nvSpPr>
        <dsp:cNvPr id="0" name=""/>
        <dsp:cNvSpPr/>
      </dsp:nvSpPr>
      <dsp:spPr>
        <a:xfrm>
          <a:off x="5109450" y="1958101"/>
          <a:ext cx="435133" cy="43513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9FC47C-5C6F-4DCC-AEC6-C9DC06DA1A25}">
      <dsp:nvSpPr>
        <dsp:cNvPr id="0" name=""/>
        <dsp:cNvSpPr/>
      </dsp:nvSpPr>
      <dsp:spPr bwMode="white">
        <a:xfrm>
          <a:off x="5950347" y="2610802"/>
          <a:ext cx="1133328" cy="1740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Formulation of Linear regression problem</a:t>
          </a:r>
        </a:p>
      </dsp:txBody>
      <dsp:txXfrm>
        <a:off x="5950347" y="2610802"/>
        <a:ext cx="1133328" cy="1740534"/>
      </dsp:txXfrm>
    </dsp:sp>
    <dsp:sp modelId="{33841CFC-06C8-4BB6-AFE6-528DC9B6A08C}">
      <dsp:nvSpPr>
        <dsp:cNvPr id="0" name=""/>
        <dsp:cNvSpPr/>
      </dsp:nvSpPr>
      <dsp:spPr>
        <a:xfrm>
          <a:off x="6299444" y="1958101"/>
          <a:ext cx="435133" cy="43513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788C5F-229C-472A-BA62-47FDA2CA4593}">
      <dsp:nvSpPr>
        <dsp:cNvPr id="0" name=""/>
        <dsp:cNvSpPr/>
      </dsp:nvSpPr>
      <dsp:spPr bwMode="white">
        <a:xfrm>
          <a:off x="7140342" y="0"/>
          <a:ext cx="1133328" cy="1740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Model fitting</a:t>
          </a:r>
        </a:p>
      </dsp:txBody>
      <dsp:txXfrm>
        <a:off x="7140342" y="0"/>
        <a:ext cx="1133328" cy="1740534"/>
      </dsp:txXfrm>
    </dsp:sp>
    <dsp:sp modelId="{E22CB2FB-B9F1-44F4-94B4-3B6F5B0D2A9B}">
      <dsp:nvSpPr>
        <dsp:cNvPr id="0" name=""/>
        <dsp:cNvSpPr/>
      </dsp:nvSpPr>
      <dsp:spPr>
        <a:xfrm>
          <a:off x="7489439" y="1958101"/>
          <a:ext cx="435133" cy="43513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1DDC6-DFC8-4962-B1C2-CBE0EC25AEC9}">
      <dsp:nvSpPr>
        <dsp:cNvPr id="0" name=""/>
        <dsp:cNvSpPr/>
      </dsp:nvSpPr>
      <dsp:spPr bwMode="white">
        <a:xfrm>
          <a:off x="8330336" y="2610802"/>
          <a:ext cx="1133328" cy="1740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Validation and modification</a:t>
          </a:r>
        </a:p>
      </dsp:txBody>
      <dsp:txXfrm>
        <a:off x="8330336" y="2610802"/>
        <a:ext cx="1133328" cy="1740534"/>
      </dsp:txXfrm>
    </dsp:sp>
    <dsp:sp modelId="{A8D42D13-2B6B-443F-872B-15D3F67870B9}">
      <dsp:nvSpPr>
        <dsp:cNvPr id="0" name=""/>
        <dsp:cNvSpPr/>
      </dsp:nvSpPr>
      <dsp:spPr>
        <a:xfrm>
          <a:off x="8679433" y="1958101"/>
          <a:ext cx="435133" cy="43513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18049E-C61B-4D19-8FCC-24EBDBAC62A2}">
      <dsp:nvSpPr>
        <dsp:cNvPr id="0" name=""/>
        <dsp:cNvSpPr/>
      </dsp:nvSpPr>
      <dsp:spPr bwMode="white">
        <a:xfrm>
          <a:off x="0" y="176634"/>
          <a:ext cx="10515600" cy="7253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Use case Examples</a:t>
          </a:r>
        </a:p>
      </dsp:txBody>
      <dsp:txXfrm>
        <a:off x="35411" y="212045"/>
        <a:ext cx="10444778" cy="654577"/>
      </dsp:txXfrm>
    </dsp:sp>
    <dsp:sp modelId="{E90F6253-0170-4A52-A162-2A6983199910}">
      <dsp:nvSpPr>
        <dsp:cNvPr id="0" name=""/>
        <dsp:cNvSpPr/>
      </dsp:nvSpPr>
      <dsp:spPr bwMode="white">
        <a:xfrm>
          <a:off x="0" y="902034"/>
          <a:ext cx="10515600" cy="3272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Business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Example: Insurance companies would like to understand the association between </a:t>
          </a:r>
          <a:r>
            <a:rPr lang="en-US" sz="2400" kern="1200" dirty="0">
              <a:solidFill>
                <a:srgbClr val="FF0000"/>
              </a:solidFill>
            </a:rPr>
            <a:t>healthcare costs </a:t>
          </a:r>
          <a:r>
            <a:rPr lang="en-US" sz="2400" kern="1200" dirty="0"/>
            <a:t>and </a:t>
          </a:r>
          <a:r>
            <a:rPr lang="en-US" sz="2400" kern="1200" dirty="0">
              <a:solidFill>
                <a:srgbClr val="FF0000"/>
              </a:solidFill>
            </a:rPr>
            <a:t>ageing</a:t>
          </a:r>
          <a:r>
            <a:rPr lang="en-US" sz="2400" kern="1200" dirty="0"/>
            <a:t> (Can be used to fix the premium rates)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Engineering</a:t>
          </a:r>
        </a:p>
        <a:p>
          <a:pPr marL="685800" lvl="3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400" kern="1200" dirty="0">
              <a:latin typeface="+mn-lt"/>
              <a:cs typeface="Times New Roman" panose="02020603050405020304" pitchFamily="18" charset="0"/>
            </a:rPr>
            <a:t>Example: Can we infer difficult to measure properties of a product from other easily measured variables? (</a:t>
          </a:r>
          <a:r>
            <a:rPr lang="en-IN" sz="2400" kern="1200" dirty="0">
              <a:solidFill>
                <a:srgbClr val="FF0000"/>
              </a:solidFill>
              <a:latin typeface="+mn-lt"/>
              <a:cs typeface="Times New Roman" panose="02020603050405020304" pitchFamily="18" charset="0"/>
            </a:rPr>
            <a:t>mechanical strength </a:t>
          </a:r>
          <a:r>
            <a:rPr lang="en-IN" sz="2400" kern="1200" dirty="0">
              <a:latin typeface="+mn-lt"/>
              <a:cs typeface="Times New Roman" panose="02020603050405020304" pitchFamily="18" charset="0"/>
            </a:rPr>
            <a:t>of a polymer from </a:t>
          </a:r>
          <a:r>
            <a:rPr lang="en-IN" sz="2400" kern="1200" dirty="0">
              <a:solidFill>
                <a:srgbClr val="00B050"/>
              </a:solidFill>
              <a:latin typeface="+mn-lt"/>
              <a:cs typeface="Times New Roman" panose="02020603050405020304" pitchFamily="18" charset="0"/>
            </a:rPr>
            <a:t>temperature, viscosity or other process variables</a:t>
          </a:r>
          <a:r>
            <a:rPr lang="en-IN" sz="2400" kern="1200" dirty="0">
              <a:latin typeface="+mn-lt"/>
              <a:cs typeface="Times New Roman" panose="02020603050405020304" pitchFamily="18" charset="0"/>
            </a:rPr>
            <a:t>) – also known as a soft sensor</a:t>
          </a:r>
          <a:endParaRPr lang="en-US" sz="2400" kern="1200" dirty="0">
            <a:latin typeface="+mn-lt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400" kern="1200" dirty="0"/>
        </a:p>
      </dsp:txBody>
      <dsp:txXfrm>
        <a:off x="0" y="902034"/>
        <a:ext cx="10515600" cy="32726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80C511-7001-497E-8959-05EE82C10F86}">
      <dsp:nvSpPr>
        <dsp:cNvPr id="0" name=""/>
        <dsp:cNvSpPr/>
      </dsp:nvSpPr>
      <dsp:spPr bwMode="white">
        <a:xfrm>
          <a:off x="2053" y="861732"/>
          <a:ext cx="4379788" cy="262787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Regression is one of the most popular supervised learning algorithms in predictive analytics. </a:t>
          </a:r>
          <a:endParaRPr lang="en-IN" sz="3200" kern="1200"/>
        </a:p>
      </dsp:txBody>
      <dsp:txXfrm>
        <a:off x="79021" y="938700"/>
        <a:ext cx="4225852" cy="2473937"/>
      </dsp:txXfrm>
    </dsp:sp>
    <dsp:sp modelId="{93E2C288-97B3-4D2C-BA44-9FEE0A5C7B50}">
      <dsp:nvSpPr>
        <dsp:cNvPr id="0" name=""/>
        <dsp:cNvSpPr/>
      </dsp:nvSpPr>
      <dsp:spPr bwMode="white">
        <a:xfrm>
          <a:off x="4819821" y="1632575"/>
          <a:ext cx="928515" cy="10861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600" kern="1200"/>
        </a:p>
      </dsp:txBody>
      <dsp:txXfrm>
        <a:off x="4819821" y="1849812"/>
        <a:ext cx="649961" cy="651713"/>
      </dsp:txXfrm>
    </dsp:sp>
    <dsp:sp modelId="{11052F6B-9104-4D46-A3ED-1E11CA5E57E2}">
      <dsp:nvSpPr>
        <dsp:cNvPr id="0" name=""/>
        <dsp:cNvSpPr/>
      </dsp:nvSpPr>
      <dsp:spPr bwMode="white">
        <a:xfrm>
          <a:off x="6133757" y="861732"/>
          <a:ext cx="4379788" cy="262787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A regression model requires the knowledge of both the </a:t>
          </a:r>
          <a:endParaRPr lang="en-IN" sz="32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i="1" kern="1200"/>
            <a:t>Outcome(s)</a:t>
          </a:r>
          <a:r>
            <a:rPr lang="en-US" sz="2500" kern="1200"/>
            <a:t> and the </a:t>
          </a:r>
          <a:endParaRPr lang="en-IN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i="1" kern="1200"/>
            <a:t>feature variable(s)</a:t>
          </a:r>
          <a:r>
            <a:rPr lang="en-US" sz="2500" kern="1200"/>
            <a:t> in the data</a:t>
          </a:r>
          <a:endParaRPr lang="en-IN" sz="2500" kern="1200"/>
        </a:p>
      </dsp:txBody>
      <dsp:txXfrm>
        <a:off x="6210725" y="938700"/>
        <a:ext cx="4225852" cy="247393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9028A5-31F0-4843-A557-43C3C76FD21F}">
      <dsp:nvSpPr>
        <dsp:cNvPr id="0" name=""/>
        <dsp:cNvSpPr/>
      </dsp:nvSpPr>
      <dsp:spPr>
        <a:xfrm>
          <a:off x="0" y="14318"/>
          <a:ext cx="10515600" cy="702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Dependent variable(s)</a:t>
          </a:r>
          <a:endParaRPr lang="en-IN" sz="3000" kern="1200"/>
        </a:p>
      </dsp:txBody>
      <dsp:txXfrm>
        <a:off x="34269" y="48587"/>
        <a:ext cx="10447062" cy="633462"/>
      </dsp:txXfrm>
    </dsp:sp>
    <dsp:sp modelId="{1996FCC6-90E4-4EB2-A981-735AC5BDCD00}">
      <dsp:nvSpPr>
        <dsp:cNvPr id="0" name=""/>
        <dsp:cNvSpPr/>
      </dsp:nvSpPr>
      <dsp:spPr>
        <a:xfrm>
          <a:off x="0" y="716318"/>
          <a:ext cx="10515600" cy="1459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Denoted by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2300" b="0" i="1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2300" b="0" i="1" kern="1200">
                      <a:latin typeface="Cambria Math" panose="02040503050406030204" pitchFamily="18" charset="0"/>
                    </a:rPr>
                    <m:t>𝑌</m:t>
                  </m:r>
                </m:e>
                <m:sub>
                  <m:r>
                    <a:rPr lang="en-US" sz="2300" b="0" i="1" kern="1200">
                      <a:latin typeface="Cambria Math" panose="02040503050406030204" pitchFamily="18" charset="0"/>
                    </a:rPr>
                    <m:t>1</m:t>
                  </m:r>
                </m:sub>
              </m:sSub>
              <m:r>
                <a:rPr lang="en-US" sz="2300" b="0" i="1" kern="1200">
                  <a:latin typeface="Cambria Math" panose="02040503050406030204" pitchFamily="18" charset="0"/>
                </a:rPr>
                <m:t>,</m:t>
              </m:r>
              <m:sSub>
                <m:sSubPr>
                  <m:ctrlPr>
                    <a:rPr lang="en-US" sz="2300" b="0" i="1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2300" b="0" i="1" kern="1200">
                      <a:latin typeface="Cambria Math" panose="02040503050406030204" pitchFamily="18" charset="0"/>
                    </a:rPr>
                    <m:t>𝑌</m:t>
                  </m:r>
                </m:e>
                <m:sub>
                  <m:r>
                    <a:rPr lang="en-US" sz="2300" b="0" i="1" kern="1200">
                      <a:latin typeface="Cambria Math" panose="02040503050406030204" pitchFamily="18" charset="0"/>
                    </a:rPr>
                    <m:t>2</m:t>
                  </m:r>
                </m:sub>
              </m:sSub>
              <m:r>
                <a:rPr lang="en-US" sz="2300" b="0" i="1" kern="1200">
                  <a:latin typeface="Cambria Math" panose="02040503050406030204" pitchFamily="18" charset="0"/>
                </a:rPr>
                <m:t>…</m:t>
              </m:r>
              <m:sSub>
                <m:sSubPr>
                  <m:ctrlPr>
                    <a:rPr lang="en-US" sz="2300" b="0" i="1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2300" b="0" i="1" kern="1200">
                      <a:latin typeface="Cambria Math" panose="02040503050406030204" pitchFamily="18" charset="0"/>
                    </a:rPr>
                    <m:t>𝑌</m:t>
                  </m:r>
                </m:e>
                <m:sub>
                  <m:r>
                    <a:rPr lang="en-US" sz="2300" b="0" i="1" kern="1200">
                      <a:latin typeface="Cambria Math" panose="02040503050406030204" pitchFamily="18" charset="0"/>
                    </a:rPr>
                    <m:t>𝑛</m:t>
                  </m:r>
                </m:sub>
              </m:sSub>
            </m:oMath>
          </a14:m>
          <a:endParaRPr lang="en-IN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300" kern="1200"/>
            <a:t>Each of these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2300" b="0" i="1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2300" b="0" i="1" kern="1200">
                      <a:latin typeface="Cambria Math" panose="02040503050406030204" pitchFamily="18" charset="0"/>
                    </a:rPr>
                    <m:t>𝑌</m:t>
                  </m:r>
                </m:e>
                <m:sub>
                  <m:r>
                    <a:rPr lang="en-US" sz="2300" b="0" i="1" kern="1200">
                      <a:latin typeface="Cambria Math" panose="02040503050406030204" pitchFamily="18" charset="0"/>
                    </a:rPr>
                    <m:t>𝑖</m:t>
                  </m:r>
                </m:sub>
              </m:sSub>
            </m:oMath>
          </a14:m>
          <a:r>
            <a:rPr lang="en-IN" sz="2300" kern="1200"/>
            <a:t> can be of size </a:t>
          </a:r>
          <a14:m xmlns:a14="http://schemas.microsoft.com/office/drawing/2010/main">
            <m:oMath xmlns:m="http://schemas.openxmlformats.org/officeDocument/2006/math">
              <m:r>
                <a:rPr lang="en-US" sz="2300" b="0" i="1" kern="1200">
                  <a:latin typeface="Cambria Math" panose="02040503050406030204" pitchFamily="18" charset="0"/>
                </a:rPr>
                <m:t>𝑚</m:t>
              </m:r>
              <m:r>
                <a:rPr lang="en-US" sz="2300" b="0" i="1" kern="1200">
                  <a:latin typeface="Cambria Math" panose="02040503050406030204" pitchFamily="18" charset="0"/>
                </a:rPr>
                <m:t>×1</m:t>
              </m:r>
            </m:oMath>
          </a14:m>
          <a:endParaRPr lang="en-IN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300" kern="1200"/>
            <a:t>They are also known as Response variables, Regressands, Predicted variables or output variables</a:t>
          </a:r>
        </a:p>
      </dsp:txBody>
      <dsp:txXfrm>
        <a:off x="0" y="716318"/>
        <a:ext cx="10515600" cy="1459350"/>
      </dsp:txXfrm>
    </dsp:sp>
    <dsp:sp modelId="{0A5D466E-BA8F-436B-A883-F262D446987C}">
      <dsp:nvSpPr>
        <dsp:cNvPr id="0" name=""/>
        <dsp:cNvSpPr/>
      </dsp:nvSpPr>
      <dsp:spPr>
        <a:xfrm>
          <a:off x="0" y="2175669"/>
          <a:ext cx="10515600" cy="702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/>
            <a:t>Independent variables(s)</a:t>
          </a:r>
        </a:p>
      </dsp:txBody>
      <dsp:txXfrm>
        <a:off x="34269" y="2209938"/>
        <a:ext cx="10447062" cy="633462"/>
      </dsp:txXfrm>
    </dsp:sp>
    <dsp:sp modelId="{243DEC2F-9891-463F-88ED-DE24766023BE}">
      <dsp:nvSpPr>
        <dsp:cNvPr id="0" name=""/>
        <dsp:cNvSpPr/>
      </dsp:nvSpPr>
      <dsp:spPr>
        <a:xfrm>
          <a:off x="0" y="2877669"/>
          <a:ext cx="10515600" cy="1459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Denoted by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2300" b="0" i="1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2300" b="0" i="1" kern="1200">
                      <a:latin typeface="Cambria Math" panose="02040503050406030204" pitchFamily="18" charset="0"/>
                    </a:rPr>
                    <m:t>𝑋</m:t>
                  </m:r>
                </m:e>
                <m:sub>
                  <m:r>
                    <a:rPr lang="en-US" sz="2300" b="0" i="1" kern="1200">
                      <a:latin typeface="Cambria Math" panose="02040503050406030204" pitchFamily="18" charset="0"/>
                    </a:rPr>
                    <m:t>1</m:t>
                  </m:r>
                </m:sub>
              </m:sSub>
              <m:r>
                <a:rPr lang="en-US" sz="2300" b="0" i="1" kern="1200">
                  <a:latin typeface="Cambria Math" panose="02040503050406030204" pitchFamily="18" charset="0"/>
                </a:rPr>
                <m:t>,</m:t>
              </m:r>
              <m:sSub>
                <m:sSubPr>
                  <m:ctrlPr>
                    <a:rPr lang="en-US" sz="2300" b="0" i="1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2300" b="0" i="1" kern="1200">
                      <a:latin typeface="Cambria Math" panose="02040503050406030204" pitchFamily="18" charset="0"/>
                    </a:rPr>
                    <m:t>𝑋</m:t>
                  </m:r>
                </m:e>
                <m:sub>
                  <m:r>
                    <a:rPr lang="en-US" sz="2300" b="0" i="1" kern="1200">
                      <a:latin typeface="Cambria Math" panose="02040503050406030204" pitchFamily="18" charset="0"/>
                    </a:rPr>
                    <m:t>2</m:t>
                  </m:r>
                </m:sub>
              </m:sSub>
              <m:r>
                <a:rPr lang="en-US" sz="2300" b="0" i="1" kern="1200">
                  <a:latin typeface="Cambria Math" panose="02040503050406030204" pitchFamily="18" charset="0"/>
                </a:rPr>
                <m:t>…</m:t>
              </m:r>
              <m:sSub>
                <m:sSubPr>
                  <m:ctrlPr>
                    <a:rPr lang="en-US" sz="2300" b="0" i="1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2300" b="0" i="1" kern="1200">
                      <a:latin typeface="Cambria Math" panose="02040503050406030204" pitchFamily="18" charset="0"/>
                    </a:rPr>
                    <m:t>𝑋</m:t>
                  </m:r>
                </m:e>
                <m:sub>
                  <m:r>
                    <a:rPr lang="en-US" sz="2300" b="0" i="1" kern="1200">
                      <a:latin typeface="Cambria Math" panose="02040503050406030204" pitchFamily="18" charset="0"/>
                    </a:rPr>
                    <m:t>𝑛</m:t>
                  </m:r>
                </m:sub>
              </m:sSub>
            </m:oMath>
          </a14:m>
          <a:endParaRPr lang="en-IN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300" kern="1200"/>
            <a:t>Each of these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2300" b="0" i="1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2300" b="0" i="1" kern="1200">
                      <a:latin typeface="Cambria Math" panose="02040503050406030204" pitchFamily="18" charset="0"/>
                    </a:rPr>
                    <m:t>𝑋</m:t>
                  </m:r>
                </m:e>
                <m:sub>
                  <m:r>
                    <a:rPr lang="en-US" sz="2300" b="0" i="1" kern="1200">
                      <a:latin typeface="Cambria Math" panose="02040503050406030204" pitchFamily="18" charset="0"/>
                    </a:rPr>
                    <m:t>𝑖</m:t>
                  </m:r>
                </m:sub>
              </m:sSub>
            </m:oMath>
          </a14:m>
          <a:r>
            <a:rPr lang="en-IN" sz="2300" kern="1200"/>
            <a:t> can be of size </a:t>
          </a:r>
          <a14:m xmlns:a14="http://schemas.microsoft.com/office/drawing/2010/main">
            <m:oMath xmlns:m="http://schemas.openxmlformats.org/officeDocument/2006/math">
              <m:r>
                <a:rPr lang="en-US" sz="2300" b="0" i="1" kern="1200">
                  <a:latin typeface="Cambria Math" panose="02040503050406030204" pitchFamily="18" charset="0"/>
                </a:rPr>
                <m:t>𝑚</m:t>
              </m:r>
              <m:r>
                <a:rPr lang="en-US" sz="2300" b="0" i="1" kern="1200">
                  <a:latin typeface="Cambria Math" panose="02040503050406030204" pitchFamily="18" charset="0"/>
                </a:rPr>
                <m:t>×1</m:t>
              </m:r>
            </m:oMath>
          </a14:m>
          <a:endParaRPr lang="en-IN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300" kern="1200"/>
            <a:t>They are also known as Predictor variables, Regressors, Explanatory variables, input variables or features</a:t>
          </a:r>
        </a:p>
      </dsp:txBody>
      <dsp:txXfrm>
        <a:off x="0" y="2877669"/>
        <a:ext cx="10515600" cy="145935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55DEEA-77FC-49A3-954B-51483F56648A}">
      <dsp:nvSpPr>
        <dsp:cNvPr id="0" name=""/>
        <dsp:cNvSpPr/>
      </dsp:nvSpPr>
      <dsp:spPr bwMode="white">
        <a:xfrm>
          <a:off x="4480976" y="2172"/>
          <a:ext cx="1709942" cy="11399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Regression problems</a:t>
          </a:r>
        </a:p>
      </dsp:txBody>
      <dsp:txXfrm>
        <a:off x="4514364" y="35560"/>
        <a:ext cx="1643166" cy="1073185"/>
      </dsp:txXfrm>
    </dsp:sp>
    <dsp:sp modelId="{F8AF0B03-96A9-4B0F-90AE-BE3B7BE76A68}">
      <dsp:nvSpPr>
        <dsp:cNvPr id="0" name=""/>
        <dsp:cNvSpPr/>
      </dsp:nvSpPr>
      <dsp:spPr>
        <a:xfrm>
          <a:off x="3307483" y="1142134"/>
          <a:ext cx="2028464" cy="283130"/>
        </a:xfrm>
        <a:custGeom>
          <a:avLst/>
          <a:gdLst/>
          <a:ahLst/>
          <a:cxnLst/>
          <a:rect l="0" t="0" r="0" b="0"/>
          <a:pathLst>
            <a:path>
              <a:moveTo>
                <a:pt x="2028464" y="0"/>
              </a:moveTo>
              <a:lnTo>
                <a:pt x="2028464" y="141565"/>
              </a:lnTo>
              <a:lnTo>
                <a:pt x="0" y="141565"/>
              </a:lnTo>
              <a:lnTo>
                <a:pt x="0" y="28313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87E2D7-5F90-48AA-87FE-04EF36E54CEB}">
      <dsp:nvSpPr>
        <dsp:cNvPr id="0" name=""/>
        <dsp:cNvSpPr/>
      </dsp:nvSpPr>
      <dsp:spPr bwMode="white">
        <a:xfrm>
          <a:off x="2452512" y="1425264"/>
          <a:ext cx="1709942" cy="113996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Nature of relationship</a:t>
          </a:r>
        </a:p>
      </dsp:txBody>
      <dsp:txXfrm>
        <a:off x="2485900" y="1458652"/>
        <a:ext cx="1643166" cy="1073185"/>
      </dsp:txXfrm>
    </dsp:sp>
    <dsp:sp modelId="{BF104286-CDAC-4F56-B168-2881EC034DFE}">
      <dsp:nvSpPr>
        <dsp:cNvPr id="0" name=""/>
        <dsp:cNvSpPr/>
      </dsp:nvSpPr>
      <dsp:spPr>
        <a:xfrm>
          <a:off x="2293251" y="2565226"/>
          <a:ext cx="1014232" cy="283130"/>
        </a:xfrm>
        <a:custGeom>
          <a:avLst/>
          <a:gdLst/>
          <a:ahLst/>
          <a:cxnLst/>
          <a:rect l="0" t="0" r="0" b="0"/>
          <a:pathLst>
            <a:path>
              <a:moveTo>
                <a:pt x="1014232" y="0"/>
              </a:moveTo>
              <a:lnTo>
                <a:pt x="1014232" y="141565"/>
              </a:lnTo>
              <a:lnTo>
                <a:pt x="0" y="141565"/>
              </a:lnTo>
              <a:lnTo>
                <a:pt x="0" y="28313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B81328-1906-4085-B19A-2AFA6EF4E08B}">
      <dsp:nvSpPr>
        <dsp:cNvPr id="0" name=""/>
        <dsp:cNvSpPr/>
      </dsp:nvSpPr>
      <dsp:spPr bwMode="white">
        <a:xfrm>
          <a:off x="1438280" y="2848356"/>
          <a:ext cx="1709942" cy="113996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Linear </a:t>
          </a:r>
        </a:p>
      </dsp:txBody>
      <dsp:txXfrm>
        <a:off x="1471668" y="2881744"/>
        <a:ext cx="1643166" cy="1073185"/>
      </dsp:txXfrm>
    </dsp:sp>
    <dsp:sp modelId="{B645384E-149E-4901-A554-C55B2F541B04}">
      <dsp:nvSpPr>
        <dsp:cNvPr id="0" name=""/>
        <dsp:cNvSpPr/>
      </dsp:nvSpPr>
      <dsp:spPr>
        <a:xfrm>
          <a:off x="3307483" y="2565226"/>
          <a:ext cx="1014232" cy="2831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565"/>
              </a:lnTo>
              <a:lnTo>
                <a:pt x="1014232" y="141565"/>
              </a:lnTo>
              <a:lnTo>
                <a:pt x="1014232" y="28313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44FC05-144E-427A-B82E-CE72DE02EFD3}">
      <dsp:nvSpPr>
        <dsp:cNvPr id="0" name=""/>
        <dsp:cNvSpPr/>
      </dsp:nvSpPr>
      <dsp:spPr bwMode="white">
        <a:xfrm>
          <a:off x="3466744" y="2848356"/>
          <a:ext cx="1709942" cy="113996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Non-linear</a:t>
          </a:r>
        </a:p>
      </dsp:txBody>
      <dsp:txXfrm>
        <a:off x="3500132" y="2881744"/>
        <a:ext cx="1643166" cy="1073185"/>
      </dsp:txXfrm>
    </dsp:sp>
    <dsp:sp modelId="{1D3486FF-EEF9-454E-9D02-734F15F057CE}">
      <dsp:nvSpPr>
        <dsp:cNvPr id="0" name=""/>
        <dsp:cNvSpPr/>
      </dsp:nvSpPr>
      <dsp:spPr>
        <a:xfrm>
          <a:off x="5335947" y="1142134"/>
          <a:ext cx="2028464" cy="2831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565"/>
              </a:lnTo>
              <a:lnTo>
                <a:pt x="2028464" y="141565"/>
              </a:lnTo>
              <a:lnTo>
                <a:pt x="2028464" y="28313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19CED1-07F3-4F4B-9E1A-74B1255EC404}">
      <dsp:nvSpPr>
        <dsp:cNvPr id="0" name=""/>
        <dsp:cNvSpPr/>
      </dsp:nvSpPr>
      <dsp:spPr bwMode="white">
        <a:xfrm>
          <a:off x="6509440" y="1425264"/>
          <a:ext cx="1709942" cy="113996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Number of dependent and independent variables</a:t>
          </a:r>
        </a:p>
      </dsp:txBody>
      <dsp:txXfrm>
        <a:off x="6542828" y="1458652"/>
        <a:ext cx="1643166" cy="1073185"/>
      </dsp:txXfrm>
    </dsp:sp>
    <dsp:sp modelId="{A534C272-60B1-404C-BCC5-1F9B3BA007C2}">
      <dsp:nvSpPr>
        <dsp:cNvPr id="0" name=""/>
        <dsp:cNvSpPr/>
      </dsp:nvSpPr>
      <dsp:spPr>
        <a:xfrm>
          <a:off x="6350179" y="2565226"/>
          <a:ext cx="1014232" cy="283130"/>
        </a:xfrm>
        <a:custGeom>
          <a:avLst/>
          <a:gdLst/>
          <a:ahLst/>
          <a:cxnLst/>
          <a:rect l="0" t="0" r="0" b="0"/>
          <a:pathLst>
            <a:path>
              <a:moveTo>
                <a:pt x="1014232" y="0"/>
              </a:moveTo>
              <a:lnTo>
                <a:pt x="1014232" y="141565"/>
              </a:lnTo>
              <a:lnTo>
                <a:pt x="0" y="141565"/>
              </a:lnTo>
              <a:lnTo>
                <a:pt x="0" y="28313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14AC29-CF65-4EC2-98F4-CA16485574E3}">
      <dsp:nvSpPr>
        <dsp:cNvPr id="0" name=""/>
        <dsp:cNvSpPr/>
      </dsp:nvSpPr>
      <dsp:spPr bwMode="white">
        <a:xfrm>
          <a:off x="5495208" y="2848356"/>
          <a:ext cx="1709942" cy="113996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Univariate</a:t>
          </a:r>
        </a:p>
      </dsp:txBody>
      <dsp:txXfrm>
        <a:off x="5528596" y="2881744"/>
        <a:ext cx="1643166" cy="1073185"/>
      </dsp:txXfrm>
    </dsp:sp>
    <dsp:sp modelId="{63740159-6356-43BD-9548-BC2862B5D211}">
      <dsp:nvSpPr>
        <dsp:cNvPr id="0" name=""/>
        <dsp:cNvSpPr/>
      </dsp:nvSpPr>
      <dsp:spPr>
        <a:xfrm>
          <a:off x="6304459" y="3988318"/>
          <a:ext cx="91440" cy="2819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192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144153-307A-4D49-AE1A-A52E32DE0C2D}">
      <dsp:nvSpPr>
        <dsp:cNvPr id="0" name=""/>
        <dsp:cNvSpPr/>
      </dsp:nvSpPr>
      <dsp:spPr bwMode="white">
        <a:xfrm>
          <a:off x="5495208" y="4270238"/>
          <a:ext cx="1709942" cy="113996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One dependent and One independent</a:t>
          </a:r>
        </a:p>
      </dsp:txBody>
      <dsp:txXfrm>
        <a:off x="5528596" y="4303626"/>
        <a:ext cx="1643166" cy="1073185"/>
      </dsp:txXfrm>
    </dsp:sp>
    <dsp:sp modelId="{5AB2CC64-B8A2-49B4-B5D9-DD8DCD2D7E4E}">
      <dsp:nvSpPr>
        <dsp:cNvPr id="0" name=""/>
        <dsp:cNvSpPr/>
      </dsp:nvSpPr>
      <dsp:spPr>
        <a:xfrm>
          <a:off x="7364411" y="2565226"/>
          <a:ext cx="1014232" cy="2831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565"/>
              </a:lnTo>
              <a:lnTo>
                <a:pt x="1014232" y="141565"/>
              </a:lnTo>
              <a:lnTo>
                <a:pt x="1014232" y="28313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A78E64-A690-4EC3-B134-F0B680D4BFAC}">
      <dsp:nvSpPr>
        <dsp:cNvPr id="0" name=""/>
        <dsp:cNvSpPr/>
      </dsp:nvSpPr>
      <dsp:spPr bwMode="white">
        <a:xfrm>
          <a:off x="7523672" y="2848356"/>
          <a:ext cx="1709942" cy="113996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Multivariate</a:t>
          </a:r>
        </a:p>
      </dsp:txBody>
      <dsp:txXfrm>
        <a:off x="7557060" y="2881744"/>
        <a:ext cx="1643166" cy="1073185"/>
      </dsp:txXfrm>
    </dsp:sp>
    <dsp:sp modelId="{DABF9EA9-01D3-4CD6-83E9-0175149D5ED4}">
      <dsp:nvSpPr>
        <dsp:cNvPr id="0" name=""/>
        <dsp:cNvSpPr/>
      </dsp:nvSpPr>
      <dsp:spPr>
        <a:xfrm>
          <a:off x="8320394" y="3988318"/>
          <a:ext cx="91440" cy="281438"/>
        </a:xfrm>
        <a:custGeom>
          <a:avLst/>
          <a:gdLst/>
          <a:ahLst/>
          <a:cxnLst/>
          <a:rect l="0" t="0" r="0" b="0"/>
          <a:pathLst>
            <a:path>
              <a:moveTo>
                <a:pt x="58248" y="0"/>
              </a:moveTo>
              <a:lnTo>
                <a:pt x="58248" y="140719"/>
              </a:lnTo>
              <a:lnTo>
                <a:pt x="45720" y="140719"/>
              </a:lnTo>
              <a:lnTo>
                <a:pt x="45720" y="281438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37536C-FA91-4072-B735-44A49CBA83EF}">
      <dsp:nvSpPr>
        <dsp:cNvPr id="0" name=""/>
        <dsp:cNvSpPr/>
      </dsp:nvSpPr>
      <dsp:spPr bwMode="white">
        <a:xfrm>
          <a:off x="7511143" y="4269757"/>
          <a:ext cx="1709942" cy="113996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Multiple dependent and Multiple independent</a:t>
          </a:r>
        </a:p>
      </dsp:txBody>
      <dsp:txXfrm>
        <a:off x="7544531" y="4303145"/>
        <a:ext cx="1643166" cy="107318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44CC0B-62EC-4E77-9ABA-4FAEB07304EF}">
      <dsp:nvSpPr>
        <dsp:cNvPr id="0" name=""/>
        <dsp:cNvSpPr/>
      </dsp:nvSpPr>
      <dsp:spPr bwMode="white">
        <a:xfrm>
          <a:off x="0" y="52163"/>
          <a:ext cx="10515600" cy="101889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The following measures are used to validate the simple linear regression models</a:t>
          </a:r>
          <a:endParaRPr lang="en-IN" sz="2800" kern="1200" dirty="0"/>
        </a:p>
      </dsp:txBody>
      <dsp:txXfrm>
        <a:off x="0" y="52163"/>
        <a:ext cx="10515600" cy="1018890"/>
      </dsp:txXfrm>
    </dsp:sp>
    <dsp:sp modelId="{DA2F0642-1FD3-45D1-AC5E-47085B56B32F}">
      <dsp:nvSpPr>
        <dsp:cNvPr id="0" name=""/>
        <dsp:cNvSpPr/>
      </dsp:nvSpPr>
      <dsp:spPr bwMode="white">
        <a:xfrm>
          <a:off x="0" y="1071054"/>
          <a:ext cx="10515600" cy="322812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Co-efficient of determination (R-squared)</a:t>
          </a:r>
          <a:endParaRPr lang="en-IN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Hypothesis test for the regression coefficient</a:t>
          </a:r>
          <a:endParaRPr lang="en-IN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Residual analysis to validate the regression model assumptions</a:t>
          </a:r>
          <a:endParaRPr lang="en-IN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Outlier analysis, since the presence of outliers can significantly impact the regression parameters</a:t>
          </a:r>
          <a:endParaRPr lang="en-IN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Analysis of variance for overall model validity (important for multiple linear regression)</a:t>
          </a:r>
          <a:endParaRPr lang="en-IN" sz="2800" kern="1200" dirty="0"/>
        </a:p>
      </dsp:txBody>
      <dsp:txXfrm>
        <a:off x="0" y="1071054"/>
        <a:ext cx="10515600" cy="322812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6C705E-7CF2-45BF-B6DB-FBEFE7159EDF}">
      <dsp:nvSpPr>
        <dsp:cNvPr id="0" name=""/>
        <dsp:cNvSpPr/>
      </dsp:nvSpPr>
      <dsp:spPr>
        <a:xfrm>
          <a:off x="4621" y="559306"/>
          <a:ext cx="2020453" cy="121227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Collect/Extract Data</a:t>
          </a:r>
        </a:p>
      </dsp:txBody>
      <dsp:txXfrm>
        <a:off x="40127" y="594812"/>
        <a:ext cx="1949441" cy="1141260"/>
      </dsp:txXfrm>
    </dsp:sp>
    <dsp:sp modelId="{407C5BB1-2879-4CF8-B8BD-E0B5D111F9CA}">
      <dsp:nvSpPr>
        <dsp:cNvPr id="0" name=""/>
        <dsp:cNvSpPr/>
      </dsp:nvSpPr>
      <dsp:spPr>
        <a:xfrm>
          <a:off x="2202874" y="914906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>
        <a:off x="2202874" y="1015120"/>
        <a:ext cx="299835" cy="300644"/>
      </dsp:txXfrm>
    </dsp:sp>
    <dsp:sp modelId="{4F763AB3-E2C2-4A81-95FC-FD94693FD163}">
      <dsp:nvSpPr>
        <dsp:cNvPr id="0" name=""/>
        <dsp:cNvSpPr/>
      </dsp:nvSpPr>
      <dsp:spPr>
        <a:xfrm>
          <a:off x="2833255" y="559306"/>
          <a:ext cx="2020453" cy="121227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Pre-Process the Data</a:t>
          </a:r>
        </a:p>
      </dsp:txBody>
      <dsp:txXfrm>
        <a:off x="2868761" y="594812"/>
        <a:ext cx="1949441" cy="1141260"/>
      </dsp:txXfrm>
    </dsp:sp>
    <dsp:sp modelId="{50FC7D62-AC98-498D-9EAF-B702147DD843}">
      <dsp:nvSpPr>
        <dsp:cNvPr id="0" name=""/>
        <dsp:cNvSpPr/>
      </dsp:nvSpPr>
      <dsp:spPr>
        <a:xfrm>
          <a:off x="5031509" y="914906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>
        <a:off x="5031509" y="1015120"/>
        <a:ext cx="299835" cy="300644"/>
      </dsp:txXfrm>
    </dsp:sp>
    <dsp:sp modelId="{0EB3C207-6CC1-4315-8A2F-6BA70730E8E8}">
      <dsp:nvSpPr>
        <dsp:cNvPr id="0" name=""/>
        <dsp:cNvSpPr/>
      </dsp:nvSpPr>
      <dsp:spPr>
        <a:xfrm>
          <a:off x="5661890" y="559306"/>
          <a:ext cx="2020453" cy="121227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Dividing Data into Training and Validation Datasets</a:t>
          </a:r>
          <a:endParaRPr lang="en-IN" sz="1800" kern="1200"/>
        </a:p>
      </dsp:txBody>
      <dsp:txXfrm>
        <a:off x="5697396" y="594812"/>
        <a:ext cx="1949441" cy="1141260"/>
      </dsp:txXfrm>
    </dsp:sp>
    <dsp:sp modelId="{A5705849-72E3-4BCA-9BB3-87DF590CCF8A}">
      <dsp:nvSpPr>
        <dsp:cNvPr id="0" name=""/>
        <dsp:cNvSpPr/>
      </dsp:nvSpPr>
      <dsp:spPr>
        <a:xfrm>
          <a:off x="7860144" y="914906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>
        <a:off x="7860144" y="1015120"/>
        <a:ext cx="299835" cy="300644"/>
      </dsp:txXfrm>
    </dsp:sp>
    <dsp:sp modelId="{D59D77F8-4F0C-4637-8C65-378F5E086223}">
      <dsp:nvSpPr>
        <dsp:cNvPr id="0" name=""/>
        <dsp:cNvSpPr/>
      </dsp:nvSpPr>
      <dsp:spPr>
        <a:xfrm>
          <a:off x="8490525" y="559306"/>
          <a:ext cx="2020453" cy="121227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Perform Descriptive Analytics or Data Exploration</a:t>
          </a:r>
          <a:endParaRPr lang="en-IN" sz="1800" kern="1200"/>
        </a:p>
      </dsp:txBody>
      <dsp:txXfrm>
        <a:off x="8526031" y="594812"/>
        <a:ext cx="1949441" cy="1141260"/>
      </dsp:txXfrm>
    </dsp:sp>
    <dsp:sp modelId="{E26E0690-D1B1-49DB-B56F-3E70D17595D3}">
      <dsp:nvSpPr>
        <dsp:cNvPr id="0" name=""/>
        <dsp:cNvSpPr/>
      </dsp:nvSpPr>
      <dsp:spPr>
        <a:xfrm rot="5400000">
          <a:off x="9286584" y="1913010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 rot="-5400000">
        <a:off x="9350431" y="1949378"/>
        <a:ext cx="300644" cy="299835"/>
      </dsp:txXfrm>
    </dsp:sp>
    <dsp:sp modelId="{C6938259-1199-4957-90CE-3A01EE729C7E}">
      <dsp:nvSpPr>
        <dsp:cNvPr id="0" name=""/>
        <dsp:cNvSpPr/>
      </dsp:nvSpPr>
      <dsp:spPr>
        <a:xfrm>
          <a:off x="8490525" y="2579759"/>
          <a:ext cx="2020453" cy="121227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Build the Model</a:t>
          </a:r>
        </a:p>
      </dsp:txBody>
      <dsp:txXfrm>
        <a:off x="8526031" y="2615265"/>
        <a:ext cx="1949441" cy="1141260"/>
      </dsp:txXfrm>
    </dsp:sp>
    <dsp:sp modelId="{88590747-1ACB-4000-85FC-24D4C2B8CCB4}">
      <dsp:nvSpPr>
        <dsp:cNvPr id="0" name=""/>
        <dsp:cNvSpPr/>
      </dsp:nvSpPr>
      <dsp:spPr>
        <a:xfrm rot="10800000">
          <a:off x="7884389" y="2935359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 rot="10800000">
        <a:off x="8012890" y="3035573"/>
        <a:ext cx="299835" cy="300644"/>
      </dsp:txXfrm>
    </dsp:sp>
    <dsp:sp modelId="{DA1D1279-BA20-49E5-AA3B-A9D91F68E120}">
      <dsp:nvSpPr>
        <dsp:cNvPr id="0" name=""/>
        <dsp:cNvSpPr/>
      </dsp:nvSpPr>
      <dsp:spPr>
        <a:xfrm>
          <a:off x="5661890" y="2579759"/>
          <a:ext cx="2020453" cy="121227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Perform Model Diagnostics</a:t>
          </a:r>
        </a:p>
      </dsp:txBody>
      <dsp:txXfrm>
        <a:off x="5697396" y="2615265"/>
        <a:ext cx="1949441" cy="1141260"/>
      </dsp:txXfrm>
    </dsp:sp>
    <dsp:sp modelId="{9D78615D-29A6-43B9-8041-15DC4C812E86}">
      <dsp:nvSpPr>
        <dsp:cNvPr id="0" name=""/>
        <dsp:cNvSpPr/>
      </dsp:nvSpPr>
      <dsp:spPr>
        <a:xfrm rot="10800000">
          <a:off x="5055754" y="2935359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 rot="10800000">
        <a:off x="5184255" y="3035573"/>
        <a:ext cx="299835" cy="300644"/>
      </dsp:txXfrm>
    </dsp:sp>
    <dsp:sp modelId="{53F7353F-9D45-46FD-96AF-862FA7D22737}">
      <dsp:nvSpPr>
        <dsp:cNvPr id="0" name=""/>
        <dsp:cNvSpPr/>
      </dsp:nvSpPr>
      <dsp:spPr>
        <a:xfrm>
          <a:off x="2833255" y="2579759"/>
          <a:ext cx="2020453" cy="121227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Validate the Model and Measure Model Accuracy</a:t>
          </a:r>
          <a:endParaRPr lang="en-IN" sz="1800" kern="1200"/>
        </a:p>
      </dsp:txBody>
      <dsp:txXfrm>
        <a:off x="2868761" y="2615265"/>
        <a:ext cx="1949441" cy="1141260"/>
      </dsp:txXfrm>
    </dsp:sp>
    <dsp:sp modelId="{0F0FBD78-1E86-472A-955E-679069C5BF72}">
      <dsp:nvSpPr>
        <dsp:cNvPr id="0" name=""/>
        <dsp:cNvSpPr/>
      </dsp:nvSpPr>
      <dsp:spPr>
        <a:xfrm rot="10800000">
          <a:off x="2227119" y="2935359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 rot="10800000">
        <a:off x="2355620" y="3035573"/>
        <a:ext cx="299835" cy="300644"/>
      </dsp:txXfrm>
    </dsp:sp>
    <dsp:sp modelId="{96AB56E4-C71A-4538-8931-C1DA3DF08F1D}">
      <dsp:nvSpPr>
        <dsp:cNvPr id="0" name=""/>
        <dsp:cNvSpPr/>
      </dsp:nvSpPr>
      <dsp:spPr>
        <a:xfrm>
          <a:off x="4621" y="2579759"/>
          <a:ext cx="2020453" cy="121227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Decide on Model Deployment</a:t>
          </a:r>
        </a:p>
      </dsp:txBody>
      <dsp:txXfrm>
        <a:off x="40127" y="2615265"/>
        <a:ext cx="1949441" cy="11412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#1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#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HorzCh" val="ctr"/>
                  <dgm:param type="txAnchorVertCh" val="b"/>
                  <dgm:param type="txAnchorVert" val="b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HorzCh" val="ctr"/>
                  <dgm:param type="txAnchorVertCh" val="t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#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5#1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bkpt" val="endCnv"/>
          <dgm:param type="contDir" val="revDir"/>
          <dgm:param type="grDir" val="tL"/>
          <dgm:param type="flowDir" val="row"/>
        </dgm:alg>
      </dgm:if>
      <dgm:else name="Name2">
        <dgm:alg type="snake">
          <dgm:param type="bkpt" val="endCnv"/>
          <dgm:param type="contDir" val="rev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6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#7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#8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048" cy="5109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886" y="1"/>
            <a:ext cx="3078048" cy="5109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474111-66D7-45AE-8DEF-376AAD158A9F}" type="datetimeFigureOut">
              <a:rPr lang="en-IN" smtClean="0"/>
              <a:t>13-08-2023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360"/>
            <a:ext cx="3078048" cy="5109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886" y="9720360"/>
            <a:ext cx="3078048" cy="5109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37836-C8DA-4503-80C8-4F9293A85D3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13T16:13:39.249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8988 6881 1215 0,'0'0'493'0,"0"0"-414"16,0 0-59-16,0 0-1 16,0 0-19-16,0 0-4 15,0 0-27-15,0 73 30 16,0-18 0-16,-3 5 1 16,-4 4 0-16,4-1 0 15,3-12 18-15,0-7-18 0,0-8-32 16,6-11-6-1,13-9-33-15,9-16 39 0,8 0 1 16,11-16-31 0,6-25 15-16,0-13 33 0,-2-7 5 15,-10-2 9 1,-1 3 0-16,-12 12 1 0,-6 5 8 16,-11 19 52-16,-7 8 37 15,-4 6 2-15,0 10-59 16,0 0-41-16,0 0-25 15,-15 22 12-15,-7 19 13 16,-3 14-2-16,-3 13 1 16,3 6 0-16,4 6-7 15,3-3 7-15,4 1 1 16,-1-2 7-16,1-1-6 16,0-5 0-16,-4 1 5 15,0-6-6-15,0-11-3 16,1-13 2-16,2-8 1 0,5-11-12 15,-1-12 12-15,1-10 13 16,1 0 36-16,-4-3 44 16,-2-22-37-16,-3-15 3 15,8-4 0-15,-1-4-10 16,11-5-21-16,0 3-27 16,0-1 11-16,14-1-12 15,15 4-26-15,7-3-80 16,10-11-74-16,-11 13-71 15,-5 8-92-15</inkml:trace>
  <inkml:trace contextRef="#ctx0" brushRef="#br0" timeOffset="422.04">8503 6616 977 0,'0'0'493'16,"0"0"-368"-16,0 0-1 16,0 0-28-16,0 0-55 15,0 0-41-15,0 0-35 16,-4 30 29-16,-2-1-5 15,6 4 10-15,0-2 1 16,0-6-6-16,0-1-8 16,0-9-55-16,3-1-56 15,32-14-16-15,1 0-161 0,-4 0-619 16</inkml:trace>
  <inkml:trace contextRef="#ctx0" brushRef="#br0" timeOffset="593.65">8503 6616 818 0,'210'-50'311'16,"-210"50"-209"-16,0 0-74 0,-10 16 2 15,-5 9 25 1,2 8-36-16,5 2-19 16,8 7-27-16,0-8-170 15,15-11-362-15</inkml:trace>
  <inkml:trace contextRef="#ctx0" brushRef="#br0" timeOffset="893.66">9778 6552 126 0,'0'0'1174'15,"0"0"-893"-15,0 0-127 16,0 0 2-16,0 0-37 16,0 0-119-16,0 0-14 15,0 11-17-15,-11 17 25 16,-6 4 6-16,2 7 5 15,0-5-5-15,5 3-73 16,10 4-156-16,0-12-75 16,0-10-104-16</inkml:trace>
  <inkml:trace contextRef="#ctx0" brushRef="#br0" timeOffset="1046.63">9949 6675 611 0,'0'0'124'0,"0"0"-65"0,0 0-59 15,-53 186-275-15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13T16:21:25.67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19069 2980 611 0,'0'0'136'0,"0"0"-74"16,0 0-5-16,0 0-23 15,0 0-21-15,0 0-5 16,0 0-7-16,0 0 9 16,0 0-1-16,0 0 1 15,0 0 16-15,0 0 7 16,0 0 1-16,0 0 26 15,0 0-2-15,0 0-55 16,0 0 9-16,0-6 111 16,0 2-52-16,0-3-29 15,0 2-4-15,0-2-6 16,0 0 7-16,0 0-16 0,0 4 25 16,0-3 29-16,0 2 1 15,0 2-23-15,0-1 1 16,0 3-14-16,0 0-15 15,0 0-14-15,0 0-13 16,0 0-27-16,0 3-22 16,0 26 15-16,0 10 27 15,0 9 7-15,0 5 8 16,0 6-7-16,0-1 0 16,0-3 0-16,7-8 0 15,11-8-1-15,4-14-19 16,6-12 3-16,8-10 15 15,4-3 1-15,6-3 9 0,4-28 8 16,0-15-1 0,-4-4 3-16,-6-8-1 0,-9-1 10 15,-6-2 7-15,-7 6-1 16,-8 11 8-16,2 12 6 16,-9 9 8-16,-3 10-6 15,0 10-26-15,0 3-24 16,0 0-22-16,0 7-16 15,0 25 22-15,0 12 15 16,-10 15 1-16,-1 12 1 16,1 6 1-16,-2 10-1 15,2 5-1-15,-1 4 1 16,4 2-1-16,-5-6 0 16,2-3 1-16,1-11-2 15,-3-4 1-15,-3-7-9 0,-2-8-3 16,-1-11-14-1,0-9-43-15,0-13 27 0,8-11-48 16,-2-15 82-16,2 0 8 16,-8-6 39-16,0-29-26 15,-4-8-12-15,9-4 12 16,-2-9-1-16,5-5 7 16,7 1-8-16,-2-1 9 15,5-4 5-15,0 1-15 16,8 0-10-16,20 2-9 15,9 5 3-15,4 2 4 16,2 7-20-16,4 3-79 0,17 3-128 16,-14 14-143-1,-10 4-405-15</inkml:trace>
  <inkml:trace contextRef="#ctx0" brushRef="#br0" timeOffset="509.53">19931 3545 1077 0,'0'0'392'0,"0"0"-222"15,0 0-52-15,0 0-55 16,0 0-63-16,0 0-6 15,0 0-1-15,152 0 7 16,-102-4 2-16,-4-2-1 16,-3 0-1-16,-6-1 0 15,-3-5-71-15,-4-10-77 16,-13-1-114-16,-6 0-368 0</inkml:trace>
  <inkml:trace contextRef="#ctx0" brushRef="#br0" timeOffset="731.09">19919 3263 1084 0,'0'0'330'0,"0"0"-193"15,0 0-29-15,0 0-75 16,0 0-31-16,0 0-4 15,0 0 4-15,232 0-8 0,-115 0-15 16,-15 0-240 0,-25 0-883-16</inkml:trace>
  <inkml:trace contextRef="#ctx0" brushRef="#br0" timeOffset="1176.29">21065 3045 1204 0,'0'0'365'16,"0"0"-98"-16,0 0-47 16,0 0-101-16,0 0-103 15,0 0-16-15,0 0-38 16,-25 67 37-16,19-4 0 15,2 15 1-15,-4 9 0 16,2 3 0-16,2-4 1 16,-4-6 0-16,5-9 0 15,3-10 2-15,0-15-3 16,0-11-9-16,0-10 9 0,0-12-11 16,0-11-146-1,21-2-80-15,1-28 4 0,-4-8-746 0</inkml:trace>
  <inkml:trace contextRef="#ctx0" brushRef="#br0" timeOffset="1645.07">20966 3095 990 0,'0'0'318'16,"0"0"-128"-16,0 0 50 0,0 0-160 15,0 0-80-15,0 0-9 16,0 0-3-16,210-108 11 16,-157 108 0-16,-6 0-25 15,-18 0-31-15,-12 5-19 16,-9 11-28-16,-8 3 53 16,0 1 25-16,-21 5 15 15,-16-2 11-15,-6 0 1 16,0-3 0-16,12-8 8 15,9-3-2-15,12-6 7 16,5-3 7-16,5 0-7 16,0 0-14-16,0 0-11 15,9 4-23-15,15-2 33 16,8 5 1-16,8 0 0 0,-6 3 7 16,-1 3-5-1,-8 5-2-15,-10 3-3 16,-11 4-4-16,-4 0 7 0,0 5 0 15,-15-5 7-15,-14 0 2 16,-4-2 8-16,5-7 8 16,0-3-5-16,3-3 5 15,10-4-10-15,2-6-15 16,13 0-48-16,0 0-157 16,0 0-504-16</inkml:trace>
  <inkml:trace contextRef="#ctx0" brushRef="#br0" timeOffset="1966.41">21473 3618 713 0,'0'0'130'0,"0"0"-37"0,0 0-40 16,0 0 12-16,0 0-26 15,0 0-17-15,0 0-19 16,89 142 16-16,-57-142-9 16,1 0-10-16,2 0-12 15,-4-25-12-15,-4-7 24 16,-11-4 14-16,-8 1 79 0,-8-1 92 16,0 2-35-1,0 7 16-15,-24 5-33 0,-10 9-89 16,0 7-44-16,-31 6-72 15,7 0-132-15,12 6-179 0</inkml:trace>
  <inkml:trace contextRef="#ctx0" brushRef="#br0" timeOffset="2392">21915 3263 666 0,'0'0'866'0,"0"0"-620"0,0 0-77 16,0 0-49-1,0 0-114-15,0 0-6 16,0 0-2-16,114-8 2 15,-52 6 13-15,-3-2-12 0,-4 1-1 16,-9-4-14-16,-8 4-64 16,-8-6-61-16,-17 3-61 15,-13-7 14-15,0 3-171 16,0 1-625-16</inkml:trace>
  <inkml:trace contextRef="#ctx0" brushRef="#br0" timeOffset="2612.1">22026 3047 23 0,'0'0'1138'15,"0"0"-850"1,0 0-20-16,0 0-62 0,0 0-98 16,0 0-108-16,0 0-8 15,-15-13-52-15,15 39 39 16,0 16 11-16,0 9 10 15,12 17 8-15,-2 2 1 16,1 1-2-16,-4 16-7 16,-1-23-252-16,-1-15-412 0</inkml:trace>
  <inkml:trace contextRef="#ctx0" brushRef="#br0" timeOffset="39384.08">22844 3098 1185 0,'0'0'318'0,"0"0"-100"15,0 0-52-15,0 0-13 16,0 0-38-16,0 0-54 15,0-57-22-15,0 57-13 16,0 0-9-16,0 0-6 0,0 0-11 16,0 0 0-1,0 0 0-15,0 0-27 0,0 10-11 16,0 21-4 0,0 18 26-16,0 15 8 0,0 10 8 15,0 6 1 1,0 1-1-16,0-1 2 0,0-3-1 15,0-9 1-15,0-11-2 16,0-9-23-16,0-9-58 16,0-14-76-16,0-18-116 15,0-7-106-15,-5 0-490 0</inkml:trace>
  <inkml:trace contextRef="#ctx0" brushRef="#br0" timeOffset="39798.74">22804 3031 1141 0,'0'0'321'16,"0"0"-236"-16,0 0-55 16,0 0-7-16,0 0-9 15,236-61-14-15,-178 61-2 16,-12 0-7-16,-8 7-8 15,-16 15-70-15,-14 6-70 16,-8 2 31-16,-8 4 32 16,-30 6 82-16,-17-5 12 15,-1 1 0-15,-2-11 25 16,8-3-12-16,15-8 7 0,14-8 32 16,17-2 57-1,4-4-29-15,0 0-38 0,4 0-29 16,27 0 0-16,12 0-3 15,10 0-1-15,8 0-9 16,-4 0 0-16,-6 0 0 16,-19 5-6-16,-11 8-7 15,-18 0-39-15,-3 7-4 16,-3 2 13-16,-37 1 43 16,-13 3 10-16,-15-4 3 15,-28 1-13-15,17-5-3 16,11-9-299-16</inkml:trace>
  <inkml:trace contextRef="#ctx0" brushRef="#br0" timeOffset="40323.99">23333 3555 803 0,'0'0'905'16,"0"0"-664"-16,0 0-83 16,0 0-38-16,0 0-68 15,0 0-52-15,0 0-29 16,0 13-25-16,0 15 42 16,0 11 12-16,0 6 0 15,0 3-7-15,15 9-73 16,1-8-137-16,3-13-158 0</inkml:trace>
  <inkml:trace contextRef="#ctx0" brushRef="#br0" timeOffset="41029.72">23822 3115 863 0,'0'0'394'0,"0"0"-176"15,0 0 10-15,0 0-27 16,0 0-70-16,0 0-42 16,0 0-16-16,0-3-27 15,0 3-46-15,0 0-15 16,0 0-38-16,14 15 12 15,8 13 31-15,3 12 10 16,6 1 7-16,2 5-6 16,-1-9-1-16,1 0 1 0,-5-9-1 15,-3-6-18-15,-3-8-159 16,-4-14-99-16,-5 0-82 16,-5-3-730-16</inkml:trace>
  <inkml:trace contextRef="#ctx0" brushRef="#br0" timeOffset="41215.39">24032 3082 484 0,'0'0'157'16,"0"0"-5"-16,0 0-47 15,0 0-46-15,-88 196-21 16,67-141-12-16,6-1-16 0,5-1-8 15,10-9-2-15,0-8-88 16,16-18-794-16</inkml:trace>
  <inkml:trace contextRef="#ctx0" brushRef="#br0" timeOffset="41452.08">24426 3143 947 0,'0'0'522'0,"0"0"-397"16,0 0-85-16,0 0-40 16,0 0-27-16,0 0 12 15,0 0 14-15,0 200 0 16,0-113 1-16,0 45 6 15,0-23-6-15,0-20-262 0</inkml:trace>
  <inkml:trace contextRef="#ctx0" brushRef="#br0" timeOffset="46486">21541 1671 1440 0,'0'0'570'16,"0"0"-469"-16,0 0-101 16,0 0 0-16,0 0-30 15,0 0 4-15,-9 126 16 0,-1-46 9 16,0 10 0-1,2 4-8-15,2-1 7 0,2-4 2 16,1-11-1-16,3-13 1 16,-5-14 0-16,5-16 11 15,0-10-11-15,0-5-64 16,0-13-59-16,0-4-39 16,-7-3 54-16,-3 0 66 15,-1-26-137-15,-2-3-54 16,1 1 233-16,2-2 43 15,5 7 95-15,2 8 11 16,-1 8-3-16,4 4 14 16,0 3-103-16,0 0-57 15,0 7-38-15,0 24 25 16,0 9 1-16,4 1 12 0,11 4 0 16,3-7-9-16,0-5 7 15,-1-11-5-15,7-7 6 16,1-8 1-16,8-7 1 15,7 0 18-15,-2-16 5 16,9-22-24-16,21-26-25 16,-10 6-194-16,-15 6-399 0</inkml:trace>
  <inkml:trace contextRef="#ctx0" brushRef="#br0" timeOffset="47128.12">23141 1830 1452 0,'0'0'477'16,"0"0"-360"-16,0 0 5 15,0 0-59-15,0 0-63 16,0 0-31-16,0 0-17 0,0 115 31 15,0-25 16-15,0 7 1 16,0 2 1-16,0-3-1 16,0-13 1-16,0-12 3 15,0-15-3-15,0-11 0 16,0-14-1-16,0-12-24 16,0-6-75-16,0-13 16 15,0 0 83-15,-9-9 31 16,-4-26-31-16,-8-11-88 15,6 2 53-15,0 5 35 16,5 7 28-16,7 15 32 0,-1 8 18 16,4 5-23-1,0 4-55-15,0 0-50 0,0 13-19 16,0 17 52-16,0 4 15 16,14 3-24-16,7-3 10 15,7-1 16-15,5-11-1 16,2-3-6-16,5-13-27 15,10-6-16-15,21-6-93 16,-10-22-62-16,-11-11-326 0</inkml:trace>
  <inkml:trace contextRef="#ctx0" brushRef="#br0" timeOffset="48733.55">20247 2601 750 0,'0'0'331'0,"0"0"-117"16,0 0-6-16,-210-187-83 15,142 136 42-15,-4 6-20 16,-5 13-105-16,-13 12-39 15,-11 20-3-15,-17 14-14 0,-39 66 3 16,-45 61 0 0,-38 70-6-16,-7 47 9 0,37 11 0 15,52-4-7 1,66-34 14-16,48-12-7 16,41-43-22-16,6-38 9 15,52-39-45-15,23-16 24 0,58 9 13 16,68-26 29-16,74-39 5 15,22-37 5-15,-10-87-10 16,-65-21 1-16,-30-46-1 16,-34-29-8-16,-35-26-68 15,-15-34-55-15,-65 21 54 16,-33 42-10-16,-13 42 7 16,-28 49 80-16,-36 22 35 15,-32 1 3-15,-30 5-38 16,-81 12-38-16,33 31-7 15,23 18-230 1</inkml:trace>
  <inkml:trace contextRef="#ctx0" brushRef="#br0" timeOffset="49419.32">24743 2638 449 0,'0'0'742'0,"0"0"-593"16,-279-55-87-16,143 55-20 16,-9 12 17-16,-1 52 12 15,-11 60-26-15,6 73-22 16,33 67 5-16,57 14-22 16,61-44-12-16,21-65-15 15,56-73 21-15,15-19 0 0,33-6 1 16,47-11 3-16,2-15-4 15,5-42-14-15,-7-9-24 16,-38-62 38-16,10-30 9 16,-23-50 10-16,-25-53 18 15,-46-45-37-15,-35 18-7 16,-15 48-55-16,-46 61-37 16,-22 58 41-16,-86-4 40 15,14 11-175-15,-5 12-704 0</inkml:trace>
  <inkml:trace contextRef="#ctx0" brushRef="#br0" timeOffset="56714.18">1372 10901 1272 0,'0'0'351'15,"0"0"-221"-15,0 0 46 16,0 0 4-16,0 0-39 16,0 0-58-16,-19-30-35 15,19 24-4-15,0 2-8 16,0-1-21-16,0 1-14 15,0 1-1-15,0-3-7 16,0 2-3-16,9 1-11 16,9 3 6-16,-2 0 0 15,9 0-4-15,2 0 9 16,-2 3 2-16,-4 17-9 0,-4 1-12 16,-9 13-22-16,-5-3-1 15,-3 5 36 1,0-1 15-16,-18-2 1 0,-7-4 0 15,4-11 0-15,3-8 8 16,8-8 3-16,1-2 9 16,9 0 0-16,0-2-8 15,0-21-12-15,0-11-53 16,9-8-16-16,12-8 7 16,14 0 12-16,-2 2 28 15,-2 2 22-15,-6 12 16 16,-6 0-9-16,-9 13 2 15,-6 5 0-15,0 6 3 16,-4 4 29-16,0 2-18 16,0 4-14-16,0 0-7 0,0 0-2 15,0 0-18-15,-4 23-19 16,-7 16 37-16,-4 11 0 16,5 9 0-16,3 5 0 15,7-3 0-15,0-4-7 16,7-6 1-16,25-8-3 15,11-11-7 1,46-23-81-16,-9-9-189 0,-9 0-421 0</inkml:trace>
  <inkml:trace contextRef="#ctx0" brushRef="#br0" timeOffset="57278.44">2379 11121 1273 0,'0'0'772'0,"0"0"-658"16,0 0-80-16,0 0 0 15,0 0-34-15,0 0-7 16,0 0-35-16,-4 52 42 16,-14-25 1-16,0-2 9 15,-2-3 5-15,-1 1-15 16,2-11-25-16,-2-12-190 16,9 0-176-16,6-12-582 0</inkml:trace>
  <inkml:trace contextRef="#ctx0" brushRef="#br0" timeOffset="57848.68">3200 10646 611 0,'0'0'551'15,"0"0"-404"-15,0 0-18 16,0 0 51-16,0 0-42 16,0 0-57-16,0 0-40 15,-39-22-9-15,14 22-23 0,-3 0-8 16,-9 0 0-1,-1 10-1-15,2 8 0 0,1 4-13 16,5 8 0-16,8-1 11 16,6 1 1-16,8-5-15 15,8-4-32-15,0-3 34 16,11-2-3-16,17-10 17 16,12 1 6-16,-2-7 11 15,5 0 2-15,-6 0-13 16,-12 0-4-16,-11 0 14 15,-10 0 4-15,-4 0 12 16,0 0 42-16,-4 0-26 16,-25 0-16-16,-14 0-20 15,-7 9-12-15,-3 13 0 16,0 7 0-16,7 3-2 0,16 1-9 16,16-2-6-1,14 1-23-15,0-2 0 0,7-5 28 16,36-3-10-16,18-8 22 15,21-7 18-15,78-7-18 16,-21-18-206-16,-13-10-327 16</inkml:trace>
  <inkml:trace contextRef="#ctx0" brushRef="#br0" timeOffset="62860.99">2218 12122 446 0,'0'0'531'0,"0"0"-348"16,0 0-60-16,0 0-14 16,0 0-20-16,0 0-43 15,3-4-20-15,-3 4 12 16,0 0 38-16,0 0 14 15,0 0-11-15,-3 0-20 16,-7 0-33-16,-8 0-11 16,-4 0-2-16,-6 0-13 15,-5 0-4-15,-2 0 4 16,-1 7 1-16,8 9 5 16,0 2-6-16,6 3-5 15,7-3-2-15,5 5-9 16,2 2 5-16,8-2-11 0,0-1-5 15,0 1 6 1,5-6-2-16,15-2 22 0,6-2-4 16,2-7 5-16,7-2 27 15,-2-4-10-15,-5 0-5 16,-6 0-3-16,-12 0-2 16,-5 0 8-16,-5 0 18 15,0 0 26-15,0 0-9 16,-5 0-11-16,-12 0-22 15,-7 0-17-15,-6 15 1 16,-2 5-1-16,-4 6 0 16,4-2-1-16,7 3 0 15,7-1-11-15,8-1-1 16,10 2 2-16,0-2-5 16,0 0-3-16,0-4 6 0,22-3 1 15,9-2 10 1,9-7 0-16,13-6-7 0,12-3-17 15,34 0-144-15,-13-21-117 16,-15-4-326-16</inkml:trace>
  <inkml:trace contextRef="#ctx0" brushRef="#br0" timeOffset="63557.82">1325 11940 675 0,'0'0'589'0,"0"0"-472"16,0 0-72-16,0 0 9 15,0 0-54-15,0 0-3 16,0 0-13-16,-3 11 15 16,3 5 1-16,3 4 0 15,9-5 1-15,1 1-1 16,2-2 0-16,7-8-25 16,17-6-121-16,-1 0-58 15,-5-5-113-15</inkml:trace>
  <inkml:trace contextRef="#ctx0" brushRef="#br0" timeOffset="63689.3">1325 11940 679 0,'197'-73'513'0,"-200"73"-430"16,-2 0-83-16,2 9 0 16,3 15 0-16,0 4 0 15,0 5-11-15,21-2-7 16,12-5-115-16,2-12-466 15</inkml:trace>
  <inkml:trace contextRef="#ctx0" brushRef="#br0" timeOffset="64075.75">2573 11813 314 0,'0'0'1407'0,"0"0"-1214"15,0 0-142-15,0 0-30 16,0 0-21-16,0 0-36 16,0 0 14-16,0 47 20 15,0-25-39-15,0 2-112 16,3-2-18-16,0-3-123 15,-3-5-295-15</inkml:trace>
  <inkml:trace contextRef="#ctx0" brushRef="#br0" timeOffset="64235.45">2573 11813 1197 0,'170'10'158'0,"-170"-7"-126"0,0 19-23 16,0 12-8-16,-21 35-1 16,2-9-75-16,-5-4-593 0</inkml:trace>
  <inkml:trace contextRef="#ctx0" brushRef="#br0" timeOffset="65355.99">986 10692 613 0,'0'0'391'15,"0"0"-181"-15,0 0-88 16,0 0 5 0,0 0-25-16,0 0-52 0,0 0-24 15,-20-4-9-15,20 4-7 16,0 0-9-16,0 0-1 15,0 0-1-15,0 0 1 0,0 0-1 16,0 0-17 0,0 0-8-16,0 0-13 0,0 0-25 15,0 0-36-15,0 0-90 16,0 0 6-16,0 0-2 16,-5 0 96-16,-2 0 31 15,4 0 16-15,0 7 18 16,3-4 18-16,0-3 6 15,0 3 1-15,-4-3-18 16,-1 0 18-16,-5 7 11 16,-1-1-11-16,-3 0-64 0</inkml:trace>
  <inkml:trace contextRef="#ctx0" brushRef="#br0" timeOffset="65704.25">441 11096 1355 0,'0'0'350'0,"0"0"-243"0,0 0 25 16,0 0-15-16,0 0-117 15,0 0-24-15,0 0 10 16,121 0 14-16,-44 0 2 16,10 0 7-16,-1 0 1 0,-8 0-3 15,-11 0-7 1,-17 0-1-16,-13 0-37 0,-19 0-73 16,-12 0-71-1,-6 0 60-15,0 0 52 0,-56-16-227 16,-2-3-205-16,2 2-162 0</inkml:trace>
  <inkml:trace contextRef="#ctx0" brushRef="#br0" timeOffset="65942.17">661 10981 758 0,'0'0'237'0,"0"0"-65"0,0 0-37 16,0 0-34-16,0 0-101 16,0 0-7-16,0 0-26 15,0 0 18-15,25-3 15 16,-4 3 7-16,9 12 2 0,2-2 3 15,7 2-11-15,4 1 0 16,-4 0 9-16,0 2-10 16,-11 6 0-16,-6-5 0 15,-15 0-1-15,-7 2-13 16,0 5 12-16,-32 3 2 16,-14 2 28-16,-11 9-14 15,-25 7-14-15,10-2-129 16,14-14-608-16</inkml:trace>
  <inkml:trace contextRef="#ctx0" brushRef="#br0" timeOffset="66742.89">333 12427 1134 0,'0'0'681'16,"0"0"-579"-16,0 0-19 16,0 0 82-16,0 0-72 15,0 0-93-15,0 0-29 16,28-14-1-16,27 12 30 15,16-5 1-15,14 0 7 16,4-3-8-16,0 1 18 16,-6 3-17-16,-15 3 9 15,-15-1-10-15,-13 4 0 16,-15 0-1-16,-15 0 0 16,-10 0-18-16,0 0-1 0,0 0 20 15,-10 0 9 1,-18 0 1-16,-9 0-10 0,-6 0-53 15,-3 0 7-15,-1 0-45 16,4 0 17-16,8-6 8 16,6-4-44-16,4-2-32 15,0-1 26-15,7-1 52 16,1-2 19-16,6 7 45 16,7-3 2-16,1 5 43 15,3 1 68-15,0 1-10 16,0 5-9-16,0-2-15 15,0 2-30-15,0 0-44 16,0 0-5-16,0 0-47 0,22 0 28 16,12 0 15-1,13 2 4-15,11 12 11 0,6 2-3 16,-4 0-8-16,-9 7 0 16,-13-3 0-16,-8 1-8 15,-20 1-14-15,-10-1-27 16,0-2 18-16,-15-1 31 15,-35-2 20-15,-17-3-20 16,-11 1-80-16,-27-11-57 16,24 1-89-16,13-4-142 0</inkml:trace>
  <inkml:trace contextRef="#ctx0" brushRef="#br0" timeOffset="66905.35">648 12211 1064 0,'0'0'306'16,"0"0"-242"-16,0 0-64 15,0 0-9-15,0 0 9 16,0 0-6-16,16 222 6 16,-16-135 0-16,-13-17-301 0</inkml:trace>
  <inkml:trace contextRef="#ctx0" brushRef="#br0" timeOffset="68705.11">982 11508 1252 0,'0'0'257'15,"0"0"-177"-15,0 0-56 0,0 0-24 16,0 0-32 0,0 0-22-16,108 19 53 0,25 12 1 15,80 6 16-15,87 4 14 16,50-5 31-16,11-11-8 15,-18-9-14 1,-50-7-6-16,-37-1-32 0,-67-6 3 16,-56 2-4-16,-59-1-73 15,-31-3-38-15,-6 4 59 16,-12-1 8-16,-12-1 38 16,-13-2 6-16,0 0 57 15,0 0 30-15,0 0-24 16,0 0-47-16,0 0-16 15,0 0-60-15,0 4-233 16,0-4-347-16</inkml:trace>
  <inkml:trace contextRef="#ctx0" brushRef="#br0" timeOffset="69214.55">3565 10242 1113 0,'0'0'353'16,"0"0"-283"-16,0 0-70 15,0 0-29-15,-4 208 14 0,4 12 15 16,0 100 21 0,0 82-3-16,0 38 24 0,-18-12-13 15,-18-54-13-15,8-42-1 16,6-58-15-16,9-73-2 16,5-59 1-16,4-51 1 15,1-25 0-15,-4-4 0 16,2-4-10-16,-1-18-23 15,2-22-62-15,1-18-190 0</inkml:trace>
  <inkml:trace contextRef="#ctx0" brushRef="#br0" timeOffset="69980.81">1183 10344 948 0,'0'0'356'0,"0"0"-170"16,0 0-183-16,0 0-3 16,0 0-23-16,18 206 15 15,7 16 1-15,-15 112 7 0,-10 87 17 16,-13 35 28 0,-34-9-20-16,1-62-19 0,24-58 4 15,22-56-9-15,0-78-1 16,18-65 0-16,2-42-36 15,20-9-12-15,-7-12-91 16,-1-16-248-16</inkml:trace>
  <inkml:trace contextRef="#ctx0" brushRef="#br0" timeOffset="71848.21">4168 11366 1407 0,'0'0'277'0,"0"0"-258"0,0 0-19 15,0 0-36-15,0 0 24 16,0 0 12-16,0 0 1 15,132 238-1-15,-67-145 0 16,6 6 0-16,7 5 31 16,-2-2-5-16,-1-6-16 15,-11-12-8-15,-11-13 4 16,-6-14-5-16,-11-14 6 16,-11-15-6-16,-4-8-1 15,-14-17-3-15,-4-3-48 0,-3-42 22 16,-6-16-279-1,-16-7-402-15</inkml:trace>
  <inkml:trace contextRef="#ctx0" brushRef="#br0" timeOffset="72347.49">4860 11206 1174 0,'0'0'265'16,"0"0"-192"-16,0 0-36 15,0 0-37-15,0 0-5 16,0 0 5-16,-156 244 35 16,49-65 10-16,-36 63 8 15,-11 21-20-15,0-16-4 16,33-47 31-16,38-76-32 16,24-39-15-16,19-21-11 0,9-10-1 15,1-8 1-15,8-5-2 16,12-18 1-16,7-14 0 15,0-5-1-15,3-4 15 16,0 0 11-16,0 0 17 16,0 0 15-16,0 0 3 15,0-6-16-15,0-7-28 16,0-1-8-16,3 1-8 16,0 0-1-16,1 4 0 15,-1 6 0-15,-3 0-14 16,0 3-31-16,0 0-19 15,0 0 0-15,0 0-4 0,0 0-4 16,0 0 6 0,0 0 12-16,3 0 5 0,5 0 27 15,-1 0 20-15,0 0-9 16,-2 0-1-16,-2 0-33 16,0 0-20-16,-3 0-1 15,0 0-13-15,0 0-32 16,4 0 7-16,-4 0 12 15,0 0 8-15,0 0 0 16,0 0 0-16,0 0-160 16,0 0-277-16</inkml:trace>
  <inkml:trace contextRef="#ctx0" brushRef="#br0" timeOffset="80314.35">28214 12751 1646 0,'0'0'276'0,"0"0"-248"15,0 0-27-15,0 0 8 16,0 0-9-16,0 0-13 16,111-19 2-16,-94 44 0 15,-2 8-10-15,-3 1 20 16,-9 5-1-16,-3 0 2 0,0-7 6 15,0-6-5 1,0-11 0-16,0-8 5 0,0-7 16 16,0 0 72-16,0 0 93 15,0-19-38-15,0-19-100 16,0-13-31-16,0-4-18 16,3-7-1-16,10 10-23 15,6 8 8-15,-4 13 9 16,-2 13-5-16,2 11 1 15,-4 7-17-15,3 4 2 16,0 32 12-16,-4 5-6 16,2 14 12-16,-5 3-5 15,-4-1-3-15,0-5-23 16,-3-6-61-16,0-12-13 16,9-8-127-16,0-19-22 0,6-7-77 15,-1 0-358-15</inkml:trace>
  <inkml:trace contextRef="#ctx0" brushRef="#br0" timeOffset="80598">28808 12713 962 0,'0'0'330'0,"0"0"-155"0,0 0-5 16,0 0-62-16,0 0-108 16,0 0-17-16,0 0 14 15,0 80 3-15,-4-36 17 16,4 2-2-16,0-4-9 15,0-7-6-15,0-10-1 16,17-8 1-16,8-7 0 0,4-10 8 16,6 0 6-1,2-14 5-15,-6-18-3 16,-3-7-7-16,-10-5 26 0,-9-5 15 16,-9 2 1-16,0 4 1 15,-5 12-22-15,-17 4-15 16,1 14-15-16,-4 8-9 15,0 5-99-15,8 0-93 16,9 0-65-16,8 5-125 16,0 5-429-16</inkml:trace>
  <inkml:trace contextRef="#ctx0" brushRef="#br0" timeOffset="80951.12">29265 12680 836 0,'0'0'511'0,"0"0"-402"15,0 0-95-15,0 0-14 16,0 0 0-16,0 0 2 16,0 0 12-16,0 132-4 15,0-93-8-15,0-4 9 16,0-6-3-16,0-10-1 16,3-6 16-16,-3-10 25 15,3-3 134-15,-3 0 80 16,4-9-57-16,-1-21-135 15,5-11-44-15,2-1-14 16,0-3 3-16,8 6-15 16,4 8-2-16,-1 12-11 0,-2 5 1 15,2 14-1-15,1 0 3 16,-4 0 1-16,-2 23 0 16,-1 9-7-16,-5 7 1 15,2-1-12-15,-5 1-76 16,4-4-64-16,11-4-81 15,-1-7-89-15,-1-11-670 0</inkml:trace>
  <inkml:trace contextRef="#ctx0" brushRef="#br0" timeOffset="81130.82">29772 12790 1258 0,'0'0'283'0,"0"0"-198"16,0 0-58-1,0 0-16-15,0 0-11 0,0 0 2 16,217-3-2-16,-159 3-48 16,-15 0-194-16,-12 0-991 0</inkml:trace>
  <inkml:trace contextRef="#ctx0" brushRef="#br0" timeOffset="81498.88">30158 12276 1213 0,'0'0'315'0,"0"0"-226"0,0 0-67 0,0 0-22 15,0 0 0 1,0 0 4-16,0 178 40 16,0-103-6-16,-9 5-16 15,6-6 0-15,0 0-3 0,3-7-9 16,0-8-9-16,0-15-1 15,0-11-9-15,21-18-83 16,4-11-26-16,6-4 31 16,6-7-2-16,-6-24-17 15,6-11 33-15,-9-3 73 16,-3 3 0-16,-7 6 94 16,-8 11 41-16,-2 9-5 15,-4 7-33-15,-1 9-19 16,-3 0-78-16,0 0-17 0,0 13 15 15,3 11 2 1,5 6 11-16,2-1-10 0,0-4-1 16,17-2-52-16,-2-7-91 15,-4-10-126-15</inkml:trace>
  <inkml:trace contextRef="#ctx0" brushRef="#br0" timeOffset="81653.81">30567 12374 1258 0,'0'0'266'15,"0"0"-186"-15,0 0-80 0,0 0-9 16,0 0-84-16,0 0-184 16,0 0-294-16</inkml:trace>
  <inkml:trace contextRef="#ctx0" brushRef="#br0" timeOffset="82822.73">30850 12645 472 0,'0'0'870'0,"0"0"-774"15,0 0-79-15,0 0 3 16,0 0 15-16,0 0-1 15,0 0-18-15,13 109-5 16,-5-96 2-16,-4-4 1 0,-1-2 10 16,0-7 5-16,1 0 71 15,-4 0 81-15,8 0-4 16,-1-9-57-16,8-17-88 16,6-3-15-16,-1-4-17 15,1 5 1-15,1 2-1 16,0 10 0-16,-4 5-10 15,0 11-5-15,-5 0 2 16,5 0 1-16,-6 7-3 16,-2 15-3-16,2 8-1 15,-9 2 11-15,4 0 8 16,-4 3 0-16,5-5 6 0,-1-8-5 16,-1-3 0-16,1-8-1 15,1-5-5-15,2-6 5 16,5 0 0-16,3 0 7 15,7-20-6 1,3-12-1-16,-3-7-31 0,-3-5-21 16,-7-1 5-16,-9 4 28 15,-2 11 19-15,-4 7 14 16,0 14-14-16,0 6-10 16,0 3-12-16,0 0-10 15,-10 28 30-15,-5 11 2 16,-3 2-1-16,4 9 1 15,6-6-26-15,8-2-27 0,0-4-31 16,8-9 10 0,27-3 11-16,8-11 34 0,15-7 10 15,2-8 19-15,8 0-2 16,-7-17 2-16,-5-11 0 16,-9-7 0-16,-14-1 7 15,-12 1 14-15,-11 5 47 16,-10 9 52-16,0 3-26 15,0 9-53-15,-10 9-41 16,-15 0-3-16,-4 3 3 16,-3 21 0-16,4 4-10 15,3-3-56-15,10 2-36 16,12-6 29-16,3-5 16 16,0-5 10-16,0-6 21 0,10-5 19 15,11 0 7-15,1 0 19 16,-1 0 29-1,-2-11 16-15,-6-3 16 0,2 5-21 16,-9-1 1-16,3 7-12 16,-9 3-40-16,3 0-8 15,0 0-21 1,7 0-4-16,9 3 25 0,2 13 1 16,4-4 9-16,5-1-4 15,1-6 1-15,1-5 6 16,1 0 3-16,-2 0 5 15,2-11 2-15,-8-15 17 0,0-6 7 16,-8-7-2 0,-9-4 1-16,-5-1-4 0,-3-1-23 15,0 6 7 1,0 7-6-16,0 9-20 0,-6 11 0 16,1 6 0-1,5 6-41-15,0 0-134 0,0 3 25 16,0 19 114-16,0 11 22 15,0 1 0-15,0 9 12 16,0 1 1-16,-7-1-5 16,0 0-6-16,-4-3 5 15,4-9 7-15,4-8 1 16,0-10 0-16,3-6 13 16,0-7 65-16,18 0 32 15,20 0-45-15,23-22-28 16,32-36-38-16,-10 9-35 0,-20-2-366 15</inkml:trace>
  <inkml:trace contextRef="#ctx0" brushRef="#br0" timeOffset="83382.45">30643 12427 788 0,'0'0'175'15,"0"0"-133"1,0 0-29-16,0 0-3 0,0 0 3 16,0 0 11-16,0 0 52 15,71-26 8-15,-61 12 2 16,2-4-10-16,-6-2-20 15,-6 2 21-15,0 1 53 16,0 1-43-16,-15 9-63 0,-13 7-24 16,-31 0-88-16,7 23-184 15,6 3-784-15</inkml:trace>
  <inkml:trace contextRef="#ctx0" brushRef="#br0" timeOffset="83735.92">28118 12246 1245 0,'0'0'206'0,"0"0"-165"15,0 0-41-15,0 0 0 0,0 0-61 16,-21 181-62 0,71-159-138-16,3-10-452 0</inkml:trace>
  <inkml:trace contextRef="#ctx0" brushRef="#br0" timeOffset="83880.78">28382 12192 1265 0,'0'0'231'16,"0"0"-231"-16,0 0-12 0,0 0 11 16,0 0-15-16,136 177-202 15,-72-133-388-15</inkml:trace>
  <inkml:trace contextRef="#ctx0" brushRef="#br0" timeOffset="84218.29">32703 11672 1377 0,'0'0'387'0,"0"0"-376"16,0 0-11-16,0 0-46 15,0 0-20-15,0 0-85 16,0 0-110-16,7 64-104 0</inkml:trace>
  <inkml:trace contextRef="#ctx0" brushRef="#br0" timeOffset="84368">32703 11672 1220 0,'32'-18'341'0,"-32"18"-255"0,0 0-86 15,0 18-19 1,-3 19 13-16,-19 18 6 0,-31 35 0 16,-2-9-19-16,-1-14-828 15</inkml:trace>
  <inkml:trace contextRef="#ctx0" brushRef="#br0" timeOffset="85596.88">1479 13448 1194 0,'0'0'236'15,"0"0"-213"-15,0 0-21 16,264-23-2-16,-36 11 55 0,120-13 32 15,55-2 8 1,26 2 13-16,-22 6-41 16,-64 13-19-16,-48 6-29 0,-76 0-14 15,-77 0-5-15,-59 0-1 16,-40 13-7-16,-15-1-20 16,-6 1-53-16,-13-5-24 15,-9-1 79-15,-6-1 26 16,-37 1 52-16,-10 0-27 15,-12 0-25-15,-34-1-48 16,16 1-160-16,8-7-367 0</inkml:trace>
  <inkml:trace contextRef="#ctx0" brushRef="#br0" timeOffset="86296.97">1390 13457 887 0,'0'0'407'16,"0"0"-278"-16,0 0-106 16,0 0-14-16,185-32 17 15,22-5 3-15,90-9 1 16,42 10 8-16,-7 25-20 0,-49 11-18 16,-109 0-67-1,-56 0-1115-15</inkml:trace>
  <inkml:trace contextRef="#ctx0" brushRef="#br0" timeOffset="87379.82">669 13610 871 0,'0'0'399'16,"0"0"-328"-16,360-59-71 16,-82 17 0-16,23 4 0 15,-16 8 0-15,-92 18 0 16,-79 5-183-16</inkml:trace>
  <inkml:trace contextRef="#ctx0" brushRef="#br0" timeOffset="88751.32">691 10380 783 0,'0'0'502'0,"0"0"-368"16,0 0-77-16,0 0-57 16,189-55-12-16,67 30 12 15,122-8 27-15,63 1 13 16,19 5 2-16,-32 13 0 16,-61 10-10-16,-34 4-17 15,-86 0-6-15,-70 0-9 16,-62 9-38-16,-36 0-58 15,-4 3-26-15,-14-6-43 0,-15-1 1 16,-24-5 66 0,-22 0 88-16,0 0-29 0,-15-11-34 15,-7-6-175-15</inkml:trace>
  <inkml:trace contextRef="#ctx0" brushRef="#br0" timeOffset="90781.05">4461 10806 1255 0,'0'0'286'16,"0"0"-222"-16,0 0-58 15,0 0-6-15,0 0-1 16,0 0-13-16,0 0 13 15,10 26-1-15,8 1 2 16,0 1 1-16,0-1 8 16,4-2-8-16,0-4 0 15,-1-8 8-15,11-5 19 0,4-8 23 16,17 0 58-16,12-17-8 16,16-24-38-16,5-7-22 15,3-11-16-15,-11 6-10 16,-13 1-2-16,-19 11-1 15,-13 14-2-15,-19 8 12 16,-8 12 24-16,-6 5-1 16,0 2-14-16,0 0-17 15,0 0-14-15,0 0-7 16,0 0 0-16,0 0 6 16,0 0-12-16,0 0 5 0,0 0 7 15,0 0-5-15,0 0 5 16,0 0 1-16,0 0 1 15,0 0-1 1,0 0 1-16,0 0-1 0,0 0 1 16,0 0-1-16,0 0-39 15,12 9-67-15,-2 10-63 16,1 23-64-16,-1-1-104 16,-10 1-396-16</inkml:trace>
  <inkml:trace contextRef="#ctx0" brushRef="#br0" timeOffset="91223.91">4742 12927 1187 0,'0'0'146'0,"0"0"-121"15,0 0-21-15,0 0-4 0,0 0-1 16,0 0-14-16,0 0 7 16,30 151 2-16,2-147 6 15,14-4 65-15,19-9 29 16,16-27-21-16,17-13-13 16,4-5-24-16,3 0-18 15,-9 8-7-15,-18 8-10 16,-20 16-1-16,-20 15-27 15,-17 7-61-15,-12 0-80 16,-9 39-5-16,-19 2-22 16,-17 2-729-16</inkml:trace>
  <inkml:trace contextRef="#ctx0" brushRef="#br0" timeOffset="92502.89">5750 10231 1015 0,'0'0'276'15,"0"0"-174"-15,0 0-102 0,0 0-21 16,0 0 14-16,0 0 0 16,193 52 7-16,-140-4-2 15,-6 14-6-15,-11 9 7 16,-16 2-20-16,-15 5 6 15,-5-5 15-15,-5 5 25 16,-26-5 12-16,-9-2-6 16,2 0 30-16,1-11-15 15,13-5-18-15,9-9-28 16,11-9-2-16,4-4-5 16,0-4 7-16,22 0 10 15,6-3-9-15,2-1 12 16,-2 0-7-16,0 2-4 15,-6 5-2-15,-7 0 8 16,-9 9-8-16,-6 8 0 0,0 12 10 16,-15 13 10-16,-16 12 33 15,-6 10-9-15,6 4-30 16,3-6 4-16,10-14-18 16,14-12 0-16,4-18-13 15,0-10 13-15,10-9 8 16,8-1-8-16,1-2 6 15,-1-3 3-15,-2 2-8 16,6 1 0-16,-4-1 5 16,-3 2-6-16,-2-1 0 15,-1 8 0-15,-5 4-1 16,-1 7 1-16,-6 6-13 16,0 2 13-16,0 4 9 15,0 5-9-15,0-3 1 0,5 7 0 16,2-4-1-16,3-7-1 15,8-5 0-15,3-11-15 16,4-2-34-16,3-7 12 16,6-3-2-16,-3-3 10 15,2-1 6-15,-8 2 8 16,-7 1 15-16,-8 4-5 16,-10 4-13-16,0 6 11 15,-21 5 7-15,-22 8 2 16,-14-3 39-16,-7-5-4 15,-4-7 21-15,3-12 36 16,12-8 12-16,10-8-20 0,12-5-23 16,12-7-27-1,8 0-19-15,7 0-2 16,4 0-9-16,0 0-5 0,0 0-23 16,0 0 4-16,0 0 19 15,0 0 2-15,0 0 9 16,0 0-2-16,0 0-1 15,0 0-7-15,0 0 8 16,0 0-9-16,0 0-5 16,0 0-11-16,0 0 1 15,0 0 4-15,0 0 0 16,0 0 4-16,0 0 7 16,0 0 8-16,0 0 5 0,0 0 6 15,0 0-2 1,0 0-5-16,0 0 3 0,0 0-14 15,0 0 4-15,0 0-5 16,0 0-1-16,0 0-88 16,0 0-108-16,0 0-61 15,0 0-107-15</inkml:trace>
  <inkml:trace contextRef="#ctx0" brushRef="#br0" timeOffset="106265.37">27893 13937 646 0,'0'0'784'16,"0"0"-652"-16,0 0-103 16,268-26-14-16,-54 12 50 15,101-1 42-15,48-4-8 16,23 6 2-16,-10 4-26 16,-48 9-35-16,-25 0-21 15,-63 0-12-15,-66 2 6 0,-57 9-13 16,-34-2 0-1,0 0-13-15,-8 3-2 0,-11 1-23 16,-26-3-33 0,-19-3-44-16,-16 0-43 0,-3-3-51 15,-46 5 61-15,-8-3 42 16,-10-3-233-16</inkml:trace>
  <inkml:trace contextRef="#ctx0" brushRef="#br0" timeOffset="106551.19">27600 14075 1167 0,'0'0'232'15,"0"0"-203"-15,0 0-28 16,0 0-1-16,383 7 70 16,-27-7-6-16,83 0-24 15,48-10 23-15,-5-9 20 16,-47 8-32-16,-39 4-26 16,-59 7-19-16,-96 0-6 15,-77 0-119-15,-74 0-137 16,-57 0-340-16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6-19T22:58:0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1355 883,'0'-50,"50"67,-16 50,49 17,-32 0,32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6-19T22:58:0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1690 831,'-50'34,"16"18,17-1,-50 35,17-18,-1 52,18-52,-1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6-19T22:58:0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1073 573,'50'35,"-16"17,-18-1,1 1,33 17,-16-120,-17-19,16 19,-33-1,17-17,0 17,-1 0,-32 104,-1 34,0 1,-16-1,16 0,0 1,0-35,17-1,-33 53,33-52,-17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6-19T22:58:0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1146 800,'51'13,"18"-13,34 0,-18 27,-16-27,-18 0,0 0,18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6-19T22:58:0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1295 796,'51'34,"0"-18,33 1,-16 0,-68 33,-51-33,-16 34,-18-18,34 18,-33-18,33-16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6-19T22:58:0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1146 786,'52'-31,"17"-1,-17 32,0-16,17 16,-17-31,0 31,51-16,-34 16,18 0,-18 0,-17 0,0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6-19T22:58:0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1179 655,'67'17,"-17"-17,-1 0,18 33,-34 17,-66 1,-17-18,17 17,-17-33,17 33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6-19T22:58:0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1118 719,'34'-68,"-85"119,34 33,17-16,17-17,0-1,34-16,17 0,-17-34,-1 0,18-34,-17 0,0-16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6-19T22:58:0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1128 655,'-12'51,"0"0,12 17,0-17,0 0,0 17,0-17,12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13T16:13:51.008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15708 2218 129 0,'0'0'217'0,"0"0"-160"15,0 0-40-15,0 0-17 16,0 0 0-1,0 0-41-15,9-3-109 0,-9 3-4 0</inkml:trace>
  <inkml:trace contextRef="#ctx0" brushRef="#br0" timeOffset="426.36">15708 2218 146 0,'-38'-30'218'16,"38"24"-156"-16,0 0 6 0,0 0 4 16,0-1-51-16,0 7-13 15,0-3 48-15,0 3 36 16,0-2-7-16,0 2 8 15,0-4-6-15,0 4-37 16,0-3-4-16,0 3-28 16,0-4-18-16,0 4-12 15,0 0-34-15,0 0-23 16,0 0 14-16,3-2 30 16,4 2 24-16,-4 0 1 15,2-4 0-15,-5 4 20 16,0-3 16-16,4 0 20 15,-4 0 1-15,3 0-31 0,0-2-2 16,1 5-2 0,-1-2-3-16,-3 2-6 0,0 0-13 15,0 0-23-15,0 0-78 16,0 0-52-16,0 0-169 16</inkml:trace>
  <inkml:trace contextRef="#ctx0" brushRef="#br0" timeOffset="1284.05">15763 2122 633 0,'0'0'397'0,"0"0"-135"16,0 0-85-16,0 0 6 16,0 0-23-16,0 0-88 15,0 0-72-15,3 2-47 16,-9 44 37-16,-6 12 10 15,2 10 28-15,-2-1-9 16,3-7-10-16,5-14-8 16,-1-12 10-16,5-10 3 15,0-9-7-15,0-11 16 16,0-4 4-16,0 0 23 16,0-9 52-16,0-27-21 0,0-19-57 15,15-12-24-15,-3-10 0 16,-2 6-7-16,1 7-4 15,-4 19 5-15,0 15-1 16,-1 18-15-16,2 12 1 16,-1 0-30-16,5 26 6 15,1 15 29-15,5 12 7 16,-3 0-2-16,-2-4 10 16,-1-8-3-16,-2-8 4 15,1-15 0-15,-4-14-7 16,8-4 7-16,-2 0 32 15,5-32 4-15,4-16-22 16,-1-11 2-16,1 0 14 16,-4 4-18-16,-5 9-3 0,-1 14 7 15,-5 16-9-15,-1 12-7 16,3 4 0-16,4 6-34 16,-2 33 9-16,3 16-4 15,-3 10 7-15,-1 9 20 16,-6-3-2-16,-4-11 4 15,0-8 0-15,0-13-9 16,3-14-98-16,5-9-41 16,20-16-123-16,-3 0-74 0,0-25-781 15</inkml:trace>
  <inkml:trace contextRef="#ctx0" brushRef="#br0" timeOffset="1473.29">16445 2025 920 0,'0'0'483'0,"0"0"-215"15,0 0-97-15,0 0-107 16,0 0-64-16,0 0-9 16,0 0 9-16,-61 206 27 15,43-119 2-15,5-4 0 16,13-15-14-16,0-13-15 16,13-14 8-16,37-15 6 15,21-13-11-15,43-13-3 16,-13 0-299-16,-23-22-581 0</inkml:trace>
  <inkml:trace contextRef="#ctx0" brushRef="#br0" timeOffset="1938.42">16131 2755 1141 0,'0'0'570'16,"0"0"-405"-16,0 0-26 15,0 0-30-15,0 0-101 16,0 0-8-16,0 0-39 16,0 71 39-16,-4-21 0 15,-11 5 14-15,5 1-2 16,2-2-6-16,2-7 3 15,2-1 3-15,1-12-1 16,3-7-3-16,0-4-8 0,0-8-52 16,0-9-65-1,0-6-92-15,0 0-55 0,0 0-300 0</inkml:trace>
  <inkml:trace contextRef="#ctx0" brushRef="#br0" timeOffset="2586.05">15027 3255 1033 0,'0'0'371'15,"0"0"-146"-15,0 0 6 0,0 0-23 16,0 0-116 0,0 0-63-16,0 0-28 0,232-34 5 15,-15 34 3-15,80 0-9 16,36 0 7-16,-15 0 0 15,-48 0-7-15,-83 0 1 16,-53 0-1-16,-44 0 0 16,-26 0-52-16,1 0-63 15,-4 0 23-15,-11 0 51 16,-19-7 37-16,-16 1 4 16,-11 3 39-16,-4-7 34 15,0 4 4-15,0-1-23 0,0 0-8 16,-4 5-13-1,1 2-24-15,0-5-1 0,-2 5-8 16,1 0-21-16,1 5-25 16,-4 27 2-16,-4 16 24 15,1 12 19-15,-2 22 1 16,6 7 0-16,-4 14 1 16,-2 2 12-16,-3 43-13 15,2-22-239-15,6-33-319 0</inkml:trace>
  <inkml:trace contextRef="#ctx0" brushRef="#br0" timeOffset="3136.66">15099 3162 1465 0,'0'0'364'0,"0"0"-215"16,0 0-80-16,0 0-69 16,0 0-63-16,0 0 45 15,0 200 18 1,0-101 31-16,-4 8-24 0,-17 1-7 15,-22 28-62-15,3-31-290 16,5-20-324-16</inkml:trace>
  <inkml:trace contextRef="#ctx0" brushRef="#br0" timeOffset="3643.7">15041 3763 684 0,'0'0'490'0,"0"0"-347"16,0 0-54-16,0 0-14 16,0 0-1-16,0 0 14 15,0 0-1-15,-32 82-36 16,32-60-19-16,0-3-5 16,0-3-5-16,0-7 25 15,0-6-31-15,18-3 9 16,4 0 20-16,9 0 9 15,9-12-13-15,3-14-41 16,10-16-56-16,-10 7-273 0,-11 5-679 16</inkml:trace>
  <inkml:trace contextRef="#ctx0" brushRef="#br0" timeOffset="4122.8">14484 4233 806 0,'0'0'969'16,"0"0"-776"-16,0 0-105 16,0 0-1-16,0 0-37 15,0 0-44-15,0 0-6 16,-182 35-1-16,154-4-7 16,13 3-8-16,12-3 0 15,3-2-9-15,0-3-5 16,18 3 19-16,13 0-13 15,2-4 24-15,-4 5 0 0,2-5-6 16,-9 1 6 0,-4-3-6-16,-7-1-10 0,-7-6-7 15,-4-4-24-15,0-5 29 16,-4-1 18-16,-22-6 51 16,-2 0 0-1,-4 0-24-15,-1-2-27 0,8-21-102 16,19-23-140-16,6 9-243 15,0 2-577-15</inkml:trace>
  <inkml:trace contextRef="#ctx0" brushRef="#br0" timeOffset="4314.39">14617 4299 808 0,'0'0'552'16,"0"0"-302"-16,0 0-109 15,0 0-25-15,0 0-80 0,0 0-17 16,0 0 30-16,-37 123 21 15,24-65-34-15,1 1-5 16,9 0-13-16,3-4-9 16,0-6-1-16,0-11-7 15,25-8 5-15,21-14 27 16,65-16-33-16,-11 0-140 16,1-23-572-16</inkml:trace>
  <inkml:trace contextRef="#ctx0" brushRef="#br0" timeOffset="5053.99">16798 4509 1796 0,'0'0'343'15,"0"0"-241"-15,0 0-59 0,0 0-43 16,0 0-18-16,0 0 18 15,0 0 0-15,0 193 11 16,0-134-10-16,3-16 1 16,16-4-2-16,2-13 0 15,7-13-15-15,9-13 15 16,1 0 0-16,5-16 14 16,0-25-13-16,-3-11 7 15,-9-9 4-15,-9-4-6 0,-7 3 6 16,-9 12 15-1,-6 8-7-15,0 13-20 0,0 6-10 16,0 14-12-16,0 2-37 16,0 4-96-16,0 3-173 15,0 0-191 1,15 0 201-16,7 6-66 0</inkml:trace>
  <inkml:trace contextRef="#ctx0" brushRef="#br0" timeOffset="5324.6">17280 4432 388 0,'0'0'318'0,"0"0"-48"16,0 0 42-16,0 0-5 15,0 0-17-15,0 0-113 16,0 0-90-16,-15-4-54 16,-13 10-17-16,0 17-10 15,0 4-5-15,3 4 5 0,10-2-6 16,12 0-20-16,3 1-28 16,0 2-5-16,21-4 6 15,14 5 24-15,2-5 9 16,-6-3 13-16,-3 2 1 15,-6-1-7-15,-11-8 5 16,-7 3-10-16,-4-6-11 16,0-2 23-1,-15 0 22-15,-10-7 38 0,-3-3-24 16,3-3-36-16,7 0-48 16,8-16-185-16,10-9-461 0</inkml:trace>
  <inkml:trace contextRef="#ctx0" brushRef="#br0" timeOffset="5536.18">17679 4397 1056 0,'0'0'825'16,"0"0"-640"-16,0 0-185 16,0 0 7-16,0 0-7 15,0 0 57-15,0 0-11 16,-10 215-7-16,10-155-23 15,0-1 3-15,0-11-3 16,32-13-1-16,29-12 26 16,17-17-41-16,48-6-39 15,-18-26-313-15,-24-8-1352 0</inkml:trace>
  <inkml:trace contextRef="#ctx0" brushRef="#br0" timeOffset="6261.97">14410 4921 1182 0,'0'0'380'0,"0"0"-202"16,0 0 53-16,0 0-49 15,0 0-105-15,0 0-77 16,0 0-71-16,3 34 26 15,-3 16 37-15,0 14 8 16,0 12 14-16,0 2-4 16,0-4-10-16,0-4 12 15,0-11-11-15,0-16 1 0,0-11 7 16,0-11-9-16,0-8 8 16,0-11 1-16,0-2 13 15,0 0 26-15,0 0-10 16,0-13-38-16,0-5-16 15,-3 1-40-15,-4 4-114 16,-5 4-226-16,2 2-967 0</inkml:trace>
  <inkml:trace contextRef="#ctx0" brushRef="#br0" timeOffset="6709.1">13499 5492 1185 0,'0'0'543'16,"0"0"-450"-16,0 0-49 16,0 0 4-16,0 0-47 15,0 0 14-15,278 0 1 16,-78 0-3-16,57-3 5 15,15-10 17-15,-50-3-26 16,-65 7 1-16,-69 0-10 16,-20 5-3-16,0-4-54 0,-7 6 1 15,-5-5 17-15,-19 0 27 16,-19 1 12-16,-12 3 12 16,-6 0 70-16,0 0 2 15,0 0-14-15,0 3-17 16,0 0-23-16,0 0-14 15,0 0-16-15,-3 0-15 16,-8 0-7-16,1 18-2 16,-9 19 12-16,6 4 5 15,-2 17-8-15,0 10 14 16,5 5 0-16,4 11 1 16,-9 10 0-16,-13 34-182 15,-2-23-398-15,5-17-623 0</inkml:trace>
  <inkml:trace contextRef="#ctx0" brushRef="#br0" timeOffset="7619.02">13696 5444 1084 0,'0'0'242'16,"0"0"-145"-16,0 0-39 16,0 0-17-16,0 0-32 15,0 0 1-15,-176 276-10 16,155-173-109-16,2-19-184 0</inkml:trace>
  <inkml:trace contextRef="#ctx0" brushRef="#br0" timeOffset="8589.06">12652 6095 348 0,'0'0'519'15,"0"0"-384"-15,0 0-92 16,0 0 12-16,0 0 93 16,0 0-44-16,0 0-53 15,33-121 97-15,-23 98 36 16,-7 1-27-16,-3 3 22 0,0 3-54 15,0 7-30-15,0 4-30 16,-13 5-26-16,-5 0-39 16,-7 14-7-16,-8 27 6 15,-2 21 1-15,-5 15 0 16,6 12 0-16,1 8 6 16,8 3 0-16,3-4 10 15,4-2-10-15,5-4 0 16,-9-13-5-16,4-6 0 15,-4-17 8-15,1-12-9 16,-4-17 0-16,-3-9-2 16,-5-16-47-16,-10 0-26 15,1-26-139-15,-1-24-119 16,3-11-39-16,16-10-119 16,2 0 268-16,15 7 223 15,4 9 130-15,3 9 33 0,0 9 33 16,10 4-62-1,18 3-15-15,12 9-35 0,6 2-14 16,16 6 10-16,9 2-14 16,7 2-3-16,5 6-18 15,-6-1-35-15,-9 4-10 16,-10 0-17-16,-11 0-167 16,-19 0-107-16,-7 0-405 15</inkml:trace>
  <inkml:trace contextRef="#ctx0" brushRef="#br0" timeOffset="8933.6">12781 5839 1084 0,'0'0'303'0,"0"0"-165"15,0 0 57-15,0 0-49 16,0 0-99-16,0 0-47 15,0 0-40-15,0 12 23 16,0 17 14-16,0 5 3 16,0 1 10-16,0-3-8 15,0-7 11-15,0-4-6 16,0-9 3-16,0-6 2 0,0-6-2 16,0 0 23-16,7 0 44 15,8-14 26-15,6-14-68 16,4-3-26-1,3 1-7-15,1 5-2 0,-5 9-8 16,-2 9-1-16,-4 7-7 16,-3 0-18-16,-8 23 8 15,-4 19 1-15,-3 8 6 16,0 41-65-16,-10-11-155 16,-15-9-255-16</inkml:trace>
  <inkml:trace contextRef="#ctx0" brushRef="#br0" timeOffset="10256.19">15066 6456 1692 0,'0'0'358'0,"0"0"-257"16,0 0-51-16,0 0-25 15,0 0-25-15,0 0 0 16,0 0-7-16,-131 110 6 0,106-66 1 16,7-1 0-16,11-9-2 15,7 0-8-15,0-13-2 16,3-5 6-16,32-10-12 15,11-3-20-15,47-3-81 16,-13 0-165-16,-9-18-257 0</inkml:trace>
  <inkml:trace contextRef="#ctx0" brushRef="#br0" timeOffset="10492.54">15498 6190 1181 0,'0'0'380'15,"0"0"-211"-15,0 0-36 16,0 0-69-16,0 0-62 0,0 0-1 16,0 0 12-16,-63 191-4 15,51-120 4-15,6 4 7 16,6-7-6-16,0-7-13 16,0-14 3-16,0-8-4 15,0-17 0-15,13-8-51 16,38-14-101-16,-9 0-74 15,4-23-301-15</inkml:trace>
  <inkml:trace contextRef="#ctx0" brushRef="#br0" timeOffset="11200.01">15741 6452 616 0,'0'0'665'0,"0"0"-503"16,0 0-60-16,0 0 23 15,0 0-7-15,0 0-64 0,0 0-36 16,-197 93-15-16,187-47-3 15,4-7-1-15,6-7 0 16,0-4 0-16,0-10-6 16,6-12-34-16,22-6 19 15,1 0-4-15,4-27-14 16,-5-7 13-16,-3-6 27 16,-4 2 1-16,-2 6 0 15,-10 6 11-15,0 11-1 16,-9 8 7-16,0 7-18 0,0 0-60 15,0 16 31 1,0 9 29-16,0 8 1 0,3-4 7 16,0 0-1-16,4-10 0 15,5-9-7-15,-2-7 2 16,8-3 1-16,7 0 8 16,-1-19 14-16,5-14-16 15,0-8-9 1,-7 2 15-16,-9 1-3 0,-1 5-12 15,-6 12 11-15,-2 8 10 16,-4 6-14-16,0 3-7 16,0 4-44-16,0 0-99 15,0 11 95-15,0 14-24 16,0 7-17-16,0 4-18 16,0-1 59-16,6 0 39 0,13-7 9 15,-1 2 0 1,-3-7 0-16,-2-8 0 0,-5-6 8 15,-1-5 9-15,-7-4 61 16,3 0 92-16,0-7-14 16,1-21-101-16,4-8-40 15,-1-5-1-15,3-5-2 16,-5 2-12-16,1 1 1 16,-2 16 18-16,-4 4-11 15,0 9 27-15,0 10-15 16,3 4-20-16,0 0-6 15,5 0-80-15,6 0 0 16,7 11 40-16,4 8 22 16,12 7 2-16,-6 2 12 15,-3 2 9-15,-10 5-11 0,-18 1-7 16,0 1-10-16,-81 26 6 16,-8-8 21-16,-19-9-172 0</inkml:trace>
  <inkml:trace contextRef="#ctx0" brushRef="#br0" timeOffset="12038.2">11960 7189 886 0,'0'0'553'16,"0"0"-354"-16,0 0 17 15,0 0 18-15,0 0-74 16,0 0-81-16,0 0-79 0,3-32-50 16,-10 79 5-16,-26 21 45 15,-5 19 5-15,-12 13 9 16,-4 3-5-16,-3-1 2 15,3-5-4-15,7-6-6 16,9-21-1-16,5-12-10 16,8-17-39-16,12-18-143 15,5-13-193-15,1-10-167 0</inkml:trace>
  <inkml:trace contextRef="#ctx0" brushRef="#br0" timeOffset="13126.04">10789 8070 1320 0,'0'0'403'15,"0"0"-241"-15,0 0-17 16,0 0-42-16,0 0-103 16,0 0-16-16,0 0-14 15,0 74 29-15,0-21-5 16,0 9 12-16,-15 5 1 16,-2 1 11-16,-4 0-11 15,-1-7 11-15,0-10-18 16,4-6 0-16,0-14 12 15,11-11-6-15,1-13 7 16,6-7 25-16,0 0 15 16,0 0-1-16,0-7-30 15,0-13-7-15,13-5-3 16,20 3-12-16,5 0-1 0,17-2-5 16,5 12-3-1,1 6 9-15,0 6-34 0,-8 0-49 16,-10 8-9-1,-5 15-40-15,-1 17-95 0,-16-12-65 16,-6-2-227-16</inkml:trace>
  <inkml:trace contextRef="#ctx0" brushRef="#br0" timeOffset="13828.25">11285 8449 935 0,'0'0'746'0,"0"0"-571"16,0 0-125-16,0 0 7 15,0 0-56-15,0 0 0 16,0 0 5-16,-8 90-4 16,5-55-2-16,0-3 7 15,3-7-6-15,0-1 0 16,0-11-1-16,0-11-71 16,0-2-7-16,21-14-42 0,-3-14-174 15,-1-7-412-15</inkml:trace>
  <inkml:trace contextRef="#ctx0" brushRef="#br0" timeOffset="14149.67">11264 8211 743 0,'0'0'317'0,"0"0"-215"15,0 0-76-15,0 0-11 16,0 0-15-16,0 0 13 15,0 0 9-15,50 0 1 0,-25-14 5 16,-1-8-15-16,-2 0 3 16,-7-5-3-16,-12 9 27 15,-3-1 58-15,0 6 78 16,0 4-73-16,-18 5-62 16,-4 4-41-16,-2 0 0 15,2 0-80-15,4 22-95 16,8 27 8-16,2-5-105 15,8-4-419-15</inkml:trace>
  <inkml:trace contextRef="#ctx0" brushRef="#br0" timeOffset="14519.21">11555 8375 872 0,'0'0'379'0,"0"0"-277"16,0 0-94-16,0 0-7 16,0 0 32-16,0 0-14 15,0 0 1-15,5 176 9 16,-5-137 6-16,0-7-22 16,0-7-1-16,0-11-3 15,0-7 5-15,0-7 31 16,0 0 81-16,0-13-4 15,0-17-78-15,0-9-29 16,0 0-8-16,0-3-7 16,0 8 0-16,0 5 1 15,7 6 0-15,6 10-2 16,9 7-14-16,-1 6 5 0,1 0 3 16,-1 0-9-16,1 25 1 15,-4 9 8-15,-8 3-12 16,-5 6 0-16,-5-1 1 15,0-1-21-15,0 7-111 16,0-13-136-16,-15-8-411 0</inkml:trace>
  <inkml:trace contextRef="#ctx0" brushRef="#br0" timeOffset="15590.17">11809 8586 1435 0,'0'0'345'0,"0"0"-253"16,0 0-42-16,0 0 33 15,0 0-83-15,0 0-12 16,0 0 12-16,98-41 0 16,-77 25-6-16,-4-3-26 15,-2-1-9-15,-9-2 7 16,-2 3 17-16,-4-5 5 15,0 5 9-15,0 4-17 16,0 2 9-16,0 4-2 16,-7 6-4-16,-3 3-11 0,2 0 16 15,-2 0-2 1,3 9 5-16,-4 16 9 16,4 8 26-16,4 2-19 0,3-4 5 15,0 5 6 1,0-11-18-16,0-1 15 0,13-5 8 15,12-12 3 1,8-7-9-16,13 0 19 0,11-7-27 16,4-26-9-16,3-2-101 15,-7-1-103-15,-8 1-62 16,-5 7 36-16,-11 2 147 16,-12 7 83-16,-8 3 22 15,-9 0 53-15,1 2 50 16,-5-2 30-16,0 3-29 15,0 1 40-15,0 3-42 16,-9 2-5-16,-4 4-27 0,-2 0-32 16,0 3-39-16,-6 0-21 15,-4 0-16-15,0 22 2 16,0 3 13-16,0 8-11 16,7 1-3-16,5 3 8 15,1-8-2-15,9-4 9 16,3-8-6-16,0-8-15 15,0-9 21-15,0 0 16 16,18 0-2-16,14-17 2 16,1-15-16-16,5-7-6 15,-5 2-6-15,-5 4-20 16,-9 7 22-16,-10 8 10 16,0 8-1-16,-9 10-11 0,0 0-32 15,0 0-18-15,3 25 37 16,-3 4 11-16,0 0 14 15,3-1 9-15,1-1-9 16,2-11-19-16,6-9-28 16,6-7 40-16,4 0 7 15,3-7 16-15,-1-24 4 16,1-9-11-16,-7-2 1 16,-11 1 4-16,-4-1-1 15,-3 1 1-15,0 7 10 16,-3 6 51-16,-15 10-20 15,0 6-1-15,-4 6-24 16,-3 6-30-16,0 0-18 16,7 0-1-16,2 11-49 0,11 5-24 15,5 2 7-15,0 1 12 16,8 3 50-16,13-1 22 16,8 1 1-16,-1 4 1 15,-3-3 9-15,4-1-8 16,-9 3 4-16,2 1 2 15,-4 3 4-15,-3-1 14 16,-2-1-10-16,-4-2-2 16,-3-6 2-16,1-5-15 15,4-8 14-15,8-6-8 16,9 0 30-16,15-36-8 16,16-19-29-16,52-57-13 15,-10 10-179-15,-4-2-1162 16</inkml:trace>
  <inkml:trace contextRef="#ctx0" brushRef="#br0" timeOffset="29451.1">14623 12032 1446 0,'0'0'519'0,"0"0"-421"0,0 0 33 16,0 0 10-16,0 0-26 16,0 0-64-16,-3-55-38 15,3 55 10-15,0 0-16 16,0 0-7-16,18 0-9 16,7 0 3-16,3 6 5 15,5 22-14-15,-8 8-7 16,-3 12 13-16,-16 10-9 15,-6 3 17-15,0 7 0 16,-33-6-22-16,-2-12-1 16,2-4 5-16,2-18 4 15,9-8-5-15,9-13 1 16,5-7 19-16,4 0-1 16,4 0-4-16,0-27-63 15,0-8 2-15,29-11 23 16,4-1-6-16,10-4 21 0,-5 1 27 15,2 3 1-15,-4 5 0 16,-8 4 2-16,-6 5-1 16,-9 8 14-16,-1 3 4 15,-9 5 4-15,-3 4 20 16,3 7 0-16,-3 6-9 16,0-4-8-16,0 4-26 15,0 0-10-15,0 0 1 16,0 0-16-16,0 19 7 15,-6 15 17-15,-13 9 1 16,1 12 0-16,-3 7 0 0,4-1 1 16,2-3-1-16,4-4 0 15,11-12 1-15,0-10-1 16,11-10 0-16,57-12-68 16,0-3-211-16,-7-7-408 0</inkml:trace>
  <inkml:trace contextRef="#ctx0" brushRef="#br0" timeOffset="29920.05">14216 11739 821 0,'0'0'338'0,"0"0"-183"0,0 0 17 15,0 0 59-15,0 0-22 16,0 0-82 0,0 0-43-16,-7-46-22 0,4 46-62 15,0 0-4-15,-6 7-60 16,6 18 39-16,-4 9 25 15,7 0 20-15,0 2-4 16,0-8-16-16,0-3-24 16,57 2-89-16,-3-8-158 15,3-16-230-15</inkml:trace>
  <inkml:trace contextRef="#ctx0" brushRef="#br0" timeOffset="30160.88">15294 11565 641 0,'0'0'834'15,"0"0"-641"-15,0 0-131 16,0 0-21-16,0 0-39 15,0 0 14-15,0 0-5 16,37 141-3-16,-37-79 5 16,0 6-13-16,-44 27-27 15,-12-18-306-15,-15-12-1092 0</inkml:trace>
  <inkml:trace contextRef="#ctx0" brushRef="#br0" timeOffset="30931.77">13773 12408 603 0,'0'0'850'15,"0"0"-674"-15,0 0-81 16,0 0 41-16,0 0 13 16,0 0-96-16,-250-52-39 15,169 52-3-15,-5 0-10 16,0 0 6-16,8 0 8 15,7 0-14-15,6 0 7 16,19 0-7-16,13-3 0 16,16-6-1-16,17-4-91 15,0-1-165-15,7-5-28 0,46-6-44 16,-3 5 46 0,-4 0-328-16</inkml:trace>
  <inkml:trace contextRef="#ctx0" brushRef="#br0" timeOffset="31204.18">13257 12143 522 0,'0'0'307'0,"0"0"-109"0,0 0 21 16,0 0 7-16,0 0-35 16,0 0-83-16,0 0-72 15,-15-28-36-15,-3 31 0 16,-4 13 9-16,-6 3-8 16,-9 3 8-16,3-2 12 15,5-6-10-15,8-5 10 16,9-6 23-16,6-3-11 15,6 0-6-15,0 0-12 16,0 0-15-16,0 0-11 0,10 2-21 16,8 11-13-1,3 11 44-15,8 7 2 0,4 9-1 16,-2-2 0-16,1 4-55 16,-3 8-85-16,-7-7-119 15,-12-11-147-15</inkml:trace>
  <inkml:trace contextRef="#ctx0" brushRef="#br0" timeOffset="31900.58">11777 11974 1117 0,'0'0'329'0,"0"0"-144"16,0 0-77-16,0 0-6 16,0 0-102-16,0 0-3 15,0 0-31-15,0 59 34 16,0-16 19-16,0-4-13 16,12-7 4-16,8-4 1 15,10-11-3-15,5-11-1 16,4-6 17-16,8 0-7 15,-1-23 14-15,0-11-18 16,-9-9 5-16,-9 3-2 16,-10-3-1-16,-8 5 16 15,-10 8 15-15,0 11 3 16,0 10-7-16,0 6-28 0,0 3-14 16,0 6-58-1,-3 36 24-15,-9 16 34 0,2 15 0 16,0 14 0-16,2 7 7 15,-2-5-6-15,-1-2 0 16,1-17 0 0,-5-8-1-16,-3-14-7 0,-4-16-6 15,2-13 11-15,-6-8 2 16,-6-11 17-16,1 0 0 16,-9-11-17-16,3-17-5 15,3-11-5-15,12 0-21 16,7-2-6-16,15-7-19 15,0 0 9-15,12-8-8 16,26 3-29-16,8 1-35 16,12-4-7-16,-11 19-93 15,-19 4-340-15</inkml:trace>
  <inkml:trace contextRef="#ctx0" brushRef="#br0" timeOffset="32215.48">11271 11697 851 0,'0'0'386'0,"0"0"-299"16,0 0-61-16,0 0-6 16,0 0 4-16,0 0-1 15,0 0-23-15,-15 116 13 16,18-97 15-16,15-7-12 16,10-5-16-16,30-7-48 15,-5 0-119-15,-3-12-157 0</inkml:trace>
  <inkml:trace contextRef="#ctx0" brushRef="#br0" timeOffset="32433.91">12364 11379 753 0,'0'0'304'15,"0"0"-199"1,0 0-63-16,0 0 12 0,0 0 2 16,0 0-34-16,0 0-22 15,-55 148-7-15,52-110-13 16,3-12-107-16,0-7-103 0</inkml:trace>
  <inkml:trace contextRef="#ctx0" brushRef="#br0" timeOffset="33468.17">20172 12147 1528 0,'0'0'375'16,"0"0"-272"-16,0 0-36 15,0 0-14-15,0 0-40 16,0 0-13-16,0 0-13 16,126 26-5-16,-109 28-8 15,-12 8-5-15,-5 5-21 16,-8-3-25-16,-27-7 33 16,-8-5 30-16,-4-13-4 15,11-11-8-15,8-8 13 0,9-13 13 16,13-7 0-16,6 0 0 15,3-18-63 1,34-12-54-16,12-16 59 0,4-6 22 16,9-1 21-16,-9-6 7 15,-7 1 8-15,-6 6 45 16,-15 8 87-16,-11 13 29 16,-7 1-13-1,-4 11-40-15,-3 6-22 0,0-1-15 16,0 8-27-16,0 3-7 15,0 3-7-15,0 0-30 16,-10 3-5-16,-8 33-11 16,-3 12 16-16,-4 9-2 15,7 8 1-15,-1 0-5 16,13-4 5-16,6-7 0 16,0-6-6-16,3-9 7 0,29-5-44 15,47-7-96 1,-8-7-164-16,4-11-401 0</inkml:trace>
  <inkml:trace contextRef="#ctx0" brushRef="#br0" timeOffset="33870.05">21112 11771 1137 0,'0'0'500'15,"0"0"-338"-15,0 0 46 16,0 0-38-16,0 0-90 15,0 0-80-15,0 0-39 16,-7 96 39-16,-5 1 20 16,-1 43 15-16,2 6 8 0,1 12-19 15,-2 2-11 1,2-18 5-16,-5 11-6 16,2-7-5-16,-2-16 1 0,5-16-8 15,-2-22 0 1,9-24-45-16,3-19-26 0,0-27-50 15,7-16-142 1,11-6-93-16</inkml:trace>
  <inkml:trace contextRef="#ctx0" brushRef="#br0" timeOffset="34418.5">21454 12127 1209 0,'0'0'393'0,"0"0"-263"16,0 0-6-16,0 0 14 16,0 0-93-16,0 0-45 15,0 0 0-15,4 128 16 16,-8-76-10-16,4 0 2 15,0-10 0-15,0-10-7 16,7-11 5-16,18-10-5 16,11-11 24-16,11 0-3 15,-1-4-21-15,1-27 0 16,-4-12-1-16,-12-7-14 0,-9 2 14 16,-11-5 1-16,-7 15 0 15,-4 6 6-15,0 9 6 16,0 11 11-1,-4 8-6-15,-7 4-7 0,4 0-11 16,-3 23-35-16,2 25 4 16,1 17 18-16,1 16 13 15,6 5 1-15,-5 1 8 16,1 1-6-16,-2-4 6 16,-13-6-9-1,-2-8-1-15,-4-12-17 0,-6-12 8 16,-3-15 10-16,0-15 12 15,0-16 4-15,0 0-4 16,1-13-12-16,1-21-64 16,7-8-57-16,7-12-87 0,8 12-76 15,-1 13-276-15</inkml:trace>
  <inkml:trace contextRef="#ctx0" brushRef="#br0" timeOffset="34785.12">19255 13160 1285 0,'0'0'399'0,"0"0"-286"16,0 0-49-16,0 0-7 16,235-24-29-16,8 11-18 15,119-2-1-15,58-4 4 16,1-2 11-16,-42 3 3 16,-76-1-16-16,-46 2-4 15,-60 5 3-15,-54 1 18 16,-47 5 59-16,-32 0-47 15,-6-1-32-15,-11 5-8 16,-12-2-29-16,-24 4-76 16,-19 0-90-16,-27 0-152 0,-15 0-879 15</inkml:trace>
  <inkml:trace contextRef="#ctx0" brushRef="#br0" timeOffset="35571.37">17901 13585 1711 0,'0'0'490'16,"0"0"-490"-16,0 0-43 16,0 0-1-16,0 0 7 15,0 0 36-15,0 0-7 0,0 194-99 16,-10-116-108 0,-1-10-124-16,1-17-590 0</inkml:trace>
  <inkml:trace contextRef="#ctx0" brushRef="#br0" timeOffset="35987.32">17752 14547 1182 0,'0'0'182'0,"0"0"-125"0,0 0-12 16,0 0 54-16,0 0-44 16,0 0-45-16,0 0-10 15,149-71 0-15,-142 71-22 16,-7 0 1-16,0 19 7 15,0 11 14-15,-3 8 20 16,-19 4 6-16,-3 0-7 16,-3-1-4-16,7-1-14 15,2-9 8-15,9-9-9 16,10-9 0-16,0-7-6 16,0-1 6-16,19-5 29 0,22 0-4 15,10 0-10-15,9-5-15 16,23 5-69-16,-15 0-127 15,-15 0-184-15</inkml:trace>
  <inkml:trace contextRef="#ctx0" brushRef="#br0" timeOffset="36451.47">17855 15193 1215 0,'0'0'533'0,"0"0"-429"15,0 0 31-15,0 0-17 0,0 0-41 16,0 0-58-16,0 0-13 16,114-57 2-16,-86 53-8 15,-6 4 0-15,-7 0-7 16,-5 0-7-16,-10 0-8 15,0 6-12-15,0 10 28 16,-13 3 6-16,-24 1 0 16,-3 3-2-16,2-2-12 15,2 0 14-15,11-2-14 16,7-10-19-16,11 1 11 16,7-7-29-16,0-1-61 15,0 2 61-15,25-1 45 16,3-3 6-16,9 4 1 15,-6 1 6-15,2 2-2 0,-11 4-5 16,-9-2-7-16,-10 4-3 16,-3-1-15-16,0 4 25 15,-31 0 38-15,-12 5 19 16,-4-3-28 0,-6 5-27-16,-5 6-2 0,15-6-169 15,12-2-459-15</inkml:trace>
  <inkml:trace contextRef="#ctx0" brushRef="#br0" timeOffset="36858.82">17679 15915 1597 0,'0'0'395'15,"0"0"-337"-15,0 0-58 16,0 0 0-16,0 0 0 16,0 0-3-16,0 0-4 15,-28 191-2-15,28-157-5 16,0-3 2-16,9-13 12 16,19-6 1-16,6-8-1 15,13-4-9-15,4 0-66 16,20-22-80-16,-11-3-111 15,-14 1-228-15</inkml:trace>
  <inkml:trace contextRef="#ctx0" brushRef="#br0" timeOffset="37020.76">17862 16076 624 0,'0'0'396'0,"0"0"-175"0,0 0-87 0,0 0 8 16,0 0 17-16,-72 187-53 15,66-126-63-15,2 7-32 16,-7 25-11-16,1-16-187 16,3-16-490-16</inkml:trace>
  <inkml:trace contextRef="#ctx0" brushRef="#br0" timeOffset="37501.58">18430 17117 1303 0,'0'0'0'0,"0"0"-506"0</inkml:trace>
  <inkml:trace contextRef="#ctx0" brushRef="#br0" timeOffset="39223.31">25428 13290 1596 0,'0'0'311'0,"0"0"-223"15,0 0-88-15,0 0-6 16,0 0-10-16,0 0 16 16,-56 156 1-16,49-102-1 15,2-9-7-15,5-10-22 16,0-9 5-16,0-13 15 0,27-10 9 15,1-3 10-15,10-3-9 16,2-31 18-16,3-6-17 16,-7-9-2-16,-11 1 8 15,-8 4-2-15,-6 4 5 16,-7 12 44-16,-4 9 28 16,0 6 14-16,0 8-32 15,0 5-43-15,0 0-22 16,0 37-28-16,-15 18 28 15,-2 22 3-15,-4 16-3 16,-1 15 0-16,-3 9 6 0,-8 2-6 16,2-4-1-1,-9-2 1-15,-3-13 0 0,0-17 0 16,5-15-1-16,1-20-5 16,9-16-7-16,0-23-3 15,-2-9 16 1,-1-4 6-16,-1-33 0 0,-1-11-5 15,5-8 0-15,3 3 2 16,10 1-1-16,5 3-2 16,10 4 0-16,0 1 1 15,7 1 14-15,29-1-15 16,14 4-8-16,15 3 8 16,3 4-26-16,-6 14-61 0,11 13-97 15,-23 6-137 1,-12 0-245-16</inkml:trace>
  <inkml:trace contextRef="#ctx0" brushRef="#br0" timeOffset="39490.5">25965 13911 1542 0,'0'0'259'0,"0"0"-123"16,0 0-8-16,0 0-94 0,0 0-33 16,0 0 6-1,0 0-7-15,179-42-13 0,-144 39-49 16,-10 0-65-16,-11-3-63 15,-7 3-72-15,-7-4-299 0</inkml:trace>
  <inkml:trace contextRef="#ctx0" brushRef="#br0" timeOffset="39664.53">25987 13635 1228 0,'0'0'334'0,"0"0"-134"15,0 0-44-15,0 0-69 16,0 0-81-16,0 0 1 16,0 0-7-16,185-3-42 0,-114 9-201 15,-14 0-370-15</inkml:trace>
  <inkml:trace contextRef="#ctx0" brushRef="#br0" timeOffset="40476.51">27236 13573 901 0,'0'0'345'16,"0"0"-116"-16,0 0-7 16,0 0-5-16,0 0-28 15,0 0-79-15,0 0-56 16,-14-83-51-16,-1 98-3 15,-6 35-1-15,-7 14 1 0,-5 16 0 16,1 13 15-16,1-1-15 16,9 0 2-16,4-12-2 15,3-7 1-15,12-12 3 16,3-13-4-16,0-11-25 16,0-19-87-16,0-11-123 15,3-10 9-15,12-26-85 16,-2-13-250-16</inkml:trace>
  <inkml:trace contextRef="#ctx0" brushRef="#br0" timeOffset="40883.93">27111 13647 954 0,'0'0'296'0,"0"0"-136"0,0 0 34 16,0 0-45-16,0 0-64 15,0 0-56-15,0 0-29 16,125-154-1-16,-92 151 0 15,-5 3-5-15,-7 0 4 16,-11 0-28-16,-6 15-68 16,-4 12 7-16,0 5 33 15,-22 1 58-15,-9-5 2 16,2 0 12-16,1-7-1 16,10-5-12-16,6-7 0 15,9-5 6-15,3-1-7 16,0-3 1-16,0 0 20 15,15 0 2-15,10 0-4 0,3 0-17 16,0 0-1-16,-3 0-1 16,-7 2-14-16,-6 17 2 15,-12 3-8-15,0 5-8 16,0 1 15-16,-15 2 13 16,-13-1 12-16,0-8 1 15,-2 0-2-15,5-12 7 16,0-5-2-16,7-4-3 15,5 0-13-15,1 0-42 16,5-4-147-16,4-5-220 0</inkml:trace>
  <inkml:trace contextRef="#ctx0" brushRef="#br0" timeOffset="41188.96">27356 13905 20 0,'0'0'979'0,"0"0"-765"16,0 0-95-16,0 0-44 16,0 0-15-16,0 0-41 15,0 0-19-15,-24 148-1 16,24-136 1-16,18-5 12 16,10-7 12-16,8 0-3 15,-4-16-2-15,4-14-11 16,-8-2-2-16,-9-4 7 15,-4 3 8-15,-12 4 69 16,-3 5 37-16,0 9-23 0,-18 5-31 16,-14 4-42-1,-4 6-31-15,-7 0 0 0,-7 6-136 16,7 16-158-16,15-3-326 0</inkml:trace>
  <inkml:trace contextRef="#ctx0" brushRef="#br0" timeOffset="41929.62">27946 13526 947 0,'0'0'697'16,"0"0"-517"-1,0 0-16-15,0 0-65 0,0 0-55 16,0 0-36-16,0 0-8 15,75-49-15-15,-57 53 0 16,-10 20-21-16,-5 10-4 16,-3 7-18-16,0 7 44 15,-24 1 14-15,-9-8-13 16,1-2-6-16,4-10 11 16,1-11-5-16,11-8-2 0,4-10 8 15,12 0-5-15,0-7-34 16,0-21-80-1,9-8 73-15,10-4 43 0,8-3-4 16,1 2 9-16,4 2 4 16,-8 7 2-16,1 5 13 15,-7 9 27-15,-6 5 12 16,-5 7 18-16,-7-1-12 16,0 7 5-16,0 0-64 15,0 0-1-15,0 0-18 16,0 23 19-16,-7 9 9 15,-5 7 11-15,6 5 2 16,-1 1 10-16,2 1-7 16,5-3-3-16,0 0-15 0,12-8-7 15,44-5-49 1,2-15-232-16,-2-15-1291 0</inkml:trace>
  <inkml:trace contextRef="#ctx0" brushRef="#br0" timeOffset="42751.62">28836 13740 1250 0,'0'0'327'15,"0"0"-142"-15,0 0 65 16,0 0-72-16,0 0-94 16,0 0-56-16,0 0-27 15,111-32 8-15,-40 30-9 0,10-5 1 16,-1 1 0 0,-13-1-1-16,-17 0-43 0,-18 7-93 15,-14 0-100-15,-18 0-24 16,0 0 52-16,-18 0-281 0</inkml:trace>
  <inkml:trace contextRef="#ctx0" brushRef="#br0" timeOffset="42935.71">29142 13548 633 0,'0'0'296'0,"0"0"-49"16,0 0-20-16,0 0 0 15,0 0-40-15,0 0-93 16,0 0-94-16,-28-30 10 15,18 67-4-15,-8 11 27 16,0 5 4-16,-4 6-13 0,9-1-10 16,1-6-14-16,12-8-2 15,0-6-10 1,15-5-106-16,20-15-92 0,1-8-196 16</inkml:trace>
  <inkml:trace contextRef="#ctx0" brushRef="#br0" timeOffset="43295.68">29815 13420 902 0,'0'0'346'16,"0"0"-197"-16,0 0-26 16,0 0-63-16,0 0 7 15,0 0 31-15,0 0-24 16,-30 172-9-16,17-111-14 16,-6 4-23-16,4-4-3 15,2-6-16-15,2-5-2 16,4-7-7-16,7-5-39 15,0-9-125-15,0-9-110 16,0-14-259-16</inkml:trace>
  <inkml:trace contextRef="#ctx0" brushRef="#br0" timeOffset="43715.19">29768 13391 1215 0,'0'0'334'16,"0"0"-73"-16,0 0-69 16,0 0-65-16,0 0-42 15,0 0-68-15,0 0-10 16,96-122-7-16,-64 122-6 16,-4 0 5-16,-7 0-25 15,-9 0-32-15,-9 15-17 16,-3 7 5-16,0 5-8 15,-3 4 57-15,-25 2 21 0,-9 2 6 16,-6-3-6 0,4-3-1-16,4-6 1 0,10-7 1 15,7-6 7-15,8-4-8 16,10-3 0-16,0-3-1 16,0 0 1-16,0 0 2 15,20 0 8-15,10 0-10 16,4 0 1-16,-1 0-1 0,-1 0-9 15,-11 10-15 1,-2 12 2-16,-13 5 3 16,-6 1-7-16,0 3-24 15,-3 3 14-15,-28-3 15 16,-9-2-3-16,-25 10-55 16,9-10-81-16,9-6-186 15</inkml:trace>
  <inkml:trace contextRef="#ctx0" brushRef="#br0" timeOffset="44063.01">30207 13773 1292 0,'0'0'374'0,"0"0"-166"16,0 0-28-16,0 0-102 15,0 0-78-15,0 0-19 16,0 0 11-16,0 115 8 16,0-54-1-16,-18 46-56 15,-10-17-229-15,-12-7-361 0</inkml:trace>
  <inkml:trace contextRef="#ctx0" brushRef="#br0" timeOffset="45007.22">27544 13907 937 0,'0'0'244'0,"0"0"-83"16,0 0-3-16,0 0 18 15,0 0-74-15,0 0-102 16,0 0-22-16,-9 23 22 16,-1 23 0-16,-5 7 19 15,-3 9-6-15,-3-4-4 16,4-3 3-16,-1-8-11 16,3-11 1-16,8-14 5 15,4-9-7-15,3-13 0 0,0 0 6 16,0-13 47-1,7-21-25-15,4-15-15 0,-4-9 6 16,3-7 3-16,-2 4-15 16,-1 4 5-16,-1 12 4 15,-2 12 34 1,1 22-17-16,-2 11-33 0,-3 0-48 16,3 41 25-16,-3 14 10 15,0 11 13-15,0 12 6 16,0 6 1-16,-11 0-7 15,11 20-65-15,0-17-167 0,0-26-259 16</inkml:trace>
  <inkml:trace contextRef="#ctx0" brushRef="#br0" timeOffset="45932.76">30242 14007 342 0,'0'0'393'0,"0"0"-155"16,0 0-31-16,0 0-9 15,0 0 33-15,0 0-41 16,0 0-34-16,0-107-22 16,0 107-21-16,0 0-73 15,-7 0-40-15,-3 5-6 16,-8 17 5-16,-3 9 1 15,-1 9-1-15,4-3-9 16,8 6 4-16,5-8-6 16,5-6 6-16,0-6 6 0,18-11 0 15,15-6-6 1,5-6 5-16,9 0-26 0,4-9-2 16,-9-16-2-16,-6-9 25 15,-11-3 6-15,-10-8 2 16,-12 1 0-16,-3-2 5 15,0 8-7-15,-18 2-11 16,-10 10 11-16,-5 8 0 16,1 7 0-16,1 8-12 15,6 3-110-15,3 0-147 16,14 6-64-16,8 11-55 16,0-4-588-16</inkml:trace>
  <inkml:trace contextRef="#ctx0" brushRef="#br0" timeOffset="46046.37">30242 14007 1002 0</inkml:trace>
  <inkml:trace contextRef="#ctx0" brushRef="#br0" timeOffset="46270.65">30242 14007 1002 0,'40'-164'273'0,"-47"162"-142"0,-11 2-24 0,-4 0-36 0,-2 9-28 0,-1 25 0 16,-3 9-5-16,1 8-13 15,10 0-3-15,6 2 1 16,8-6-22-16,3-8-1 15,0-8 6-15,28-7 10 16,11-14 6-16,11-10-3 16,0 0-13-16,1-10-6 15,-9-23-6-15,-6-5-2 16,-18-8 8-16,-11-2 1 0,-7 1 5 16,0 4 15-16,-18 12 8 15,-17 8-29-15,-8 14-2 16,-25 9-121-16,3 0-146 15,12 16-805-15</inkml:trace>
  <inkml:trace contextRef="#ctx0" brushRef="#br0" timeOffset="47968.64">27933 13336 1018 0,'0'0'319'15,"0"0"-83"-15,0 0-46 0,0 0-13 16,0 0-32-16,0 0-45 16,0 0-25-16,0 0-11 15,38-62-17-15,-26 62-42 16,4 0-5-16,11 7-25 16,7 25 24-16,6 9 0 15,0 9-11-15,-5 8 12 16,-7-2 0-16,-10 2-9 15,-18 1-19-15,0-4-37 16,-7-5 44-16,-29-7 11 16,-7-9 1-16,5-10 3 15,1-8 3-15,13-10 3 16,2-6 0-16,12 0 0 16,5-6 0-16,5-24-63 15,0-9 5-15,18-6 24 16,15-2 5-16,6-5 18 15,7-3 9-15,0 1-12 16,-3 3 14-16,-6 1 0 0,-12 4 0 16,-7 7 8-1,-8 3 1-15,-7 7 26 0,-3 10 8 16,0 3-5-16,0 7 3 16,0 2-1-16,0 4-15 15,-13 3-7-15,-5 0-18 16,-7 10-5-16,-3 24 4 15,-2 16-15-15,-2 10 16 16,4 8 5-16,10 1 4 16,6 2-18-16,12-3 7 0,0-10 2 15,15-9 15-15,22-14-5 16,9-6-10-16,4-13-18 16,18-6-100-16,-12-7-136 15,-13-3-309-15</inkml:trace>
  <inkml:trace contextRef="#ctx0" brushRef="#br0" timeOffset="48544.31">27878 13391 1023 0,'0'0'297'0,"0"0"-187"16,0 0 19-1,0 0 23-15,0 0-94 0,0 0-39 16,0 0-19-16,143-42-6 16,-92 60 4-16,-1 22-5 15,-4 8-8-15,-6 9 7 16,-20 7-7-16,-9 7-5 15,-11-6 20-15,0-4 5 16,-25-14-5-16,-3-7-10 16,-1-16 10-16,4-11 0 0,6-13 0 15,10 0 21-15,2-6-7 16,7-28-14-16,0-12-22 16,3-11 21-16,25-1-9 15,9-3-14-15,1 6 11 16,5 3 9-16,0 8 3 15,-7 1 2-15,-7 12 19 16,-8-2 6-16,-8 8 8 16,-4-1 21-16,-6 4-2 15,-3 5 1-15,0 4-1 16,0 4-3-16,0 6-2 16,0 3-28-16,-7 0-20 15,-8 9-1-15,-3 26-17 16,-3 16-4-16,4 14 19 15,2 9 3-15,9 3 16 16,6-3-8-16,0-3-2 0,21-10-6 16,42 1-14-16,2-21-161 15,-4-16-383-15</inkml:trace>
  <inkml:trace contextRef="#ctx0" brushRef="#br0" timeOffset="54478.65">24411 15260 1699 0,'0'0'257'16,"0"0"-178"-16,0 0-63 0,0 0 18 15,0 0-6-15,0 0-28 16,115-23 10-16,27 23-8 15,93 0 6-15,95 0 3 16,44-12 18-16,6 3 21 16,-21 2-23-16,-33 4-20 15,-1 3 5-15,0 0-12 16,-4 0 0-16,-6 0 0 16,-15 0 0-16,-12 0-6 15,-10 0 6-15,-13 0-1 16,-21 0 1-16,-49 0-1 15,-44 0 1-15,-49 3-1 16,-15 1-25-16,5 1 8 16,1-2 3-16,0 4-1 15,-14-4 15-15,-16-3 0 0,-1 0 0 16,-1 0 1-16,-5 0 0 16,2 0 1-16,-5 0 0 15,-10 0-1-15,-8 0 0 16,-5 0 1-16,-14 0-1 15,-1 0 0-15,-5 0-6 16,2 0 5-16,-2 0 1 16,8 0-7-16,4 0 6 15,6 0 0-15,12 6 0 16,6 5 0-16,4-1-44 16,-4-1-30-16,-3 1 16 15,-10-3-2-15,-8-2 12 16,-12-1 5-16,-4-4 24 15,-9 0 19-15,3 0 1 16,-3 0 24-16,0 0 46 0,3 0 14 16,-3-7-25-16,0-15-10 15,4-5 10-15,-1-4-7 16,0-5-27-16,5-8 12 16,-1-8-18-16,0-13-10 15,4-15-3-15,-1-19-6 16,2-17 0-16,1-15 0 15,-1-40-18-15,6-30-7 16,-8 13 9-16,5 22 8 16,-9 21-11-16,-2 31-3 0,-4-13 22 15,0-11-1-15,0 6-5 16,0 13 5 0,0 12 1-16,-14 18-1 0,-1 12-31 15,1 16-23-15,-5 9 0 16,3 8 24-16,-6 8 8 15,1 4-5-15,-1 7-84 16,-3 4 17-16,1 5 21 16,2 4 13-16,0-1 35 15,4 7 26-15,8-1-2 16,2 0 2-16,5 4 0 16,-4 1 12-16,4-2 17 15,-1 1-7-15,-1 3 11 16,2-4 10-16,3 4-10 0,-3-3 10 15,3 3-27-15,0 0 0 16,0-4 4 0,0 4-2-16,0 0-2 0,0 0-12 15,0 0-4-15,0 0-13 16,0 0-15-16,0 0 3 16,0 0 10-16,0 0 15 15,0 0 7-15,0 0-5 16,-7 4-2-16,-4 3 12 15,-11 0-1-15,-6-2 1 16,-18 2 6-16,-11 4-17 16,-22-9 14-16,-14 5-14 15,-21-7 5-15,-14 0-5 16,-41 0-1-16,-51 0 0 0,-70 0 5 16,-35 0 2-16,-4 0-7 15,12-7 1-15,31 1-1 16,11-1 1-16,15 7-1 15,13 0-1-15,18 0-6 16,19 7-11-16,38 9 7 16,32-1-5-16,41 1-11 15,6-2 14-15,-14 2-9 16,-11 4 3-16,-18 1 10 16,4 2-5-16,4 0 14 15,-4-5-1-15,2 3 1 16,10-5 0-16,5-3 0 15,16-1 0-15,13-3 1 16,14-2 0-16,11-4 6 0,8 0 0 16,3-3-7-16,1 3 8 15,6-3-8-15,3 0 0 16,4 0 9-16,4 0-8 16,7 0-1-16,0 0 21 15,-3 0-21-15,-2 0 2 16,2 0-2-16,-7 0 0 15,-1 0 0-15,0 0 0 16,1 3-6-16,3 1 6 16,2 3 1-16,12-7 5 15,5 0-6-15,1 0 0 0,6 0 0 16,-1 0 1-16,-1 0 4 16,1 0 8-16,1 0-7 15,-6 0 6-15,2 0-11 16,-5 0-1-16,-6 2 5 15,-1 9-4-15,1-2-1 16,-4 10 0-16,0 6-1 16,3 11-5-16,1 19-3 15,8 16 9-15,6 22 15 16,2 22 6-16,5 42-1 16,0 37-4-16,0 31 2 15,12 18 8-15,-12-18-10 16,0-47-5-16,0-45 5 15,-12-35-16-15,2-11 9 16,-8 12-9-16,-4 1 1 0,-3 0 16 16,4-20-16-16,-1-16 1 15,1-13 5-15,3-9-7 16,1-11 12-16,2-4-11 16,5-7 0-16,5-8-1 15,2-3-5-15,3 1-3 16,0-4 0-16,-3 5-9 15,-4-1 2-15,0 3-5 16,-1-1-12-16,1 4-4 16,-4-4 6-16,4-1 18 15,4-5 0-15,0-3 4 16,3-3 7-16,0 0-17 16,21 0 10-16,29 0 8 15,28 0 1-15,87-14-1 16,-16 5-88-16,-9-4-461 0</inkml:trace>
  <inkml:trace contextRef="#ctx0" brushRef="#br0" timeOffset="56552.87">21244 13269 791 0,'0'0'138'15,"0"0"-43"-15,0 0 18 16,0 0-21-16,0 0-2 0,0 0-38 16,0 0-24-16,-33-72-16 15,8 76-1-15,-6 41-11 16,-9 26 9-16,-13 53-8 16,-8 63 8-16,-14 69 18 15,-3 50 1-15,-5 13 7 16,6-20-25-16,4-46 1 15,13-66-2-15,14-62 0 16,17-42-9-16,8-21 0 16,6-5-32-16,5-2-39 0,10-26-67 15,0-20-113-15,0-9-271 16</inkml:trace>
  <inkml:trace contextRef="#ctx0" brushRef="#br0" timeOffset="56985.16">19901 12058 719 0,'-47'221'112'15,"-12"84"-12"-15,-13 99 14 16,-7 42 35-16,-2 16-34 16,-17 16-53-16,5-35 5 15,9-44-40-15,11-76-14 16,27-95-4-16,17-70-9 0,16-58 0 16,8-32 6-16,5-8-6 15,0-8-8 1,15-13-1-16,71-39-6 0,-8-22-73 15,12-36-213-15</inkml:trace>
  <inkml:trace contextRef="#ctx0" brushRef="#br0" timeOffset="57386.62">22332 12168 874 0,'0'0'294'0,"0"0"-216"15,0 0-58-15,0 0-10 16,-24 313 19-16,5-62 7 0,-15 122 20 16,-13 83-4-16,-11 45 31 15,-5-13-35 1,9-57-19-16,11-36-29 0,11-54-34 15,7-49-95-15,7-90-123 16,5-66-486-16</inkml:trace>
  <inkml:trace contextRef="#ctx0" brushRef="#br0" timeOffset="61951.7">26908 16359 116 0,'0'0'1426'16,"0"0"-1177"-16,0 0-186 15,0 0 59-15,0 0 40 0,0 0-45 16,0 0-34 0,-25-31 24-16,28-3-47 0,22-16-31 15,18-18-23-15,10-18 3 16,8-11-8-16,7-11-1 16,-3-6 0-16,-12 2-1 15,-13 5 0-15,-16 18-5 16,-17 14-14-1,-7 17 14-15,0 21-14 0,-18 11-6 16,-10 17-24-16,-4 4-61 16,-1 5-43-16,-2 11-63 15,5 24-33-15,2 33-9 16,7-7-16-16,7-8-62 0</inkml:trace>
  <inkml:trace contextRef="#ctx0" brushRef="#br0" timeOffset="62270.64">26840 15761 940 0,'0'0'289'15,"0"0"-183"-15,0 0-26 16,0 0-34-16,0 0-21 15,135-195-3-15,-85 140 3 16,3-3-14-16,-1 0 4 0,-3-7 17 16,-6 8-10-1,-8 5 1-15,-7 8 0 0,-10 15 14 16,-3 10 14-16,-8 10-2 16,-4 9-19-16,6 0-30 15,4 3-25-15,5 28 13 16,7 11 7-16,6 12 5 15,6 10 9-15,3 7-9 16,27 36-23-16,-10-20-213 16,-4-16-404-16</inkml:trace>
  <inkml:trace contextRef="#ctx0" brushRef="#br0" timeOffset="62848.86">30643 16404 1318 0,'0'0'352'0,"0"0"-203"15,0 0-54-15,0 0-16 0,46-215 4 16,-8 138-19-16,2-10-41 15,-3-9-11-15,-9-7-3 16,-13 0-7-16,-15 1-2 16,0 8 0-16,-12 14 0 15,-23 18 2-15,-8 15 7 16,-3 14-2-16,-4 14-7 16,-5 17-22-16,-4 2-93 15,1 5-52-15,-3 54-20 16,19-6-85-16,12-1-275 0</inkml:trace>
  <inkml:trace contextRef="#ctx0" brushRef="#br0" timeOffset="63200.65">30242 15721 955 0,'0'0'281'16,"0"0"-184"-16,0 0-41 16,0 0 15-16,0 0 9 15,157-197-7-15,-99 143-16 16,-5-7-16-16,-3-7 13 16,-4 0-10-16,-6 4-8 0,-5 5 15 15,-9 11 5 1,-6 14 21-16,-5 11 0 0,-8 7-14 15,4 9-30 1,-4 7-33-16,8 0 0 0,10 23-24 16,10 28 3-16,11 17 11 15,5 18 10-15,6 12 0 16,17 46-1 0,-9-23-95-16,-7-24-387 0</inkml:trace>
  <inkml:trace contextRef="#ctx0" brushRef="#br0" timeOffset="65087.13">23576 17179 1305 0,'0'0'336'0,"0"0"-202"16,0 0-26-16,0 0-84 16,0 0-24-16,0 0-8 15,0 0 8-15,-51 160 2 16,38-99-2-16,9-12-1 15,4-18-5-15,0-7 6 16,10-11 22-16,19-11 4 16,10-2 2-16,8 0-3 15,-1-20-16-15,0-11 3 16,-2-12-5-16,-13-4-7 16,-9-5 4-16,-11 3-3 15,-4 9 5-15,-7 8-6 16,0 11 1-16,0 12 24 0,0 9-7 15,0 0-18 1,0 13-21-16,-7 32 5 0,-8 20 8 16,2 15 7-16,-2 10 2 15,0 0-1-15,2-1 5 16,-5-1-4-16,-1-8-1 16,-2-9 0-16,-7-11 0 15,0-11 12-15,-2-13-11 16,5-14 6-16,0-12 4 15,4-10 3-15,-4 0 11 16,0-10-16-16,0-26-8 16,4-5-1-16,6-8-6 15,5-3 5-15,10 5-29 16,0 1-18-16,0 2-34 0,18 5-35 16,13-8-32-1,-6 8-56-15,-3 2-327 0</inkml:trace>
  <inkml:trace contextRef="#ctx0" brushRef="#br0" timeOffset="65483.7">23457 16886 1031 0,'0'0'262'0,"0"0"-171"16,0 0-60-16,0 0 7 15,0 0 2-15,0 0 27 16,0 0 32-16,0 0 11 16,0 0 39-16,0-7-18 15,15-8-29-15,7-10-53 16,9-12-34-16,2-4-14 16,-1-4 9-16,-4-4-9 15,-2 2 6-15,-1 1-7 16,-8 9 0-16,-6 7 1 15,-1 11-1-15,-6 10 1 16,1 9-1-16,-5 0-26 16,3 3-11-16,3 28 11 15,6 18-4-15,-2 9 20 16,8 5 10-16,0 8 10 0,4-2 0 16,3-3-8-16,0-7 11 15,18 17-13 1,-12-15-117-16,6-12-262 0</inkml:trace>
  <inkml:trace contextRef="#ctx0" brushRef="#br0" timeOffset="65865.34">24565 17841 1270 0,'0'0'382'0,"0"0"-179"16,0 0-98 0,0 0-62-16,0 0-31 0,0 0-12 15,207-71 0-15,-150 58-64 16,-11 4-48-16,-3-4-76 15,-18 3-62-15,-13-4-140 0</inkml:trace>
  <inkml:trace contextRef="#ctx0" brushRef="#br0" timeOffset="66050.6">24637 17494 593 0,'0'0'618'0,"0"0"-424"15,0 0-104-15,0 0-48 16,0 0 2-16,0 0 2 16,200-48-33-16,-140 48-11 15,8 0-2-15,-19 0-163 16,-9 0-375-16</inkml:trace>
  <inkml:trace contextRef="#ctx0" brushRef="#br0" timeOffset="66461.38">26096 17067 854 0,'0'0'350'0,"0"0"-143"15,0 0-28-15,0 0 0 16,0 0 0-16,0 0-70 16,0 0-63-16,0-39-46 15,0 44 4-15,0 29-4 16,0 13 40-16,0 18 10 15,0 11-20-15,0 5 2 0,0 2-5 16,0-3-20-16,8-3 1 16,-1-8-7-16,-1-12 1 15,3-5 11-15,-3-17-13 16,1-5-8-16,1-12-38 16,-1-5-94-16,-7-13-94 15,0 0-67-15,0 0-262 0</inkml:trace>
  <inkml:trace contextRef="#ctx0" brushRef="#br0" timeOffset="66900.81">26079 17153 998 0,'0'0'321'15,"0"0"-132"-15,0 0-54 16,0 0-11-16,0 0-64 0,0 0-31 15,226-90-19-15,-180 90-9 16,-8 0-2-16,-13 17-7 16,-10 7-14-16,-15 10-69 15,0 0 8-15,-3 8 54 16,-31-4 29-16,-4 5 1 16,-5-6 9-16,3-3-1 15,9-12-9-15,9-7 9 16,11-8-8-16,8-5 25 15,3-2 26-15,0 0-11 0,6 0 6 16,24 0-15 0,1 0-23-16,9 0-2 0,-5-2-7 15,-2 2-1-15,-8 0 1 16,-7 0-15-16,-8 23 8 16,-10-1-15-16,0 3 3 15,-13 5 19 1,-20-5 7-16,-7 0 1 0,-1-1 3 15,-2-8-10-15,-1-3-1 16,11-1-62-16,12-3-91 16,8 2-56-16,6-9-159 0</inkml:trace>
  <inkml:trace contextRef="#ctx0" brushRef="#br0" timeOffset="67155.49">26710 17615 1126 0,'0'0'363'0,"0"0"-146"16,0 0-120-16,0 0-27 16,0 0 38-16,0 0-35 15,0 0-34-15,-21 161-14 16,21-118-6-16,0-6-19 15,0-4 9-15,0-8-9 16,0-6-48-16,21-6-105 0,4-5-168 16,-3-8-204-16</inkml:trace>
  <inkml:trace contextRef="#ctx0" brushRef="#br0" timeOffset="67619.63">27035 17314 1187 0,'0'0'319'0,"0"0"-139"16,0 0-60-16,0 0-83 16,0 0-27-16,0 0-10 15,0 0 0-15,141 45-1 16,-125-1-18-16,-7 5-15 0,-9 3-4 15,-5-5 32 1,-23-5 6-16,-4-10 0 0,-1-2 0 16,11-15 1-16,6-4-1 15,8-11 13-15,8 0-1 16,0-7-12-16,0-22-18 16,0-13-19-16,18-7 21 15,3-6 10-15,1-2 6 16,-4 9 0-16,-5 9 19 15,-4 13 68-15,-9 14 43 16,0 12-9-16,0 0-106 0,0 15-8 16,0 28-7-16,-4 7 37 15,-11 5-4 1,6 4-10-16,4-1-2 0,5-10-20 16,0-3 7-16,0-8-2 15,18-3-6-15,15-10-31 16,45-6-104-16,-4-9-171 15,-2-9-324-15</inkml:trace>
  <inkml:trace contextRef="#ctx0" brushRef="#br0" timeOffset="67802.1">27678 17539 1196 0,'0'0'352'0,"0"0"-100"0,0 0-94 16,0 0-94-16,0 0-33 15,0 0-22-15,237-45 3 16,-163 34-2-16,-3 8-10 16,-6 1-78-16,-15-2-179 15,-14 4-84-15,-23 0-233 0</inkml:trace>
  <inkml:trace contextRef="#ctx0" brushRef="#br0" timeOffset="68003.36">27949 17268 616 0,'0'0'259'16,"0"0"-19"-16,0 0-20 16,0 0 9-16,0 0-63 15,0 0-107-15,0 0-32 0,-34 36 61 16,30 22 8-16,-1 10-41 16,2-2-29-16,3 5-4 15,0-7-10-15,0-2-4 16,0-4-1-16,0-11-7 15,3-4-57-15,52-18-141 16,-5-5-108-16,3-20-304 16</inkml:trace>
  <inkml:trace contextRef="#ctx0" brushRef="#br0" timeOffset="68270.64">28725 17181 1197 0,'0'0'399'0,"0"0"-158"16,0 0-42-16,0 0-112 15,0 0-86-15,0 0 0 16,0 0 27-16,0 201 14 16,0-124 7-16,0-1-19 15,3-5-4-15,-3-7-9 16,0-7-17-16,0-8 10 15,0-6-10-15,0-12-3 16,3-8-101-16,12-23-154 0,-3 0-115 16,-6 0-209-16</inkml:trace>
  <inkml:trace contextRef="#ctx0" brushRef="#br0" timeOffset="68720.8">28675 17268 993 0,'0'0'345'0,"0"0"-116"16,0 0-19-16,0 0-59 16,0 0-69-16,0 0-52 15,136-183-12-15,-80 168-17 16,5 5 0-16,-8 4 3 16,-13 6-4-16,-18 0-13 0,-12 0-64 15,-10 19-33 1,0 6 64-16,-17 8 40 0,-16 5 6 15,-5 4 12 1,-9-1-11-16,8-5 6 0,2-4-2 16,12-10-4-16,12-9 0 15,8-2-1-15,5-8-10 16,0-3-1-16,5 0 11 16,20 0 20-16,7 0-4 15,4 0-15-15,2 0 5 16,2 0-6-16,-12 0-1 15,-3 6 1-15,-10 10-10 16,-5 5 3-16,-10 2-2 16,0 4 9-16,0-2 3 15,-20-2 6-15,-7-7 2 16,-1 0 2-16,3-7-11 16,0-2 1-16,7-7-3 0,12 0-108 15,6 0-136 1,0 0-416-16</inkml:trace>
  <inkml:trace contextRef="#ctx0" brushRef="#br0" timeOffset="69009.44">29321 17652 874 0,'0'0'282'16,"0"0"-152"-16,0 0-43 15,0 0-27-15,0 0-14 0,0 0-15 16,0 0-24 0,75 151 16-16,-17-151-4 0,6 0-9 15,-4-14-1-15,-6-14-7 16,-11-8 11-16,-18 1-3 16,-21-8 32-16,-4 9 66 15,-33 5-48-15,-27 8-35 16,-26 12-16-16,-14 9-9 15,-60 9-66-15,21 25-209 16,13-6-798-16</inkml:trace>
  <inkml:trace contextRef="#ctx0" brushRef="#br0" timeOffset="69610.67">25910 16774 1013 0,'0'0'362'0,"0"0"-88"15,0 0-66-15,0 0-101 16,0 0-80-16,0 0-27 16,0 0-19-16,9-13 18 15,1 20 1-15,4-7 0 16,11 0 26-16,10 0-4 16,8-7 5-16,12-23-9 15,1 0-18-15,34-13-123 16,-16 8-211-16,-9 2-312 0</inkml:trace>
  <inkml:trace contextRef="#ctx0" brushRef="#br0" timeOffset="70180.27">29197 16642 1084 0,'0'0'346'16,"0"0"-126"-16,0 0-92 15,0 0-113-15,0 0-15 16,0 0-2-16,0 0 2 15,0 71 10-15,10-59-10 16,8-6 17-16,10-6 2 16,12 0-1-16,6-12-18 15,25-35-111-15,-9 1-132 16,-9 0-273-16</inkml:trace>
  <inkml:trace contextRef="#ctx0" brushRef="#br0" timeOffset="75602.28">7418 14800 1580 0,'0'0'536'16,"0"0"-455"-16,0 0-81 15,0 0-15-15,0 0-9 16,0 0 10-16,0 0 14 16,-4 107-1-16,8-88-24 15,17-7 25-15,7-12 19 16,12 0 23-16,6-19-10 16,4-22-13-16,-3-10-2 15,-8-4 2-15,-7-3-10 16,-14 10-2-16,-11 12-6 15,-7 11 10-15,0 12 20 16,0 11-8-16,0 2-23 16,-4 12-15-16,-14 43-12 15,-10 22 21-15,0 23-3 16,0 11 9-16,1 2 0 0,7-7 0 16,2-6 0-1,3-10 0-15,-3-13 0 0,1-16 6 16,-1-17-5-16,0-10-1 15,0-22 0-15,-4-8 1 16,-6-4 22-16,-7 0-13 16,-8-27-9-16,-3-12 4 15,6-2-5-15,12-3 0 16,13-6-1-16,15 0-22 16,10 1-4-16,45-3-41 15,22 9-19-15,13 2-63 16,49 11-148-16,-21 10-190 15,-17 10-399-15</inkml:trace>
  <inkml:trace contextRef="#ctx0" brushRef="#br0" timeOffset="75779.74">8274 15083 1232 0,'0'0'538'16,"0"0"-429"-16,0 0 64 15,0 0 41-15,0 0-85 16,0 0-85-16,0 0-39 15,93-41-5-15,-35 21-73 16,20-8-187-16,-10 6-246 16,-22-1-445-16</inkml:trace>
  <inkml:trace contextRef="#ctx0" brushRef="#br0" timeOffset="75924.33">8354 14763 1141 0,'0'0'318'16,"0"0"-182"-16,0 0 44 0,0 0 6 15,0 0-91-15,0 0-95 16,0 0-54-16,228-62-37 16,-114 59-195-16,-14 3-338 0</inkml:trace>
  <inkml:trace contextRef="#ctx0" brushRef="#br0" timeOffset="76408.64">9049 14704 622 0,'0'0'888'0,"0"0"-743"0,0 0-118 16,0 0-20-16,0 0 32 15,0 0 24-15,0 0 0 16,-35 187-12-16,27-146-22 16,2-11 1-16,2-7-10 15,4-14 4-15,0-3-12 16,0-6 22-16,0 0 65 15,0 0 34-15,0-10 8 16,-3-21-64-16,3-11-64 16,0-11-13-16,0 0-9 15,7 8-49-15,17 8-5 16,1 19-13-16,7 18-4 16,-2 0 23-16,-2 26 1 0,-3 18 3 15,-4 14 26-15,-6 8 6 16,-5-6-10-16,-10-10-3 15,0-7 9-15,0-15-23 16,0-7-8-16,0-19 46 16,0-2 10-16,0 0 67 15,3-29-20-15,9-9-9 16,1-10 29-16,12-1-37 16,8-2-24-16,10 12-5 15,4 11-1-15,-1 15-7 16,-3 13-9-16,-5 0-18 15,-8 35-2-15,-10 10 21 16,-9 6 15-16,-4 4-60 0,-4 15-92 16,2-17-83-16,2-12-249 15</inkml:trace>
  <inkml:trace contextRef="#ctx0" brushRef="#br0" timeOffset="76814.24">9935 14837 1597 0,'0'0'374'16,"0"0"-251"-16,0 0 22 15,0 0-31-15,0 0-48 16,0 0-66-16,0 0-17 16,100-29-3-16,-64 73-15 15,-11 9-14-15,-12 4 9 0,-13 0 10 16,0-2 13-16,0-9-3 15,-10-16-8-15,-1-7 14 16,4-16 14-16,4-7 1 16,3 0 27-16,0-30-28 15,0-13-6-15,25-12 5 16,3-10 1-16,5 7-1 16,-5 7 0-16,-3 16 1 15,-15 13 11-15,-2 15 9 16,-8 7-20-16,0 7-66 15,0 30 48-15,0 15 18 16,0 10 13-16,0 2-5 16,4-4 2-16,2-8-10 15,31 3-51-15,2-17-198 0,3-12-292 0</inkml:trace>
  <inkml:trace contextRef="#ctx0" brushRef="#br0" timeOffset="76992.3">10835 14981 1614 0,'0'0'482'16,"0"0"-429"-16,0 0 13 0,0 0 55 16,0 0-73-16,210-36-25 0,-105 26-23 15,-9 1-7-15,-15 6-156 16,-20 3-202-16,-21 0-115 15,-27 0-172-15</inkml:trace>
  <inkml:trace contextRef="#ctx0" brushRef="#br0" timeOffset="77190.84">11110 14701 540 0,'0'0'530'0,"0"0"-277"15,0 0-54-15,0 0 24 16,0 0-83-16,0 0-140 15,0 0-7-15,-22 65 7 16,19 3 50-16,0 3-21 16,-1-2-10-16,4-1-7 0,0-10-12 15,0-10 18-15,0-9-18 16,50-17-53-16,0-10-289 16,6-12-316-16</inkml:trace>
  <inkml:trace contextRef="#ctx0" brushRef="#br0" timeOffset="77434.27">11759 14704 674 0,'0'0'1065'0,"0"0"-866"0,0 0-46 16,0 0 2-16,0 0 7 15,0 0-84-15,0 0-75 16,-96-77-3-16,71 126-23 0,-3 18 8 15,3 7 8 1,4 0-5-16,12-6 3 0,9-14-9 16,12-12-5-16,44-17-4 15,80-25-53-15,-7 0-123 16,-1-10-491-16</inkml:trace>
  <inkml:trace contextRef="#ctx0" brushRef="#br0" timeOffset="78029.86">8781 15878 821 0,'0'0'278'16,"0"0"-170"-16,0 0-35 16,0 0 96-16,0 0 86 0,0 0-18 15,0 0-32 1,36-52-54-16,11 11-104 0,9-11-36 16,9-3 15-16,-1 0-25 15,-6 4 0-15,-8 9 9 16,-15 11-10-16,-14 7-1 15,-9 12-32-15,-12 5-38 16,0 7-105-16,-12 9-184 16,-13 7-173-16</inkml:trace>
  <inkml:trace contextRef="#ctx0" brushRef="#br0" timeOffset="78295.37">8935 15453 1003 0,'0'0'362'0,"0"0"-201"16,0 0-5-16,0 0 30 0,0 0-88 15,0 0-76-15,0 0-13 16,99-41-8-16,-37 24 7 16,9 1-8-16,-3 1 1 15,-10 5 5-15,-15 4-6 16,-15 6-2-16,-15 0-15 15,-8 0-27-15,-5 3 19 16,0 22 20-16,0 14 5 16,0 9 22-16,-11 9-9 15,-8 39-13-15,6-11-2 16,2-19-288-16</inkml:trace>
  <inkml:trace contextRef="#ctx0" brushRef="#br0" timeOffset="78855.45">11209 16173 1132 0,'0'0'800'0,"0"0"-654"15,0 0-60-15,0 0 13 16,108-187-10-16,-52 119-69 15,6-1-9-15,-1-2-5 16,-2 1-6-16,-7 5 6 16,-14 13-6-16,-8 18-6 15,-17 7 6-15,-10 17-25 16,-3 8-42-16,0 2-42 16,-3 0-83-16,-40 39-78 15,8-1-21-15,-1-1-230 0</inkml:trace>
  <inkml:trace contextRef="#ctx0" brushRef="#br0" timeOffset="79179.61">11339 15751 469 0,'0'0'712'0,"0"0"-530"15,0 0-92-15,0 0-4 16,0 0 3-16,0 0-28 16,0 0-16-16,34-121-11 0,-12 91-8 15,3 0 9 1,4-10-16-16,3 2-9 16,1-4-2-16,-1 4-8 15,-1 2-1-15,2 8 1 16,-1 4-6-16,1 8 6 0,-2 9-8 15,4 7-9-15,5 0 1 16,0 7-12-16,3 20 13 16,3 11 8-16,14 17-72 15,-6-11-155-15,-14-5-943 16</inkml:trace>
  <inkml:trace contextRef="#ctx0" brushRef="#br0" timeOffset="84601.97">14227 14158 1265 0,'0'0'317'0,"0"0"-202"0,0 0-35 16,0 0-38 0,0 0-21-16,0 0-14 0,-268 164 8 15,165-84 10-15,2-3 1 16,20-6-4-16,17-13 1 15,17-17 4-15,19-7-5 16,10-16 5-16,6-8-18 16,12-7 9-16,0-3-8 15,0 0-10-15,0-22-41 16,12-13-82-16,-2-14 31 16,1-3 48-16,-4 2-13 15,-7 5-6-15,0 10 43 0,0 8 20 16,0 15 19-1,0 5 28-15,0 7-11 0,0 0-36 16,0 0 0-16,-3 25 0 16,-7 14 32-16,-2 6-11 15,5 1-1-15,-1-4-5 16,8-7 2-16,0-11 4 16,0-6-7-16,33-9 10 15,17-6 8-15,64-3-32 16,-6 0-149-16,-12-7-354 0</inkml:trace>
  <inkml:trace contextRef="#ctx0" brushRef="#br0" timeOffset="86127.71">17573 13217 713 0,'0'0'211'16,"0"0"-104"-16,0 0-35 15,0 0 86-15,0 0 21 16,0 0-57-16,0 0-18 15,-86-28 7-15,83 21 8 0,-4 1 1 16,2-1-47 0,5 0-2-16,0 5 0 0,0-2-31 15,40-4-39 1,35 2 10-16,69-6-4 0,88-1 1 16,81 1-8-16,35 2 0 15,-20 0-36-15,-50 7-43 16,-81 3-66-16,-51 0-57 15,-4 0-97-15,-46 0-66 16,-13 0-265-16</inkml:trace>
  <inkml:trace contextRef="#ctx0" brushRef="#br0" timeOffset="87173.91">17423 12166 1096 0,'0'0'230'16,"0"0"-176"-16,0 0-54 15,-72 196 0-15,23 1 48 16,-19 111 10-16,-7 68 32 15,7 55-21-15,7 35-26 16,15-29-27-16,14-5 0 16,14-35-16-16,18-57-8 15,0-41-82-15,15-36-63 16,1-83-95-16,3-51-670 0</inkml:trace>
  <inkml:trace contextRef="#ctx0" brushRef="#br0" timeOffset="91019.18">20080 12925 209 0,'0'0'178'16,"0"0"-79"-16,0 0 119 15,0 0 9-15,0 0 16 16,0 0-56-16,164-71-74 16,-78 23-35-16,10-10 10 15,5-7 4-15,-8-13-31 16,-12-7-13-16,-13-8-30 16,-25-15 4-16,-28-6-22 15,-15-5 0-15,-33 0-5 0,-42 9-68 16,-29 24 15-16,-14 28 56 15,-13 33-11-15,-10 25 12 16,-1 34 1-16,-1 46-8 16,-2 58 1-16,22 4-7 15,24 15 2-15,28 8 10 16,42-33-30-16,24 3 18 16,14-25-7-16,69-28-8 15,61-25 28-15,68-30 1 16,64-27 0-16,-35-30-86 15,-43-17-509-15</inkml:trace>
  <inkml:trace contextRef="#ctx0" brushRef="#br0" timeOffset="91704.54">21211 12876 345 0,'0'0'496'0,"0"0"-417"16,0 0 86-16,0 0 90 15,0 0-14-15,207-67-76 16,-121 21-72-16,10-7-12 15,9-15-12-15,2-12-24 16,-4-17-33-16,-7-12 1 16,-16-11 2-16,-24-4-13 15,-23 2-4-15,-30 5-1 16,-3 17-18-16,-36 18 8 16,-29 23 12-16,-27 28-10 15,-23 25-18-15,-16 6 11 16,-23 57 11-16,-6 30-2 0,-23 61-9 15,-2 58 18-15,39-14-22 16,38-23 11-16,62-39 11 16,46-56-26-16,32-6-5 15,85-7 3-15,84-36 28 16,80-25-6-16,24-38-5 16,-66-17-262-16,-64-9-1133 0</inkml:trace>
  <inkml:trace contextRef="#ctx0" brushRef="#br0" timeOffset="99070.88">27776 11860 863 0,'0'0'266'16,"0"0"-97"-16,0 0-73 16,0 0 26-16,0 0 55 0,56-169-12 15,-50 150-62-15,3 1-29 16,-6 9 1-16,-3 6 15 16,0-1-22-16,0 4-53 15,0 0-15-15,0 7-29 16,-18 32-5-16,-14 25 13 15,-32 52 21-15,-36 53 7 16,3 3 12-16,4-21-5 16,18-30-8-16,32-44-5 15,0-6 9-15,8-2-5 16,14-22-5-16,6-19-2 16,8-4-11-16,7-14-25 15,0-4-41-15,0-3-19 16,0-3 9-16,0 0 57 0,0 0 26 15,0-25-57-15,0-14-91 16,0-6 82-16,10-3 53 16,5-2 13-16,0 13 6 15,-5 10 0-15,2 11 12 16,-9 8 0-16,-3 8-12 16,0 0-9-16,0 5-26 15,3 21 16-15,-3 14 17 16,0 2 2-16,4 1 0 15,-4-3 10-15,3-12 3 16,5-12-12-16,12-13 5 0,13-3 10 16,24-6 3-1,78-68-19-15,-5 3-128 0,-10-9-536 0</inkml:trace>
  <inkml:trace contextRef="#ctx0" brushRef="#br0" timeOffset="99953.83">30860 11503 1395 0,'0'0'330'15,"0"0"-200"-15,0 0-42 16,0 0-64-16,0 0-24 16,0 0-19-16,0 0 14 15,-96 169 5-15,46-80 15 16,0 4-9-16,-4 0 0 15,7-7-6-15,9-7 9 16,5-16-8-16,8-15 0 16,7-11 1-16,8-15 4 15,3-13 0-15,7-6-5 16,0-3 7-16,0 0 6 16,0-3-14-16,-4-28-11 15,4-8-22-15,0-7 22 0,0 5 10 16,0 5 1-16,0 14 1 15,0 13 10-15,0 5-11 16,0 4-8-16,0 0-21 16,0 4 5-16,0 17 14 15,4 9 9-15,6-5 1 16,12-2-9-16,9-7-7 16,59-16-17-16,-1 0-87 0,1-20-379 15</inkml:trace>
  <inkml:trace contextRef="#ctx0" brushRef="#br0" timeOffset="102810.49">9299 16455 228 0,'0'0'322'16,"0"0"-132"-16,0 0-45 15,0 0-9-15,0 0-70 16,0 0 41-16,0 0-42 16,-104-66-1-16,79 59-36 15,-3 0-10-15,0 5-3 16,0-3-8-16,3 5 19 15,10 0-2-15,3 0 5 16,6 0 24-16,6 0-8 16,0-3-20-16,0 3-20 15,0 0-5-15,0 0-24 0,28 0-12 16,30 0 36-16,59 0 9 16,81-22 7-1,90-27 13-15,41-12 35 0,-1-8-18 16,-24 11 4-1,-61 23-19-15,-51 12-20 0,-49 10-5 16,-51 10-5-16,-27 3-2 16,-7 0-23-16,-12 0-97 15,-14 3-36-15,-29 10-104 16,-24 5 161-16,-32-2-34 16,-12-2-258-16</inkml:trace>
  <inkml:trace contextRef="#ctx0" brushRef="#br0" timeOffset="103092.98">9420 16571 595 0,'0'0'362'16,"0"0"-241"-16,0 0-95 16,0 0-18-16,247-73 9 15,-50 11 39-15,57-12 21 16,12 5-3-16,-40 16-32 16,-59 21-32-16,-31 25-10 0,-47 7-149 15,-18 0-394-15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6-19T22:58:0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1165 741,'17'50,"-17"0,0 17,66-34,17-49,-49-51,-18 0,-32 17,16 0,-67 17,17 33,0 17,-33 49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6-19T22:58:0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1095 636,'0'68,"17"-17,35-51,17 0,-17-17,17-17,-17-17,52 17,-70-17,35 18,-17-18,0 34,0-34,69-34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6-19T22:58:0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1625 1133,'15'-85,"-15"17,30 18,-30-1,14-34,1 17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6-19T22:58:0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1818 963,'50'-35,"-34"-16,-16-18,-50 35,0 34,1 17,-18 0,50 35,-16 16,33-16,50-18,0-34,-17-51,17 33,-50-33,17 102,-17 18,0-18,0 1,0 16,0-16,0-1,16 18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6-19T22:58:0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1171 800,'49'14,"16"-14,-32 43,16-43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8-27T16:42:06.0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15769 1905 0,'0'0'16,"-17"0"-16,-19 0 15,19 0 17,34 0-17,-17 18 1,36 17-1,16 35 1,1 36 0,18-18-1,-36-17 1,18-53 0</inkml:trace>
  <inkml:trace contextRef="#ctx0" brushRef="#br0" timeOffset="233.97">16034 1923 0,'0'-18'0,"0"36"0,0-71 0,0 35 16,0 0-1,0 36 1,-18 35-1,-52 53 1,-19 17 0,1 36-1,18 0 1,-1-89 0</inkml:trace>
  <inkml:trace contextRef="#ctx0" brushRef="#br0" timeOffset="1234.35">15046 3263 0,'-35'0'0,"70"0"0,-70-17 0,17-1 15,0-35 1,18-18 0,18 54-1,35 17 1,0 53 0,-53-36-16,35 54 15,-35 17 1,0-35-1,0 0 17,0-71-32,18-70 31,-1 0-31,36 0 31,-17 52-15,17 89-1,-18 36 1,-18 16 0,19-34-1,-36-36 1</inkml:trace>
  <inkml:trace contextRef="#ctx0" brushRef="#br0" timeOffset="1588.78">15452 3228 0,'0'-71'15,"0"142"1,0-159-16,0 35 16,0 53-16,0 53 31,0 0-15,35 0-1,18-18 1,-18-53-1,0-17 1,-17-36 0,17 1-1,-35 52 1,0 53 0,0 36-1,0 17 1,18-17-1,17-36 17,18-53-32,-35-17 15</inkml:trace>
  <inkml:trace contextRef="#ctx0" brushRef="#br0" timeOffset="2188.46">15787 2999 0,'0'17'16,"0"19"31,0-19-47,0 1 15,17 35 1,-17-36-16,0 54 16,36-71-1,-36 53-15,17 0 32,-17-71-1,-17-52-16,17-1 1,17 36 0,19-1-1,17 72 1,-18-1 0,0-17-16,-17 35 15,-1-18 1,-34-35 15,17-18-15,0-17-16,0-36 31,35 54-31,18 17 31,-35 35-15,34 36-1,-52-36 1</inkml:trace>
  <inkml:trace contextRef="#ctx0" brushRef="#br0" timeOffset="2588.85">16281 3052 0,'17'-53'0,"-34"106"0,34-177 0,-17 89 16,0 17-1,18 18 1,-18 88 0,0-52-1,18 34 1,-18 18 0,0-17-1,0-53 1,0-71-1,0 17 1,35-17 0,0 36-1,-17 17 1,17 53 0,-35 0-1,-70 17 1,17-70 15,53-17-15,0-1-16</inkml:trace>
  <inkml:trace contextRef="#ctx0" brushRef="#br0" timeOffset="3119.85">16545 3157 0,'18'0'15,"0"0"1,-1-17 0,18-36-1,1 18 1,-36-18 0,0 35-1,-36 18 1,1 35-1,0 18 1,35 35 15,18-52-31,52-1 32,18-88-17,-17 18 1,-36-53-1,-17 17 1,-18 18 0,0 35-1,-18 36 17,18 17-32,0-17 15,18 53 1,17 17-1,0-53 1,-35-17 0,18 17-1,35-17-15,53-89 16,52-35 15</inkml:trace>
  <inkml:trace contextRef="#ctx0" brushRef="#br0" timeOffset="3968.53">18538 1746 0,'-17'0'46,"17"18"-14,17-18-32,19 53 15,-1-18 1,18 36 0,-35-54-1,17-17 1,-35-17 15,0-1-31,0-53 16,0 54-16,0-54 31,35 18-31,-35 18 31,0 35-15,0 35-1,-35 54 1,17 69 0,1 19-1,17-160-15</inkml:trace>
  <inkml:trace contextRef="#ctx0" brushRef="#br0" timeOffset="8484.12">18697 2611 0,'0'-36'15,"0"19"1,-17 17-1,17 17 1,0 19 0,0-1-16,0-18 0,17 54 31,-17 0-31,18-36 31,-18-53 0,0 1-31,0-36 16,0-53 0,0 18-1,0 52 1,35 36 0,-17 36-1,-1 17 1,36-18-1,-35-18 17,17-52-17,1-35 1,-19-1 0,-17 53-16,18 18 31,35 53-16,-36 36 1,19-1 0,-1-35-1,-17 0 1,-1-71 0</inkml:trace>
  <inkml:trace contextRef="#ctx0" brushRef="#br0" timeOffset="8635.71">19191 2716 0,'0'-17'0,"18"-54"15,-1 54-15,1 34 32,-18 1-17,35 35 1,-17-18-16,0-17 31,-1-18-31</inkml:trace>
  <inkml:trace contextRef="#ctx0" brushRef="#br0" timeOffset="8784.03">19244 2381 0,'0'-17'0,"0"34"0,-18-52 16,18 0-16,-17 35 16,17-18-1</inkml:trace>
  <inkml:trace contextRef="#ctx0" brushRef="#br0" timeOffset="9089.54">19491 2434 0,'0'0'0,"0"18"0,0-1 15,0 1-15,0 17 16,0 18-1,0 0 1,0-35 0,18-18-1,35-35 1,-53-18 0,17 17-1,1 1 1,35 106-1,-36 17 1,1 0 0,-36-70-1</inkml:trace>
  <inkml:trace contextRef="#ctx0" brushRef="#br0" timeOffset="9388.48">18450 2469 0,'-17'18'0,"-19"70"16,1-52-16,17-19 16,-17 107-16,35 34 31,18 1-15,88-71-1,35-70-15</inkml:trace>
  <inkml:trace contextRef="#ctx0" brushRef="#br0" timeOffset="9634.07">19861 2187 0,'0'0'16,"36"0"-16,-19 0 16,1 18-16,52 70 31,-34 88-31,-36 18 16,-18-141-1</inkml:trace>
  <inkml:trace contextRef="#ctx0" brushRef="#br0" timeOffset="13551.2">11342 9278 0,'0'35'0,"0"-17"16,17-18-1,1 0 1,0 0-16,105 0 16,18 0-1,124-53 1,-177 35-16,159 1 15,176-54 1,-140 54 0,-36-1-1,-89 18 1,-70-35 0,-35 35-1,0 0 1,-35 35-1</inkml:trace>
  <inkml:trace contextRef="#ctx0" brushRef="#br0" timeOffset="15253.14">15222 3951 0,'-35'0'16,"70"0"-16,-88 0 0,36 0 0,17-18 16,-18-17-1,18 18 1,35 17-1,142-18 1,193-53 0,212-17-1,124 18 1,-512 52 0,758-70-1,-422 52 1,-89 1-1,105 0 1,-281 17 0,-71-17-1,-123 35 1,-89 0 0,-35 35-1</inkml:trace>
  <inkml:trace contextRef="#ctx0" brushRef="#br0" timeOffset="25768.9">16951 1376 0,'0'-35'16,"0"17"15,0 36-15,0 17-1,0 18 1,35 70 0,-17 71-1,-18-158-15,18 193 16,34 106-1,1 35 17,-17-281-32,17 281 0,17-35 15,1 36 17,-36-89-17,18-53 1,-36-17-1,36-1 1,-17-69 0,17-1-1,-18-53 1,-17-18 0,17-52-16,-18 0 15,-17-1 1</inkml:trace>
  <inkml:trace contextRef="#ctx0" brushRef="#br0" timeOffset="33684.71">22842 2205 0,'-17'0'16,"17"-18"0,0 1-1,0-19 1,0 19-1,17 34 17,1 36-17,17 18 17,-17-18-32,0-53 15,-1 53 1,18-36-1</inkml:trace>
  <inkml:trace contextRef="#ctx0" brushRef="#br0" timeOffset="33920.5">23001 2099 0,'0'-18'0,"0"36"0,0-71 16,18 18-16,-18-18 15,0 35 1,0 1-16,0-1 15,0 36 1,-18 87 15,-35 54-31,18 18 32,-18-1-17,53-17 1,0-36-1</inkml:trace>
  <inkml:trace contextRef="#ctx0" brushRef="#br0" timeOffset="34623.1">23336 2469 0,'18'-17'62,"0"17"-62,-1 0 16,18-18-16,-17 18 0,70-35 31,-52 17-15,-1 1-16</inkml:trace>
  <inkml:trace contextRef="#ctx0" brushRef="#br0" timeOffset="34819.04">23336 2275 0,'0'0'0,"-35"0"0,17 0 16,-17 18 0,53-18-1,17-18 1,36 1-1,-1-19 1,-70 19 0</inkml:trace>
  <inkml:trace contextRef="#ctx0" brushRef="#br0" timeOffset="35401.74">22666 2187 0,'0'-17'16,"0"-19"-1,0 19 1,0-1 15,18 18 1,17 0-17,-17 18 1,17 35-1,18-18 1,-18 35 0,36-34-1,-54-1 1,18-70 15,-17 17-15,-18-53-16</inkml:trace>
  <inkml:trace contextRef="#ctx0" brushRef="#br0" timeOffset="35584.21">23019 2099 0,'0'-71'16,"0"142"-16,0-177 15,0 53-15,17 18 16,-17 53 15,0-1-31,0 89 16,-17 53-1,17 17 1,-18 1 0,18-160-1</inkml:trace>
  <inkml:trace contextRef="#ctx0" brushRef="#br0" timeOffset="36121.11">23036 2028 0,'0'-17'16,"0"34"-1,36 1 1,-36 17-16,0 89 15,-36 52 1,19 1 0,-1-1-1,0-35 1,-17-106 0</inkml:trace>
  <inkml:trace contextRef="#ctx0" brushRef="#br0" timeOffset="36520.58">23019 2469 0,'0'0'0,"0"18"0,0 17 16,0 1-16,-18 34 31,0 1-15,-17-36-1,35-17 1,-17-54 0,17 19-16,0-107 15,0 1 1,17-18 0,-17 105-1,35 19-15</inkml:trace>
  <inkml:trace contextRef="#ctx0" brushRef="#br0" timeOffset="38152.44">22860 3263 0,'35'0'47,"-35"-17"-32,18 17-15,0-18 0,52-17 16,1-1 0,17 19-1,-53-19 1,-17 19 15,-36 17-15,0 17-16</inkml:trace>
  <inkml:trace contextRef="#ctx0" brushRef="#br0" timeOffset="38369.44">22807 3351 0,'18'0'16,"-1"0"-16,1-17 15,53 17-15,-1-53 16,-52 53 0,-1 0-16</inkml:trace>
  <inkml:trace contextRef="#ctx0" brushRef="#br0" timeOffset="43101.25">24183 2046 0,'0'-18'15,"0"1"-15,-18 17 0,18-18 16,18 53 15,17 71-15,-17 53-1,17 17 1,18-34 0,-35-54-1,-18-71 1,0 1-16</inkml:trace>
  <inkml:trace contextRef="#ctx0" brushRef="#br0" timeOffset="43569.33">24183 2258 0,'0'-53'0,"0"106"0,0-124 0,0 54 15,0-19-15,0-17 16,0-17 0,35 17-1,0 18 1,18 35-1,-17 17 1,-36 36 0,-18 0-1,0 0 17,-17-53-32,17 18 15,18-1 1,18-17-1,35 36 1,18-19 0,-36 18-1,-18 36 1,-34 0 0,-1-36-1,-52 18 1,34-53-1,1-18 1</inkml:trace>
  <inkml:trace contextRef="#ctx0" brushRef="#br0" timeOffset="43851.32">24500 2222 0,'18'0'15,"-36"0"-15,54 0 0,-36 53 16,0 18 0,35 17-1,0-35 1,18 0 0,-18-53-1,-17-71 1,17 1-1,-70-18 17,0 35-32,-18 0 15,35 35 1</inkml:trace>
  <inkml:trace contextRef="#ctx0" brushRef="#br0" timeOffset="44068.2">24800 2011 0,'36'0'31,"-19"0"-31,1 0 16,52-53-1,36 35 1,0 1-1,-35-36 1</inkml:trace>
  <inkml:trace contextRef="#ctx0" brushRef="#br0" timeOffset="44252.31">24977 1658 0,'-18'18'0,"18"52"16,0-52 0,0 0-16,53 123 15,-18-18 1,18 18 0,-35-70-1</inkml:trace>
  <inkml:trace contextRef="#ctx0" brushRef="#br0" timeOffset="44471.49">25365 1993 0,'0'0'0,"35"-70"16,-35 52-16,0 36 31,18 17-16,17 88 1,18 1 0,-53-107-16,53 125 15,-36-72 1</inkml:trace>
  <inkml:trace contextRef="#ctx0" brushRef="#br0" timeOffset="44919.63">25400 2117 0,'-18'-71'0,"18"36"0,18 141 0,-53-283 15,35 160 1,0-54 0,53 1-1,17 17 1,18 0-1,-70 70 1,17 19 0,-88 52-1,36-53 1,-1 18 0,18-35-1,18-18 1,-1 17-1,36-17 17,-17 18-32,-19 35 31,-17-18-15,-17 0-1,17-17-15,-36 0 16,-34-1-1,70 19-15</inkml:trace>
  <inkml:trace contextRef="#ctx0" brushRef="#br0" timeOffset="45120.25">25841 2170 0,'18'17'0,"-36"-34"0,36 52 15,-18-18 1,0 19-16,0 52 16,35 0-1,-35 0 1,0-70 0</inkml:trace>
  <inkml:trace contextRef="#ctx0" brushRef="#br0" timeOffset="45452.91">26035 1746 0,'35'-17'0,"-35"-19"16,0 72 31,18-36-47,0 17 15,52 54 1,-52-71-16,70 53 15,18 17 1,-53-70 0,-36-17-1</inkml:trace>
  <inkml:trace contextRef="#ctx0" brushRef="#br0" timeOffset="45618.96">26388 1729 0,'-18'-36'0,"36"72"0,-36-89 0,0 17 16,1 1-1,-18 35 1,-1 71 15,19 35-31,-54 105 32,71-193-32</inkml:trace>
  <inkml:trace contextRef="#ctx0" brushRef="#br0" timeOffset="45841.71">26511 1817 0,'0'-35'0,"0"70"0,18-88 15,-18 35 1,18 36-1,-18 0 1,17 34-16,18 72 16,-35 17-1</inkml:trace>
  <inkml:trace contextRef="#ctx0" brushRef="#br0" timeOffset="46801.97">23336 3757 0,'0'18'0,"0"-36"0,0 53 16,0-52 0,18 17-16,70-53 15,-53 35 1,300-141 0,124 36-1,-18-18 1,-282 106-16,299-124 15,195-18 1,53-17 0,-265 53-1,-159 53 1,-71 53 0,-87-36-1,-71 54 1,-53 17 15</inkml:trace>
  <inkml:trace contextRef="#ctx0" brushRef="#br0" timeOffset="47418.41">23689 3845 0,'53'-53'15,"0"36"-15,35-54 16,71 1-16,282-72 15,141-69 1,88 17 15,-511 159-31,405-124 16,-123 0 0,-35-17-1,-265 105 1,35-52-1,-123 105 1</inkml:trace>
  <inkml:trace contextRef="#ctx0" brushRef="#br0" timeOffset="49107.42">24430 1235 0,'-18'-18'15,"18"0"1,-17 18-1,17-35 1,0 18 0,0-1-1,-36 36 17,36-1-32,-35 107 15,35-107 1,-71 107-16,1 52 31,52-141-31,-17 54 0,-18-1 31,35-71-31,1-17 16</inkml:trace>
  <inkml:trace contextRef="#ctx0" brushRef="#br0" timeOffset="49284.95">24007 1764 0,'-18'-18'0,"18"-52"15,-35-1 1,35 106 15,0-17-15,53 88-16,-106-194 0,53 141 15,17 0 1,54-53 0,17-36-1,0-52 1,-35-18-1</inkml:trace>
  <inkml:trace contextRef="#ctx0" brushRef="#br0" timeOffset="49802.12">25841 952 0,'0'0'0,"18"-17"16,17-18-16,-35 17 0,0 36 46,0 17-30,-35 0-16,-1 71 16,19 17-1,-19-70 1,36 18 0,-35-18-1,17-53 1,-34-53-1,34 18 1,18-18 0,0 70-1,0 36 1,0 35 0,18-17-1,34-71 1,54-53-1,-88 35 1</inkml:trace>
  <inkml:trace contextRef="#ctx0" brushRef="#br0" timeOffset="53356.04">19914 1217 0,'0'0'0,"18"-18"15,0 18-15,-18 18 63,0 0-48,-18-1-15,18 19 16,-35 17-16,-36 88 31,18-53-31,0 0 32,18-53-17,17-35 1,36-17-1,17-54 1,-17 18 0,-18 18-1,0 70 32,-18-17-47,18 17 16,0 18-1,18-18 1,52-52 15,-34-1-31,-19 0 0,36 18 16,-35-35-16</inkml:trace>
  <inkml:trace contextRef="#ctx0" brushRef="#br0" timeOffset="61988.09">10425 11553 0,'0'0'0,"-18"0"16,18-17 0,0-1-1,18 18 1,52-35 0,-52 17-16,123 1 15,141-54 1,-229 53-16,88 18 15,88-17 1,-140 17 0,-19 0-1,-70 17 1,-35-17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13T16:23:22.14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23508 15733 578 0,'0'0'133'15,"0"0"-32"-15,0 0 391 16,0 0-273-16,0 0-121 16,0 0-31-16,-21 22 41 0,21-22-12 15,0 0-40 1,0 0-21-16,0 0-14 0,0 0 6 15,0 0-27-15,35 0 9 16,14 0 3 0,19 0-2-16,9 0-1 0,-3 0-8 15,-6 0 1 1,-15 0-2-16,-13 0-10 0,-15 0-63 16,-15 6-48-16,-10 0-36 15,0 1 28-15,-17 4 58 16,-26-2 17-16,-7 1-76 0,-8 3-29 15,2-1 88 1,1-3 27-16,6 2-16 0,6-6 26 16,8 2 30-16,2 0 4 15,11-3 30-15,5-2 25 16,9-2 29-16,5 4 3 16,3-4-13-16,0 0-28 15,15 3-10-15,23 1 20 16,17-4-7-16,12 2-14 15,11-2-15-15,18 0-20 16,-19 3-6-16,-24-3-324 0</inkml:trace>
  <inkml:trace contextRef="#ctx0" brushRef="#br0" timeOffset="5268.31">18234 6190 462 0,'0'0'110'16,"0"0"-54"-16,0 0 9 16,0 0-39-16,0 0 130 15,0 0 62-15,0 0-82 16,-11 0-56-16,11 0-2 15,-4 0 25-15,4 0-12 16,0-3-3-16,0 3 6 16,0 0-34-16,-3 0-30 15,3 0-22-15,0 0-8 16,-3 0-24-16,-1 0-5 16,-4 3 1-16,-2 16 14 15,-1 9 12-15,-3 8-9 0,0 5 9 16,-1 5 1-16,1 2 0 15,3 0 0-15,1 7-14 16,-2 0 9-16,6 6 6 16,-1 2-1-16,-1 2 1 15,4 6 0-15,-2 0 0 16,2-1-1-16,1 1 1 16,3-4 0-16,0-5-8 15,0-7-6-15,0-11 14 0,0-6-3 16,0-5-4-1,0-11-2-15,7-6 0 0,3-2 2 16,1-5 0 0,8 1 1-16,-3-4 5 15,2 3 1-15,-3-2 16 0,-2 2-9 16,-4 5-6 0,-3 5-1-16,1 7-9 0,-7 6 0 15,0 12 4-15,0 15 5 16,-3 5 12-16,-19 9-6 15,1 9 1-15,-1 0 0 16,9 5-5-16,6 0-2 16,7 0 1-16,0-5-1 15,0 0 1-15,17-8-2 16,16-3 0-16,2-12 1 16,1 0 0-16,4-4 0 15,-5-11 0-15,1-1 0 0,-4-4 1 16,-8-8-1-16,-2 4 1 15,-4 1-1-15,-8 5 0 16,-2 5-13-16,-4-2 13 16,-4 11 7-16,0-1-7 15,0 8-1-15,-4 2 1 16,-7 4 5-16,4-1-3 16,4-3 5-16,3 0-6 15,0 0-1-15,3-5 7 16,19-8-2-16,3-6-5 15,6-6 0-15,2-2-2 0,5-8 2 16,-1 5 1 0,2-10 8-16,-7 3-9 0,-7 2-6 15,-4-3 6-15,-6 3-1 16,-5-1-8-16,-7 2-15 16,-3 8 23-16,0 10 1 15,0 7 0-15,-16 5 1 16,-11 8 0-16,-1 3 0 15,3 5 6-15,-3 8-6 16,3 5-1-16,1 5 0 16,-1 3 0-16,10-5 0 15,5 0 0-15,5-12-1 16,5-3 2-16,0-8-2 16,5-7-8-16,15-4-3 15,6-7-20-15,-1-3-9 16,-3-5 31-16,-6-1 8 0,-4-1 1 15,-6-2 0-15,-6 2-5 16,0 2 1-16,0 7 5 16,-21 8 26-1,-7 7 29-15,-4 11 2 0,-4 8-16 16,-1 8 26-16,6 13-39 16,-1 0-10-16,3 1-12 15,12-6 18-15,5-8-15 16,12-11-9-16,0-10-1 15,25-9 1-15,18-14 6 16,15-11-5-16,10-10 11 0,53-27-12 16,-18 0-128-1,-10-20-245-15</inkml:trace>
  <inkml:trace contextRef="#ctx0" brushRef="#br0" timeOffset="26217.67">13788 14275 667 0,'0'0'1205'0,"0"0"-910"16,0 0-200-16,0 0-52 15,0 0 1-15,0 0-44 16,-8-7-35-16,20 43 17 16,13 15 18-16,-1 6 1 15,1 10 5-15,0 4-5 0,-3-3 7 16,-1-7-8-16,-3-6 0 16,-3-11-19-16,2-14-76 15,13-21-132-15,-5-9-85 16,-4 0-57-16</inkml:trace>
  <inkml:trace contextRef="#ctx0" brushRef="#br0" timeOffset="26429.17">14141 14220 902 0,'0'0'207'0,"0"0"-144"15,0 0-8-15,-222 241 19 0,159-149-17 16,9 4-22-16,7-2-27 16,12-7 4-16,11-12-12 15,12-21-2-15,12-19-75 16,0-16-174-16,18-17-283 0</inkml:trace>
  <inkml:trace contextRef="#ctx0" brushRef="#br0" timeOffset="26762.74">14469 13837 1132 0,'0'0'284'0,"0"0"-119"16,0 0-5-16,0 0-97 16,0 0-63-16,0 0-30 15,0 0 30-15,-20 232 30 16,-1-81 11-16,-1 57 10 16,-11 43 19-16,5 8-20 15,6-47-19-15,4-57-20 16,12-59 1-16,2-8-3 15,4 9-8-15,0-5 1 16,0 1-2-16,14-22-27 16,29-32-59-16,-7-21-103 15,-1-18-173-15</inkml:trace>
  <inkml:trace contextRef="#ctx0" brushRef="#br0" timeOffset="27088.59">15027 14332 1290 0,'0'0'266'0,"0"0"-230"16,0 0-35-16,0 0 11 15,4 163-3 1,6-95 2-16,8 2-1 0,3-5-9 16,1-7 0-16,3-14 7 15,0-14-8-15,-4-14-73 16,4-16-86-16,0 0-64 16,0-41-40-16,5-50 25 15,-6 7-15-15,-5 4-125 0</inkml:trace>
  <inkml:trace contextRef="#ctx0" brushRef="#br0" timeOffset="27222.37">15349 14344 530 0,'0'0'297'16,"0"0"-49"-16,0 0 12 16,0 0-97-16,0 0-76 15,0 0-81-15,0 0-6 0,-28 82 13 16,1 7 8-16,-4 20 8 16,-1 8-12-16,-1-3-6 15,5 3-9 1,3 7-2-16,10-27-191 0,2-26-483 15</inkml:trace>
  <inkml:trace contextRef="#ctx0" brushRef="#br0" timeOffset="27661.14">12563 15191 1318 0,'0'0'536'0,"0"0"-458"15,0 0-78-15,0 0 11 16,0 0 19-16,404 2 47 16,3-2 13-16,103 0-8 15,62 0 3-15,-1 0-36 0,-67 0-3 16,-37 10-35 0,-63 5-5-16,-79-2-1 0,-100-3-5 15,-86-7-65-15,-64 1-10 16,-35-2 12-16,-9-2 28 15,-9 0 27-15,-4 0 8 16,-15 0 0-16,-3 0-15 16,-6-19-151-16,-24-6-179 15,-8-1-786-15</inkml:trace>
  <inkml:trace contextRef="#ctx0" brushRef="#br0" timeOffset="83562.55">24971 3902 620 0,'0'0'1156'16,"0"0"-926"-16,0 0-230 0,0 0-23 15,0 0 14-15,0 0 9 16,-59 148 12-16,40-81-6 16,4 4-5-16,9-6 5 15,6-5 1-15,0-12-7 16,3-9-19-16,22-14-6 16,8-12-3-16,10-13 28 15,-1 0 2-15,12-38 18 0,-4-14 5 16,3-15 23-1,-7-4-9-15,-3 0 5 16,-10 8-18-16,-8 8 14 16,-11 13 16-16,-6 13 5 0,-8 10 5 15,0 8 1 1,0 11-52-16,0 0-15 0,0 0-56 16,0 40 16-16,-15 18 32 15,-7 22 8-15,1 19 0 16,-1 15 7-16,4 7-7 15,5 11-11-15,-2 0-23 16,2-3-13-16,1-8-15 16,-3-8-27-16,-1-14-19 15,-6-15-22-15,4-13 80 16,0-20-54-16,-1-19 69 16,6-16 35-16,-2-14 9 15,-3-2 84-15,1-15-25 16,-1-26-49-16,-3-11 41 15,3-9 43-15,8-7-23 0,10 1-49 16,0-4-9-16,0 3-5 16,21-3-16-16,21 5 5 15,9-2-6-15,12 8-15 16,1 5-20-16,26 16-116 16,-19 12-69-16,-16 12-128 0</inkml:trace>
  <inkml:trace contextRef="#ctx0" brushRef="#br0" timeOffset="84170.82">25823 4656 1011 0,'0'0'741'0,"0"0"-529"16,0 0-94-16,0 0-26 0,0 0-52 15,0 0-40-15,0 0-14 16,56-12 14-16,-6 9 2 16,4 0 4-16,3 0-5 15,-8 0 5-15,-6-1-5 16,-3 1 1-16,-8-3-2 15,-8 2 0-15,-5-3-15 16,-8 5-26-16,-1-1-65 16,-7-8-74-16,-3 2-167 15,0-4-727-15</inkml:trace>
  <inkml:trace contextRef="#ctx0" brushRef="#br0" timeOffset="84413.19">25861 4243 1107 0,'0'0'283'0,"0"0"-183"0,0 0-6 15,0 0-24-15,0 0-67 16,0 0-3-16,0 0 0 15,104-3 16-15,-48 3-2 16,9 0-5-16,3 0 1 16,-4 0-9-16,-4 0-1 15,5 0-49-15,-19 0-171 0,-13 0-346 16</inkml:trace>
  <inkml:trace contextRef="#ctx0" brushRef="#br0" timeOffset="85413.38">26889 4162 1192 0,'0'0'369'0,"0"0"-190"16,0 0-5-16,0 0-71 15,0 0-44-15,0 0-42 16,0 0-17-16,78-77-6 16,-56 77-7-16,-1 0-15 15,-3 26-8-15,-3 2-23 16,-8 11 27-16,0 7 19 15,-7 1 12-15,0 2 1 16,0-2 5-16,0-7-5 16,0-13 22-16,0-6 6 0,0-12 4 15,0-5 41-15,0-4 51 16,0 0 16-16,0 0-5 16,0-22-38-16,5-14-72 15,8-13-13-15,5-5-11 16,7-4-1-16,3 0-18 15,5 9-13-15,-1 18-4 16,4 9 7-16,-4 15 0 16,-8 7 0-16,-2 3-15 15,-4 33-34-15,-8 8 13 0,-7 15 36 16,-3 1 9 0,0 4-2-16,0-5-10 0,-3-11-9 15,-7-10 4-15,4-16 34 16,6-11 1-1,-5-9 1-15,5-2 95 0,0 0 69 16,0-26-38-16,0-19-94 16,0-5-15-16,15-9-16 15,6 4-1-15,4 5-7 16,0 10 0-16,0 15-2 16,3 12-3-16,-2 10 4 15,-1 3-9-15,-3 13-10 16,-2 22-19-16,-2 11 16 15,-3 9 21-15,-5 1-8 16,-2-1-3-16,-5 0-33 0,0-6-43 16,-3-5-37-16,7-2-84 15,1-10-163-15,2-16-361 16</inkml:trace>
  <inkml:trace contextRef="#ctx0" brushRef="#br0" timeOffset="85922.83">27940 4156 1169 0,'0'0'576'16,"0"0"-437"0,0 0-23-16,0 0-20 0,0 0-68 15,0 0-27 1,0 0-1-16,217-55-12 0,-174 59-3 15,-7 24-16-15,-14 14-30 16,-19 7-2-16,-3 4 26 16,-3 6 8-16,-31 2 28 15,0-8 1-15,-3-7 9 16,9-10-8-16,7-17 9 16,11-9-9-16,10-10 41 15,0 0 105-15,0-19 33 0,6-24-139 16,19-10-20-1,11-12 1-15,-1-5-16 0,5 2 2 16,-9 7-7 0,-6 9 7-16,-3 14 13 0,-11 8 31 15,-7 11 0-15,-4 10-13 16,0 6-15-16,0 3-24 16,0 0-39-16,0 19-4 15,0 20 16-15,-7 11 27 16,-1 12-9-16,1 5 9 15,4 4 0-15,3-3 10 16,0-7-9-16,0-11 8 16,3-4-9-16,15-7-48 15,4-10-65-15,13-14-202 16,-2-9-85-16,-5-6-665 0</inkml:trace>
  <inkml:trace contextRef="#ctx0" brushRef="#br0" timeOffset="86132.52">28746 4201 1470 0,'0'0'496'0,"0"0"-432"16,0 0-45-16,0 0 21 15,229-29-20-15,-143 22-11 16,-2 2-1-16,-4-2-8 15,-19 1-40-15,-19 1-160 16,-21 2-100-16,-13 3 58 16,-8-4-52-16</inkml:trace>
  <inkml:trace contextRef="#ctx0" brushRef="#br0" timeOffset="86362.91">29182 3957 704 0,'0'0'362'0,"0"0"-82"16,0 0 32-1,0 0-46-15,0 0-68 0,0 0-67 16,0 0-70-16,-40-37-61 16,33 48-32-16,1 30 9 15,-9 14 23-15,8 19 27 16,-1 7 3-16,5 5-5 16,3-2-15-16,0-8-4 15,0-8 3-15,0-7-3 16,8-12-6-16,5-11-77 0,20-10-122 15,-4-7-195-15,-1-18-356 0</inkml:trace>
  <inkml:trace contextRef="#ctx0" brushRef="#br0" timeOffset="86694.05">30136 3849 897 0,'0'0'652'16,"0"0"-457"-16,0 0-137 0,0 0-33 16,0 0 10-16,0 0-10 15,-204 68-1-15,155-22 0 16,5 5 1-16,8 6-10 15,8 5 3-15,13-1 8 16,15-6-4-16,0-5-3 16,15-7 0-16,31-10 9 15,22-15 0-15,18-11 7 16,10-7-35-16,58-9-9 16,-23-21-299-16,-16-5-806 0</inkml:trace>
  <inkml:trace contextRef="#ctx0" brushRef="#br0" timeOffset="87898.55">31181 3244 1179 0,'0'0'626'16,"0"0"-556"-16,0 0-70 16,0 0 0-16,0 0 22 15,-213 205 15-15,133-119-22 16,14 2-8-16,4-8 2 15,16-7 5-15,10-12-14 16,11-12 1-16,7-15-1 16,11-10 1-16,4-11 4 15,3-10 17-15,0-3 5 0,6 0 22 16,24-33-49 0,2-15-100-16,7-10-8 0,-1-10-21 15,-1 4-5-15,-16 0 41 16,-7 14 78-16,-9 10 15 15,-5 9 69-15,0 15 81 16,0 3-13-16,0 13-22 16,-5 0-79-16,-12 2-36 15,-13 34-50-15,-5 13 43 16,-1 5 7-16,1 3 12 16,7 2-12-16,10-6 1 15,15-7 0-15,3-10 0 16,0-8 11-16,16-9-6 15,30-8 39-15,12-11 8 0,20 0-10 16,5-8-39-16,35-33-4 16,-22 2-290-1,-22 1-433-15</inkml:trace>
  <inkml:trace contextRef="#ctx0" brushRef="#br0" timeOffset="89428.2">26811 5207 598 0,'0'0'729'0,"0"0"-530"16,0 0-67-16,0 0 87 16,0 0-56-16,0 0-93 15,0 0-33-15,143-126-7 16,-97 84-5-16,-3-5 10 15,-5-6-17-15,-4-2-8 16,-13 0-9-16,-3 9 0 16,-11 6 1-16,-4 15-2 15,-3 9-11-15,0 13-31 0,0 3-124 16,-34 3-176 0,-6 19-201-16,0 3-205 0</inkml:trace>
  <inkml:trace contextRef="#ctx0" brushRef="#br0" timeOffset="89696.67">26871 4817 864 0,'0'0'409'0,"0"0"-217"16,0 0-83-16,0 0-16 16,0 0-35-16,0 0-39 15,0 0-18-15,197-93-1 16,-135 81 2-16,-3 2-2 15,-6 7 0-15,-13 3-1 0,-7 0-21 16,-16 13-17-16,-2 15-12 16,-6 11 22-16,-4 7 16 15,-5 4 13-15,0 2 10 16,0-8 6-16,0-1-7 16,-11-9-9-16,-17-13-86 15,3-12-156-15,0-9-391 0</inkml:trace>
  <inkml:trace contextRef="#ctx0" brushRef="#br0" timeOffset="90645.74">25922 2346 643 0,'0'0'657'0,"0"0"-474"16,0 0-170-16,0 0-13 16,0 0 0-16,0 0 22 15,210 123 25-15,-114-46 12 16,5 6 29-16,-4 11-43 16,-16 2-28-16,-8 7 5 0,-20-1-14 15,-19-1 3-15,-7-12-10 16,-21-9 11-16,-6-12-4 15,0-13 1-15,0-11 7 16,-18-8-14-16,3-11 14 16,2-9-7-16,2-2-8 15,4-4 9-15,7-4-8 16,0-6-1-16,0 0 5 16,0 0 2-16,0 0-2 15,0 0 3-15,0 0 6 16,0 0-2-16,0 0 7 15,0 0-11-15,0-9-9 0,-10-12-10 16,-2 3-30-16,-6-5-1 16,2 1-20-1,-3-1 8-15,-2 4 18 16,6-1 25-16,2 4 9 0,1 6 1 16,5 4 0-16,4 3 6 15,3 3 7-15,0 0-13 16,0 0-12-16,0 0-29 15,0 0-6-15,0 12 24 16,7 18 10-16,8 8 13 16,-2 1 0-16,5 5 1 15,0-8-1-15,1-4 0 16,-3-9 0-16,-1-7 0 16,0-9 7-16,-2-4 14 15,2-3 17-15,10 0 43 16,3-33-14-16,9-8-41 15,6-11-26-15,-5-3-51 0,1 2-108 16,5 10-116-16,-13 15 84 16,-6 15-58-16</inkml:trace>
  <inkml:trace contextRef="#ctx0" brushRef="#br0" timeOffset="100682.79">24396 1816 489 0,'0'0'148'15,"0"0"-107"-15,0 0-24 16,0 0 2-16,0 0 0 16,0 0 4-16,-177-19 6 15,159 19-6-15,-4 0-3 16,-2 0-7-16,-5 6 7 15,-7 16-5-15,-4 12 8 0,-3 3-2 16,2 12 1 0,-2 6 3-16,6 6 8 0,12 10-13 15,7 9-11-15,8 4 10 16,10 6-12-16,0 2 1 16,7 4 8-16,24 2-14 15,17-2-2-15,9 0 2 16,7 1 15-16,7-7-14 15,1-10 3-15,-1-6 0 16,0-13-4-16,0-20-2 16,1-8 24-16,4-20-3 15,-5-10 13-15,0-3 0 16,4-13 5-16,-4-26 5 16,0-19 7-16,5-13-2 0,-4-16-29 15,-8-11-20 1,-7-11 12-16,-14-11-12 0,-12-5 15 15,-9 0-15-15,-11 0-1 16,-11 2-10-16,0 11 4 16,-11 8 6-16,-24 17-2 15,-12 20-3-15,-10 23 6 16,-54 31-54-16,18 13-73 16,0 0-137-16</inkml:trace>
  <inkml:trace contextRef="#ctx0" brushRef="#br0" timeOffset="101540.7">25872 2115 438 0,'0'0'592'0,"0"0"-365"16,0 0-110-16,0 0-25 15,0 0-46-15,0 0-21 0,0 0-9 16,25-99-2-16,-18 70-8 16,-4-7 12-16,-3-5-1 15,0-8-4-15,0-3 2 16,0-6-15-16,-3 2 13 15,-19 1-1 1,1 3-5-16,-1 8 10 0,1 10 7 16,-1 13-7-16,5 9 14 15,-1 12-22-15,-7 0-9 16,-3 18-28-16,-15 37 16 16,-11 25 11-16,-6 26-12 15,-11 42 7-15,9-1-3 0,9 8 8 16,14-2-5-16,20-30-7 15,16-2 7-15,3-23-1 16,22-20 7-16,21-21 2 16,10-16-1-16,5-17 18 15,10-18 1-15,6-6 11 16,7-18-8-16,9-32-4 16,3-17-7-16,-7-20-4 15,3-38-8-15,-11-52-6 16,-20 9-23-16,-23 15-108 15,-24 18 61-15,-11 44 46 16,-11 1 21-16,-31-2-4 16,-19 20 4-16,-28 24 9 15,-100 41 0-15,16 7-186 16,3 10-118-16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6-19T22:58:0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1685 470,'13'66,"-13"-16,0-1,0 17,0-132,0 17,27-1,-27 0,-27 100,27 49,-13-33,26-115,-13-17,0-17,0 33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6-19T22:58:0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1100 859,'2'0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8-27T16:43:33.3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29563 11254 0,'0'0'16,"-18"17"-1,36-17 32,17 0-31,-35-17-1,35-36 1,18-18 0,-35-17-1,17 35 1,-35-35 0,35 35-1,-35 18 1,0-18-1</inkml:trace>
  <inkml:trace contextRef="#ctx0" brushRef="#br0" timeOffset="368.92">29598 10901 0,'0'-35'31,"-35"35"-15,70-18-16,-35 0 15,18 1 1,-1-36-1,36 17 1,-53 1 0,18 18-16,17-1 31,0 18-15,1 18-1,17 34 1,-36-16-1,19 17 1</inkml:trace>
  <inkml:trace contextRef="#ctx0" brushRef="#br0" timeOffset="1166.34">30762 11271 0,'0'0'0,"0"18"15,18-18 17,-18-18-32,17 1 15,19-19 1,-19-52 0,1 70-16,-18-52 15,18-54 1,-18 36-1,0 35 1,-18 36 0,18-1-1,-18 18-15</inkml:trace>
  <inkml:trace contextRef="#ctx0" brushRef="#br0" timeOffset="1449.51">30745 10866 0,'-36'0'0,"36"35"15,36-35-15,-36-35 32,17 17-17,1 0-15,35-35 16,0 18-1,17-18 1,-52 36 0,35 17-1,-18 17 1,0 36 0</inkml:trace>
  <inkml:trace contextRef="#ctx0" brushRef="#br0" timeOffset="16934.75">17956 1958 0,'0'0'16,"-35"-18"-16,17 1 16,1-36-1,17 17 1,0-16 0,0 104-1,17 107 1,1 123-1,17 177 1,1 53 0,17 17 15,-53-423-31,35 387 16,18 37-1,-36-389 1,-17 159-1,0-106 1,0-89 0,36-52-1,122-53 1,160-53 0,176-35-1,123 0 1,71 17-1,-71 36 1,-123 18 15,-123-36-15,-124-18 0,-71-70-1,-141-71 1,-35 159-16,-17-88 15,-36-300 1,0-88 0,18 88-1,17 0 1,0 71 0,18 88-1,0 35 1,0 106-1,0 35 17,0 17-32,-17 54 31,17 0-15,-88 35 15,17 0-31,-17 0 15,-159 35 1,-88-17 0,-18-18-1,-18 0 1,-52 0 0,106 0 15,158 17-31,0 1 31,53 17-31,-35 1 31,18 52-15,52-35 0,-52 0-1,-1 0 1,71-36-1,0-17 1,36 0 0,-1-17-1,-17-1 1,17 18 0,1-35-1,-54 17 1,36 18-1,-18-18 17,18 18-32,-18 0 31,-18 0-15,53 0-16,-70 18 15,18 0 1,34 17-1,-34-17 1,35-18 0,-18 0-1,-18 17 1,53-17 0</inkml:trace>
  <inkml:trace contextRef="#ctx0" brushRef="#br0" timeOffset="17267.27">17745 2028 0,'-18'0'15,"36"0"-15,-54 0 0,19 0 16,17 0 0,88-35-1,177-53 1,-160 35-1,248-35-15,194-36 32,-388 89-32,105-18 0</inkml:trace>
  <inkml:trace contextRef="#ctx0" brushRef="#br0" timeOffset="17684.18">17992 1940 0,'-18'18'0,"36"-36"0,-54 36 0,1-18 0,88-18 31,212-70-15,105 0-1,-229 70-15,512-88 16,-494 71 0</inkml:trace>
  <inkml:trace contextRef="#ctx0" brushRef="#br0" timeOffset="18572.54">18627 4551 0,'0'17'0,"-18"-17"16,18 18-16,0 0 15,18 35 17,52 17-32,36-17 31,-71-18-15,-17-35-16</inkml:trace>
  <inkml:trace contextRef="#ctx0" brushRef="#br0" timeOffset="18719.41">18838 4498 0,'-53'0'0,"106"0"0,-123 18 0,17 34 15,0 37 1,0 16 0,53 1-1</inkml:trace>
  <inkml:trace contextRef="#ctx0" brushRef="#br0" timeOffset="18969.59">19156 3422 0,'0'-18'16,"35"-17"-16,-70 88 0,88-106 0,-53 35 0,17 1 16,1 34-1,35 36 1,35 0 0,18 18-1,-53-18 1</inkml:trace>
  <inkml:trace contextRef="#ctx0" brushRef="#br0" timeOffset="19141.68">19491 3281 0,'-106'53'16,"106"-36"-1,-70 72 1,34 69-1,36-122 1,0-1-16,0-17 0</inkml:trace>
  <inkml:trace contextRef="#ctx0" brushRef="#br0" timeOffset="19384.34">20214 2540 0,'35'0'0,"1"-18"16,-19 18 0,-17 18-16,53-18 15,35 71 1,-17-36-1,35 35 1,-36-52 0</inkml:trace>
  <inkml:trace contextRef="#ctx0" brushRef="#br0" timeOffset="19555.43">20726 2469 0,'0'0'0,"-18"-17"16,-53 52 15,1 36-31,17 34 31,-18 19-15,71-106-16</inkml:trace>
  <inkml:trace contextRef="#ctx0" brushRef="#br0" timeOffset="19822.84">21484 2011 0,'18'0'0,"-36"0"0,53 0 16,-17 0-16,17 17 15,-70 54 1,17 0 0,18 17 15,-17-53-31,17 18 16,-18-53-16</inkml:trace>
  <inkml:trace contextRef="#ctx0" brushRef="#br0" timeOffset="19983.28">21414 2134 0,'0'-17'0,"0"34"0,35-52 15,0 35 1,-17 18-16,17-1 16,36 36-1,17 18 1,-71-54-1</inkml:trace>
  <inkml:trace contextRef="#ctx0" brushRef="#br0" timeOffset="20316.91">20355 3933 0,'18'-35'0,"-36"70"0,89-87 16,-54 52-16,1 0 15,35 0-15,53 17 32,-36 18-32,36 1 31,-70-19-15</inkml:trace>
  <inkml:trace contextRef="#ctx0" brushRef="#br0" timeOffset="20434">20902 3863 0,'-18'0'16,"36"0"-16,-53 0 16,0 35-16,-71 89 15,0 52 1,0-52 0</inkml:trace>
  <inkml:trace contextRef="#ctx0" brushRef="#br0" timeOffset="21605.4">18591 5203 0,'-17'18'16,"17"-36"31,0 1-47,17-1 15,1-35-15,35-35 16,70-106 0,124-123-1,53-54 1,106 1 0,17 35-1,-35 52 16,-300 213-31,248-195 16,-125 89-16,36-1 31,-17 1-15,-125 88 0,-16 17-1,-72 54 1,-17-1-1</inkml:trace>
  <inkml:trace contextRef="#ctx0" brushRef="#br0" timeOffset="22636.59">18415 2787 0,'-18'0'0,"-35"-53"16,36 53-1,-36-35 1,35-1-1,18 19-15,88 34 32,89 107-17,140 52 1,89 89 0,70 35-1,-17-18 1,70-35-1,0-53 1,-70-35 0,-353-142-1,317 107 1,-194-89 0,-105-17-1,-71-18 1,-36 0-1,-70-53 1,36 53-16</inkml:trace>
  <inkml:trace contextRef="#ctx0" brushRef="#br0" timeOffset="23467.26">19209 5521 0,'0'0'0,"0"35"16,0-52 0,17-1-1,36-70 1,-35 35-1,0 18-15,34-54 0,72-210 32,-71 210-32,88-281 15,71-195 1,-107 89 0,-16 176-1,-1-141 1,-53 177-1,18 34 1,-18 89 0,18 18-1,-35 88 1,0 17 0,-18 36-1,0-1 1</inkml:trace>
  <inkml:trace contextRef="#ctx0" brushRef="#br0" timeOffset="24238.4">18045 4022 0,'-36'0'0,"72"0"0,-72-36 0,19 36 0,-1-17 0,-35-1 16,0-52-1,18 52 1,17 0-1,36 18 17,194 18-17,158-36 1,194-52 0,389-18-1,-159 35 1,-71 17-1,-70-17 1,-195 36 0,-158-1-1,-124-35 1,-52 36 0,-89-1-1,-53 0 1,18-17-1</inkml:trace>
  <inkml:trace contextRef="#ctx0" brushRef="#br0" timeOffset="31050.76">23530 2893 0,'0'0'0,"-17"-18"15,17-17-15,0 17 16,0 1-1,0-36 1,0 35 0,17 71-1,-17-35-15,0 70 16,18 18 0,0-18-1,-18-71-15,35 36 31,-35-70-15,0-71 0,0-54-16,-35 19 31,35 35-15,0 88-1,0 17 1,0 1-16,0 70 15,70 0 1,-52-70 0,35-18-1,-18-53 1,18-35 0,-36 35-1,1 35 16,-18 54-31,0 87 32,0-17-32,35 0 31,-35-36-31</inkml:trace>
  <inkml:trace contextRef="#ctx0" brushRef="#br0" timeOffset="31203.81">24007 2875 0,'35'0'0,"-35"18"15,0-1-15,0 36 16,0 36 0,17-54-1</inkml:trace>
  <inkml:trace contextRef="#ctx0" brushRef="#br0" timeOffset="31346.05">24077 2611 0,'0'-36'16,"0"72"-16,0-89 0,-18 35 0,18 0 15</inkml:trace>
  <inkml:trace contextRef="#ctx0" brushRef="#br0" timeOffset="31655.01">24306 2752 0,'0'35'0,"0"-70"0,0 88 15,0-36-15,0 1 0,0 70 16,0-17 15,18-18-31,0-53 31,-1-53-15,19-36 0,-19 1-1,1 18 1,35 105-1,-18 71 1,-17-36 0,17-17-1</inkml:trace>
  <inkml:trace contextRef="#ctx0" brushRef="#br0" timeOffset="32605.95">25206 2646 0,'0'0'0,"0"-18"16,0 1-16,0 34 15,0 18 1,18 54 0,35-19 15,-36-52-31,18 35 16,89-53-1,-71-71 1,0 1-1,-36 34-15,1-52 16,-18 18 0,0 87-1,0 124 1,0 36 0,-18 17-1,18-35 1,-17-36 15,-36-70-31,35-71 31,18-17-31,-17 0 16,17-71 0,35-18-1,35 36 1,1 0-16</inkml:trace>
  <inkml:trace contextRef="#ctx0" brushRef="#br0" timeOffset="33200.72">25841 3228 0,'-18'0'31,"18"18"-15,0-1 0,0 1-1,18 17 1,0-17 0,17-18-1</inkml:trace>
  <inkml:trace contextRef="#ctx0" brushRef="#br0" timeOffset="33367.85">25859 2963 0,'-18'-35'0,"36"70"0,-71-105 32,17 70-32,36-18 15,-17-17 1,34 35-1</inkml:trace>
  <inkml:trace contextRef="#ctx0" brushRef="#br0" timeOffset="33536.24">26088 2752 0,'0'35'0,"0"-70"0,18 35 47,-1 0-47,18 0 0,-35-18 15,36 0-15</inkml:trace>
  <inkml:trace contextRef="#ctx0" brushRef="#br0" timeOffset="34005.08">26388 2522 0,'0'-35'15,"35"17"-15,-70 36 32,35 35-17,0-35-15,0 52 16,35 1 0,0-54-1,18-34 1,-17-36-1,-19-18 17,18-17-32,-17 70 31,-36 18-15,18 106-1,0-53-15,-35 53 16,35 70-1,-17 18 1,-1-70 0,0-89-1,-17-35 1,35-35 0,35-53-1,1-36 1,34 89 15,-52 17-31</inkml:trace>
  <inkml:trace contextRef="#ctx0" brushRef="#br0" timeOffset="34184.68">26917 2910 0,'0'0'0,"35"18"31,-35 17-31,0 1 16,0 52 0,18-35-1,17 0 1</inkml:trace>
  <inkml:trace contextRef="#ctx0" brushRef="#br0" timeOffset="34681.61">26917 2787 0,'0'0'0,"-18"-35"31,36 35 16,-18-18-47</inkml:trace>
  <inkml:trace contextRef="#ctx0" brushRef="#br0" timeOffset="35200.53">26176 2364 0,'0'17'15,"0"1"1,18-36 46,-1 1-46,-17-1-16,36 18 0,-36-35 16,17 35-16,19-53 15,-1-18 1,0-17-1,-35 70-15,18-17 16,35 35 0,-18 71-1,18 17 1,17-18 0,-34-34-1</inkml:trace>
  <inkml:trace contextRef="#ctx0" brushRef="#br0" timeOffset="35618.75">26617 1852 0,'0'-18'16,"18"18"0,-18-17-16,17-18 15,36 35 1,-17 35-1,-1 18 1,-35 17 0,0-52-1,-53 52 1,35-17 0,36-35-1,52-36 1,19 18-1,-1-35-15</inkml:trace>
  <inkml:trace contextRef="#ctx0" brushRef="#br0" timeOffset="36119.18">25135 2258 0,'0'17'16,"0"1"-16,-17 0 0,17 17 15,-18 71 1,-17-71-16,35 212 16,35 18-1,71-18 1,176-36-1,-194-176-15</inkml:trace>
  <inkml:trace contextRef="#ctx0" brushRef="#br0" timeOffset="37069.56">26811 2081 0,'0'0'0,"-18"0"15,1 0 1,-18 0-1,35-35 32,35 35-31,-35-18 0,0 1-16,0-36 15,-35 18 1,17 35 15,18 17-31,-18-17 0,1 71 16,-19-1 15,36-52-15,71-18-1,-18-18 1,-18-105-1,-17 70 1,-36 0 0,0 35-1,-34 36 1,52 35 0,0-18-1,70-35 1,-17 0-1,-18-35 17,-17-18-17,-53 35 1,-18 18 0,35 18-16</inkml:trace>
  <inkml:trace contextRef="#ctx0" brushRef="#br0" timeOffset="37336.06">27323 2205 0,'0'0'15,"17"0"-15,1 0 16,-18 53-1,35-36-15,0 142 16,-35-124 0,53 159-16,-53 142 31,-53-142-15,53-124-16,-88 107 15,88-160-15</inkml:trace>
  <inkml:trace contextRef="#ctx0" brushRef="#br0" timeOffset="37700.35">27622 2011 0,'0'-18'0,"0"36"0,0-71 16,0 18-16,36-18 16,-1 35 15,-35 0-31,71 18 16,-36 0-1,0 71 1,-35-53-16,-53 52 15,18 18 1,0-35 0,70-53-1,71 0 1,17-35 0,-87 17-1</inkml:trace>
  <inkml:trace contextRef="#ctx0" brushRef="#br0" timeOffset="38400.39">25594 3898 0,'-18'0'0,"1"0"31,17 35-15,17-70-1,54 35 1,-53-17-16,87-1 15,19 18 1,-71 0 0,-18 0-1</inkml:trace>
  <inkml:trace contextRef="#ctx0" brushRef="#br0" timeOffset="38568.18">25735 3951 0,'-53'18'0,"18"-1"15,35 19 1,70-36 15,54-36-15,-18 19 0,-71 17-16</inkml:trace>
  <inkml:trace contextRef="#ctx0" brushRef="#br0" timeOffset="39368.21">26829 3669 0,'0'18'15,"0"-1"1,-18-17 0,36 0-1,17 0 1,-17-17 0,-1 17-16,124-18 15,-88-17 1,18 17-1</inkml:trace>
  <inkml:trace contextRef="#ctx0" brushRef="#br0" timeOffset="39555.58">26776 3810 0,'0'35'0,"0"-70"0,-35 70 15,70-35 1,-18 0-16,89-35 16,-53 35-1,141-35 1,-176 35-16</inkml:trace>
  <inkml:trace contextRef="#ctx0" brushRef="#br0" timeOffset="41823.25">23477 4039 0,'0'0'0,"-17"-53"16,17 36-16,0-1 16,0 36 15,0-1-16,0 19-15,17 17 16,19 17-16,-19-52 16,1 105-1,0-105-15,-18 17 16,35 0 0</inkml:trace>
  <inkml:trace contextRef="#ctx0" brushRef="#br0" timeOffset="42204.68">23548 4198 0,'-18'-71'16,"36"142"-16,-36-247 0,18 52 16,0 18-1,18 36 1,-18 52-16,18 1 16,52 17-1,-17 17 1,-18 54 15,-35-36-15,-17 18-1,17-35 1,0-1-16,17 18 31,1-17-31,17 0 16,0 35-1,-17-36 1,-18 1 0,-35 35-1,-18-53 1,35-35 0,18 17-1</inkml:trace>
  <inkml:trace contextRef="#ctx0" brushRef="#br0" timeOffset="42468.57">23865 3969 0,'18'0'0,"0"0"15,-18 17 1,0 36 0,0 18-1,17-36 1,19 18-1,-1-53 1,18-35 0,-36-18-1,-17 0 1,-52 35 0,34 1-1,-17 17 1</inkml:trace>
  <inkml:trace contextRef="#ctx0" brushRef="#br0" timeOffset="42637.84">24095 4163 0,'35'35'16,"-70"-70"-16,70 88 0,0 17 15,-35-34 1,0 52-1,0-18 1,-17-70 0</inkml:trace>
  <inkml:trace contextRef="#ctx0" brushRef="#br0" timeOffset="43217.18">24253 3863 0,'0'-18'16,"0"36"-1,0 0 1,0-1-16,0 54 16,0-54-16,18 72 15,17-19 1,-17 18-1,-36-105 17,-17-72-17,17-52 1,1 53 0,17 0-1,17 35 1,1 18-1,17 17 1,-17 18 0,0 18-1,-18 17 1,-18-17 0,0 17-1,18 0 1,0 1-1,18 16 1,0-16 0,-1 17-1,-17-18 1,0-17-16,-17 17 16,-1-35-1</inkml:trace>
  <inkml:trace contextRef="#ctx0" brushRef="#br0" timeOffset="43384.84">24536 3986 0,'35'0'0,"-70"0"0,88 0 0,-53 36 15,0-19-15,17 19 16,-17 34-1,0 18 1,0-70-16</inkml:trace>
  <inkml:trace contextRef="#ctx0" brushRef="#br0" timeOffset="45544.91">15610 6438 0,'0'-17'16,"0"-1"0,0-17 15,0 70 16,0-17-32,0-1 1,18 1 0,-18 17-1,35-35 1,1 0-1,52-70 1,-71 70-16,107-89 16,17-16-1,18-37 1,-53 72 0,-53 35-1,-36 17 16,-17 53 1,-17-17-32,17 17 31</inkml:trace>
  <inkml:trace contextRef="#ctx0" brushRef="#br0" timeOffset="50968.51">15399 9807 0,'-36'0'16,"36"35"-1,0-17 17,36-18-17,-36 18 1,0 35 0,17-36-1,1 1 1,53-36-1,-71 1-15,88-54 16,35-35 0,54-52-1,-19 52 1,-17 18 0,-141 105 15,0 1-31</inkml:trace>
  <inkml:trace contextRef="#ctx0" brushRef="#br0" timeOffset="58269.25">7514 10107 0,'-17'0'31,"17"18"0,-18-18-31,18 17 16,0 1 0,0 17 15,18-35-16,34-35 1,54-53 0,-70 53-1,105-71-15,53-53 16,-36 53 0,-87 53-1,-36 53 1,-52 71 15,-1-1-31,-17-52 16</inkml:trace>
  <inkml:trace contextRef="#ctx0" brushRef="#br0" timeOffset="114968.99">16757 12665 0,'18'-36'16,"-18"19"0,35 34 31,-35 19-32,0-19-15,17 1 16,1 0-1,0-18-15,52-36 16,36-52 0,18-18-1,-1-35 1,-70 124 0,-35-1-16,-18 53 31,-53 36-31</inkml:trace>
  <inkml:trace contextRef="#ctx0" brushRef="#br0" timeOffset="118089.85">15593 17445 0,'0'-18'0,"-18"18"0,18-35 31,0 17 1,0 36 14,0 17-30,18-17 0,-1-1-1,1 1 1,17-18-16,1-18 16,52-70 15,18-18-31,17 1 31,-70 34-15,0 18-1,-35 88 1,-18 18 0,0 18-1,0-18-15</inkml:trace>
  <inkml:trace contextRef="#ctx0" brushRef="#br0" timeOffset="118969.67">19050 17092 0,'0'0'0,"0"-18"15,-18-17 1,18 18 0,0-1-1,18 18 17,-18 18-17,53-18 1,-35 0-16,52-18 15,36-88 1,-18 35 0,0-17-1,1 71 1,-72 105 0,-17 35 15,0-70-31</inkml:trace>
  <inkml:trace contextRef="#ctx0" brushRef="#br0" timeOffset="130107.83">18097 7726 0,'0'-35'0,"0"-1"16,-17 19 0,17-19-1,0 19 1,0 70-1,0 52 17,0 1-17,0 35 1,0-105-16,0 52 16,0 18-1,0-53-15,0-18 16,0 0-1</inkml:trace>
  <inkml:trace contextRef="#ctx0" brushRef="#br0" timeOffset="130586.8">18097 7920 0,'0'-18'0,"0"36"0,0-89 15,-17 36-15,17-36 16,0 1-1,17 52 1,19-35 0,-1 36-1,-17-1 1,35 36 0,-36 35-1,-17-36-15,0 54 16,-17-18-1,-1-18-15,-17 0 16,35-17 0,35-18-1,-17 0 1,17 0 0,18 0 15,-36 35-31,-17 0 31,0 18-15,-35-17-1,-35 17 1,17-53 0,0 0-1</inkml:trace>
  <inkml:trace contextRef="#ctx0" brushRef="#br0" timeOffset="130936.93">18609 8096 0,'18'0'0,"-36"0"16,106-17-1,-70-36-15,-18 35 16,35-70-1,-70 35 1,0 35 0,-36 18-1,36 53 1,-1-35 0</inkml:trace>
  <inkml:trace contextRef="#ctx0" brushRef="#br0" timeOffset="131204.21">19032 8043 0,'0'0'15,"0"36"48,-17-36-63,17 17 0,0 54 15,-36-54-15,19 89 16,-1-35 0,1-54-1</inkml:trace>
  <inkml:trace contextRef="#ctx0" brushRef="#br0" timeOffset="131589.44">18627 7867 0,'-18'0'0,"0"0"15,1 0 1,-19 0 0,36 35-16,-35-17 15,18-1-15,-19 54 16,36-36 0,36 1-16,16-19 15,1-17 1</inkml:trace>
  <inkml:trace contextRef="#ctx0" brushRef="#br0" timeOffset="131905.76">19720 7497 0,'0'-18'0,"0"0"16,0 36 31,18 0-47,-18 34 15,0-34-15,18 70 16,-1 89-1,-17-89 1,35 18 0,-35-53-1</inkml:trace>
  <inkml:trace contextRef="#ctx0" brushRef="#br0" timeOffset="132324.44">19756 7761 0,'0'0'0,"0"-18"0,-18-123 31,18 124-31,-18-71 16,18-1-1,36 19 1,16 34 0,-16 19-1,-19 34-15,-17 1 16,0 53-1,-35 17 1,35-70-16,-53 52 16,36-52-1,17 35 1,52-53 0,-16 0-1,34 17 1,-34 1 15,-36 35-15,0-36-1,-36 19 1,-17 17 0,18-53-1</inkml:trace>
  <inkml:trace contextRef="#ctx0" brushRef="#br0" timeOffset="132502.88">20091 7655 0,'17'0'0,"-34"0"0,52 0 16,18 0-16,-35 0 16,-1 71-1,18-54 1,-35 72-16,0 69 31,0-122-31,0 70 0</inkml:trace>
  <inkml:trace contextRef="#ctx0" brushRef="#br0" timeOffset="133187.87">17216 9155 0,'-18'0'0,"36"0"0,-54 0 0,-17 0 0,0 17 16,1-17-1,34 18-15,-53-18 32,71 35-17,-17 0 1,34 36 0,-17-53-1,53 140-15,-35 1 16,0 106-1,-1-71 1,54-36 0,17-52-1,88-106 1,-17-53 0</inkml:trace>
  <inkml:trace contextRef="#ctx0" brushRef="#br0" timeOffset="133719.41">19121 8961 0,'0'0'0,"17"-71"16,36 18 0,-18 18-1,36 35 1,-1 0-1,-34 70 17,-36-52-32,53 17 15,-36 89 1,1-36 0,0 35-1,17-52 1,-17 88-1,17-36 1,-35-17 0,0 17-1,-35-34 1,-36-54 0,-17-35 15,17-35-31</inkml:trace>
  <inkml:trace contextRef="#ctx0" brushRef="#br0" timeOffset="134172.9">20197 8749 0,'0'0'16,"0"-18"-1,0 1-15,-36 17 16,-34 0 0,-1 17-1,1 1 1,52-18-1,0 35-15,1-17 32,-19 17-17,72 36 1,-36-18-16,17 52 16,1 72-1,0-142-15,-18 106 16,35 71-1,0-71 1,53-71 0,53-52-1,-17-88 1</inkml:trace>
  <inkml:trace contextRef="#ctx0" brushRef="#br0" timeOffset="134575.78">21308 8537 0,'-36'-17'0,"72"34"16,-124-158-1,88 123-15,-36-52 16,72 35-1,16-18 1,72 53 0,-18 53-1,-18 17 1,-17 36 0,-19 53 15,19-18-31,0 35 31,-71-123-31,35 53 16,-35-53-16,35 123 15,-105-35 1,-89 36 0,-106-1-1</inkml:trace>
  <inkml:trace contextRef="#ctx0" brushRef="#br0" timeOffset="135070.94">17798 10918 0,'0'0'16,"-53"0"0,35 18-16,-52 35 15,52 35 1,18-70-1,0 52-15,53 19 32,35-54-17,35-53 1,-105 18-16,123-106 16,-123 71-1</inkml:trace>
  <inkml:trace contextRef="#ctx0" brushRef="#br0" timeOffset="135403.41">18150 10777 0,'0'0'16,"-17"-17"-16,-19 17 15,36-18 1,36 18 0,-19-53-1,54 36 1,-36-1-1,-17 18 17,-18 18-17,-18-1 1,1 36 0,-1-35-16,18 70 15,18-18 1,-18 36-1,35-35 1,-35-36 0</inkml:trace>
  <inkml:trace contextRef="#ctx0" brushRef="#br0" timeOffset="135569.97">18256 11201 0,'-17'0'0,"34"0"0,-87 17 15,105-17 32,-17 0-31,-1 0-16,71-35 15,54-18 1,-19-35 0</inkml:trace>
  <inkml:trace contextRef="#ctx0" brushRef="#br0" timeOffset="135969.76">20514 10283 0,'0'-35'0,"0"18"16,-35 17 0,17 0-1,-17 0 1,0 17-16,-1 36 15,-17 18 1,53 17 0,36-35-1,52 17 1,18-70 0,17-70-1,-35 34 1</inkml:trace>
  <inkml:trace contextRef="#ctx0" brushRef="#br0" timeOffset="136357.16">20902 10037 0,'0'-18'0,"-18"-17"16,1 17-1,-18 18-15,35-18 16,70 1 15,1-19-15,-1 1-1,-52 35 1,-36 18 15,-17-1-15,17-17-1,18 53 1,0-35-16,-17 53 16,17-36-1,35 53 1,18-17 0,-53-54-16,17 54 15,-17-1 1</inkml:trace>
  <inkml:trace contextRef="#ctx0" brushRef="#br0" timeOffset="136503.38">21043 10460 0,'-35'17'15,"35"1"17,35-18-17,-35-18-15,35 18 0,54-52 16,16 16 15,-69 36-31</inkml:trace>
  <inkml:trace contextRef="#ctx0" brushRef="#br0" timeOffset="142586.47">18486 6632 0,'0'-17'16,"0"34"-16,0-52 0,0 17 15,0-17 1,0 70 15,0 18-15,-36 88-1,36-123 1,-17 141 0,-1-1-1,18-52 1,0-35 0,-18-54-1</inkml:trace>
  <inkml:trace contextRef="#ctx0" brushRef="#br0" timeOffset="142806.31">18309 7073 0,'0'35'0,"0"-17"16,18 17-16,-18 1 15,35 17 1,0-1 0,18-52-1,18-52 1,-1-1 0</inkml:trace>
  <inkml:trace contextRef="#ctx0" brushRef="#br0" timeOffset="143386.01">20179 6244 0,'0'18'15,"0"-1"1,0 72 0,-18 52-1,-17-18 1,35-88-16,-18 54 15,18-36 1,-17 0 0</inkml:trace>
  <inkml:trace contextRef="#ctx0" brushRef="#br0" timeOffset="143603.41">20020 6756 0,'0'0'0,"18"17"0,17 1 16,18-36-1,18-35 1,-54 36-16</inkml:trace>
  <inkml:trace contextRef="#ctx0" brushRef="#br0" timeOffset="155587.53">19826 13406 0,'0'0'0,"0"-36"16,-18 1-16,18 17 16,0 36 15,0 17-16,0 71-15,0-88 16,18 88 0,0 35-1,-1-18 1,19 1 0,-19-107-1,-17 1-15</inkml:trace>
  <inkml:trace contextRef="#ctx0" brushRef="#br0" timeOffset="156040.12">19826 13494 0,'0'-36'16,"0"72"-16,0-107 0,0 54 0,0-1 15,0-88-15,18 36 31,35 17-15,0 35 0,-1 18-1,-34 53 1,-36 35 0,1 0-1,-36-35 1,18 0-1,35-35 1,17-18 0,1 0-16,52 0 15,-34 0 1,34 17 0,-70 36 15,-17-17-31,-36 16 31,17-34-15,-16-18-1,52-18-15</inkml:trace>
  <inkml:trace contextRef="#ctx0" brushRef="#br0" timeOffset="156436.6">20355 13511 0,'0'36'0,"0"-19"31,0 1-16,0 0 1,0 34 0,0-34-16,0 35 15,18 0 1,0-18 0,34-35-1,-34 0-15,35-53 16,-35-17-1,-1 52-15,-17-70 16,-35 17 0,-36 36-1,19 53 1,-1-1 0</inkml:trace>
  <inkml:trace contextRef="#ctx0" brushRef="#br0" timeOffset="156770.04">20920 13776 0,'35'0'0,"-35"35"16,-35 1-1,17 34 1,0 18 15,18-70-31,-17 52 16</inkml:trace>
  <inkml:trace contextRef="#ctx0" brushRef="#br0" timeOffset="157020.47">21308 13141 0,'0'-18'0,"0"36"0,0-53 15,0-18-15,0 17 16,0 54 0,17 88 15,1 35-31,0-17 31,17 17-15,-17-88-16,-18-18 0</inkml:trace>
  <inkml:trace contextRef="#ctx0" brushRef="#br0" timeOffset="157441.47">21325 13406 0,'-17'-36'0,"17"1"0,-36-18 16,36-70 15,0 105-31,36-70 0,17 17 16,17 36 0,-52 70 15,17 18-31,-35 18 31,-53-18-15,18 0-1,35-18 1,0 0 0,35-35-1,-17 0-15,35 0 16,-36 35-1,-17-17 1,0 70 0,-70-17-1,17-1 17</inkml:trace>
  <inkml:trace contextRef="#ctx0" brushRef="#br0" timeOffset="157757.64">21802 13600 0,'0'-18'15,"0"36"17,35-18-17,-35 35-15,0 0 0,0 53 16,0 1 15,18-72-31</inkml:trace>
  <inkml:trace contextRef="#ctx0" brushRef="#br0" timeOffset="159520.59">19932 14517 0,'0'0'0,"18"0"16,17 0-16,0 0 15,142-53 1,193-71-1,-105 36 1,-1 18 0,-88 17-16,54 35 15,52-52 1,-141 52 15,0 0-15,-53 1-16,1-19 31,-1 36-15,35 0-1,-70 0 1,0 0 0,-35 0-16,-1 0 15,19 0 1,-19 0-1,-17-35 1,0-18 0,-17-88-1,-36-35 1,-35-36 15,-18 18-31,-35 0 16,17 18 15,-52-1-15,88 89-1,-1 0 1,19 17 0,52 36-1,1 0 1,17 70 15,0-17-15,-36 17-1,1 18 1,17-53 0,-105 70-16,-54-34 31,-52 52-31,-71-18 31,-88 36-15,141-53-1,-35 35 1,18-35 0,17 35-1,88-17 1,18 17-1,70-70 1,-35 35 0,53-53-1,36 0 17,-1 0-32,18 17 46,18 1-30,-18 35 0,35 70-1,53 54 1,0 70 0,-52-177-16,17 107 15,70 105 1,-70-53-1,0-123 1,-18-18 0,-35-70-1,35-1 1,1-17 15,52-17-15,71-71-1,123-18 1,71-53 0,-265 141-16</inkml:trace>
  <inkml:trace contextRef="#ctx0" brushRef="#br0" timeOffset="166388.67">25277 15452 0,'0'-18'0,"0"0"31,-36 18-31,36-17 16,-17 34 0,17 19-1,0 34 1,53 18 0,-1-70-1,19-18 1,0-35-1,-54 17-15,1-52 16,35-72 0,-36 90-1,-17 52 17,18 52-32,17 90 31,-17 34-31,-36 18 31,-17-53-15,35-88-1,-35-53 1,17-53 0,36-88-1,52 35 1,-17 36-1,18-1 1,-54 53 0</inkml:trace>
  <inkml:trace contextRef="#ctx0" brushRef="#br0" timeOffset="166553.87">25929 15522 0,'-88'53'0,"194"-88"0,-124 17 0,36 71 15,17-35 1,-35 70-16,18 18 31,-18 0-15,17-18-1,-17-53 1</inkml:trace>
  <inkml:trace contextRef="#ctx0" brushRef="#br0" timeOffset="166904.87">25453 15011 0,'-35'35'15,"17"-17"-15,18-1 16,0 1-1,18 17 1,17-35 0,-35-35-16,35 0 15,36-36 1,-36-35 0,18 53-1,-35 53 1,52 124-1,1 17 1,17 35 0,-70-123-1</inkml:trace>
  <inkml:trace contextRef="#ctx0" brushRef="#br0" timeOffset="167104.26">26547 15787 0,'0'17'16,"0"36"0,-18-35-16,36-18 15,-1-18 1,36 1-16</inkml:trace>
  <inkml:trace contextRef="#ctx0" brushRef="#br0" timeOffset="167270.09">26617 15593 0,'0'0'0,"-18"0"0,18 17 15,18-34 1,53-1 15,17-17-15,-53 35-16,18-18 0</inkml:trace>
  <inkml:trace contextRef="#ctx0" brushRef="#br0" timeOffset="167505.57">27217 15434 0,'0'0'0,"17"18"16,-17 35-16,0 17 15,-17 36 1,17 17 0,0-70-1,0 53 1,17 0-1,1-18 1,-18-53-16</inkml:trace>
  <inkml:trace contextRef="#ctx0" brushRef="#br0" timeOffset="167886.7">27234 16016 0,'-17'-123'0,"34"246"0,-69-299 15,52 123-15,-18-35 16,18-18-1,53 18 1,-36 17 0,19 53-1,-1 36 1,-70 35 15,35-35-31,-18 17 0,0 18 31,1 17-15,34-34 0,19 17-1,17-18 1,-36 18 0,-17 0-1,0-18-15,-17-17 16,-54 17-1,53 0 1,1-17 0</inkml:trace>
  <inkml:trace contextRef="#ctx0" brushRef="#br0" timeOffset="168187.08">27446 16034 0,'0'0'0,"35"70"31,-35 18-15,18-52-1,0 34 1,-1-52-16,19 0 16,16 17-1,1-70 1,-35-18-1,-18-36 1,-35 37 0,-18 34-1,-18 18 1,54 18 0</inkml:trace>
  <inkml:trace contextRef="#ctx0" brushRef="#br0" timeOffset="168588.98">28011 16016 0,'-36'0'16,"36"-35"-16,36 35 16,-19-18-1,1 18-15,52-35 16,107-36 0,-89 18-1,0 18 1</inkml:trace>
  <inkml:trace contextRef="#ctx0" brushRef="#br0" timeOffset="168787.46">28416 15663 0,'-17'0'0,"-19"-53"15,1 36 1,17 34 0,18 54-1,0 35 16,53 35-15,-53-123-16,36 87 16,-19-34-1,19-53-15</inkml:trace>
  <inkml:trace contextRef="#ctx0" brushRef="#br0" timeOffset="169310.11">28663 15769 0,'0'0'15,"18"-53"-15,17 36 0,-17-19 16,-18 54 0,0 70-1,17 18 1,-17 35 15,0-123-31,18 52 0,-18-52 31,0-36-15,0-105 0,-18 17-1,1-53 1,-1 18 0,18 71-1,18 52-15,-1-17 16,1 70-1,17 0 1,-35 18 15,18 0-31,0-18 32,34 1-32,-16 34 31,34-35-31,-70 54 31,-53-19-15,36-17-1,-19-18 1</inkml:trace>
  <inkml:trace contextRef="#ctx0" brushRef="#br0" timeOffset="169470.52">29087 15946 0,'0'0'0,"70"0"16,-70 17-16,35 36 16,-17-18-1,17 36 1,-35-1 0,36-52 15,-19-18-31</inkml:trace>
  <inkml:trace contextRef="#ctx0" brushRef="#br0" timeOffset="169871.43">29386 15716 0,'36'-35'0,"-72"70"0,72-88 0,-1-17 31,-35 52-31,53-35 16,-18 36-1,36 34 1,-54 54 0,-17-1-1,0-17 1,-17 18 15,17-54-31,0-52 31,17-35-15,1-1 0,-18 36-1,0 52 1,0 1 0,35 53-1,-17-18 1,-18-36-16,70 18 15,-17 1 1</inkml:trace>
  <inkml:trace contextRef="#ctx0" brushRef="#br0" timeOffset="170061.93">30057 15681 0,'0'0'0,"-18"35"31,-17 1-31,35 16 32,35 1-17,-17-35-15,-1 0 16,36-18 0</inkml:trace>
  <inkml:trace contextRef="#ctx0" brushRef="#br0" timeOffset="170299.18">30039 15505 0,'0'17'16</inkml:trace>
  <inkml:trace contextRef="#ctx0" brushRef="#br0" timeOffset="173304.99">25947 16810 0,'-35'17'0,"70"-34"0,-88 34 0,18-17 16,-1 0-16,19 0 16,105-17-1,-35-18 1,158 17-16,195-70 31,159 0-15,-19 17-1,107 36 1,-212 17 0,-141 18-1,106-35 1,-107 17-1,-246 18-15,159 0 16,70-17 0,-123-1-1,-71 18 1,-35 0 0,-18-35 15,-35 17-31,-35-17 31,17-36-15,1 1-1,-36-36 1,-35-71 0,35 1-1,0 0 1,18-71-1,-1 123 1,1-52 0,17 35-1,-17 52 17,0 19-32,17 35 31,-35 17-31,36-17 31,-36 35-15,0 0-1,-71 35 1,-70-17 0,36-1-1,-213-17 1,18-17-1,-105 34 1,87-17 0,36 18-1,0 35 1,35 17 15,-17-17-31,34 35 31,37-17-15,34 0 0,0-54-1,71 36 1,0-53 0,35 0-1,36 0 1,-19 0 15,89-35-31,-35 35 0,-53 0 16,17 0-1,18 0 17,36 0-32,-1 0 31,1 0 0,17-18-15,-36 18-1,19 0 1,-1 0 0,18 18-1,0 35 1,0-36-16,0 142 15,18 88 1,52 124 0,1-89-1,-18-35 17,17-71-32,1-52 31,-54-89-31,36-18 15,0 19 1,18 17 0,35-36-1,70 1 1,-17-18-16</inkml:trace>
  <inkml:trace contextRef="#ctx0" brushRef="#br0" timeOffset="177725.01">30709 15152 0,'-17'0'0,"17"17"15,-18 1 1,18 17 0,0 1-1,0-19 1,35-17-1,36-17 1,70-72 0,-18-34-1,19-18 1,-54 53 0,-88 70 15,-36 36-31,1-1 0</inkml:trace>
  <inkml:trace contextRef="#ctx0" brushRef="#br0" timeOffset="182770.28">20073 11924 0,'0'-18'16,"0"1"-1,-35 17 1,35 17 0,-18-17-16,18 53 15,-18 35 1,-34 53-1,52 1 1,-18-19 0,0-35-1,18-52-15,0-1 16,-17-35 0,-19-35-1,-17-89 1,18 89-1,18-18 1,-1 53 0,36 35-1,-1 18 1,18 18 15,1-1-31,34-52 31,18-53-15,18-54 0,-106 54-16</inkml:trace>
  <inkml:trace contextRef="#ctx0" brushRef="#br0" timeOffset="184291.86">19932 14640 0,'18'0'32,"-18"-17"-17,35 17-15,-18-18 16,19-17 0,34 17-1,-52 0 1,53 1-16,87-18 31,-70 35-15,18 35-1,-35-18-15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6-19T22:58: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981 850,'2'0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13T16:25:15.585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10071 10788 39 0,'0'0'833'0,"0"0"-495"15,0 0-174-15,0 0-44 16,0 0 16-16,0 0-61 16,0 0-29-16,0 0-10 15,0-3 27-15,0 3 6 0,0 0-2 16,0-4-11-1,0 4-15-15,0 0-13 16,0-2-13-16,0-2 7 16,0 1-6-16,0-3-7 15,0-1-9-15,0-7 1 0,4-2 9 16,6-2-2-16,11-5-7 16,1-7-1-16,11 0 0 15,-2-7 0-15,1 3 0 16,1-3 1-1,-2 6-2-15,-6 6-3 0,-3-2 4 16,-4 11 6-16,-8 4-4 16,-2 2-1-16,-8 7 0 15,0 0-1-15,0 3-10 16,0 0-7-16,0 0-57 0,0 0-119 16,-11 3-158-1,-3 16-250-15,-4-7-352 0</inkml:trace>
  <inkml:trace contextRef="#ctx0" brushRef="#br0" timeOffset="685.65">10053 10505 332 0,'0'0'522'0,"0"0"-318"15,0 0-66-15,0 0-2 16,0 0-6-16,0 0-34 16,0 0-48-16,10-23-13 15,12 18 3-15,-1-2-7 16,7-6-14-16,2-1 2 15,-2-2 5-15,0 1-8 16,1-1 0-16,-8 0-3 16,1-1-4-16,-4 1-1 0,-7 7-7 15,-1 0 10-15,-6 5 19 16,-1 1 13-16,-3 3-15 16,0 0-25-16,0 0-3 15,0 0-37-15,0 0-4 16,0 0 0-16,8 19 35 15,2 10 6-15,8 7 1 16,22 24-1-16,-5-6-77 16,5-8-200-16</inkml:trace>
  <inkml:trace contextRef="#ctx0" brushRef="#br0" timeOffset="2400.48">11821 10437 753 0,'0'0'722'16,"0"0"-553"-16,0 0-98 16,0 0-2-16,0 0-12 15,0 0-57-15,0 0-32 16,-7-10-15-16,7 10 32 16,0 10 14-16,10 3 1 15,-4-3 1-15,6-4 1 16,-2 1 12-16,5-7 21 15,0 0 50-15,5 0 19 16,13 0-12-16,10-7-33 0,7-16-19 16,6-2-13-16,12 0-13 15,0-2-14 1,0 2 1-16,0 3-1 16,-7 9 5-16,-5 2-5 0,-9 8-10 15,-8 3-5 1,-2 0 1-16,-9 8-12 0,3 17 9 15,-6 0 1-15,5 5 7 16,-5 2 9-16,0-7 1 16,0 2 6-16,-4-9 0 15,4-2-5-15,0-7 7 16,0-5 8-16,8-4 1 16,-2 0 1-16,9 0-4 0,-2-6-5 15,5-17-4-15,0 1 5 16,0-4-4-1,4-2 1-15,-1 6-8 0,4-3-1 16,-7 13-6-16,-7 3 5 16,-4 9-10-16,-4 0 0 15,-3 0-16 1,-4 12 8-16,4 10 5 0,-3 2 5 16,-4-5-11-16,3 0 15 15,-2-5 6-15,2-5 0 16,1-2 8-16,3-7 4 15,3 0 7-15,0 0-4 16,8 0-4-16,-1-16 2 16,5-2-6-16,0-3-5 15,-1 1-1-15,3 1 0 0,1 3-1 16,-3 3-1-16,-1 7-7 16,-7 6-8-16,-4 0-18 15,-3 0-15-15,-4 19-2 16,1 4-21-1,-1 2-13-15,1 0 27 0,6-2 34 16,2-3 24-16,5-4 0 16,5-7 6-16,6-9 1 15,7 0 0-15,5 0-1 16,-2-2-4-16,5-18 5 16,1-3 3-16,-6-2-8 0,-3 6-2 15,-7-1 0-15,-9 6-9 16,-9 5 9-16,-13 5 0 15,-5 4-15-15,-7 0-11 16,2 0-22-16,-5 0 1 16,4 7 14-16,-1 4 21 15,0-2 11-15,0-2 1 16,1-1 0-16,1-3 0 16,-2-3-8-16,-3 4 8 15,3-4 1-15,-3 0 15 16,4 0 0-16,-4 0 10 15,0 0 11-15,0 0-2 16,0 0-3-16,0 0-13 16,0 0-9-16,0 0-4 15,0 0-6-15,0 0-1 16,0 0-14-16,0 0-30 16,0 0-33-16,0 0-37 0,0 3-37 15,0 3-53-15,0 0-54 16,0-2-438-16</inkml:trace>
  <inkml:trace contextRef="#ctx0" brushRef="#br0" timeOffset="4317.56">7918 13416 62 0,'0'0'964'0,"0"0"-751"0,0 0-151 16,0 0-10-1,0 0 38-15,0 0-38 16,0 0-23-16,0-6 18 16,0 3 45-16,0 0 2 0,0-1-22 15,0 1-34-15,0 0-6 16,3 0-8-16,-3 0-11 16,0 3-7-16,0 0-6 15,0 0 1-15,0 0-1 16,0 0-2-16,0 0-5 15,0 0 0-15,0 0 5 16,0 0 2-16,0 0-1 16,0 0 1-16,0 0 0 15,0 0 1-15,0 0 0 16,0 0 0-16,0 0-1 16,0 0 0-16,0 0 1 15,0 0 0-15,0 0 0 0,0 0 0 16,0 0 2-16,0 0-2 15,0 0 1-15,0 0 4 16,0 0-6-16,7-4-44 16,8 1-159-16,3-3-358 0</inkml:trace>
  <inkml:trace contextRef="#ctx0" brushRef="#br0" timeOffset="5839.02">9868 13545 980 0,'0'0'410'0,"0"0"-216"16,0 0-1-16,0 0 12 16,0 0-57-16,0 0-46 15,0 0-33-15,0-24-15 16,0 24-22-16,0 0-32 15,0 0-4-15,3 0-5 16,12 0-9-16,1 5 3 16,14 8 15-16,-2-1 1 15,7 1 0-15,2-6-1 0,6-2 0 16,6-5-25-16,8 0-11 16,4 0 8-1,7-3 4-15,6-19-16 0,9-8-10 16,7-4-10-16,-1-5-4 15,4 4-1-15,-4 3 45 16,-8 8 19-16,-1 9 0 16,-12 6 0-16,-5 5-8 15,-5 4 8-15,-8 0-8 16,-7 0 0-16,-4 23-4 16,-7 0-2-16,-1 2-12 15,-4 0 5-15,-2-4 13 16,-1-12 8-16,1-9 1 15,7 0 98-15,11-3-33 0,15-24-13 16,5 2-15-16,13-5-17 16,-1-1-8-16,6-2 7 15,-2-4-17-15,-4 1-1 16,-4 0-1-16,-6 8 1 16,-7 5 2-16,-9 7-3 15,-11 7-1-15,-1 2 1 16,-6 7-20-16,-4 0 10 15,-2 0-3-15,-1 7 4 16,-2 5 2-16,0 1-7 16,-6-3 3-16,6-4-5 15,2-2 13-15,6-4 3 0,5 0 11 16,8 0 0-16,7-20-1 16,4-5-4-16,9-4 0 15,9-4-5-15,7 5-1 16,-1-1 0-16,-7 9-7 15,-6 8 7-15,-7 5 0 16,-15 4-8-16,-8 3-2 16,-2 0 0-16,-8 0-4 15,0 12-2-15,-1 4-49 16,5-2 18-16,7-4 18 16,-1-8 4-16,8 2 6 15,7-4 10-15,-1 0 9 16,6 0 1-16,-2-6 0 0,0-8 8 15,-2 1-8-15,-4 3 0 16,-13 5 0-16,-12-2-1 16,-7 4-5-16,-15 3-81 15,-12 0-179-15,-19 0-937 0</inkml:trace>
  <inkml:trace contextRef="#ctx0" brushRef="#br0" timeOffset="8355.95">6031 12744 599 0,'0'0'409'0,"0"0"-138"16,0 0-106-16,0 0-8 15,0 0-30-15,0 0-64 16,0-12-59-16,15 12-4 16,32 0 0-16,20 0 1 15,23 7 1-15,14 5 4 16,2 0-5-16,5 6 0 15,-11-6 1-15,-8 1-1 0,-15-4 0 16,-18 0 1-16,-16-2 0 16,-18-4-2-1,-10 0-9-15,-12-3 0 0,-3 0 1 16,0 0-1-16,-3 0-3 16,-15-6 11-1,0-10-10-15,4 0-22 0,-4 4-30 16,3-1-26-16,5 2-21 15,-8 2-8-15,3-1 11 16,-1 1-43-16,-3 0 37 16,1-4 89-16,3-1 24 15,5 1 31-15,-5 0 63 16,2 1-12-16,-2-1-5 16,2 4 23-16,-2 2 0 0,3 0-33 15,6 5 21-15,3-3 20 16,3 5-44-16,0 0-64 15,0 0 0-15,3 0-24 16,22 5 17-16,8 14 7 16,8 7 10-16,7 2-1 15,5-1-8-15,-3-2 8 16,-7-6-3-16,-12-3-5 16,-9-3 0-16,-10-3-1 0,-9-1-15 15,-3-5-21 1,0 1 25-16,-22 2 11 15,-17-1 24-15,-8 4-11 0,-9-6-13 16,1 1-28-16,6 0-71 16,2-5-44-16,7 0-24 15,12 0-90-15,10-5-509 0</inkml:trace>
  <inkml:trace contextRef="#ctx0" brushRef="#br0" timeOffset="8551.44">6657 12664 170 0,'0'0'584'15,"0"0"-417"-15,0 0 10 16,0 0-17-16,0 0-58 16,0 0 37-16,0 0-47 15,-36-64-92-15,29 82-28 16,-8 22 19-16,2 15 9 0,-5 6 18 16,3 5-6-16,2-2-11 15,4-2-2 1,9 9-75-16,0-16-77 15,0-21-136-15</inkml:trace>
  <inkml:trace contextRef="#ctx0" brushRef="#br0" timeOffset="8794.86">6692 12851 168 0,'0'0'96'16,"0"0"-96"-16</inkml:trace>
  <inkml:trace contextRef="#ctx0" brushRef="#br0" timeOffset="11175.13">1723 12639 1362 0,'0'0'379'0,"0"0"-203"0,0 0-46 16,0 0-33-16,0 0-42 15,0 0-55-15,-33-16-8 16,33 61-9-16,0 19 12 16,0 13 5-16,-4 9 6 15,-2-2 1-15,-3-10-5 16,6-10-1-16,3-12 6 16,0-20 0-16,0-9-6 0,0-14 1 15,0-9 11-15,0 0 20 16,0-7 23-16,0-30-6 15,-3-19-32-15,-4-18-11 16,-4-15-7-16,1-7-36 16,-2 3 17-1,5 8 7-15,1 21 6 0,6 22 6 16,0 17 1-16,0 14-1 16,0 11-27-16,0 0-20 15,0 27 22-15,6 22 8 16,13 10 9-16,-1 12 7 15,-2-3 1-15,6-4 0 16,3-9 1-16,0-17 0 16,1-9-1-16,2-12-26 15,0-14 15-15,1-3 11 16,0-9 6-16,3-31 8 0,-4-14-2 16,-3-7-11-1,-4-10 0-15,-2 4 0 0,-4 6-1 16,-2 13 1-1,-2 13 0-15,-7 15 14 0,-1 11-2 16,-3 9-13-16,0 0-18 16,3 9-29-16,1 32 5 15,4 14 29-15,-1 16 13 16,-1 3 0-16,-2 7 10 16,4-8-2-16,-2-5-7 15,6-7 8-15,5-11 0 16,1-7 7-16,0-9-16 0,0-10-72 15,4-14-133 1,-6-4-167-16,3-6-438 0</inkml:trace>
  <inkml:trace contextRef="#ctx0" brushRef="#br0" timeOffset="11423.23">2361 12824 1194 0,'0'0'361'15,"0"0"-176"-15,0 0-52 16,0 0-74-16,0 0-59 16,0 0-1-16,0 0 1 15,0 136 10-15,0-84-9 16,11-9 9-16,2-6 5 0,6-12-6 16,-5-6-9-1,5-13 15-15,2-6-15 16,1 0-3-16,-2-25-103 0,-2-39-129 15,-3 6-101-15,-15-3-232 0</inkml:trace>
  <inkml:trace contextRef="#ctx0" brushRef="#br0" timeOffset="11726.04">2354 12458 776 0,'0'0'256'15,"0"0"-142"-15,0 0-77 16,0 0-3-16,0 0 5 15,0 0-8-15,0 0-5 16,-61 49-17-16,61-34 11 16,11-1-3-16,11-9 5 0,9-5 11 15,6 0 20-15,6-16 44 16,0-18-39-16,-5-8-23 16,-10 1 29-16,-10 2 23 15,-14 3 15-15,-4 10 1 16,0 10-57-16,-4 10-27 15,-17 6-19-15,-7 0-28 16,-4 29-124-16,-11 54-61 16,7-3-68-16,11-5-102 0</inkml:trace>
  <inkml:trace contextRef="#ctx0" brushRef="#br0" timeOffset="12037.37">2660 12767 808 0,'0'0'814'16,"0"0"-654"-16,0 0-144 15,0 0-16-15,0 0-54 16,0 0 54-16,0 0 22 16,0 132-13-16,0-97-2 15,9-6 2-15,-3-13-9 16,-2-7 13-16,-1-9 3 15,2 0 75-15,-2-6 89 0,4-26-56 16,-4-16-84 0,9-7-28-16,-2-5-6 0,-4 5-6 15,9 9-1-15,-3 15-7 16,4 18-4 0,6 13-35-16,6 0-41 0,2 41 27 15,1 24 12-15,-3 63-41 16,-9-9-161-1,-16-9-271-15</inkml:trace>
  <inkml:trace contextRef="#ctx0" brushRef="#br0" timeOffset="12587.31">1622 13674 1227 0,'0'0'341'16,"0"0"-133"-16,0 0 34 15,0 0-108-15,0 0-129 16,0 0-5-16,0 0-51 16,0 89 51-16,0-18 10 15,3 9 5-15,5 0-6 16,-1 1 1-16,0-7-1 0,1-7-8 15,-2-13 11 1,1-8 2-16,1-14-14 0,-4-12-68 16,-4-17-88-16,0-3-132 15,0 0 53-15</inkml:trace>
  <inkml:trace contextRef="#ctx0" brushRef="#br0" timeOffset="13019.08">1547 13798 192 0,'0'0'1022'16,"0"0"-808"0,0 0-25-16,0 0-25 0,0 0-5 15,53-166-65-15,-10 144-68 16,10-3-26-16,5 13-1 16,-5 3-7-1,-6 9-2-15,-14 0 9 16,-12 0-37-16,-14 3-13 0,-7 19 0 15,0 4-8-15,-15 10 59 16,-20-1 13-16,-5 0 8 16,-3-2-5-16,9-8-7 15,12-6-2-15,7-13-7 16,12 1-1-16,3-7-16 16,0 0 1-16,0 0 16 15,21 0 0-15,1 0 1 16,3 0 14-16,3 0-15 15,-7 0 0-15,-2 3-1 0,-6 8-16 16,-8 1 1-16,-5 5-19 31,0 1 10-31,0 1-1 0,-5 1 26 0,-15-1 21 16,-6-3 2-16,-3 0-7 16,1-10-4-16,0 2-12 15,-2 1-56-15,5-2-136 16,12-7-212-16</inkml:trace>
  <inkml:trace contextRef="#ctx0" brushRef="#br0" timeOffset="13395.67">1940 13882 967 0,'0'0'276'0,"0"0"-212"15,0 0-60-15,0 0 2 16,0 0-6-16,0 0 6 16,0 0 3-16,0 107-9 15,0-79 0-15,0-10 1 16,3 3 8-16,4-8 5 16,8-7-1-16,0-6 6 15,6 0 13-15,4 0-1 16,6-27-5-16,-2-4-9 15,-3-4 5-15,-9-4 25 16,-14 3 21-16,-3 4 15 0,0 7-3 16,-7 6-55-16,-18 2 16 15,1 10-21-15,-5 7-20 16,-4 0-32-16,5 7-107 16,-8 36-33-16,11-4-60 15,8-8-150-15</inkml:trace>
  <inkml:trace contextRef="#ctx0" brushRef="#br0" timeOffset="13576.15">2397 14097 687 0,'0'0'367'0,"0"0"-221"16,0 0-58-16,0 0-14 15,0 0-23 1,0 0-31-16,-83 196-12 0,70-164-8 16,1-9-34-16,6-7-160 15,6-16-584-15</inkml:trace>
  <inkml:trace contextRef="#ctx0" brushRef="#br0" timeOffset="13891.02">2647 13767 1337 0,'0'0'386'0,"0"0"-264"16,0 0-78-16,0 0-44 15,0 0-35-15,0 0 25 16,0 0 10-16,7 154 27 15,-4-86 16-15,5-1-2 16,-4-1-23-16,2-5-4 16,1-6-2-16,4-14-12 15,-7-7 0-15,2-15-92 16,3-7-88-16,-9-12-84 16,0-7-17-16,0-17-846 0</inkml:trace>
  <inkml:trace contextRef="#ctx0" brushRef="#br0" timeOffset="14283.19">2611 13773 939 0,'0'0'335'16,"0"0"-149"-16,0 0-12 15,0 0-39-15,0 0-15 16,0 0-84-16,111-175-26 16,-68 162-10-16,-4 8 0 15,-4 5-9-15,-10 0-13 16,-7 0-9-16,-11 23-21 15,-7 2-8-15,0 3 23 16,-3 9 37-16,-26-3 15 16,-10 2 4-16,1-4-6 0,4-2 0 15,6-12-11-15,13-7 6 16,12-5 0-16,3-6-7 16,0 0-1-16,0 0-32 15,22 0-7-15,6 0-7 16,12-6 30-16,-4-1 3 15,-1 1-7-15,-2 2 1 16,-12 4 9-16,-11 0-8 16,-3 0-4-16,-7 17-8 15,0 1-6-15,-3 6 36 16,-22-2 14-16,-3 0 9 16,0 0-4-16,-2-2-9 15,8-1-10-15,6-3-52 0,4 0-254 16,9-10-682-16</inkml:trace>
  <inkml:trace contextRef="#ctx0" brushRef="#br0" timeOffset="14484.88">3283 13763 1211 0,'0'0'399'0,"0"0"-386"0,0 0-13 16,0 0 0 0,0 0 21-16,-11 183 2 0,-4-103-4 15,-10 43-19 1,3-21-118-16,6-19-497 0</inkml:trace>
  <inkml:trace contextRef="#ctx0" brushRef="#br0" timeOffset="26354.8">883 15080 1294 0,'0'0'532'0,"0"0"-532"16,0 0-5-16,0 0-56 15,0 0 30-15,0 0 31 16,132 77 21-16,-47-50-2 15,29-2 7-15,52-9 31 16,58-13-4-16,59-3-15 16,23-25-3-16,-6-21-3 15,-25-9-12-15,-40 5-12 16,-44 1 1-16,-39 2 7 16,-41 5-16-16,-10-10-7 15,5-16-12-15,12-12-1 16,4-14 10-16,-22-1 10 0,-17-2 0 15,-24 3 0 1,-12 5 2-16,-18 2 16 16,-12 4-17-16,-14 0 1 0,-3-2 13 15,0 3 5-15,-28 0 1 16,-15 5 5-16,-10 8-20 16,-12 0 7-16,-9 16 15 15,-9 0-19-15,-10 15-3 16,-6 3-5-16,-12 10 5 15,-10 5-6-15,-18 3 0 16,-37 11 0-16,-49 6 1 16,-47 0-1-16,-13 18-1 15,7 25 0-15,13 9 1 0,15 6 1 16,2 6 0 0,1 9 0-16,40-9-1 0,49-5 0 15,41-8-1-15,24 3-4 16,-3 20-7-16,6 20-6 15,14 22 3-15,45 6-2 16,31 5-17-16,74 21-4 16,102 11-49-16,95-11 2 15,51-39-112-15,-59-49-150 16,-56-44-856-16</inkml:trace>
  <inkml:trace contextRef="#ctx0" brushRef="#br0" timeOffset="29910.78">16044 15379 735 0,'0'0'280'0,"0"0"-60"15,0 0-71-15,0 0-24 16,0 0 21-16,0 0-38 15,0 0-16-15,58-99-16 16,-51 96-1-16,-4-1-20 16,1 4-12-16,-4 0-22 15,0 0-21-15,0 0-9 16,0 0-40-16,-14 4 20 16,-19 20 29-16,-10 16 16 15,-13 7-1-15,-9 5-1 16,4 3-5-16,5-7-8 15,9-5 0-15,14-6-1 16,8-7 1-16,12-8 0 16,-2-3 1-16,9-5-2 15,2-8-5-15,4-3-32 0,0-3-21 16,0 0 31-16,0 0 27 16,0-3 22-1,14-20-22-15,4-2-12 0,3-9 11 16,-2 6 1-16,-1 3 0 15,-8 9 1-15,-4 3 0 16,-1 8 4-16,-5 5-5 16,0 0-25-16,0 0-32 15,0 18 19-15,0 10 24 16,-11 4 14-16,1 1 9 16,5-8-7-16,5-3-2 0,0-4 0 15,5-9-1 1,26-6-8-16,52-3-52 0,-5 0-140 15,-7-3-185-15</inkml:trace>
  <inkml:trace contextRef="#ctx0" brushRef="#br0" timeOffset="30804.2">15087 17690 411 0,'0'0'806'16,"0"0"-622"-16,0 0-118 15,0 0 49-15,0 0 70 0,0 0-60 16,0 0-92-16,25-43-10 15,1 18-4 1,6-7 14-16,4-7 4 0,6-6 3 16,-3-9-3-16,5-1-17 15,-5 0-18-15,-4 8-1 16,-13 11 5-16,-4 10-5 16,-15 17-1-16,0 3 0 15,-3 6-19-15,0 0-35 16,0 0-44-16,-6 2-77 15,-16 21-16-15,-6 11-92 16,3 0-102-16,4-6-554 0</inkml:trace>
  <inkml:trace contextRef="#ctx0" brushRef="#br0" timeOffset="31138.68">15170 17403 563 0,'0'0'223'0,"0"0"-89"15,0 0 2-15,0 0-13 16,0 0-38-16,0 0-20 16,0 0-33-16,10-58-7 15,5 42-6-15,6-5 14 16,1-2-2-16,3-7 9 0,3 2-6 15,2-2-18-15,-6 5 13 16,-2 6 28-16,-9 6 1 16,-1 4-29-16,-6 4-3 15,-2 5-18-15,-1 0-8 16,5 0-25-16,2 27 16 16,2 8 9-16,1 17-2 15,12 19-149-15,-3-7-93 16,-1-15-611-16</inkml:trace>
  <inkml:trace contextRef="#ctx0" brushRef="#br0" timeOffset="36491.15">16276 17018 639 0,'0'0'185'16,"0"0"-39"-16,0 0 1 16,0 0-5-16,0 0-4 15,0 0-12-15,80-123-22 16,-70 105-39-16,1-1-25 0,-4-7-8 15,0-1-15-15,-7 3-8 16,0-5 9-16,0-1-18 16,-4-2-14-16,-27 0-13 15,-12 0-23-15,-15-1-16 16,-10 2-5-16,-63-6-66 16,17 10-35-16,0-2-116 0</inkml:trace>
  <inkml:trace contextRef="#ctx0" brushRef="#br0" timeOffset="38112.73">18637 18105 998 0,'0'0'336'0,"0"0"-219"16,0 0-35-16,0 0 133 15,0 0-7-15,0 0-70 16,0 0-78-16,55-36-4 15,-21 3-9-15,13-8 2 16,11-8-18-16,1-5-1 16,9-13-20-16,3-4-9 15,1-6 1-15,-4 6-2 0,-14 7 0 16,-7 9-4-16,-19 14 3 16,-13 7 2-1,-5 13-2-15,-10 5 1 0,0 7-1 16,0 2 1-16,0 1 0 15,0 1 0-15,0 5-12 16,0 0-11-16,0 0-33 16,0 0-48-16,0 0-42 15,0 0 6-15,-4 30-19 16,-2-5-93-16,-3-3-145 0</inkml:trace>
  <inkml:trace contextRef="#ctx0" brushRef="#br0" timeOffset="38540.12">18819 17631 172 0,'0'0'735'0,"0"0"-487"16,0 0-118-16,0 0-20 16,0 0 22-16,0 0-36 0,0 0-46 15,186-166-27 1,-140 120-2-16,-6-4 11 0,-1 1-10 16,-7 3-2-16,-4 9 28 15,-10 11 11-15,1 9-31 16,-10 7 2-16,0 5-18 15,-3 5 4-15,1 0-16 16,5 0-10-16,-2 2-2 16,4 28 2-16,5 5 0 15,-3 14 4-15,9 9 6 16,5-1 1-16,5 4 5 16,4-6-6-16,23 16-28 15,-13-16-196-15,1-17-271 0</inkml:trace>
  <inkml:trace contextRef="#ctx0" brushRef="#br0" timeOffset="40774.24">21083 17815 199 0,'0'0'1046'0,"0"0"-762"16,0 0-125-16,0 0 10 0,0 0 1 15,68-202-67-15,-36 143-37 16,4-5-27-16,-4-7-16 16,1-6-11-16,-8 0 6 15,-9 9-6-15,-4 11-11 16,-9 15-1-16,-3 17 0 16,0 12-24-16,0 9-29 15,-3 4-109-15,-25 20-140 16,3 15-28-16,3-2-158 0</inkml:trace>
  <inkml:trace contextRef="#ctx0" brushRef="#br0" timeOffset="41108.66">21108 17342 740 0,'0'0'237'0,"0"0"-104"15,0 0-15-15,0 0-18 16,75-189-31-16,-47 137-30 16,5 2-13-16,-1 1-7 15,-3 4 0-15,-4 13 27 0,-8 2 30 16,1 14-8-1,-6 4-21-15,-9 9-19 16,4 3 5-16,-7 0-33 16,6 0-16-16,6 31 10 0,-2 22 3 15,11 11 3-15,4 13 0 16,26 42-32-16,-4-16-124 16,3-20-222-16</inkml:trace>
  <inkml:trace contextRef="#ctx0" brushRef="#br0" timeOffset="45072.4">7414 17274 1096 0,'0'0'295'15,"0"0"-184"-15,0 0-81 0,0 0 49 16,0 0 55 0,0 0-63-16,0 0-36 0,35 0-23 15,26 0 7 1,14-1 35-16,11-11-10 0,4 3-10 16,-13 0-8-16,-12 3-14 15,-22 2-11-15,-15 2 0 16,-16 2-1-16,-12 0-9 15,0 0-15-15,0 0-3 16,-22 2 27-16,-21 20 5 16,-15 8 4-16,-13 5-9 15,-4 0-33-15,4 1-6 16,7-8 13-16,14-8 19 16,14-4 6-1,11-3 1-15,6-7 0 0,13-2 0 0,3-2-2 16,3-2-7-1,0 0-8-15,0 0-7 0,0 0 8 16,18 0 16-16,17 0 16 16,11 0 15-16,19 0-5 15,9-9-4-15,9-7-3 16,0-4 0-16,-5 1-1 16,-7 3-11-16,-10 0-6 15,-11 3 11-15,-19 8-12 16,-9 1 0-16,-14 4-9 15,-5 0 0-15,-3 0-42 16,0 0-85-16,0 16-86 16,0 9 65-16,4-3-212 0</inkml:trace>
  <inkml:trace contextRef="#ctx0" brushRef="#br0" timeOffset="46189.42">17216 17005 1107 0,'0'0'360'0,"0"0"-189"16,0 0-42-16,0 0-11 16,0 0-59-16,0 0-24 0,0 0-10 15,197-9 2 1,-111 9-6-16,2-4-9 0,1-1-11 15,-9 1 5-15,-16-4-4 16,-14 7 5-16,-12-4-7 16,-16 5 0-16,-11 0 8 15,-11 0-7-15,0 0 5 16,-3 0 11-16,-30 0 4 16,-17 0-20-16,-11 0-1 15,-11 18 0-15,1 4-15 16,-3 2-26-16,2 3-12 15,5-2 12-15,5 4-17 16,13-3 2-16,9-1 18 16,15-2-6-16,12-3-11 0,8-1-2 15,5-6-28-15,11-4 40 16,29 1 45-16,20-8 6 16,11-2 3-16,18 0 2 15,4 0-3-15,5 0-7 16,-5 0 0-16,-12 0 1 15,-10 0-2-15,-13 0-9 16,-15 0-49-16,-26 0-63 16,-6 4-83-16,-11 4-70 0</inkml:trace>
  <inkml:trace contextRef="#ctx0" brushRef="#br0" timeOffset="53554.4">7285 9977 664 0,'0'0'247'16,"0"0"-146"-16,0 0-30 16,0 0 14-16,0 0-1 15,0 0-9-15,-6-25-25 16,6 25-5-16,-4-3 7 16,4 0 10-16,-3 3 2 0,-2-3 2 15,2 3-18-15,3 0-14 16,0 0-11-16,0 0-13 15,0 0-10-15,0 0-12 16,0 0-7-16,0 0-9 16,0 9 8-16,15 14 18 15,-2 6 2-15,5 3 7 16,0 5-6-16,-3 3 11 16,-2-4-12-16,2 2 0 15,10 4-35-15,-3-10-159 16,-4-17-461-16</inkml:trace>
  <inkml:trace contextRef="#ctx0" brushRef="#br0" timeOffset="54987.41">7343 10091 605 0,'0'0'164'0,"0"0"-96"16,0 0-6-16,0 0 28 16,0 0 53-16,0 0-23 15,0 0-82-15,-33-64-9 16,26 54 8-16,1 2 20 15,-6 3-24-15,2-1-20 16,-1-2-5-16,1 2 9 16,-2-1-5-16,-1 5-11 15,1-5 11-15,2 1-6 0,-1 3 4 16,1 0 25-16,1-1-3 16,6 4-12-16,0-3-4 15,3 3-6 1,0 0-10-16,0 0 0 0,0 0-15 15,0 0-14-15,0 0-4 16,11 10 18-16,6 8 15 16,5 9 9-16,2 2 3 15,3 2 13-15,-7-1-2 16,-2 2-7-16,-6-7-4 16,-2-2-11-16,-4-7 7 15,-1-3-6-15,-2-8 4 16,1-1-5-16,-4-4 9 15,3 0 7-15,-3 0 42 16,0 0 46-16,0 0 12 16,3-9-42-16,1-7-42 0,4-4-25 15,-1 4-8-15,-1 6-24 16,16 10-126 0,-4 0-180-16,4 3-319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6-19T22:58:0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1304 819,'2'0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13T16:26:16.687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22223 3424 421 0,'0'0'48'0,"0"0"314"0,0 0 192 15,0 0-354-15,0 0-80 16,0 0 29-16,35-18-14 16,-32 9-74-16,0-1-15 15,2 4-5-15,-5-1-10 16,0 2 6-16,0-2-8 16,0 1-10-16,0-1-19 15,-18 1-10-15,-7 3 8 16,-14 0-7-16,-8 3 8 15,-6 0-1-15,-8 0 2 16,8 12 0-16,-2 13-2 16,12 5-7-16,12 6-10 15,9-6-3-15,7 4 10 16,15-3-5-16,0 2 17 0,12-8 3 16,23 0 13-16,8-4 2 15,8-5-5-15,-1-7-1 16,-4 0-2-16,-11-6-10 15,-13-3-13-15,-11 0-15 16,-11 0-11-16,0 0 16 16,0 0-24-16,-30 7-16 15,-5-1 28-15,-14 8 33 16,-6 9 1-16,-1 2 2 16,6 9-2-16,10 2-9 15,16 6-7-15,9-3 16 16,15-3-12-16,0-2 4 15,8-4 9-15,27-5 26 0,18-6-7 16,11-6 8-16,8-10-11 16,4-3-16-16,-5 0-34 15,7 0-131-15,-20-7-123 16,-15-5-106-16</inkml:trace>
  <inkml:trace contextRef="#ctx0" brushRef="#br0" timeOffset="375.85">22564 4185 1377 0,'0'0'538'0,"0"0"-402"16,0 0-43-16,0 0-27 15,0 0-56-15,0 0-10 16,0 0-50-16,0 31 31 15,0-4 19-15,0 1 0 16,0 0 19-16,0-1-4 0,0-5-15 16,19-6 7-16,10-5-7 15,3-9-95-15,21-2-89 16,-7-25-169-16,-6-10-477 0</inkml:trace>
  <inkml:trace contextRef="#ctx0" brushRef="#br0" timeOffset="643.7">22758 3821 907 0,'0'0'605'0,"0"0"-480"0,0 0-80 16,0 0 6-16,0 0-51 16,0 0-17-16,0 0 15 15,-28 24-8-15,28-15 10 0,0-7 16 16,0 3 1-16,3-5-3 15,15 0 38-15,7 0 36 16,-8-14 23-16,1-6 27 16,-10 2-46-16,-8 2 1 15,0-1-49-15,0 4-44 16,-21 10 0-16,-52 3-127 16,13 14-245-16,-1 8-310 0</inkml:trace>
  <inkml:trace contextRef="#ctx0" brushRef="#br0" timeOffset="1261.05">21377 3063 546 0,'0'0'218'0,"0"0"371"16,0 0-252-16,0 0-201 15,0 0-136-15,0 0-4 16,0 0-8-16,-33 28 12 15,23 6 2-15,1-4 11 16,9 4 0-16,0-9 0 16,0-3-10-16,0-5-3 15,19-4-87-15,14-10-84 16,-9-3-70-16,1 0-115 0</inkml:trace>
  <inkml:trace contextRef="#ctx0" brushRef="#br0" timeOffset="1411.99">21377 3063 664 0,'217'-25'630'0,"-217"25"-410"0,0 0-150 0,0 0-70 15,0 0-39-15,0 22 39 16,-4 9 0-16,4 9 9 16,0-3-9-16,19 6-86 15,19-10-152-15,8-11-888 0</inkml:trace>
  <inkml:trace contextRef="#ctx0" brushRef="#br0" timeOffset="1706.29">23083 2896 1434 0,'0'0'310'15,"0"0"-168"-15,0 0-77 16,0 0-65-16,0 0-14 16,0 0-16-16,0 0 21 15,-10 74 9-15,-2-36 12 16,6-1-12-16,2-3-69 0,4-4-136 15,0-8-120-15,0-10-468 16</inkml:trace>
  <inkml:trace contextRef="#ctx0" brushRef="#br0" timeOffset="1855.54">23358 2924 137 0,'0'0'1165'16,"0"0"-905"-1,0 0-253-15,0 0-7 0,0 0-10 0,0 0 10 16,0 0 10 0,-50 265-10-16,35-176-161 15,2-14-944-15</inkml:trace>
  <inkml:trace contextRef="#ctx0" brushRef="#br0" timeOffset="2486.53">23596 4021 1337 0,'0'0'478'0,"0"0"-296"16,0 0-39-16,0 0-13 15,0 0-45-15,0 0-60 16,0 0-25-16,182-25-3 16,-71 31 3-16,12 10 0 15,-5-3-1-15,-16-1 1 16,-15-5-15-16,-23-2-16 16,-21-1 3-16,-18-4 13 0,-15 0 15 15,-10 0 2 1,0 0 19-16,0 0-21 15,0-9-24-15,-7-1 2 0,-4 1 21 16,1 3-60-16,-8 6-118 16,4 0-166-16,3 0-301 0</inkml:trace>
  <inkml:trace contextRef="#ctx0" brushRef="#br0" timeOffset="2773.71">24232 3908 1215 0,'0'0'322'0,"0"0"-169"15,0 0 30-15,0 0-33 0,0 0-105 16,0 0-45 0,0 0-22-16,19 0-9 0,12 0 31 15,15 12 14-15,9 6 0 16,5 1-6-16,-6-1-8 15,-7 3-13-15,-12-10-3 16,-17 7 1-16,-12-6-11 16,-6 4-20-16,0-1-6 15,-34 9 52-15,-16 1 1 16,-11 5 1-16,-35 14-2 16,16-8-268-16,17-10-744 0</inkml:trace>
  <inkml:trace contextRef="#ctx0" brushRef="#br0" timeOffset="4525.71">25486 3783 616 0,'0'0'303'0,"0"0"-89"16,0 0-63-16,0 0-28 16,0 0-28-16,0 0-40 15,0 0-33-15,0-3-22 16,0 3 1-16,0 0 7 15,0 0-7-15,0 0 0 16,0 0-1-16,0 0 16 16,0 0-4-16,0 0-11 15,0 0 27-15,0 0 7 16,0 0 23-16,0 0 15 16,0 0 2-16,0 0-5 0,0 0-8 15,0 0-19-15,0 0 0 16,0 0-18-16,0 0-1 15,0 0-17 1,0 0-6-16,0 0 7 0,0 0 0 16,0 0-8-16,0 0-1 15,0 0 1-15,0 0 0 16,0 0 0-16,0 0 0 16,0 0 0-16,0 0-1 15,0 0-5-15,0 0 6 16,0 0-1-16,0 0 1 0,0 0 0 15,0 0 0 1,0 0 0-16,0 0-1 0,0 0 1 16,0 0-1-1,0 0 1-15,0 0 1 0,0 0-1 16,0 0 0-16,0 0 1 16,0 0 0-16,0 0 0 15,0 0 5-15,0 0 0 16,0 0-6-16,0 0-9 15,0 0-5-15,4-4 14 16,-1 2 1-16,0-9 5 16,6 1-5-16,-6 1 0 15,-3 0 15-15,3-4-14 16,0 3-2-16,-3 1 26 16,0 2-16-16,4 0 11 15,-4 1 13-15,0 3 0 16,0 3-6-16,0-4-19 15,0 4-8-15,0 0-1 16,0 0-15-16,0 0-20 0,0 20-2 16,0 16 26-16,-7 8 11 15,-8 11 0-15,2 9 0 16,-2-2 0-16,5-1 0 16,2-3 2-16,-2-11-1 15,7-8-1-15,-1-13 1 16,-1-11 0-16,2-5-1 15,3-7 8-15,0-3 17 16,0 0 16-16,0-13 41 16,0-18-35-16,3-15-22 15,16-9-25-15,2-2 0 0,7-7 2 16,2 6-2-16,-2 11-8 16,-3 8 2-1,-3 13 0-15,-1 9 0 0,-3 10-12 16,2 7-9-16,2 0 7 15,-1 27-12 1,-6 14 6-16,0 11 2 0,-8 3 0 16,-7 5 2-16,0-1 22 15,0-4-7-15,0-7-1 16,0-4-18-16,0-12-29 16,0-5-64-16,10-15-125 15,5-6-64-15,6-6-202 0</inkml:trace>
  <inkml:trace contextRef="#ctx0" brushRef="#br0" timeOffset="4843.25">26015 3957 833 0,'0'0'537'16,"0"0"-472"-16,0 0-56 15,0 0 21-15,0 0 18 16,0 0-14-16,-72 178-20 15,72-128 4-15,0-6 4 16,0-8-8-16,14-8-4 16,16-10 11-16,1-12-2 15,9-6 14-15,3 0-1 16,-5-30 9-16,2-8 25 0,-12-10 22 16,-7 0 30-16,-9 0-38 15,-9 2-27-15,-3 5 3 16,0 8-29-16,-15 11-21 15,-6 6-6-15,-4 10-40 16,-10 6-167-16,5 0-284 16,6 3-161-16</inkml:trace>
  <inkml:trace contextRef="#ctx0" brushRef="#br0" timeOffset="5090.92">26518 3722 1172 0,'0'0'609'0,"0"0"-401"16,0 0-14-16,0 0-76 15,0 0-118-15,0 0-37 16,0 0-3-16,4 112 40 16,-4-42 7-16,0 5 5 15,0-1-5-15,-10-6 1 16,-2-7 7-16,5-10-14 15,-1-10-1-15,-2-8-39 16,-8-17-180-16,0-10-254 16,1-6-82-16</inkml:trace>
  <inkml:trace contextRef="#ctx0" brushRef="#br0" timeOffset="5239.57">26318 3938 935 0,'0'0'490'0,"0"0"-345"16,0 0-18-16,0 0-66 16,0 0-49-16,0 0-3 15,293-4-9-15,-185 27-16 16,-12-10-306-16</inkml:trace>
  <inkml:trace contextRef="#ctx0" brushRef="#br0" timeOffset="6640.81">27615 3917 666 0,'0'0'926'15,"0"0"-647"-15,0 0-73 16,0 0-48-16,0 0-91 15,0 0-63-15,0 0-4 16,-172-6-6-16,132 52-5 16,8 4 10-16,14 2-4 15,15 3 5-15,3-4 14 16,3-6-11-16,30-6-3 0,10-14-31 16,14-12-23-1,7-13-45-15,4 0-58 0,-3-19 2 16,-6-22 85-16,-4-11 50 15,-17-6 20-15,-8 0 27 16,-8 6 23-16,-13 8 80 16,-2 12 27-16,-4 12-45 15,-3 13-28-15,0 7-63 16,0 0-21-16,0 4-65 16,-10 29 56-16,-4 8 9 15,4 8-7-15,6 2-5 16,4-3-16-16,0-6-5 15,19-11 11-15,9-10-1 16,6-12 3-16,0-9 20 16,0 0 0-16,-4-9 11 15,-5-24 9-15,-12-5 13 16,-4-4 21-16,-9-3 5 0,0 6-19 16,0 3-10-16,-22 8-18 15,-3 9-4-15,-1 9-8 16,1 3-17-16,8 7-54 15,6 0-89-15,7 0-41 16,4 0 18-16,0 7 43 16,15 3 79-16,17-4 61 15,4-2 10-15,6-1-1 16,1-3 6-16,0 0-5 16,-4 0-4-16,1 0 21 0,-5 0-13 15,-2 0-14-15,2 0 0 16,-4 9-10-16,-4 16-8 15,-11 5 8-15,-7 4-9 16,-9 6-8-16,0-2 21 16,-5-2-8-16,-15-4 13 15,5-4 1-15,0-11 0 16,12-7 1-16,-1-10 48 16,4 0 184-16,0-3 32 15,4-21-172-15,17-11-62 16,7-3-22-16,6-7 0 15,0-4-7-15,3 8-1 16,-9 2 7-16,-3 14-8 16,-7 9-14-16,-8 13-7 15,5 3-59-15,0 0-12 0,-2 28 51 16,-5 13-9-16,-1 7 12 16,-7 2 2-16,0-2 14 15,0-10 3-15,0-10-5 16,0-11 13-16,0-13 11 15,0-4 57-15,0 0 130 16,15-24-77-16,5-10-72 16,13-13-20-16,-2 1-9 15,9-3-9-15,-3 5-2 16,16 2-126-16,-7 15-191 16,-11 8-206-16</inkml:trace>
  <inkml:trace contextRef="#ctx0" brushRef="#br0" timeOffset="6913.68">29096 4156 662 0,'0'0'199'0,"0"0"69"16,0 0-16-16,0 0-62 16,0 0-98-16,207-33-53 15,-164 5-24-15,-7-5-8 16,-14 5 9-16,-12 1 98 15,-10 8 34-15,-4 6-40 16,-39 8-61-16,-18 5-45 16,-13 5-2-16,-8 32-1 15,0 10-8-15,14 8 8 0,28 6-90 16,37 0-23 0,14-4 19-16,132 4-63 0,-1-11-111 15,6-22-555-15</inkml:trace>
  <inkml:trace contextRef="#ctx0" brushRef="#br0" timeOffset="7809.65">21840 5140 1156 0,'0'0'484'16,"0"0"-418"-16,0 0-60 15,0 0-6-15,226-18 0 16,-173 38-9-16,-7 12-7 16,-21 10-22-16,-13 6-10 15,-12 1 19-15,0-4 29 16,-34-4 14-16,0-10 5 15,1-6-3-15,14-16 19 16,9-9 72-16,10 0 99 0,0-20-68 16,29-22-110-16,17-12-13 15,9-10-8-15,1 0-1 16,-3 2 1-16,-10 10-6 16,-10 18 5-16,-16 10 0 15,-12 15 27-15,-5 9-23 16,0 0-10-16,-9 20-62 15,-19 21 53-15,-3 15 9 16,-6 8 8-16,9 0-7 16,10-4 8-16,15-2-3 15,3-5 1-15,6-13-7 0,37-7-10 16,10-14-18 0,12-10-123-16,11-9-71 0,-5 0-40 15,-3-16 24 1,-15-12 83-16,-18-2 126 0,-9 5 29 15,-16 3 229-15,-6 8 46 16,-4 7-16-16,0 5-52 16,0 2-134-16,0 0-73 15,-4 2-67-15,-10 22 67 16,-3 5 12-16,2 3-2 16,8-3 9-16,4-4-7 15,3-1-12-15,0-12-59 16,7-12-165-16,11 0-72 15,-1-10-272-15</inkml:trace>
  <inkml:trace contextRef="#ctx0" brushRef="#br0" timeOffset="7935.38">22747 5115 1237 0,'0'0'376'16,"0"0"-195"-16,0 0-11 15,0 0-44-15,0 0-126 16,0 0-24-16,0 0-292 15,33 25 128-15,-20 12-293 0</inkml:trace>
  <inkml:trace contextRef="#ctx0" brushRef="#br0" timeOffset="8130.17">23114 5618 1164 0,'0'0'172'0,"0"0"-54"16,0 0 69-16,0 0-47 16,-96 166-55-16,68-123-48 15,6-1-37-15,22-13-98 16,0-10-211-16,0-19-841 0</inkml:trace>
  <inkml:trace contextRef="#ctx0" brushRef="#br0" timeOffset="8856.28">23880 5297 887 0,'0'0'787'0,"0"0"-615"16,0 0-47-16,0 0-8 15,0 0-82-15,0 0-22 16,0 0-11-16,24-55 5 16,-24 55-2-16,-3-4-5 15,-22 4 0-15,-15 0 0 16,-6 0 0-16,-12 0-1 16,-2 7 0-16,11 9-6 0,6 7-8 15,10 2 2-15,11 3-3 16,12 6 16-16,10-3 0 15,0-3 10-15,7 6 3 16,26-9 11-16,5-5-8 16,8-7 2-16,1-7 4 15,-8-6-6-15,-7 0 0 16,-11 0 6-16,-9-4 4 16,-12-5 9-16,0-5-1 15,0 2-29-15,-25 5-5 16,-8 4-21-16,-8 3 15 15,-11 0 5-15,6 16-9 0,0 11-2 16,14 7-10 0,11 2 17-16,11 2 5 0,10 2 0 15,0-10 0-15,20 4 1 16,19-5 19-16,19-11-3 16,5-5-1-1,5-7-16-15,5-6-2 0,-7 0-33 16,-8 0-35-16,-5-13-48 15,-13-3-52-15,-9 1 28 16,-4 0 55-16,-14 3 59 16,-6 10 28-16,-2-2 48 15,-5 4 38-15,0 0-70 16,0 0 2-16,0 20-18 16,-15 8 63-16,5 6-6 15,-2 0-22-15,6-2-6 0,6-5-4 16,0-6-3-1,0-2-4-15,21-8 10 16,14-9 3-16,8-2-31 0,22-9-137 16,-12-23-129-16,-10-4-333 0</inkml:trace>
  <inkml:trace contextRef="#ctx0" brushRef="#br0" timeOffset="8985.54">24300 5473 1051 0,'0'0'625'0,"0"0"-413"16,0 0-59-16,0 0-69 0,0 0-84 16,0 0-38-1,0 0-82-15,37 42-33 16,-9-22-218-16</inkml:trace>
  <inkml:trace contextRef="#ctx0" brushRef="#br0" timeOffset="9240.09">24829 5652 1699 0,'0'0'358'0,"0"0"-196"15,0 0 12 1,0 0-87-16,0 0-81 15,0 0-6-15,0 0 10 0,225 0 5 16,-142 0-15-16,-9 0-8 16,-6 0-49-16,-11 0-90 15,-24-22-111-15,-15-3-93 16,-18 3-204-16</inkml:trace>
  <inkml:trace contextRef="#ctx0" brushRef="#br0" timeOffset="9468.29">25107 5380 795 0,'0'0'260'0,"0"0"-118"16,0 0 40-16,0 0 20 16,0 0-132-16,0 0-70 15,0 0-45-15,55-25 45 0,-6 34 13 16,8 11-4 0,1 1-8-16,-5 9 1 0,-10-1-2 15,-15 2-1-15,-10 5-15 16,-18-4-3-16,0 4 17 15,-25-2 2-15,-24 3 22 16,-31 7-22-16,12-8-55 16,12-11-686-16</inkml:trace>
  <inkml:trace contextRef="#ctx0" brushRef="#br0" timeOffset="10007.43">26083 5586 1733 0,'0'0'313'0,"0"0"-216"15,0 0-15-15,0 0-36 16,0 0-46-16,0 0-49 0,0 0 27 16,0 63 15-16,0-21 5 15,-4 1-5-15,-11-2 7 16,5-7 13-16,-1-7-12 15,4-12 7-15,4-8 6 16,0-7 57-16,3 0 43 16,-5-3 4-16,5-25-27 15,0-15-59-15,0-4-31 16,0-8-1-16,0 3-9 16,18 8-28-16,3 11 24 15,1 11-8-15,-1 13-13 16,1 9 4-16,0 0 12 15,2 22 3-15,-2 20-3 16,-4 8-2-16,-8 9 3 16,-7-1 11-16,-3-3-44 15,0-8-62-15,0-11-138 0,0-13-90 16,9-11-69-16,4-12-760 0</inkml:trace>
  <inkml:trace contextRef="#ctx0" brushRef="#br0" timeOffset="10286.65">26485 5663 383 0,'0'0'709'16,"0"0"-390"-16,0 0 19 16,0 0-69-16,0 0-181 15,0 0-88-15,0 0-53 16,8-4 43-16,-16 43 10 16,5 0 1-16,3-1 6 15,0-5 2-15,11-7 2 0,14-11-1 16,10-6 8-16,5-9 4 15,3 0 4-15,-3-22 4 16,-6-14 2-16,-12-8 23 16,-7-8-3-16,-12 0 10 15,-3 2-40-15,0 7-21 16,-15 12-1-16,-10 4-21 16,1 11-52-16,-8 10-114 15,4 3-159-15,13 3-255 0</inkml:trace>
  <inkml:trace contextRef="#ctx0" brushRef="#br0" timeOffset="10500.91">27019 5293 1106 0,'0'0'670'0,"0"0"-541"16,0 0-129-16,0 0-11 15,0 0 11-15,0 0 77 16,-47 199 22-16,29-132-21 15,0 1-26-15,8-9-30 16,5-8-4-16,1-10-18 16,1-10-48-16,-3-19-216 15,-6-10-224-15,2-2-2 0</inkml:trace>
  <inkml:trace contextRef="#ctx0" brushRef="#br0" timeOffset="10608.63">26797 5556 970 0,'0'0'363'0,"0"0"-139"0,0 0-41 15,0 0-39-15,0 0-112 16,0 0-32-16,231-41-31 16,-88 48-71-16,-20 11-179 15,-17-2-296-15</inkml:trace>
  <inkml:trace contextRef="#ctx0" brushRef="#br0" timeOffset="11491.93">27940 5469 1476 0,'0'0'350'0,"0"0"-250"15,0 0-43-15,0 0-20 16,0 0-37-16,0 0-2 0,-198 110 2 16,185-65 0-16,13-3-1 15,0-8-24-15,25 0-26 16,18-12 19-16,7-10-9 15,3-9-14-15,0-3 3 16,-2 0 22-16,-13-25 30 16,-5-11 17-16,-8-1 26 15,-7-3 0-15,-11 9 54 16,-4 8 42-16,-3 9-36 16,0 12-22-16,0 2-81 15,-6 0-22-15,-16 20 6 0,-3 12 16 16,4 2-21-1,6 5-44-15,12-7 3 0,3-2-8 16,0-12 13-16,31-8 45 16,6-7 12-16,6-3 7 15,0 0 1-15,-9-13 3 16,-9-12 3-16,-7-8 2 16,-14-4 13-16,-4 0 21 15,0 6-11-15,-4 5-12 16,-17 10-27-16,-4 6-20 15,4 7-60-15,2 3-78 16,9 0-43-16,7 0 4 16,3 0-10-16,0 0 123 0,25 0 75 15,10 0 9 1,8 0 37-16,-3 0 18 0,3 0 8 16,-9 0-34-16,3 0-11 15,-6 0-12-15,-1 0-6 16,-8 15 0-16,-9 12-16 15,-5-1-18-15,-4 5 31 16,-4 2 3-16,0-5 2 16,0-4 11-16,0-8-8 15,0-7-4-15,0-9 6 16,0 0 72-16,6 0 14 16,16-18-77-16,6-13-16 15,0-3 1-15,2-6 0 0,1 6 6 16,-3-3-6-16,2 12-1 15,2 9-63-15,-1 11-24 16,-6 5 38-16,2 0 21 16,-14 28 5-16,-2 8-6 15,-7 1-6-15,-4 2 8 16,0 0 26-16,0-14 1 16,0-7 0-16,0-13 0 15,0-5 132-15,0 0 187 16,0-3 1-16,10-20-178 15,8-6-83-15,7-5-22 16,0-3-19-16,8 6-18 16,-2-2-18-16,6 8-102 15,16 13-114-15,-14 2-106 0,-4 10-174 0</inkml:trace>
  <inkml:trace contextRef="#ctx0" brushRef="#br0" timeOffset="13125.61">29296 5652 671 0,'0'0'277'16,"0"0"-59"-16,0 0 55 16,0 0 31-16,0 0-142 15,0 0-118-15,0 0-23 16,129-69-13-16,-119 45-8 16,-6 0-7-16,-4 4 7 15,0 4 49-15,-19 12-31 16,-12 4-18-16,-9 0-8 15,-3 14-15-15,8 17-6 16,10 6-9-16,19 1-30 0,6-1 8 16,0-1 12-16,35-8 26 15,11-7 22-15,12-12 13 16,10-9-13-16,0 0-9 16,-5-3-45-16,-5-30-16 15,-15-7 38-15,-12-15 21 16,-13-7 11-16,-8-6 49 15,-6 2 5-15,-4 2 22 16,0 15 51-16,0 16-5 16,0 14-17-16,0 19-81 15,0 0-24-15,0 19-68 0,-10 30 53 16,0 9 15-16,-2 13 8 16,6 0-1-1,6-1 3-15,0-10-10 0,0-5-25 16,18-12-5-16,10-12-2 15,3-12-4-15,13-10 7 16,-1-9-21-16,6 0-37 16,1-18 22-16,-4-17 57 15,-9-11 8-15,-12-1 30 16,-15-1 43-16,-10 5 55 16,0 11-22-16,0 11-38 15,-17 11-41-15,-16 10-27 0,-5 0-11 16,-2 13-8-1,-3 15-37-15,12 11-36 0,12-1-6 16,8-2-7-16,11-8 33 16,0-5 23-16,3-8 40 15,24-7 9-15,-3-8 16 16,1 0 52-16,0 0 30 16,0 0 3-16,-7-10 10 15,-1 3-53-15,-6 1-27 16,-4 2-13-16,1 4-18 15,2 0-28-15,2 0 0 16,4 19-17-16,6 2-8 16,-1-3-2-16,8-5 0 15,4-10 6-15,-2-3-33 16,2 0-36-16,-5-18-29 0,-3-21 74 16,-6-6 54-16,-6-10 19 15,-2-7 9-15,-4-2 71 16,-7 1 78-16,0-4 0 15,0 9 15-15,0 13-5 16,0 15-45-16,-7 18-46 16,-1 12-76-16,1 0-1 15,-2 31-44-15,-6 21 36 16,0 12 8-16,8 11 1 16,0-1 9-16,7-7-2 15,0-9-8-15,0-10-9 16,0-14-66-16,0-10-88 15,0-14-84-15,0-10 21 16,0 0 123-16,-6-13-248 0,-6-21 84 16,2-3 267-16,2-2 43 15,8 7 229-15,0 7-27 16,0 7-46-16,0 9-40 16,0 3-35-16,18 0-42 15,7 6-55-15,12 0-26 16,6 0 0-16,6 0-1 15,4 0 1-15,5 0 0 16,-5 0 0-16,0 0 5 16,-3 0-6-16,-10 0 8 15,-7 0-6-15,-5-9 8 16,-10-4 3-16,-8 0 1 0,-7-4 8 16,-3 4 25-1,0 1 7-15,0 5-26 0,-21 4-11 16,-4 3-17-1,-6 0-12-15,-3 7 0 0,3 18-28 16,6 8 18-16,10 1-12 16,15-1-23-16,0-2 6 15,0-4 27-15,33-4 24 16,10-11 3-16,10-3 3 16,4-5 4-16,7-4-10 15,1 0-10-15,-4 0 10 16,-11-16 0-16,-15-6 6 15,-10-2 7-15,-10 2 38 16,-12 0 15-16,-3 10-17 0,0 0-1 16,-13 10-42-1,-17 2-6-15,-5 0-12 0,-5 14-15 16,0 14-67-16,12 3-17 16,10-1-33-16,15-1 14 15,3-10 43-15,0-6 45 16,25-6 42-16,8-7 16 15,2 0 19-15,1-11 16 16,-1-17 21-16,-5-15 30 16,-6-4 26-16,-10-11-24 15,-6-7-66-15,-8-3-10 16,0-2-4-16,-5 4-13 16,-12 11 10-16,-1 18 40 0,0 22-24 15,5 15-37 1,-9 3-24-16,1 49-11 15,-1 22 35-15,7 15 0 0,15 14-15 16,0 0-26-16,18 0-114 16,44 4-76-16,-6-27-29 15,-6-23-561 1</inkml:trace>
  <inkml:trace contextRef="#ctx0" brushRef="#br0" timeOffset="13862.2">29667 3763 962 0,'0'0'321'0,"0"0"-34"16,0 0-20-16,0 0-34 15,0 0-94-15,0 0-139 16,0 0-34-16,-18 4-36 0,5 60 70 15,-2 9 6-15,8 14-5 16,7-2 11-16,0-1-3 16,0-8-9-16,18 8-99 15,7-20-161-15,0-16-240 0</inkml:trace>
  <inkml:trace contextRef="#ctx0" brushRef="#br0" timeOffset="14489.37">30065 4293 975 0,'0'0'295'16,"0"0"-134"-16,0 0 51 0,0 0-37 16,0 0-53-16,0 0-37 15,0 0-21-15,25-137-23 16,-25 123-18-16,0 7 6 15,-12 7-29-15,-10 0-16 16,-6 0-2-16,-3 13 2 16,-6 14 6-16,9-1-14 15,7 2-16-15,9-1 3 16,12-9 13-16,0-2 6 16,0-2 18-16,0-7 0 15,12-5 17-15,1-2 2 16,5 0 21-16,0 0 5 0,-3-20-9 15,-1-2 4-15,-3 0-6 16,-4 0-7-16,-1 8-8 16,-6 4-3-16,4 8-16 15,-4 2-27-15,0 0-88 16,8 2-71-16,2 19 101 16,11 1 41-16,8-3 38 15,7-7 5-15,4-5 0 16,3-7-18-16,-8 0 7 15,-2-13 12-15,-8-18 11 16,-4-15 3-16,-8-9 14 16,-1-6 54-16,-9-3 22 15,-3 0-40-15,0 3 6 16,0 17-13-16,-3 11 17 0,-2 17 9 16,2 16-61-16,-1 0-22 15,4 25-72 1,-3 28 51-16,0 17 21 0,0 11 1 15,-1 5 6-15,-1-6-7 16,2-3 0-16,0-12 0 16,-7-11-93-16,-12-22-120 15,4-13-305-15,-4-19-521 0</inkml:trace>
  <inkml:trace contextRef="#ctx0" brushRef="#br0" timeOffset="14641.52">30177 4121 897 0,'0'0'330'0,"0"0"-214"0,0 0-58 16,0 0-20-16,0 0-22 15,191-7-15-15,-145 16 6 16,4 3-7-16,-14 0-139 16,-11-6-211-16</inkml:trace>
  <inkml:trace contextRef="#ctx0" brushRef="#br0" timeOffset="15266.8">30550 4197 542 0,'0'0'200'15,"0"0"-104"-15,0 0 54 0,0 0 73 16,0 0-58-16,0 0-42 0,0 0-33 16,78-9-39-16,-60-7-27 15,-3 0-24-15,-8-5-28 16,-7 3-36-16,0 2-34 15,0 7 20-15,-7 2 46 16,-14 4 14-16,-1 3 17 16,0 0-7-16,4 25-6 15,3 7-4-15,12 7 17 16,3 2 1-16,0 2 13 16,22-6-3-16,14 3 9 15,10-12-3-15,4-4-3 0,10-8-2 16,-2-13-11-1,3-3-111-15,-11 0-96 16,-7-10 50-16,-15-15 28 16,-10-11 129-16,-15-4 54 0,-3-1 55 15,0-4 45-15,-3 10-24 16,-15 4-19-16,-4 14-42 16,-2 10-45-16,-1 7-24 15,-3 0-18-15,-6 30-2 16,6 11 4-16,3 5 3 15,10 1-58-15,15-5-27 16,0-7 54-16,0-12 44 16,15-6 8-16,10-14 8 15,3-3 81-15,6 0 72 16,-3-30-16-16,-3-11-36 16,0-11 16-16,-1-5 7 15,-11-8-40-15,-1-2-37 0,-5-1-14 16,-1 4-12-1,-3 12-9-15,-6 11-2 0,3 18 22 16,-3 16 5-16,0 7-53 16,0 23-66-16,0 41 44 15,-9 27 21-15,-3 26 1 16,2 19-1-16,10 64-34 16,0-36-200-16,0-29-439 0</inkml:trace>
  <inkml:trace contextRef="#ctx0" brushRef="#br0" timeOffset="19605.61">27096 12233 810 0,'0'0'127'16,"0"0"-81"-16,-21 175-19 15,14-102-14-15,4-2-7 16,3-7-6-16,0-4-9 16,0-13-92-16,0-19-299 0</inkml:trace>
  <inkml:trace contextRef="#ctx0" brushRef="#br0" timeOffset="19982.64">27022 12180 1060 0,'0'0'340'0,"0"0"-156"16,0 0 2-1,136-175-43-15,-80 147-77 0,2 18-50 16,-2 10-15-16,-6 0-1 16,-10 29-7-16,-19 20-4 15,-14 4-43-15,-7 8-99 16,-25 3-11-16,-31-2 36 15,-12-10 50-15,-7-11 49 16,7-11 29-16,10-14 4 16,15-10 91-16,18-6 81 15,19 0 76-15,6-6-73 16,0-10-91-16,13 2-24 16,27 4-35-16,15 7-21 0,1 3-8 15,5 0-1-15,-1 16-5 16,-6 7 0-16,-7 2 6 15,-12-2-2-15,-7 0 1 16,-7-4-6-16,-6-4-33 16,-5 1-121-16,-2-5-194 15,-1-9-163-15</inkml:trace>
  <inkml:trace contextRef="#ctx0" brushRef="#br0" timeOffset="20344.48">27711 11565 611 0,'0'0'553'0,"0"0"-458"15,0 0-56-15,0 0 44 16,0 0-16-16,0 0-40 16,0 0-18-16,136 45-8 0,-136-5-1 15,0 1 0-15,-22 4 0 16,-6-1 15-16,-2 2-1 16,2-8-5-16,7-6 10 15,7-9 17-15,9-7 66 16,5-11 5-16,9 2-18 15,37-7-42-15,25 4-18 16,62-2-29-16,-19 6-85 16,-11-8-541-16</inkml:trace>
  <inkml:trace contextRef="#ctx0" brushRef="#br0" timeOffset="21522.48">25654 11457 1337 0,'0'0'559'16,"0"0"-428"-16,0 0-56 16,0 0-30-16,0 0-45 15,0 0-9-15,3 108 9 16,-3-21 21-16,0 16-10 16,0 9-1-16,0 4-8 15,15-4-1-15,10-5 11 0,3-18-11 16,12-11 5-16,-1-23 2 15,11-18-7-15,3-17-1 16,5-10-3-16,7-10-15 16,-9 0-31-16,-3-17 5 15,-7-12-21-15,-13-3-3 16,-8-3-32-16,-10 6-55 16,-15-1-25-16,0 9-55 15,0 5-628-15</inkml:trace>
  <inkml:trace contextRef="#ctx0" brushRef="#br0" timeOffset="21777.96">26068 12233 565 0,'0'0'755'15,"0"0"-621"-15,0 0-114 16,0 0-19-16,0 0 11 15,0 0-2-15,0 0-9 16,190 58 0-16,-148-32-1 16,-13 3-17-16,-12 6-7 15,-12 1 3-15,-5 1 5 16,-8 6-15-16,-30 1 31 16,-20 3 2-16,-42 13-2 15,11-9-2-15,6-9-143 0</inkml:trace>
  <inkml:trace contextRef="#ctx0" brushRef="#br0" timeOffset="22530.29">25775 13669 1691 0,'0'0'402'0,"0"0"-272"0,0 0-47 16,0 0 6-16,0 0-54 16,0 0-35-16,0 0-31 15,0 24 24-15,0 26 7 16,-4 11 1-16,-6 7 1 15,4 0-1-15,6-7 5 16,0 0-3-16,0-10 3 16,31-8-5-16,16-13 0 15,17-9-1-15,11-12-30 16,11-9-38-16,0 0-41 16,-8 0-70-16,-10-30-100 15,-22 6-225-15,-21-2-570 0</inkml:trace>
  <inkml:trace contextRef="#ctx0" brushRef="#br0" timeOffset="22752.85">26068 13896 540 0,'0'0'694'0,"0"0"-481"16,0 0-103-16,0 0-5 16,0 0-70-16,0 0-33 15,0 0 8-15,83 25 1 16,-40 9-3-16,0 5-7 15,-9 9 4-15,-9 1-5 16,-16 2-31-16,-9 4-3 16,-15-1 23-16,-32-1 5 15,-14-2 0-15,-32 20-27 16,15-18-103-16,17-7-168 0</inkml:trace>
  <inkml:trace contextRef="#ctx0" brushRef="#br0" timeOffset="24073.72">27247 14133 441 0,'0'0'768'0,"0"0"-568"16,0 0-4-16,0 0 25 15,0 0-81-15,0 0-65 16,0 0-56-16,-111-98-18 15,75 98 0-15,-2 27 1 16,4 5-2-16,10 1 5 16,2 5-5-16,15-4 0 15,7 0 1-15,0-10 0 16,4-2 1-16,27-10-2 16,12-12 0-16,7 0-23 0,5 0-4 15,-2-27 4-15,-10-4 3 16,-3-5 19-16,-16 1 0 15,-5 2 1-15,-13 10 1 16,-2 11 8-16,-4 9 28 16,0 3-37-16,0 0-15 15,0 15 2-15,0 15 12 16,0 5 1-16,0 5 0 16,0-9-10-16,21-5-61 15,19-7-59-15,9-9-64 16,8-10 0-16,7 0-15 15,-2-4 12-15,-6-21 121 16,-10-10 76-16,-9-1 98 16,-16-5 106-16,-14 0 38 15,-7 4-49-15,0 6 0 0,-10 4-46 16,-23 12-85-16,-2 8-45 16,-8 7-16-16,0 0 0 15,0 28-1-15,3 8 0 16,9 8-2-16,9-1-10 15,16-2-16-15,6-5-8 16,0-8-17-16,21-12-21 16,17-8-5-16,9-8 27 15,4 0 31-15,2-30 20 16,-10-11 1-16,-5-4 30 16,-8-11 46-16,-14-3-8 15,-1-6-4-15,-11 4-10 0,-1 3 0 16,-3 12 17-16,0 17-2 15,0 17-13 1,0 12-41-16,0 0-15 0,-10 19-16 16,-8 27 15-16,5 9 1 15,-6 4 0-15,8 6-5 16,7-3 5-16,4-4 9 16,0-8-9-16,0-7-21 15,15-12-20-15,14-11-37 16,2-13-29-16,9-7-52 15,24 0-87-15,-11-21-110 16,-6-7-734-16</inkml:trace>
  <inkml:trace contextRef="#ctx0" brushRef="#br0" timeOffset="24301.69">28181 14065 864 0,'0'0'668'0,"0"0"-489"0,0 0-24 15,0 0-62-15,0 0-81 16,0 0-10-16,0 0 20 15,0 139-3-15,0-79-12 16,0 4-6-16,-3 4 9 16,3-3 3-16,-7-1-6 15,1-6-5-15,-6-8-1 16,-6-4 1-16,-7-9-1 16,-3-10 0-16,-4-17 8 15,-1-10-9-15,2-6-4 0,3-75-91 16,6 7-211-16,11-3-237 15</inkml:trace>
  <inkml:trace contextRef="#ctx0" brushRef="#br0" timeOffset="24454.17">28147 13869 1068 0,'0'0'284'0,"0"0"-125"0,0 0 35 15,0 0-73-15,0 0-121 16,0 0-7-16,0 0-116 0,77 28-82 15,-58 5-195-15</inkml:trace>
  <inkml:trace contextRef="#ctx0" brushRef="#br0" timeOffset="25000.53">28486 14053 977 0,'0'0'369'0,"0"0"-260"0,0 0 23 16,0 0 30-16,0 0-56 15,-33 163-63-15,30-128-26 16,3-2-9-16,0-11-1 16,0-6-6-16,15-10 2 15,6-6 6-15,4 0 1 16,0-15 3-16,3-20 2 16,-3-7-5-16,0-1-1 15,-4 2 1-15,-6 4 19 16,-5 16 29-16,-2 12 11 0,-1 6-31 15,-4 3-38 1,1 3-25-16,7 22 16 0,-1 7 6 16,2 3 3-16,1-1 1 15,5-9 0-15,0-7 5 16,7-8-4-16,7-10 7 16,1 0 5-16,-2-7 0 15,6-21-3-15,-12-11 9 16,-4-5-3-16,-8-5 23 15,-4 0 30-15,-9 6-23 16,0 3-29-16,0 15-15 0,0 10-3 16,0 8-21-1,0 7-14-15,0 0-44 16,0 12-18-16,0 16 10 0,0 8 34 16,6 5 13-16,9 6 11 15,-5-2 23-15,-3-1 6 16,-2-4 1-16,-5-6 0 15,0-9 0-15,0-4 21 16,-12-8 21-16,-6-11-25 16,0-2 22-16,4 0-23 15,0 0-17-15,14-45-10 16,0 4-200-16,0-8-290 0</inkml:trace>
  <inkml:trace contextRef="#ctx0" brushRef="#br0" timeOffset="25186.46">29311 13807 669 0,'0'0'1035'0,"0"0"-833"16,0 0-189-16,0 0 33 15,0 0 69-15,0 0-45 16,0 210-23-16,0-149-15 16,-5-6-15-16,2-5-6 15,-4-7-10-15,1-8-1 16,-6-12-105-16,2-20-146 15,-5-3-345-15,8 0-274 0</inkml:trace>
  <inkml:trace contextRef="#ctx0" brushRef="#br0" timeOffset="25339.63">29200 14110 1096 0,'0'0'365'0,"0"0"-144"16,0 0 23-1,0 0-84-15,0 0-100 0,0 0-42 16,0 0-11-16,149-28-1 15,-94 24-6-15,-5-2 0 16,-1 3-116-16,-2-1-175 16,-16 4-114-16,-13-3-605 0</inkml:trace>
  <inkml:trace contextRef="#ctx0" brushRef="#br0" timeOffset="26011.45">29611 14078 129 0,'0'0'877'0,"0"0"-648"15,0 0-100-15,0 0 52 16,0 0-3-16,0 0-57 16,0 0-21-16,0 0 26 0,10 0-10 15,8 0-61-15,4-13-55 16,6 4-5-16,0-5-42 16,-7 1-12-16,-2 1 16 15,-8 2 36-15,-11 1 7 16,0 3-1-16,0-1-27 15,-5 4-6-15,-23-1 13 16,-3 4 15-16,-6 0 6 16,2 7 0-16,2 15-1 15,8 4-5-15,7-1-10 16,12 5-22-16,6-5-31 0,0-2 29 16,0-7 21-1,24-3-26-15,16-4-24 0,7-9 8 16,6 0-19-16,5 0-46 15,-2-3-11-15,-1-16 46 16,-14-6 58-16,-8 1 33 16,-15 3 42-16,-11-3 71 15,-7 8 64-15,0 3-8 16,0 10-95-16,-25 3-20 16,0 0-33-16,-5 9-21 15,2 18 0-15,3 5 0 16,7 3-11-16,12-2-3 0,6-9-55 15,0-3 14 1,11-8-9-16,17-13 17 16,7 0 27-16,2 0 19 15,-6-23 1-15,-1-12 14 0,-10-8 18 16,-5-4 50 0,-12-11-46-16,0-7 7 0,-3-6 24 15,0 0-18-15,0 7 10 16,0 11 77-16,0 14-12 15,-3 20-65-15,0 19-49 16,-1 0-10-16,1 42-41 16,0 24 40-16,-2 21 0 15,5 13 1-15,0 48-7 16,0-24-140-16,0-17-401 0</inkml:trace>
  <inkml:trace contextRef="#ctx0" brushRef="#br0" timeOffset="26599.61">28943 12532 654 0,'0'0'595'0,"0"0"-447"16,0 0 20-16,0 0 92 15,0 0-76-15,0 0-106 16,0 0-49-16,50 0-2 16,28 0-15-16,26 0-5 15,14 0-6-15,-4 6 0 16,-21-3-1-16,-22 4-35 15,-31-3-95-15,-22-4-52 16,-18 0-38-16,-36 0-2 16,-7 0-149-16</inkml:trace>
  <inkml:trace contextRef="#ctx0" brushRef="#br0" timeOffset="26929.93">29172 12221 1136 0,'0'0'400'0,"0"0"-252"16,0 0-92-16,0 0-21 16,0 0 50-16,0 0-5 15,-194 144-36-15,130-96-17 0,7-9-17 16,14-10 0-1,15-9-10-15,13-8 0 0,12-8 0 16,3-1 8-16,0-3-2 16,31 0-4-16,12 0 15 15,12 0-9-15,1 0-7 16,2 0-1-16,-11 0-1 16,-13 18-22-1,-9 9-42-15,-10 4-67 0,-8 5-58 16,-4 5-8-16,0-4-58 15,-3-12-390-15</inkml:trace>
  <inkml:trace contextRef="#ctx0" brushRef="#br0" timeOffset="27152.37">29160 12337 1141 0,'0'0'294'16,"0"0"-219"-16,0 0-63 16,0 0 53-16,0 0 27 15,0 167-32-15,0-94-25 16,0 36-26-16,-15-14-9 16,9-20-281-16</inkml:trace>
  <inkml:trace contextRef="#ctx0" brushRef="#br0" timeOffset="28908.27">28897 12430 861 0,'0'0'141'0,"0"0"-102"15,210 154-27-15,-129-80-12 0,-19-9-121 16</inkml:trace>
  <inkml:trace contextRef="#ctx0" brushRef="#br0" timeOffset="29592.92">29074 12461 1234 0,'0'0'313'0,"0"0"-255"16,0 0-57-16,0 0 5 15,0 0 7-15,197 197-13 16,-162-88-10-16,-8-15-243 16,-24-17-768-16</inkml:trace>
  <inkml:trace contextRef="#ctx0" brushRef="#br0" timeOffset="31053.81">30707 13677 1380 0,'0'0'241'15,"0"0"-201"-15,0 0 30 16,0 166 71-16,0-84-47 16,0 0-45-16,0 5-32 15,0-10-8-15,0-6-1 16,0-16-8-16,0-11-54 16,-14-14-109-16,-5-14-97 0,-15-16-31 15,0 0-12-15,3-26-289 0</inkml:trace>
  <inkml:trace contextRef="#ctx0" brushRef="#br0" timeOffset="31371.25">30525 14168 542 0,'0'0'296'0,"0"0"-33"0,0-170-45 16,13 106-23-16,12 8 49 15,8 12-71-15,2 12-62 16,5 6-56-16,6 13-26 16,4 7-19-16,-4 6-9 15,-2 0-1-15,-8 26-21 16,-14 16 12-16,-19 8-5 15,-3 5-22-15,-18 0-35 16,-29-5 28-16,-6-7 17 16,-5-11 8-16,9-9 7 15,9-10 11-15,15-7 26 0,15-2-6 16,10-2-6-16,0-2 8 16,0 7-6-16,22 2-9 15,12 7-1-15,9 7 1 16,4 2-6-16,-1 7 5 15,-6 2 0-15,-9-4-6 16,-9 0 0-16,-10-5-6 16,-12-9-25-16,0-3-135 15,-12-13-80-15,-20 0-118 16,-1-19-787-16</inkml:trace>
  <inkml:trace contextRef="#ctx0" brushRef="#br0" timeOffset="31665.36">30868 13339 1169 0,'0'0'178'0,"0"0"-53"16,0 0-7-16,0 0-69 15,0 0-24-15,0 0-10 16,0 0-9-16,139 38-5 15,-129 10 17-15,-10 4 16 16,0 6 8-16,0-1-15 16,-21-2 5-16,-4-6 1 0,0-11-2 15,10-11-7 1,8-9 1-16,7-9 2 0,12-5-19 16,41-1 18-16,18 0-1 15,40 10-25-15,-18-4-166 16,-15 2-395-16</inkml:trace>
  <inkml:trace contextRef="#ctx0" brushRef="#br0" timeOffset="32167.21">30442 14814 927 0,'0'0'607'16,"0"0"-475"-16,0 0 48 16,0 0 35-16,0 0-103 0,0 0-74 15,0 0-22 1,158-48-14-16,-87 38-1 0,0 1-1 16,-13 5-33-16,-16 2-50 15,-21 2-79-15,-21 0-1 16,0 0-56-16,-21 0 25 15,-26 0 68-15,-9 12 3 16,-9 1 52-16,4 5 56 16,11-2 15-16,12 5 14 15,17-5-14-15,21-4 0 16,0-6 0-16,34-6 137 16,34 0-43-16,25 0-63 15,65 0-31-15,-26 0-54 16,-14 0-215-16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8-27T16:46:51.3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14623 4586 0,'-18'0'0,"18"18"63,0 17-48,-35-17-15,35-1 0,0 54 16,0-54-16,-18 89 15,18 53 1,0-53 0,0-36-1</inkml:trace>
  <inkml:trace contextRef="#ctx0" brushRef="#br0" timeOffset="337.84">14552 5098 0,'0'-71'16,"0"142"-16,0-160 0,0-16 0,0 69 15,18-70 1,17 1 0,-17 34-1,17 1 1,0 70 0,-17 35-1,-36 18 1,-35 35-1,36-18 1,-36-17 0,53-35 15,35-18-31,53 35 31,-53 1-15,36 17-1,-36 17 1,1-70 0,-19 0-1</inkml:trace>
  <inkml:trace contextRef="#ctx0" brushRef="#br0" timeOffset="665.94">14905 4322 0,'0'-18'0,"0"36"0,0-54 0,0-17 15,0 18 1,17 0 0,36 35 15,-35 70-16,-18 19 1,-35-1 0,-1-35-1,36-18 1,36-17 0,52-36-1,18-17 1,-89 35-16</inkml:trace>
  <inkml:trace contextRef="#ctx0" brushRef="#br0" timeOffset="1082.1">14129 4516 0,'-18'35'16,"0"-18"-16,1-17 16,-36 89-16,35-72 15,-35 124-15,36 71 31,70-18-15,52-35 0,1-106-16</inkml:trace>
  <inkml:trace contextRef="#ctx0" brushRef="#br0" timeOffset="1317.68">15487 4216 0,'0'-18'15,"0"36"-15,18-71 0,-18 35 0,17 0 16,-17 1-16,18 17 16,17 35-16,18 124 15,0 141 16,-71 53-15,-105-54-16</inkml:trace>
  <inkml:trace contextRef="#ctx0" brushRef="#br0" timeOffset="6982.78">21308 7161 0,'0'-17'0,"0"34"0,0-52 0,0 17 15,0-17 1,-36 35 15,36 35-31,36 18 32,-19 18-17,-17-53-15,36 34 16,34-34-1,1-36 1,-36-34 0,0-1-1,-35 0 1,18 17 0,-18 54-1,0 70 16,18 36-15,35 140 0,-53-175-1,0 87 1,0-88 0,-53-17-1,35-89 1,0-70-1,18-18 1,53-35 0,35 17-1,-52 89 1</inkml:trace>
  <inkml:trace contextRef="#ctx0" brushRef="#br0" timeOffset="7933.86">22049 7832 0,'0'0'0,"0"17"0,0 1 15,0 17 1,0-17 0,0-1-1,0 1-15,17 17 16,19-35-1</inkml:trace>
  <inkml:trace contextRef="#ctx0" brushRef="#br0" timeOffset="8088.3">22031 7602 0,'0'-17'0,"0"34"0,-53-34 16,35 17 15,1 0-31,17-18 16</inkml:trace>
  <inkml:trace contextRef="#ctx0" brushRef="#br0" timeOffset="8533.71">21255 6967 0,'0'0'0,"0"-17"0,17-1 47,19 18-15,-36-35-17,0 17-15,35-17 16,-17 35-16,17-71 15,0 1 1,-17 34 0,35 54-1,-18 17 1,18 54 15,35 34-15,0-70-16</inkml:trace>
  <inkml:trace contextRef="#ctx0" brushRef="#br0" timeOffset="8866.29">22684 7373 0,'0'18'16,"35"-36"15,-17 18-15,-1-35-16,36 35 15,-35-18-15,52 0 16,-70 1-16</inkml:trace>
  <inkml:trace contextRef="#ctx0" brushRef="#br0" timeOffset="9032.78">22737 7144 0,'-18'0'0,"36"0"0,-71 0 0,17 0 15,19 0 1,70 0 0,35-18-1,-18 0 1</inkml:trace>
  <inkml:trace contextRef="#ctx0" brushRef="#br0" timeOffset="9465.51">23742 7020 0,'-18'0'0,"36"0"0,-36-35 16,1 35-1,17-18 1,-18 36 0,36 70-1,-18-53-15,0 54 16,17 52-1,1 18 1,-18-89 0</inkml:trace>
  <inkml:trace contextRef="#ctx0" brushRef="#br0" timeOffset="9865.4">23742 7408 0,'-18'-106'16,"36"212"-16,-36-264 0,18 105 15,0-36 1,0 1 0,53 18-1,-18 17 1,18 53 0,-35 35-1,-18 0 1,-18 18-1,-17-53-15,17 36 16,18 16 0,18-34-1,35 0 1,-18 35 0,36-18-1,-53 18 16,-36 0-15,0 0 0,-35-18-1,36-35 1,-1 0-16</inkml:trace>
  <inkml:trace contextRef="#ctx0" brushRef="#br0" timeOffset="10149.19">24077 7426 0,'18'0'0,"17"35"16,-35 1-1,-35 34 1,35-35 15,35 18-31,-17-35 31,17-36-15,18-35 0,-53 0-1,-18 1 1,-52-19 0,17 53-1</inkml:trace>
  <inkml:trace contextRef="#ctx0" brushRef="#br0" timeOffset="10324.36">24395 7285 0,'0'0'0,"17"0"16,1 0-1,-18-35 1,17 35-16,54 0 15,35-18 1,35-17 0</inkml:trace>
  <inkml:trace contextRef="#ctx0" brushRef="#br0" timeOffset="10533.3">24765 6985 0,'0'0'0,"-18"0"0,-17-18 16,0 18-1,-18 18 1,53 17-16,-18 53 16,18 36-1,0 17 1,53-17 0,-18-36 15,-17-88-31</inkml:trace>
  <inkml:trace contextRef="#ctx0" brushRef="#br0" timeOffset="11118.22">25065 7232 0,'0'-18'0,"0"36"0,35-53 0,-17-1 16,-1 1-1,-17 53 1,18 70-1,17 0 1,-17 18 0,0-35-1,-18-19 1,-18-104 15,-35-54 0,53 53-31,-18-53 16,36-53 0,17 106-1,1-17 1,17 52 0,-36 18-1,1 35 1,-36 18-1,1-17 1,17 16 0,17-34-1,1 0 1,35-1 0,-18 19 15,-35-19-31,18-17 15,-36 71 1,-17-54 0,-1 19-1,19-1 1,17-35 0</inkml:trace>
  <inkml:trace contextRef="#ctx0" brushRef="#br0" timeOffset="11282.25">25471 7320 0,'17'0'0,"-34"0"0,34 18 0,36-18 16,-18 53 0,-17 17-1,-18-17 1,35 35 0,-17-35-1,0-35 1</inkml:trace>
  <inkml:trace contextRef="#ctx0" brushRef="#br0" timeOffset="11732.59">25912 7056 0,'0'-18'0,"0"36"0,0-54 0,0-17 16,17 18-1,36 35 1,-18 0 0,-17 53-1,-18 35 1,-18 0 0,-17-17 15,0-53-16,35-36 1,35-17 0,-17-89-1,-18 89 1,17-18 0,-17 88-1,-17 18 1,34 18-1,1 17 1,35-35 0,-18-36-1,0-17 1</inkml:trace>
  <inkml:trace contextRef="#ctx0" brushRef="#br0" timeOffset="11918.59">26282 7161 0,'18'-17'16,"-18"34"0,0 54-1,0 17 1,35-35 0,0 0-1,18-18 1,0-70-1</inkml:trace>
  <inkml:trace contextRef="#ctx0" brushRef="#br0" timeOffset="12117.64">26441 6932 0,'-18'0'0,"36"0"0,-71 0 16</inkml:trace>
  <inkml:trace contextRef="#ctx0" brushRef="#br0" timeOffset="13702.63">23777 8167 0,'-35'17'16,"70"-17"15,-17 0-31,-1 0 16,1-17-16,53-18 16,35 35-1,17-18 1,-70 18-1,0 0 1,-71 0 0</inkml:trace>
  <inkml:trace contextRef="#ctx0" brushRef="#br0" timeOffset="13918.11">23918 8220 0,'-17'0'15,"34"0"-15,-34 35 0,-19-17 16,54-18 15,17 0-15,106 0 0,-17-53-1,17 35 1,-106 18-16,18 0 15</inkml:trace>
  <inkml:trace contextRef="#ctx0" brushRef="#br0" timeOffset="14399.71">25065 8008 0,'35'0'47,"-17"0"-47,-18-18 0,88-17 15,0 17 1,0-17 15,1 35-15,-54-35-1,-35 70 17,-18-35-17</inkml:trace>
  <inkml:trace contextRef="#ctx0" brushRef="#br0" timeOffset="14599.95">25206 8096 0,'0'18'0,"18"-18"31,-1 0-16,71-18 1,54 1 0,-37-36-1,-16 35 1</inkml:trace>
  <inkml:trace contextRef="#ctx0" brushRef="#br0" timeOffset="29118">20161 5574 0,'0'35'156,"0"-17"-125,0-1-15,18-17-1,-18 18 1,0 17 0,18-35-1,-1 0-15,-17-35 0,88 0 32,36-36-32,-89 54 15,194-142 1,-35 53-1,-35 0 1,-106 71 0,0 35-1,-53 53 1,-18-18 0</inkml:trace>
  <inkml:trace contextRef="#ctx0" brushRef="#br0" timeOffset="31866.22">4110 7673 0,'0'18'16,"17"-18"0,1 35-1,0-18 1,35-17-1,-18 0 1,18-17 0,-18-18-1,18 17 1,18 0 0,-36 1 15,35 17-16,1 35 1,-53-35-16,17 18 16,35 34-1,-52-52 1,17 0-16,1 0 16,34-17-1,1-36 1,-18 35-1,17 1 1,1 17 0,-1 17-1,-17 19 1,18-36 15,17 0-31,-17-18 31,17 0-15,18-52 0,-36 52-1,-52 18 1</inkml:trace>
  <inkml:trace contextRef="#ctx0" brushRef="#br0" timeOffset="36633.51">25030 9013 0,'0'0'0,"0"-17"0,0-1 15,0 36 32,0 70-31,0-17 0,0-36-16,17 88 15,-17-34 1,0-54-1,0-106 17,-17-35-17,-36-17 1,53 35 0,0 17 15,35 89-16,18 70 1,0 0 0,-36-35-16,54 35 15,0-52 1,-36-19 0,-35-34-16</inkml:trace>
  <inkml:trace contextRef="#ctx0" brushRef="#br0" timeOffset="36801.78">25365 9155 0,'-36'-18'0,"36"-70"15,-17-53 1,34 511-16,19-493 16,-89-195-16,35 283 15,18 70 1,0 0 0,18 18-16,35 124 31,-36-89-16,1-53-15</inkml:trace>
  <inkml:trace contextRef="#ctx0" brushRef="#br0" timeOffset="37333.61">25506 9049 0,'0'-36'0,"0"72"31,0-19-15,0 1-16,0 0 0,35 52 16,-17 1-1,17-54 1,18-17 15,17-105-15,-52-1-1,-18 53 1,0 18 0,0 52-1,18 71 1,-1 1 0,19-1-1,-1-53 1,18-53-1,-18-52 1,-17-54 15,17 36-31,-17 18 32,-18 123-1,0-36-31,0 71 15,17-17 1,36-36 0</inkml:trace>
  <inkml:trace contextRef="#ctx0" brushRef="#br0" timeOffset="37483.67">26123 9066 0,'0'-88'16,"0"176"-16,0-229 0,0 88 15,0-17 1,0 158 15,0-53-15,0 53-16,35 54 31,-35-107-31</inkml:trace>
  <inkml:trace contextRef="#ctx0" brushRef="#br0" timeOffset="39521.44">26776 7285 0,'0'-35'0,"0"17"16,-35 18-1,17-35 1,0-18 0,1 17-1,-36-34 1,35 52-16,0-35 15,-52-35 1,-18 0 0,-18 0-1,-18 0 1,-17-1 0,0 54-1,18-18 16,-1 53-15,1 18 0,-18 35-1,35-18 1,-18 18 0,1 17-1,35-17 1,-1 0-1,37 36 1,-1-1 0,17 35-1,54 54 1,17 52 15,89-17-15,-36-71-1,88 35 1,54 0 0,-1-70-1,36-53 1,-1-53 0,1-53-1,-54-53 1,-34-70-1,-54-53 1,-70-53 0,-71 17-1,-70 53 1,-70 71 15,122 124-31,-158-36 16</inkml:trace>
  <inkml:trace contextRef="#ctx0" brushRef="#br0" timeOffset="40001.28">27746 8714 0,'0'-18'0,"0"36"0,-35-89 16,17-17-1,18 53 1,0 52-1,0 54 1,18 70 0,17 71-1,-35-177 1,0 53-16,0 0 16</inkml:trace>
  <inkml:trace contextRef="#ctx0" brushRef="#br0" timeOffset="40401.14">27693 8890 0,'-18'-53'0,"36"106"0,-36-141 15,18 70-15,-17-141 16,17 54 0,17 16-1,1 54-15,0 0 16,52 17-1,-17 53 1,-35 71 0,-36 35 15,-17-105-31,17 52 31,36-35-15,17-36-1,0 1 1,36 35 0,-36-18-1,-35 18 1,-17-18 0,-1 1-1,0-19 1</inkml:trace>
  <inkml:trace contextRef="#ctx0" brushRef="#br0" timeOffset="40583.42">28116 8961 0,'18'17'16,"0"1"-1,-18 35 1,0-36-16,0 72 15,35-1 1,-35 18 0,0-53-1</inkml:trace>
  <inkml:trace contextRef="#ctx0" brushRef="#br0" timeOffset="40768.56">28557 9066 0,'0'0'16,"18"0"-16,35-17 15,-35 17 1,17-36-16,18 19 31,35-54-31</inkml:trace>
  <inkml:trace contextRef="#ctx0" brushRef="#br0" timeOffset="40933.72">28646 8731 0,'-71'0'16,"142"0"-16,-160 18 0,72-18 16,-19 0-1,107 0 1,17 0-1,18-35 1</inkml:trace>
  <inkml:trace contextRef="#ctx0" brushRef="#br0" timeOffset="41300.05">29333 8467 0,'36'17'16,"-19"-17"0,36 71-1,-35-1 1,-18 19 0,0-1-1,-35-53 1,-36 18-1,18-53 1,18-71 0,17-34-1,18 87 1,18-106-16,52 72 31,-17 69-15,-17 54-1,-72-18-15</inkml:trace>
  <inkml:trace contextRef="#ctx0" brushRef="#br0" timeOffset="42433.01">25012 10830 0,'0'-17'0,"18"-19"15,-18 1 1,0-53 0,0 70-16,-18-70 31,-17 88-31,17-53 0,-53 53 16,19 88 15,-1 1-16,53-1 1,17-35 0,54-53-1,17-53 1,-17-35 0,-36-1-1,0 19 1,-17 52-1,-18 36 1,17 105 0,1-17 15,35-71-31,18 1 31,-36-107-15,-18-70-1,-17 35 1,-17-17 0,17 70-1,-18 123 1,18 54 0,18 17-1,35 18 1,-18-71-1,-17-88-15</inkml:trace>
  <inkml:trace contextRef="#ctx0" brushRef="#br0" timeOffset="42617.1">25576 10583 0,'0'-88'0,"0"176"0,0-211 16,0-18-16,0 35 31,0 88-16,0 71 1,53 88 0,-35 18-1,0-35 1,-18-54 0</inkml:trace>
  <inkml:trace contextRef="#ctx0" brushRef="#br0" timeOffset="42783.44">25541 10672 0,'18'-18'16,"-1"18"-16,54-18 16,-53-17-1,70 0 1,-71 35-16</inkml:trace>
  <inkml:trace contextRef="#ctx0" brushRef="#br0" timeOffset="43333.31">25947 10672 0,'35'17'31,"-17"-17"-31,-1 0 16,-17-17-16,53-19 16,-35-52-1,-71 17 1,35 54 0,-17 34-1,0-17 1,17 71-1,1 17 1,34 0 0,54-70-1,-1-36 1,18-34 0,-35-37-1,-17-34 1,-36 52-1,0 18 1,-36 53 0,19 71-1,-1 17 17,36 18-32,52-18 31,-34-35-16,52-53 1,-18-53 0,-52 36-16</inkml:trace>
  <inkml:trace contextRef="#ctx0" brushRef="#br0" timeOffset="43649.98">26564 10407 0,'0'18'15,"0"52"1,35 18 0,-17-35-1,-18-35 1,0-36 0,0-35 15,-18-17-16,36 34 1,0 36 0,-1 36-1,36 34 1,-35 1 0,35-1-1</inkml:trace>
  <inkml:trace contextRef="#ctx0" brushRef="#br0" timeOffset="44100.61">26952 10513 0,'0'0'0,"-35"35"16,17-35-16,1 35 15,-1 36 16,18-53-15,18-18 0,-1-18-1,1 18-15,17-18 16,0 18 0,-17 0-1,35 18 1,-18 0-1,1-18 1,-1-36 0,-17-87-1,-18-1 1,0-17 15,-18 88-15,18 71-1,0 52 1,18 19 0,17 16-1,-35-69 1</inkml:trace>
  <inkml:trace contextRef="#ctx0" brushRef="#br0" timeOffset="44252.21">27129 10477 0,'0'0'0,"0"-17"16,17-18 0,71 17 15,1-17-31,-54-1 16</inkml:trace>
  <inkml:trace contextRef="#ctx0" brushRef="#br0" timeOffset="46918.77">29951 8625 0,'-35'0'16,"70"0"15,-18 0-15,19-17-1,-1 17-15,71-36 16,17 19 0,1-18-1,-71-1 1,-53 19-1</inkml:trace>
  <inkml:trace contextRef="#ctx0" brushRef="#br0" timeOffset="47222.31">30092 8396 0,'-18'0'0,"18"35"16,-17-17-16,-1 0 16,-53 52-1,1 18 1,70-52 0,-18-1-1,54-35 1,52 0-1,0 18 1,0-1 0,-17 1 15</inkml:trace>
  <inkml:trace contextRef="#ctx0" brushRef="#br0" timeOffset="49917.36">27622 4516 0,'-17'0'32,"17"35"-32,17-35 46,19 0-30,-19 0 0,72 0-1,-54 0-15,106 0 16,124-35 0,70 17-1,70 0 1,1 1-1,-212 17 1,71-36 15,-212 36-31,141 0 0,-18 0 16,-70 0 0,-18 0 15,-35 0-16,-18 0 1,-17 0 0,17 0 15,-17 0-15,-1 0-1,1 0 1</inkml:trace>
  <inkml:trace contextRef="#ctx0" brushRef="#br0" timeOffset="55883.53">27534 10495 0,'0'18'16,"0"17"0,0-17-1,0 17 1,36 18 0,-19-53-1</inkml:trace>
  <inkml:trace contextRef="#ctx0" brushRef="#br0" timeOffset="56052.01">27605 10231 0,'0'0'0,"0"-36"15,0 1-15,0 17 31</inkml:trace>
  <inkml:trace contextRef="#ctx0" brushRef="#br0" timeOffset="56584.73">27799 10336 0,'0'36'0,"0"-19"0,35-17 0,-35 18 0,0 0 16,18 34 0,-1-34-1,1-18 17,35 0-32,-18-70 31,-35 34-16,36-34 1,-19 34 0,-17 1-1,18 70 1,-1-17 0,36 0-1,-17-1 1,-1-34-1,0-1 1,-17 0 0,-18-34-1,-18 52 1,-17 52 15,-18-16-15,35 34-1,54-34 1,52-54 0,53-53-1</inkml:trace>
  <inkml:trace contextRef="#ctx0" brushRef="#br0" timeOffset="57601.4">27093 7497 0,'0'0'16,"-17"0"-16,17-18 15,88-35 1,53 0-1,88-18 1,89-17 0,70 35-1,106 18 1,-371 35 0,301 18-16,105 70 31,-35 53-16,-1 124 1,-316-89 0,-124-123-16,35 176 15,-70-158-15,35 229 16,-89-18 0,-52-18-1,-18-17 1,-17-17-1,-18-19 17,35-17-32,0-35 15,18 0 1,17-53 15,1 0-15,52-54-1,-35-52 1,35-52 15,18 34-31</inkml:trace>
  <inkml:trace contextRef="#ctx0" brushRef="#br0" timeOffset="57833.85">30162 10213 0,'0'-18'0,"0"36"0,0-71 15,0 88 17,-17-35-17,17 18-15,0 0 16,-18-1-16,-17 36 0,0 35 31,35-70-15,35 0-1,106-36 1,-106 18-16,142-71 16,-54 36-16</inkml:trace>
  <inkml:trace contextRef="#ctx0" brushRef="#br0" timeOffset="63350.53">23954 9172 0,'0'18'15,"0"17"1,17-35-16,-17 18 15,0 17 1,0 18 0,18-18-1,35-35 1,0-17 15,0-1-31,70-70 16,1 0-1,-1-1 1,-105 72-16,35-19 16,-53 72-1,0-19-15</inkml:trace>
  <inkml:trace contextRef="#ctx0" brushRef="#br0" timeOffset="64054.6">23742 10672 0,'0'-18'0,"35"36"31,-35-1-15,18 18-1,17 18 1,0 0-1,18-53 1,71-70 0,70-54-1,0-17 1,-35 35 0,-71 53 15,-71 53-31,-17 36 15,-35 52 1</inkml:trace>
  <inkml:trace contextRef="#ctx0" brushRef="#br0" timeOffset="66168.08">24447 7373 0,'0'-35'32,"0"17"-1,36 18-16,-19-18 1,89-34 0,-35 16-1,17 36 1,-53-17-16,36 17 16,-1-36-1,-52 36 1</inkml:trace>
  <inkml:trace contextRef="#ctx0" brushRef="#br0" timeOffset="66666.98">24606 7038 0,'0'-18'0,"18"18"16,-18-35-16,0 17 15,0 1 1,0 34 0,0 1-1,0 53 1,0-19-16,-18 90 16,18 34-1,0-35 1,0-123-16</inkml:trace>
  <inkml:trace contextRef="#ctx0" brushRef="#br0" timeOffset="70451.8">20973 6932 0,'17'0'0,"1"-35"16,-18 17-1,-18 18 32,1 0-31,17 18-16,-71 35 16,53-53-1,-52 88 1,35 35-1,-36 18 1,71-17 0,18 17-1,52-17 1,54 17 0,17-18-1,-35 18 1,-36 18-1,-87 70 1,-54-17 0,-17 53 15,88-160-31,35 72 31,89-89-15,17 0-1,17-17 1,-69 35 0,-36 70-1,-89-141-15,19 142 16,-19 52 0,36-35-1,89-53 1,87-88-1,89-88 1,-177 17 0</inkml:trace>
  <inkml:trace contextRef="#ctx0" brushRef="#br0" timeOffset="71966.92">1323 6227 0,'18'0'0,"-18"17"78,35-17-78,-35 18 0,17-18 16,-17 17-16,36-17 15,87-35 1,-88 18 0,107-54-16,69-88 31,36 0-16,-70 36 1,-72 35 0,-34 35-1,-53 53-15,-1 0 32,-17 35-32,0-17 15,0-1 1,0 1-1,0-36 32</inkml:trace>
  <inkml:trace contextRef="#ctx0" brushRef="#br0" timeOffset="78056.34">1640 4145 0,'-35'0'32,"35"18"46,35-18-78,-35 35 31,18-17-31,0-1 16,-1-17-1,-17 18 1,53-18 0,-17-18-1,16 1-15,72-89 16,17 18-1,35-71 1,-17 53 0,-71 36-1,-70 70 1,0 0 15,-18 17-15,17 1-1,-17 17 1</inkml:trace>
  <inkml:trace contextRef="#ctx0" brushRef="#br0" timeOffset="79834.48">16034 4745 0,'-18'0'31,"-17"0"78,70 17-77,-35 1-1,18-18-15,-18-18-1,35 18 1,0-17-16,18-36 15,88-35 1,-35 0 0,-35 52-1</inkml:trace>
  <inkml:trace contextRef="#ctx0" brushRef="#br0" timeOffset="84750.56">1393 8572 0,'18'0'15,"-18"36"1,18-36 62,-18 17-62,0 1-1,35-18 1,-35 18-16,18-18 16,17-18-1,53-17 1,-35-1-16,71-69 31,52-19-15,-17 36-1,-71 17 1,-35 19 0,-18 34-1,-17 0 1,17 18 62,-35-17-47</inkml:trace>
  <inkml:trace contextRef="#ctx0" brushRef="#br0" timeOffset="88275.64">2699 9402 0,'17'0'62,"-17"17"-15,0 1-31,18-18-16,-18 17 31,18 19-31,17-19 15,-17-17 1,-1 0-16,54-17 31,52-54-15,1-17 0,-89 70-16,106-52 0,-53-1 31,-52 54-16,16-1 1,-34-17 0,0 35 31</inkml:trace>
  <inkml:trace contextRef="#ctx0" brushRef="#br0" timeOffset="91369.1">3881 11606 0,'-18'0'15,"18"18"79,18-18-94,-18 18 31,0-1-31,17 19 0,-17-19 16,35 1 0,1-18-1,34-18 17,54-70-17,52-71 1,1 1-1,-36 69 1,-53 36 0,-53 71-1,-35 17 1,-18 18 0</inkml:trace>
  <inkml:trace contextRef="#ctx0" brushRef="#br0" timeOffset="93651.99">8132 12365 0,'0'0'0,"-18"0"0,18 35 16,0-17-1,18-1 1,-18-34 31,35 17-31,0-53-16,36-35 31,-71 70-31,35-70 15,18 0 1,-18 17 0,0 53-1,-35 1 1,0-1 0,-35 18-1,17 0 1</inkml:trace>
  <inkml:trace contextRef="#ctx0" brushRef="#br0" timeOffset="93935.47">8184 11977 0,'-17'0'0,"-18"17"16,17-17 15,36-17-16,17-1 1,18-17 0,35 0-1,-18 17 1,-52 18-16,35 0 16,18 18-1,-54 17 1,1 18-1,-18-18 1</inkml:trace>
  <inkml:trace contextRef="#ctx0" brushRef="#br0" timeOffset="94867.51">9772 12330 0,'-18'17'0,"18"-34"47,18 17-47,-18-18 0,35-70 15,0 35 1,-35 35 0,18-88-1,0 18 1,-18 18-1,0 17 1,-36 35 0,1 18-1,0 0 1,17 18 0</inkml:trace>
  <inkml:trace contextRef="#ctx0" brushRef="#br0" timeOffset="95184.57">9613 11977 0,'18'0'47,"-18"-18"-31,53-35-1,-18-17 1,18 34 0,-35 19-16,-1-19 15,36 1 1,-35 35 0,52 35-1,-34 18 1,17-35-1,-36-18 1</inkml:trace>
  <inkml:trace contextRef="#ctx0" brushRef="#br0" timeOffset="102467.28">5027 13106 0,'0'17'0,"-18"-17"15,18 18 1,18-18 31,0 0-32,52 0 1,36 0 0,106-18-1,-1 1 1,54 17 0,-71-36 15,-141 36-31,70 0 15,1 0 1,-71 0 0,-18 0-1,-17 0 1,-18 36 0,17-36-1,-17-36 16</inkml:trace>
  <inkml:trace contextRef="#ctx0" brushRef="#br0" timeOffset="103657.36">8343 14041 0,'-35'0'0,"70"0"0,-88 0 0,36-18 16,-1 18 0,18-18 15,18 18-15,-1 0-1,1-17-15,35 17 16,70-53-1,36 35 1,-18 18 0,-53-18-1,-70 18 1,-18 18 0,-53-18-1,18 18 1</inkml:trace>
  <inkml:trace contextRef="#ctx0" brushRef="#br0" timeOffset="103890.92">8361 14164 0,'-18'0'0,"-17"35"15,17-35 1,18 18-1,53-18 1,0-18 0,-18 18-16,142-35 15,-54 0 1,-52 17 0,17-17-1</inkml:trace>
  <inkml:trace contextRef="#ctx0" brushRef="#br0" timeOffset="104519.19">10407 14093 0,'0'0'0,"0"18"0,-18-18 16,1-18 0,17 1-1,35-18 1,35 17-1,125-17 1,-178 35 0,71 0-16,1-36 31,-19 19-31,-88 17 31</inkml:trace>
  <inkml:trace contextRef="#ctx0" brushRef="#br0" timeOffset="104751.8">10407 14287 0,'0'0'0,"18"0"0,17 0 15,-18 0-15,72-17 16,69-36 0,-16 18 15,-19-36-15,-105 71-16</inkml:trace>
  <inkml:trace contextRef="#ctx0" brushRef="#br0" timeOffset="113340.32">1746 10072 0,'18'-18'16,"-36"36"-16,36-53 0,0-18 0,17 0 15,-35 0 1,17 35 15,-17 0-15,-17 18-1,17 18 1,-71 17 0,1 36-1,34 17 1,-17 0 0,53-35-16,-17 71 31,17-36-31,17 0 15,54 53 1,0-53 0,-36 18 15,18-18-31,-53 36 31,0 17-15,-35-123-16,-1 123 15,-17 0 1,0 0 0,18 18-1,35-142-15,0 19 16,35 52 0,54-18-1,-36-17 1,17 0-1,-70 18 17,-18 35-32,-52 35 15,-1-18 1,36 18 15,17-52-15,36 16-1,53-34 1,17-36 0,-35 0-1,17-17 1,-52 70 0,-36 18-1,1 0 1,-1 70-1,-17-17 1,88-18 0,-18-35-1,53 18 17,-53-89-32,18 53 15,18 18 1,-18-18-1,-36 36 1,-17-54 0,-17-52-16,17 17 15</inkml:trace>
  <inkml:trace contextRef="#ctx0" brushRef="#br0" timeOffset="117686.27">4851 16281 0,'0'0'0,"17"0"15,-17 17 1,36-17-16,-19 36 16,-17-1-1,36-17 1,52-1-1,0-17 1,53-35 0,35-36-1,71-70 1,-123 106 0,35-18 15,-142 88-31,1-17 0,35 52 15,-36-34 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13T16:26:58.448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21980 8924 175 0,'0'0'1072'0,"0"0"-762"16,0 0-136-16,0 0-16 15,0 0-28-15,0 0-60 16,0 0-45-16,82-128-25 16,-35 117 0-16,12 8-9 15,3 3 1-15,-6 0-4 16,-5 25-16-16,-19 24-8 16,-14 19-11-16,-11 25 36 15,-7 17 11-15,-4 18 16 0,-20 9-7 16,-10 14 1-16,6-3-9 15,3-6 8-15,10-16-8 16,12-27 0-16,3-25-1 16,15-19 11-16,25-16-10 15,16-17 38-15,9-9 0 16,6-13-7-16,-3 0-11 16,-7 0-5-16,-19 0-7 15,-16-3-2-15,-16 0 9 16,-10-1 2-16,0 4 2 15,0 0-20-15,-18 28-12 16,-25 28 11-16,-17 30 1 16,-23 46-1-16,-16 48 2 0,-5 38-1 15,14-9 1-15,30-42 0 16,31-50-1 0,25-37 0-16,4 6-6 0,12 4-9 15,31-3-14 1,17-20 28-16,11-18-1 0,5-17-8 15,-1-16 10 1,-14-6 1-16,-20-7 5 0,-14-3-6 16,-17 3 8-16,-10 0 15 15,0 7-1-15,0 12-13 16,-22 17-7-16,-13 18 10 16,-8 18 13-16,-3 15-14 15,3 9-11-15,6 4 0 16,13-3 0-16,17 3 7 15,7-2-14-15,0 4 12 16,31 0-5-16,9 1 1 0,7 0-1 16,6 0-1-16,1 1-19 15,-1-6-41-15,-3 0 14 16,-7-8-21-16,-3-6 12 16,-12-13 24-16,-13-7 19 15,-9-12 0-15,-6-8 13 16,0-7 0-16,-14-6 9 15,-15-4 16-15,-2-1 6 16,-12-5 10-16,0 3-26 16,-4-4 1-16,-2-8 3 0,-6 2-13 15,-1-7-6 1,-44-9-6-16,14 4-191 0,0-5-381 0</inkml:trace>
  <inkml:trace contextRef="#ctx0" brushRef="#br0" timeOffset="2434.78">3512 11453 1134 0,'0'0'673'16,"0"0"-531"-16,0 0-97 15,0 0 13-15,0 0 1 16,0 0-59-16,0 0-52 16,28 7-10-16,32-1 62 15,22 0 19-15,29-3 26 16,17-3 5-16,16 0 6 0,2 0-24 15,-14 0-20 1,-17 0 2-16,-34-3-13 16,-20 3-1-16,-25 0 0 0,-19 0-5 15,-5 0-18-15,-12 0-17 16,0 0 34-16,0 0 6 16,0 0 13-16,0 0 4 15,-15 0-2-15,-3 0-15 16,1 0-28-16,-1 0-103 15,-1 0-126-15,1 0-58 16,8 0-664-16</inkml:trace>
  <inkml:trace contextRef="#ctx0" brushRef="#br0" timeOffset="2814.92">4347 11256 1094 0,'0'0'284'0,"0"0"-137"0,0 0 105 15,0 0-25-15,0 0-46 16,0 0-63-16,0 0-47 16,-29-47-30-16,29 47-41 15,0 0 0-15,19 0-37 16,22 0 25-16,20 13 12 15,14 3 0-15,8 2 16 16,3 1 4-16,-8 2-20 16,-10-2-2-16,-15 0 1 0,-17 4-20 15,-18-1-14-15,-14 4-2 16,-4 0 19-16,-7 3 12 16,-29 3 6-16,-17-3 13 15,-9 2-7-15,-6-1 0 16,0-4-5-16,4-5 8 15,4-5-9-15,-4-7-108 16,17-9-275-16,11 0-519 0</inkml:trace>
  <inkml:trace contextRef="#ctx0" brushRef="#br0" timeOffset="3318.14">4446 11145 836 0,'0'0'288'15,"0"0"-78"-15,0 0-39 16,0 0 9-16,0 0-7 15,0 0-52-15,0 0-93 16,0-27-28-16,0 41-66 16,0 18 33-16,8 13 33 0,-4 12 12 15,-1 7 3-15,-3 1-3 16,0-3 1-16,0-8-3 16,0-10-10-16,0-11 0 15,3-13-22-15,1-11-72 16,4-9-1-16,-5 0 95 15,-3-13 3-15,0-26 3 16,0-9-4-16,0-9 9 16,0-5 7-16,0-2 2 15,0 5 7-15,0 15 71 16,-3 14 26-16,3 15-30 16,0 11-60-16,0 4-34 0,0 6-51 15,0 31 20 1,0 18 25-16,0 16 6 0,3 9 0 15,-3 31-52-15,0-21-264 16,0-19-564-16</inkml:trace>
  <inkml:trace contextRef="#ctx0" brushRef="#br0" timeOffset="3740.22">4390 11561 651 0,'0'0'299'0,"0"0"-299"16,0 0-174-16,0 0-376 0</inkml:trace>
  <inkml:trace contextRef="#ctx0" brushRef="#br0" timeOffset="9892.07">26253 13619 1362 0,'0'0'583'0,"0"0"-442"0,0 0-31 15,0 0 28-15,0 0-52 16,0 0-52-16,0-21-27 16,0 21-7-16,0 0 0 15,0 0-6-15,0 0-4 16,15-1-9-16,17-4 19 15,19-2 17-15,17-5 5 16,6-4-13-16,8 1-8 16,-3-1 6-16,-14 2-6 15,-12 5-1-15,-14 6 0 0,-17-1-6 16,-12 4-7-16,-10 0-38 16,0 0-3-16,-7 22 31 15,-29 17 22 1,-20 10 1-16,-16 11 4 0,-10 5-4 15,-8 2-20-15,-3 4-10 16,1-10 2-16,5-2-6 16,13-15-7-16,16-8 29 15,20-17 11 1,16-10 1-16,22-9 11 0,0 0 17 16,7-9-18-16,33-17-10 15,6-3 8-15,7 3-7 16,2 8 5-16,-6 5-5 15,-2 5-1-15,-12 8-9 16,-2 0-10-16,-5 0 0 0,0 21 10 16,-3-3 2-1,5 4-20-15,-2-3-35 16,0 2-46-16,12-2-117 0,-9-6 9 16,-6-11-131-16</inkml:trace>
  <inkml:trace contextRef="#ctx0" brushRef="#br0" timeOffset="10261.48">26917 14103 568 0,'0'0'319'0,"0"0"-105"15,0 0 5-15,0 0-12 16,0 0 7-16,0 0-53 16,0 0-38-16,0 0-32 15,0 0-38-15,0 3-29 16,0 1-24-16,0 8-17 15,0 6-5-15,-3 4 20 16,3 2-8-16,0 10 2 16,0 0 7-16,0-4-5 15,0-5-3-15,12-2 3 0,13-7-4 16,3-6-8-16,3-7 11 16,16-3-109-16,-11-6-192 15,-8-17-270-15</inkml:trace>
  <inkml:trace contextRef="#ctx0" brushRef="#br0" timeOffset="10569.2">27043 13843 1094 0,'0'0'232'0,"0"0"-173"0,0 0-45 15,0 0-14-15,0 0-11 16,0 0 10-16,0 0 1 16,0 26 0-16,4-20 7 15,11-6-6-15,-2 0 21 16,5 0 32-16,4 0 11 16,-7-12-17-16,-2-4-29 15,-10 3 17-15,-3-1-4 16,0 8 12-16,0 3-12 15,-3 3-32-15,-22 0-111 16,0 0-133-16,4 3-1062 0</inkml:trace>
  <inkml:trace contextRef="#ctx0" brushRef="#br0" timeOffset="12107.34">27757 13992 838 0,'0'0'497'16,"0"0"-331"-16,0 0 43 15,0 0 8-15,0 0-72 0,0 0-63 16,0 0-13 0,-11 0-1-16,11 0-23 0,0 0-20 15,0 0-25-15,21 0 0 16,16 0 8-16,12-7 2 16,4 0-9-16,2 0 8 15,-2 1-8-15,-7 3 0 16,-6-1-1-16,-5 1 0 15,-5 0-6-15,-5 0-9 16,-12 3-8-16,-2 0-25 16,-7 0-21-16,-4 0-12 0,0 0-50 15,0-3-54 1,0 0-31-16,0-3-180 0</inkml:trace>
  <inkml:trace contextRef="#ctx0" brushRef="#br0" timeOffset="12463.14">27732 13703 851 0,'0'0'221'0,"0"0"-43"0,0 0-34 16,0 0-15-16,0 0-8 16,0 0-34-16,0 0-21 15,-11-13-22-15,36 6-38 16,14 1 28-16,14-2-33 15,15-1 16-15,9 2-16 16,-3 5-1-16,4 2-63 16,-20 0-256-16,-18 0-1066 0</inkml:trace>
  <inkml:trace contextRef="#ctx0" brushRef="#br0" timeOffset="15756.87">28947 13632 1587 0,'0'0'378'16,"0"0"-246"-16,0 0-58 15,0 0-74-15,0 0-9 16,0 0 4-16,0 0 5 0,-40 225 9 16,33-161-8-16,4-9 0 15,3-11-1 1,0-11 2-16,0-8 4 0,0-12-5 15,0-7 0-15,0-6 7 16,0 0 14-16,0-3 12 16,0-33-34-1,-5-8-68-15,-2-18-21 0,1-6-85 16,2-2 3-16,-4-1 85 16,2 11 86-16,2 12 6 15,4 10 68-15,0 14 78 16,0 8-24-16,0 14-39 15,0 2-89-15,0 2-46 0,25 38 32 16,3 14 14-16,9 10 10 16,1 9-1-16,-2 2 0 15,4-4-1-15,-2-7 0 16,-2-6-7-16,-4-17 1 16,1-9-1-16,-8-15-1 15,-4-14 0-15,1-3-19 16,-4-16 19-16,-5-26-1 15,-1-20 1-15,-9-9 11 16,-3-9-2-16,0 0-2 16,0 0 0-16,-8 13 5 15,-5 14-12-15,1 19 1 16,6 15-1-16,6 16-13 16,0 3-361-16,3 0-521 0</inkml:trace>
  <inkml:trace contextRef="#ctx0" brushRef="#br0" timeOffset="16178.01">29611 13509 1219 0,'0'0'336'0,"0"0"-238"16,0 0-62-16,0 0 12 15,0 0 5-15,-139 206-9 16,127-129-16-16,12-3-18 16,0-3 0-16,12-14 0 15,23-4-9-15,14-15-1 0,9-13 10 16,10-13-10-1,25-12-57-15,-15 0-194 16,-14-9-139-16</inkml:trace>
  <inkml:trace contextRef="#ctx0" brushRef="#br0" timeOffset="16643.5">30167 13663 880 0,'0'0'340'16,"0"0"-154"-16,0 0 4 15,0 0 7 1,0 0-90-16,0 0-44 0,0 0-40 15,-43-10-6-15,22 10-17 16,-1 24-15-16,1 5 6 16,-1 5-2-16,9 5 3 15,1-1 7-15,9 5-7 16,3-6 6-16,0 0-4 16,12-9 0-16,13-5-1 15,6-7 6-15,9-10-13 16,3-6 14-16,7 0 28 15,-1-15-3-15,1-22-13 0,-7-4-11 16,-3-7 0-16,-12-7 26 16,-7 1-26-16,-11 0 19 15,-10 7-19-15,0 10 11 16,-13 10-6-16,-30 11-6 16,-31 16-34-16,6 0-144 15,6 9-121-15</inkml:trace>
  <inkml:trace contextRef="#ctx0" brushRef="#br0" timeOffset="17133.77">30721 13978 1117 0,'0'0'403'16,"0"0"-284"-16,0 0-119 15,0 0 0-15,0 0 10 16,0 0 4-16,-22 168 0 16,-24-117-12-16,3-12-2 15,5-11-277-15</inkml:trace>
  <inkml:trace contextRef="#ctx0" brushRef="#br0" timeOffset="17756.93">31035 13557 335 0,'0'0'1010'16,"0"0"-738"-16,0 0-69 15,0 0 18-15,0 0-92 16,0 0-89-16,0 0-40 15,-58-12-22-15,45 56 6 16,-2 11 10-16,5 9-2 16,7 7 2-16,3-3 5 15,0-4 1-15,3-7 0 0,22-5 0 16,18-10-63-16,-5-13-256 16,-1-14-463-16</inkml:trace>
  <inkml:trace contextRef="#ctx0" brushRef="#br0" timeOffset="18385.5">31392 13182 1219 0,'0'0'283'0,"0"0"-234"15,0 0-26-15,0 0 63 16,0 0 3-16,190 215-33 16,-155-107-26-16,-24 15-19 15,-11 10 6-15,-49 3-8 16,-109 52-9-16,8-40-242 16,-4-17-921-16</inkml:trace>
  <inkml:trace contextRef="#ctx0" brushRef="#br0" timeOffset="19594.66">31035 13505 952 0,'0'0'312'0,"0"0"-126"16,0 0-35-16,0 0 25 16,0 0-40-16,0 0-28 0,0 0-10 15,7-59-32 1,-7 59-35-16,0 0-31 0,-7 16-16 15,-14 25 2-15,-4 13 13 16,-3 17 1-16,-2 9 0 16,9-2-1-16,11-1 1 15,3-10-1-15,7-8 0 16,0-15 1-16,0-12 0 16,0-9-1-16,0-14-8 15,3-5 9-15,1-4 5 16,2 0 53-16,-2-23 29 15,1-16-44-15,-5-11-22 16,0-12-6-16,0-11-8 16,0-2-1-16,0 4-5 0,0 10 5 15,0 20-6 1,0 15 1-16,0 17-1 0,0 9-1 16,0 0-28-16,0 27-8 15,0 22 22-15,0 12 14 16,0 10 0-16,0-3 1 15,0-1 0-15,0-10-1 16,0-11-61-16,6-16-77 16,16-15-233-16,-4-15-1100 0</inkml:trace>
  <inkml:trace contextRef="#ctx0" brushRef="#br0" timeOffset="22543.76">12871 13557 1086 0,'0'0'306'0,"0"0"-226"0,0 0-56 15,0 0 18-15,0 0-11 16,-201 46-2-16,112-14-1 15,-14-1 14-15,-8 2 47 16,0-5-7-16,0-6-2 16,8-1-9-16,11-12-12 15,16-2 31-15,19-7-16 0,8 0-30 16,15 0-30 0,10 0 3-16,5 0-11 0,13-10-6 15,6 1-51 1,0-11-125-16,18 4-332 0,7-3-382 0</inkml:trace>
  <inkml:trace contextRef="#ctx0" brushRef="#br0" timeOffset="22883.41">12052 13404 864 0,'0'0'543'16,"0"0"-475"-16,0 0-58 16,0 0 12-16,0 0-5 0,0 0 8 15,0 0-13-15,-222 141 4 16,166-97-5-16,6-1 7 16,7-12 18-16,10-4 14 15,13-11-11-15,9-10 47 16,7-6 87-16,4 0-63 15,0 0-50-15,0 0-45 16,22 0 3-16,13 0-18 16,16 0-1-16,2 15 0 15,0 15-5-15,-3 8-8 16,-7 17-24-16,-10 20-173 16,-11-11-143-16,-16-14-560 0</inkml:trace>
  <inkml:trace contextRef="#ctx0" brushRef="#br0" timeOffset="23256.83">11877 13551 973 0,'0'0'251'16,"0"0"-117"-16,0 0 19 15,0 0 64-15,0 0-30 16,0 0-70-16,0 0-95 16,0-39-22-16,0 59-42 15,5 19 32-15,-2 18 8 16,-3 14 4-16,0 34-4 16,0-12-74-16,0-14-446 0</inkml:trace>
  <inkml:trace contextRef="#ctx0" brushRef="#br0" timeOffset="26179.59">21927 12600 801 0,'0'0'347'15,"0"0"-202"-15,0 0-2 16,0 0 33-16,0 0-33 0,0 0-70 16,0 0-14-16,-43-19 30 15,43 19-10-15,0 0-35 16,0 0-12-16,0 0-12 15,9 0-12-15,31 0 15 16,25 0-23-16,24 0 10 16,14 0-4-16,15 0-5 15,-4 0 5-15,-6 0-5 16,-16 0-1-16,-14 0 1 16,-20 0 1-16,-15 0-2 15,-15 0 1-15,-13-4 0 16,-11 4-1-16,-4-2-42 15,-22-2-132-15,-11-2-397 0</inkml:trace>
  <inkml:trace contextRef="#ctx0" brushRef="#br0" timeOffset="26643.48">22140 12317 876 0,'0'0'258'16,"0"0"-151"-16,0 0-34 15,0 0-41-15,0 0-12 0,0 0 48 16,0 0-13-16,-150 144-2 16,93-104 8-16,4-9-13 15,2-4-20-15,9-9-12 16,13-5-9-16,15-3 8 16,6-7 1-16,5-3 11 15,3 0 8-15,0 0 5 16,0 0-8-16,21 0 22 0,12 0-17 15,14 0-27-15,6 6-9 16,3 3-1-16,-5 7-9 16,-1 5 8-16,-12-3-8 15,-1 5 8-15,-6 4-5 16,-1-6 5-16,-8-2-81 16,-9 1-67-16,-2-7-52 15,-11-6-382-15</inkml:trace>
  <inkml:trace contextRef="#ctx0" brushRef="#br0" timeOffset="26918.19">22125 12481 834 0,'0'0'265'0,"0"0"-63"15,0 0-38-15,0 0-50 16,0 0-18-16,0 0-77 16,0 0-19-16,-21-16-41 15,21 39 40-15,0 9 1 16,0 2 0-16,5 8 0 16,1 4 0-16,4-8 0 15,5 1 2-15,3 2-1 16,1-8-1-16,-9-14-217 0</inkml:trace>
  <inkml:trace contextRef="#ctx0" brushRef="#br0" timeOffset="32978.21">17438 14620 1132 0,'0'0'245'16,"0"0"-185"-16,0 0-43 15,-201 178 12-15,127-102 9 16,-6 6-3-16,6-5-13 16,2-1-3-16,4-8-18 15,15-11 11-15,7-7-4 16,13-13-1-16,8-7-6 15,15-12 0-15,2-5-1 16,5-3 1-16,3-3 0 0,0-5-1 16,33-2-27-16,13 0-131 15,7-9-245-15</inkml:trace>
  <inkml:trace contextRef="#ctx0" brushRef="#br0" timeOffset="33218.1">17666 14808 1228 0,'0'0'257'0,"0"0"-161"15,0 0 34-15,0 0-40 0,0 0-58 16,0 0 17 0,0 0 31-16,-250 221-31 0,151-148-19 15,-2 2-12-15,1-2-12 16,7-2-5-16,11-10 5 15,10-6-6-15,19-13-33 16,14-16-84-16,14-11-101 16,15-11-68-16,2-4-247 0</inkml:trace>
  <inkml:trace contextRef="#ctx0" brushRef="#br0" timeOffset="33468.75">16838 14942 1101 0,'0'0'246'0,"0"0"-160"0,0 0-34 15,0 0-27-15,0 0 26 16,0 0 24-16,-118 215-27 16,82-131-17-16,8-4-12 15,6-2-7-15,16-14-5 16,6-9-5-16,13-16-1 15,48-21 50-15,29-14 61 16,52-4-46-16,53-40-51 16,34-29-15-16,-38 0-277 15,-49 6-1186-15</inkml:trace>
  <inkml:trace contextRef="#ctx0" brushRef="#br0" timeOffset="34170.15">16835 14885 1345 0,'0'0'344'0,"0"0"-160"16,0 0 8-16,0 0-22 0,0 0-70 15,0 0-100-15,0 0 0 16,-22 9-43-16,47 56 35 16,13 18 8-16,17 13 10 15,16 14-9-15,18-4 0 16,44 26-1-16,-24-32-264 15,-11-27-633-15</inkml:trace>
  <inkml:trace contextRef="#ctx0" brushRef="#br0" timeOffset="44168.05">704 9281 468 0,'0'0'161'16,"0"0"21"0,-65 256 12-16,44-149-27 15,11-11-72-15,3-16-35 16,7-8-16-16,0-15-5 0,0-8-19 15,25-8-2-15,7 0 2 16,7-5-5-16,1 3-14 16,2-4 10-16,1 1-1 15,-7-1-9-15,-4 4 6 16,-8-1 8-16,-12 4 28 16,-12 8-9-16,0 9 24 15,-22 12 19-15,-24 6 11 16,-4 3-22-16,-8 7-18 0,12-7-20 15,6-9-15-15,12-7-12 16,18-16 0-16,10-7-1 16,0-11-1-16,4-4-11 15,27-4-1-15,9-7 13 16,9-4 5 0,1-1 1-16,-3-7 8 0,-14 1-14 15,-9-2 0-15,-14 5 0 16,-6 2-9-16,-4 7 9 15,0 7 1-15,-4 15 21 16,-24 14 8-16,-7 12-18 16,-4 10 1-16,2-3-7 0,12-2-6 15,12-7-1 1,13-10 0-16,0-10-7 0,13-4 0 16,21-5-1-16,4-8-4 15,-2 0 13-15,-4-3-11 16,-4 5 5-16,-7 1-5 15,-9 15 3-15,-12 8 8 16,0 15 0 0,-7 12 15-16,-23 9-6 0,-1 0-9 15,6-6 1-15,14-17 0 16,11-20-1-16,43-21-22 16,82-23 16-16,86-32-4 15,60-64 1-15,-32 3-324 16,-57 1-432-16</inkml:trace>
  <inkml:trace contextRef="#ctx0" brushRef="#br0" timeOffset="55161.77">20941 15890 1000 0,'0'0'783'15,"0"0"-525"-15,0 0-108 16,0 0-38-16,0 0-50 15,0 0-59-15,-22 32 3 0,19 23-4 16,-8 9 4 0,1 7 3-16,-2 0 2 15,2-3-9-15,-2-4-1 16,6-6-1-16,-1-11 6 0,2-8-6 16,2-13-140-16,3-13-221 15,0-13-385-15</inkml:trace>
  <inkml:trace contextRef="#ctx0" brushRef="#br0" timeOffset="55393.96">20658 16537 1250 0,'0'0'397'0,"0"0"-285"16,0 0-51-16,0 0 29 16,0 0 21-16,0 0-1 15,197 37-33-15,-94-37-40 16,8 0-20-16,-7 0-17 16,-15-3-84-16,-7-13-145 15,-28 0-142-15,-19 2-271 0</inkml:trace>
  <inkml:trace contextRef="#ctx0" brushRef="#br0" timeOffset="55575.91">21461 16269 172 0,'0'0'1275'16,"0"0"-993"-16,0 0-191 0,0 0-34 15,0 0 45-15,0 0-27 16,0 0-40-16,-21 151-14 15,14-112-15-15,7-7-6 16,0-10-49-16,0-12-286 16,3-10-383-16</inkml:trace>
  <inkml:trace contextRef="#ctx0" brushRef="#br0" timeOffset="55863.59">21532 16022 1243 0,'0'0'379'0,"0"0"-240"16,0 0-28-16,0 0-26 0,0 0-56 16,0 0-20-16,0 0-8 15,-3 51-1-15,3-37-5 16,8-8 5-16,20-6 6 16,1 0 13-16,4-13 11 15,-2-17 4-15,-9-1 4 16,-9-6 11-16,-8 4-2 15,-5 6 9-15,0 7-22 16,-18 11-12-16,-10 9-22 0,-9 0-3 16,2 25-39-1,6 43-116-15,7-6-195 0,15-7-318 0</inkml:trace>
  <inkml:trace contextRef="#ctx0" brushRef="#br0" timeOffset="56209.01">21776 16321 1164 0,'0'0'646'0,"0"0"-546"15,0 0-55-15,0 0 40 16,0 0-41-16,0 0-24 16,0 0-5-16,-25 173-14 15,25-142 5-15,0-6-5 16,0-9-1-16,0-8 2 15,0-4 4-15,0-4 25 0,0 0 86 16,0-16-6-16,7-21-70 16,8-3-26-16,3-6-15 15,3 9 0-15,4 3 0 16,0 15-8-16,-3 13-4 16,-4 6-5-16,-2 0 8 15,-1 19 9-15,-5 17 0 16,-2 5 1-16,-4 5 5 15,-1-6-6-15,0 1-55 16,9-14-83-16,9-10-144 16,4-7-113-16,-3-10-230 0</inkml:trace>
  <inkml:trace contextRef="#ctx0" brushRef="#br0" timeOffset="57116.62">22122 16491 960 0,'0'0'343'0,"0"0"-143"0,0 0-18 15,0 0-84-15,0 0-63 16,0 0-15-16,0 0 15 16,25 0 17-16,-4 0 36 15,13 0-6-15,-3-9-40 16,9-11-24-16,-5-3-11 16,-6 1 1-16,-9-6-8 15,-5-2 0-15,-12 2 0 16,-3 1 1-16,0 2-1 15,0 6 1-15,-18 10 5 0,-2 5-6 16,-6 4 0 0,1 0-6-16,0 29 6 0,4 3-9 15,7 7 8-15,11 3 1 16,3-4-15-16,0-3 9 16,25-6 0-16,16-10-13 15,14-6-26-15,5-11-55 16,13-2-8-16,1 0 11 15,1-18 34-15,-14-10 21 16,-15-6 36-16,-21 3 6 16,-15-1 64-16,-10 2 54 15,0 6 55-15,-7 4-42 16,-21 9-47-16,-5 11-15 16,-2 0-45-16,-8 18-14 15,4 16-10-15,4 9-6 16,10-3 4-16,10 3-5 15,12-11 1-15,3-2-6 0,6-12 6 16,31-11-9-16,1-7 9 16,5 0 6-16,0-3 0 15,-3-19 1-15,-12-8 0 16,-3-2 13-16,-7 7 2 16,-3-2 3-16,-9 12 2 15,-2 5-11-15,-1 10-10 16,-3 0-4-16,3 0-16 15,2 16 20-15,5 2 0 16,0 3-6-16,9-5-19 0,2-6-3 16,7-10 6-1,5 0 21-15,2-7 0 0,2-22 1 16,-6-10 1-16,-1-3 6 16,-9-9 2-16,-7-3-8 15,-11-2 6-15,-3-1 5 16,0 6 1-16,-7 6-7 15,-18 8 19-15,-6 19-16 16,-2 11-9-16,5 7-6 16,6 7-1-16,16 25-34 15,6 6-36-15,0 8-66 16,28-2-14-16,6 2 43 16,6-7 70-16,-7-5 27 15,-4-2 16-15,-11-2 1 0,-5-12 5 16,-1-5 15-16,-6-5 24 15,4-8 80-15,12 0 95 16,14-33-114-16,17-19-71 16,12-19-34-16,24-53-34 15,-21 11-265-15,-18 5-686 16</inkml:trace>
  <inkml:trace contextRef="#ctx0" brushRef="#br0" timeOffset="57520.4">20633 15515 1382 0,'0'0'331'0,"0"0"-135"16,0 0 45-16,0 0-92 0,0 0-90 15,0 0-55-15,0 0-4 16,-22-13-13-16,22 44 13 16,0 8 0-16,0-1 1 15,0-2-2-15,9-11 1 16,7-5-52-16,14-10-137 16,-2-10-138-16,19-7-11 15,-4-25-200-15,-12-7-287 0</inkml:trace>
  <inkml:trace contextRef="#ctx0" brushRef="#br0" timeOffset="57617">20633 15515 801 0,'250'-68'390'0,"-250"65"-136"16,0 3-52-16,0 0-114 0,3 6-88 15,1 30 3-15,11 21-3 16,3-5-199-16,3-10-1154 16</inkml:trace>
  <inkml:trace contextRef="#ctx0" brushRef="#br0" timeOffset="58026.52">23515 15431 1822 0,'0'0'275'15,"0"0"-213"-15,0 0-54 16,0 0-8-16,0 0 0 0,0 0 0 16,0 0-1-16,-43 182-43 15,43-155-147-15,0-14-165 16,0-7-587-16</inkml:trace>
  <inkml:trace contextRef="#ctx0" brushRef="#br0" timeOffset="58161.5">23815 15459 861 0,'0'0'524'15,"0"0"-446"-15,0 0-56 16,-43 191-10-16,18-120-12 15,0-7-134-15</inkml:trace>
  <inkml:trace contextRef="#ctx0" brushRef="#br0" timeOffset="58820.46">24375 16459 1107 0,'0'0'634'16,"0"0"-497"-16,0 0-18 15,0 0 63-15,0 0-65 0,0 0-89 16,0 0-15-16,86-27 1 16,3 25 11-16,7-1-12 15,6-1-5-15,-13 1-8 16,-18-3-11-16,-18 0-69 15,-13 0-134-15,-30-10-123 16,-10 3 7-16,0-4-244 0</inkml:trace>
  <inkml:trace contextRef="#ctx0" brushRef="#br0" timeOffset="59036.92">24862 16205 990 0,'0'0'273'0,"0"0"-81"0,0 0-69 0,0 0-41 16,0 0-50-16,0 0-2 15,0 0-22-15,156 0-8 0,-105 26 7 16,-13 3-7-16,-13 4 1 16,-17-2 1-16,-8 4 8 15,-15 1 8-15,-28-4 4 16,-3 0 21-16,-4-6-9 16,10-4-18-16,24-4-16 15,11-6-168-15,5-12-517 0</inkml:trace>
  <inkml:trace contextRef="#ctx0" brushRef="#br0" timeOffset="59478.37">26204 16427 1443 0,'0'0'339'0,"0"0"-245"16,0 0-5-16,0 0 3 16,0 0-61-16,0 0-6 15,-183 58-13-15,152-58 6 16,-2 0 27-16,1 0 15 16,7-10 11-16,1-12-17 15,9-8-8-15,8-4-9 16,7-3-20-16,0 3-10 0,3 4-7 15,26 14-11-15,7 13-4 16,-1 3-4-16,4 10 9 16,-5 32-8-16,-10 10-1 15,-17 11-23-15,-7 4-13 16,-15-2 18-16,-28-7 30 16,-10-8 6-1,-3-13 1-15,-5-12 0 0,7-11 18 16,3-14 15-16,16 0-4 15,14 0-17-15,9-27-12 16,12-8-1-16,0-7-107 16,37-3-174-16,41-12-76 15,-2 9-50-15,-8 12-550 0</inkml:trace>
  <inkml:trace contextRef="#ctx0" brushRef="#br0" timeOffset="59536.97">26204 16427 927 0</inkml:trace>
  <inkml:trace contextRef="#ctx0" brushRef="#br0" timeOffset="59945.6">26204 16427 927 0,'14'-52'363'0,"-14"52"-183"0,4 0 43 0,-4 0-45 0,3 14-74 16,4 11-16-16,1 11-25 16,-1 2-20-16,-1 4-15 15,3-1-6-15,-3-5-16 16,1-4-6-16,1-7 9 16,-5-6-1-16,1-12 14 15,-1-7 38-15,0 0 68 16,6-2-18-16,-6-28-82 15,7-5-5-15,1-14-16 16,-1 0-7-16,5 3 0 16,-1 6 0-16,4 12-10 0,3 12-16 15,1 16-24-15,-1 0-8 16,-2 22 22-16,-3 14 20 16,-8 2 1-16,-4 4-10 15,-4-4-2-15,0-6-11 16,0-9 12-16,0-10 15 15,0-10 10-15,0-3 1 16,0-3 16-16,0-26-15 16,10-10 5-16,11-2-5 15,9-4-1-15,-2 3 1 16,4 10 0-16,-4 10-1 16,2 15-6-16,-9 7 5 15,-4 4-1-15,-6 33-5 16,-7 12 6-16,-4 9 0 15,0 5 1-15,0 18-39 0,-4-17-325 16,-2-18-401-16</inkml:trace>
  <inkml:trace contextRef="#ctx0" brushRef="#br0" timeOffset="61039.17">27040 16411 1358 0,'0'0'580'0,"0"0"-382"15,0 0-23-15,0 0-107 16,0 0-56-16,0 0 4 0,-18 172-7 16,3-94-8-1,5-1 6-15,-5 0-7 0,0-10 0 16,2-8-120-16,1-17-127 16,9-16-86-16,3-17-19 15,0-9-35-15,0-9-163 16,0-34 254-16,0-11 296 15,0-13 365-15,0-10-140 16,0-8-20-16,0-2 11 16,0 7-60-16,0 17-17 15,0 14 5-15,15 18-37 16,10 10-7-16,3 12-50 16,8 9-16-16,2 0-23 15,6 0-11-15,-8 16 0 0,-11 17-7 16,-7 7-9-1,-18 7 0-15,0 4-18 0,0-3 5 16,-28-3 9-16,1-10 18 16,-1-5 2-16,3-15 1 15,7-8 18-15,5-7 62 16,5 0 43-16,8-16-55 16,0-20-34-16,0-5-16 15,15-8-7-15,13 0 0 16,8 5-12-16,7 8-1 15,0 8-14-15,4 12 14 16,-6 13-14-16,-1 3 15 16,-7 0-1-16,-8 25 0 15,-12 11 0-15,-10 2 1 16,-3 4-16-16,0-4 0 0,-6-6 7 16,-16-2 8-16,1-15 1 15,-1-5 0-15,9-10 12 16,1 0-2-16,9-7-8 15,3-24-1-15,0-9-1 16,25-7-9-16,11-4 8 16,2 5-6-16,-1 12-5 15,-1 7 6-15,-8 17 6 16,-6 10 0-16,-9 0 10 16,-9 21-2-16,-4 13 5 15,0 12-6-15,0 1 2 16,0-1-2-16,0-9-7 15,4-7 0-15,13-14-7 16,5-10-3-16,7-6-5 0,0 0-9 16,-1-25 12-16,-7-11 12 15,-3-8 1 1,-14-5 16-16,-4 5 20 0,0 2 6 16,-4 7 20-16,-20 9-11 15,2 10-24-15,-3 6-21 16,7 4-7-16,6 6-42 15,12 0-129-15,0 0-137 16,0 0-21-16,34 0 35 16,5 0 109-16,3 0 122 15,1 0 63-15,-3 0 99 16,-4 6 77-16,-8 13-24 16,0 3-14-16,-9 14-25 15,-6 5-11-15,-2 2-42 0,-7 0-25 16,-4-2-10-1,3-14-18-15,-3-10-5 0,8-10 31 16,-1-7 76-16,6 0 30 16,5-27-76-16,7-10-39 15,5-6-9-15,-2-8-13 16,4-4-1-16,4 3-1 16,-1 8-65-16,1 5-79 15,-1 21-152-15,-5 11-197 16,-9 7-663-16</inkml:trace>
  <inkml:trace contextRef="#ctx0" brushRef="#br0" timeOffset="61272.37">28385 16432 401 0,'0'0'557'0,"0"0"-379"16,0 0 21-16,0 0 42 16,0 0-47-16,0 0-102 15,0 0-57-15,194-67-1 16,-176 39 27-16,-11-1 36 15,-7 2 21-15,0 13 13 16,-15 4-51-16,-25 10-44 16,-1 0-12-16,-2 12-8 15,0 23-14-15,9 4-1 0,15 10 7 16,14-5-8 0,5-5-7-16,21-7-8 15,80-20-103-15,-5-6-203 16,4-6-564-16</inkml:trace>
  <inkml:trace contextRef="#ctx0" brushRef="#br0" timeOffset="61897.64">25433 17339 1679 0,'0'0'373'0,"0"0"-271"16,0 0-95-16,0 0 48 16,381 20-2-16,-63-17-30 15,53-3-11-15,9 0-4 16,-21-26-8-16,-33-8 2 16,-12-9-2-16,-15-11-16 15,-34-11-7-15,-58 1-10 16,-61 3 15-16,-45 6 9 15,-26-10 9-15,8-15 0 0,-2-19 3 16,2-24 35 0,-24-1-4-16,-19-11-4 0,-33 2 0 15,-7 8-4-15,-103-6 31 16,-98 15-37-16,-113 23-12 16,-79 35-3-16,-42 48-5 15,-4 23 0-15,21 61-1 16,14 39 0-16,36 41 1 15,47 32 0-15,64 26-1 0,68 13 0 16,82-12 0 0,75-41-8-16,32-39 2 15,106-14-14-15,113-26 1 0,71-16 7 16,81-23 13 0,25-54 0-16,-10-12 0 15,0-52-44-15,-98 3-129 0,-66-4-401 16</inkml:trace>
  <inkml:trace contextRef="#ctx0" brushRef="#br0" timeOffset="62932.24">24550 13082 985 0,'0'0'344'0,"0"0"-171"15,0 0-73-15,0 0-65 16,0 0-34-16,0 0-1 16,0 0 62-16,-24 251-33 15,20-143-3-15,4 8 6 16,13-4-4-16,42-2-9 0,20-17 6 15,17-16 33 1,19-15 1-16,19-20 26 0,4-17 13 16,10-12-31-16,-8-13-45 15,-19 0-19-15,-21 0 18 16,-28-9-14-16,-25-11 11 16,-18 0-2-16,-15 1-14 15,-6-3-2-15,-4-1-52 16,0 0 0-16,0-5-107 15,-14 8-201-15,-1 1-440 0</inkml:trace>
  <inkml:trace contextRef="#ctx0" brushRef="#br0" timeOffset="63298.84">25458 13802 871 0,'0'0'337'15,"0"0"-227"-15,0 0-29 0,0 0 71 16,0 0-28-16,0 0-49 16,0 0-34-16,207 52-28 15,-164-10-12-15,-5 11 11 16,-9 12-11-16,-18 6 8 16,-11 2 4-16,0-2-3 15,-15-9 5-15,-23-16 3 16,-8-3-18-16,-40-24-2 15,14-13-199-15,1-6-646 0</inkml:trace>
  <inkml:trace contextRef="#ctx0" brushRef="#br0" timeOffset="63902.07">24183 13635 874 0,'0'0'171'16,"0"0"-41"-16,-40 199-17 15,27-93-38-15,4 10-2 16,9 5-9-16,0 8-34 16,0-3-11-16,12-8-5 15,19-14-13-15,9-17 5 16,17-20 45-16,15-20 70 16,24-14 32-16,19-16-28 0,21-12-59 15,13-5-21-15,5 0-22 16,-5 0-12-16,-13 0-11 15,-22-9 1-15,-21 2-1 16,-25 1-28-16,-25-4-27 16,-22 1 13-16,-17-8 0 15,-4 2-35-15,-4-5-11 16,-31-3 5-16,-8 1-35 16,-6-3-61-16,-9-11-99 15,11 8-47-15,11 2-403 0</inkml:trace>
  <inkml:trace contextRef="#ctx0" brushRef="#br0" timeOffset="64163.06">25254 14577 383 0,'0'0'265'15,"0"0"-45"-15,0 0-22 16,0 0-11-16,0 0-56 0,0 0-36 16,0 0-43-16,-18-8-37 15,50 8 18-15,11 17 94 16,18 2 3-16,10 3-17 15,0 0-33-15,-6 5-46 16,-12 1-18-16,-10 5-15 16,-18-1 7-16,-13 4-1 0,-12-4-6 15,0 0 7 1,-37 0 6-16,-9-4-7 16,-11-8-7-16,-1-7 0 0,2-6-53 15,10-7-79-15,3-4-77 16,13-23-26-1,17-1-510-15</inkml:trace>
  <inkml:trace contextRef="#ctx0" brushRef="#br0" timeOffset="64812.18">25558 13847 499 0,'0'0'411'0,"0"0"-166"16,0 0-70-16,0 0-11 0,0 0 95 16,0 0-120-16,0 0-139 15,-15-16-19-15,15 85 19 16,0 29 25-16,0 50 0 16,0 47 5-16,0 54 15 15,0-18-21-15,0-46-24 16,-17-7-5-16,2-82-200 15,0-12-619-15</inkml:trace>
  <inkml:trace contextRef="#ctx0" brushRef="#br0" timeOffset="68816.52">20091 17353 1664 0,'0'0'474'16,"0"0"-432"-16,0 0-42 15,0 0 0-15,307 25 11 16,-79-9 10-16,75 6-20 15,30-3 7-15,-8-2-1 0,-28-7-6 16,-44-10 9-16,-6 0-9 16,-15 0 9-16,-12-23 5 15,-13-19-14-15,-38-10 8 16,-41-2 9-16,-27 0 6 16,-17-8 24-16,14-21 12 15,8-20-16-15,16-19-11 16,-16-10-26-16,-10-7 1 15,-16-2-7-15,-27 1-1 16,-28-2 10-16,-25 1-2 16,-3 6-8-16,-59 9-1 0,-16 14 1 15,-21 16 0-15,-19 8 1 16,-8 12 8-16,-13 7-15 16,-6 6 12-16,-16 9-6 15,-33 1 2-15,-41 6-2 16,-55 11 0-16,-16 17 4 15,2 19-4-15,18 3 0 16,32 38-7-16,13 23 7 16,12 18-2-16,14 18 1 15,44 5-10-15,39-8 11 0,-1 34-9 16,30 37 9 0,20 21-1-16,34 24-15 0,49-19 4 15,93-22 5 1,61-5-4-16,63-19-8 0,48-24-5 15,23-42-81 1,-63-41-392-16,-39-29-530 0</inkml:trace>
  <inkml:trace contextRef="#ctx0" brushRef="#br0" timeOffset="70745.75">17009 16453 662 0,'0'0'952'16,"0"0"-761"-16,0 0-191 16,0 0-6-16,0 0 6 15,0 173 5-15,-7-83-5 16,0 5 2-16,-4 6-1 15,7-4 0-15,-2-11 7 0,6-12-7 16,0-10-1 0,0-15 0-16,0-14 0 0,0-13-1 15,0-13-105-15,10-9-97 16,8-19-43-16,3-15-344 0</inkml:trace>
  <inkml:trace contextRef="#ctx0" brushRef="#br0" timeOffset="70997">17391 16430 801 0,'0'0'238'0,"0"0"-10"16,0 0-107-16,0 0 43 16,0 0 5-16,0 0-147 15,0 0-10-15,7 9-12 0,-7 50 95 16,0 17-32-16,0 14-13 15,0 11-24-15,-10 4-11 16,-5 0-8-16,0-4-5 16,2-12 10-16,1-14-12 15,6-13-164 1,-1-19-61-16,4-13-153 0,-2-17-740 0</inkml:trace>
  <inkml:trace contextRef="#ctx0" brushRef="#br0" timeOffset="71380.42">16845 17237 841 0,'0'0'398'16,"0"0"-236"-16,0 0-113 16,0 0-34-16,0 0-4 0,0 0-2 15,0 0-2 1,14 129 14-16,0-89-10 0,1-4-9 15,6-10 11-15,4-4-7 16,6-13 10-16,13-4 4 16,5-5 14-16,9 0 22 15,2-26-21-15,4-13-17 16,-2-12-5-16,16-42-13 16,-17 12-71-16,-15 5-305 0</inkml:trace>
  <inkml:trace contextRef="#ctx0" brushRef="#br0" timeOffset="72122.78">16674 17702 1001 0,'0'0'198'0,"0"0"-77"16,0 0 11-16,291 0 135 16,-155-28-43-1,15-12-48-15,-2-10-86 0,-1-17 0 16,-13-15-20-16,-14-17 4 15,-13-17-15-15,-24-15-27 16,-19-10-7-16,-25-8-18 16,-30-2-1-16,-10 3-6 15,-32 7-4 1,-42 20 3-16,-31 14-15 0,-55 29-3 16,-51 44 11-16,-49 34-8 15,-15 68 15-15,47 28 0 0,62 14-9 16,35 33 10-1,30 44-1-15,23 24-17 0,20-5 6 16,58-52 0 0,15-63-13-16,81-17-16 0,80-9-2 15,96-27-5-15,49-29-70 16,-58-9-254-16,-56-41-422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8-27T16:49:18.4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20391 8308 0,'35'0'94,"-35"35"-63,0-17 219,17-18-235,-17 17-15,0 1 32,18-18-32,-18 35 15,0-17 1,18-18 15,-18-18-31,53-35 16,-36 53-16,71-88 15,18-35 1,53-18 0,-18 35 15,-53 18-15,-35 70-1,-17-17 1,-72 35 124</inkml:trace>
  <inkml:trace contextRef="#ctx0" brushRef="#br0" timeOffset="3725.44">22207 9525 0,'-17'0'16,"17"-18"-16,0 1 31,17 34 32,-17 1-48,18 0 1,-18 17-16,18-17 31,-18-1-31,35-17 16,0-17-1,36-36 1,-54 35-16,124-70 16,-17-36-1,35-17 1,-53 53-1,-18 53 1,-35-18 15,-53 35-15,17 18 0,-17 18 15</inkml:trace>
  <inkml:trace contextRef="#ctx0" brushRef="#br0" timeOffset="11905.14">4586 11130 0,'0'35'0,"18"-35"62,17 0-46,-17 0-1,17 0 1,88 0 0,-105 0-16,158-35 15,1 17 1,-142 1-16,53 17 16,142-18-1,-107-17 1,-35 35 15,-52 0-31,-1 0 0,18 0 16,-36 0-1,1 0 32,0 0-16</inkml:trace>
  <inkml:trace contextRef="#ctx0" brushRef="#br0" timeOffset="13693.84">17198 11307 0,'-18'0'16,"36"0"46,35-18-62,-36 18 16,1 0-16,88 0 16,53-18-1,105 1 1,-87-19 0,-19 36-1,-52 0 1,-35 0-1,-36 0 17,0 0-32,-17 0 31,0 0 0,-36 0 47</inkml:trace>
  <inkml:trace contextRef="#ctx0" brushRef="#br0" timeOffset="16300.21">29510 10336 0,'-35'0'16,"70"0"46,-18 0-62,-17-17 16,18 17-16,35 0 16,53-36-1,-71 36 1,36-35-1,-54 35 17,-17 35-17,-17-35 1,-1 36 0,-35 34-1,36-70-15,-19 71 16,-52 35-1,17-18 1,1 0 0,35-53 15,-1 1-15,72-72-1,-19 19 1,19-1-1,16 0 1,-16 36 0,17-18-1,-18 18 1,18-18 0,17-18-1,-34 0 1,34-34 15,-34 16-31,-1 1 31,-18 17-31</inkml:trace>
  <inkml:trace contextRef="#ctx0" brushRef="#br0" timeOffset="16837.16">30127 10760 0,'0'-18'15,"0"0"16,0 36 32,0 0-63,0-1 16,0 19-1,0-19 1,18 1-16,-1 35 15,1-36 1,17-17 0,-17-17-1,0-18-15,35 17 32,-53 0-32</inkml:trace>
  <inkml:trace contextRef="#ctx0" brushRef="#br0" timeOffset="17100.93">30215 10548 0,'-35'0'0,"17"0"31,1 0-31,17 18 16,-18-18-1,18 17 17,18-17-32,-1 0 31,-34 0 16</inkml:trace>
  <inkml:trace contextRef="#ctx0" brushRef="#br0" timeOffset="17750.09">28716 10125 0,'18'0'15,"-18"-18"1,0 36 31,0-1-47,17-17 16,-17 18-1,18 17 1</inkml:trace>
  <inkml:trace contextRef="#ctx0" brushRef="#br0" timeOffset="17903.09">28857 10019 0,'0'18'16,"0"-1"-16,0 1 15,0 17-15,35-35 16,-35 18-16</inkml:trace>
  <inkml:trace contextRef="#ctx0" brushRef="#br0" timeOffset="18267">30357 9596 0,'35'0'0,"-70"0"0,87 0 16,-52 17 31,18-17-47,-18 18 15,0 35 1,0-36-1</inkml:trace>
  <inkml:trace contextRef="#ctx0" brushRef="#br0" timeOffset="18417.48">30568 9543 0,'18'0'31,"-18"35"-31,0-17 15,0-1-15,17 71 16,1 53 0,-18-123-16</inkml:trace>
  <inkml:trace contextRef="#ctx0" brushRef="#br0" timeOffset="19033.79">31979 10019 0,'0'0'0,"0"-35"16,0 17-1,0 0 1,-35 18 0,17 0-1,-52 18 1,-36 0-1,18 52 1,17 1 0,36 17-1,35-18 1,35-17 0,1-17-16,52-19 15,18-17 16,17-53-31,0 18 32,-87 17-32</inkml:trace>
  <inkml:trace contextRef="#ctx0" brushRef="#br0" timeOffset="19269.37">31750 10301 0,'-35'18'16,"70"-36"-16,-106 36 0,54-1 0,-18 19 15,-1-36 1,72 0-16,-1 0 16,71-53-1,35 35 1,-53-35 15,-70 53-31</inkml:trace>
  <inkml:trace contextRef="#ctx0" brushRef="#br0" timeOffset="19533.74">32385 10319 0,'35'0'0,"-35"17"16,0 19 0,18-36-1,-18 17 1,0 19 0,0 16-1,18-16 1,-1 17-1,18-36 1</inkml:trace>
  <inkml:trace contextRef="#ctx0" brushRef="#br0" timeOffset="19689.05">32456 10283 0,'-18'0'0,"36"0"0,-36-35 0,0 35 15,18-17 1,0-1 0,0 0-1</inkml:trace>
  <inkml:trace contextRef="#ctx0" brushRef="#br0" timeOffset="20138.58">31203 10372 0,'0'0'16,"-17"0"0,17 17-16,-89 1 15,-34 35 17,17-18-17,35-17 1,36 17-1</inkml:trace>
  <inkml:trace contextRef="#ctx0" brushRef="#br0" timeOffset="20401.25">30868 10389 0,'-18'0'16,"1"18"-16,-19 0 15,19-18 1,-54 70 0,18 1-1,18-54 1,17 36 0,36-35-1,70 17 1,36 18-1,-18-18 1</inkml:trace>
  <inkml:trace contextRef="#ctx0" brushRef="#br0" timeOffset="26594.27">1834 12277 0,'0'0'0,"-17"0"0,-18 0 15,17 0 1,0 0-16,1 0 16,34 0 31,1 0-32,0-18-15,34 0 16,54-52-1,53 35 1,0-18 0,-71 35-1,-35 0 1,-18-17 0,-70 35 15,17 0-31,1 0 15,-36 0 17,35 0-32,0 0 0,1-18 31,-36 18-15,35-17-1,-35 17 1,36 0-1,-1 0 1,36 17 15,70-17-15,0 0 0,18 0-1,-53 0 1,-36 0-16,36 18 31,-53 17-31,-53 18 31,-35 18-15,18-1 0,70-52-16,-36 35 0</inkml:trace>
  <inkml:trace contextRef="#ctx0" brushRef="#br0" timeOffset="28550.48">2028 13864 0,'18'0'16,"-36"35"31,1-17-16,17 0-31,-18-1 0,-17 54 16,17-1-1,18 19 1,0-72-16,0 54 16,18 35-1,17-89 1,0 36-1,36-35 17,-53 0-32,-1 17 31,-17 53-15,0 0-1,0-70-15,-17 70 16,17 71-1,17-106 1,36 70 0,18-35-1,-54 18 1,1 53 0,-36 53 15,18-124-31,18 18 15,141-53 1,88-124 15,-53-17-31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13T16:28:22.688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24832 8224 1137 0,'0'0'668'15,"0"0"-337"-15,0 0-220 16,0 0-83-16,0 0-28 0,0 0-28 15,-7 83 14-15,4-21 13 16,3 8 2-16,-3 4 3 16,3-6-4-16,0-8 0 15,0-8 1-15,0-13-1 16,0-7 1-16,0-14 5 16,0-9-6-16,0-2 7 15,0-7 2-15,0 0 20 16,0-7 8-16,0-23 3 15,0-20-28-15,0-6-3 16,0-13 7-16,6 0 10 16,9-2-1-16,7 3-4 15,9 6 2-15,9 7-23 16,3 12 0-16,3 13-1 16,-4 11-6-16,-2 15-7 15,-7 4 1-15,-8 4-6 0,-9 29 4 16,-11 8-8-16,-5 14 1 15,-8 2-9-15,-30 0-9 16,-9-1 9-16,-4-7-16 16,5-12 26-16,8-10 21 15,16-11-8-15,7-10 8 16,15-3 7-16,0-3 6 16,0 0-13-16,0 4-4 15,18 1-34-15,14 8 38 16,4 9 6-16,7 5-5 15,0 5 1-15,-4 0-1 0,-6-3-1 16,-9-1 0-16,-5-5 1 16,-6-3-1-1,-1-11-10-15,-6-9-155 0,-3 0-308 16,-3-16-147-16</inkml:trace>
  <inkml:trace contextRef="#ctx0" brushRef="#br0" timeOffset="299.39">25332 7873 932 0,'0'0'597'0,"0"0"-491"16,0 0-86-1,0 0-20-15,0 0-1 0,0 0 0 16,0 0-14-16,133 46-4 15,-123-12-5-15,-10 9 23 16,0 1 1-16,0-1 0 16,0-6 11-16,-10-4-5 15,3-14 7-15,2-7 27 16,5-5 46-16,0-7 22 16,8 0-28-16,31 0-31 15,19 0-29-15,24-3-20 16,-10-4-159-16,-19 1-457 0</inkml:trace>
  <inkml:trace contextRef="#ctx0" brushRef="#br0" timeOffset="767.27">23951 8005 1416 0,'0'0'593'0,"0"0"-483"0,0 0-60 16,0 0-16-16,0 0-34 15,0 0-9 1,0 0-1-16,-12 58 10 0,12-26 0 16,0-1 12-16,0-4-12 15,5-8-6-15,8-7-42 16,6-8-77-16,2-4-52 16,4 0-29-16,6-19-40 15,-1-12 17-15,-8-9-16 16,-6 2 129-16,-4-1 116 15,-5 10 163-15,-7 11 92 16,0 6-13-16,0 10-2 0,0 2-123 16,0 0-117-1,0 0-3-15,0 23-6 16,0 12 3-16,6 23-13 0,16-10-228 16,8-9-333-16</inkml:trace>
  <inkml:trace contextRef="#ctx0" brushRef="#br0" timeOffset="1082.46">26305 7681 179 0,'0'0'1536'0,"0"0"-1236"16,0 0-221-16,0 0-70 15,0 0-9-15,0 0-32 16,0 0 32-16,-19 87 3 15,11-46-3-15,1-2-14 16,7-1-179-16,0-8-90 16,7-14-220-16</inkml:trace>
  <inkml:trace contextRef="#ctx0" brushRef="#br0" timeOffset="1240.61">26500 7722 1122 0,'0'0'303'0,"0"0"-242"16,0 0-39-16,0 0-6 16,-21 173-2-16,-11-47-3 15,4-16-11-15,-9-10-165 0</inkml:trace>
  <inkml:trace contextRef="#ctx0" brushRef="#br0" timeOffset="2989.58">23234 9543 1211 0,'0'0'485'15,"0"0"-390"-15,0 0 78 0,0 0 15 16,0 0-69 0,0 0-74-16,0 0-10 0,-15 0-19 15,15 0-16-15,15 0-10 16,34 0-6-16,29 0 16 16,23-3 9-16,13-3 0 15,1-1 8-15,-13 5-9 16,-15-5-2-16,-23 4-5 15,-17 1 0-15,-23 2 0 16,-10-4 7-16,-14 4-8 16,0 0-14-16,-4-3-44 15,-60 3-78-15,7 0-184 16,-4-3-190-16</inkml:trace>
  <inkml:trace contextRef="#ctx0" brushRef="#br0" timeOffset="3409.46">23626 9211 682 0,'0'0'651'0,"0"0"-506"16,0 0-126-16,0 0-10 15,0 0 1-15,0 0 19 16,-182 122-1-16,111-72-11 16,-1-1 7-16,14-4 2 0,9-13 4 15,12-10 40-15,21-5 14 16,4-15 9-16,9 2 20 16,3-4-6-16,0 0-23 15,0 0-24-15,15 0-46 16,13 0-5-16,12 0-7 15,9 0-2-15,1 0-1 16,-4 0 0-16,-2 19 0 16,-10 10-14-16,-4-1-36 15,-5 5-45-15,-4-2-61 16,1-4-139-16,-5-8-68 16,-6-10-682-16</inkml:trace>
  <inkml:trace contextRef="#ctx0" brushRef="#br0" timeOffset="3586.97">23441 9251 1136 0,'0'0'401'15,"0"0"-312"-15,0 0-89 16,0 0 0-16,0 0 12 15,0 165 13-15,0-78-6 16,0 51-7-16,0-21-12 16,0-17-165-16</inkml:trace>
  <inkml:trace contextRef="#ctx0" brushRef="#br0" timeOffset="5932.84">18894 1990 1435 0,'0'0'495'16,"0"0"-290"-16,0 0-39 16,0 0-45-16,0 0-36 15,0 0-42-15,0-48-43 16,0 48-7-16,0 6-13 15,0 29-8-15,0 19 18 16,-4 20 10-16,-2 17 0 16,-1 5 0-16,2 4 0 15,2-11 0-15,3-2 6 16,0-9-5 0,0-12-1-16,0-4-2 0,0-10-63 15,0-15-104-15,0-10-106 16,0-17-263-16,3-10-161 0</inkml:trace>
  <inkml:trace contextRef="#ctx0" brushRef="#br0" timeOffset="6396.35">18877 1994 1160 0,'0'0'340'15,"0"0"-172"-15,0 0-17 16,0 0-82-16,0 0-46 16,0 0-23-16,0 0-1 15,224-55 0-15,-173 64-22 0,-16 21-68 16,-14-1-19 0,-17 8 3-16,-4 2-13 0,-10 0 22 15,-37 2 85-15,-14 0 13 16,-4-2 1-16,2-7 0 15,9-5 6-15,19-11 28 16,17-7 24-16,11-6 49 16,7-3 40-16,0 0-34 15,0 0-51-15,17 0-12 16,16 0-27-16,5 0-23 16,8 0 6-16,6 0-7 15,-9 0-6-15,-5 7 4 16,-13 13-37-16,-7 5-48 0,-11 0 22 15,-7 0 22-15,0 0 23 16,0-8-3-16,-17 3 16 16,-13-6 7-16,-8-5 7 15,-8-2 34-15,3-7-41 16,0 0-7-16,6 0-82 16,12-7-137-16,12-9-415 0</inkml:trace>
  <inkml:trace contextRef="#ctx0" brushRef="#br0" timeOffset="6712.41">19308 2389 1031 0,'0'0'300'0,"0"0"-226"15,0 0-73-15,0 0 0 16,0 0-1-16,0 0-1 15,0 0 1-15,-17 141-6 16,17-116 3-16,17-1 3 16,19-12 11-16,7-8 4 15,4-4-2-15,-1 0-5 16,0-7 1-16,-6-20 1 16,-15-4 19-16,-12-2 98 15,-8 5 86-15,-5-1-71 16,0 3-12-16,-11 3-75 15,-14 11-43-15,-3 6-12 0,-27 6-75 16,9 6-151 0,7 16-315-16</inkml:trace>
  <inkml:trace contextRef="#ctx0" brushRef="#br0" timeOffset="7056.67">19965 2668 1330 0,'0'0'389'16,"0"0"-310"-16,0 0-79 16,0 0-33-16,0 0 32 15,0 0 1-15,0 0 0 16,-154 186 0-16,116-137-32 0,5-15-252 0</inkml:trace>
  <inkml:trace contextRef="#ctx0" brushRef="#br0" timeOffset="7630.13">20976 2115 1676 0,'0'0'476'0,"0"0"-376"15,0 0 37 1,0 0-30-16,0 0-62 0,0 0-45 16,0 0-15-16,-4 7-22 15,4 41 9-15,0 13 28 16,0 17 0-16,0 4 0 15,0-1 2-15,0-1 5 16,0-6 1-16,0-7-7 16,0-8 1-16,0-11-2 15,4-9-85-15,7-11-97 16,14-14-43-16,0-12-168 16,-7-2-340-16</inkml:trace>
  <inkml:trace contextRef="#ctx0" brushRef="#br0" timeOffset="8112.61">20852 1939 1061 0,'0'0'570'15,"0"0"-391"-15,0 0-84 16,0 0-51-16,0 0 2 15,210-87-32-15,-139 87-5 16,-6 0-9-16,-16 0-10 0,-9 13 4 16,-18 11-22-16,-12 6-23 15,-10 2-50-15,0 4 1 16,-22 2 60-16,-21-2 40 16,0-1 20-16,2-2-13 15,1-8 15-15,15-9-15 16,10-7 4-16,8-6-11 15,7 1 0-15,0-4 1 16,0 0 0-16,7 0 17 16,18 0-9-16,11 0 7 15,7 0-3-15,7 2-12 16,0 10 1-16,-7 0-2 16,-3 7 0-16,-16 0-1 15,-7 6-6-15,-5 2-22 16,-12-6-19-16,0 7 8 0,0-10 1 15,-22 2 27-15,-9-8 12 16,-9 1 15-16,-10-4 0 16,-4-1-15-16,-9-8-35 15,8 0-122-15,17 0-344 16</inkml:trace>
  <inkml:trace contextRef="#ctx0" brushRef="#br0" timeOffset="8574.02">21676 2520 1234 0,'0'0'603'0,"0"0"-405"15,0 0-27-15,0 0-86 16,0 0-83-16,0 0-2 16,0 0-34-16,0 59 28 15,0-2 6-15,-3 13 0 16,-33 50 0-16,4-22-158 15,-1-11-582-15</inkml:trace>
  <inkml:trace contextRef="#ctx0" brushRef="#br0" timeOffset="9844.46">17713 3834 1175 0,'0'0'568'0,"0"0"-438"15,0 0-5-15,0 0 63 16,0 0-50-16,0 0-78 16,0 0-29-16,192-173-18 15,-103 112 20-15,7-4-5 16,5 0-4-16,-8 6-12 16,-15 4 4-16,-14 12-14 15,-20 12 5-15,-16 12-5 0,-13 5-1 16,-9 9 1-16,-6 0-2 15,0 5-6-15,0 0-58 16,0 0-118-16,-18 5-163 16,0 11-7-1,-2 0-170-15</inkml:trace>
  <inkml:trace contextRef="#ctx0" brushRef="#br0" timeOffset="10171.48">18198 3208 725 0,'0'0'522'15,"0"0"-390"-15,0 0 27 16,0 0 85-16,0 0-74 16,0 0-92-16,0 0-53 15,40-28-24-15,3 21 0 16,13-7-1-16,12 2 1 15,6-4-1-15,3 0 6 16,-9-1-6-16,-15 7 0 16,-14 1 1-16,-14 5-2 15,-12 4-4-15,-4 0-17 16,-9 0 5-16,0 23-17 16,0 13-2-16,0 5 9 15,-22 14 27-15,1 4 8 0,-7 21-8 16,6-9-184-1,10-20-172-15</inkml:trace>
  <inkml:trace contextRef="#ctx0" brushRef="#br0" timeOffset="10742.43">21012 4105 1151 0,'0'0'625'16,"0"0"-484"-16,0 0-60 16,0 0 109-16,0 0-9 15,0 0-74-15,0 0-42 16,4-10-10-16,10-14-15 16,0-4 4-16,4-10-19 15,3-7 6-15,1-7-10 16,3-7-13-16,-4 0-1 15,4-3-2-15,-3 7-5 16,-9 10-12-16,-5 13-19 16,-8 13 2-16,0 10-24 0,0 5-63 15,-25 4-105 1,-8 0-318-16,-5 0-136 0</inkml:trace>
  <inkml:trace contextRef="#ctx0" brushRef="#br0" timeOffset="11042.05">20865 3793 530 0,'0'0'357'0,"0"0"-149"0,0 0-27 16,0 0 38-16,0 0 60 16,0 0-129-16,0 0-103 15,98-52-22-15,-57 21 15 16,2-8 26-16,3-4 8 0,-3-4-18 15,1-5 3-15,-5 0-17 16,-4 5-8-16,-5 7 7 16,-14 12-15-16,-1 12 26 15,-8 7 6-15,1 9-38 16,6 0-20-16,4 0-28 16,18 32 14-16,17 16 14 15,12 10 0-15,49 26 0 16,-18-18-165-16,-10-18-533 0</inkml:trace>
  <inkml:trace contextRef="#ctx0" brushRef="#br0" timeOffset="13422.22">23822 2204 1066 0,'0'0'372'15,"0"0"-155"-15,0 0-14 16,0 0-23-16,0 0-52 0,0 0-63 16,0-18-30-1,-10 14-24-15,-5-2-10 0,-10 3 3 16,-15 0 5-1,-6 3-18-15,-11 0 16 0,-1 0-7 16,2 0 0-16,6 12-7 16,11 6 6-16,7-3 1 15,11 1-11-15,6 0-2 16,8 0-6-16,4-4 10 16,3-1-7-16,0-4-2 15,0-2 5-15,0 2 12 16,0-1-7-16,0 6 8 15,0 2 0-15,0 1 0 16,0 6 1-16,0 0 0 16,0 6 5-16,0 5-6 15,0 0 0-15,3 10 1 0,4 3-1 16,-1 3 0-16,6 4-1 16,-9-1 1-16,4 3 1 15,1 1 1-15,-1 0-2 16,-1-5 1-16,-2 3-1 15,1-5 3-15,-2-7-2 16,0-5-1-16,1-4 0 16,-1-11 2-16,0-5-1 15,-3-5-1-15,4-4 0 16,1-1-13-16,5-3 6 16,8 4 7-16,10-2 6 15,22 2 9-15,67-1-15 16,-6-3-74-16,-3-3-427 0</inkml:trace>
  <inkml:trace contextRef="#ctx0" brushRef="#br0" timeOffset="14458.64">26200 1856 766 0,'0'0'717'15,"0"0"-567"-15,0 0-13 16,0 0 2-16,0 0-38 15,0 0-73-15,0 0-21 16,129-40-7-16,-79 30 1 16,-3 1-1-16,-8 0 10 15,-7 2-9-15,-14 1 5 16,-5 3-5-16,-5-1 12 16,-8 1 12-16,0 3 8 15,0 0 7-15,0 0-11 16,0 0-17-16,0 0-12 15,0 0-9-15,4 0-18 0,-1 10-4 16,4 21 16 0,1 12 14-16,2 10 0 0,2 12-6 15,-6 10 7-15,4 7 0 16,-2-2 7-16,-4 5-2 16,2-5-5-16,-2-5 6 15,4-8-6-15,2-6 1 16,0-7-1-16,5-5 1 15,0-6 0-15,-5 0-1 16,4-4 1-16,-4-4-1 16,-6-1 0-16,1 3 6 15,-5-3-6-15,0 3-31 16,0-10 31-16,0 0 1 16,0-7-1-16,0-4 0 15,0-4-15-15,-12-5-1 16,-9-2 4-16,-11-1 12 15,-23-1 18-15,-16-3 13 0,-75 0-31 16,17 0-25-16,5-16-459 16</inkml:trace>
  <inkml:trace contextRef="#ctx0" brushRef="#br0" timeOffset="16021.59">18383 1347 841 0,'0'0'409'16,"0"0"-206"-16,0 0-100 15,0 0 40-15,0 0-25 16,0 0-76-16,0 0-42 16,0 0-25-16,0 0-6 15,0 10 6-15,0 10 16 16,4 2 8-16,-1 0 2 15,2-3-1-15,2-2 0 0,-1-8-5 16,9-2 5-16,7-7 16 16,9 0 5-16,24 0 2 15,16-30 9-15,22-11-32 16,10-11-8 0,51-28-120-16,-30 9-110 0,-13 13-892 15</inkml:trace>
  <inkml:trace contextRef="#ctx0" brushRef="#br0" timeOffset="17569.9">23979 2789 1084 0,'0'0'319'15,"0"0"-210"-15,0 0 19 16,0 0 45-16,0 0-98 0,0 0-61 15,0 0-13 1,65-3 4-16,-19 0 3 0,15 0-8 16,-1 0 7-1,-2-1 2-15,-12 2-7 0,-18-1 10 16,-13 3-11-16,-11 0 7 16,-4 0 3-16,0 0-11 15,0 0-18-15,-12 0 7 16,-1 0 10-16,-2 0-14 15,15 0-197-15,0 0-42 16,0 0-541-16</inkml:trace>
  <inkml:trace contextRef="#ctx0" brushRef="#br0" timeOffset="17995.06">25947 2684 1217 0,'0'0'342'15,"0"0"-192"-15,0 0 15 16,0 0 18-16,0 0-68 16,0 0-68-16,0 0-26 0,0 0 16 15,3 0 2 1,15 0 8-16,7 0-22 0,15-7-7 15,16-2-6-15,15-5-12 16,6 5 0-16,-3 0-3 16,-14-1 3-16,-9 7 0 15,-23 3-40-15,-24 0-217 16,-4 0-333-16,0 0-267 0</inkml:trace>
  <inkml:trace contextRef="#ctx0" brushRef="#br0" timeOffset="20574.02">25072 3488 251 0,'0'0'319'0,"0"0"-59"15,0 0-42-15,0 0 8 16,0 0-26-16,0 0-11 16,0 0-1-16,0 0-39 15,0 0-31-15,0 0-9 16,0 0-38-16,0 0-35 15,0 0-20-15,0 0-16 16,0 0-12-16,-3 0-10 16,-2 0-6-16,2 9-6 0,-1 16 32 15,-2 12 2 1,-6 4 0-16,5 4 0 0,-3-1 0 16,2 2 6-1,2-5-6-15,2-5 0 16,1-3 0-16,0-8 0 0,-2-6 1 15,5-6-1-15,0-4 1 16,0-3-7-16,0-6 4 16,0 3 1-16,0-3-8 15,0 0-1-15,0 0 10 16,0 0 0-16,0 0 1 16,0 0 4-16,0 0-5 15,0 0-1-15,0 0-17 16,0 0-57-16,0 0-67 0,0 0-28 15,0-9-104 1,0-10-331-16</inkml:trace>
  <inkml:trace contextRef="#ctx0" brushRef="#br0" timeOffset="20873.09">25001 3571 730 0,'0'0'353'15,"0"0"-174"-15,0 0-70 16,0 0-51-16,0 0-36 16,0 0-12-16,0 0-9 0,210-19 0 15,-167 22-1 1,-11 17 0-16,-7 8-8 0,-14 8-3 16,-11 5 1-1,0 5 9-15,-36 2-8 0,-11-7 9 16,-6 0 16-1,-4-5 4-15,0-8-2 0,11-4-7 16,6-11 1-16,9-7 4 16,12-6-1-16,8 0 8 15,11-32-23-15,5-7-260 16,20 1-375-16</inkml:trace>
  <inkml:trace contextRef="#ctx0" brushRef="#br0" timeOffset="21209.95">25433 3612 1054 0,'0'0'245'0,"0"0"-209"16,0 0-27-16,0 0 10 16,0 0 10-16,0 0-22 15,0 171 0-15,0-135 2 16,0-8-8-16,10-1-1 15,12-9 9-15,6-8 4 16,5-4 47-16,2-6 14 16,5 0 9-16,-6 0-18 15,-4-19 51-15,-8-7-22 16,-12-10-39-16,-7-1-10 16,-3-9-20-16,0 1-23 15,-22 4-1-15,-16 8-1 0,-8 11 5 16,0 9-5-1,-6 13-76-15,6 0-113 0,-1 10-30 16,16 18-96 0,13-1-331-16</inkml:trace>
  <inkml:trace contextRef="#ctx0" brushRef="#br0" timeOffset="22745.54">25132 2876 722 0,'0'0'264'16,"0"0"-119"-16,0 0-12 16,0 0-7-16,0 0-55 15,0 0-53-15,0 0-18 16,15 0-21-16,6 0 21 15,1 0 11-15,3 0-1 16,-1 0 1-16,-5-7 4 16,-1 2 7-16,-8-2 2 15,-4-6 27-15,-1-2 3 0,-5-4-13 16,0-5-9-16,0-1-11 16,0 0-10-16,-18 1 30 15,0 5-31-15,-7 7 4 16,-3 6-14-16,-5 6-18 15,-2 0 6-15,-1 2-2 16,1 27 1-16,2 4 5 16,11 5-6-16,9-2-17 15,10-1 3-15,3-2-14 16,0-5 29-16,10-6 0 0,18-9 11 16,5-3 2-1,2-6 9-15,1-4 10 0,-4 0 15 16,-8-7 27-16,-2-13 37 15,-7-5-2-15,-9-5-16 16,-6 5 9-16,0-3-46 16,0 8-29-16,0 3-12 15,-6 11-2-15,-9 3-5 16,2 3-6-16,-6 0-10 16,5 0 8-16,-5 19-18 15,9 1-22-15,7-1-30 16,3-3-17-16,0-3 43 15,0-4 25-15,0-6 7 16,0 2 25-16,10-5 15 16,2 0 11-16,-2 0 29 0,1 0-6 15,-4-17 10-15,-4-3-3 16,-3-1-2-16,0 1-40 16,0 0-14-16,0 8 9 15,-7 5-9-15,-4 7-9 16,-2 0-15-16,-9 0 3 15,1 16 0-15,2 7-14 16,4 6-56-16,12-7-20 16,3 0-23-16,0-4 55 15,12-6 46-15,13-3 33 16,9-5 4-16,3-4 18 16,-1 0 1-16,-8 0 22 15,-6 0 35-15,-9-13 8 16,-10-3 10-16,-3-1-31 0,0-2-40 15,0 6-20-15,-16 4-7 16,-9 3-20-16,-5 6 2 16,-1 0-27-16,-6 9-64 15,6 32-66-15,9-5-130 16,16-4-273-16</inkml:trace>
  <inkml:trace contextRef="#ctx0" brushRef="#br0" timeOffset="24573">17905 1665 449 0,'0'0'371'0,"0"0"-138"16,0 0-93-16,0 0-53 15,0 0-16-15,0 0-33 16,0 0-18-16,-10 0-18 16,10 6-2-16,0 4-16 15,0 7 3-15,0 2 13 16,0 9 0-16,0 6 0 0,0 3-12 15,6 8 5 1,16 8-11-16,14 6 17 0,11 12 1 16,9 3 19-1,15 10 3-15,12-3-5 0,10-7-4 16,15-10-12-16,12-13 32 16,13-15-5-16,13-17 39 15,8-13 3-15,3-6 10 16,-8 0 9-16,-10-19-4 15,-18-21-11-15,-13-8-5 16,-12-15 25-16,-10-20 0 16,-11-21-32-16,-7-11-31 15,-14-14-17-15,-16-3-13 16,-13 3 10-16,-16 11-10 16,-9 11 12-16,-4 18-13 15,-36 15 0-15,-18 15 8 16,-19 15-8-16,-23 15 12 0,-54 19-12 15,-56 10-6-15,-44 49 6 16,14 22-6-16,45 9-9 16,56 0 14-16,9 30-12 15,-27 57 8-15,-7 71 4 16,18 2-6-16,67-43 1 16,54-62-16-16,25-52-10 15,50 3-14-15,42 1-1 16,66 3 29-16,85-22 17 15,67-39 0-15,20-29-43 16,-77-4-316-16,-79-37-572 0</inkml:trace>
  <inkml:trace contextRef="#ctx0" brushRef="#br0" timeOffset="25439.55">22187 2716 620 0,'0'0'580'0,"0"0"-472"0,0 0-75 16,0 0-7-16,170-186 108 15,-137 122-41-15,-14-16-28 16,-13-17-24-16,-6-6-39 16,-18-5 15-16,-38-3-15 15,-24 15 2-15,-26 13-4 16,-51 12 0-16,-68 25-12 15,-72 37 11-15,-14 12 0 16,44 49 1-16,70 16-1 16,91 3-9-16,5 40 1 15,15 12 3-15,11 28-18 16,19 18 9-16,56-24 9 16,13 9 6-16,105-6-16 0,100-13 16 15,104-32 16-15,45-36-5 16,16-47 1-16,-34-20-12 15,-117-32-164-15,-53-6-484 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6:21:5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0 144,'0'0'20,"0"0"25,0 0-27,0 0-37,0 0-31,0 0 13,0 0-3,0 0 10,0 0-13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8-27T16:49:54.9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7990 10566 0,'18'0'47,"0"0"-47,-18-18 0,88-17 31,18-1-15,35 19-1,-71-18 1,-70 70 0</inkml:trace>
  <inkml:trace contextRef="#ctx0" brushRef="#br0" timeOffset="141.44">8132 10636 0,'-106'88'15,"88"-70"1,18 0-1,106-18 1,35-36 0,-35-16-1</inkml:trace>
  <inkml:trace contextRef="#ctx0" brushRef="#br0" timeOffset="3010.8">18944 4604 0,'0'35'63,"0"-17"-48,0-1 1,18-17-16,-18 18 16,17 35-1,-17-36-15,36 1 16,-19-18 0,19-35-1,52-36 1,35-35-1,-17 18 1,0 0 0,-53 18 15,-35 52-15,-1 18-1,-17 18 1,0-1-1,18 18 1,-36-35 15</inkml:trace>
  <inkml:trace contextRef="#ctx0" brushRef="#br0" timeOffset="10617.7">11571 7426 0,'0'-18'15,"-18"18"1,18-17-16,0-1 15,-17 18 17,17-35-32,17 35 47,1 0-47,35-36 15,-35 36 1,70-17-1,-35-18-15,35 17 0,35 0 32,-70 18-32,-17 0 31,-36 36-15,-71 34-1,18 18 1,-70 1-1,34-1 1,37-18 0,52-52-1,0 0 1,52-71 0,72-18-1,-1 18 16,-34 36-31,-19-1 32,-52 36-32</inkml:trace>
  <inkml:trace contextRef="#ctx0" brushRef="#br0" timeOffset="27785.79">15681 11800 0,'0'0'0,"18"0"16,-18-17-1,17-19 1,54-16 0,-71 16-16,53-17 15,-18-88 1,-17 35-1,-18 1 1,-18 34 0,0 18-1,1 53-15,-36-18 16</inkml:trace>
  <inkml:trace contextRef="#ctx0" brushRef="#br0" timeOffset="28084.6">15628 11271 0,'0'18'15,"35"-18"17,-35-18-17,53-35 1,35-35-1,-17 0 1,-53 70-16,17-17 16,-17-18-1,-1 71 1,1 52 0,17-52-16,18 52 15,18 1 16,-54-53-31,54-1 0</inkml:trace>
  <inkml:trace contextRef="#ctx0" brushRef="#br0" timeOffset="44034.71">10689 10636 0,'0'18'0,"-17"-18"47,-1 0 0,36-18-16,-1-17-15,-17 17-1,35 1-15,18-54 0,-17 53 16,17-52-16,17-1 31,1 18-15,-54 18 0,1 35-16,-18 35 31,35-35-31,-35 18 15,-35 17 1,0 54 0,-36-1-1,71-53-15,-18 0 16,-34 18 0,34-17-1,0-19 16,18 18-15,-17-17 0,-19 17-1,36 1 1,0-72 31,0 19-47,36-1 15,17-70 1,17 0 0,1 17-1,-36 36 1,0 0-16</inkml:trace>
  <inkml:trace contextRef="#ctx0" brushRef="#br0" timeOffset="46421.04">20832 9243 0,'35'0'16,"-18"0"-1,1 0-15,0 0 16,17 0-16,88-53 16,-34 35-1,52-17 16,-53 0-31,-35 35 32,-18 0-17,-70 0 17,0 35-17</inkml:trace>
  <inkml:trace contextRef="#ctx0" brushRef="#br0" timeOffset="46734.3">20726 9419 0,'17'0'15,"19"0"1,-19-17-16,1 17 0,88-53 16,52 17 15,72-34-15,-124 17-1,17 35 1,-123 1-16,71-1 15,-54 18 1</inkml:trace>
  <inkml:trace contextRef="#ctx0" brushRef="#br0" timeOffset="60218.71">24500 10936 0,'0'-18'0,"-17"-34"15,17 34 1,-36 0 0,36 36-1,0 0 1,0 70 0,0-53-16,36 106 15,-19-17 1,-17-71-1,-17-1-15</inkml:trace>
  <inkml:trace contextRef="#ctx0" brushRef="#br0" timeOffset="60569.43">24412 11271 0,'0'-53'0,"0"106"0,-17-229 16,17 123-1,0 0-15,35-35 31,35 17-31,1 89 32,-36 52-17,-35 19 1,-17 34 0,-36-52-1,35-54-15,-17-17 16,52-17 15,54 17-15,-18 17-1,17 19 1,-17-1 0,-17-17-1</inkml:trace>
  <inkml:trace contextRef="#ctx0" brushRef="#br0" timeOffset="60868.31">24606 10777 0,'0'-17'0,"0"34"0,0-52 16,0-53-1,0 70-15,0-70 16,53 17-1,-18 19 1,18 87 0,-35 18-1,-36 35 1,-17 35 0,35-70-1,0 0 1,71-53-1,70-53 17,-124 36-32</inkml:trace>
  <inkml:trace contextRef="#ctx0" brushRef="#br0" timeOffset="61888.01">25594 10777 0,'0'-17'16,"35"17"-16,-35-18 15,0 36 32,-35-1-31,17 36-1,-70 53 1,18-18 0,34-17-1,19-36 1,17 0 0,17-35-1,54-35 1,35 0-1,17-18 1,-88 53 0,18-18-1,-17 18-15</inkml:trace>
  <inkml:trace contextRef="#ctx0" brushRef="#br0" timeOffset="63003.11">26158 10742 0,'0'18'16,"0"-36"0,0 0-1,18 18 1,-18-35-16,0 18 15,0-54-15,0-17 32,0 70-17,0 0 1,0 36 0,18 35-1,-1 35 1,-17 0-1,53 18 1,-35-35 0</inkml:trace>
  <inkml:trace contextRef="#ctx0" brushRef="#br0" timeOffset="63185.95">26176 11095 0,'0'0'0,"-18"17"0,-17-17 16,70 0 15,-35-17-31,36-1 16,140-52 0,18-19-1,-141 72 1</inkml:trace>
  <inkml:trace contextRef="#ctx0" brushRef="#br0" timeOffset="88685.75">12241 9349 0,'0'0'0,"-17"-18"31,17 0-31,-36 18 16,36-35 0,36 35-1,-36 35-15</inkml:trace>
  <inkml:trace contextRef="#ctx0" brushRef="#br0" timeOffset="88885.97">12488 9454 0,'0'0'0,"18"53"15,-18-35 16,18-18-15,-1-18 0,19 18-1,-36-17-15</inkml:trace>
  <inkml:trace contextRef="#ctx0" brushRef="#br0" timeOffset="89619.08">12259 9613 0,'-18'0'16,"36"0"47,-18-17-48,18 17 1,17-18-1,-17-17-15,-18 17 16</inkml:trace>
  <inkml:trace contextRef="#ctx0" brushRef="#br0" timeOffset="89884.74">12312 9525 0,'0'-18'15,"-35"18"17,35 18-17,0 0-15,0 35 16,35 17-1,-17-35 1,-1-17 15</inkml:trace>
  <inkml:trace contextRef="#ctx0" brushRef="#br0" timeOffset="90191.24">12418 9419 0,'-18'0'16,"18"-17"0,18-19-1,-18 19 1,17 17 0,1 0-1,-18-18-15</inkml:trace>
  <inkml:trace contextRef="#ctx0" brushRef="#br0" timeOffset="91002.59">12788 8520 0,'0'17'47,"0"1"-32,0-1-15,0 19 16,0-1-1,0-17-15,0 17 16,0-17-16,0-18 31,0-53-15,0 0 0,0 0-1,0 35 1,18 18-1,17 71 17,0-18-17,36 17 1,-36-52 0,36-53-1,-71-71 1,0 35-1,-18 54-15,-35-107 16,36 106 0,-1 18-1</inkml:trace>
  <inkml:trace contextRef="#ctx0" brushRef="#br0" timeOffset="91756.85">12665 11130 0,'0'-18'0,"-36"18"0,19-17 31,17 34-15,0 1-1,0 17 1,17-17-1,19 17 1,-19 1 0,1-72-1</inkml:trace>
  <inkml:trace contextRef="#ctx0" brushRef="#br0" timeOffset="91902.6">12594 10954 0,'0'-18'0,"-17"0"15,-19 1 17,19 17-17,34 17 1,36 1-16</inkml:trace>
  <inkml:trace contextRef="#ctx0" brushRef="#br0" timeOffset="92068.53">12876 11112 0,'18'18'0,"17"17"15,-17-35 17,0 0-17,-18-35-15</inkml:trace>
  <inkml:trace contextRef="#ctx0" brushRef="#br0" timeOffset="92191.28">12929 11095 0,'-35'-18'16,"17"18"15,36-53-15,17 53-16,1-17 15,34-1 1</inkml:trace>
  <inkml:trace contextRef="#ctx0" brushRef="#br0" timeOffset="93019.75">13123 10901 0,'-17'0'94,"17"17"31,0-34-47,0 34 47,0 1-109,0 0-1,0 17-15,17-17 16,-17 52-1,18-17 1,-18 0 0,18-35-1</inkml:trace>
  <inkml:trace contextRef="#ctx0" brushRef="#br0" timeOffset="93869.9">12418 10301 0,'0'-18'0,"0"36"0,-18-71 0,18 36 16,-35-1 0,35 36-1,0-1 1,35 36-1,-35-35 1,0-1 0,0-34 15,0-1-31,0-35 16,-35 0-1,35 0 1,35 53-1,0 18 1,36 35 0,-36-18-1,18-35 1,-35-35 0,-18-36-1,-18-17 1,-35 18 15,18 34-15</inkml:trace>
  <inkml:trace contextRef="#ctx0" brushRef="#br0" timeOffset="-82403.64">15452 7990 0,'0'-35'15,"0"17"1,0 1-1,0 34 48,0 1-63,0 17 16,-18 1-16,0 52 15,18-35 1,-17 53-16,17-18 15,-36 18 1,19-18 15,-1-35-15,18-89 15,-17 19-15,-19-54-1,19 36 1,-1-18 0,18 18-1,-18 17 1,36 18 0,-18 18-1,0-1 1,18 36-16,-1 0 15,19 35 1,-1-35 15,35-35-15,-34-36 0,17-52-1,-18-18 1,18-1-1,-53 54-15</inkml:trace>
  <inkml:trace contextRef="#ctx0" brushRef="#br0" timeOffset="-74154.99">29475 9507 0,'0'-17'0,"0"-19"16,0 19-1,-18 17 1,0 0 0,1 17-1,17 19 1,-36 17 0,36-18-16,-17 18 15,70 35 1,-18-17-1,53-54 17,-35-17-32,35-106 31,-88 18-15,-35-18-1,-53 53 1,-18 36-1,18 17 1</inkml:trace>
  <inkml:trace contextRef="#ctx0" brushRef="#br0" timeOffset="-72902.99">12347 8396 0,'0'-18'0,"0"36"0,-17-36 16,-1 18-16,-17 0 15,17 0 1,-17 53-16,-18 53 31,35-88-31,-35 158 16,0 106-1,18-105 1,35 123 0,35-71-1,54-17 1,52-36 0,35-52-1,-17 34 1,-18 36-1,-106 71 1,-52 70 15,-36 35-15,35-34 0,71-1-1,-35-300-15,105 36 16,195-124-1,-107-88 1</inkml:trace>
  <inkml:trace contextRef="#ctx0" brushRef="#br0" timeOffset="-72168.06">15663 7990 0,'0'-35'0,"36"-18"31,-19 18-31,-17-18 16,53-18-1,35 19 1,18 87-1,-88-18 1,105 72-16,-17 105 16,-35 70 15,-36 142-15,-35-300-1,53 105 1,0-87-1,70-1 1,-35-34 0,1 16-1,-1 37 1,0-19 0,0 36-1,-35-18 1,35-18-1,1 36 17,-54-141-32,-18 52 15,1-52-15,-18 70 0,-70 0 32,-36 18-17,18-71 1,52-35-16,1 0 0</inkml:trace>
  <inkml:trace contextRef="#ctx0" brushRef="#br0" timeOffset="-70952.49">30039 9578 0,'0'0'0,"-35"0"0,17 0 16,0 0-16,36 0 31,-18-35-15,71 17-1,-36 0-15,35 1 32,1-19-17</inkml:trace>
  <inkml:trace contextRef="#ctx0" brushRef="#br0" timeOffset="-70571.64">30586 9454 0,'0'0'15,"0"36"-15,-18-36 0,18 17 16,-35-17-16,35-53 15,0 18 17,35 18-32,-35-54 0,18-35 31,-18 36-15,0 17-1,0 17 1,0 72-1,17 17 1,-17 52 0,18-16-1,35 16 1,-53-34 0,18 0-1</inkml:trace>
  <inkml:trace contextRef="#ctx0" brushRef="#br0" timeOffset="-70420.01">30621 9719 0,'0'0'0,"-35"35"16,35-17-1,-18 0 1,36-18 0,17-18-1,0 18-15,71-71 16,-35 36-1</inkml:trace>
  <inkml:trace contextRef="#ctx0" brushRef="#br0" timeOffset="-51971.56">29192 10548 0,'0'0'0,"18"18"0,17-36 16,-17-35-1,52-17 1,-17-54 0,18 18-1,-18-17 1,-36 88-1,-17-36-15,0 36 16,-17-18 15,-36 35-15,35 18 0</inkml:trace>
  <inkml:trace contextRef="#ctx0" brushRef="#br0" timeOffset="-51654.9">29333 9948 0,'18'-17'63,"0"-19"-48,-1 19-15,36-1 16,-17 18 0,-1 0-1,-18 0 1,1 18 0,35 35-1,-35-18 1,-1 18-1,-17-35-15</inkml:trace>
  <inkml:trace contextRef="#ctx0" brushRef="#br0" timeOffset="-37719.93">19562 12453 0,'-18'-18'0,"36"36"0,-36-53 15,-17-36-15,35 54 16,-36-89-1,36 70-15,-17-16 16,-19 16 0,72 72-1,-19 69 1,1 1 0,0-18-1,17-17 1,-17-71-1,-36-71 17,-17-34-32,17-54 31,18 53-15,18 35-1,17 89 1,0 53-1,-35 34 1,-17 19 0,-1-106-1,-17 17 1,88-35 15,-18 35-15,18-35-1,-18 18 1,18-1 0,-35-34-1,-18-1 1</inkml:trace>
  <inkml:trace contextRef="#ctx0" brushRef="#br0" timeOffset="-37437.89">19579 11959 0,'-17'-53'16,"-1"-17"0,53 193-16,-70-264 15,53 123-15,-1 18 16,36 36 0,-35 34-1,17 18 1,-35 1-1,0-19 1,35-52 0,18-36 15,0 18-15,-18-17-1</inkml:trace>
  <inkml:trace contextRef="#ctx0" brushRef="#br0" timeOffset="-37270.25">20073 12277 0,'18'53'15,"-36"-106"-15,53 123 16,-35-52-16,18 17 16,35-35-1,-18-35 1,0 17 15,-17-17-31</inkml:trace>
  <inkml:trace contextRef="#ctx0" brushRef="#br0" timeOffset="-37118.09">20091 12188 0,'0'0'15,"-18"0"-15,18-17 16,0-1-1,88 1 1,-35-19 0,18 19-1</inkml:trace>
  <inkml:trace contextRef="#ctx0" brushRef="#br0" timeOffset="-36804.49">20479 12065 0,'35'18'15,"-35"-36"17,0 0-17,0-17 1,0 0 0,18-18-1,-18 35 1,0 1-1,0 34 1,0 36 0,17 0-1,1 18 1,35 34 0,-53-52-1,0-35-15</inkml:trace>
  <inkml:trace contextRef="#ctx0" brushRef="#br0" timeOffset="-36670.14">20514 12400 0,'-35'0'16,"35"18"-16,70-36 31,-52-17-31,70 0 16,-35-18-16</inkml:trace>
  <inkml:trace contextRef="#ctx0" brushRef="#br0" timeOffset="-35884.33">22013 12065 0,'18'18'0,"-18"-1"15,0 19 1,0-19-16,0 18 15,18 54 1,35-19 0,-36 1 15,-17-54-15,0-34-1,-17-54 1,-19 54-16,19-36 15,-19-141 1,36 123 0,53 18-1,0 53 1,-18 35 0,1 36-1,-36 0 16,0-19-31,-53-16 32,53-19-32,53-17 47,0 0-32,17 18 1,1-18-1,-54 0 1,-17-35 0</inkml:trace>
  <inkml:trace contextRef="#ctx0" brushRef="#br0" timeOffset="-35603.68">22225 11800 0,'0'0'0,"-18"-17"0,18-36 31,0 18-31,18 35 31,35 35-15,-35-18 0,-1 72-1,-17-54-15,0 18 16,-17 0-1,17-36 1,35-17 0,18-17-1,17 17 1</inkml:trace>
  <inkml:trace contextRef="#ctx0" brushRef="#br0" timeOffset="-35387.65">22719 12188 0,'18'36'0,"-18"-19"16,0 1 0,35-18-1,0 0-15,-17-18 16,52 1-1,-52-36 1,-18 35-16</inkml:trace>
  <inkml:trace contextRef="#ctx0" brushRef="#br0" timeOffset="-35216.49">22719 12065 0,'-35'0'0,"70"0"0,-106 0 15,89 0 16,0 0-15,17-18-16,18-17 16,0 17-1,-36 1 1</inkml:trace>
  <inkml:trace contextRef="#ctx0" brushRef="#br0" timeOffset="-34885.76">23195 11871 0,'53'0'0,"-106"0"16,124 0-16,-1 18 15,-52 17 1,0 18 0,-1-18-1,-52 18 1,17-35-1,-52-18 1,17-71 0,17-17 15,36 70-31,0-52 16,36 17-1,-1 17 1,18 89-1,-18 36 1,-35-19 0</inkml:trace>
  <inkml:trace contextRef="#ctx0" brushRef="#br0" timeOffset="-11953.02">8572 12418 0,'0'17'0,"-17"-17"16,-1 18-16,36-36 47,-1 1-31,19 17-16,-1-18 15,-17 18-15,35-35 16,-18 17-1,0 18 1,-88 18 15,18 17-31,-18-17 16,-18 17 0,54 0-1,-1-35 16,53 0-15,1 0 0,-1 0-1,36-53 1,-36 36 0,0-1-1</inkml:trace>
  <inkml:trace contextRef="#ctx0" brushRef="#br0" timeOffset="-11187.38">10283 12347 0,'-52'18'15,"52"17"-15,-18-35 16,18-35 15,18 35-31,-1-18 16,54 1-1,-18-36 1,-36 35 0,-34 18 15,-19 0-31,19 18 16,-19 35-1,36-18 1,0 0-1,-35-17 17,70-18-17,18-18 1,18-35 0,-1 18-1,-70 0-15</inkml:trace>
  <inkml:trace contextRef="#ctx0" brushRef="#br0" timeOffset="-10170.76">10107 13123 0,'0'18'16,"-35"-18"-16,17 18 16,18 17-1,18-35 1,35-35-1,17 17 1,-17 0 15,-18 18-31,-17 0 16,17 0 0,-52 0 15,-1 0-31</inkml:trace>
  <inkml:trace contextRef="#ctx0" brushRef="#br0" timeOffset="-9987.39">10107 13247 0,'0'0'0,"0"35"16,0-17-1,18-18 16,52-53-31,-17 35 32,18-17-32</inkml:trace>
  <inkml:trace contextRef="#ctx0" brushRef="#br0" timeOffset="-8363.13">15804 12330 0,'0'-18'0,"36"18"15,-19-35 1,1-1 0,-18 19-1,0 34 1,0 1-1,-35 53 1,35-54-16,-36 36 16,-16 53-1,52-88-15,-36 35 16,19-18 0,-1-18-1,0-34 1,18-1-1,0-35 1,0 36 15,18 17 1,-18 53-17,18-36 1,-1 1-1,36-18 1,-35 0-16,35-35 16,-18-36-1</inkml:trace>
  <inkml:trace contextRef="#ctx0" brushRef="#br0" timeOffset="-6519.59">10319 14217 0,'0'-18'0,"-18"1"31,36 17 1,-1-18-17,19 18 1,-19 0-16,19-53 15,87 35 1,-17 1 0,-18-18-1,-17 70 1,-54-35 0,-70 17 15,18-17-16,-18 0 1</inkml:trace>
  <inkml:trace contextRef="#ctx0" brushRef="#br0" timeOffset="-6319.67">10460 14199 0,'-35'18'0,"70"-36"0,-88 36 16,35 17-1,36-35 1,0-35 0,17 35-16,71-35 15,17-18 1,36 0 0,-141 53-1</inkml:trace>
  <inkml:trace contextRef="#ctx0" brushRef="#br0" timeOffset="72433.42">12224 11536 0,'0'0'0,"0"17"47,17-17-32,-17 18-15,18 35 0,-18-35 16,71 52-1,-54-70-15,1 18 16,35-1-16,53-17 16,70-52-1,18-107 17,35-35-32,-35 53 15,-35 70 16,-35 71-31,17 53 32,-71-18-17,18 18 1,36-53 0,-18-88-1,17 0 1,1-53-1,34 35 1,-34 71 0,-1 35-1,-34 17 1,-1-17 0,0 0-1,0-53 16,36 0-31,17-70 32,-88 88-17,35-18 1,0 53 0,0 53-1,-17-18 1,-1 0-1,19-70 1,87-18 0,-17-70-1,-53 34 1,-71 36 0,0 1-1</inkml:trace>
  <inkml:trace contextRef="#ctx0" brushRef="#br0" timeOffset="73282.7">16510 11642 0,'0'17'0,"-18"-17"15,1 36-15,-36 16 16,35 19-1,36 17 17,17-70-32,-17 17 15,52-17 1,-34-18-16</inkml:trace>
  <inkml:trace contextRef="#ctx0" brushRef="#br0" timeOffset="73399.14">16686 11871 0,'0'-35'16,"0"17"-16,-17 124 0,34-247 15,-17 229-15,-17-212 0,-19 107 16,-34-1 0,17 18-1,18 0 1</inkml:trace>
  <inkml:trace contextRef="#ctx0" brushRef="#br0" timeOffset="74097.95">17022 11553 0,'0'0'0,"-18"0"0,18-17 0,-18 17 16,-17 0 0,35 17-1,0 1 1,35 35 0,-17-18-16,0 18 15,-1 18 1,36-18-1,-53-18 1</inkml:trace>
  <inkml:trace contextRef="#ctx0" brushRef="#br0" timeOffset="74514.8">16986 11800 0,'0'-17'15,"0"-19"1,36 1 0,16 18-1,-52-19-15,18 36 0,17-17 16,36-1 0,-53 18-1,17 18 1,-35 52-1,17-35 1,1 18 0,35-35-1,-18-18 1,-17-18 0,-36-35-1,1 18 16,-36 18-15,17-19 0,19 36-1</inkml:trace>
  <inkml:trace contextRef="#ctx0" brushRef="#br0" timeOffset="74932.25">17621 11730 0,'0'-18'31,"-17"1"-31,17-36 31,17-18-15,-17 53-16,0-17 15,0-35 1,0 52 0,0-17-1,0 70 1,0 18-1,18 35 1,0-17 0,17 17-1,-18-35 1,1-18 0</inkml:trace>
  <inkml:trace contextRef="#ctx0" brushRef="#br0" timeOffset="75098.17">17639 11889 0,'0'0'0,"-18"0"16,36 0 15,-18-18-31,53-17 16,35-54-1,-35 54 1</inkml:trace>
  <inkml:trace contextRef="#ctx0" brushRef="#br0" timeOffset="82681.08">14270 7638 0,'0'-36'0,"0"72"0,0-89 0,0 35 15,0 0 1,-18 18-16,18-35 16,-53 35-1,36 35 1,-36 1-1,17 52 17,36 18-17,36-18 1,17 0 0,35-53-1,0-70 1,-53 0-1,1 17-15,-19-70 16,-34-53 0,-54 53-1,-35 88 1,36 17 0,17 19-1</inkml:trace>
  <inkml:trace contextRef="#ctx0" brushRef="#br0" timeOffset="84287.64">10513 8890 0,'-18'-18'16,"0"18"15,36 18 32,-18 0-48,18-18 1,-18 17-16,53 19 16,-18-72-1,88-52 1,-17-53 15,18-18-15,-89 106-16,18 0 15,17-35 1,-52 53 0,17 17-1,-17 18 1,-18 18-1,0 17 32,18-35-15,-36 0 61,18 18-77,0-1 0,-18-17-16</inkml:trace>
  <inkml:trace contextRef="#ctx0" brushRef="#br0" timeOffset="86834.72">14552 7373 0,'0'18'93,"-18"-18"-77,18 17-16,-17 1 16,-18 17-16,-1 53 15,-17 18 1,0 18 15,0 17-15,36-106-16,-36 53 15,18 36 1,35-107 0,-18 19-1,36-36 1,-1-36-16</inkml:trace>
  <inkml:trace contextRef="#ctx0" brushRef="#br0" timeOffset="87731.17">15064 7567 0,'0'18'16,"0"-36"15,0 0-15,0-17-1,17 18-15,-17-1 16,0-35 0,0 0-1,0 18-15,0-1 16,0-16 0,0 87 30,18-18-30,-18 1-16,35 35 16,-17 35 15,17-35-31,18 18 16,-18-1-1,1-52 16,-19 0-15,-17 17-16</inkml:trace>
  <inkml:trace contextRef="#ctx0" brushRef="#br0" timeOffset="87931.19">15187 7832 0,'35'-18'47,"-17"-17"-47,0 17 16,-1 18-16,36-35 16,53-53-16,-88 52 15</inkml:trace>
  <inkml:trace contextRef="#ctx0" brushRef="#br0" timeOffset="94308.57">13670 17074 0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8-27T16:52:31.50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64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119.0061" units="1/cm"/>
          <inkml:channelProperty channel="Y" name="resolution" value="211.5186" units="1/cm"/>
          <inkml:channelProperty channel="T" name="resolution" value="1" units="1/dev"/>
        </inkml:channelProperties>
      </inkml:inkSource>
      <inkml:timestamp xml:id="ts1" timeString="2022-08-27T16:53:38.553"/>
    </inkml:context>
  </inkml:definitions>
  <inkml:trace contextRef="#ctx0" brushRef="#br0">12700 8308 0,'-18'0'16,"18"-18"-1,-17 18 1,17-17 15,-36 17-31,72 0 31,-19 0-15,54 0 0,52-18-1,71-35 1,36 18-1,17-18 1,-53 18 0,-88 35-1,-36-36-15,36 36 32,-53 0-32,-36 0 15,-17 0 16,-17 0-15</inkml:trace>
  <inkml:trace contextRef="#ctx0" brushRef="#br0" timeOffset="520.37">12629 8537 0,'-17'0'0,"17"18"15,17-18-15,54 0 32,17-35-17,-35 35-15,123-71 16,54 0 0,-1 1-1,-53 35 1,-70 17-1,-17-17 1,-37 35 0,-34 0-1,0 0 1,-1-18 0,19 18 30</inkml:trace>
  <inkml:trace contextRef="#ctx0" brushRef="#br0" timeOffset="1410.8">16210 8731 0,'0'18'16,"0"-36"-16,0 71 0,-18-53 15,36 0 1,0-35 0,52-18-1,1-71 1,-18 19 0,0 16-1,-36 1 1,-17 53-1,0-18 1,-17 18 0</inkml:trace>
  <inkml:trace contextRef="#ctx0" brushRef="#br0" timeOffset="1728.7">16192 8343 0,'0'18'16,"18"-18"0,0-18-16,35-17 15,0-18 1,17-18-1,1 1 1,-54 35 0,1-1-16,17 19 15,-17 34 1,-18 19 0,0-19-16,18 54 15,34-36 1</inkml:trace>
  <inkml:trace contextRef="#ctx0" brushRef="#br0" timeOffset="2894.91">19579 8202 0,'-17'0'0,"34"0"0,-87 18 0,34 17 31,19-17-15,34-18-1,89-53 1,88 17 0,35-16-1,-34 16 1,-37 19-1,-140 17-15,35 0 16,-106 0 0</inkml:trace>
  <inkml:trace contextRef="#ctx0" brushRef="#br0" timeOffset="3133.14">19667 8273 0,'0'0'0,"-70"35"16,70 0-1,35-35 17,-17 0-32,105-35 15,54 0 1,-125 35-16,72-18 15,-1-17 1</inkml:trace>
  <inkml:trace contextRef="#ctx0" brushRef="#br0" timeOffset="3562.08">20108 8908 0,'-17'17'0,"34"-34"0,-34 70 0,17-36 15,0 1 1,17-36 0,1 1-16,53-36 15,-71 35-15,88-70 16,-35-18 0,-36 18-1,1 0 16,-36 17-15,1 0 0,-19 71-1,19 0 1</inkml:trace>
  <inkml:trace contextRef="#ctx0" brushRef="#br0" timeOffset="3829.86">20161 8449 0,'-35'0'16,"17"18"-16,18-1 31,71-52-15,-1-18-1,19 35 1,-72 18-1,1-17-15,0 17 16,34 0 0,-34 17-1,35 1 1,-18 17 0,-17-35-16</inkml:trace>
  <inkml:trace contextRef="#ctx0" brushRef="#br0" timeOffset="4195.08">22454 7937 0,'0'0'16,"-35"0"-16,35 18 0,-35-18 15,35 35 1,35-70-1,88 17 1,-34 1 0,17-36-1,-36 53 1,-105 0 0</inkml:trace>
  <inkml:trace contextRef="#ctx0" brushRef="#br0" timeOffset="4361.1">22648 7937 0,'-17'0'15,"34"0"-15,-70 18 0,0 17 16,-17-17 0,52-18-16,18 18 15,36-18 1,69-18 0,37 0-1,-125-17 1,36 35-1</inkml:trace>
  <inkml:trace contextRef="#ctx0" brushRef="#br0" timeOffset="7611.66">18256 4127 0,'0'0'0,"0"-17"31,-17 17 0,17 17-15,0 1-16,0 35 16,0 53-1,17-71-15,-17 89 16,18 17 0,17 17-1,-17-105 1,-18-35-16</inkml:trace>
  <inkml:trace contextRef="#ctx0" brushRef="#br0" timeOffset="8035.79">18239 4374 0,'-18'-35'0,"36"70"0,-71-158 15,35 70 1,18 18-1,18-1 1,35-16 0,35 34-1,-71 18 1,1 53 0,-18 0-1,-18 0 1,18-18-1,-17 0 1,34-17 0,36 0-1,36-1 1,-54 18 0,-35 1-1,-18 17 16,1-36-31,-36 19 16,17 16 0,-17-52-1</inkml:trace>
  <inkml:trace contextRef="#ctx0" brushRef="#br0" timeOffset="8328.95">18627 4639 0,'0'0'0,"0"18"16,35-18-16,-35 35 15,0 18 1,18-18 0,17 18-1,18-35 1,-18-36-1,0-53 17,-35 54-32,-35-36 15,0 18 1,-36 17 0,1 18-1</inkml:trace>
  <inkml:trace contextRef="#ctx0" brushRef="#br0" timeOffset="10678.23">17092 5027 0,'0'18'15,"18"-18"1,-18 35 15,-18-35-31,18 18 16,0 17-1,18 18 1,35-36 0,-36-17-1,-17-17 1</inkml:trace>
  <inkml:trace contextRef="#ctx0" brushRef="#br0" timeOffset="10845.23">17092 4851 0,'-18'-18'0,"36"36"0,-36-89 0,18 53 0,-52-17 32,52-18-17,-18 53 1,18-17 0,0 52-1,0 0 1</inkml:trace>
  <inkml:trace contextRef="#ctx0" brushRef="#br0" timeOffset="12379.47">17427 4957 0,'-35'0'15,"70"0"32,-35-18-31,18 18 0,-18-18-16,35 1 15,36-36 1,-54 17-1,19 36-15</inkml:trace>
  <inkml:trace contextRef="#ctx0" brushRef="#br0" timeOffset="12545.09">17392 4762 0,'-18'18'16,"-17"17"-1,0-70 1,88 35 0,17-35-1,-17-18 1</inkml:trace>
  <inkml:trace contextRef="#ctx0" brushRef="#br0" timeOffset="13144.85">17780 4322 0,'0'-18'16,"-35"18"15,35 18-15,-18-18-16,18 52 15,-70 1 1,34 18-1,19-1 1,17-52 0,17 35-1,19-53 1,34 0 0,-17 0-1,-35 0 16,-18 18-15,-18 17 0,-17 0-16,17 0 15,-17 18 1,35-17 0,17-19-1,72-34 1,34-1-1,36-53 1,-142 54-16</inkml:trace>
  <inkml:trace contextRef="#ctx0" brushRef="#br0" timeOffset="13878.43">17992 5274 0,'-18'0'31,"18"-18"-15,0 36-1,0 0 1,18-1 0,-1 19-1,36-36 1,-35 0-1</inkml:trace>
  <inkml:trace contextRef="#ctx0" brushRef="#br0" timeOffset="14017.02">17921 5115 0,'-18'-17'0,"36"34"0,-53-52 15,17 35-15,-17-35 31,35 17-31,35 18 16</inkml:trace>
  <inkml:trace contextRef="#ctx0" brushRef="#br0" timeOffset="14208.07">18239 5221 0,'0'35'0,"0"-70"63,17 35-63,-17-18 15</inkml:trace>
  <inkml:trace contextRef="#ctx0" brushRef="#br0" timeOffset="14345.01">18150 5115 0,'-17'0'0,"34"0"0,-70 0 16,89-17-1</inkml:trace>
  <inkml:trace contextRef="#ctx0" brushRef="#br0" timeOffset="15062.35">18450 5115 0,'-17'0'0,"-1"-17"15,0 17-15,-17 0 31,35-18-31,0 36 32,35 17-17,-17 18 1</inkml:trace>
  <inkml:trace contextRef="#ctx0" brushRef="#br0" timeOffset="15579.84">17515 4322 0,'-35'-18'15,"70"36"-15,-88-54 0,36 1 0,-1 0 16,18 17-16,-35-35 15,17 35 1,18 36 15,18 53-15,17-36 0,-35 18-1,18-35 1,-18-36-1,0-35 1,0 18 0,0 17-1,0-17 1,35 70 0,36-17-1,17-18 1,-88-18-1,53-17 1,-18-1 0,-35-34-1,-35 35 1,0-18 0,70 53-1</inkml:trace>
  <inkml:trace contextRef="#ctx0" brushRef="#br0" timeOffset="15915.5">18344 5697 0,'0'18'16,"18"-18"-1,17 0 1,54-71-1,34-17 1,53-35 0,54-18-1</inkml:trace>
  <inkml:trace contextRef="#ctx0" brushRef="#br0" timeOffset="16478.5">18927 5662 0,'0'0'0,"0"35"16,-36-35-1,36 18 1,0 0 0,0-1-16,0 36 15,0-35 1,0 70-16,0-35 16,36-35-1,-72-18 16,19-71-15,-19-52 0,36-1-1,0 71 1,18 53 0,53 18-1,-19 52 1,37-34-1,-36-19 1,17-34 0,-70-72-1,-35-34 1,-18-18 0,-71 35-1,107 88 1</inkml:trace>
  <inkml:trace contextRef="#ctx0" brushRef="#br0" timeOffset="17580.09">17780 5803 0,'0'0'0,"0"-17"16,0-19-16,0 19 16,-35 34 15,-18 71-15,-35 71-1,35-106-15,-71 88 31,36 18-15,17-18 0,19-88-1,52-18 1,35-35 0</inkml:trace>
  <inkml:trace contextRef="#ctx0" brushRef="#br0" timeOffset="17828.66">17251 6315 0,'0'-36'0,"0"72"0,0-89 0,-35 35 15,35 53 17,0 89-1,0-106-31,0-1 0,35 54 0,-18 35 31,1-36-15,70-52-1,53-89 1,36-35 0,-71 1-1</inkml:trace>
  <inkml:trace contextRef="#ctx0" brushRef="#br0" timeOffset="18496.71">17921 3933 0,'0'0'16,"0"18"-16,35 0 15,-35-1 1,0-34 0,18-19-1,0-52 1,-1-35-1,36 17 1,-35 35 0,-1 18-1,36 71 1,18 70 0,35 18 15,0-18-31,-89-70 15</inkml:trace>
  <inkml:trace contextRef="#ctx0" brushRef="#br0" timeOffset="23262.5">23601 5980 0,'0'-18'15,"0"36"-15,17-36 0,19-53 16,-36 18-1,-18 89 1,-17-1 0,-36 71-1,1 35 1,-1-18 0,54-34-1,-1-36 1,18-36 15</inkml:trace>
  <inkml:trace contextRef="#ctx0" brushRef="#br0" timeOffset="23462.17">23301 6332 0,'0'-17'16,"0"34"-16,-18-17 31,1 36-16,17 34 1,17-17 0,54-35-1,17-18 1,18-71 0,-88 54-1</inkml:trace>
  <inkml:trace contextRef="#ctx0" brushRef="#br0" timeOffset="28720.1">20373 1817 0,'0'17'16,"0"1"15,-18-18-31,18 53 15,0-35 1,-17 17-16,17 35 16,0 19-1,17-36 1,1-36 0,0-70-1</inkml:trace>
  <inkml:trace contextRef="#ctx0" brushRef="#br0" timeOffset="28996.92">20373 1658 0,'0'0'0,"0"-18"0,-18-17 0,18 17 16,-17 1 0,-36 34-1,35 1 1,18 17-1,35-35 1,18 0 0,-35-35-1,0 17 1,-18 1 0,-18 17-1,0 17 16</inkml:trace>
  <inkml:trace contextRef="#ctx0" brushRef="#br0" timeOffset="30180.03">21625 1464 0,'0'-35'0,"-17"35"63,17 35-63,0-17 15,0 52 1,0 36-1,0 18 1,0-1 0,0-70-1,0-18 1</inkml:trace>
  <inkml:trace contextRef="#ctx0" brushRef="#br0" timeOffset="30595.58">21625 1605 0,'0'-18'0,"0"36"0,0-53 0,0 17 15,0-35 1,0 36-16,0-1 0,36-17 16,-1 17-1,35 0 1,-52 54-1,-18 17 1,-35-18 0,-18 35-1,35-52 1,18 17 0,35-17-1,18 0 16,36-1-15,-72 36 0,-17-35-1,-35 35 1,-36-18 0,18-35-1</inkml:trace>
  <inkml:trace contextRef="#ctx0" brushRef="#br0" timeOffset="30879.21">21960 1905 0,'0'0'0,"18"18"0,-18-1 15,0 1-15,0 35 16,0-18-16,53 18 31,-35-53-31,52 18 16,-35-54-1,18 1 1,-53-18 0,-53 0-1,1 36 1,-1 17-1</inkml:trace>
  <inkml:trace contextRef="#ctx0" brushRef="#br0" timeOffset="31145.92">23107 1411 0,'18'18'0,"-36"-36"0,36 71 15,-18-35-15,0-1 16,0 1-16,0 70 16,35 53-1,-18-17 1,1-36-1,0-18 1,-36-70-16</inkml:trace>
  <inkml:trace contextRef="#ctx0" brushRef="#br0" timeOffset="31518.26">23107 1693 0,'0'-88'0,"0"176"0,0-194 16,0 36-1,18-18 1,52 35 0,-17 53-1,-18 0 1,-17 53 0,-53 17-1,-18 18 1,17-35-1,19-17 1,52-36 0,36 17-1,-36 19 1,36-19 0,-71 1 15,0 35-31,-18-18 31,0-17-15</inkml:trace>
  <inkml:trace contextRef="#ctx0" brushRef="#br0" timeOffset="31695.93">23548 1658 0,'0'0'0,"53"0"16,-53 18 0,0-1-16,0 72 15,17 34 1,-17-88 0,-17 36-16</inkml:trace>
  <inkml:trace contextRef="#ctx0" brushRef="#br0" timeOffset="32395.14">21184 1834 0,'0'-17'0,"0"34"0,0-69 0,0 34 16,0 0-16,-17-88 15,17 71 16,53 123-15,35 318 0,-35-71-1,17 194 1,36 177 0,-35-159-1,17-89 1,-18-105-1,-34-159 1,-36-159 0</inkml:trace>
  <inkml:trace contextRef="#ctx0" brushRef="#br0" timeOffset="32780.25">22490 1393 0,'0'18'15,"0"0"-15,-18 123 16,18 106 0,18 123-1,-1-264 1,18 264-16,18 142 16,36 246 15,-54-546-16,-17 194 1,-18-353-16,0 247 16,-53-212-1</inkml:trace>
  <inkml:trace contextRef="#ctx0" brushRef="#br0" timeOffset="33246.18">19597 3440 0,'-18'0'0,"36"0"0,-53 0 0,17 0 16,18-18-1,53 0 1,0-17-16,194-18 16,211-35-1,195-36 1,194 1-1,17-18 1,-70 53 0,-177-1 15,-494 72-31,195-1 0,-36-35 31,-211 36-31,-142 17 31</inkml:trace>
  <inkml:trace contextRef="#ctx0" brushRef="#br0" timeOffset="34484.94">22049 3422 0,'0'-18'16,"0"36"15,0 0-15,17-1-16,-17 18 0,36 107 31,-19-107-31,-17 71 0</inkml:trace>
  <inkml:trace contextRef="#ctx0" brushRef="#br0" timeOffset="34716.15">22278 4463 0,'0'17'16,"0"-34"-16,0 52 0,0 18 16,0-18-1,0 18 1,18-35 0,-18-1-16,0 36 15</inkml:trace>
  <inkml:trace contextRef="#ctx0" brushRef="#br0" timeOffset="34878.97">22384 5203 0,'0'18'0,"0"-36"0,0 71 0,0 0 16,17 18-1,-17-18 1,0-18-1,18-35 1</inkml:trace>
  <inkml:trace contextRef="#ctx0" brushRef="#br0" timeOffset="35267.37">23566 3157 0,'0'-17'0,"0"34"63,0 1-48,0 0-15,0 17 0,0-17 0,52 140 31,-34-34-15,-18-71-16,0-36 0</inkml:trace>
  <inkml:trace contextRef="#ctx0" brushRef="#br0" timeOffset="35395.87">23724 3986 0,'18'71'0,"-36"-142"0,36 160 0,17-19 15,-17 1 1,-1-1-1,1-17 1,17-18 0</inkml:trace>
  <inkml:trace contextRef="#ctx0" brushRef="#br0" timeOffset="35645.33">24077 4904 0,'0'17'0,"0"-34"0,0 52 16,0-17-16,0 52 15,53 1 1,-35-1-1,-1-35 1,-34 18 0</inkml:trace>
  <inkml:trace contextRef="#ctx0" brushRef="#br0" timeOffset="37745.42">22384 3316 0,'-18'0'15,"18"-35"1,0 17 15,0 1-15,-35-1-1,17-35 1,1 18 0,-1-18-1,-35 35 1,18 1-1,-1 17 1,1 0 0,-18 17-1,18 1 1,-18-1 0,0 54-1,0-18 1,36 0 15,-36 17-15,35 1-1,0 17 1,1 0 0,-19 1-1,36 16 1,0-16-1,0 52 1,0-36 0,0 19-1,0 17 1,36 35 0,-36 1-1,17-1 16,-17-52-15,18-89-16,0 159 16,17-106-1,-35 18 1,35 35 0,-17-35-1,17-18 1,-17 0-1,-1 1 1,36-19 0,-17 18-1,17 1 1,-18-37 0,18 19-1,-18 0 16,18-36-15,-18 35 0,18-52-1,-35-18 1,17 0 0,18 0-1,-18-18 1,18 1-1,18-36 1,-36 18 0,-17-18-1,35 0 17,-36 0-32,1-18 31,17 36-16,-17-53 1,-18 17 0,0 1-1,0-19 1,-18 1 0,-17-18-1,0 1 1,17-1-1,-17-53 1,-1-35 0,-52-124-1,35 124 1,-123-299 15,88 299-15,-1 35-1,-16-35-15</inkml:trace>
  <inkml:trace contextRef="#ctx0" brushRef="#br0" timeOffset="39413.41">23477 3016 0,'0'-17'0,"-35"-1"16,17 18-16,18-18 0,-35 18 15,0 0 1,17 0 0,-35 36-1,-17 69 1,17-16 0,0 69 15,35-17-16,18 71 1,0-159-16,18 88 16,0 36-1,17-1 1,-18 0 0,1 1-1,0-1 1,35-17-1,-53 17 1,17-158-16,-17 105 16,53 1-1,-35 17 1,70 0 15,-53-53-15,1-35-1,-1 35 1,18-17 0,-18-36-1,18-17 1,-18 35 0,36-18-1,-36 0 1,36-17-1,-18-18 1,0 18 0,-18-18-1,18 0 1,17-18 0,-17 0-1,0-17 16,0 17-15,18-17 0,-36-18-1,-18-17 1,19 17 0,-19-88-1,1 17 1,-18 1-1,0-54 1,0-17 0,-18 36-1,1-19 1,-36-17 15,18 18-31,-18-36 31,35 53-15,0 106-16,-35-141 16,-17 0-1,-18 18 1,0 0 0,-1 17-1,-17 35 1,1 1-1,-54 70 1,53 18 0,88 35-1</inkml:trace>
  <inkml:trace contextRef="#ctx0" brushRef="#br0" timeOffset="41631.01">21431 1041 0,'0'-18'16,"0"-17"31,0 70 15,0-17-46,18-18-16,-18 70 31,35-52-15,0-18-1,54-53 1,-1-35 0,0-18-1,0-53 1,0 71-1,-70 70 1</inkml:trace>
  <inkml:trace contextRef="#ctx0" brushRef="#br0" timeOffset="42129.14">23283 882 0,'0'18'0,"0"17"16,0-18-1,0 1-15,18 0 16,17 17 15,1-35-15,-19-35-16,36 17 15,53-70 1,35-71 0,-18 36-1,-17 35 1,-35 70-1,-53 18 1</inkml:trace>
  <inkml:trace contextRef="#ctx0" brushRef="#br0" timeOffset="43862.98">24500 6897 0,'0'-18'16,"0"36"-16,0-53 0,-17 35 16,17-18-16,17-17 31,-17 70-15,18-17-1,0 17-15,17 35 31,-35 36-15,0 18 0,18-36-1,-18-53 1,70-17 0,-17-18-1,18-36 1,-54 19-1</inkml:trace>
  <inkml:trace contextRef="#ctx0" brushRef="#br0" timeOffset="44079.44">24500 7232 0,'0'0'0,"-17"18"0,-19-18 32,72 0-17,17-36 1,70-17 0,-105 53-16</inkml:trace>
  <inkml:trace contextRef="#ctx0" brushRef="#br0" timeOffset="44528.98">24059 6809 0,'0'35'31,"0"-17"-15,0-1-1,0 36 1,36-18 0,17-17-16</inkml:trace>
  <inkml:trace contextRef="#ctx0" brushRef="#br0" timeOffset="44747.86">24941 6279 0,'0'0'0,"36"0"16,-1 0 0,-17 53-16,17 36 15,-35-1 16,0-18-31</inkml:trace>
  <inkml:trace contextRef="#ctx0" brushRef="#br0" timeOffset="45445.65">24500 7655 0,'0'18'0,"-17"-18"0,17 18 16,17-18 15,19-18-15,52 0-1,53-52 1,-123 70-16,70-36 31,-71 36-31,36-35 0,-70 35 32</inkml:trace>
  <inkml:trace contextRef="#ctx0" brushRef="#br0" timeOffset="45617.36">24518 7779 0,'0'0'16,"0"35"-16,18-35 0,17-35 16,-17 35-1,52-36 1,-52 36-16,88-70 15</inkml:trace>
  <inkml:trace contextRef="#ctx0" brushRef="#br0" timeOffset="46097.67">24518 7250 0,'18'0'47,"17"-18"-32,-17 18 1,-1-18-16,1 18 0,35-17 16,17-36-1,-52 53-15</inkml:trace>
  <inkml:trace contextRef="#ctx0" brushRef="#br0" timeOffset="51245.75">24571 8290 0,'18'0'0,"-18"-17"32,17 17-17,-17-18-15,0 36 47,0-1-31,0 36-16,0 35 15,0 18 1,0 0 0,0-18-1,-17-35 16</inkml:trace>
  <inkml:trace contextRef="#ctx0" brushRef="#br0" timeOffset="51663.87">24536 8661 0,'0'35'15,"35"-35"1,-35 18 0,18-18-16,-1 17 15,1 1 1,35 17-1,17-70 1,-17 0 0,0-36-1</inkml:trace>
  <inkml:trace contextRef="#ctx0" brushRef="#br0" timeOffset="58955.62">16210 10054 0,'0'-17'47,"0"34"31,18-17-78,-18 18 16,17 17 0,-17-17-16,36-1 15,-36 1 1,35-36 0,18-17 15,-35 35-31,105-123 15,-35 34 1,71-16 0,0-1-1,-89 88 1,-52-17 0,-18 70 15,0-17-16,-18-18 79</inkml:trace>
  <inkml:trace contextRef="#ctx0" brushRef="#br0" timeOffset="59846.8">15187 11165 0,'0'18'16,"-18"-18"0,36 0-1,17 0-15,-17 0 16,53-18-1,70-35 1,0 36 0,-35 17-1,-36-18 1,-52 36 0,-53-1-1,-36 1 1</inkml:trace>
  <inkml:trace contextRef="#ctx0" brushRef="#br0" timeOffset="60063.7">15311 11254 0,'-71'17'0,"142"-34"0,-160 34 16,89 1-16,36-36 31,-19 18-15,54-17-1,-54 17-15,107-53 16,-18 35 0,-36 18-1,-17-18 1</inkml:trace>
  <inkml:trace contextRef="#ctx1" brushRef="#br0">7617 9941 0,'0'0'0,"16"5"15,34 0-15,-33-5 16,-1 0-16,-8 0 0,-8 0 16,0 0-1,9 0-15,-9 0 16,8 0-16,-8 0 16,8 0-16,-8 0 15,8 0-15,1 0 16,-1 0-16,-8 0 15,8 4-15,1-4 16,7 5-16,-8 0 16,1 4-16,-1-4 15,8 9-15,-16-5 16,17 9-16,-9-4 16,1 5-16,-9-5 15,8 9-15,-8-4 31,0 4-31,0-4 16,0 9-16,-8-5 16,-1 14-16,1-9 15,-9 9-15,9-9 16,0 5-16,0-5 16,-9 13-16,1-17 15,7 13-15,-7-14 16,7 10-16,1-10 15,-8 0-15,16-4 16,-17 4-16,9-9 16,0 5-16,-1-5 15,9 4-15,-8-8 16,0 4-16,8-5 16,-8 5-16,8-5 31,-9 0-31,1 5 0,8-4 15,-8 4 1,-1-10-16,9 6 16,-8-1-16,8-4 15,-8 4-15,8-5 16,0 6-16,-8-6 16,8 6-16,0-6 15,-9 6-15,9-1 16,-8-4-16,8 4 15,0 0-15,-8-9 16,8 10-16,0-6 16,-8 6-16,-1-1 15,9-5 1,-8 6-16,8-1 0,-8-4 16,8 4-16,0-4 15,-9 4 1,9-4-1,0-1-15,0 1 16,0 4-16,-8-4 16,8 0-16,0-1 15,0 1-15,0 0 16,-8-1-16,8 1 16,0 4-16,0-9 15,0 9-15,0-4 16,-8 0-16,8-1 15,0 10-15,0-14 16,0 10-16,0-6 16,0 6-16,0-6 15,0 6-15,0-10 16,0 9-16,0 0 16,-9 0-16,9 1 15,0-1 1,0 0-16,0 5 15,0-4 1,0 4-16,-8-5 0,8 5 16,0 0-1,-8 0-15,8 0 16,0 0-16,-8 0 16,8 9-16,0-9 15,-9 4-15,9-4 16,0 5-16,-8 0 15,8 4-15,0-9 16,0 4-16,0-18 16,0 0-16</inkml:trace>
  <inkml:trace contextRef="#ctx0" brushRef="#br0" timeOffset="76349.9">11395 16598 0,'-18'0'0,"0"0"15,-34 0 1,34 0-1,18-17 1,18 17 0,70-71-1,70 36 1,1-36 0,0 36-1,-36 0 16,-105 17-31,53 18 16,-18-18 0,-53 54 15,-36-36-31,19 0 16,-1 35-16,-53 0 15,1-17 1</inkml:trace>
  <inkml:trace contextRef="#ctx0" brushRef="#br0" timeOffset="76677.69">11307 16722 0,'0'0'0,"-36"17"15,54-17 1,0 0-1,52-17 1,89-54 0,35 1-1,0-1 1,-35 36 0,-54-18-1,-34 53 1,-53 0 46,-36 0-46</inkml:trace>
  <inkml:trace contextRef="#ctx0" brushRef="#br0" timeOffset="82064.31">15134 16316 0,'0'-18'16,"-35"18"-16,17 0 31,1-17-15,17-19 15,17 36-16,1-17-15,35-1 16,53-35 0,35 0-1,-53 0 1,-70 53 0,52-17-16,-35 17 31,-17 0-16,-18 17 1,-18 1 0,-52 35-1,35-18 1,17-35-16</inkml:trace>
  <inkml:trace contextRef="#ctx0" brushRef="#br0" timeOffset="82426.85">14993 16422 0,'0'35'0,"0"-70"0,-18 70 16,36-35-1,35-35 1,-35 35-16,-1-18 15,89-17 1,106-53 0,-89 17-1,-17 53 1,-53-17 0,-35 35-1,-36 0 79</inkml:trace>
  <inkml:trace contextRef="#ctx0" brushRef="#br0" timeOffset="83071.92">15240 17251 0,'0'17'0,"0"1"16,18-18-1,-18-18 1,53-34 0,-1-37-1,19-16 1,17-1 0,-17 0-1,-54-18 16,-17 89-15,0-18 0,0 36-1,-17 34 1,-1 18 0</inkml:trace>
  <inkml:trace contextRef="#ctx0" brushRef="#br0" timeOffset="83484.55">15240 16863 0,'0'0'0,"0"-18"31,18 18-15,35-70 0,-18 34-1,-18 19-15,54-72 16,0 1 0,-36 18-1,0 52 1,0-17-1,-17 35 1,35 35 0,-18 0-1,18 54 1,18-19 0,-18 1 15,0-54-31</inkml:trace>
  <inkml:trace contextRef="#ctx0" brushRef="#br0" timeOffset="87874.63">17445 14658 0,'17'0'0,"-17"35"16,0-70 31,18 35-47,-18-18 15,0 36 1,35-18 0,-35 35-1,18-17 1,-18 17-1,35 0 1,1-35 0,-1 0-1,18-35 1,0-18 0,-18 18-16,106-71 15,18-53 1,0 36-1,-36 35 1,-52 70 0,-54 18-1,-17 18 17,0 17-17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13T16:15:45.126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17537 2883 965 0,'0'0'483'0,"0"0"-142"15,0 0-236-15,0 0-88 16,0 0-17-16,0 0-10 15,172 45-8-15,-150 4-4 0,-9 5-4 16,-13 6 11 0,0 2-5-16,0-7 20 0,-18-8 7 15,5-11 3-15,1-17-1 16,5-10 9-16,7-9 8 16,0 0 27-16,0-25 59 15,25-16-112-15,8-17-6 16,2-6 6-16,-2-4 0 15,-5 9 6-15,-9 13-5 16,-13 12 41-16,-6 16 47 16,0 8 10-16,0 10-70 0,0 0-29 15,0 3-26 1,-11 29 11-16,-3 14 13 16,3 4 1-16,1 5 1 15,10 3-19-15,0-6-20 0,21 0-114 16,11-14-164-16,4-19-268 15</inkml:trace>
  <inkml:trace contextRef="#ctx0" brushRef="#br0" timeOffset="12619.81">18234 3458 825 0,'0'0'141'15,"0"0"-105"-15,0 0-11 16,0 0 14-16,0 0 26 16,0 0 19-16,-46 106-38 15,34-95-17-15,9-2-20 16,0-9-9-16,-1 0-15 15,4-3-205-15</inkml:trace>
  <inkml:trace contextRef="#ctx0" brushRef="#br0" timeOffset="12984.52">18365 2542 789 0,'0'0'310'0,"0"0"-153"0,0 0-12 16,0 0-46-16,0 0 38 16,0 0-45-16,0 0-27 15,-59-110 80-15,59 110-35 16,0 18-82-16,0 22-28 15,0 28 7-15,0 28 26 16,0 23-5-16,16 17-9 16,2 9-6-16,1 3-11 15,-5-1-1-15,-4-8 17 16,2-9-17-16,-9-13 4 16,4-18-5-16,0-16-79 15,-2-15-157-15,1-22-109 16,-3-24-283-16</inkml:trace>
  <inkml:trace contextRef="#ctx0" brushRef="#br0" timeOffset="13437.44">18884 2844 1182 0,'0'0'300'16,"0"0"-220"-16,0 0-80 16,0 0-8-16,0 0 8 0,0 0 6 15,-22 201-6 1,22-134 2-16,0-4 5 16,0-11-7-16,28-10 6 15,5-13 4-15,6-14-3 0,4-11 5 16,-4-4-2-16,1-10 9 15,-5-24-7-15,-7-18-2 16,-10-3 4-16,-6-7 14 16,-6 5 58-16,-6 5 12 15,0 15 12-15,0 10 25 16,0 11-36-16,0 16-47 16,0 0-52-16,0 19-20 15,0 37 7-15,0 24 13 16,0 16 0-16,0 14 2 15,0 4 11-15,0-7-13 16,0-11 1-16,-6-13-1 16,-24-12 1-16,-8-15-1 15,-20-14-16-15,-10-13-71 16,-59-17-114-16,12-6-134 0,8-6-51 0</inkml:trace>
  <inkml:trace contextRef="#ctx0" brushRef="#br0" timeOffset="13759.93">16851 3837 1092 0,'0'0'600'15,"0"0"-432"-15,0 0-36 16,0 0 13-16,0 0-64 15,212-34-70-15,42 5-11 16,127-4 0-16,73-3 14 16,21 7 11-16,-26 8 1 15,-60 5-14-15,-43 9-4 16,-49 0-8-16,-79 5-1 16,-72 2-21-16,-53 0-51 15,-32 0-86-15,-4 0-24 16,-11 0 23-16,-13 0 62 0,-30 0 50 15,-9-7 3 1,-34 0-118-16,-6 1-462 0</inkml:trace>
  <inkml:trace contextRef="#ctx0" brushRef="#br0" timeOffset="15932.61">20408 15472 1020 0,'0'0'572'16,"0"0"-476"-16,0 0-57 15,0 0 66-15,0 0 65 16,182-148-66-16,-103 91-39 16,11-10-20-16,-6-7-19 15,-4 3-2-15,-12 1-17 16,-19 4-1-16,-20 16 1 15,-15 8-6-15,-14 9 9 16,0 11-10-16,-11 6 0 16,-17 3-57-16,-12 11-110 15,2 2-83-15,-17 0-3 16,14 15-37-16,4 4-217 0</inkml:trace>
  <inkml:trace contextRef="#ctx0" brushRef="#br0" timeOffset="16205.49">20762 14878 781 0,'0'0'250'16,"0"0"-137"-16,0 0 23 16,0 0 19-16,0 0 11 15,0 0-71-15,0 0-68 0,60-48-15 16,-12 16-10-16,-2-7-2 16,7 3 0-1,-3-1-3-15,-4 0-4 16,-3 8 7-16,-11 8 0 0,-7 5 0 15,-7 5 1 1,-10 8 5-16,-1 3-6 0,-1 0 1 16,1 21-1-16,1 16 29 15,2 9-10-15,5 9 0 16,-5-2-7-16,2 0-5 16,-2 7-7-16,-2-16-134 15,-5-13-368-15</inkml:trace>
  <inkml:trace contextRef="#ctx0" brushRef="#br0" timeOffset="17212.9">24769 7459 1147 0,'0'0'385'0,"0"0"-200"16,0 0-23 0,0 0-39-16,0 0-88 0,0 0-35 15,0 0 0-15,-86 100 1 16,36-26 11-16,-8 6-3 16,5 3-9-16,10-6 8 15,3-9-8-15,12-10 0 16,10-13 1-16,5-13-1 15,5-13 6-15,8-10-6 16,0-9-25-16,0 0-5 16,0-12 2-16,0-24-49 15,0-5 45-15,3-8 26 16,5 8 6-16,-8 8 7 0,0 5 9 16,0 12 30-16,0 6 2 15,0 4-9-15,0 6-21 16,0 0-18-16,0 9-33 15,-15 23 27-15,5 11 6 16,-1-3 1-16,4 0 0 16,7-8 0-16,0-11-1 15,0-7 0-15,18-10-12 16,20-4 12-16,45-21-13 16,-8-16-119-16,-4-10-215 0</inkml:trace>
  <inkml:trace contextRef="#ctx0" brushRef="#br0" timeOffset="20136.05">23229 3686 153 0,'0'0'1250'16,"0"0"-876"-16,0 0-242 15,0 0-76-15,0 0-56 0,0 0-25 16,0 0 11-16,-20 99 4 16,8-50 9-16,9 0 0 15,3-7-16-15,0-7 16 16,6-10 1-16,16-5 1 16,3-11 0-16,8-5 24 15,-5-4-5-15,4-4-4 16,-3-28 14-16,-4-3-1 15,-8-8 24-15,-2 0 47 16,-12 1-12-16,0 8-5 16,-3 9 21-16,0 12-21 0,0 7-26 15,0 6-57 1,0 0-9-16,0 19-27 0,0 36-25 16,0 19 44-1,0 19 16-15,0 14-5 0,-16 5 6 16,-6 0 5-1,-3-3-5-15,-1-13-6 0,1-11-10 16,3-21 10-16,1-19 5 16,8-24-26-16,-6-14 11 15,1-7 16-15,-3-16 55 16,-7-29-29-16,-1-9-17 16,8-10-9-16,6-1 0 15,12 1-1-15,3 2-23 16,0 5-31-16,36 6-47 15,42-8-90-15,-10 18-205 0,-7 9-169 0</inkml:trace>
  <inkml:trace contextRef="#ctx0" brushRef="#br0" timeOffset="20321.93">23686 4130 1181 0,'0'0'734'16,"0"0"-566"-16,0 0-110 16,0 0-29-16,0 0-29 15,0 0-23-15,218-71-132 16,-165 46-390-16,-13-2-825 0</inkml:trace>
  <inkml:trace contextRef="#ctx0" brushRef="#br0" timeOffset="20470.3">23797 3796 1224 0,'0'0'549'0,"0"0"-416"0,0 0-55 0,0 0-78 16,0 0-1-16,0 0 0 16,0 0-24-16,250-6-184 15,-192 6-183-15,-12 0-824 0</inkml:trace>
  <inkml:trace contextRef="#ctx0" brushRef="#br0" timeOffset="20729.15">24426 3705 1058 0,'0'0'551'0,"0"0"-426"16,0 0-125-16,0 0-35 15,0 0 29-15,0 0 6 16,3 199 28-16,1-121 8 16,2 6 30-16,-2-2-16 15,4-1-9-15,-1-11-16 16,-4-5-6-16,4-10-18 16,-2-17-1-16,-2-15-93 15,0-13-298-15,0-10-825 0</inkml:trace>
  <inkml:trace contextRef="#ctx0" brushRef="#br0" timeOffset="21130.38">24486 3744 1326 0,'0'0'367'15,"0"0"-250"-15,0 0-74 16,0 0-37-16,0 0-6 15,194-32-11-15,-163 32-1 16,-6 0-10-16,-18 16-72 16,-7 3-47-16,0 3 44 0,-10 2 31 15,-27-2 66 1,-1 0 0-16,-2-5 13 0,9-4-7 16,9-4-2-16,7-6 28 15,12 1 9-15,3-1-2 16,0-3-14-16,0 0 1 15,3 0 6-15,16 3-12 16,2 3-7-16,4 1-1 16,3 5-11-16,-3 5-1 15,-3 2-7-15,-8 1-10 16,-10 1 16-16,-4 2-10 16,0-3-2-16,0-1 6 15,-15-4 4-15,-7-5 3 0,-6-3 29 16,-3 0-6-1,-2-7-23-15,4 0-19 0,8 0-173 16,11 0-596-16</inkml:trace>
  <inkml:trace contextRef="#ctx0" brushRef="#br0" timeOffset="21477.98">24903 4224 1242 0,'0'0'361'16,"0"0"-235"-16,0 0-9 15,0 0-52-15,0 0-65 16,0 0-1-16,0 0 1 16,0 83-9-16,0-61 9 15,0-3 1-15,12-6 0 16,6-4 6-16,0-9 11 15,7 0 12-15,0 0 1 16,3-9 0-16,-3-16 8 16,-10-4 33-16,-5-1 30 15,-7 2-3-15,-3 6-38 16,0 1-18-16,-18 6-43 16,-17 9-24-16,-29 6-116 0,7 0-197 15,11 0-434-15</inkml:trace>
  <inkml:trace contextRef="#ctx0" brushRef="#br0" timeOffset="22419.81">25496 3975 735 0,'0'0'559'15,"0"0"-297"-15,0 0 26 16,0 0-69-16,0 0-45 16,0 0-75-16,0 0-19 15,-6 0-7-15,6 0-13 16,0 0-13-16,0 0-30 16,6 0-17-16,16 0-19 15,11 0 18-15,5 0-7 16,13-3 7-16,-1 1-12 15,-4-2-32-15,-3 4-36 16,-8-3-53-16,-2 0-103 16,-8-7-68-16,-11 4-1 15,-11-4-63-15</inkml:trace>
  <inkml:trace contextRef="#ctx0" brushRef="#br0" timeOffset="22656.67">25718 3696 760 0,'0'0'793'0,"0"0"-495"16,0 0-165-16,0 0-67 16,0 0-66-16,0 0-45 0,0 0 33 15,-3 97 12 1,3-41-12-16,0 6 12 0,0-1-1 15,0-2 0-15,0-5-12 16,10-4-178 0,11-10-190-16,1-18-377 0</inkml:trace>
  <inkml:trace contextRef="#ctx0" brushRef="#br0" timeOffset="22919.76">26160 3683 1408 0,'0'0'512'0,"0"0"-471"16,0 0-41 0,0 0-43-16,0 0 26 0,0 0 15 15,12 178-4-15,-9-119 6 16,-3 3 3-16,0-4-3 15,0-9 0-15,0-8 6 16,4-9-5-16,-1-9-2 16,0-11-14-16,2-12-247 15,-1 0-89-15,-4-19-436 0</inkml:trace>
  <inkml:trace contextRef="#ctx0" brushRef="#br0" timeOffset="23350.69">26194 3741 605 0,'0'0'744'0,"0"0"-448"16,0 0-43-16,0 0-55 16,0 0-89-16,0 0-66 0,0 0-38 15,130-157-5-15,-93 157-11 16,-6 0-9-16,-4 0-42 16,-11 6-67-16,-4 16-19 15,-12 5 8-15,0 1 48 16,-3 1 12-16,-22-3 36 15,-2-4 43-15,3-3 1 16,2-2 6-16,9-7 2 16,1-7-6-16,9 0 8 15,3-3 0-15,0 0 34 16,0 0 99-16,0 0 3 16,3 0-65-16,9 0-52 15,6 0-29-15,-1 0-13 0,1 0-15 16,3 13 1-1,-6 5-30-15,-8 2 6 16,-7 7 6-16,0-6 10 16,0 4-3-16,-22-1-5 0,-6-5 43 15,-5 0 9-15,2-5 0 16,-6-5 4-16,9-2-13 16,0-5-3-16,6-2-138 15,12 0-264-15</inkml:trace>
  <inkml:trace contextRef="#ctx0" brushRef="#br0" timeOffset="23566.65">26497 4014 1181 0,'0'0'374'16,"0"0"-291"-16,0 0-83 15,0 0 2-15,0 0 21 16,0 0 0-16,0 0-7 16,0 202-5-16,0-156 2 15,0-9 1-15,0 3-14 16,3-12-102-16,12-11-288 0</inkml:trace>
  <inkml:trace contextRef="#ctx0" brushRef="#br0" timeOffset="24105.56">26921 3716 1232 0,'0'0'555'0,"0"0"-374"16,0 0-24-16,0 0-60 0,0 0-76 15,0 0-21 1,0 0-16-16,58 19 7 0,-37 9-1 16,-2 8 8-16,-13 2-13 15,-3 4 1-15,-3-4-28 16,0-1 11-16,-3-12 5 15,-12-2 10-15,5-13 10 16,4-4 6-16,-3-6 18 16,9 0 22-16,0 0 53 15,0-27-48-15,0-4-33 16,0-9-10-16,12-1-1 16,1-1 11-16,2 8 10 15,0 0-10-15,-8 12 2 16,-4 7 16-16,0 5 9 0,-3 4 5 15,0 6-44 1,0 0-12-16,0 0-19 0,0 10-46 16,0 17 53-1,0 10 23-15,0 4-19 0,0 2-8 16,0-6-15-16,0-1 4 16,12-4-67-16,9-9-15 15,14-11-123-15,2-8 9 16,-6-4-159-16</inkml:trace>
  <inkml:trace contextRef="#ctx0" brushRef="#br0" timeOffset="24302.38">27504 3616 529 0,'0'0'949'0,"0"0"-764"15,0 0-185-15,0 0-26 16,0 0 26-16,0 0 1 15,6 215 1-15,-6-129 9 16,7 4-10-16,-7 38-1 16,5-23-35-16,-5-19-454 0</inkml:trace>
  <inkml:trace contextRef="#ctx0" brushRef="#br0" timeOffset="24745.05">23836 5291 1167 0,'0'0'265'15,"0"0"-100"-15,0 0 137 16,0 0-10-16,0 0-107 16,0 0-62-16,0 0-75 15,108-87-32-15,-48 32-9 16,11-3-6-16,5-7-1 16,-8 1-6-16,-8 7-28 15,-17 8-57-15,-15 10-57 16,-13 17-123-16,-15 13-304 0</inkml:trace>
  <inkml:trace contextRef="#ctx0" brushRef="#br0" timeOffset="25091.13">24087 4924 720 0,'0'0'715'0,"0"0"-426"16,0 0-82-16,0 0-30 16,0 0-58-16,0 0-102 0,0 0-16 15,92-58-1 1,-42 39 0-16,8-3 1 16,-2 1-1-16,6 3 0 15,-6-2 0-15,-1 8-8 0,-9-2 7 16,-8 5-7-16,-10 2 8 15,-13 4-1 1,-8 3-11-16,-7 0 0 0,0 0-19 16,0 10-12-16,0 16 13 15,-10 9 9-15,-12 2 21 16,4 9 7-16,-3 13-7 16,7-11-165-16,11-13-215 15</inkml:trace>
  <inkml:trace contextRef="#ctx0" brushRef="#br0" timeOffset="25521.24">25586 5251 1101 0,'0'0'608'0,"0"0"-460"16,0 0 33-16,0 0 57 15,0 0-69-15,0 0-106 16,0 0-28-16,71-47-21 16,-28 14-13-1,3-5 9-15,4-7 1 0,1-1-10 16,-4 2 8-16,-6 1-7 16,-8 12 7-16,-8 1-3 15,-10 14-6-15,-12 7-5 16,-3 3 4-16,0 6-37 15,0 0-105-15,-15 0-177 16,-13 6-308-16,0 9-130 0</inkml:trace>
  <inkml:trace contextRef="#ctx0" brushRef="#br0" timeOffset="25849.31">25657 4955 985 0,'0'0'402'0,"0"0"-211"16,0 0 14-16,0 0-67 15,0 0-114-15,0 0-24 16,0 0-9-16,154-31 9 16,-104 12 1-16,-7-2 0 15,-7-4 7-15,-4 0 2 16,-11-5-3-16,-3 9 39 0,-8-1 56 15,-6 4 41-15,-4 11-5 16,0 2-22-16,0 5-52 16,0 0-58-16,0 0-6 15,0 5-34-15,0 32-38 16,0 10 43-16,5 17 14 16,8 10-58-16,8 27-87 15,1-20-174-15,-4-17-459 16</inkml:trace>
  <inkml:trace contextRef="#ctx0" brushRef="#br0" timeOffset="27324.65">22993 3159 529 0,'0'0'291'16,"0"0"-151"-16,0 0 1 0,0 0 42 15,0 0 13-15,0 0 1 16,0 0-19-16,-89-6-48 15,89 6-23-15,0 0-11 16,33 0-90-16,56 0-6 16,104 0-22-16,131 0 22 15,80 0 19-15,45-3 4 16,-13 0-16-16,-53 3-6 16,-34 0-1-16,-44 0-54 15,-78 0-138-15,-58 0-132 16,-52 0 61-16,-17-4 37 15,11-1 79-15,15 1-5 0,1-5 39 16,-16 2 31 0,-15 1 71-16,-10-2 11 15,-11 6-13-15,18 2-3 0,-17 0-26 16,-16 0-83-16</inkml:trace>
  <inkml:trace contextRef="#ctx0" brushRef="#br0" timeOffset="27607.81">27550 3102 555 0,'0'0'134'0,"0"0"-128"16,0 0-5-16,0 0 0 16,0 0 6-16,0 0 3 15,0 0 9-15,7 0 30 0,-7 0 33 16,0 0 9-16,0 0 10 15,0 0-13-15,0 0-66 16,0 10-20 0,-3 12-2-16,-4 10 1 0,-5 16-1 15,9 11-10-15,-4 8 10 16,4 13 0-16,-5 10 2 16,1 5-1-16,-3 10 1 15,-8 41 4-15,3-23-6 16,5-20-112-16</inkml:trace>
  <inkml:trace contextRef="#ctx0" brushRef="#br0" timeOffset="29371.27">22869 3140 1051 0,'0'0'278'0,"0"0"-97"16,0 0 127-16,0 0-115 16,0 0-155-16,0 0-38 15,0 0-133-15,-8 106 74 16,-5-6 47-16,-9 24 12 16,-3 45 8-16,0 29-7 15,4-14 11-15,3-23-5 16,3-26 2-16,8-36-8 15,4 3 0-15,-1 5-1 16,4-26 0-16,0-21 7 16,0-19 2-16,0-14-8 15,0-11 0-15,0-10 1 16,-3-6 21-16,3 0-7 16,-5 0 2-16,5 0-3 0,-3 0-4 15,3 0-10-15,0 0 5 16,0 0-6-16,0 0 13 15,0 0 1-15,0 0-13 16,0 0 10-16,0 0-11 16,0 0 9-16,0 0-8 15,0 0 6-15,0 0-1 16,0 0 8-16,0 0-3 16,0 0 4-16,0 0-3 15,0 0 3-15,0 0-1 0,0 0 1 16,0 0-13-1,0 0 12-15,0 0-14 0,0 0 0 16,3 0-9-16,34 0 9 16,16 3 0-16,29 4 2 15,29-4 17-15,53-3-7 16,53 0-6-16,58 0 0 16,12 0-6-16,-15 0 0 15,-34 0 0-15,-62 0 0 16,-40 0 1-16,-34 0 8 15,-12-3-9-15,9 0 1 16,12-4 0-16,7 1-1 16,-7-1 3-16,-7 1-3 15,-1-2 0-15,-7 4 1 0,1-4 0 16,-7 2-1-16,-6-1 0 16,-4 5 0-16,-6-2-1 15,-6 4 1-15,0 0 0 16,-6 0 0-16,-6 0 0 15,2 0-1-15,-2 0 1 16,1 0 0-16,4 0 0 16,7 0-1-16,3 0 1 15,3 0 0-15,-1 0 0 16,2 0 0-16,-4 0 0 16,0 0 1-16,-3 0-1 15,4 0-1-15,-8 0 1 16,-8 0-10-16,-1 0-2 15,-9 0-3-15,-2 0 5 0,-6 0 8 16,-5 0 1 0,-5 0 0-16,0 0 0 0,-3 0 1 15,0 4 0 1,1-4 0-16,-4 2 0 0,-6-2 0 16,3 0 0-16,-8 3 0 15,-7-3 0-15,-1 0 0 16,-3 0 0-16,0 0 0 15,0 0-6-15,0 0-9 16,0 4-4-16,0-4 0 16,0 0 6-16,0 0 2 15,0 0 6-15,0 0 5 16,0 0 1-16,0 0 8 0,0 0 9 16,-3 0-2-16,-1 0 6 15,4 0 5 1,-8 0-1-16,5 0 5 0,-1 0-19 15,-2 0 12-15,1-9-1 16,-2-1 0-16,0-3 26 16,1-3 13-16,-6-7-22 15,2-5 3-15,-5-7-3 16,0-10-1-16,2-14-11 16,-5-9-16-16,0-9-12 15,0-9 0-15,1-7-2 16,9-9-41-16,8-60-92 15,33 24-383-15,5 19-850 0</inkml:trace>
  <inkml:trace contextRef="#ctx0" brushRef="#br0" timeOffset="31721.76">23775 4121 728 0,'0'0'500'0,"0"0"-331"16,0 0 18-16,0 0-19 15,0 0-9-15,0 0-75 16,0 0-39-16,-38-29 22 16,33 29 6-16,5-3-11 15,0 3-3-15,0 0-16 16,0 0-33-16,0-4-10 15,8 4-16-15,27-7-21 16,23 0 36-16,17-2-11 16,11-3 11-16,0 2 0 15,-11 1 1-15,-16 3-28 16,-16-1-60-16,-10 3 5 16,-16 2-25-16,-9-3-88 15,-8 0 13-15,-33 1 0 0,-5-3-513 16</inkml:trace>
  <inkml:trace contextRef="#ctx0" brushRef="#br0" timeOffset="32050.82">23762 3780 506 0,'0'0'314'15,"0"0"-127"-15,0 0-8 16,0 0-24-16,0 0-72 16,0 0-11-16,0 0 27 15,-37-13 28-15,37 13 3 16,0 0-19-16,0-4-39 15,15 4-71-15,32-7-1 16,21 2 0-16,16-2 0 16,14 2-13-16,-2 1-13 15,-10 4-190-15,-23 0-126 16,-30 0-756-16</inkml:trace>
  <inkml:trace contextRef="#ctx0" brushRef="#br0" timeOffset="34600.26">25246 2437 884 0,'0'0'400'16,"0"0"-256"-16,0 0-128 15,0 0-16-15,0 0-3 16,0 0 2-16,-103 238 1 16,64-142 1-16,-1 0 10 15,8-2-9-15,4-8 14 16,3-8-6-16,7-14-9 15,0-9 5-15,8-17 1 16,-2-10-7-16,6-12 6 0,-1-9-6 16,-1-7-11-1,1 0-3-15,-3-20-57 0,2-15-517 16,1-7 342-16,7 1 179 16,0 1 67-16,0 12 140 15,0 13 39-15,0 1 44 16,0 14-3-16,-3 0-165 15,0 0-55-15,-5 20-22 16,1 12 16-16,4 2 6 16,-1 9 0-16,4-7 2 15,0-1-2-15,4-9 8 16,20-10 1-16,16-7-8 16,13-9 13-16,22 0 8 0,57-36-22 15,-21-4-137 1,-11-10-232-16</inkml:trace>
  <inkml:trace contextRef="#ctx0" brushRef="#br0" timeOffset="35195.33">27057 2508 320 0,'0'0'655'0,"0"0"-577"15,0 0-44-15,0 0 97 16,-143 201-28-16,84-130-54 16,4 3-25-16,5-6-7 15,7-10-15-15,15-11-1 0,6-11 5 16,8-13-5-16,7-11 6 15,0-6-6-15,4-6 13 16,3 0 71-16,0-22 9 16,0-15-94-16,0-13-35 15,0-1 19-15,0 1-27 16,0 7 43-16,0 15 8 16,0 8 109-16,0 10-15 15,0 10-76-15,0 0-26 16,0 17-42-16,0 17 29 15,0 9 11-15,0 1 1 0,0-1 1 16,0-9-15 0,17-4 1-16,19-11 6 0,17-6 1 15,58-13 3 1,-7-10-97-16,-11-19-260 16</inkml:trace>
  <inkml:trace contextRef="#ctx0" brushRef="#br0" timeOffset="37766.58">20623 4847 472 0,'0'0'775'0,"0"0"-617"16,0 0-111-16,300-90-24 15,-158 45 48-15,22-7 8 0,5 7-43 16,-30 9-7 0,0-1-7-16,-24 4-7 0,-31 11-2 15,-26 3-7-15,-26 6 0 16,-14 6 2-16,-15 7 16 16,-3 0 85-16,0 0-29 15,0 0-66-15,0 0-14 16,0 0-108-16,0 0-122 15,0 0-28-15,0 13 0 16,0 1-116-16</inkml:trace>
  <inkml:trace contextRef="#ctx0" brushRef="#br0" timeOffset="38256.78">21741 4219 611 0,'0'0'722'0,"0"0"-527"16,0 0-3-16,0 0 20 0,0 0-63 15,0 0-63-15,0 0-58 16,-18-13-28-16,21 13 0 16,22 0-5-1,15 0 5-15,19 0 7 0,21-3 2 16,9 1 0-16,1-5-8 15,-16 4 1-15,-14 3-1 16,-17 0 0-16,-13 0-1 16,-20 0-1-16,-7 0 0 15,-3 0-15-15,0 0-33 16,0 12-7-16,-21 14 37 16,-8 7 19-16,-2 4 7 15,-9 6 2-15,0 6-8 0,1-2-1 16,1 2-16-1,-9 12-112-15,11-12-155 0,11-11-199 16</inkml:trace>
  <inkml:trace contextRef="#ctx0" brushRef="#br0" timeOffset="38582.19">21922 4271 899 0,'0'0'614'0,"0"0"-477"0,0 0 56 16,0 0-5-16,0 0-36 15,0 0-91-15,0 0-58 16,0-15-3-16,0 24-46 16,0 23 10-16,0 19 29 15,8 17 7-15,5 44-40 16,2-12-216-16,-12-16-386 0</inkml:trace>
  <inkml:trace contextRef="#ctx0" brushRef="#br0" timeOffset="40575.18">30100 6031 1770 0,'0'0'297'16,"0"0"-213"-16,0 0-46 15,0 0-35-15,0 0-3 16,0 0-16-16,0 0 1 15,172-25-1-15,-156 48 0 16,-7 9 1-16,-9 7 1 16,0 2-17-16,0 2 16 15,-22-2 15-15,1-6 0 16,-1-6 9-16,7-10-3 16,9-10 4-16,2-2-9 15,4-7 7-15,0 0 14 16,0 0 26-16,0-16-1 15,22-15-46-15,6-12 1 0,0-4-2 16,0 1-6 0,2 0-17-16,-8 9 23 0,-6 6 7 15,-4 7 7-15,-9 8 48 16,0 7 8-16,-3 5-5 16,0 4 6-16,0 0-45 15,0 0-26-15,0 0-27 16,0 11-29-16,0 17 29 15,0 14 23-15,0 10 4 16,0-2 3-16,12-1-3 16,1-2 0-16,9-8-2 0,-4-7-29 15,3-5-90 1,-6-11-233-16,-11-11-310 0</inkml:trace>
  <inkml:trace contextRef="#ctx0" brushRef="#br0" timeOffset="40877">29531 5679 717 0,'0'0'810'0,"0"0"-536"16,0 0-148-1,0 0-40-15,0 0-72 0,0 0-14 16,0 0-15-16,-16 44 7 16,11-14-2-16,5-2-3 15,0-1 6-15,0-8-1 16,8 0 8-16,14-7-14 15,19-12-98-15,-1 0-155 16,0 0-401-16</inkml:trace>
  <inkml:trace contextRef="#ctx0" brushRef="#br0" timeOffset="41193.94">30674 5457 687 0,'0'0'403'0,"0"0"-270"16,0 0-105-16,0 0-27 0,0 0 19 15,0 0 15 1,0 0-22-16,15 163 0 0,-15-117-6 16,0 2 1-16,-33 9-8 15,2-7-57-15,-6-16-552 0</inkml:trace>
  <inkml:trace contextRef="#ctx0" brushRef="#br0" timeOffset="41643.12">29389 6299 705 0,'0'0'702'0,"0"0"-519"15,0 0-80-15,0 0 43 0,0 0-2 16,-214-68-77 0,135 55-33-16,-11 4-11 0,2-4-5 15,-1 4 3-15,10-5 5 16,11 4 16-16,15 1 0 16,10 0-8-16,14 2-17 15,11 5-17-15,12-2-2 16,6 4-33-16,0 0-166 15,6-3-163-15,22-1-131 16,2-1-20-16</inkml:trace>
  <inkml:trace contextRef="#ctx0" brushRef="#br0" timeOffset="41901.82">28736 6080 825 0,'0'0'497'16,"0"0"-294"-16,0 0 52 15,0 0-78-15,0 0-80 16,0 0-72-16,0 0-25 0,-64-3 0 15,17 3 0-15,-11 9 6 16,-6 7 0-16,1 2-6 16,8-6-5-16,17 1-32 15,13-10-7-15,17-1 12 16,8 2-15-16,0-4-22 16,11 3 17-16,21 3 40 15,11 8 10-15,3-1-7 16,1 9 9-16,-4 0-15 15,-12 8 9-15,-12 7-36 16,-8-3-140-16,-11-9-224 0</inkml:trace>
  <inkml:trace contextRef="#ctx0" brushRef="#br0" timeOffset="42688.12">26697 6020 1015 0,'0'0'497'16,"0"0"-372"-16,0 0 63 15,0 0-6-15,0 0-50 16,0 0-95-16,0 0-30 15,10-106-7-15,-7 106 0 16,-3 0-33-16,4 0-15 0,4 15 25 16,-5 15 14-16,1 5-19 15,-4 2 19-15,3 6 8 16,0-4-19-16,6-11-33 16,0-3-4-16,3-11-12 15,5-10 2-15,7-4 54 16,6 0 13-16,2-18 20 15,4-10 25-15,-8-8 9 16,-6 2 4-16,-9-3 21 16,-5 6 6-16,-4 5 27 15,-4 11-47-15,0 5-18 16,0 3-3-16,0 7-44 16,0 0 0-16,0 0-28 15,0 7-49-15,0 25-11 16,0 14 69-16,0 10 19 0,6 9 1 15,-2 3-1 1,1 2 1-16,-5-5-1 16,0-1 0-16,0-7 0 15,-5-6-11-15,-12-11-26 0,-1-12-36 16,0-9 12-16,3-13 40 16,-2-6 21-16,2 0 0 15,-3-3 29-15,2-22-20 16,4-6 12-16,5-9-14 15,4-5-5-15,3 1-2 16,0-5 0-16,13 1-19 16,9 0-45-16,3-1-73 0,-4-1-38 15,-3 7-17-15,-11 11-147 16</inkml:trace>
  <inkml:trace contextRef="#ctx0" brushRef="#br0" timeOffset="43154.13">25996 5791 692 0,'0'0'642'0,"0"0"-465"16,0 0-35-16,0 0 34 16,0 0-74-16,0 0-77 0,0 0-25 15,-6-7-22-15,6 7-25 16,0 0 18-16,0 10 29 16,0 1-10-16,0-2 9 15,0 0-11-15,3-5-45 16,12-1-30-16,2-3-31 15,4 0-33-15,12-13-187 16,-8-13-170-16</inkml:trace>
  <inkml:trace contextRef="#ctx0" brushRef="#br0" timeOffset="43265.97">25996 5791 859 0,'143'-93'321'0,"-143"93"-224"0,0 0-77 0,0 0-20 15,0 6-26 1,0 13 25-16,0 4-4 15,0 6 5-15,-3 4 9 0,3-2-9 16,0-6-118-16,21-11-277 16</inkml:trace>
  <inkml:trace contextRef="#ctx0" brushRef="#br0" timeOffset="43612.01">27121 5636 32 0,'0'0'1330'16,"0"0"-985"-16,0 0-190 15,0 0-29-15,0 0-47 16,0 0-79-16,0 0-6 16,0 0-9-16,0 16 3 15,0 2 11-15,0 0-42 16,0 1-130-16,0 1-55 16,0-6-27-16,0-9-158 0</inkml:trace>
  <inkml:trace contextRef="#ctx0" brushRef="#br0" timeOffset="43731.87">27121 5636 796 0,'182'27'204'0,"-182"-27"-156"16,0 16-38-16,0 12-9 0,-9 31 8 15,-6-8-9-15,0-6-126 16</inkml:trace>
  <inkml:trace contextRef="#ctx0" brushRef="#br0" timeOffset="45137.22">26232 6893 1166 0,'0'0'523'16,"0"0"-394"-16,0 0 39 15,0 0 8-15,0 0-122 16,0 0-54-16,258 0-8 16,-38 0 8-16,98 0-1 15,62 6 1-15,22 13 6 16,6 8-6-16,-34-2-2 15,-6-2 2-15,-29-4 5 16,-35-6-5-16,-39-6 0 16,-33-4 0-16,-50-3 2 15,-43 0 4-15,-31 0-6 16,-16 0 0-16,14 0 0 16,9 0 1-16,11 0 2 15,-15 0-3-15,-9 0 0 16,-12 0-6-16,-4 0 6 0,-15 0-1 15,-15 0 1-15,-8 0-7 16,-23 6-8-16,-15-6-19 16,-7 0-42-16,-3 0 9 15,0 0 31-15,-3 0 36 16,-18 0 17-16,-8-16-11 16,1-14 3-16,-5-4 2 15,2-12-9-15,3-11 18 16,3-11-18-16,-2-8 8 15,2-8-9-15,9-10-1 16,-2-2-22-16,3-3-16 0,5-8 15 16,6 2-11-1,-1-2 14-15,2 8 20 16,0 10 1-16,-4 5 40 0,-1 7-19 16,5 6 29-16,-4 4-11 15,4 11-15-15,-1 7-15 16,4 15 8-16,0 11-9 15,0 8 10-15,0 5 12 16,0 6-17-16,0 4-14 16,0 0-9-16,0 0-41 15,-5 0-28-15,2 0-11 16,-7 0 1-16,-11 17 59 16,-16 9 7-16,-13 1 20 15,-21 7-4-15,-18-3 6 16,-26-4 15-16,-45-2-1 0,-61-9 0 15,-68-4 5 1,-26-6-11-16,12-6 0 16,31 0 3-16,43 0 0 0,13-2-10 15,-6-11 11-15,-10-2-11 16,-9 2 12-16,3-3-7 16,9 2-6-16,19 4 11 15,34 4-11-15,37-1 0 16,28 7-7-16,9 0 13 15,-24 0-15-15,-13 0 3 16,-14 0-8-16,6 4 5 16,8 5 8-16,6 4 1 15,5-2 0-15,-1 2-4 0,8-1 3 16,0 1-10 0,2-1-34-16,13-3-1 0,5 5 11 15,13-4-1-15,12 0 7 16,12-1 17-16,14-2 11 15,18-4-1-15,8-1 2 16,9-2 0-16,8 0 0 16,4 0 10-16,3 0 28 15,0 0 37-15,0 0 16 16,0 0-9-16,0 0 1 16,0 0-20-16,0 0-39 15,0 4-23-15,0 2-1 16,0 7-33-16,0 14-13 0,3 13 33 15,10 21 8 1,2 19 4-16,7 14 1 0,-4 13-2 16,0 7-4-16,-1 9 5 15,-2-4-2-15,-1-4 3 16,0-15-7-16,1-9 7 16,3-20 0-16,-2-21 0 15,14-11-12-15,8-20-74 16,24-15-13-16,70-17-54 15,-11-27-234-15,0-10-667 0</inkml:trace>
  <inkml:trace contextRef="#ctx0" brushRef="#br0" timeOffset="46007.47">29596 5014 932 0,'0'0'321'15,"0"0"-227"-15,0 0-82 16,0 0-12-16,0 0 0 16,0 0 0-16,0 0 0 15,-25 122 8-15,22-106-6 16,3-6-2-16,0-7 6 0,0 0 14 16,0-3 72-16,0 0 88 15,0 0 46-15,0-3-16 16,0-17-58-16,0-12-115 15,18 0-22-15,-1-2-15 16,1-2 0-16,-3 7 0 16,-2 9 0-16,-5 4-2 15,-1 9-10-15,0 5-11 16,1 2-17-16,2 0-25 16,1 2 4-16,6 21 23 15,1 9 9-15,0 3 6 16,-3 5 2-16,-2-3-7 15,-4-3 6-15,-3-6 8 0,1-10 2 16,-7-5-1-16,3-5 5 16,-3-8 8-16,0 0 28 15,0 0 19-15,4 0 125 16,1-21-32-16,1-3-99 16,1-10-24-16,4 3-8 15,-1 3-8-15,2 7-1 16,-2 6 0-16,-3 8 0 15,1 4-15-15,-2 3-10 16,4 0-32-16,5 6 18 16,0 21 31-16,3 5 7 15,-4 2-11-15,1 2 6 16,-9-1-3-16,6-2-4 16,-9-8-27-16,4-6-32 0,-4-5-23 15,0-7-65-15,1-7 1 16,26 0-41-16,-6-7-29 15,1-13-326-15</inkml:trace>
  <inkml:trace contextRef="#ctx0" brushRef="#br0" timeOffset="46255.24">30278 4927 601 0,'0'0'648'16,"0"0"-422"-16,0 0 14 15,0 0 25-15,0 0-93 16,0 0-116-16,0 0-56 0,0-45-28 15,0 51-31 1,0 20 9-16,0 6 33 16,-6 10 10-16,-6 3 6 15,2 3 1-15,-1-2 0 0,4-5 3 16,7-5-3-16,0-11-6 16,0-6-27-16,13-10 17 15,27-2-8-15,46-7 9 16,-11 0-207-16,-4-10-332 0</inkml:trace>
  <inkml:trace contextRef="#ctx0" brushRef="#br0" timeOffset="46599.47">28725 4669 1217 0,'0'0'539'15,"0"0"-410"-15,0 0-62 16,0 0-67-16,0 0-20 0,0 0-67 16,0 0 58-16,0 52 23 15,0-24-3-15,0 2-29 16,0-5-26-16,18-1-28 16,25-15-59-16,0-3-26 15,-5-6-350-15</inkml:trace>
  <inkml:trace contextRef="#ctx0" brushRef="#br0" timeOffset="46725.18">29024 4656 684 0,'0'0'361'0,"0"0"-265"0,0 0-86 16,0 0-10-16,0 0 7 15,0 0-7-15,15 187-59 0,14-155-212 16</inkml:trace>
  <inkml:trace contextRef="#ctx0" brushRef="#br0" timeOffset="47069.27">30702 4413 1360 0,'0'0'572'0,"0"0"-430"15,0 0-45-15,0 0-57 16,0 0-40-16,0 0-90 16,0 0-164-16,0 15 85 15,-6 14-5-15,-4-2-71 16,2-6-82-16</inkml:trace>
  <inkml:trace contextRef="#ctx0" brushRef="#br0" timeOffset="47201.96">30702 4413 892 0,'133'62'318'0,"-133"-62"-234"15,0 5-84-15,0 30-6 16,0 47 6-16,-18-12 0 16,1-4-164-16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6-19T22:58:0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1008 218,'2'0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6-19T22:58:0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1071 209,'2'0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8-27T16:58:06.3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21978 3528 0,'0'0'0,"0"-36"0,0 1 0,-18 0 16,1-106-1,17 123-15,-18-70 16,36 0-1,17 17 1,36 54 0,-18 34-1,-36 71 1,-34 1 0,-19-1-1,19-18 1,17-52-1,0 17 17,70-35-17,-35-35 1,18 70 0,-17-17-1,-54 17 1,-17 53-1,-53-35 1,35-53 0,-36 0-1,89-17 1</inkml:trace>
  <inkml:trace contextRef="#ctx0" brushRef="#br0" timeOffset="464.97">21925 3404 0,'0'-35'16,"0"17"-16,-35 1 15,35-1 17,0 36-17,0-1 1,35-17-16,-35 53 16,18 88-1,-1 36 1,1-1-1,35-17 1,-53-89 0</inkml:trace>
  <inkml:trace contextRef="#ctx0" brushRef="#br0" timeOffset="2647.28">22278 3898 0,'0'0'0,"0"35"16,0-17-16,0 17 15,-35 1-15,70-1 16,-35-17 0,35 17-1,36-70 1,-36-1-1,-35-17 17,-18 36-17,-52-1 1,35 18 0,-36 18-16</inkml:trace>
  <inkml:trace contextRef="#ctx0" brushRef="#br0" timeOffset="40350.9">22154 4639 0,'-17'0'15,"34"0"-15,-34 18 0,-1-18 0,18 17 16,18-17 0,-1-17-1,125-54-15,69-17 16,89-18 15,-124 36-15,-140 52-16</inkml:trace>
  <inkml:trace contextRef="#ctx0" brushRef="#br0" timeOffset="41664.41">22648 4957 0,'0'-18'78,"0"36"16,0 17-79,0-18-15,18 1 16,0 88 0,52 106-1,18-18 1,1 0 0,-19-18-1,-52-123-15</inkml:trace>
  <inkml:trace contextRef="#ctx0" brushRef="#br0" timeOffset="48481.73">4516 5662 0,'0'-18'16,"-18"18"0,18-17-1,18 17 1,-18-18-16,123-17 16,53-18-1,124-18 1,35 18-1,-264 36 1,158-1 0,-52 1-1,70-19 1,-142 36 0,-52 0-1,-17 0 1,-1 0-1</inkml:trace>
  <inkml:trace contextRef="#ctx0" brushRef="#br0" timeOffset="48848.41">4568 5997 0,'0'0'0,"0"-17"15,89-1-15,87-53 16,106-34 0,53-19-1,-52 71 1,-54-17 15,-106 52-15,-52 18-16</inkml:trace>
  <inkml:trace contextRef="#ctx0" brushRef="#br0" timeOffset="49482.39">2663 5662 0,'36'-18'16,"-19"18"-1,54-70 1,52-18 0,36-18-1,-141 88-15,123-52 16,-88 34-1,0 36 1,-53 18 0,-53 0-1</inkml:trace>
  <inkml:trace contextRef="#ctx0" brushRef="#br0" timeOffset="49715.46">2752 5962 0,'0'0'0,"141"-88"16,-53 35-1,88-53 1,-140 53-16,140-35 15,-53 35 1,-87 18 0</inkml:trace>
  <inkml:trace contextRef="#ctx0" brushRef="#br0" timeOffset="51591.52">5662 9578 0,'-18'0'16,"1"18"0,34-18 15,1-18-16,17 18 1,54-35 0,-1 17-1,-53 0 1,36 1 0,-54 17-1,-34 0 16,-1 17-15,-17 1 0</inkml:trace>
  <inkml:trace contextRef="#ctx0" brushRef="#br0" timeOffset="51899.97">5574 9842 0,'0'18'0,"35"-18"32,-35-18-32,88-34 15,1-19 1,16 36 0,19-18-1,-89 35 1,0 1-16,36-1 31,-53 18-15,-18-35 15,17 35-15</inkml:trace>
  <inkml:trace contextRef="#ctx0" brushRef="#br0" timeOffset="54215.68">7673 9878 0,'-18'-18'16,"18"0"15,0-17 0,18 70-15,0-17 0,17 17-1,18 18 1,0-17-1,-18 17 1,35-18 0,1-35-1,0-18 1,34-52 0,-16 17-1,-54 17 1,53-17-16,53-35 31,-35 18-15,-18 17-1,0 53 1,1 0 0,-1 53-1,-18 35 1,1 18-1,-18 0 1,0-36 0,-18 1 15,53-89-15,0-52-1,-17-1 1,35-35-1,-36 88 1,36-52 0,-35 70-1,17 35 1,0 36 0,-17-1-1,17-34 1,-18-1-1,19-70 1,-1-18 0,18-36-1,0 19 1,-36-1 0,1 54-1,-36 17 16,35 35-15,-52 0-16,35 1 16,-18-19-1,36 18 1,-36-35 0,18-35-1,-18 18 1,1-1-1,-19 0 1,-17-17-16</inkml:trace>
  <inkml:trace contextRef="#ctx0" brushRef="#br0" timeOffset="55333.17">11130 7585 0,'35'0'15,"-70"0"32,35 17-31,0 19-16,-18-36 16,18 17-16,-17 54 15,-1-18 1,-35 70-1,36-17 1,17-18 0,0 18-1,17-35 1,1-1 0,17-35-1,-17-17 1</inkml:trace>
  <inkml:trace contextRef="#ctx0" brushRef="#br0" timeOffset="55817.1">10866 8220 0,'0'35'63,"35"-35"-48,-35 18 1,17-18-16,-17 17 16,18-17-16,-18 18 15,18 17 1,17 0-1,-17-35 1,-1 0 0,36 0-1,-35-17 1,-1-1-16,54-70 16,-36 17-1,18 19 1,-53 34-1</inkml:trace>
  <inkml:trace contextRef="#ctx0" brushRef="#br0" timeOffset="59504.36">14005 9613 0,'-17'0'16,"17"18"15,0 17 0,17-35-15,-17-35 46,0 17-46,18 18-1,-18-17-15,18-1 16,17-35 0,-18 53-16,19-18 15,34 1 1,1 17 0,-36 0-1,36 17 1,-1 19-1,18-1 1,-70-35-16,53 0 16,-36 0-16,35-35 15,36 17 1,-106 0 0,88-35-1,-35 18 1,-35 18-1,0 17 1,35 0 0,-18 17-1,35 18 1,-17 1 0,36-19-1,-37 1 1,37-18-1,-36-18 1,-18 1 0,0-19-1,-35 1 1</inkml:trace>
  <inkml:trace contextRef="#ctx0" brushRef="#br0" timeOffset="64466.53">9172 13388 0,'0'0'0,"-17"-18"16,34-17 46,1 35-46,17 0-16,-17 0 15,17 35 1,53-35 0,-52 0-16,52-35 15,0 17 1,18-52 0,-18 35-1,-53-18 1,53 17-1,-17 36 1,17 36 0,-17 17-1,17-18 1,-18 0 0,-17-35-1,18-53 1,17 18 15,0-18-15,1 35-1,-19 54 1,18 34 0,-52 1-1,16-54 1,-16-17-1,17-35 1,-53 0 0</inkml:trace>
  <inkml:trace contextRef="#ctx0" brushRef="#br0" timeOffset="65636.75">15081 13300 0,'0'-18'0,"-17"-17"16,17 17 0,0 1-1,17 17 48,-17 17-48,18-17-15,17 18 16,0-18 0,18 0-1,0-18 1,18-17 0,-1 0-1,-34-1 1,17 19 15,-18 34-15,18 1-1,-36 0 1,1 17 0,17-17-1,1-36 1,17-17-1,-18 17 1,35-17 0,-34-1-1,34 36 1,-17 36 0,-18-19-1,18 1 1,-17 0 15,-19-18-15,36-18-1,-35 0 1,-18 1-16</inkml:trace>
  <inkml:trace contextRef="#ctx0" brushRef="#br0" timeOffset="72417.42">23566 8925 0,'0'-17'31,"0"-1"-15,0 36 46,0-1-46,0 19-1,0-19 1,0 1-16,35-1 16,-18-17-1,54-17 1,17-71 0,0-1-1,1-16 1</inkml:trace>
  <inkml:trace contextRef="#ctx0" brushRef="#br0" timeOffset="73433.9">23601 12682 0,'0'18'15,"17"-18"-15,1 0 47,0 0-16,17 0-15,53-18 0,-70 1-16,105-71 15,89-54 1,-177 125-1</inkml:trace>
  <inkml:trace contextRef="#ctx0" brushRef="#br0" timeOffset="74448.73">23954 13952 0,'0'0'0,"17"0"0,-17 36 16,18-36 15,-18 17-15,0 1-1,18-18 1,17 0 0,18-35-1,88-54 1,-124 54-16,125-88 15,-1-36 1</inkml:trace>
  <inkml:trace contextRef="#ctx0" brushRef="#br0" timeOffset="81682.09">6544 14446 0,'0'-17'16,"0"-19"-16,0 1 16,0 17 15,0 36-16,0 17 1,0 89 0,35 52-1,-35-35 1,18 36 0,0-36-1,-18-71 1</inkml:trace>
  <inkml:trace contextRef="#ctx0" brushRef="#br0" timeOffset="82133.64">6509 14605 0,'0'-35'16,"0"70"-16,0-88 0,0 35 0,0-34 15,17-37 1,1 36 0,35 0-1,-18 53 1,0 18 0,-35 53-1,-35 35 1,18 35-1,-1-106 1,18 0 0,18-35-1,-1-35 1,36 17 15,-18 18-31,1 18 31,-36 35-15,-36 17 0,1-34-1,-35-19 1,52-17 0</inkml:trace>
  <inkml:trace contextRef="#ctx0" brushRef="#br0" timeOffset="82649.59">7073 14975 0,'0'0'0,"0"18"15,-17 0 1,17 17-16,0 0 16,0-17-1,17 52 1,18-70 0,-17 18-16,70-36 15,-52-52 1,-1 17 15,-70-35-15,-1 17-1,-34 71 1,-1 35 0,54-35-16</inkml:trace>
  <inkml:trace contextRef="#ctx0" brushRef="#br0" timeOffset="83265.88">9278 14517 0,'0'-35'16,"0"70"-16,35-88 0,-35 35 0,0-35 15,-35 0 1,17 0 0,1 18-1,17 88 1,-18 71-1,18-89-15,18 124 16,-1-1 0,1-34-1,17-18 17,-35-71-32</inkml:trace>
  <inkml:trace contextRef="#ctx0" brushRef="#br0" timeOffset="83700.17">9137 14570 0,'0'0'0,"0"-18"0,-35 0 16,17-87 0,18 16-1,18 1 1,52 0-1,1 17 1,-54 54 0,1 34-16,17 54 31,-35 17-31,-35-35 16,17 18 15,18-18-16,53-53 1,-17 0 0,34 0-1,-35 17 1,18 19 0,-53 16-1,-17-16 1,-54 34-1,18-52 1</inkml:trace>
  <inkml:trace contextRef="#ctx0" brushRef="#br0" timeOffset="84015.55">9842 14746 0,'0'-18'15,"0"1"-15,0-1 16,0-17-16,18 0 15,-18 17 1,0 36 0,18 87-1,-18-16 1,0-36-16,0 52 16</inkml:trace>
  <inkml:trace contextRef="#ctx0" brushRef="#br0" timeOffset="85766.15">6085 16228 0,'0'-18'32,"18"0"-17,-18-17-15,71 0 31,-1-36-15,-35 71-16,18 0 16,-17 53-1,-1 0 1,-70 71 0,-18-18-1,0-1 1,35-87-1,36 17 1,52-88 0,36-17-1,-35 35 1,-36 17 0</inkml:trace>
  <inkml:trace contextRef="#ctx0" brushRef="#br0" timeOffset="85954.83">6667 16245 0,'18'0'0,"-18"-17"16,0-1 0,0 0-16,0-17 15,18 35 1,-1 0-1,19 0 1</inkml:trace>
  <inkml:trace contextRef="#ctx0" brushRef="#br0" timeOffset="86217.84">6897 15963 0,'35'-17'0,"-35"-1"16,0 36 15,0-1-15,18 36-1,-1 0 1,54 35 0,-36-17-1,0-18 1,-87 0-1,-19-18 1,18-70 0</inkml:trace>
  <inkml:trace contextRef="#ctx0" brushRef="#br0" timeOffset="86349.88">6897 16051 0,'35'-17'0,"-70"34"0,70-52 0,-17 0 15,70-18 1,-53 18-16,53-1 16,36-34-16</inkml:trace>
  <inkml:trace contextRef="#ctx0" brushRef="#br0" timeOffset="87200.69">9278 15699 0,'-18'-36'16,"1"-17"0,17 36-1,0-1 1,0 36 15,0-1-31,0 54 16,0 17-1,0-70-15,35 70 16,18-70 0,18-18-1,-19-36 16,1-34-15,-35-1 0,0 54-1,17 87 17,-35-52-32,18 35 15,17 35 1,18 35-1,-36-70 1</inkml:trace>
  <inkml:trace contextRef="#ctx0" brushRef="#br0" timeOffset="87365.63">9790 15875 0,'0'-18'0,"0"36"0,0-53 16,0-1-16,0 1 31,0 18-31,0-19 16,17 19-1</inkml:trace>
  <inkml:trace contextRef="#ctx0" brushRef="#br0" timeOffset="87615.9">9948 15522 0,'18'-17'0,"-36"34"0,54-34 32,-36 34-32,53 1 15,-18 70 1,18 0 0,17-35 15,-52-18-16,-18 1 1,0-1 0,-18-35-16,-17-18 15,0-35-15</inkml:trace>
  <inkml:trace contextRef="#ctx0" brushRef="#br0" timeOffset="87783.82">10019 15540 0,'0'-18'0,"18"1"16,17-1 0,35-35-1,19 18 1,-1-36 0,-35 18-1</inkml:trace>
  <inkml:trace contextRef="#ctx0" brushRef="#br0" timeOffset="89149.47">5380 16986 0,'0'0'0,"0"-35"16,-18 17-1,18 1 1,-17 17 15,17 17-15,-36-17 0,19 53-1,17-35 1,-18 0-1,18-1 1,18 36 0,-18 18-1,17 34 1,19 1 0,-19 35-1,1-35 1,-1 18 15,19-71-15,-1-18-1,36-35 1,34-53 0,-87 53-16,70-53 15</inkml:trace>
  <inkml:trace contextRef="#ctx0" brushRef="#br0" timeOffset="90249.11">5803 17374 0,'-17'0'0,"34"0"31,1-17 0,-1-1-15,36-17-1,53-1 1,-18-16 0,-70 34-16,70-17 15,-17-1 1,-18 19-1,-36-1 1,19 18 15,-1 0-15</inkml:trace>
  <inkml:trace contextRef="#ctx0" brushRef="#br0" timeOffset="90816.29">7655 17004 0,'-17'18'0,"-19"-18"31,72-18 0,-36 0-31,17-17 16,54 17-1,-18-17 1,17 0 0,-70 17-1,53 18-15,-18-18 16,-17 18 0,17 0 15,-35-17-16,-35 17-15</inkml:trace>
  <inkml:trace contextRef="#ctx0" brushRef="#br0" timeOffset="91319.99">7832 16387 0,'0'0'16,"0"-18"-1,0-17-15,35-1 16,35 19 0,19-36-1,-72 53 1,36 0-1,35 70 1,-70-52 0,35 123-1,-18-53 1,18 53 0,0-52-1,18 34 1,-18-35-1,-36 0 1,-17 1 0,-53-54-1,0 35 1,-70-34 0,17 17-1,0-53 16,53-18-31</inkml:trace>
  <inkml:trace contextRef="#ctx0" brushRef="#br0" timeOffset="92649.61">9313 16510 0,'18'-18'0,"-18"1"16,-18 17-1,-35-18 1,18 36-1,-35 17 1,17 36 0,35-1-1,18 1 1,18-18 0,17 35 15,-17-53-31,-1 18 15,1 35 1,35 89 0,-18-54-1,53-88 1,89-52 0,-142 17-16</inkml:trace>
  <inkml:trace contextRef="#ctx0" brushRef="#br0" timeOffset="93149.83">11095 16316 0,'-18'0'0,"18"-18"16,-35 18-1,70-53 1,0 18 0,18-35-1,-17 34 1,17 36-1,0 36 1,-18 34 0,0 36-1,18 35 1,-18-17 0,-17-107-1,35 107-15,-18-1 31,0-52-15,-35-1 0,-53-17-1,-35-18 1,-70 1 0,34-19-1</inkml:trace>
  <inkml:trace contextRef="#ctx0" brushRef="#br0" timeOffset="95516.57">8361 10954 0,'0'35'0,"-18"-17"0,36-1 31,-1 1-15,36-36-1,0-52 1,35-36 0,-17-53-1,0 18 1,-54 18-1,-17 34 1,18 54 0,-53 35-1,-18 18 1,35-18 0</inkml:trace>
  <inkml:trace contextRef="#ctx0" brushRef="#br0" timeOffset="95805.11">8520 10425 0,'0'0'16,"0"35"-16,-36-35 15,19 0 1,17-35 0,17-1-1,54-34 1,-1-18-1,1 52 1,-18-17 0,-18 36-1,-17 17-15,-1 17 16,36 36 15,0 35-31,71-35 16</inkml:trace>
  <inkml:trace contextRef="#ctx0" brushRef="#br0" timeOffset="96499.89">14658 10583 0,'0'18'0,"-18"-18"16,36 35 0,17-70-1,-35 17 1,53-52 0,18-36-1,-54-53 1,19 18-1,-36 0 1,-36 70 0,1 36-1,-18 53 1</inkml:trace>
  <inkml:trace contextRef="#ctx0" brushRef="#br0" timeOffset="96785.86">14517 10107 0,'0'0'0,"-53"0"15,53-35 1,18-18 0,34-71-1,-34 107-15,53-71 16,-1-1-1,-35 19 1,18 52 0,-35 71-1,53 35 1,17 18 0,-35-18-1</inkml:trace>
  <inkml:trace contextRef="#ctx0" brushRef="#br0" timeOffset="97632.66">10372 14270 0,'17'17'0,"-34"-34"0,34 52 16,1 0-16,0-70 15,-18 17-15,70-70 32,-52 71-32,35-89 0,17-71 31,-52 19-16,-36 69 1,-17 19 0,-18 35-1,-18 35 1,19 17 0</inkml:trace>
  <inkml:trace contextRef="#ctx0" brushRef="#br0" timeOffset="97916.17">10283 13723 0,'18'0'16,"-18"-35"-16,18 17 16,-1 0-16,-17 1 15,53-54 1,35-35-1,-17 36 1,17 52 0,-35 36-1,35 0 1,1 34 0,34-16-1</inkml:trace>
  <inkml:trace contextRef="#ctx0" brushRef="#br0" timeOffset="98599.73">15681 14305 0,'0'0'0,"0"35"15,18-35 1,-18-35 0,17 35-16,-17-18 0,53-52 15,-18 17 1,1-70 0,-72-54 15,-16 54-16,-19 17 1,-35 53 0,36 35-16</inkml:trace>
  <inkml:trace contextRef="#ctx0" brushRef="#br0" timeOffset="98899.13">15258 13811 0,'0'0'0,"0"36"16,17-36 0,36-36-1,-35-17 1,-1 36 0,36-72-16,36-16 31,-19 34-16,-52 18 1,17 53 0,18 71-1,18 35 1,17 17 0,-71-105-16</inkml:trace>
  <inkml:trace contextRef="#ctx0" brushRef="#br0" timeOffset="101094.57">16210 15505 0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6-19T22:58:0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1217 803,'2'0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8-27T16:59:52.3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11871 14358 0,'0'-18'16,"0"-17"-1,0 17 1,0-52 0,0 17-1,0 18-15,0-18 16,0 70 15,0 1-31,18 123 16,-1 0-1,-17 18 1,18-18 0,-18-17-1,0-36 17,0-71-32,-18-17 15</inkml:trace>
  <inkml:trace contextRef="#ctx0" brushRef="#br0" timeOffset="483.21">11800 14305 0,'0'-18'0,"0"36"0,0-53 15,0 17-15,0-17 0,0 17 0,0-52 16,36-36-1,17 35 1,17 18 0,-35 53-1,-17 36 1,-18 17 0,-18 35 15,-17-53-16,0 18 1,35-35 0,35-18-1,-17 0 1,52 0 0,-34 17-1,17 36 1,-89 0-1,19-18 1,-19-17 0,-17-18-1,36 0 1</inkml:trace>
  <inkml:trace contextRef="#ctx0" brushRef="#br0" timeOffset="803.93">12277 14429 0,'35'17'16,"-35"1"0,0 0-16,-35-18 0,35 52 15,-18 19 1,36-18-1,17 0 1,0-53 0,18-18-1,-18-35 1,-17-17 0,-36 17 15,-52 18-16,17 35 1,0 35-16</inkml:trace>
  <inkml:trace contextRef="#ctx0" brushRef="#br0" timeOffset="1584.73">13159 14111 0,'0'0'0,"0"-35"16,0 0-1,0 17-15,35 0 31,-35 36-15,18 35 0,-36 0-1,18-18-15,-53 18 16,-35 70 0,70-87-1,-35-36 1,36-36-1,-1-52 17,18 0-32,0 17 15,-18 54 1,-35 17 0,36 17 15,17 1-31,0 35 15,70-18 1,36-17 0,18-36-1,-36 1-15</inkml:trace>
  <inkml:trace contextRef="#ctx0" brushRef="#br0" timeOffset="1851.9">13652 13917 0,'0'0'0,"0"-18"32,18 18-17,-18 18 1,0 17-1,18 89 1,17-1 0,-17 18-1,17-17 1,0-71 0,-35-36-16</inkml:trace>
  <inkml:trace contextRef="#ctx0" brushRef="#br0" timeOffset="2266.19">13688 14199 0,'-18'-17'0,"36"34"0,-54-105 0,36-18 15,0 18 1,18 0 0,35 35-1,-18 35 1,-17 36 15,-18 17-15,-18 18-1,1 18 1,-1-1 0,18-52-1,35 0 1,36 17-1,-53-18 1,-1 19 0,-17-1-1,-35 0 1,17-17 0,-17 17-1</inkml:trace>
  <inkml:trace contextRef="#ctx0" brushRef="#br0" timeOffset="2449.64">14076 14093 0,'35'18'31,"-35"0"-31,0 17 0,0 0 15,18 53 1,-18 18 0,0-70-1</inkml:trace>
  <inkml:trace contextRef="#ctx0" brushRef="#br0" timeOffset="2984.04">10848 14834 0,'0'0'16,"-71"0"-1,54 0-15,-1 0 16,0-17-1,54-19 1,52-17 0,18 18-1,17-18 1,-88 36 0</inkml:trace>
  <inkml:trace contextRef="#ctx0" brushRef="#br0" timeOffset="3184.43">11024 14552 0,'-35'0'0,"70"0"0,-105 0 16,52 18-1,71-18 1,53 70 0,-89-52-16,72 35 15,-1 53 1,-35 35-1,-88-88 1,35-18 0</inkml:trace>
  <inkml:trace contextRef="#ctx0" brushRef="#br0" timeOffset="3850.47">14358 13864 0,'0'0'0,"-18"35"16,36-17-1,0-36 1,35-17 0,-36 35-16,71-35 15,-52 17 1,52-52 0,-88 52-1,-88-17 1,-18 17-1,18 18 1,17 0 0,53 18-1,1 17 1,17 0 0,-18 36-1,18-1 16,18-17-15,52-53 0,-17-17-1,71 17 1,-89 0-16</inkml:trace>
  <inkml:trace contextRef="#ctx0" brushRef="#br0" timeOffset="12816.24">12065 6103 0,'0'-18'0,"0"36"0,0-53 15,0 17 1,18-17 0,-18 70 15,0-17-15,17-1-1,36-17 1,18-17-1,-18-1-15,17-35 16,107-70 15,17-18-31,-36 35 16,-69 18 0,-19 70 15,-52 18-16,-18 18 1,0-1 0,17 1-1</inkml:trace>
  <inkml:trace contextRef="#ctx0" brushRef="#br0" timeOffset="14467.02">14041 13123 0,'35'-17'0,"-35"-36"0,-35 123 0,70-158 16,-35 70-16,17-52 16,-17 52-1,0 36 17,0 105-1,-52 89-16,34 53 1,-17 52 0,-1 1-1,19-54 1,17-228-16,0 105 16,0-18-1,0-52 1,0-89 15,0 0-15,0-17-1,-18 17 1</inkml:trace>
  <inkml:trace contextRef="#ctx0" brushRef="#br0" timeOffset="15016.24">13741 13582 0,'-18'18'15,"36"-36"-15,-36 71 16,-17-88 0,70-18-1,0-36 1,36-69 0,-71 105-16,70-53 15,19-70 1,-89 158-16,35-35 15,-17 35-15,17 18 16,18 18 0,35 70-1,0 0 1,-17-17 15,-1-18-15,-70-35-16</inkml:trace>
  <inkml:trace contextRef="#ctx0" brushRef="#br0" timeOffset="18551.03">18097 7020 0,'0'-35'15,"0"17"17,-17 18-17,17 18 32,0 17-31,0-17-16,-18 17 15,1 0-15,-19 18 16,1 106 0,-18-18 15,18-35-31,-18 0 31,35-36-15,1-52-1,17 0 1,0-36 0,0-17-1,0-18 1,0 35-16,0 1 16,-18-54-1,18 53 1,0-17-1,-35 35-15,35 35 16,0 18 0,35 0 15,0-17-31,36-1 16,-1-70 15,36-1-16,-18-34 1,-70 52-16</inkml:trace>
  <inkml:trace contextRef="#ctx0" brushRef="#br0" timeOffset="26066.97">13864 9507 0,'0'-17'16,"0"-19"-1,0 19 17,0-1-17,0 36 48,35-1-32,-17 19-31,17-1 16,36 18-1,17-18 1,-70-17-16,105 17 15,-35-35 1,-35 0 0,0-35-1,-17 17 1,-1 1 15,-35-1-15,0-17 15,0 17-15,-35 18-16</inkml:trace>
  <inkml:trace contextRef="#ctx0" brushRef="#br0" timeOffset="26350.51">14393 9490 0,'-17'0'32,"34"0"-1,19 0-15,-19 0-16,19 0 31,34 0-16,-52 0-15,52 0 16,-17 17 0,-53 1-1,-88 88 1,35-71-16</inkml:trace>
  <inkml:trace contextRef="#ctx0" brushRef="#br0" timeOffset="28757.46">11977 15240 0,'17'0'0,"-17"18"16,18-36-1,17 0 1,1-52 0,34 17-1,-52 35-15,35 1 16,0-36-1,0 53 1,-71 35 15,-35 53-15,-18 0 0,19-35 15,16-17-31</inkml:trace>
  <inkml:trace contextRef="#ctx0" brushRef="#br0" timeOffset="28867.52">12065 15399 0,'0'0'16,"35"-36"0,18 1-1,-35 35-15,88-88 16,-18 35 0,-53 53-16</inkml:trace>
  <inkml:trace contextRef="#ctx0" brushRef="#br0" timeOffset="29287.19">13776 14870 0,'0'17'0,"0"-34"0,-18 52 16,18-18-1,0-34 1,18 17-16,53-88 16,70 17-1,-36 36 1,-69 17 0,-1-17-1,-17 35-15,-18 53 31,-18-36-31</inkml:trace>
  <inkml:trace contextRef="#ctx0" brushRef="#br0" timeOffset="29416.48">13847 15064 0,'-36'35'16,"54"-35"0,0-35-16,-18 70 0,70-70 15,89-71 1,17-35-1,-88 52 1</inkml:trace>
  <inkml:trace contextRef="#ctx0" brushRef="#br0" timeOffset="32250.84">17374 13194 0,'-17'0'0,"-36"0"15,35 0-15,-70 18 16,-18 52 0,18-35 15,17 36-16,36-53 1,35-1 0,0 18-1,18 1 1,-1 34 0,1 54-1,-18 35 1,0-107-16,0 142 15,35-17 1,53-18 0,18-124 15,88-70-31,53-54 31,-211 36-31</inkml:trace>
  <inkml:trace contextRef="#ctx0" brushRef="#br0" timeOffset="32850.36">19844 12876 0,'0'-17'0,"0"34"0,-18-52 16,-35-18-16,18-17 16,35 17-1,35-18 16,89 1-15,-1 34 0,36 36-1,-124 0-15,53 0 16,1 18 0,-37 0-1,-16 52 1,-36 1-1,0-54-15,35 54 16,18 52 0,0-17-1,17 35 1,-34-17 0,17 17 15,-36-18-16,-17 1 1,-70-18 0,-36-18-1,-71-53 1,36 0 0</inkml:trace>
  <inkml:trace contextRef="#ctx0" brushRef="#br0" timeOffset="36585.08">17798 14693 0,'0'0'0,"0"-35"0,-18 17 0,18 1 0,-35-36 16,17 0 0,0 0-1,18 71 17,18 34-32,35 125 31,-35-71-16,-1-18-15,36 18 16,0 35 0,-53-106-1,35-35-15</inkml:trace>
  <inkml:trace contextRef="#ctx0" brushRef="#br0" timeOffset="36968.91">17815 14870 0,'-17'-53'0,"34"106"0,-87-212 15,52 53 1,18 18 0,0 17-1,53 18 1,-35 53 0,-1 53 15,-17-35-31,18 35 15,-18 0 1,-18 0 0,18-36-1,18-17 1,17 18 0,0 17-1,18-17 1,-35 17-1,-18 36 1,-53-18 0,18-18-1</inkml:trace>
  <inkml:trace contextRef="#ctx0" brushRef="#br0" timeOffset="37599.96">18168 15046 0,'0'-35'16,"18"35"15,-18 35-16,35-17 1,-17 70 0,-1 0-1,36 18 1,-53-89-16</inkml:trace>
  <inkml:trace contextRef="#ctx0" brushRef="#br0" timeOffset="38567.33">18186 14623 0,'-18'17'15,"18"1"17,0-36 15,18 18-47,17 0 0,-17-17 15,-1 17 1,1-18-16,17-17 15,-17 35 1,-1-18 0</inkml:trace>
  <inkml:trace contextRef="#ctx0" brushRef="#br0" timeOffset="39118.05">18503 14446 0,'-17'0'15,"17"-17"1,0-19-1,17 36 1,-17-17 0,35-1-16,1 18 15,-19 35 1,-17 36 0,-17 17 15,17-70-31,-36 52 15,19-17 1,34-35 0,19-36-1,17-35 1,0 36 0</inkml:trace>
  <inkml:trace contextRef="#ctx0" brushRef="#br0" timeOffset="39324.68">18785 14446 0,'18'0'16,"-18"-17"15</inkml:trace>
  <inkml:trace contextRef="#ctx0" brushRef="#br0" timeOffset="39568.18">18838 14182 0,'18'17'31,"-18"1"-15,0 17-16,0-17 15,18 17-15,-1 36 16,36 35 0,-35-54-1</inkml:trace>
  <inkml:trace contextRef="#ctx0" brushRef="#br0" timeOffset="39950.61">19032 14287 0,'0'-17'0,"0"34"0,0-52 15,-17 0 1,-19 35 0,36 35-16,-17-17 15,17-1 16,0 1-31,17 35 16,19-35 0,-1-1-1,18 36 1,-53-17 0,18-1-1,-36-18 1,-17-17-1,-1-70 1,36 35 0,0-18-1</inkml:trace>
  <inkml:trace contextRef="#ctx0" brushRef="#br0" timeOffset="41805.54">17480 13741 0,'35'0'78,"-17"0"-78,0-18 16,-1 18-16,19 0 15,-19-35-15,1 35 16,0-18-16,34 0 16,-34 1 15,0 17-15,17-35 15,-17 35-16,-1 0 1</inkml:trace>
  <inkml:trace contextRef="#ctx0" brushRef="#br0" timeOffset="42334.34">19826 13159 0,'0'35'0,"-18"-35"16,36 0 15,-18-35-31,71-1 31,-18 19-15,35-54-1,-35 53 1,-36-17 0,-34 35-1</inkml:trace>
  <inkml:trace contextRef="#ctx0" brushRef="#br0" timeOffset="43884.04">17709 13282 0,'0'-35'15,"-17"35"1,-18-18 0,-18 18-1,-18 18 1,-35 35 0,-17 35-1,87-53 1,-52 89-16,18 70 15,52 17 1,53 19 0,124-54 15,35-141-31,35-70 31,-52-106-15,-54-53-1,-87-106 1,-107 71 0,-35 52-1,-35 107 1,18 70 0,70 53-1</inkml:trace>
  <inkml:trace contextRef="#ctx0" brushRef="#br0" timeOffset="44468.45">20108 12718 0,'0'0'0,"-17"-18"0,-1-17 16,-70-1 0,53 36-16,-18 0 15,-106 89 17,18 87-17,123 0 1,89 142-1,52-106 1,89-71 0,-18-106-1,-18-88 1,-52-123 0,-71-54-1,-124-34 1,-88 52-1,-70 89 1,-36 123 0,-34 70-1,105 36 1</inkml:trace>
  <inkml:trace contextRef="#ctx0" brushRef="#br0" timeOffset="45734.68">18803 13247 0,'-18'0'16,"18"-18"-16,-17 18 15,-1 18 1,-17 17-16,0 18 15,-18 88 1,88 18 0,18-36-1,70-34 1,-17-37 0,0-104-1,-35-54 1,-54 53-16,-17-71 15,-70-52 1,-36 70 0,-18 36 15,1 70-31,35 35 16</inkml:trace>
  <inkml:trace contextRef="#ctx0" brushRef="#br0" timeOffset="46184.32">18150 13070 0,'0'-17'16,"0"34"0,0 19-1,0-19-15,18 1 16,-18 0-1,18 17-15,35 0 16,-18-35 0</inkml:trace>
  <inkml:trace contextRef="#ctx0" brushRef="#br0" timeOffset="46490.67">18979 12594 0,'0'0'0,"53"0"16,-53 18-1,0 35-15,0 0 16,0-18 0,-17 53-16</inkml:trace>
  <inkml:trace contextRef="#ctx0" brushRef="#br0" timeOffset="54290.62">5697 11606 0,'18'0'47,"-36"0"15</inkml:trace>
  <inkml:trace contextRef="#ctx0" brushRef="#br0" timeOffset="54635.2">5609 11465 0,'18'0'62,"-1"0"-62,-17-17 16,71 17-16,-53 0 15,-1-18-15,36 18 16,53-53 0,0 35-1,-53 1 1,-36 17 0,-34 17-1</inkml:trace>
  <inkml:trace contextRef="#ctx0" brushRef="#br0" timeOffset="54852.73">5733 11624 0,'0'18'0,"53"-36"15,-36 18 1,1 0-16,52-18 15,36-52 1,0 17 0,35 18-1,-70 17 1,-36-17 0</inkml:trace>
  <inkml:trace contextRef="#ctx0" brushRef="#br0" timeOffset="61429.21">8343 12700 0,'0'0'0,"-35"0"15,17-18 16,1 18 16,34 0-15,1 0-17,17 0-15,-17-17 16,52 17-1,36-53 1,-18 35 0,18 1-1,-35-19 1,-36 36 0,0 0-1,-70 0 1,17 36-1,-17-19 1</inkml:trace>
  <inkml:trace contextRef="#ctx0" brushRef="#br0" timeOffset="61792.16">8431 12841 0,'0'18'0,"-35"-18"32,70 0-17,-17 0 1,0 0-16,-1-18 15,36 18-15,71-70 16,17 17 0,-18 17-1,1 19 1,-89-19 15,-53 36 0</inkml:trace>
  <inkml:trace contextRef="#ctx0" brushRef="#br0" timeOffset="66533.89">10477 12665 0,'-17'0'15,"-18"0"1,35-36-1,35 36 32,-18 0-31,1 0-16,53-17 16,-54 17-16,72-18 15,105-52 1,-71 52-1,-88 18-15,106-53 16,-52 53 0,-72 0 15,-87 35-15,70-17-1,-71 0 1,-35 35-1,89-53-15</inkml:trace>
  <inkml:trace contextRef="#ctx0" brushRef="#br0" timeOffset="66734.58">10724 12700 0,'-52'18'16,"34"17"0,36-35-1,52-35 1,-52 35-16,88-36 15,123-17 1,-106 18 0,-34 18-1,-19 17 1</inkml:trace>
  <inkml:trace contextRef="#ctx0" brushRef="#br0" timeOffset="70668.28">18186 10037 0,'0'17'46,"35"-17"-14,-17-17-32,-1 17 15,1 0-15,105-18 16,-17-17 0,-18 17-1,-17 18 1,-71 18-1,-35-18 1</inkml:trace>
  <inkml:trace contextRef="#ctx0" brushRef="#br0" timeOffset="70855.28">18274 10160 0,'70'0'15,"-52"0"-15,17 0 16,18-18-16,71 1 16,17-36-1,-18 35 1,-105 18-16</inkml:trace>
  <inkml:trace contextRef="#ctx0" brushRef="#br0" timeOffset="73819.7">21608 12612 0,'-18'17'0,"18"19"15,18-36 16,35-36-15,35 19 0,0-18-1,-35 35 1,17-36 0,-70 36-1,-17 0 1,-1 36-16,-35-19 15,-35 1 1,17 35 0,36-36-1,35 19 17,35-36-1,89-18-16,-36 0 1,0 1 0,-52-19-16</inkml:trace>
  <inkml:trace contextRef="#ctx0" brushRef="#br0" timeOffset="95064.37">13494 16969 0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13T16:29:04.961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28175 7974 23 0,'0'0'646'0,"0"0"-455"15,0 0 17-15,0 0 164 0,0 0-136 16,0 0-108-16,-10-5-44 15,10 5-36-15,0 0-28 16,0 0-20-16,0 0-12 16,0 0 3-16,0 0-2 15,0 5 5-15,0 10 4 16,0 5 4-16,0 1-3 16,0 3 2-16,0-2 0 15,3 0 5-15,0-7-5 16,4 3-1-16,-4-5 0 15,6-7-7-15,-3-3-9 16,1 0 8-16,4-3-12 16,8 0 20-16,6 0 32 15,18-25 6-15,20-21-3 16,16-11-35-16,64-62 0 16,-14 12-174-16,-15 8-374 0</inkml:trace>
  <inkml:trace contextRef="#ctx0" brushRef="#br1" timeOffset="21015.09">19573 10871 848 0,'0'0'202'0,"0"0"14"16,0 0-118-16,0 0 49 15,0 0 105-15,0 0-93 16,146-179-46-16,-92 111-34 15,6-9 16-15,1-4-33 16,-5-1-19-16,2 4-21 16,-11 10-15-16,-11 14 4 15,-11 11 0-15,-12 18-10 0,-4 12 8 16,-6 8-9-16,-3 1-6 16,0 4-14-16,0 0-122 15,0 16-256-15,-15 9 40 16,-3 5-139-16</inkml:trace>
  <inkml:trace contextRef="#ctx0" brushRef="#br1" timeOffset="21492.25">19758 10279 825 0,'0'0'590'0,"0"0"-440"16,0 0-81-16,0 0 17 16,0 0 15-16,0 0-82 0,0 0-11 15,146-89-4-15,-100 64 8 16,9-2-2 0,-5 2 13-16,-7-1-7 0,-8 0 20 15,-6 8-4-15,-15 2 31 16,-3 6 7-16,-7 2-2 15,-1 6-21-15,-3 2-47 16,3 0-1-16,1 0-26 16,4 16-14-16,2 22 39 15,11 11-9-15,26 31-54 16,-8-12-221-16,1-13-391 0</inkml:trace>
  <inkml:trace contextRef="#ctx0" brushRef="#br1" timeOffset="22714.22">18306 10763 825 0,'0'0'588'0,"0"0"-445"0,0 0-53 15,0 0 160-15,0 0-36 16,0 0-111-16,0 0-57 15,46-71-21-15,-25 35 2 16,1-10 26-16,3-4 2 16,0-9-24-16,0-5-6 15,3-3 3-15,-3-3-4 16,-1 5-24-16,-5 8-1 16,-4 14 1-16,-6 15 0 15,-5 8 17-15,-4 13-17 16,0 5 0-16,0 2 0 15,0 0 0-15,0 0-29 16,0 0-61-16,0 0-129 0,0 7-153 16,-28 31 177-1,-1-3-99-15,5-3-372 0</inkml:trace>
  <inkml:trace contextRef="#ctx0" brushRef="#br1" timeOffset="23174.8">18137 10507 869 0,'0'0'350'0,"0"0"-218"16,0 0 43-16,0 0 105 16,0 0-136-16,0 0-74 15,0 0-37-15,46-86 13 16,-13 51-8-16,2-7-8 16,8 0-1-16,3-5-5 15,4-2-2-15,5 1 11 16,-6 3-24-16,-2 5 2 15,-4 6-3-15,-15 9-8 0,-6 9 9 16,-11 5 4-16,-8 8 2 16,1 3 0-16,-4 0-14 15,0 0-1-15,0 0-11 16,3 0-7-16,4 6-10 16,4 24 13-16,11 11 9 15,3 11 6-15,9 9 0 16,6 0 0-16,13 13-98 15,-6-17-372-15,-14-17-729 0</inkml:trace>
  <inkml:trace contextRef="#ctx0" brushRef="#br1" timeOffset="32751.52">12766 11360 755 0,'0'0'339'0,"0"0"-162"16,0 0-74-16,0 0 13 15,0 0 29-15,0 0-18 0,-6-17-46 16,2 13-20 0,1-1-2-16,3 1-3 15,-5 1-4-15,5 0-11 0,0 0 5 16,0 3-5-16,0 0-10 16,0 0-17-16,0 0-13 15,0 0-1-15,0 0-13 16,0 0-26-16,0 0 17 15,30 0-9-15,13 0 31 16,13 0 6-16,12 0 0 16,7 0-6-16,-4 0 7 15,-6 0-5-15,-12 6 5 16,-14 1-7-16,-14-2-22 16,-10-1-21-16,-12 4-18 15,-3-7-45-15,0 4 23 16,0-5 35-16,0 3 29 15,-18 1 19-15,-10-2 0 0,-15 1 0 16,-7 4-19 0,-6-1-63-16,-5 1-14 15,-1-1 8-15,6-3 18 16,-5 0 0-16,0 1 24 0,4 1 2 16,-1 2-14-16,9-1 32 15,2 2 16-15,12 1-1 16,11-5 6-16,9 2 4 15,8 1 1-15,4-2-1 16,3 2-12-16,0 2-23 16,10 0 14-16,29 5 22 0,14-4 3 15,19-7 32-15,14 0 31 16,7-3-22-16,3 0-27 16,15 0-17-16,-25 4-65 15,-27-4-671-15</inkml:trace>
  <inkml:trace contextRef="#ctx0" brushRef="#br1" timeOffset="34791.78">16480 11324 1207 0,'0'0'245'16,"0"0"-169"-16,0 0-33 16,0 0 107-16,0 0 10 15,0 0-83-15,0 0-48 16,-40-3-29-16,40 3-8 16,22-3 8-16,21 3 0 15,22-7 8-15,12 1 1 16,18-3 4-16,-7-1-13 15,-6-1 0-15,-17 6 2 16,-19-2 10-16,-21 3-10 0,-15 4-4 16,-10 0-18-16,0 0-78 15,-35 0 7-15,-26 0 51 16,-17 13-27-16,-14 8-14 16,-1 4-14-16,7-4 8 15,11 6 19-15,17-7 5 16,15-5 0-16,15-2 29 15,10-6 21 1,18 0 3-16,0-2-77 0,0-1-8 16,39-4 70-16,18 0 25 15,19 0 26-15,20 0 31 16,3 0-25-16,6-9 2 16,-9-5-19-16,-13 5-2 15,-20-1-7-15,-17 4-6 0,-21-1 14 16,-10 4-7-1,-12 3 24-15,-3 0 57 0,0 0-2 16,0 0-12-16,0 0-28 16,0 0-15-16,0 0-14 15,0 0 5-15,0 0-9 16,0 0-10-16,0 0-3 16,0 0 1-16,0 0-1 15,0 0 0-15,0 0 1 16,0 0-1-16,0 0-26 15,0 0-44-15,0 0-74 16,0-3-379-16</inkml:trace>
  <inkml:trace contextRef="#ctx0" brushRef="#br1" timeOffset="43765.49">20095 6788 905 0,'0'0'209'16,"0"0"-121"-16,0 0-17 16,0 0 19-16,0 0 0 15,-4-165 4-15,-1 133-21 16,-1 0-9-16,-4-4 32 15,-2 5-28-15,-6-2-23 16,-7 2-11-16,-3-2 4 16,-9 2-28-16,-9-2-7 0,-14 1 8 15,-14 4-10-15,-12-6-2 16,-10 6 1-16,-12 3 0 16,-6 1-1-16,-11 9-8 15,0-1 6-15,0 7 2 16,-1 5-1-16,6 4 2 15,2 0-6-15,0 0 6 16,4 6 0-16,0 10-8 16,6 3 8-16,0-3 0 15,9 1 0-15,-5-1 0 16,-2 3 0-16,-2 0 0 0,-3 1 0 16,0-1 0-1,2-1 1-15,4 5-1 16,6-3 0-16,1 3 0 15,5-2 0-15,1 2-1 0,-4 6 1 16,3 3-9-16,-3 4 8 16,0-1-1-16,3 4-10 15,-5 0 11-15,10-1-5 16,-1-1 6-16,-1 6-1 16,4-4-2-16,-3 0 3 15,-1 2 0-15,1 3-2 16,8-1-4-16,-2 1-5 15,8 5 9-15,4 0-12 16,3 8-7-16,-3 3 15 16,3 5-10-16,0 3-1 0,0-3 0 15,7-5 4 1,1-3 0-16,6-5 3 0,1-3-2 16,6-5 3-16,4-5 2 15,7-4 7-15,4-3-1 16,1-6 1-16,1 1-5 15,5-9 5-15,9 2 0 16,-6-2-5-16,4 1 5 16,0 2 1-16,-7 1-1 15,3 3-10-15,-2 5 10 16,-5 2 7-16,-4 7-7 16,2-2 0-16,-2 3-1 15,1 0 1-15,4 0-1 16,3-3-5-16,7 0 5 15,3-3-8-15,2 0-1 0,4 0-2 16,0 2 12 0,5-1-7-16,1-2 6 0,3-2-8 15,0-3-12-15,0 2-2 16,7-1-11-16,14-1 32 16,7-1-17-16,9-2 18 15,1 0-8 1,8-2 2-16,6 0 7 0,4 0-1 15,5-4-2-15,10-2 2 16,11-8-2-16,7-4 3 16,9-5 7-16,4 0-7 15,9 0 2-15,4 0-1 16,-4 0 0-16,0 0-1 16,-5 0 10-16,-5 0-10 0,-2 0 5 15,0-5-5 1,6-2 0-16,1 1 0 0,5-1 0 15,3 1 1-15,4-2-1 16,-4 6 1-16,0-5-2 16,1 5 2-16,-1-3-1 15,-6 3 2-15,3-2 0 16,-12 4-2-16,-6 0 4 16,-10 0-4-16,-12 0-1 15,-18 11-9-15,-13 5 2 16,-16-3 7-16,-9 3-28 0,-5-4-4 15,-3 1 11-15,1-7 21 16,2 5 1-16,8-8-7 16,10 0 7-1,15 0 6-15,19-3-6 0,12 0 13 16,16 0-13-16,12 0 1 16,13 0 4-16,-1 0-3 15,9 0-2-15,-9-3 1 16,-3 0-1-16,-8-5 0 15,-7 6 0-15,-7-2 0 16,-6 1 0-16,-8 0 0 16,-1 3 0-16,2-4 1 15,-8 4 1-15,3 0-1 16,1-3 5-16,-4 3-5 16,-1-3-1-16,1-3 3 15,0 0-3-15,-5-1 1 16,5-5 0-16,0-6 11 0,0 2-1 15,0-9 7 1,0-3-11-16,-7-8-6 0,-1-5 8 16,-6-7-2-16,-7-5 2 15,-7 3 4-15,-9-5 0 16,0 3 22-16,-1 2-12 16,-2-2-8-16,4 0-8 15,8-2-1-15,3-3-6 16,3-1 12-16,4-7-12 15,-4-3 0-15,4-6 1 16,-7-6-1-16,0-3 0 0,-7-7 13 16,-11-5-4-16,-3-7-9 15,-19-6 8-15,-3-6-8 16,-21 2 16-16,-47 5-16 16,-65 6-23-16,-152 10-95 15,24 27-47-15,-18 9-204 16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8-27T17:01:52.3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22542 5397 0,'18'0'0,"-18"36"16,0-19-1,0 1 32,-18-36 0</inkml:trace>
  <inkml:trace contextRef="#ctx0" brushRef="#br0" timeOffset="1121.18">16104 1676 0,'-35'-18'31,"35"36"1,-18-1-17,18 107 1,0-1-1,-17 54 1,17-1 0,0-17-1,17-124-15,-17 36 16,0-54 0</inkml:trace>
  <inkml:trace contextRef="#ctx0" brushRef="#br0" timeOffset="1609.24">16157 2117 0,'0'-18'0,"0"36"0,0-54 0,0 1 16,-17 0 0,-1-36-1,18 36 1,-18-36-1,36 19 1,17-1 0,0 53-16,1-36 15,70 36 1,-53 53 0,-53 53-1,-71 53 1,0-53-1,18-18 1,18-71 0,18-17-1,34 0 17,36-17-17,18 34 1,17 19-1,-35 17 1,17 17 0,1 1-1,-36-36 1,0-35 0</inkml:trace>
  <inkml:trace contextRef="#ctx0" brushRef="#br0" timeOffset="2071.9">16492 1393 0,'0'-17'0,"0"34"0,0-69 15,0 34 1,18 18-16,-18-18 0,35 1 16,-17-19-1,17 36 1,0 36 15,-17-19-31,-18 19 0,-53 105 16,18-53-1,17-18 17,18-34-17,18-19 1,88-17-1,35-17 1,-53-19 0,-70 36-16</inkml:trace>
  <inkml:trace contextRef="#ctx0" brushRef="#br0" timeOffset="2704.64">15258 1729 0,'-18'-36'0,"36"72"0,-89-89 15,71 35-15,-18 18 16,18-18 0,0 54-1,0 17 1,0 0 15,0-18-31,18-18 31</inkml:trace>
  <inkml:trace contextRef="#ctx0" brushRef="#br0" timeOffset="2843.02">15222 1658 0,'0'-18'16,"0"36"-16,0-18 31,0 18-31,0-1 16,0 19-16,0 17 15,36 17 1</inkml:trace>
  <inkml:trace contextRef="#ctx0" brushRef="#br0" timeOffset="3254.22">17357 1164 0,'0'0'0,"17"0"15,-17 35 1,0-17 0,0 0-16,0 35 15,0-18 17,0 18-17,18-53-15</inkml:trace>
  <inkml:trace contextRef="#ctx0" brushRef="#br0" timeOffset="3404">17515 1111 0,'0'-35'16,"18"35"-16,-18 35 16,0 18-1,-18 88 1,18-123-1</inkml:trace>
  <inkml:trace contextRef="#ctx0" brushRef="#br0" timeOffset="3987.97">15311 1782 0,'0'0'0,"0"-18"0,0 0 16,17 18-1,-17-17 1,18 34 0,-1 19-1,36 52 1</inkml:trace>
  <inkml:trace contextRef="#ctx0" brushRef="#br0" timeOffset="50109.18">12418 8096 0,'17'0'0,"-34"0"0,34-17 0,-17-19 16,-17 36 0,-1 0-16,-52 89 31,-107 122-15,1 18-1,17 18 1,0-17-1,53-54 1,18-35 0,18-17-1,52-71 1,0-18 0,18-70-16</inkml:trace>
  <inkml:trace contextRef="#ctx0" brushRef="#br0" timeOffset="50522.21">11712 8308 0,'0'0'0,"0"-18"0,0 1 0,18 17 0,-18-18 16,0-17-1,17-1 1,54-16 0,35 16-1,53-52 1,-89 70-1,-35-17-15,54 0 32,-36 52-32,-36 72 31,-17 140-15,18-53-1,17-35 1,-17-52-1</inkml:trace>
  <inkml:trace contextRef="#ctx0" brushRef="#br0" timeOffset="52255.07">23812 9684 0,'18'0'0,"-36"0"0,71 17 15,-35-17 1,-18 18-1,18-36-15,-1 1 32,19-1-32,-19-17 15,19-18 1,-36-35 0,0 52-16,-53-105 15,-89-35 1,-69-53-1,-18 35 1,17 52 15,0 37-15,71 69 0,0-17-1,70 53-15</inkml:trace>
  <inkml:trace contextRef="#ctx0" brushRef="#br0" timeOffset="52673.52">22648 8255 0,'18'-35'0,"0"17"16,17 18-1,-35-18 1,-35 18-1,17 0 1,-17 18 0,-18 0-1,53 17-15,-18-17 16,53 52 0,89-17-1,-1 35 1,18 0-1,-88 1 1</inkml:trace>
  <inkml:trace contextRef="#ctx0" brushRef="#br0" timeOffset="53872.49">10848 15011 0,'18'0'32,"-18"-18"-32,0 0 15,70-52 1,89-124 0,0 88-1,-124 53-15,141-70 16,1 52-1,-36 18 1,-35 35 0,-18 18-1,-53 0 1,18 18 0,-53-36-1</inkml:trace>
  <inkml:trace contextRef="#ctx0" brushRef="#br0" timeOffset="54122.38">11783 14182 0,'-36'0'0,"72"0"16,-89 0-16,70 0 31,72-53-15,69 35-1,1 0 1,-35 54 0,-54 52-1,-70 0 1,-70 36 0,17-71-1</inkml:trace>
  <inkml:trace contextRef="#ctx0" brushRef="#br0" timeOffset="55094.39">22595 13476 0,'0'0'0,"-17"0"15,34 0 1,19 0-16,52 0 16,53 18 15,88 88-15,-52 35-1,-19 35 1,-34-17-1,-54-36 1,-34-52 0,-36-54-16,0 1 15,0-36-15</inkml:trace>
  <inkml:trace contextRef="#ctx0" brushRef="#br0" timeOffset="55471.92">22490 13829 0,'0'0'0,"-36"18"16,36-54 0,0-34-1,36-71 1,-19 105-16,54-105 16,-18 35-1,0 18 1,17 88-1,18 53 1,1 0 0,52 35 15,-53-35-31</inkml:trace>
  <inkml:trace contextRef="#ctx0" brushRef="#br0" timeOffset="59610.48">9490 11448 0,'-36'0'172,"72"0"-79,-36-18-46,-36 18-31,19 0 46,17-35-46,-18 35 0,1 0 15,-19 0-15,19 0-1,17-18 1,-18 18-1,0 0 1,-17 0 0,17 0 15,1 0 16,-1 0 0,18-18-32,-35 18 32,17 0 63</inkml:trace>
  <inkml:trace contextRef="#ctx0" brushRef="#br0" timeOffset="62555.65">9225 11430 0,'0'-35'15,"-35"35"32,17 0-16,1 0-15,-1 0 0,-17 0-16,-1-18 15,19 18 1,-19 0-16,-16 0 15,-1 0 1,-18 0 0,53 0-16,-52 18 15,-18-18 1,-1 35 0,-16-17-1,16-1 1,1 36-1,-18-35 17,18-1-17,-18 36 1,-17-17 0,70-19-1,-70 19 1,70-36-1,-18 17 1,1 1 0,-1-1-1,18 19 1,0-19 0,18-17-1,-36 18 1,18 0-1,18 17 1,17-35 0,-52 18 15,52-1-15,-17-17-1,0 53 1,17-35-1,-35-1 1,53 1 0,-17 35-1,17-35 1,0 35 0,0-36-1,0 18 1,17 1-1,1-1 1,35 18 15,-18-35-15,36 17 0,-1 0-1,36-35 1,-18 0-1,18-35 1,35 17 0,-35 18-1,35-17 1,-18-36 0,19 35-1,-19 0 16,18 1-31,-35-19 16,0 19 0,88-54 15,-71 36-15,-17-18-1,0 18 1,-18-18-1,0 18 1,18-18 0,-18 17-1,-17-17 17,-53 36-32,35-1 0,-18-35 15,18 18 1,-53-18-1,0 18 1,0-18 15,-18 0-15,-35 0 0,18 18-1,-36-36 1,-17 54-1,-18 17 1,-52 17 0</inkml:trace>
  <inkml:trace contextRef="#ctx0" brushRef="#br0" timeOffset="67912">11836 11465 0,'0'-17'31,"0"-1"0,-18 18-15,18-35-1,-18 17 1,1 0 0,-19 18-1,19-17 1,-18-18-1,-1 35 1,-17-18 0,-17 18-1,-1 0 1,1 0 0,-18-18-1,-18 18 1,88 0-1,-70 0-15,-18 0 16,18 18 15,-36-18-15,19 18 0,16 17-1,-17-18 1,18 1-1,0 0 1,0 17 0,17-17-1,-17-18 1,18 0 0,-19 17-1,54-17 1,-53 18 15,17 17-15,36-17-16,-35 17 31,17 18-15,17-35-1,19 35 1,-19-18-1,19 35 1,34-34 0,19 34-1,17 1 1,17-1 0,71-17-1,-35 0 1,88-18-1,71 18 17,-36-53-17,-35-17 1,141-54 0,-247 54-1,195-107 16,-178 71-31,-87 18 0,53 0 16,34-54 0,-34-16-1,-18-19 1,-53 36 0,-71 35-1,-34 0 16,-37 53-31</inkml:trace>
  <inkml:trace contextRef="#ctx0" brushRef="#br0" timeOffset="70523">25329 12241 0,'0'18'16,"0"0"-1,0 17 17,36-35-17,-19-35 1,1 17-1,0 0 1,17 1-16,18-54 16,88-70-16,-35 35 31,-18 36-15,-35 52-1,-53 89 1,-35-54-16,-1 54 15</inkml:trace>
  <inkml:trace contextRef="#ctx0" brushRef="#br0" timeOffset="72656.28">7832 17216 0,'0'35'47,"0"-18"-31,17 1-16,-17 0 15,71-18 1,35-53-1,35-88 1,0 17 0,0 54-1,-53 52 1,-53 53 0,18 36-1,-53-36-15,0 36 16,0-54-1</inkml:trace>
  <inkml:trace contextRef="#ctx0" brushRef="#br0" timeOffset="75438.61">24959 17110 0,'0'-18'32,"18"18"-17,17 0 63,-17 0-62,-18-18-16,17 18 16,-17-35-16,18 35 0,123-123 15,-35-36 1,-89 124-1,107-89 1,-89 71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13T16:29:53.2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15392 2780 611 0,'0'0'284'0,"0"0"16"16,0 0-125-16,0 0-65 16,0 0 30-16,0 0-29 15,-5-44-25-15,5 44-35 0,0 0-26 16,0 0-9-1,0 0 12-15,0 0-9 0,0 0-4 16,43 0-7 0,33-4-2-16,67-5 19 0,64-8 20 15,46-1 14 1,-9 5-22-16,-59 3-15 0,-67 10-11 16,-50 0-10-16,-4 0-1 15,-11 0 0-15,-10 0-18 16,-24 3-63-16,-19 6-118 15,-22 2 56-15,-46 4 143 16,-30 5 0-16,-19-1-40 0,-14 0-40 16,-2 0-17-1,7-3 46-15,9 1 29 0,3-1 5 16,11 3 17 0,2-3 0-16,8 3 1 0,12 1-1 15,16-4 0-15,19-1 1 16,18-2-1-16,13-6 0 15,15-3-7-15,0-1-7 16,0-3-9 0,36 0 20-16,27 0 3 0,35 0 52 15,54 0 12-15,59-30-13 16,-11 5-9-16,-18 2-19 16,1 13-23-16,-76 10-16 15,-22 0-326-15</inkml:trace>
  <inkml:trace contextRef="#ctx0" brushRef="#br0" timeOffset="5846.27">28508 7073 1192 0,'0'0'808'15,"0"0"-606"-15,0 0-120 16,0 0 33-16,0 0-13 16,0 0-63-16,-47-51-39 15,42 67-29-15,2 29-23 16,-4 23 41-16,1 19 11 15,-6 9 7-15,9 0-2 0,-4-10-4 16,4-12 4 0,-2-16-5-16,2-9-1 0,-1-12-73 15,4-10-74-15,-10-20-175 16,-1-7-200-16,1 0 26 0</inkml:trace>
  <inkml:trace contextRef="#ctx0" brushRef="#br0" timeOffset="6208.42">28372 7198 985 0,'0'0'368'0,"0"0"-120"16,0 0-25-16,0 0-29 15,99-195-99-15,-52 172-45 16,6 13-50-16,8 10-14 16,0 0-5-16,-8 23-8 15,-13 22-8-15,-18 10-33 0,-22 16-35 16,-15 5 9-1,-47 2 52-15,-12-5 4 0,-7-16-3 16,4-11 26-16,24-16 11 16,22-17 4-1,19-7 19-15,12-6 48 0,0 0 38 16,7 0-15-16,29 0 9 16,11 0-62-16,6 0-31 15,8 0-5-15,-5 12-1 16,-4 7-15-16,-9 8 2 15,-15-2-9-15,-10 3 6 16,-5-1 16-16,-9-5 0 0,-4-3-12 16,0-3-79-16,0-13-88 15,0-3-46-15,0 0-74 0</inkml:trace>
  <inkml:trace contextRef="#ctx0" brushRef="#br0" timeOffset="6521.65">28700 6569 1373 0,'0'0'361'16,"0"0"-218"-16,0 0 27 16,0 0-86-16,0 0-44 15,74-177-33-15,-34 170-7 16,3 7-1-16,-3 0-24 0,-12 10-3 15,-6 26-10-15,-16 8 16 16,-6 11 22-16,0 10 2 16,-21-1 4-16,-11 0 7 15,7-9-12-15,4-16-1 16,13-12-8-16,8-13-24 16,5-7 13-16,36-7 5 15,27 0 14-15,71 0 0 16,-13-4-103-16,-12-5-282 0</inkml:trace>
  <inkml:trace contextRef="#ctx0" brushRef="#br0" timeOffset="7064.37">28354 8012 1483 0,'0'0'503'16,"0"0"-421"-1,0 0-1-15,0 0 31 0,0 0-68 16,0 0-34-16,253-87-10 16,-167 71 0-16,-11 2 0 15,-14 5 0-15,-26 5-6 16,-14 1-22-16,-21 3-35 15,0 0-1-15,-18 0-4 16,-35 0-30-16,-18 10 35 16,-9 6 11-16,-1 4 32 0,13-1 8 15,19-3 12 1,19-7-1-16,17-3-13 0,13-1-16 16,0-2-32-16,6-3-23 15,41 4 85-15,20-4 50 16,26 0 8-16,18 0-31 15,4 0-17-15,14 0-10 16,-30 0-252-16,-31 0-1098 16</inkml:trace>
  <inkml:trace contextRef="#ctx0" brushRef="#br0" timeOffset="7799.48">29515 7512 1295 0,'0'0'408'0,"0"0"-238"16,0 0 4-16,0 0-24 15,0 0-79-15,0 0-71 16,0 0-4-16,46-18 4 16,-8 15 13-16,5 0-7 15,4-1 9-15,-8 2-15 0,-4 2 0 16,-5 0-1 0,-8 0 1-16,-1 0-24 0,-4 0-20 15,-2 0-24 1,0 0-19-16,-9 0-45 0,1-3-45 15,-4-4 33-15,0-6-96 16,-3 2-97-16,0-5-236 16</inkml:trace>
  <inkml:trace contextRef="#ctx0" brushRef="#br0" timeOffset="8086.64">29886 7308 553 0,'0'0'554'0,"0"0"-392"0,0 0-34 16,0 0 48-16,0 0 2 15,0 0-88-15,0 0-80 16,-12-32-10-16,12 32-26 0,15 0-18 16,10 12 44-16,6 4 8 15,6 4-7 1,-2 3 12-16,-2-2-7 0,-15 0-6 16,-5-2 0-1,-13-4-19-15,0 1 7 0,0-2 12 16,-10 2 20-16,-14-1 5 15,-1 1-10-15,-5-4-15 16,8 0-62-16,6-11-104 16,4 4-69-16,9-5-149 0</inkml:trace>
  <inkml:trace contextRef="#ctx0" brushRef="#br0" timeOffset="8214.4">29886 7308 937 0,'50'-11'376'0,"-54"8"-192"15,4 3-63-15,-3 0-64 16,3 0-57-16,0 27-53 16,0 13 26-16,0 47 27 15,10-10 0-15,8-12-152 0</inkml:trace>
  <inkml:trace contextRef="#ctx0" brushRef="#br0" timeOffset="17037.07">15362 12676 1101 0,'0'0'361'15,"0"0"-271"-15,0 0-90 16,0 0 24-16,0 0 30 16,0 0-12-16,86 0-6 15,-43 0 45-15,4 0 21 16,2-8-27-16,1-2-11 16,5-3-14-16,-2-7-7 0,5-2-12 15,1-6 8 1,3-9-18-16,-6 0-14 0,-5-10 4 15,-9-3-1-15,-9-10-1 16,-12-11-9 0,-14-4-6-16,-7-5-13 0,0 3 6 15,-22 3 0-15,-9 10 13 16,-9 9 0-16,-3 14 9 16,-3 5 7-16,-4 8-15 15,4 7 6-15,-4 8-7 16,-5 10 0-16,2 3-2 15,-3 0 1-15,-9 13 0 16,1 20 0-16,-4 8-5 16,0 14 5-16,7 9-1 15,4 7-12-15,8 6 8 16,12 1-3-16,16 2-9 16,17 0 5-16,4-6-19 0,12-9 4 15,34-11 3 1,29-13 1-16,21-11 23 0,104-30-1 15,-21 0-173-15,-11-10-447 0</inkml:trace>
  <inkml:trace contextRef="#ctx0" brushRef="#br0" timeOffset="21698.46">20540 15132 90 0,'0'0'660'0,"0"0"-504"16,0 0-108-16,0 0 3 15,0 0 76-15,0 0 57 0,0 0-41 16,-3-6 12 0,3-7-7-16,0-7-63 0,15-5 15 15,10-7-30 1,-1-7-35-16,1-7-22 0,0-4-4 16,0-12 0-16,-7-5-9 15,-3-7 1-15,-5-6 0 16,-3 3 0-16,-4 0-1 15,-3 2-13-15,0 5 13 16,0 2 1-16,0 3-1 16,0 1 9-16,-7 4-8 15,-3 3 0-15,2 1 18 16,1 3-11-16,-2-2 1 0,0 2 5 16,3 1-13-1,-6 6 12-15,5-6-11 0,1-1-1 16,-1 0 4-1,2 2-4-15,-1 2-1 16,-4 8 6-16,1 2-6 16,-1 7 12-16,-1 2-4 0,-2 2 5 15,-6 2 12-15,-2 3-13 16,3 7 5-16,-4 1 6 16,5 2-13-16,3 4-3 15,-5 2-7-15,6 0 0 16,-2 3 0-16,-3 4 1 15,0 0-1-15,1 0 0 16,-4 0-1-16,-1 0 0 0,-3 4 1 16,0 10-1-16,-1 2 0 15,-2 5-11-15,0 8 12 16,-1 1 0-16,0 1-8 16,4 2 6-16,0 1 2 15,0 3-1-15,4-6 0 16,-1 4-5-16,5 1 5 15,-1-1 1-15,7 4-11 16,4 0 3-16,4 2-2 16,3 2 3-16,0 1 6 15,0 5-8-15,0-5 9 16,0 1-1-16,3 1 2 16,0-6-2-16,1 3 1 0,-4-5 0 15,3 5 1 1,-3-6-1-16,5 6-2 15,2-1 2-15,-1 2-7 0,2 1 7 16,-1 6 0-16,-4 1 0 16,4 0-1-16,1 6-14 15,-4-5 8-15,-1 3-7 16,4-1-15-16,-4-5 27 16,2 2-9-16,-2-7-6 15,0 2 4-15,4-4-12 16,0-8 24-16,1 4-5 15,-1-7 0-15,-1 0 6 16,6 3 0-16,3-6-1 16,-5 3 0-16,5-3-7 15,-2 4 8-15,-2-5 0 16,3 1 0-16,1-3 0 16,-5 0-17-16,4-3 0 0,1-1-6 15,2-3-29-15,4-3-25 16,4-7 5-16,2 2 15 15,1-5 2-15,3-6-62 16,19 0-47-16,-3-3-47 16,-8-17-149-16</inkml:trace>
  <inkml:trace contextRef="#ctx0" brushRef="#br0" timeOffset="32129.51">23015 2980 434 0,'0'0'256'0,"0"0"-87"16,0 0-77-16,0 0-28 15,0 0-11-15,0 0-15 16,-18-6 144-16,18 6-105 16,0-4 70-16,0 1 166 15,-4-1-131-15,4 2-87 0,0-1-7 16,0-1 14-16,0 1-26 15,0 3-20-15,0 0-23 16,0 0-3 0,0 0-23-16,0 0-7 0,-3 0-9 15,0 0-16-15,3 19-5 16,0 15 8-16,0 16 21 16,0 11 0-16,0-1-5 15,0-2-12-15,21-9-25 16,7-12-13-16,12-10 17 15,7-17 7-15,6-10-8 16,5 0 40-16,-2-19 0 16,-3-20 7-16,-10-13-7 0,-13-2 0 15,-14-4 0 1,-12-1-5-16,-4 8 5 16,0 10 19-16,-4 9-8 15,-6 15 9-15,4 14-6 0,-3 3-14 16,0 20-39-16,0 37 7 15,-1 23 17-15,4 27 8 16,2 11-5-16,4 11 12 16,-5-3-1-16,2-5 2 15,-4-1-2-15,-7-15 1 16,0-12 0-16,-7-11 0 16,3-23-41-16,-4-13-4 15,0-21 10-15,4-15 35 16,-7-10 18-16,-3-10 24 15,-3-27-16-15,-6-15-11 16,6-12 8-16,9 0 25 16,11-4-10-16,11 1 2 15,0 6-28-15,11-1-12 16,24 7-1-16,11 5-14 16,4 4-32-16,8 8-37 0,20-1-161 15,-17 7-263-15,-8 9-139 0</inkml:trace>
  <inkml:trace contextRef="#ctx0" brushRef="#br0" timeOffset="32368.32">23926 3442 1617 0,'0'0'362'0,"0"0"-252"15,0 0-46-15,0 0 26 16,0 0-90 0,0 0-5-16,0 0-2 0,164-29-58 15,-93 0-107-15,-13 4-307 16,-20-1-143-16</inkml:trace>
  <inkml:trace contextRef="#ctx0" brushRef="#br0" timeOffset="32516.98">23969 3075 884 0,'0'0'621'0,"0"0"-331"16,0 0-144-1,0 0-74-15,0 0-70 0,0 0-2 16,0 0 0-16,186-48-23 16,-84 45-61-16,-19 1-239 15,-12 2-373-15</inkml:trace>
  <inkml:trace contextRef="#ctx0" brushRef="#br0" timeOffset="32916.32">25029 3121 1033 0,'0'0'695'0,"0"0"-518"15,0 0-135-15,0 0-23 16,0 0-13-16,0 0-6 16,0 0-22-16,-11 93 22 15,1-52-9-15,6 5 9 16,4-1-6-16,0-4-6 16,0-4 5-16,25-7-8 15,3-9 7-15,5-8 8 16,6-10 1-16,4-3 14 15,3 0 12-15,-3-30 0 16,-7-5-4-16,-11-13 1 16,-11-6 2-16,-11-4-9 15,-3-3 3-15,0 6 19 16,-13 9-11-16,-6 14-17 16,1 11 3-16,2 15-14 0,-3 6-22 15,4 0-133 1,15 25-107-16,0 7-19 0,0 0-235 0</inkml:trace>
  <inkml:trace contextRef="#ctx0" brushRef="#br0" timeOffset="33368.12">25682 3263 1003 0,'0'0'346'0,"0"0"-185"16,0 0-4-16,0 0 14 0,0 0-80 15,0 0-54-15,0 0-37 16,0 0 2-16,0 0-1 16,0 0 0-16,0 0 12 15,0 0-2-15,5 0 8 16,-5 0 18-16,0-3-19 16,3-8 0-16,-3 1 39 15,0 4 11-15,0 3 7 16,0 3-32-16,0 0-32 15,0 0-11-15,0 0 0 16,0 0-14-16,0 0-2 16,0 0-15-16,0 0 0 0,0 0 19 15,0 9-3 1,0-2-16-16,0 0-16 0,0-5 31 16,0-2-3-16,3 5-2 15,1-5 21-15,-4 0 0 16,0 0 12-16,3 0 7 15,-3 0 31-15,0 0 38 16,0 0-18-16,0 0-12 16,0 0 1-16,0 0-28 15,0 0-16-15,0 0-15 16,0 0-21-16,0 0-35 16,8 0-79-16,6-7-221 15,4-2-594-15</inkml:trace>
  <inkml:trace contextRef="#ctx0" brushRef="#br0" timeOffset="33823.92">26040 2992 1132 0,'0'0'364'15,"0"0"-249"-15,0 0-57 16,0 0 8-16,0 0-63 15,0 0-3-15,0 0-28 16,0 23 23-16,0 0 4 16,0 2 2-16,0-2-1 15,0 3 0-15,0-4 0 16,6 3 0-16,12 0-2 16,1 2 2-16,2-5 12 0,1 5-4 15,-1-5 1-15,-4-3-2 16,-2-1-7-16,-4 3 1 15,-4-2 1-15,0 0-1 16,-1-2 6-16,-6 1-7 16,0-5 2-16,0 1 8 15,0-2-10 1,0-6 6-16,0 3 5 0,-10-6 8 16,-15 2 38-16,-3-3-10 15,-5-2-12-15,-2 0-8 16,2 0-18-16,2 0-9 15,6 0-30-15,0-25-126 16,7 3-43-16,6-4-299 16</inkml:trace>
  <inkml:trace contextRef="#ctx0" brushRef="#br0" timeOffset="34062.06">25987 3098 950 0,'0'0'397'0,"0"0"-193"0,0 0-55 15,0 0 44-15,0 0-57 16,0 0-101-16,0 0-35 16,49-28-1-16,-2 18 1 0,9-3 11 15,5-3-11 1,-8 3-6-16,-6-1-75 0,-14 9-119 15,-15-2-84 1,-11 5-356-16</inkml:trace>
  <inkml:trace contextRef="#ctx0" brushRef="#br0" timeOffset="34805.54">26871 3131 126 0,'0'0'0'16,"0"0"-38"0</inkml:trace>
  <inkml:trace contextRef="#ctx0" brushRef="#br0" timeOffset="35899.11">26871 3131 18 0,'0'0'630'0,"0"0"-393"16,0 0-110-16,0-4 61 0,0-2-38 16,0 3-18-16,0 0-19 15,0 0-27-15,0 0 28 16,0-2 6-16,0 3-51 16,0 2-17-16,0 0-11 15,0 0-18-15,0 0-4 16,0 0-18-16,0 0 1 15,0 0 6-15,0 0-8 16,0 0 0-16,0 0 1 16,0 0-1-16,0 0 0 15,0 0-9-15,0 0-4 16,0 0 12-16,0 0 1 16,0 0 0-16,0 0 7 15,0 0-7-15,0 0 1 16,0 0 5-16,0 0-5 0,0 0 11 15,0 0-11-15,0-4 5 16,0 1 0-16,0 3 6 16,0 0 6-16,0 0-2 15,0 0-9-15,0 0 4 16,0 0-11-16,0 0 1 16,0 0-1-16,0 0-7 15,0 0 6-15,0 0 1 16,0 0-2-16,0 0 2 15,0 0-6-15,0 0 6 16,0 0 0-16,0 0-1 16,0 0 1-16,0 0-2 15,0 0-8-15,0 0 10 16,0 0-1-16,0 0 0 16,0 0 1-16,0 0 0 0,0 0 0 15,0 0 0-15,0 0 0 16,0 0 0-16,0 0 0 15,0 0 7-15,0 0-7 16,0 0 0-16,0 0 2 16,0 0-2-16,0 0 0 15,0 0 1-15,0 0-1 16,0 0 0-16,0 0 0 16,0 0 0-16,0 0-1 15,0 0-12-15,0 0 12 16,0 0 0-16,0 0-7 15,0 0 8-15,0 0 0 0,0 0-5 16,0 0 5-16,0 0 0 16,0 0-6-16,0 0 6 15,0 0-2-15,0 0 1 16,0 0 1-16,0 0-1 16,0 0 1-16,0 0 0 15,0 0 0-15,0 0 1 16,0 0-1-16,0 0 0 15,0 0 1-15,0 0-1 16,0 0 9-16,0 0-9 16,0 0 1-16,0 0 7 15,0 0-7-15,0 0-1 16,0 0 0-16,0 0 1 16,0 0-1-16,0 0 1 15,0 0-1-15,0 0 1 0,0 0 0 16,0 0-1-16,0 0 1 15,0 0-1-15,0 0 1 16,0 0-1-16,0 0 0 16,0 0 1-16,0 0-1 15,0 0 2-15,0 0-2 16,0 0 0-16,0 0 7 16,0 0-7-16,0 0-9 15,0 0 8-15,0 0-69 16,0 3-174-16,0 17-31 15,-10-4-69-15</inkml:trace>
  <inkml:trace contextRef="#ctx0" brushRef="#br0" timeOffset="37929.62">27062 3072 927 0,'0'0'375'0,"0"0"-187"15,0 0 25-15,0 0 56 16,0 0-65-16,0 0-26 15,0 0-63-15,-62-70-43 16,62 70-20-16,0-3-15 16,0 3-37-16,0 0-6 15,0 0-21-15,0 0-15 16,10 12 10-16,12 18 32 16,3 8 3-16,-1 10-3 15,-12 7-11-15,-9 2-17 0,-3 2-11 16,0-8-25-1,-21-10 8-15,-4-11 19 0,10-10 30 16,5-11 6-16,7-6 1 16,3-3 0-16,0 0 15 15,0-28-15-15,13-15-34 16,20-7 12-16,7-15 22 16,6 1 0-16,-4 0 1 15,-2 1 18-15,-16 15-4 16,-5 11 35-16,-16 10-7 15,-3 11 29-15,0 6-7 16,0 4-31-16,0 6-16 16,0 0-18-16,0 0-10 15,-10 27-19-15,-8 14 17 16,-4 17 2-16,4 6 9 16,8 4 1-16,10-2-12 0,0-8 1 15,0-2 1-15,13-12 4 16,12-5 6-16,12-7-13 15,-1-9-20-15,20-14-120 16,-13-5-452-16,-6-4-514 0</inkml:trace>
  <inkml:trace contextRef="#ctx0" brushRef="#br0" timeOffset="38520.33">28118 3378 1664 0,'0'0'376'0,"0"0"-284"15,0 0-71-15,0 0 10 16,0 0-13-16,0 0-18 16,254 0 0-16,-173 0-1 0,-5 0 7 15,-13 0-6 1,-11 0 6-16,-21 0-6 0,-9 0 0 16,-13-6 1-16,-9 3-2 15,0-7-53-15,0-6-68 16,-24-1-144-16,-11-2 31 15,-8 1-45-15,3-8 43 16,5-1 53-16,9-1 157 16,6 0 27-16,5 1 72 15,3 5 35-15,6 0 100 16,2 4-38-16,4 6-25 16,0 3-9-16,0 2 32 15,0 4-8-15,0 3-58 16,-3 0-52-16,3 0-44 15,0 0-5-15,0 10-29 0,0 24 1 16,0 17 26-16,0 12 2 16,0 10-1-1,0 8 1-15,0-4-1 0,0-1 0 16,13-1 0-16,2-11 2 16,-3-6-2-1,8 0-19-15,-2-17-277 0,-3-17-416 0</inkml:trace>
  <inkml:trace contextRef="#ctx0" brushRef="#br0" timeOffset="39223.21">29728 3291 1572 0,'0'0'375'16,"0"0"-252"-16,0 0 36 16,0 0-23-16,0 0-82 0,0 0-54 15,0 0-18-15,-33 0-12 16,20 33 14-16,-8 5 16 15,6 6-1 1,5 4-20-16,6-5 12 0,4-5-25 16,0-9 0-16,10-6-3 15,15-10-1-15,8-10 25 16,2-3 13-16,8 0 12 16,0-22-3-16,0-14 1 15,-11-5 5-15,-7-9-14 16,-10 2 10-16,-12 1-2 15,-3 5-9-15,0 7 21 16,-15 13-21-16,-13 6-3 0,-4 11-61 16,-4 5-173-1,-2 14-53-15,8 15-98 16,17-4-752-16</inkml:trace>
  <inkml:trace contextRef="#ctx0" brushRef="#br0" timeOffset="39389.17">30375 3494 1793 0,'0'0'473'16,"0"0"-402"-16,0 0-13 16,0 0-2-16,0 0-51 15,0 0-5-15,0 0-59 16,18-24-98-16,-12 15-509 0</inkml:trace>
  <inkml:trace contextRef="#ctx0" brushRef="#br0" timeOffset="39642.62">30575 3236 1292 0,'0'0'631'0,"0"0"-495"0,0 0-72 16,0 0-7 0,0 0-57-16,0 0-6 0,0 0-29 15,0 62 35-15,0-17 6 16,0 7 3-16,3-2-6 16,4-1 4-16,1-2-7 15,-1-4 0-15,11-9-104 16,-5-10-222-16,5-14-222 0</inkml:trace>
  <inkml:trace contextRef="#ctx0" brushRef="#br0" timeOffset="39861.44">30871 3227 937 0,'0'0'586'0,"0"0"-500"0,0 0-86 16,0 0-33-16,0 0 4 15,0 0 29 1,0 0 10-16,10 206-10 0,-6-142 10 16,-1-6-5-16,2-4-4 15,-2-5 1 1,1-8-2-16,-1-14-196 0,0-14-452 16</inkml:trace>
  <inkml:trace contextRef="#ctx0" brushRef="#br0" timeOffset="40258.94">31246 3221 732 0,'0'0'721'16,"0"0"-578"-16,0 0-108 15,0 0 13-15,0 0 36 16,0 0-49-1,0 0-4-15,132-16-18 0,-100 6 16 16,-4 4 11-16,-10-3 8 16,-3 2 25-16,-5-4 16 15,-7 8 27-15,-3-1-45 16,0 2-13-16,0 2-12 16,0 0-40-16,0 0-6 0,0 0-19 15,0 20-11 1,0 18 5-16,-3 14 25 15,-4 9 7-15,1 10-7 0,-3-5 6 16,3 2-6 0,3-10 1-16,3-3 0 15,0-14-1-15,0-8-35 0,0-10-86 16,28-15-95-16,5-4-94 16,2-4-197-16</inkml:trace>
  <inkml:trace contextRef="#ctx0" brushRef="#br0" timeOffset="40580.76">32089 3168 696 0,'0'0'721'0,"0"0"-462"16,0 0-61-16,0 0-47 16,0 0-76-16,0 0-68 0,0 0-7 15,-129-25-11-15,79 62 4 16,7 4-42-16,15-7-69 15,13-4 46-15,12-5 12 16,3-11 28-16,0-5 11 16,21-2 5-16,11-7 16 15,1 0 3-15,-5 0 24 16,0-7-10-16,-6-9 9 16,-4 0 17-16,-12 4 21 15,-1 5 5-15,-5 7-12 16,0 0-57-16,0 0-57 15,0 28-9-15,0 24 44 0,-8 22 22 16,-10 19 0-16,-20 61-32 16,1-22-196-1,6-16-114-15</inkml:trace>
  <inkml:trace contextRef="#ctx0" brushRef="#br0" timeOffset="52343.35">23379 5014 1073 0,'0'0'288'0,"0"0"-131"16,0 0-40-16,0 0 3 15,0 0-19-15,0 0-32 16,-10-38-69-16,42 38 0 15,64-5-9-15,136 2 9 16,200-7 7-16,150-2 45 0,108 5 1 16,37 7 6-1,-26 0-31-15,6 10-6 0,-11 23-8 16,-42 4-7 0,-62 3-1-16,-67-2-6 0,-56-7 0 15,-67-3 0-15,-59-13 2 16,-86-9 4-16,-85-3-6 15,-58-3 0-15,-36 0 0 16,-2 0 0-16,-1 0 0 16,-4 0 0-16,-9 0-3 15,-13-3 3-15,1 0 3 16,0 0-2-16,3 3-1 16,1 0 0-16,-1 0 1 15,-3 0-1-15,-4 0 1 0,-3 0-1 16,-3 0 0-16,-8 0 0 15,-7 0-1-15,1 3-6 16,-9-3 7-16,-3 0 0 16,1 0 0-16,-5 0 0 15,9 0 6-15,2-3-5 16,11-16-1-16,7-6-6 16,4-8 0-16,-5 1 6 15,-1-7 0-15,-6-8 1 16,-6-8 0-16,-7-16-1 15,-3-9 1-15,-5-18-1 16,-10-10-19-16,0-15-3 16,0-5 10-16,-21-13 12 15,-21-33 1-15,-9-34-1 0,-5-30 19 16,6 23-4-16,14 44-9 16,14 56-6-16,4 31 0 15,1-10 1-15,-1-8-1 16,0-7 0-16,8 5 0 15,-2 8 0-15,6 3-9 16,2 4 9-16,1 1 0 16,-2 7 7-16,-2 7 11 15,4 8-13-15,-8 11-5 16,4 10 0-16,0 6 7 16,-4 7-7-16,4 11 0 15,0 1 0-15,4 3-5 0,-5 11 4 16,5-1 1-1,-1 7 0-15,4 0 0 0,0 0 0 16,0 0-6 0,0 0 0-16,0 0 0 0,0 0-19 15,-6 0-8-15,-13 0-38 16,-17 13-1-16,-32 24 39 16,-71 23 33-16,-96 24 3 15,-98 15-3-15,-45 1-31 16,-11-13 19-16,18-21-14 15,25-20-14-15,-9-7-46 16,-1-17 54-16,-9-13 16 0,-11-9 13 16,-11 0 6-16,-11 0 2 15,9-2-5-15,8-11-1 16,13 3-12-16,14 1 13 16,14 4 2-16,19-8-2 15,14 4-26-15,14 2 3 16,15 2-2-16,10 5 17 15,22 0 7-15,21 0-17 16,46 0-1-16,43 0 19 16,37 0 8-16,13 0-8 15,-13-3 3-15,-9-14 4 16,-6-1-6-16,9-9 1 16,12-1 15-16,12-9-1 15,2 3 3-15,11-5-4 0,5 2-2 16,2-6 19-16,8 5 6 15,6 1 35 1,7 6-31-16,9 4-7 0,1 5-5 16,12 3 3-16,5 4-12 15,-2 1-9-15,5 4 5 16,-2 1-17-16,2 2 0 16,4 1 5-16,1 3-5 15,1 0 0-15,4 3-21 16,0 0-25-16,0 0-5 15,0 15-15-15,0 25 28 16,0 21 17-16,0 29 21 16,0 51 2-16,0 55 4 15,0 58 8-15,-34 31-2 16,-24 5-12-16,-10-11 9 16,8-32-3-16,9-19 7 0,23-25-7 15,9-42-6-15,16-38-1 16,3-31-14-16,0-15 15 15,0 7 8-15,0-4-7 16,0-3-2-16,0-28 1 16,0-21-23-1,0-14 23-15,0-11 14 0,0-3 8 16,0 0 22-16,0 0 22 16,0 0-15-16,0 0-4 15,0 0-24-15,3 0-10 16,2 0-13-16,-1 0-16 15,2 0-39-15,9 0-69 16,20 0 67-16,26 0 46 16,57 0 4-16,86-11 6 15,99-20-52-15,-28 3-145 0,-25-15-335 0</inkml:trace>
  <inkml:trace contextRef="#ctx0" brushRef="#br0" timeOffset="53658.69">31339 7996 1077 0,'0'0'377'0,"0"0"233"16,0 0-495-16,43-172-84 15,-19 95 5-15,1-9-1 16,-3-13 14-16,-7-31 47 0,-12-45-60 15,-3-57-35-15,-43-19 0 16,-28 34 8-16,-12 52-9 16,2 59-49-1,-37-7 17-15,-57-21 26 0,-82-27-27 16,-51-1 21-16,-10 41 2 16,-4 35-15-16,16 44 10 15,-15 23-46-15,-22 19 51 16,-7 25-30-16,7 39 40 15,19 26 22-15,40 20-22 16,43 24-8-16,33 22 8 16,26 17 0-16,22 28-9 15,17 25 8-15,17 18-10 16,24 15 10-16,22 2-7 16,20-1 6-16,34-8 1 15,26-17-8-15,26-14-12 16,49-51 10-16,18-43-75 0,61-4 43 15,66-19 37 1,63-8 6-16,55-19 22 0,17-49-10 16,-16-28-11-16,14-24 15 15,12-39-15-15,2-13-1 16,-6-24-51-16,-23-10-104 16,-36-11-22-16,-75 11 29 15,-62 21 35-15,-55 12-11 16,-37 9 22-16,-11-6 102 15,-10-3 91-15,-17-9 141 16,-29 5-28-16,-6 11-44 16,-3 2-59-16,-25 9-46 15,3 12-12-15,3 14-28 0,7 12-14 16,9 11-1 0,6 7 0-16,0 3-36 15,0 0-44-15,0 0-20 16,0 0-5-16,3 0 80 0,9 0 18 15,-2 0 7-15,-4 3 5 16,3 0-5-16,-3 0 0 16,1 1 0-16,-2-4 1 15,1 0-1-15,1 3 1 16,0-3 7-16,11 0-1 16,3 2-7-16,19-2 6 0,17 4-6 15,54 8-6-15,-7 1-144 16,-11-3-367-1</inkml:trace>
  <inkml:trace contextRef="#ctx0" brushRef="#br0" timeOffset="58885.72">23886 6351 113 0,'0'0'978'15,"0"0"-788"-15,0 0-152 16,0 0-19-16,0 0 13 15,0 0-32-15,-21 9 0 16,-8 16 5-16,-14 12 9 0,-13 13 1 16,-17 10 17-1,-8 18-2-15,-18 8 17 0,-9 19 2 16,-13 9-21-16,-5 12 7 16,2 3 8-1,6-8-19-15,11-14-5 0,21-21-9 16,21-21 6-16,15-18 0 15,19-10-4-15,13-19 4 16,6-8-6-16,9-4 3 16,3-6 11-16,0 0 0 15,0 0 12-15,0 0 21 16,0 0 21-16,0-3-13 16,0-19-65-16,0 0-25 15,0-8-70-15,0-11-116 16,0 4-67-16,15 4-86 0</inkml:trace>
  <inkml:trace contextRef="#ctx0" brushRef="#br0" timeOffset="59317.12">22783 6986 844 0,'0'0'230'0,"0"0"-163"0,0 0-67 15,0 0 1-15,0 0 25 16,0 0 51-16,0 0-19 15,-86 218 0-15,58-153-22 16,-4 3 16-16,-1-1-20 16,5-9-7-16,3-8-6 15,4-3-12-15,6-16 2 16,5-8-8-16,6-6 5 0,4-12 1 16,0-5-6-1,0 0 13-15,0 0 13 16,22 0-26-16,31 0 19 15,25 0 0-15,23-12-1 0,13 2-8 16,7 1-11-16,21-8-35 16,-31 4-245-16,-31 1-400 0</inkml:trace>
  <inkml:trace contextRef="#ctx0" brushRef="#br0" timeOffset="60044.59">22819 7073 428 0,'0'0'567'0,"0"0"-382"16,0 0-81-16,0 0 56 15,0 0 7-15,0 0-1 0,0 0-37 16,7-87-36-16,-7 87-43 16,0 0-22-16,3 0-28 15,4 0-32-15,8 14-6 16,10 18 28-16,6 9 10 16,6 7 1-16,6 4 0 15,3 3 9-15,4-2-9 16,-4-7 6-16,-3-8-6 15,-6-8 6-15,-12-14-4 16,-9-4-3-16,-4-8 6 16,-9-1 1-16,-3-3 14 15,0 0 8-15,0 0 23 0,0 0 64 16,-7-13-27 0,-17-18-56-16,-10-15-33 0,-12-9 7 15,-4-6-7-15,-6-3 0 16,1 4-1-16,9 1 1 15,11 18 0-15,10 11 6 16,10 12-5-16,9 11 7 16,6 7-8-16,0 0-20 15,0 3-20-15,16 31-3 16,17 19 42-16,11 17 1 16,5 8-14-16,4 5 14 15,-3-2 7-15,-4-5-5 16,-6-5-4-16,-8-6-32 15,-3 2-81-15,-7-19-184 16,-19-16-208-16</inkml:trace>
  <inkml:trace contextRef="#ctx0" brushRef="#br0" timeOffset="61393.35">23176 7436 593 0,'0'0'334'16,"0"0"-219"-16,0 0-29 15,0 0 71-15,0 0-39 16,0 0-60-16,0 0 9 16,-201-89-21-16,151 89-14 15,-3 0-14-15,-5 0-7 0,2 5-9 16,6 11 4-16,7 5-6 15,10-6 0-15,17-5-1 16,4-4 0-16,12-3-11 16,0-3 12-16,0 0-9 15,0 0-7-15,15 0 16 16,20-15 10-16,11-14-1 16,12-3 4-16,-5-4-12 15,-3 6 4-15,-14 12-4 16,-14 2-1-16,-12 13 0 15,-10 3-28-15,0 3-34 0,0 29 52 16,-25 10 10 0,-3 10 6-16,-9 2-6 0,6 1 3 15,3-12-2 1,9-9-1-16,13-13-8 0,6-14-25 16,0-7 7-16,21 0 26 15,22-13 8-15,10-15 3 16,9-11 21-16,-9 1 11 15,-14 1-19-15,-14 3-6 16,-18 1-17-16,-7 8 9 16,-15 6-4-16,-38 9-6 15,-25 10-58-15,-20 0 4 16,-1 26 24-16,-4 5 20 16,17 3 1-16,18-9 9 15,25-9 0-15,28-6-1 16,15-8-41-16,33-2-26 0,39 0 66 15,17-19 1-15,7-9 1 16,0-7 0-16,-13 2 1 16,-18 4 9-16,-27 6-9 15,-20 11 8-15,-15 5 5 16,-3 7 13-16,-6 0-10 16,-34 12-10-16,-10 25-5 15,-3 4-1-15,2 2-1 16,13-9-10-16,13-4 0 15,13-12-12-15,12-8-14 16,0-4 5-16,0-3 24 0,19-3 7 16,5 0 7-1,1 0 2-15,0 0 9 0,-7 0 3 16,-8-9 8-16,2-1 13 16,-5-2-15-16,1-7-11 15,-2-4 6-15,4-5-13 16,5-15-8-16,3-5-1 15,4-3 1 1,-5-1-2-16,1 8-4 0,-7 10 5 16,-7 22 0-16,-4 10-9 15,0 2 2-15,0 17-20 16,-28 30 14-16,-2 11 13 16,-5 8 1-16,7 3-1 15,6-3 0-15,17 7-91 16,5-17-121-16,0-14-674 0</inkml:trace>
  <inkml:trace contextRef="#ctx0" brushRef="#br0" timeOffset="64831.06">2453 7253 1491 0,'0'0'374'16,"0"0"-256"-16,0 0-9 15,0 0 35-15,0 0-58 16,0 0-64-16,0 0-7 15,52-45 0-15,-39 29-8 16,-5 0 7-16,-5 7 5 16,-3 6-7-16,0 3 19 0,0 0-9 15,-8 0-21 1,-23 0-1-16,-22 12 0 0,-12 16-1 16,-9 15 1-1,6 1-1-15,6 2 0 16,19-4 1-16,15-4-10 0,13-7-2 15,15 3-15-15,0-4-4 16,0-3 9-16,37-7-3 16,9-8 13-16,14-9 12 15,4-3 5-15,4 0 4 16,-10 0-3-16,-15-9 1 16,-15-1-5-16,-18 7-1 15,-10 3 8-15,0 0-9 16,-21 0 0-16,-26 0-11 15,-9 19 0-15,-12 11-3 0,4 4 13 16,7 5-5-16,14-3 5 16,15 1 0-16,13-3-18 15,15-4 3-15,0 0-11 16,18-10-1-16,25-5 16 16,10-12 6-16,15-3 5 15,7 0 0-15,-1-3-1 16,-2-15-30-16,-8-2-134 15,-2-3-112-15,-23 7-61 16,-14 1-652-16</inkml:trace>
  <inkml:trace contextRef="#ctx0" brushRef="#br0" timeOffset="65011.93">2808 7706 1279 0,'0'0'325'0,"0"0"-254"0,0 0-70 16,0 0-1-16,0 0 9 16,0 0-9-16,0 0 9 15,0 148-9-15,0-129-12 16,3-3 12-16,12-7-9 16,-2-4 2-16,5-5 5 15,7 0-44-15,3-45-98 16,-3-2-161-16,-10 1-42 0</inkml:trace>
  <inkml:trace contextRef="#ctx0" brushRef="#br0" timeOffset="65165.22">2808 7706 1103 0,'89'-224'286'0,"-100"214"-110"16,1 0 47-16,3 3-84 0,-1 7-33 16,8 0-59-16,0 0-47 15,0 0-11-15,0 0-59 16,0 0-111-16,8 0 19 15,17 0-14-15,0 4-148 0</inkml:trace>
  <inkml:trace contextRef="#ctx0" brushRef="#br0" timeOffset="65442.29">3404 7793 552 0,'0'0'633'0,"0"0"-572"15,0 0-38-15,0 0 34 16,0 0 14-16,-36 176-32 15,14-130-13-15,-9 9-13 16,6-17-13-16,3-12-516 0</inkml:trace>
  <inkml:trace contextRef="#ctx0" brushRef="#br0" timeOffset="66920.6">3593 7754 978 0,'0'0'321'15,"0"0"-144"-15,0 0 45 16,0 0-54-16,0 0-75 15,0 0-59-15,0 0-12 16,15-106 14-16,-12 81 20 0,-3-2 27 16,0 9-8-16,0 5-32 15,-18 7-15-15,-7 6-28 16,-6 0 0 0,-6 0-1-16,-3 21-9 0,6 12 9 15,5 8-14-15,8 2 3 16,9-2-1-16,9 2-8 15,3-13 8-15,0 0-8 16,15-10-19-16,10-11 4 16,6-9 8-16,6 0 16 15,-3-6 12-15,6-20 7 16,-8-10 6-16,-2-1 4 16,-9-3-4-16,-8 3-1 15,-6 3-6-15,1 10-5 16,-4 7 6-16,-4 11-7 0,0 6-15 15,3 0-23-15,3 16-17 16,6 15 47-16,6 9 7 16,4-5-1-16,3-10-8 15,6-5-8-15,1-10 9 16,1-10 8-16,2 0 1 16,-2-14 6-16,-2-22 6 15,-3-4 0-15,-6-12 13 16,-7-3-24-16,-12 1 17 15,-3 0-17-15,0-2 10 16,-7 6-4-16,-11 8-6 16,-3 13 5-16,-1 8-6 15,4 16-21-15,1 5-49 16,6 0-66-16,7 12 13 16,4 15 19-16,0-2-1 0,7 3 21 15,26 2 42-15,2-1 20 16,5 3 22-16,-1-3 0 15,-4 7 1-15,-5-1 1 16,-10-1-2-16,-5-1 1 16,-4-11 4-16,-4-3-4 15,0-10-1-15,1-9 13 16,5 0 51-16,9 0 66 16,9-25-30-16,9-9-51 15,0-5-13-15,-5-6-2 16,-6-4-1-16,-15 4 26 15,-11 4 9-15,-3 8 30 16,0 11 11-16,0 13-43 16,-17 9-45-16,-4 0-21 15,-4 22-7-15,-5 24-4 0,5 0 2 16,12 4 2 0,13-9-15-16,0-6-9 0,28-13-6 15,22-8 0-15,21-11 31 16,15-3 5-16,10-12-33 15,37-40-100-15,-22 6-138 16,-22 2-288-16</inkml:trace>
  <inkml:trace contextRef="#ctx0" brushRef="#br0" timeOffset="67302.5">5067 7176 1358 0,'0'0'272'15,"0"0"-233"-15,0 0-39 16,0 0-23-16,0 0 23 0,0 0 3 16,0 0 10-16,30 176 2 15,-20-137-7-15,2-10 7 16,-6-6-3-16,1-7 1 16,-7-9-12-16,3-7 14 15,-3 0 97-15,0 0 105 0,0 0-4 16,0-21-56-1,0-16-113-15,0-12-25 0,-7-2-8 16,7-4-11-16,0 10-13 16,0 13-6-16,12 16-13 15,20 9 0-15,4 7 5 16,10 4 20-16,1 28 6 16,-6 12-7-16,-8 8 8 15,-8 0-9-15,-10 0-16 16,-5-11-46-16,-7-9-87 15,1-10-114-15,17-22 27 16,-3 0-89 0,4-18 31-16</inkml:trace>
  <inkml:trace contextRef="#ctx0" brushRef="#br0" timeOffset="67591.53">5607 7140 479 0,'0'0'390'16,"0"0"-40"-16,0 0-47 15,0 0 26-15,0 0-149 0,0 0-180 16,0 0-2-16,-21-12 2 15,6 67 5-15,5 2-5 16,6-3 0-16,4-8-14 16,0-13-21-16,29-15 14 15,7-7-7-15,5-11 15 16,6 0 4-16,-1-34 1 16,-3-10 8-16,-6-8 8 15,-16-6 7-15,-14 1 23 16,-7 0-3-16,0 5 24 15,-32 11-21-15,-11 7-13 0,-6 13-9 16,-1 11-16 0,-1 10-1-16,16 0-96 0,13 0-159 15,16 10-80-15,6-4-282 16</inkml:trace>
  <inkml:trace contextRef="#ctx0" brushRef="#br0" timeOffset="67778.31">6083 6662 725 0,'0'0'930'16,"0"0"-719"-16,0 0-203 15,0 0-8-15,0 0 0 16,0 0 8-16,0 182 12 16,0-108-11-16,3 3 12 0,10-6-5 15,2 0-5 1,0-10 0-16,-8-2-11 0,-4-22-75 15,-3-13-448-15</inkml:trace>
  <inkml:trace contextRef="#ctx0" brushRef="#br0" timeOffset="67940.17">5821 6915 768 0,'0'0'702'16,"0"0"-597"-16,0 0-91 15,0 0-6-15,222-84-8 16,-119 66-16-16,41-7-48 0,-30 4-169 16,-18 0-515-16</inkml:trace>
  <inkml:trace contextRef="#ctx0" brushRef="#br0" timeOffset="68136.82">6936 6415 110 0,'0'0'1686'0,"0"0"-1405"16,0 0-263-16,0 0-18 16,0 0-16-16,0 0 16 15,0 225 15-15,3-135 9 16,15-3-5-16,4-2-13 16,3-5 3-16,-7-9-9 15,-18-6-5-15,0-23-322 0,0-19-455 0</inkml:trace>
  <inkml:trace contextRef="#ctx0" brushRef="#br0" timeOffset="68484.53">6704 6817 803 0,'0'0'675'0,"0"0"-574"15,0 0-87-15,0 0 8 16,192-78 19-16,-109 60-27 15,-5-2-6-15,-7 6-7 16,-17 2-1-16,-22 8 7 16,-17 1-7-16,-12 3-2 15,-3 0-6-15,0 0-13 16,0 22 21-16,0 9 1 0,0-1 0 16,0 4 5-16,3-6-6 15,22-10 0-15,12 0 0 16,9-15 1-16,4-3 9 15,3 0-5-15,-3-23 2 16,-7-9-7-16,-19-7 10 16,-15 2 6-16,-9 0 18 15,-15 9 8-15,-32 15-26 16,-17 13-16-16,-60 19-40 16,9 29-98-16,8 6-352 0</inkml:trace>
  <inkml:trace contextRef="#ctx0" brushRef="#br0" timeOffset="69865.07">5736 7701 1250 0,'0'0'487'0,"0"0"-296"16,0 0 18-16,0 0-28 15,0 0-55-15,0 0-116 16,0 0-10-16,-21-20-19 16,21 83 8-16,0 17 11 15,0 12 5-15,0-3-5 16,6-5 0-16,4-13 6 16,5-17-6-16,-5-19 0 15,2-13-7-15,-6-16 6 16,3-6 1-16,4-6 2 15,5-32 23-15,4-20-19 0,6-13 1 16,0 0-7-16,2 4-10 16,-5 17 9-16,-4 16-12 15,-7 22-7-15,0 12 2 16,5 0-19-16,-3 33 20 16,6 14 16-1,4 12-8-15,-1 2 8 0,0-5-35 16,3-7-35-16,4-13-13 15,7-16-54-15,8-18 14 16,6-2-40-16,1-15 18 16,-1-28-47-16,-6-12 52 15,-11-5 141-15,-19-4 57 0,-17 0 15 16,0 11 14 0,-4 8 118-16,-24 16-15 0,-3 17-60 15,-12 12-69-15,-4 0-54 16,-7 39-6-16,4 11 0 15,4 15-12-15,14 3 3 16,11-3-64-16,14-14-37 16,7-13-21-16,10-12 37 15,26-19 61-15,14-7 21 16,0-5-21-16,3-23-1 16,-10-10 23-16,-7-4 11 15,-8 2 36-15,-9 3 35 16,-9 8 30-16,-2 8-47 15,-5 9 16-15,-3 6-30 16,4 6-40-16,-4 0-40 0,0 6-4 16,3 19 38-1,3 5-8-15,9-5-106 0,4-6-1 16,5-8 75-16,11-11 26 16,5 0 14-16,0-14 6 15,-5-14 11-15,-6-1 65 16,-12-4 0-16,-6 5 27 15,-4 9 18-15,-7 2-12 16,0 14-17-16,0 3-63 16,0 0-29-16,0 3-46 15,0 24 29-15,3 7 17 16,1 0 10-16,4-3-10 16,-1-12 7-16,-1-7-7 15,9-7-6-15,0-5 6 0,7 0 18 16,6-21 7-1,0-13 6-15,3-9-9 0,-4 3-13 16,-2-6-8-16,-9 3-1 16,3 9-103-16,-5 6-79 15,-4 7 22-15,9 11 11 16,-4 10-139-16,1 0 66 16,2 4 65-16,4 16 102 15,-1-1 46-15,1-3 9 0,3-4 9 16,0-6 53-1,3-6 45-15,-2 0 74 0,2 0-2 16,-6-6-77-16,0-12-17 16,-9-1 3-16,-5-8-23 15,-5 5 36-15,-3 0 29 16,0 6-6-16,0-1-19 16,-18 11-49-16,-3 2-49 15,-11 4-7-15,-4 0-1 16,1 34 0-16,-5 7-12 15,7 7 12-15,16 2-11 16,12-4 3-16,5-10-19 16,27-7-4-16,26-14 21 15,25-8 11-15,61-7 0 16,-13-19-34-16,-9-13-299 0</inkml:trace>
  <inkml:trace contextRef="#ctx0" brushRef="#br0" timeOffset="71181.14">525 10440 1832 0,'0'0'303'0,"0"0"-226"15,0 0-77-15,0 0-19 16,0 0 19-16,262-83-1 15,-148 42-1-15,-3 4 2 16,-11 6 10-16,-29 9-9 16,-22 8 0-16,-27 10-1 15,-19 4-1-15,-3 4-8 16,-28 35 9-16,-33 19 1 16,-14 22 12-16,-17 13-12 15,-1 10 7-15,0 4-8 16,15-11 1-16,10-9-1 15,22-20 7-15,16-19-7 16,17-22 0-16,9-14-8 0,4-12-6 16,0 0 4-16,14-6 8 15,26-29 2-15,9-7 1 16,12-2 6-16,4 2-1 16,-9 5-6-16,-6 12-1 15,-7 13 0-15,-3 6-6 16,-5 6 1-16,-2 0-47 15,2 0-85-15,4 25-114 16,-2-2-39-16,-12-4-303 0</inkml:trace>
  <inkml:trace contextRef="#ctx0" brushRef="#br0" timeOffset="71417.75">1547 10685 1272 0,'0'0'619'16,"0"0"-471"-16,0 0-56 16,0 0-12-16,0 0-68 15,0 0-12-15,0 0-16 16,0 71 14-16,15-30 1 16,2 1-5-16,8-6-6 15,4-10 5-15,9-11 6 16,9-15-17-16,4 0-101 0,12-32-146 15,-12-16-119-15,-16-3-422 0</inkml:trace>
  <inkml:trace contextRef="#ctx0" brushRef="#br0" timeOffset="71643.7">1776 10309 876 0,'0'0'332'0,"0"0"-248"15,0 0-64-15,0 0-14 0,0 0 9 16,0 0 14-16,0 0-16 16,-15 50 0-16,15-50 3 15,0 0-2-15,8-5 40 16,2-18 35-16,0-2-35 16,-5 2-31-16,-5 7-23 0,0 7-2 15,-36 9-92-15,-4 0-79 16,5 0-237-16</inkml:trace>
  <inkml:trace contextRef="#ctx0" brushRef="#br0" timeOffset="72002.13">2415 10184 1691 0,'0'0'329'15,"0"0"-201"-15,0 0-1 16,0 0-47-16,0 0-54 15,0 0-25-15,220-97-1 16,-112 58 2-16,0 0 5 16,-12 5-6-16,-13 5-1 15,-27 5-30-15,-20 2-57 16,-36 1-95-16,0 5-130 16,-39 2-311-16</inkml:trace>
  <inkml:trace contextRef="#ctx0" brushRef="#br0" timeOffset="72218.61">2654 9753 1003 0,'0'0'311'0,"0"0"-158"16,0 0-89-1,0 0-15-15,0 0-33 0,0 0 0 16,182-41-1-16,-111 41-9 16,0 16-6-16,-6 18-7 15,-12 12 7-15,-17 2 0 16,-21 3 0-16,-15 4 2 15,0 0 14-15,-36-3 16 0,-17-5-10 16,-2-8-15 0,2-23-7-16,13-9-173 0,19-7-404 0</inkml:trace>
  <inkml:trace contextRef="#ctx0" brushRef="#br0" timeOffset="72560.67">3901 9100 1348 0,'0'0'330'16,"0"0"-185"-16,0 0-77 16,0 0-37-16,0 0-10 15,0 0-4-15,-141 168 11 16,125-94-6-16,7 6-14 16,9 4-7-16,0-7 7 15,12-12-8-15,19-12-8 16,9-17 7-16,7-17-5 15,2-19-11-15,9 0-123 0,-8-28-112 16,-10-11-98 0,-24 4-236-16</inkml:trace>
  <inkml:trace contextRef="#ctx0" brushRef="#br0" timeOffset="73499.44">3740 9296 952 0,'0'0'576'0,"0"0"-249"16,0 0-127-16,0 0-8 16,0 0-97-16,0 0-95 15,0 0-11-15,-5 78-9 16,5 8 19-16,-3 18 1 0,3 1 1 15,0-5 1-15,0-13-1 16,0-27 12-16,0-17-13 16,0-22-9-16,8-14 9 15,-4-7 14-15,-1-10 35 16,4-38 116-16,-4-23-113 16,0-25-33-16,-3-16-11 15,0-7-8-15,0 4-7 16,0 11-1-16,-3 31 7 15,0 25 1-15,3 32-1 16,0 16-12-16,0 7-32 16,24 39 5-16,13 26 28 0,9 11 12 15,7 4-1 1,5-7 1-16,2-9-1 0,-2-19 1 16,-8-17 0-16,-4-22-5 15,-6-13 5-15,-9-13 0 16,-3-41 18-16,-9-23 0 15,-13-21-17-15,-6-10-1 16,0-12 0-16,-35 9-16 16,-8 7-23-16,0 24 23 15,3 23 4-15,12 24 12 16,10 17-45-16,11 12-81 16,7 4-225-16,12 16-261 15,20 5 211-15</inkml:trace>
  <inkml:trace contextRef="#ctx0" brushRef="#br0" timeOffset="73687.39">4600 8963 848 0,'0'0'664'0,"0"0"-535"16,0 0-63-16,0 0 95 16,-83 198-27-16,73-127-41 15,10 0-46-15,0-3-30 16,18-10-17-16,26-10 0 15,5-12 0-15,11-22 1 16,8-14-1-16,25-18-50 16,-14-31-260-16,-18-5-277 0</inkml:trace>
  <inkml:trace contextRef="#ctx0" brushRef="#br0" timeOffset="74016.05">4974 8976 1217 0,'0'0'268'0,"0"0"-213"15,0 0-33-15,0 0 20 16,-46 169-15-16,43-107-13 16,3-1 2-16,0-14-9 15,3-7-1-15,19-18 0 16,11-16-5-16,-2-6 13 16,6-12 18-16,6-33 27 15,-9-16 14-15,-9-6-7 16,-10-4-2-16,-15 4-10 15,0 8 8-15,-15 14 54 16,-16 13-37-16,-9 16-54 16,0 10-25-16,-3 6 0 0,5 6-41 15,2 28-67-15,17 31-177 16,13-7-34-16,6-9-390 0</inkml:trace>
  <inkml:trace contextRef="#ctx0" brushRef="#br0" timeOffset="74150.87">5453 9275 1347 0,'0'0'170'16,"0"0"-133"-16,0 0-21 16,0 0 15-16,-3 202 13 15,-15-145-12-15,-11 17-10 16,1-16-22-16,7-19-206 0</inkml:trace>
  <inkml:trace contextRef="#ctx0" brushRef="#br0" timeOffset="75656.03">5718 8812 681 0,'0'0'581'0,"0"0"-414"16,0 0 18-16,0 0 45 16,0 0-32-16,0 0-67 15,0 0-29-15,-8-39-30 0,5 36-10 16,3 3-23 0,0 0-15-16,0 0-16 0,0 0-7 15,0 0-1-15,0 0 0 16,0 0-20-16,0 0 7 15,0 0-20-15,0 15 14 16,0 5 9-16,0 7 1 16,0-3 9-16,8-2 0 15,-2-1-1-15,1-6 1 16,1-2-8-16,-4 2 8 16,-1-1 0-16,4-1 0 15,-1 0 0-15,6 2 6 16,-2 5-5-16,1 3-2 15,4 5 2-15,-1 1 0 16,0 4-1-16,-4-5 0 0,5 5-1 16,-1-8 1-1,-6-2-1-15,2-11 1 0,-7-1 0 16,2-5 0-16,-5-6 0 16,0 0 6-16,0 0 3 15,0 0 8-15,0 0 9 16,0-11 21-16,0-14-16 15,0-9-20-15,-8-16-11 16,-10-5 0-16,-7-9 0 16,0-2 0-16,-3-11-15 15,3 3 6-15,0 3-4 16,7 7 2-16,8 12-2 16,-2 17 11-16,9 15 2 15,0 13-1-15,3 7-6 16,0 0-61-16,-4 30-166 0,4 11-49 15,-3 6-80-15</inkml:trace>
  <inkml:trace contextRef="#ctx0" brushRef="#br0" timeOffset="76095">6036 8650 819 0,'0'0'698'15,"0"0"-524"-15,0 0-25 16,0 0-14-16,0 0-46 0,0 0-89 15,0 0-13-15,47 18 2 16,2 28 11-16,8 16 1 16,-3 15 0-16,-7 16 6 15,-16 17-1-15,-31 57-6 16,-10-23-69-16,-30-18-312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6-19T22:58:0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992 859,'2'0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6-19T22:58:0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1757 413,'-17'51,"34"0,36-17,-53 17,17 18,0-18,36-17,34-34,0-51,35 17,-35-18,-35 18,53-17,-53 34,-17-34,17 34,35-17,0-1,-35 1,18 17,-18-17,0 17,1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13T16:17:02.548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23550 6022 838 0,'0'0'208'0,"0"0"-126"16,0 0 98-16,0 0-14 15,0 0 142-15,0 0-147 16,12-32-62-16,-9 27 3 16,-3-2-27-16,0 3-20 15,0 4-11-15,0 0-17 0,0 0-4 16,0 0-21 0,0 0-2-16,0 0 0 0,0 0-22 15,0 0 3-15,0 0 6 16,3 16 13-16,-3 7 11 15,3 3-10-15,2 0 0 16,-1-5-1-16,-1 6 1 16,4-4 5-16,-4-5-6 15,5-1 0-15,-1-4 5 16,-4-4-5-16,4-6 0 16,-2 1 1-16,1-4-1 0,9 0 12 15,5 0-2 1,17-23 2-16,9-9-11 15,7-6-1-15,8-8 1 16,7-2 0-16,-3 0-1 0,-1 2 0 16,-7 7-6-16,-11 8-5 15,-9 9 0-15,-13 9-16 16,-5 7 8 0,-13 3 4-16,1 3 6 0,-7 0-3 15,0 0 11-15,0 0-1 16,0 0 2-16,0-5-2 15,0 5 1-15,0 0 1 16,0 0 0-16,0 0 1 16,0 0-1-16,0 0 0 0,0 0 1 15,0 0-1-15,0 0 0 16,0 0 0-16,0 0 0 16,0 0 0-1,0 0 0-15,0 0 0 0,0 0 0 16,0 0 1-16,0 0-2 15,0 0 1-15,0 0-13 16,0 0-21-16,0 0-24 16,0 0-39-16,0 0-51 15,0 0-94-15,0 0-126 16,0 0-353-16</inkml:trace>
  <inkml:trace contextRef="#ctx0" brushRef="#br0" timeOffset="5970.12">24658 3278 823 0,'0'0'289'16,"0"0"-74"-16,0 0 9 0,0 0-61 15,0 0 7-15,0 0-24 16,0-140-55-16,0 129-7 15,0 5-19 1,0 6-35-16,-3 0-30 0,-2 0 0 16,1 34-28-16,1 22 16 15,-3 18 12-15,-3 13 4 16,3 6-3-16,-1 4 0 16,0-4 0-16,-1-7 6 15,5-8-6-15,-1-14-1 16,1-13 0-16,0-10-5 15,3-11 5-15,0-14 0 16,0-3 9-16,0-10-1 0,0-3-7 16,0 0 8-16,0 0 1 15,0 0-1-15,0 0 4 16,0 0-5-16,21 0-7 16,17 0 0-16,17-10-1 15,8 1 0-15,5-2-6 16,-3 6 5-16,-4 1-39 15,-5 4-64-15,2-2-86 16,-15-3-135-16,-11-1-199 0</inkml:trace>
  <inkml:trace contextRef="#ctx0" brushRef="#br0" timeOffset="6276.95">25072 3728 732 0,'0'0'487'15,"0"0"-379"-15,0 0-108 16,0 0-6-16,0 0 6 16,0 0 9-1,0 0 20-15,-11 148-7 0,7-113 4 16,4-2 4-16,0-7-23 15,0-8 2-15,0-4 7 0,15-11-15 16,10-3 16 0,3 0-17-16,15-33-47 15,-6-8-163-15,-12-4-556 0</inkml:trace>
  <inkml:trace contextRef="#ctx0" brushRef="#br0" timeOffset="6534.28">25215 3430 916 0,'0'0'240'0,"0"0"-70"16,0 0-13-16,0 0-81 16,0 0-76-16,0 0-25 15,0 0 13-15,-32 31 11 16,27-11 0-16,5-4-12 16,0-3 13-16,0-7 13 15,0-2-4-15,5-4 14 0,8 0 5 16,6 0 65-1,-4-20-17-15,1-3-38 0,-4 0 19 16,-9 9 41-16,-3 0-47 16,0 8-9-1,0 6-42-15,-7 0-14 0,-14 0-9 16,-7 20-41-16,-9 44-60 16,12-4-108-16,7-6-165 15</inkml:trace>
  <inkml:trace contextRef="#ctx0" brushRef="#br0" timeOffset="6970.41">25354 3863 834 0,'0'0'573'16,"0"0"-399"-16,0 0-49 15,0 0-27-15,0 0-47 16,0 0-51-16,0 0-38 15,0 32 8-15,0-7 30 16,0 5 8-16,0-1-7 16,0-3 0-16,0-4 0 15,0-9 8-15,0-3-9 16,0-7 12-16,0-3 7 16,0 0 22-16,0 0 117 15,6-13-14-15,-1-20-79 16,5-11-35-16,-3-5-30 15,8 2 0-15,0 1-1 0,1 10 1 16,3 14 0-16,2 12-9 16,1 8-1-16,-1 2-8 15,1 2-7-15,3 28 3 16,-4 6 6-16,-6 6-2 16,-5 1 8-16,-7 3-32 15,-3-5-38-15,0-7-37 16,0-6-43-16,0-13-29 15,0-15-19-15,0 0-60 16,7 0 62-16</inkml:trace>
  <inkml:trace contextRef="#ctx0" brushRef="#br0" timeOffset="7831.29">25657 3988 631 0,'0'0'261'0,"0"0"-15"16,0 0-78-16,0 0-55 15,0 0-45-15,0 0-40 0,0 0-12 16,21-16 4-16,-9 10-10 15,6 0-9-15,2-7 14 16,7-3-14-16,1-4 21 16,-7-5-12-16,1-5-9 15,-6 1-1-15,-4 1-21 16,-5 3 20-16,-7 7-1 16,0 9 2-16,0 3-13 15,0 6-13-15,0 0-19 16,-7 0 23-16,-8 26 20 15,2 3 2-15,-2 9-7 16,8 2 1-16,7-3 2 16,0-4 4-16,0-5 0 0,19-2 13 15,12-12-6-15,9-5 8 16,1-9-9 0,7 0-6-16,2-3-5 0,-4-24-18 15,-8-4-37-15,-8-4 1 16,-17-1-5-16,-4 3 19 15,-9 8 45-15,0 6 50 16,-9 6-2-16,-12 7-7 16,-7 6-25-16,0 0-16 15,-1 13 0-15,0 15-8 0,4 5 8 16,8 2-13 0,6-3-5-16,7-6 7 0,4-4 2 15,0-6 9-15,4-7 0 16,14-4 1-16,3-5 10 15,4 0 16-15,0-7 25 16,0-13 16-16,-4-2 0 16,-2 0-12-16,-6 6-23 15,-5 5-4-15,-4 5 3 16,-4 2-13-16,3 4-19 16,0 0-10-16,0 0-25 15,9 0 22-15,-2 0 10 16,5 0 3-16,3 4 7 15,-1-4 2-15,1 0 9 0,7 0-2 16,0-9-6-16,-1-16 9 16,-5-12-2-16,-1-1 0 15,-8-5-4-15,-5-1 6 16,-5 3 0-16,0 5-18 16,0 6-1-16,0 15 0 15,-5 9-10-15,-2 6-16 16,4 0-54-16,3 16 0 15,0 19 52-15,0 6-43 16,0 11-30-16,7 0 69 16,17-5 12-16,6 2 20 15,-2-5-1-15,1-7 2 16,-5-9-1-16,-5-11 0 16,-5-7 7-16,0-10 99 15,7 0 94-15,4-16-99 16,12-17-66-16,2-13-35 0,18-24-3 15,-11 6-213-15,-10 7-337 0</inkml:trace>
  <inkml:trace contextRef="#ctx0" brushRef="#br0" timeOffset="8275.59">27303 3728 1333 0,'0'0'362'0,"0"0"-204"16,0 0-28-16,0 0-21 15,0 0-64-15,0 0-44 16,0 0 9-16,126-132-10 15,-91 126-12-15,-7 6 5 16,2 0-12-16,-8 0 4 16,-9 19-19-16,-6 11-39 15,-7 7 20-15,0 3-14 0,-4-3-8 16,-12-5 8 0,-3-8 22-16,11-12 45 0,5-12 41 15,3 0 17-15,0 0 55 16,0-15-35-16,11-22-49 15,14-4-17-15,3-4-12 16,9 4-1 0,-6-1-5-16,1 10-51 0,-2 9-56 15,-2 10-107-15,-7 10-111 16,-6 3-460-16</inkml:trace>
  <inkml:trace contextRef="#ctx0" brushRef="#br0" timeOffset="9336.79">27779 3780 687 0,'0'0'315'0,"0"0"-94"15,0 0-48-15,0 0-28 0,0 0-90 16,0 0-39-16,0 0-6 16,139-97-4-16,-114 66-6 15,-7-3 2-15,-11 9 6 16,-4 3-2-16,-3 3 23 15,0 8-21-15,0 8-8 16,-10 3-1-16,-11 0-32 16,-4 7 17-16,-3 25-3 15,-2 7 17-15,8 3-11 16,12-4-10-16,7-2-12 16,3-8 35-16,0-5 0 15,16-7 6-15,14-9 10 16,2-4 0-16,8-3 26 0,6 0-20 15,0-19 1-15,4-11 6 16,-7-2-14 0,-7-4 11-16,-16 2 8 0,-5 1 24 15,-8 11 18-15,-7 6-30 16,0 10 24-16,0 2-67 16,-3 4-3-16,-16 0-38 15,-1 19 22-15,-6 13 5 16,9 4-9-16,6-4-56 15,11-6-53-15,0-7 80 16,0-7 47-16,21-5 2 16,8-7 12-16,0 0 8 15,-1 0 47-15,1-16-7 0,-8-2 25 16,-3-3-10 0,-8 8 5-16,-6 1 10 0,1 8-44 15,-5 1-2-15,0 3-44 16,0 0-22-16,0 7-25 15,0 29 0-15,0 11 41 16,0 17 6-16,0 11 0 16,0 5 1-16,3 4-1 15,4-3-25-15,-1-4 6 16,-6-8 17-16,0-10-5 16,0-11-39-16,-13-14 25 0,-9-7 21 15,1-13 0-15,3-12 12 16,-4-2 25-16,-3 0 18 15,0-13-23-15,-3-17 2 16,7-7-9 0,-1-8-4-16,11-3-21 0,4-7 1 15,7-3-8-15,0 0 4 16,7 3-43-16,22 2-3 16,3 0-66-16,-1 6-36 15,6 1 18-15,-6 4 28 16,-1 8 70-16,-5-2 17 15,-4 8 5-15,-7 1 13 16,-3 4 14-16,-4 7 29 16,0 1 32-16,-2 5 28 15,-2 1-37-15,0 2-4 0,0 0-12 16,4 5-25-16,1 2-25 16,2 0-10-16,9 0-5 15,-6 0 0-15,5 12 1 16,-3 11-2-16,-5-1-17 15,-2 8 8-15,-8-5-10 16,0-4-29-16,0-1 32 16,0-13 32-16,0-5 17 15,0-2 45-15,0 0 33 16,0 0 31-16,0-22-94 16,0-6-14-16,3-4-18 15,11-7-70-15,1 3-13 16,3 4-86-16,3 13-47 15,1 10-19-15,-4 9-60 0,-5 0-408 0</inkml:trace>
  <inkml:trace contextRef="#ctx0" brushRef="#br0" timeOffset="10259.45">28647 3722 347 0,'0'0'161'0,"0"0"-28"15,0 0 81-15,0 0 56 16,0 0-57-16,0 0-59 15,0 0-99-15,71-36-32 16,-49 11-12-16,-4-1-11 16,-5 0 0-16,-6 4-1 15,-7 6 2-15,0 7 9 16,0 6 0-16,0 3-10 16,-4 0-63-16,-9 5 40 0,-5 21 10 15,3 7 12-15,8-1-13 16,4-4-29-16,3-8 4 15,0-4 29-15,0-7 10 16,7-9 10-16,14 0 24 16,1 0 73-16,6-16-4 15,0-13-8-15,-1 1-3 16,-8-9-10-16,0 3-45 16,-8 5-28-16,-4-1 0 15,-4 12 1-15,-3 2-10 16,0 9-7-16,0 7-33 15,0 0-70-15,0 0-93 16,0 4 104-16,8 18 80 0,2 0 8 16,5 5 11-16,2-2-1 15,-2 0 1-15,0 1 0 16,-2-6 1-16,-5-4-1 16,-1-7 1-16,-4-3 0 15,0-3-1-15,-3-3 13 16,0 0 62-16,0 0 89 15,0 0 14-15,4-6-70 16,-4-16-72-16,5-7-29 16,-2-3-7-16,0 0 0 15,1-1 0-15,-4 2-7 16,3 4 7-16,-3 8-1 0,0 6 0 16,0 8 1-1,0 1-7-15,0 4-46 16,0 0-101-16,0 0-44 0,0 13 126 15,12 8 14-15,4 6 26 16,2-2 18 0,7 1 8-16,-3-3 6 0,-1-1 0 15,-6-3 0-15,-8 1 0 16,-4 0-8-16,-3-8-8 16,0 0-16-16,0-5 14 15,-3-1 18-15,-7-6 39 16,2 0 106-16,1 0 36 15,0 0-68-15,2-6-59 0,2-13-25 16,3-3-7-16,0-4 25 16,0 3-37-1,22 1-9-15,-1 3-1 0,4 5-14 16,0 5 12 0,-4 5-8-16,-2 4-12 15,-4 0 14-15,-2 0-12 0,-5 7 4 16,-1 13 2-16,-7-1-16 15,0 3 9-15,0-3 8 16,0 1-5-16,0-4-42 16,0-6-94-16,0-4-114 15,0-6-236-15</inkml:trace>
  <inkml:trace contextRef="#ctx0" brushRef="#br0" timeOffset="10392.2">29425 3424 157 0,'0'0'994'15,"0"0"-750"-15,0 0-45 16,0 0-32-16,0 0-66 16,0 0-99-16,0 0-2 15,0-40-221-15,7 53-65 16,0 10 64-16,1 2-271 0</inkml:trace>
  <inkml:trace contextRef="#ctx0" brushRef="#br0" timeOffset="10968.03">29425 3424 582 0,'196'172'209'0,"-196"-156"-107"15,-3 0-29-15,-7 8-39 16,5-5-16-16,5-1-4 16,0-2-5-16,0-5 2 15,0-5 15-15,11-2 64 16,7-4 16-16,-1 0-5 15,1 0 21-15,4-7-1 16,-4-16-53-16,-3-2-24 16,-5-4 15-16,-7-4-30 15,-3 5-3-15,0 2 11 16,0 3-15-16,-3 7-22 16,-12 4-1-16,2-1 1 0,1 6-7 15,5 4 6-15,7-1 1 16,0 4 0-16,0 0-10 15,0 0 9-15,0 0-11 16,0 0 11-16,0 0-1 16,0 0-7-16,7 0-11 15,8 0-7-15,0 0 19 16,1 14-5-16,3 8 4 16,-4 6-3-16,-9 6-10 15,1-4 15-15,-7 7-3 16,0-8 2-16,0-8 0 15,0-3-4-15,0-12 9 16,0-6 3-16,0 0 44 0,0 0 39 16,0-11 40-16,0-14-76 15,0-3 5-15,0-8-29 16,8 4-22-16,5 0-2 16,6 9-2-16,-1 10-17 15,3 13-11-15,1 0-13 16,-6 6-14-16,3 34 16 15,-8 7-12-15,-11 33-40 16,0-13-89-16,0-4-216 16</inkml:trace>
  <inkml:trace contextRef="#ctx0" brushRef="#br0" timeOffset="11430.19">30507 3783 1175 0,'0'0'669'0,"0"0"-521"16,0 0-80-16,0 0 1 16,0 0-69-16,0 0-13 15,0 0-158-15,0 0-27 0,0 0-128 0</inkml:trace>
  <inkml:trace contextRef="#ctx0" brushRef="#br0" timeOffset="11574.04">30446 3500 143 0,'0'0'211'0,"0"0"-211"15,0 0-55-15</inkml:trace>
  <inkml:trace contextRef="#ctx0" brushRef="#br0" timeOffset="15615.76">28539 6575 1217 0,'0'0'370'16,"0"0"-249"-16,0 0-13 0,0 0-7 16,0 0-81-1,0 0-20-15,15 28-7 0,-5-10 0 16,5 4 7-16,-2 1-1 15,2-2 1-15,0 2 0 16,-5-7 1-16,2-3 0 16,-6-3 10-16,1-8-11 15,-4-2 0-15,5 0 12 16,-1 0 8-16,8 0 17 16,-2-15 2-16,2-11-21 15,3-3 10-15,-4-6-27 16,0-4 12-16,5 1-11 15,-6 1-1-15,2 4 4 0,-2 6-5 16,2 4 0 0,-3 5 0-16,-2 9 0 0,-7-2 0 15,3 6 0 1,-1 0-5-16,-5 5 5 0,0 0 5 16,0 0-5-16,0 0-17 15,0 0-10-15,0 10-8 16,0 23 16-16,0 9 12 15,-5 11 6-15,-8 11 2 16,2 8 4-16,-11 25-5 16,9-17-58-16,1-17-340 0</inkml:trace>
  <inkml:trace contextRef="#ctx0" brushRef="#br0" timeOffset="19230.52">7921 16302 1603 0,'0'0'254'15,"0"0"-254"-15,0 0-68 0,0 0 68 16,254-21 10-16,-115 0-9 16,18-6 11-16,-3 2-3 15,-39 6-4-15,-6 3-5 16,-33 10-16-16,-26 3 4 15,-25 3-44-15,-22 0-65 16,-3 0-53-16,-28 16 39 16,-9-4-192-16</inkml:trace>
  <inkml:trace contextRef="#ctx0" brushRef="#br0" timeOffset="19905.49">9556 16932 1879 0,'0'0'298'0,"0"0"-203"0,0 0 8 16,0 0-42-16,0 0-61 16,0 0-31-16,0 0 19 15,12 34 0-15,1 5 12 16,2 7 0-16,-5-5 0 16,1-7-9-16,-1-4 8 15,2-11-20-15,-2-10-28 16,5-5-58-16,3-4 0 0,10-9 60 15,7-32 19-15,8-21-33 16,3-9-11-16,-2-2 18 16,-1-5 8-16,-12 11 23 15,-4 9 23-15,-14 17 54 16,-7 11 59-16,-6 14 51 16,0 10-39-16,0 6-60 15,0 0-65-15,-10 31-31 16,-14 31 29-16,-8 24 2 15,-8 24 0-15,1 19 1 16,-1 5 0-16,5-2 1 16,7-6 6-16,-2-21-6 15,9-18-1-15,7-16-1 0,11-16-86 16,-2-24-259-16,5-14-398 16</inkml:trace>
  <inkml:trace contextRef="#ctx0" brushRef="#br0" timeOffset="20595.53">11020 17480 1401 0,'0'0'631'15,"0"0"-538"1,0 0 16-16,0 0 36 0,0 0-109 15,0 0-36-15,0 0-6 0,72-15 6 16,-26 5 0 0,9-3 0-16,-6 6 1 0,-10 2-1 15,-6 0 0 1,-8 5 0-16,-7 0-1 0,-8 0-13 16,1 0-22-16,-4 0-72 15,-4 0-97-15,4 0-146 16,-2 0-166-16,-2 0-528 0</inkml:trace>
  <inkml:trace contextRef="#ctx0" brushRef="#br0" timeOffset="20814.71">10878 17220 447 0,'0'0'674'0,"0"0"-561"0,0 0-44 0,0 0 95 15,0 0-40-15,0 0-97 16,0 0-19-16,78-2 16 16,-14-8 0-16,11-7-4 15,5 5 6 1,-6 2-26-16,16 1-21 0,-23 2-193 15,-14 1-444-15</inkml:trace>
  <inkml:trace contextRef="#ctx0" brushRef="#br0" timeOffset="21564.08">13446 16639 1227 0,'0'0'605'16,"0"0"-517"-16,0 0 42 16,0 0 53-16,0 0-106 15,0 0-71-15,0 0-6 16,-68 42-9-16,56 12 9 16,2 10-2-16,3 10 1 0,2 10 1 15,5 2-1 1,0 5 1-16,0 6 5 15,0-5-4-15,-3-3 6 16,-10-11-6-16,-2-14-1 16,-3-12 8-16,-4-11-7 15,1-11-1-15,-4-8 9 0,-7-12-8 16,-7-10-1 0,-8 0-50-16,-2-4-126 0,-9-46-174 15,16 5-179-15,9-5-363 16</inkml:trace>
  <inkml:trace contextRef="#ctx0" brushRef="#br0" timeOffset="21765.78">12899 17175 719 0,'0'0'365'0,"0"0"-159"16,0 0-18-16,0 0-29 0,0 0-13 16,0 0-61-16,0 0-25 15,222-151 12-15,-148 145-19 16,8 3-32-16,0 3-9 15,-4 0-12-15,-5 6 0 16,-10 19-15-16,2 14-181 16,-19-7-153-16,-13-5-318 0</inkml:trace>
  <inkml:trace contextRef="#ctx0" brushRef="#br0" timeOffset="22110.46">14128 16916 1061 0,'0'0'375'15,"0"0"-189"-15,0 0 127 16,0 0-53-16,0 0-100 15,0 0-67-15,0 0-47 16,-33-46-24-16,5 71-22 16,-9 21 1-16,-6 12 5 15,8 13 3-15,7 3-9 16,13-4 0-16,15-7-1 0,0-4-6 16,22-11 6-1,24-13-5-15,16-15 6 0,34-17-23 16,-10-3-178-1,-12 0-403 1</inkml:trace>
  <inkml:trace contextRef="#ctx0" brushRef="#br0" timeOffset="22412.15">14574 16858 1450 0,'0'0'352'0,"0"0"-115"16,0 0 8-16,0 0-118 15,0 0-127-15,0 0-3 16,0 0-10-16,24 76 12 15,-2-18 1-15,3 6 1 16,0 5-1-16,3-6 0 16,-2-5-1-16,-6-9 0 15,7-12-64-15,-7-10-114 16,13-27-149-16,-5 0-181 16,-7-14-751-16</inkml:trace>
  <inkml:trace contextRef="#ctx0" brushRef="#br0" timeOffset="22597.64">14799 16870 400 0,'0'0'815'0,"0"0"-706"16,0 0-42-16,0 0 58 15,-169 210-18-15,113-127-41 16,3 3-38-16,1 1-28 15,14 1-3-15,17-25-175 16,14-24-380-16</inkml:trace>
  <inkml:trace contextRef="#ctx0" brushRef="#br0" timeOffset="23266.88">15105 16787 1709 0,'0'0'278'0,"0"0"-141"16,0 0 25-16,0 0-81 0,0 0-81 15,0 0-12-15,0 0 12 16,93 95 0-1,-60-15 0-15,-20 43-4 0,-13 51 4 16,-46-8 0-16,-25-4 0 16,-29-22 0-16,-69 16-13 15,20-26-307-15,-1-10-577 16</inkml:trace>
  <inkml:trace contextRef="#ctx0" brushRef="#br0" timeOffset="28121.44">29435 14082 910 0,'0'0'161'0,"0"0"-153"15,0 0 20-15,0 0 24 16,50 169 19-16,-20-116 10 16,1-2-20-16,-3-4 4 15,1-1-33-15,-3-2 6 16,-6-1-19-16,2-6-8 15,-4-1 0-15,0-11-3 16,0-4-8-16,7-16-35 16,-3-5-177-16,-4 0-312 0</inkml:trace>
  <inkml:trace contextRef="#ctx0" brushRef="#br0" timeOffset="28354.02">29796 14106 983 0,'0'0'291'0,"0"0"-194"16,0 0-68-16,0 0-19 15,0 0 5-15,0 0-2 16,0 0 3-16,-160 169 7 15,117-112-1-15,-4 7-5 16,4 4-7-16,3 18-9 0,12-16-1 16,13-11-187-16</inkml:trace>
  <inkml:trace contextRef="#ctx0" brushRef="#br0" timeOffset="29742.55">26929 14168 1167 0,'0'0'294'0,"0"0"-163"16,0 0 11-16,0 0-42 15,0 0-100-15,0 0-8 16,0 0 2-16,10 45 6 15,8-13 7-15,0 2-6 16,-4 0 6-16,1 1 1 16,-4-3-8-16,-1-7 0 0,5-4 5 15,-5-9-5-15,5-6-1 16,1-6-98-16,3 0-37 16,2 0 26-16,1-26 22 15,-1-5 4-15,-6-8 15 16,-2-3 8-16,2 4 53 15,-8-1 8-15,5 7 23 16,-9 6 61-16,4 4-2 16,-7 9-1-16,0-1 15 15,0 11 19-15,0 3-38 16,0 0-56-16,0 0-21 16,0 17-24-16,0 21 11 15,-22 21 13-15,-6 14 0 16,-9 17 0-16,3 9 1 15,-6 8 1-15,0 2-2 16,5-3 7-16,2-6-6 0,2-4-2 16,6-26-167-1,10-21-869-15</inkml:trace>
  <inkml:trace contextRef="#ctx0" brushRef="#br0" timeOffset="31259.13">25957 16228 1011 0,'0'0'494'0,"0"0"-417"15,0 0-77-15,0 0-13 16,0 0 13-16,0 0 5 15,33 164-4-15,-12-120-1 16,1-1 7-16,-1-9-7 16,-4-1 0-16,-2-5 5 15,-5-9 1-15,-2-5-6 16,-5-8 5-16,1-2-3 16,-4-4-2-16,3 0 0 15,0-14-90-15,6-15-58 16,1-8 9-16,1-9 15 0,2-2-5 15,-1 0 64-15,1-4 65 16,-1 6 79-16,-5 2 83 16,-1 8 19-1,2 8-44-15,-4 10 20 0,-4 7 5 16,0 11-63-16,0 0-87 16,0 11-12-16,0 23-11 15,-7 21 10-15,-11 16 2 16,-4 12-1-16,-6 13 0 15,-2 7 1-15,-1 3 11 16,-1 0-12-16,3-6 0 16,4-13 4-16,12-16-4 15,13-10-12-15,0-24-171 16,0-16-342-16</inkml:trace>
  <inkml:trace contextRef="#ctx0" brushRef="#br0" timeOffset="31594.04">26765 16829 1182 0,'0'0'618'15,"0"0"-532"-15,0 0-70 16,0 0 0-16,0 0-4 15,0 0-12-15,182-30-42 16,-119 24-132-16,-16 3-75 16,-14 0-344-16</inkml:trace>
  <inkml:trace contextRef="#ctx0" brushRef="#br0" timeOffset="31798.71">26639 16593 1350 0,'0'0'273'16,"0"0"-155"-16,0 0 40 15,0 0-61-15,0 0-72 16,0 0-23-16,240-27-2 16,-152 23-30-16,35 1-192 15,-24-1-164-15,-19 2-837 0</inkml:trace>
  <inkml:trace contextRef="#ctx0" brushRef="#br0" timeOffset="32093.33">27739 16318 1360 0,'0'0'293'0,"0"0"-201"15,0 0 76-15,0 0-85 16,0 0-83-16,0 0-8 16,0 0 8-16,-31 151 1 15,19-74 12-15,2 10 7 16,2 5 13-16,4 1-23 16,1 1-9-16,3-10 13 0,0-10-13 15,0-13-1-15,0-17-3 16,0-14-8-16,15-30-128 15,-2 0-148-15,2-11-108 0</inkml:trace>
  <inkml:trace contextRef="#ctx0" brushRef="#br0" timeOffset="32577.3">27640 16373 1147 0,'0'0'273'0,"0"0"-128"16,0 0 65-16,0 0-51 15,0 0-90-15,0 0-34 16,198-97-26-16,-158 97-7 16,-7 0-2-16,-8 0-2 15,-12 5-10-15,-9 16-5 16,-4 1 8-16,0 3 9 15,-20 1 16-15,-17 1-1 16,-2-6-9-16,-4 1 5 16,8-1-10-16,10-8 1 15,3-4 18-15,11-3-18 0,11-6 4 16,0 0-6 0,0 0-3-16,0 0-21 0,25 0 23 15,14 0 1 1,8 0 17-16,3 0-9 0,-4 0-7 15,-10 0-1-15,-7 0-2 16,-11 16 1-16,-15 7-9 16,-3 3 10-16,0 2 14 15,-28-2-5-15,-12 0 4 16,-6-7 2-16,-1-5-7 16,4-5 1-16,5-9-1 15,8 0-7-15,14 0-1 16,8 0-15-16,8-9-108 15,18-2-229-15,13 1-369 0</inkml:trace>
  <inkml:trace contextRef="#ctx0" brushRef="#br0" timeOffset="32948.83">28057 16934 212 0,'0'0'1166'0,"0"0"-1014"16,0 0-121-16,0 0-15 15,0 0 0-15,0 0 17 16,0 0-18-16,0 117-2 16,0-88-12-16,15-8 5 15,-2-2 2-15,6-5-8 0,2-8 0 16,7-6 0-16,5 0 9 15,2-6-9-15,-2-20 16 16,-5-6-10-16,-3-4-3 16,-15 5 14-16,-5-3 21 15,-5 7 106-15,0 4 14 16,-11 7-49-16,-18 2-66 16,-4 5-27-16,-2 2-15 15,2 7 0-15,5 0-2 16,22 0-14-16,6 0-272 15,0 0-532-15</inkml:trace>
  <inkml:trace contextRef="#ctx0" brushRef="#br0" timeOffset="33204.12">28635 16633 1585 0,'0'0'533'0,"0"0"-470"16,0 0 43-16,0 0-11 15,0 0-68-15,0 0-15 16,254-53-12-16,-175 47-7 16,-11 0 6-16,-15 0-50 15,-16-1-57-15,-18 2-38 0,-10-2-16 16,-9 1-33-1,0-15-29-15,-28 5-98 16,-2 1-192-16</inkml:trace>
  <inkml:trace contextRef="#ctx0" brushRef="#br0" timeOffset="33399.23">28870 16349 958 0,'0'0'361'0,"0"0"-154"0,0 0 98 15,0 0-90-15,0 0-130 16,0 0-77-16,0 0-7 15,-19 83 0-15,19-21 0 16,0 10-1-16,0-2 6 16,0 4-4-16,0-3-2 15,0 6-27-15,0-19-249 0,3-17-349 16</inkml:trace>
  <inkml:trace contextRef="#ctx0" brushRef="#br0" timeOffset="33677.81">29722 16244 1515 0,'0'0'360'15,"0"0"-190"-15,0 0 56 16,0 0-66-16,0 0-126 0,0 0-34 15,0 0-2-15,31 87 2 16,-16-20 2-16,-8 10 4 16,-4 3 0-16,0 1-6 15,1-7 0-15,1-7 0 16,-5-10 1-16,0-12-1 16,0-12-23-16,3-16-150 15,-3-17-171-15,0-4-18 16,0-26-487-16</inkml:trace>
  <inkml:trace contextRef="#ctx0" brushRef="#br0" timeOffset="34090.82">29707 16402 1024 0,'0'0'514'0,"0"0"-301"16,0 0-12-16,0 0 5 0,0 0-67 16,18-188-79-16,20 166-36 15,9 6-24-15,11 4-5 16,-5 1 4-16,-7 11 1 15,-10 0-8-15,-11 0-15 16,-18 27-19-16,-7 4 23 16,0 9 6-16,-25-3 12 15,-15 6 1-15,-9-6 1 16,2-1 0-16,4-8 6 16,15-10-7-16,10-6 0 15,11-8 6-15,7-4-2 16,0 0 8-16,0 0-5 15,12 0-7-15,19 0-5 16,9-4 5-16,1 1 1 0,-4 3-1 16,-1 0-1-1,-14 0 0-15,-6 16-14 0,-7 3 12 16,-9 3-4 0,0 5-1-16,0-4 8 0,-30-2 1 15,-5 2-1-15,-5-3 0 16,1-2-38-16,4-5-127 15,10-2-194-15,7-9-364 0</inkml:trace>
  <inkml:trace contextRef="#ctx0" brushRef="#br0" timeOffset="34273.51">30229 16716 1129 0,'0'0'513'0,"0"0"-449"15,0 0-10-15,0 0 100 16,0 0-53-16,-90 179-51 16,79-126-34-16,7-2-15 15,4-4 7-15,0-8-8 16,0-7-11-16,25-15-191 16,-3-13-389-16</inkml:trace>
  <inkml:trace contextRef="#ctx0" brushRef="#br0" timeOffset="34567.79">30674 16238 1540 0,'0'0'362'0,"0"0"-188"15,0 0-30-15,0 0-82 16,0 0-61-16,0 0 10 16,0 0-11-16,130 144 2 15,-96-96-1-15,3-3-1 16,-6-4 1-16,-1-7 5 16,-5-10 2-16,-9-5-8 15,-1-9-55-15,-8-10-224 0,1 0-118 16,-4-7-665-16</inkml:trace>
  <inkml:trace contextRef="#ctx0" brushRef="#br0" timeOffset="34780.08">30860 16205 998 0,'0'0'237'0,"0"0"-109"0,0 0-8 15,0 0-49-15,0 0-60 16,0 0-4 0,0 0 0-16,-103 135 6 0,67-83 2 15,-4 6-8-15,2-5-6 16,-12 15-1-16,14-13-9 16,8-14-271-16</inkml:trace>
  <inkml:trace contextRef="#ctx0" brushRef="#br0" timeOffset="36611.76">29831 14586 519 0,'0'0'287'0,"0"0"-107"0,0 0-2 16,0 0-23-1,0 0-24-15,0 0 4 0,0 0 35 16,0-27-22-16,0 27-33 16,0 0-50-16,0 0-65 15,0 19-10-15,0 21 3 16,0 18 7-16,-6 13 11 15,-4 12-11-15,1 1 2 16,9 15-2-16,0-19-127 16,0-23-266-16</inkml:trace>
  <inkml:trace contextRef="#ctx0" brushRef="#br0" timeOffset="37362.62">31304 16697 1119 0,'0'0'262'0,"0"0"-109"16,0 0 94-16,0 0-42 15,0 0-79-15,0 0-76 16,0 0-50-16,13-21 0 15,-10 64 5-15,1 15-5 16,1 17 12-16,-2 7-3 16,-3 54-9-16,0-22-48 15,0-21-969-15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8-27T17:03:52.7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2364 6138 0,'17'0'16,"-17"-35"30,0 70-14,18-35-17,-18 18-15,0 0 16,35-18 0,-35 17-1,18 19-15,-18-19 16,35-17-1,18-17 1,53-72 15,88-140-15,53-18 0,-106 124-1,-18 17 1,-52 18-1,-53 35 1,-1 53 0,18 0 15,-35 17-15,0 19 15</inkml:trace>
  <inkml:trace contextRef="#ctx0" brushRef="#br0" timeOffset="11201.1">2275 7955 0,'18'0'16,"0"0"15,-18 35-15,35-35 0,0 18-1,-17 0 1,17-18-1,-17 17-15,17-17 32,18 0-17,35-53 1,36-70 0,17-1-1,18-17 1,-54 88-1,-34-17 1,-36 52 0,-17 18-1</inkml:trace>
  <inkml:trace contextRef="#ctx0" brushRef="#br0" timeOffset="17485.75">2822 8837 0,'0'-18'31,"0"1"-15,-17 17 15,17-18-31,0 36 47,-18-18-47,18 17 15,-35-17 1,17 18 0,0 53-1,1-18 1,-19-18 0,36 18-1,53-18 1,-17-17-1,34 17 1,1-17 0,-54-1-1,36 54 1,-53-1 0,0 36 15,0-35-31,18 17 31,17-53-15,1-17-1,-1 17 1,35-17 0,-52 17-1,0 53 1,-18 36-1,-18-1 1,36-17 0,70-53-1,35-71 1,1-70 0,-54 18-1</inkml:trace>
  <inkml:trace contextRef="#ctx0" brushRef="#br0" timeOffset="20833.79">2893 11218 0,'-18'0'0,"-17"-17"32,35-1-32,-18 18 15,18 18 17,-17-1-17,-1 54 1,-17 35-1,17 70 1,18-35 0,18-106-1,17 54-15,18 34 16,17-105 0,-52-1-16,53 1 15,-1-18 1,1 0-1,-54 0 17,1 53-17,0-18 1,-18 53 0,35 1-1,-17-1 1,-1 0-1,1-17 1,17-1 0,0 54-1,-35 34 1,0 72 0,0-89-1,53-53 16,0-53-31,88-123 32,-17-71-17,17-17 1,-123 105-16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13T16:31:49.368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21491 5078 1016 0,'0'0'413'0,"0"0"-246"16,0 0-87-16,0 0 84 16,0 0-19-16,0 0-41 15,-18-45-32-15,18 45-26 16,0 0-6-16,-4 0-26 15,4 0-11-15,0 0-3 0,0 0-9 16,0 0-14-16,0 0-2 16,0 6 6-16,0 11 17 15,0 2 2-15,0 3 0 16,7-4-1-16,0 0 1 16,1-6 0-16,-5-1 0 15,1-9 0-15,-4-2 0 16,3 0 1-16,-3 0 17 15,0 0 13-15,6 0 22 16,6-9 25-16,6-25-32 16,10-6-40-16,7-9-6 15,8-1 0-15,0 1-9 16,0 4-4-16,-3 6-11 16,-8 10-22-16,-7 17-59 15,-7 12-77-15,-18 2-137 0,0 31-53 16,-18-4-543-16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8-27T17:04:36.2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15857 1429 0,'0'-18'16,"18"18"-16,-18-18 0,-18 18 31,1 0-15,-19 0-16,19 0 0,-54 36 31,54 17-15,-1 17-1,18-35 1,18 18 0,70-53-1,0-35 1,0 0-1,-35-18 1,-35 35 0,-71 18 15,35 0-15,-17 0-1,53 0 16,-1-17 1,1-1-32</inkml:trace>
  <inkml:trace contextRef="#ctx0" brushRef="#br0" timeOffset="579.7">15875 1517 0,'18'0'31,"17"0"-15,-17 0-1,-18-18-15,35-17 32,-35-18-17,-18 18 1,-17 0 0,-36 70-1,1 18 1,70-18-1,-35 53-15,-1 36 32,72-54-17,-19-52-15,18 0 16,89 17 0,-18-88-1,17-18 1,-88 54-16</inkml:trace>
  <inkml:trace contextRef="#ctx0" brushRef="#br0" timeOffset="896.27">16334 1605 0,'0'35'31,"0"-17"-15,0 0-1,0-1 1,35 54-1,-17-1 1,-1-52 0,36-18-1</inkml:trace>
  <inkml:trace contextRef="#ctx0" brushRef="#br0" timeOffset="1041.57">16369 1411 0,'-35'0'0,"35"-18"16,-18 18-16,-17 0 15,52 0 17</inkml:trace>
  <inkml:trace contextRef="#ctx0" brushRef="#br0" timeOffset="1398.12">17074 1429 0,'-35'0'0,"70"0"0,-87 0 0,52 35 0,-18-17 16,0-18-1,-17 0 1,88 0-1,53-53 1,0 35 0,17 0-1,-105-34 1</inkml:trace>
  <inkml:trace contextRef="#ctx0" brushRef="#br0" timeOffset="1597.43">17304 1252 0,'-36'-17'0,"72"34"15,-72-52-15,19 35 0,17-18 32,35 36-17,-17-18-15,52 35 16,1 36 0,-54 17-1,-34 0 1,-36-17-1,35-54 1</inkml:trace>
  <inkml:trace contextRef="#ctx0" brushRef="#br0" timeOffset="2096.8">17992 1235 0,'-18'0'0,"0"0"16,-17 0 0,35 17 15,35 36-16,-17 35 1,17-17 0,36-36-1,-18-35 1,-18-35 0,-17-88-1,-18 70 1,0 17-16,0 1 31,0 17-15,35 36-1,-17 53 1,52-18 0,-35-1-1,36-52 1,-36-52-1,-35 34-15</inkml:trace>
  <inkml:trace contextRef="#ctx0" brushRef="#br0" timeOffset="2380.16">18450 1305 0,'0'-53'0,"0"18"16,0-18-1,0 194 1,36-247 0,-19 142-1,-17-19 1,35 54-1,-35-18 1,0-36 0,0-34-1,-17-54 1,17 1 0,17-1-1,36 71 1,-17 35-1,34 1 1,-52 17 0,-18-36-16</inkml:trace>
  <inkml:trace contextRef="#ctx0" brushRef="#br0" timeOffset="3413.75">19032 1129 0,'0'-18'0,"0"-17"15,0 17 1,-53 1 0,36 34-1,-18 36 1,-1 35-1,36-35 1,71 18 0,-1-53-1,19-36 1,-19-17 0,-35-36-1,-17 1 1,-18 52-1,0 53 17,0 36-17,35-1 1,-17-52 0,52-18-1,-34-18 1,-19-52-1,-17-1 1,-17 36 0,-19 17-1,-16-17 1,69 35 31,36-18-32,-35 18-15,-1-17 16,54 17 0,0 0-1,-36 35 1,0 36 0,-35-19-1,0-16 1,0-19-1,-35-34 1,35-54 0,35-17-1,0 0 1,18 52 0</inkml:trace>
  <inkml:trace contextRef="#ctx0" brushRef="#br0" timeOffset="3732.98">19844 988 0,'0'35'0,"0"-17"15,17 17 1,19 0 0,-19-35-1,19-35 1,-1 0-1,-35-18 1,-35 35 0,-1 18-1,-34 53 1,34 0 0,1 18-1,35-1 1,35-70-16,18 0 31,-17 0-31,-19-18 0</inkml:trace>
  <inkml:trace contextRef="#ctx0" brushRef="#br0" timeOffset="4179.62">19897 935 0,'-53'0'0,"106"0"0,-124 0 16,53-35-16,36 35 47,53 35-32,-36 0 1,18 36 0,-53 17-1,0-18 1,-53-34-1,35-19 1,-35-52 0,89-71-1,17-17 1,35-1 0,-53 107-1</inkml:trace>
  <inkml:trace contextRef="#ctx0" brushRef="#br0" timeOffset="4722.06">20214 988 0,'0'35'0,"-17"-17"16,34-71-16,-34 123 0,17-52 15,17-18 1,-17-18-1,53-17 1,-35-36 0,-1 19-1,-34 34 1,-1 0 0,-35 54-1,18 34 1,17-52-1,18 52 1,18 19 0,52-89-1,19 0 1,-1-71 0,-35-17-1,-18-18 1,-70 18-1,35 17 1,-18 54 0,18 69-1,0 1 1,18 71 0,17-36-1,0-53 1,-17-35-1,52 0 1</inkml:trace>
  <inkml:trace contextRef="#ctx0" brushRef="#br0" timeOffset="5230.18">20779 935 0,'17'-35'16,"-34"70"-16,34-106 16,-34 71-1,-36 18 1,17 35-1,1-18 1,35 18 0,0-35-1,35-18 1,-17 0-16,17-18 16,1-17-1,-1 17 16,-17 18-15,17 18 0,0 35-1,18-53 1,-35-18 0,17-35-1,-35-35 1,0-18-1,-18 0 1,1 53 0,17 36-1,0 52 1,17 53 0,36 0-1,-35 36 16,-1-71-15</inkml:trace>
  <inkml:trace contextRef="#ctx0" brushRef="#br0" timeOffset="5379.64">21008 970 0,'0'0'0,"-18"-18"16,1 1-1,34-18 16,54-1-15,17 19 0,-53-19-1</inkml:trace>
  <inkml:trace contextRef="#ctx0" brushRef="#br0" timeOffset="5999.29">21308 811 0,'0'53'31,"17"-53"-31,-17-17 32,18-19-17,-18 19-15,0-1 16,-18-35 0,1 53-1,-36 35 1,35 18-1,1 18 1,17-1 0,35-34-1,53-1 1,-17-70 0,17-18-1,-18-35 1,-34 17 15,-36 53-15,0 36-1,-18 17 1,18 18 0,0-35-1,18-18 1,35-18-1,-53-52 1,0-36 0,-71-35-1,18 53 1,35 52 15,18 54-31,18 88 31,53 53-31,-1-18 32,-35-106-32</inkml:trace>
  <inkml:trace contextRef="#ctx0" brushRef="#br0" timeOffset="7146.95">18874 2699 0,'0'17'47,"-18"-17"-31,18 18-16,0 0 0,0 35 16,0 35-1,0-71-15,-18 54 16,18-36-1,0 1 1,0-89 0,0-53-1,-35 18 1,35 17 15,0 36-31,35 52 31,1 54-31,17 17 32,-1 18-17,1-18 1,-17-70 0,-1-36-1,-35-70 1,-35-18-1,-1-70 1,-17 88 0,36 17-1,17 18 1</inkml:trace>
  <inkml:trace contextRef="#ctx0" brushRef="#br0" timeOffset="8513.61">19562 2469 0,'-18'0'0,"18"18"16,-35 17 0,17 18-16,0 71 15,18-1 1,18 18-1,53-88 17,34-17-17,-34-72-15</inkml:trace>
  <inkml:trace contextRef="#ctx0" brushRef="#br0" timeOffset="9131.5">19950 2469 0,'0'-17'15,"0"34"1,0 1 0,0 35-16,0 35 15,0 0 1,35 1-1,18-54 17,-18-35-32,18 0 15,0-18 1,-18-70 0,-35-18-1,-35 18 1,-36 35-1,1 53 1,17 53 0,18-35-1</inkml:trace>
  <inkml:trace contextRef="#ctx0" brushRef="#br0" timeOffset="9363.39">20514 2663 0,'0'36'0,"18"-36"0,-1 17 32,1 19-17,17 34 1,-35 36-1,-53-18 1,36-52-16</inkml:trace>
  <inkml:trace contextRef="#ctx0" brushRef="#br0" timeOffset="10598.38">21008 2381 0,'35'0'0,"-17"0"16,-18 18-16,0 17 16,0 0-1,-53 18 1,18-17 15,-18-19-15,35-17-1,-17-17 1,35-19 0,0 1-16,17 0 15,-17 17-15,36-35 16,17 36-1,17 34 1,-35 54 0,-17-1-1,-18 19 1,-35-72 0,17 1-1,-35-36 1,18-52 15,0-19-15,70 19-1,-17 17 1,52 0 0,36 18-1,-71-1 1,18 19-1,-35-1 1</inkml:trace>
  <inkml:trace contextRef="#ctx0" brushRef="#br0" timeOffset="11029.87">21149 1993 0,'-18'0'0,"18"-35"47,18 35-32,0-18 1,-1 18-16,19 0 16,-1 18-1,-18 35 1,-17-36 0,-17 72-16,-1-36 15,18-18 1,18-18 15,52-34-15,19-18-1,-72-1-15,54-17 16,-54 53-16</inkml:trace>
  <inkml:trace contextRef="#ctx0" brushRef="#br0" timeOffset="11263.62">21572 1729 0,'0'0'0,"0"-36"16,18 72-1,53-1 1,17 71-1,-35 70 17,-53 71-17,-18-176-15</inkml:trace>
  <inkml:trace contextRef="#ctx0" brushRef="#br0" timeOffset="14468.98">4127 8308 0,'0'-18'16,"0"36"62,18 17-62,-18-17-1,0-1-15,18 1 0,17 53 16,0-54-1,36-17 17,-53-17-32,70-54 15,88-70 1,18-35 0,-35 34-1,-71 72 1,-35 35-1,-35 17 1,-1 18 0,1 0 62,-36 0-63</inkml:trace>
  <inkml:trace contextRef="#ctx0" brushRef="#br0" timeOffset="16527.04">2928 10848 0,'35'0'47,"-17"0"-1,-18 18-30,18-18 0,-1 35-1,-17-18-15,36 19 16,-1 17 0,-18 17-1,36-35 1,-17-35-1,52-35 17,-35 0-32,-36 0 0,124-71 15,-35-35 1,71-36 0,-71 89-1,-54 18 1,-34 52-1,0 0 1,-1 18 15,19 0 16,-36 18-16,17-18 1</inkml:trace>
  <inkml:trace contextRef="#ctx0" brushRef="#br0" timeOffset="17646.3">2910 13370 0,'0'18'63,"18"0"-48,-18-1 1,35-17 0,-17 35-16,0-17 15,52-18 1,-52-18-1,141-105 1,-1 0 0,19-54-1,-142 107-15,212-142 16,-53 0 0,-124 159-1,-70 18 1,-17 70-1,-18-35 1,35 18 0</inkml:trace>
  <inkml:trace contextRef="#ctx0" brushRef="#br0" timeOffset="20613.82">3863 5292 0,'-18'0'16,"-17"0"0,17 0-1,1 0 1,34-18 46,1 18-62,35 0 0,17-18 16,-52 18-16,88-35 16,123 0-1,124-53 1,-159 70 0,53-17-1,53-1 1,-71 19 15,-17-18-15,17-1-1,-52 19 1,-36-19 0,0 19-1,-71-1 1,-34 18-1,16 0 1,-52-18 0</inkml:trace>
  <inkml:trace contextRef="#ctx0" brushRef="#br0" timeOffset="21180.73">4057 5644 0,'18'0'31,"17"0"-15,18-17-1,123-54 1,124-17 0,70 0-1,18-18 1,-35 18-1,-265 70-15,124-35 16,0 18 0,-53-18-1,-89 35 1,-35 18 0,-17 0-1</inkml:trace>
  <inkml:trace contextRef="#ctx0" brushRef="#br0" timeOffset="40315.39">20549 9366 0,'18'0'0,"-18"36"16,35-19 62,-35 1-47,18-18-31,-18 17 16,17-17-16,1 0 16,35 0-16,18-17 15,-54-1-15,142-70 31,17-18-15,124-106 0,-229 177-1,35-53 1,-53 35 0,-18 53-1</inkml:trace>
  <inkml:trace contextRef="#ctx0" brushRef="#br0" timeOffset="41497.11">15311 12153 0,'-36'0'31,"72"0"16,-19-17-32,1 17-15,-1 0 16,36-36-16,18 19 16,-53-1-1,70 18-15,-18-18 31,-52 18-15,0 0 0,-36 18-16</inkml:trace>
  <inkml:trace contextRef="#ctx0" brushRef="#br0" timeOffset="41713.72">15399 12259 0,'0'0'0,"-36"0"16,36 18-16,0-36 31,36 0-31,17 1 16,88-71-1,-35 35 1,-36 35-1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6:32:2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33 34 116,'0'0'0,"33"-33"24,-33 33 84,0 0-80,0 0-28,0 0 0,30 0 0,-30 0 0,0 0 0,-30 0 0,30 0 0,0 0 0,0 0 0,-33 0-24,33 0-72,-33 33 52,33-33-48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8-27T17:05:05.2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12929 7214 0,'-35'0'16,"35"18"15,35-18-15,-35 18-1,0 17 1,0 0 0,18-17-1,17-18 1,53-53-1,54-35 1,16-36 0,-17 18-1,-17 71 1,-89 0 0,18 35-1,-53 35 16,0-17-15</inkml:trace>
  <inkml:trace contextRef="#ctx0" brushRef="#br0" timeOffset="1811.51">7567 8819 0,'-18'0'16,"18"18"-16,18-18 63,0 0-63,-1-18 15,36 18-15,18-17 16,-18-1-1,17 18 17,-52 0-17,17 0-15,-17-35 32</inkml:trace>
  <inkml:trace contextRef="#ctx0" brushRef="#br0" timeOffset="2126.17">7549 9049 0,'0'0'0,"-35"17"15,35-34 32,35 17-47,-17 0 16,70-53 0,-70 53-16,123-35 15,-35-18 1,17 35-1,-34 0 1</inkml:trace>
  <inkml:trace contextRef="#ctx0" brushRef="#br0" timeOffset="5510.99">10477 8925 0,'18'0'109,"0"0"-109,-18-17 16,35 17-16,-17 0 0,52-18 16,36 0-1,-35-17 1,-54 35 0,19-18-16,-1 36 15,-70 17 16,-1 1-15,-70 17 0,71-53-16</inkml:trace>
  <inkml:trace contextRef="#ctx0" brushRef="#br0" timeOffset="5729.75">10460 9049 0,'17'0'16,"1"0"-16,0 0 15,-18-36 1,70 36-16,36-17 16,-18-1-1,-17 18 1,-53 0-1,17 0 1</inkml:trace>
  <inkml:trace contextRef="#ctx0" brushRef="#br0" timeOffset="18144.25">16986 4163 0,'-35'0'16,"35"35"-16,0-17 0,-18-1 15,18 1 1,18-18 15,17 0-31,18-35 16,18-36 0,-1 1-1,-70 52 1,0-17-1,-17-1 1,-107 36 0,89 36-1,-53 52 1,17 35 0,71-17-1,53-18 1,53-35-1,0-70 1,-18-19 0,-18 1-1</inkml:trace>
  <inkml:trace contextRef="#ctx0" brushRef="#br0" timeOffset="18377.12">17445 4233 0,'0'18'16,"0"17"15,0-17-15,0 52 0,0-17-1,17 18 1,-17-53-16,18 17 15,17-35 1,-35-35-16</inkml:trace>
  <inkml:trace contextRef="#ctx0" brushRef="#br0" timeOffset="18545.14">17445 4022 0,'-18'-53'0,"36"106"15,-71-142-15,35 89 16,18-35-16,-17 18 16,-1 17-1</inkml:trace>
  <inkml:trace contextRef="#ctx0" brushRef="#br0" timeOffset="19295.3">18168 4039 0,'0'0'0,"-18"18"15,1 0-15,-19-18 16,72 0 15,-19 0-15,19-18-1,-1 18-15,71-35 16,-18-1 0,-17 19-1,-54-1 1,-17 0-16</inkml:trace>
  <inkml:trace contextRef="#ctx0" brushRef="#br0" timeOffset="19528.04">18186 3863 0,'0'18'0,"0"-36"0,-18 36 15,-17-1-15,-1 18 16,72-35 15,-36-35-31,88 0 16,35-18-1,-52 18-15</inkml:trace>
  <inkml:trace contextRef="#ctx0" brushRef="#br0" timeOffset="20343.87">19138 3545 0,'0'0'0,"0"36"0,-17-19 15,17 1-15,0 53 16,17 17-1,-17-71 1,0 89 0,0-53-1,0-18 1,0-52 15,-17-71-15,-1-18-1,18 88 1,0-17-16,0-53 0,0 35 16,18 53-1,52 35 1,18 36 0,-35-1-1,35-17 16,-35-18-15,-17-105 0,-36-18-1,0 70-15,-18-106 16,-17-17 0,-18 53-1,53 35 1,0-17-1</inkml:trace>
  <inkml:trace contextRef="#ctx0" brushRef="#br0" timeOffset="20811.28">20073 2893 0,'0'0'15,"0"17"1,-35-17-16,17 71 16,-52 35-1,34 88 1,19 17 15,17-175-31,88 140 16,18-88-1,52-70 1,-16-71 0,-107 18-16</inkml:trace>
  <inkml:trace contextRef="#ctx0" brushRef="#br0" timeOffset="21250.98">20461 3104 0,'-18'0'0,"18"-17"16,0 34 15,-17 19-15,17 52 0,0-70-16,0 70 15,17 18 1,19-36-1,52-52 1,0-36 0,-17-70-1,-18 0 1,-89-18 0,1 18-1,-36 17 16,54 71-31,-36-17 16,0 52 0</inkml:trace>
  <inkml:trace contextRef="#ctx0" brushRef="#br0" timeOffset="21593.56">21167 3351 0,'0'0'0,"0"-17"15,17 17 1,-17 17 0,0 1-1,-17 17 1,-1 89 0,-35 17-1,18-53 1,35-70-16</inkml:trace>
  <inkml:trace contextRef="#ctx0" brushRef="#br0" timeOffset="23460.82">21749 2734 0,'0'-18'16,"0"36"171,-36-18-171,19 0 15,-1 0-31,1 18 16,-19-18-1,1 53 1,17-18 0,18 0-16,0 0 15,36 18 1,69-35 0,37 0-1,-37-1 1,-34 19-1,-71 16 1,-18 19 0,-70 0-1,0-54 1,0 1 0,17-53-1,18-18 1</inkml:trace>
  <inkml:trace contextRef="#ctx0" brushRef="#br0" timeOffset="25227.02">21837 2981 0,'0'0'0,"0"18"15,18-18 1,-1 53 0,-17-36-1,18 54 1,-36-18 0,1 0-1,-36-36 1,17-17-1,-17-17 1,18-72 0,18 1-1,34 0 1,18 17 0,89 54-1,-36 52 1,-35 18 15,-53-35-31,53 87 16,-53-16-1,-53-36 1,-35-36 0,35-34-1,-18-72 1,18 1-1,53-18 1,71-17 0,17 35-1,18-1 1,35 37 0,-70-19-1,-18 18 1</inkml:trace>
  <inkml:trace contextRef="#ctx0" brushRef="#br0" timeOffset="25559.92">22190 2311 0,'-36'0'16,"36"-18"-1,-17 0-15,17 1 16,17-19 0,36 19-1,-17 17 1,17 53 0,-36 0-1,-17-18-15,-17 71 31,-36-18-15,88-70 0,0-18-1,53-18 1,71-70 0,-88 17-1</inkml:trace>
  <inkml:trace contextRef="#ctx0" brushRef="#br0" timeOffset="25778.62">22772 1993 0,'0'18'15,"35"-1"-15,-35 1 0,18 35 16,-1-18-1,1 1-15,35 140 16,-35 53 0,-54 1-1,-17-72-15</inkml:trace>
  <inkml:trace contextRef="#ctx0" brushRef="#br0" timeOffset="26860.59">17462 5697 0,'-17'0'16,"-1"0"-16,-35 0 16,36 0-1,-1 0-15,36 0 31,52-53-15,54 18 0,-36 0-1,-35 17 1,-18 18 0,-53 71 15,1 35-16,-18 35 1,-1 0 0,19-18-1,-19-105 1,36 53-16,-17-36 16,17-53 15,17-35 0,19 53-31,-1-17 16,35-1-1,1 0 1,35-35 0,-18 18-1,-53-18 1,1 18-1,-36 0 1</inkml:trace>
  <inkml:trace contextRef="#ctx0" brushRef="#br0" timeOffset="27110.55">18062 5980 0,'0'17'15,"0"1"1,18-18-16,-18 35 16,0-17-1,17 17 1,-17 18 0,36-35-16,-19 35 15,19-36 1,-1-34-1,-17-19 1</inkml:trace>
  <inkml:trace contextRef="#ctx0" brushRef="#br0" timeOffset="27286.03">18045 5803 0,'-36'-17'0,"72"34"0,-89-34 0,35-19 15,0 36 1,36 0 31</inkml:trace>
  <inkml:trace contextRef="#ctx0" brushRef="#br0" timeOffset="27576.66">18486 5838 0,'17'36'0,"1"-36"31,-1 0-31,19-36 16,-19 36-16,54-35 16,-18-18-1,-18 53-15</inkml:trace>
  <inkml:trace contextRef="#ctx0" brushRef="#br0" timeOffset="27763.27">18486 5644 0,'0'0'0,"-53"18"0,35-18 15,-35 35-15,88-35 31,1-35-15,17 17-16,35-17 16,0-18-1</inkml:trace>
  <inkml:trace contextRef="#ctx0" brushRef="#br0" timeOffset="28411.62">19209 5362 0,'0'0'0,"-18"18"15,-17-18 1,35 17 0,-18 19-16,18-1 15,0 53 1,0 18 0,0-18-1,0-17 1,0-89 15,-35-52-15,0-54-1,17-17 1,18 53 0,18 88-16,17-18 15,53 53 16,0 54-15,18-1 0,-88-53-16,52 0 15,1 18 1,-18-53 0,-53-70-1,-18-36 1,-17-53-1,0 0 1,-1 71 0,36 0-1,0 53 1</inkml:trace>
  <inkml:trace contextRef="#ctx0" brushRef="#br0" timeOffset="28861.39">20126 4780 0,'0'-18'0,"-18"18"16,1 0-1,17 18 1,-53 35 0,17 106-1,19 35 1,52 0 0,36-53-1,35-53 1,70-88-1,-70-70 1</inkml:trace>
  <inkml:trace contextRef="#ctx0" brushRef="#br0" timeOffset="29726.66">20567 4868 0,'0'36'31,"0"-19"-31,-18-17 16,18 71-1,0-18 1,0 35 0,53-18-1,-18-17 1,18-53-1,0-53 1,0-35 0,-35-18-1,-36 1 1,-52 34 0,52 53-1,-35 18-15,18 18 16,17 0-1</inkml:trace>
  <inkml:trace contextRef="#ctx0" brushRef="#br0" timeOffset="29961.36">21131 5027 0,'36'18'16,"-19"-18"0,-17 35-16,36 18 15,-36 17 1,0 19 0,-36-1-1,36-71 1,-17-17-16</inkml:trace>
  <inkml:trace contextRef="#ctx0" brushRef="#br0" timeOffset="30413.53">21502 4657 0,'17'0'16,"1"0"15,17-18-15,-35-17-1,18 35-15,-18-18 16,18-70-1,-36 17 1,18-34 0,-18 69-1,-17-17 1,35 71 0,0 35-1,35 35 1,1 18-1,17 35 1,-18-18 0,-18-34-1,-17-1 1</inkml:trace>
  <inkml:trace contextRef="#ctx0" brushRef="#br0" timeOffset="30593.78">21661 5045 0,'-36'35'16,"36"-17"-1,0-36 1,36-17 0,16-1-1,90-34 1,-54-1-1</inkml:trace>
  <inkml:trace contextRef="#ctx0" brushRef="#br0" timeOffset="31012.48">21978 4075 0,'0'-18'0,"0"0"15,35 18 17,54 36-32,34 87 15,-105-105 1,52 140-1,-17 107 1,-123 105 0,17-299-16</inkml:trace>
  <inkml:trace contextRef="#ctx0" brushRef="#br0" timeOffset="32527.5">14711 10460 0,'0'0'0,"17"0"31,-17-35-15,18 35-16,35-36 15,53-34 1,-18-18 15,-70 70-31,70-53 16,-53 54-1,-70 17-15</inkml:trace>
  <inkml:trace contextRef="#ctx0" brushRef="#br0" timeOffset="32843.93">14746 10231 0,'-18'0'16,"36"0"-16,-53-18 0,35 36 31,-18-1-15,18 18-16,-35 71 16,35-88-1,-18 88-15,-17 35 16,-18-18 15,53-70-15,53-70-1,35-54 1,36 18 0,-19 53-1,-16 71 1,-89-54-16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13T16:31:56.66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21887 2803 192 0,'0'0'173'0,"0"0"-14"15,0 0-19-15,0 0-38 0,0 0-8 16,0 0-42 0,-43-39-23-16,39 36 6 0,1 1 10 15,0 2 12 1,-2 0-16-16,5 0-6 0,0 0 11 15,-3 0 15-15,3 0 14 16,0 0-17-16,0 0-36 16,0 0-6-16,0 0-2 15,0 0 10-15,0 0-1 16,0 0-9-16,-4 0 101 16,1 0-10-16,3 0-32 15,-3 0 2-15,-1 0 1 16,-1 0-14-16,2 0-10 0,0 0-15 15,-1 0-15 1,4 0-7-16,-3 0-14 16,3 0 5-16,0 0-5 15,-3 0 0-15,3 0-1 0,0 0 0 16,0 0 0-16,0 0-1 16,0 0-9-16,0 0 9 15,0 0-9-15,0 0 9 16,0 0 0-16,-4 0-10 15,-7 0-2-15,-4 0 13 16,-2 0-1-16,-1 2 1 16,-3 1-1-16,2 1 1 15,6-4 10-15,2 0-10 16,7 0 1-16,4 0 5 16,0 0-5-16,0 0-2 0,0 0-4 15,0 0-15 1,0 0-4-16,0 0-22 15,15 0-10-15,17-4 15 0,14-15 39 16,22-3 2-16,10-10-57 16,51-11-31-16,-18 12-120 15,-18 2-178-15</inkml:trace>
  <inkml:trace contextRef="#ctx0" brushRef="#br0" timeOffset="1683.18">27906 4092 1483 0,'0'0'582'0,"0"0"-448"16,0 0-23-16,0 0 35 15,0 0-31-15,0 0-53 16,0 0-56-16,9-96-6 16,-9 98-21-16,0 34-12 0,-15 12 24 15,8 12 8 1,4 8-1-16,3-1-26 0,6-8-43 15,41-14 47-15,24-16 3 16,12-14 0-16,10-15 1 16,-4 0 0-1,-11-25 13-15,-13-21 4 0,-22-9 3 16,-15-4 12-16,-18-3-12 16,-5 7 0-16,-5 14 25 15,0 12 20-15,0 10-10 16,-9 19-30-16,-1 0-5 15,-1 25-39-15,-6 42 8 16,-9 31 18-16,6 26 13 16,-7 18-13-16,8 3 12 0,-8-4 1 15,7-12 0-15,-10-20-9 16,2-13 8-16,0-23-50 16,-8-18-9-16,4-15-14 15,-4-21-9-15,1-19 39 16,-2 0 41-16,6-29-4 15,-2-26-6-15,8-18 11 16,12-11 2-16,13-7 0 16,0 1 15-16,21 1 12 15,26 11 1-15,9 8-13 16,9 11-15-16,6 12 1 16,0 11-1-16,0 11-17 15,0 18-152-15,-16 7-156 0,-20 0-374 16</inkml:trace>
  <inkml:trace contextRef="#ctx0" brushRef="#br0" timeOffset="1975.14">28706 4766 1311 0,'0'0'614'0,"0"0"-494"16,0 0-19 0,0 0 4-16,0 0-47 15,0 0-58-15,0 0-14 0,-13 22-21 16,13 4 29-16,0 7-4 16,0-5 9-16,0-6-8 15,0-1-10-15,25-12 3 16,7-9 15-16,7 0-6 15,23-30-157-15,-13-11-372 16,-14-11-725-16</inkml:trace>
  <inkml:trace contextRef="#ctx0" brushRef="#br0" timeOffset="2116.79">28824 4313 1213 0,'0'0'308'0,"0"0"-78"16,0 0 0-16,0 0-79 0,0 0-76 15,0 0-75-15,0 0-29 16,-13-20-190-16,31 34-183 16,14 5 132-16,7 0-739 15</inkml:trace>
  <inkml:trace contextRef="#ctx0" brushRef="#br0" timeOffset="2307.6">29333 4477 1362 0,'0'0'641'0,"0"0"-555"15,0 0-36-15,0 0 54 0,0 0-57 16,0 0-26-16,0 0-21 16,263-9-23-16,-142-2-172 15,-20 2-365-15,-27-1-696 0</inkml:trace>
  <inkml:trace contextRef="#ctx0" brushRef="#br0" timeOffset="2933.64">30446 4148 1385 0,'0'0'531'0,"0"0"-383"15,0 0 10 1,0 0 3-16,0 0-57 0,0 0-47 16,0 0-26-16,0 0-3 15,0 0-6-15,0 0-16 16,0 0-4-16,0 0-2 15,0 0 0-15,0 0 0 16,0 0-7-16,0 0 7 16,0 0 5-16,0 0-4 15,0 0 6-15,0 0-6 16,0 0 0-16,0 0 11 16,0 0-12-16,0 0 6 15,0 0-1-15,0 0-5 16,0 0-6-16,0 0-3 15,0 14-19-15,0 25-11 16,0 18 21-16,-7 18 18 0,4 11 0 16,-9 7 0-16,6 1 1 15,-1-7-1-15,2-7-6 16,2-12-15-16,3-15-67 16,0-13-55-16,0-19-171 15,15-11-88-15,-1-10-316 0</inkml:trace>
  <inkml:trace contextRef="#ctx0" brushRef="#br0" timeOffset="3334.81">30492 4201 1159 0,'0'0'386'0,"0"0"-144"16,0 0-4-16,0 0-108 15,0 0-70-15,0 0-48 16,0 0-12-16,143-109-13 15,-110 109 1-15,-5 0 0 16,-7 0-18-16,-14 15-40 16,-7 8-36-16,0 3 15 15,-7 6 49-15,-29 4 41 16,-5-2 1-16,-6-2 10 16,7-5-4-16,12-8-5 15,10-7 5-15,11-6-6 0,7-3-12 16,0 1-11-1,0-1-27-15,25 8 50 16,7 1 17-16,4 5-8 0,-1 4 3 16,-7 2-12-16,-6 6-11 15,-11-1-3 1,-11 2 11-16,0 2 3 0,0-2 10 16,-28-2 5-16,-5 0 7 15,-2-2 4-15,-1-6-14 16,8-1-12-16,19-10-71 15,6-3-181-15,3-6-310 0</inkml:trace>
  <inkml:trace contextRef="#ctx0" brushRef="#br0" timeOffset="3611.99">30835 4712 925 0,'0'0'392'0,"0"0"-284"15,0 0-85-15,0 0 19 16,0 0 39-16,0 0 15 15,-31 193-53-15,27-155-30 16,4-10-7-16,0-1-6 16,0-14-30-16,22-5 30 15,6-8 1-15,3 0 56 16,6 0 10-16,-9-18 22 16,-3-18 52-16,-10-5 3 15,-12-14-61-15,-3-3-18 16,0 1-22-16,-12 2-9 15,-12 12-32 1,-5 12-2-16,1 9-77 0,3 8-117 16,7 10-175-16,7 2-271 0</inkml:trace>
  <inkml:trace contextRef="#ctx0" brushRef="#br0" timeOffset="4184.72">31221 4384 1629 0,'0'0'343'16,"0"0"-238"-16,0 0-43 16,0 0 24-16,0 0-57 15,0 0-29-15,0 0-14 0,151 48-20 16,-135-5-11 0,-4 3-3-16,-12 6 48 15,0 0-2-15,0-8-36 16,-8-7-5-16,-6-16-12 0,8-8 46 15,6-13 9-15,0 0 31 16,0-9 26-16,6-29-56 16,16-11 6-16,3-10 9 15,-4 2 5-15,-8 4-12 16,2 10 19-16,-11 15 49 16,-4 11-6-16,0 17-36 15,0 0-35-15,0 4-28 0,-4 33-3 16,-14 12 18-1,0 13 13-15,1 2 0 16,6 2 0-16,11-8-22 0,0-6-84 16,11-11-31-16,27-11-44 15,14-14-7 1,7-13-48-16,3-3-48 0,-6-6 111 16,-10-20 173-1,-12-9 61-15,-13 3 284 0,-8 2-16 16,-9 11 0-16,-4 10-122 15,0 5-83-15,0 4-85 16,0 0-39-16,0 0-20 16,0 19-14-16,-7 15 25 15,0-3 9-15,1 5 6 16,-2-5-6-16,8-6 0 16,0-4-87-16,0-15-85 15,8-6-166-15,5 0-303 0</inkml:trace>
  <inkml:trace contextRef="#ctx0" brushRef="#br0" timeOffset="4327.39">31739 4329 1061 0,'0'0'385'0,"0"0"-385"15,0 0-33-15,0 0-260 16,0 0 46-16</inkml:trace>
  <inkml:trace contextRef="#ctx0" brushRef="#br0" timeOffset="4533.37">32195 4539 401 0,'0'0'1343'0,"0"0"-1011"16,0 0-214-16,0 0 5 15,0 0-40-15,0 0-79 16,0 0-4-16,243 0-230 16,-190 0-423-16</inkml:trace>
  <inkml:trace contextRef="#ctx0" brushRef="#br0" timeOffset="5366.73">30603 5827 2205 0,'0'0'326'0,"0"0"-262"16,0 0-57-16,0 0-7 16,0 0-39-16,0 0 2 15,0 0 37-15,-10 188 3 0,5-120 3 16,5-6-6-16,0-7 1 15,0-11-1 1,0-8-15-16,0-15-80 0,0-8-95 16,0-13-86-16,0 0 105 15,0-15 67-15,8-31-174 16,-4-14 103-16,2-17 175 16,1-8 91-16,1 3-13 15,2 11 106-15,8 10 105 16,1 15-104-16,2 12-26 15,4 4-57-15,3 11-55 16,9 4-30-16,6 8-17 16,-5 4-6-16,2 3-5 15,-12 0-6-15,-7 3 0 0,-9 19-3 16,-12 6-38-16,0 6-17 16,-25 0 8-1,-23 5-2-15,-5-7 37 16,0-2 13-16,7-5 13 15,12-12 5-15,18-4-5 16,11-6 6-16,5 0-15 0,0 1-10 16,5-1-49-16,26 8 56 15,12 1 18-15,4 7 12 16,-1 0-12-16,-3 4-6 16,-15 3-8-16,-13-1-10 15,-15 2 7-15,0 2-4 16,-11-2 20-16,-32 3 1 15,-7-5-10-15,0 1-28 16,1-3-91-16,15-4-178 0,18-9-979 16</inkml:trace>
  <inkml:trace contextRef="#ctx0" brushRef="#br0" timeOffset="5571.11">31117 6248 123 0,'0'0'1496'16,"0"0"-1309"-16,0 0-187 16,0 0 0-16,0 0 22 15,0 0 12-15,0 0-2 0,8 208-7 16,-1-160-19-16,4-7-6 16,17-1-140-1,-3-15-182-15,0-14-620 0</inkml:trace>
  <inkml:trace contextRef="#ctx0" brushRef="#br0" timeOffset="5967.98">31413 6045 1568 0,'0'0'279'15,"0"0"-187"-15,0 0-56 16,0 0-3-16,0 0-30 15,0 0-3-15,182-14-16 0,-149 48-12 16,-16 8-23-16,-12 8-14 16,-5 2-2-16,-12-1 16 15,-22-3-22 1,0-9 11-16,10-14 11 0,10-9 33 16,9-12 18-16,5-4 36 15,0 0 137-15,19-25-66 16,9-14-67-16,5-9 24 15,-5-4 12-15,-3 8-17 16,-7 1-25-16,-8 15 47 16,-5 10 6-16,-5 14-22 15,0 4-41-15,0 0-24 16,0 0-22-16,-5 31-3 16,-11 10 14-16,1 14 10 15,3 0-44-15,9 0-67 0,3-11-67 16,11-1-6-16,29-14-32 15,35-17-2-15,-11-5-113 16,-4-7-557-16</inkml:trace>
  <inkml:trace contextRef="#ctx0" brushRef="#br0" timeOffset="6197.73">32114 6251 1204 0,'0'0'402'0,"0"0"-142"15,0 0-63-15,0 0-69 16,0 0-107-16,0 0-21 15,0 0-50-15,0 35 31 16,-4 0 19-16,1 1 5 0,3-5-5 16,0-1-21-1,0-4-36-15,3-11-40 0,26-11-71 16,-5-4-95-16,1 0-509 0</inkml:trace>
  <inkml:trace contextRef="#ctx0" brushRef="#br0" timeOffset="6335.68">32142 5990 1347 0,'0'0'600'0,"0"0"-503"16,0 0 6-16,0 0 30 0,0 0-133 15,0 0-191-15,0 0-472 16</inkml:trace>
  <inkml:trace contextRef="#ctx0" brushRef="#br0" timeOffset="6991.4">31617 6196 1134 0,'0'0'924'16,"0"0"-817"-16,0 0-107 15,0 0-78-15,0 0 37 16,0 0-17-16,0 0-11 15,61 32 25-15,-21-32 44 16,-2 0 25-16,-2 0-11 16,-11-12 8-16,-6-17 0 0,-16-4-5 15,-3-5-3-15,0-4 16 16,-25-1 0-16,-8 6-23 16,-2 8 18-16,-1 13-12 15,-2 5-12-15,-2 11-2 16,0 0-7-16,5 7-8 15,5 22 1-15,24 19-38 16,6-5-247-16,0-13-250 0</inkml:trace>
  <inkml:trace contextRef="#ctx0" brushRef="#br0" timeOffset="7967.54">31839 4219 1038 0,'0'0'317'0,"0"0"-234"15,0 0-62-15,0 0 4 16,0 0 25-16,-186 92-24 15,165-70-13-15,6-7-12 16,8-2-1-16,4-10-9 16,3-3 9-16,0 0 2 15,0 0 108-15,0 0 138 16,-3-10 6-16,-6-11-145 16,3-1-75-16,-4-2-16 15,-5 11-10-15,-3 10-8 16,-7 3 0-16,-12 10-26 0,-4 32 9 15,-5 16 3-15,9 7 0 16,12 1 5-16,22-5-25 16,3-6-6-16,3-14-7 15,34-11 14 1,-3-14 33-16,6-13 6 0,-5-3-4 16,-5-12 70-16,-5-31 2 15,-9-8-15-15,-4-10-28 16,-12 0-16-16,0 3 12 15,-3 10-7-15,-19 12-11 16,0 24-9-16,1 12 0 16,-11 9-28-16,-4 46-9 15,-7 22 7-15,8 16 20 16,9 4-9-16,19-7-20 16,7-18-8-16,3-17-3 0,30-15 19 15,2-18 23-15,2-16 8 16,-3-6 20-16,0-6 55 15,-3-32 28-15,-3-16-24 16,-6-14-46-16,-14-10-25 16,-8 2 15-16,0 1-7 15,-12 14-4-15,-9 22-12 16,-4 23-1-16,0 16-5 16,-6 9-35-16,-6 43-6 15,3 16 20-15,12 9-20 16,19-3-70-16,3-9 20 15,25-17 41-15,21-19 43 0,4-20 13 16,6-9 11-16,-1-13 8 16,-9-35 74-16,-11-16 34 15,-14-11-36-15,-9-8-22 16,-12 6-31-16,0 6-1 16,-22 17-16-16,-7 19-10 15,-6 25-11-15,-12 10-13 16,-11 42-40-16,-26 102-111 15,8-5-158-15,13-8-294 0</inkml:trace>
  <inkml:trace contextRef="#ctx0" brushRef="#br0" timeOffset="8852.35">30547 3581 1453 0,'0'0'502'0,"0"0"-379"0,0 0-70 16,0 0-53 0,0 0-47-16,-115 238 32 15,5 41 15-15,-16 71 49 0,11 49-18 16,47-4-12-1,65-58-13-15,36-28-6 16,101-61-55-16,-4-83-213 0,5-60-134 0</inkml:trace>
  <inkml:trace contextRef="#ctx0" brushRef="#br0" timeOffset="9335.94">33103 5704 1046 0,'0'0'1037'0,"0"0"-839"16,0 0-109-16,0 0-2 15,0 0-58-15,0 0-29 16,0 0-92-16,0 71 81 16,36 45 11-16,-4 24 31 15,-11 16-11-15,-21 4-11 16,-6 4 2-16,-96 26 13 15,-108 45-24-15,10-41-246 16,1-36-249-16</inkml:trace>
  <inkml:trace contextRef="#ctx0" brushRef="#br0" timeOffset="10353.25">25758 4246 1445 0,'0'0'548'0,"0"0"-456"0,0 0-23 15,0 0 79-15,0 0 10 16,0 0-89-16,0 0-68 16,7-6 20-16,14-1-5 15,11-2-7-15,4-5 2 16,-1-2-10-16,-5 0 9 16,-17 7 0-16,-10 2 2 15,-3 1-12-15,0 6-7 16,-31-3-15-16,-16 3-4 15,-14 0-8-15,-2 12 28 16,-1 20 5-16,14 7-17 16,20-1 0-16,17 8-10 15,13-2-14-15,18 2 11 16,35-6-21-16,22 0 52 16,11-12 5-16,6-7-4 0,-9-9 21 15,-16-8-16-15,-21-4 2 16,-25 0 11-16,-21 0 8 15,0-7 8-15,-21-13-17 16,-29 7-18-16,-21 7-6 16,-18 6-1-16,-4 9-2 15,-3 37 9-15,18 12-13 16,17 10-8-16,24 3 2 16,27-3-19-16,10-6-2 15,32-14-10-15,32-8 1 16,19-18 38-16,13-9-3 15,18-13-55-15,32 0-136 0,-23-26-140 16,-30-4-200-16</inkml:trace>
  <inkml:trace contextRef="#ctx0" brushRef="#br0" timeOffset="10954.09">26371 5119 1305 0,'0'0'588'16,"0"0"-415"-16,0 0 27 15,0 0-13-15,0 0-79 16,0 0-64-16,0 0-44 15,0-6 0-15,0 6 0 16,0 0-22-16,0 15 4 16,0 6 9-16,0 1 9 15,0 0 0-15,8-2 0 16,5-4 0-16,9-3 0 16,8-7-1-16,8-3-45 15,5-3-81-15,15-31-135 0,-12-15-262 16,-11-6-339-16</inkml:trace>
  <inkml:trace contextRef="#ctx0" brushRef="#br0" timeOffset="11220.96">26500 4632 965 0,'0'0'229'0,"0"0"-184"0,0 0-45 15,0 0 10-15,0 0 3 16,0 0 29-16,0 0 17 0,-40 131-14 15,40-121-20 1,9-10-2-16,-3 0 28 16,1 0 32-16,-4 0 150 0,-3 0-21 15,0-16-85-15,0-1-31 16,0 1-44-16,0 4-38 16,0 2-14-16,-10 7-15 15,-8 3-130-15,0 0-237 16,8 16-176-16</inkml:trace>
  <inkml:trace contextRef="#ctx0" brushRef="#br0" timeOffset="11429.4">27130 4733 1588 0,'0'0'537'0,"0"0"-455"0,0 0 13 16,0 0 23-16,0 0-61 15,0 0-52-15,0 0-4 16,62 0 5-16,-22 0-6 16,3 0 0-16,-8-6-64 15,-8-13-151-15,-14 4-183 16,-13-9-402-16</inkml:trace>
  <inkml:trace contextRef="#ctx0" brushRef="#br0" timeOffset="11590.93">26957 4407 456 0,'0'0'947'0,"0"0"-717"16,0 0-77-1,0 0-52-15,0 0-75 0,0 0-17 16,189-16-9-16,-81 16-1 15,-19 0-325-15,-24 0-756 0</inkml:trace>
  <inkml:trace contextRef="#ctx0" brushRef="#br0" timeOffset="14002.38">9738 9548 730 0,'0'0'612'16,"0"0"-458"-16,0 0-71 15,0 0 29-15,0 0 32 16,0 0 89-16,62-85-134 16,-9 28-81-16,15-7-10 15,6-7 4-15,9 0-1 16,0 1-11-16,-5 8 2 16,-7 11-1-16,-10 10 0 15,-14 5-1-15,-13 10 0 16,-9 11-1-16,-13 5-8 15,-9 4 8-15,-3 1-17 16,0 5-26-16,0-2-65 16,0 2-95-16,-18 0-96 0,5 0-361 0</inkml:trace>
  <inkml:trace contextRef="#ctx0" brushRef="#br0" timeOffset="14450.02">10078 8886 671 0,'0'0'644'16,"0"0"-477"-16,0 0-16 0,0 0 47 16,0 0 6-16,0 0-92 15,0 0-56-15,-18 0-34 16,18 0-7-16,0 0-12 16,15-10 5-16,23-10-8 15,13-2 0-15,17-7 0 16,10-3 8-16,0 0-8 15,1 0 0-15,-11 6 0 0,-18 11-1 16,-19 3-5 0,-9 6 6-16,-14 6-7 0,-8 0 1 15,0 0 0 1,0 0-11-16,0 31 17 0,-8 13 0 16,-14 10 0-16,-6 13 0 15,0 8-2 1,-8 31-116-16,4-15-176 0,14-22-295 0</inkml:trace>
  <inkml:trace contextRef="#ctx0" brushRef="#br0" timeOffset="18202.7">13841 9114 1491 0,'0'0'387'15,"0"0"-280"-15,0 0-62 16,0 0 8-16,0 0 10 16,0 0-61-16,0 0-2 15,22-17-49-15,21 11 49 16,10 3 15-16,8-1-9 16,-11 1-6-16,-14 3-78 15,-22 0-183-15,-21 7-68 0,-36 12-17 16,-10 1-628-16</inkml:trace>
  <inkml:trace contextRef="#ctx0" brushRef="#br0" timeOffset="18296.73">13841 9114 909 0,'-167'137'165'16,"223"-137"-134"-16,34 0 72 16,31-12-10-16,94-20-42 0,-29 2-51 15,-29 1-228-15</inkml:trace>
  <inkml:trace contextRef="#ctx0" brushRef="#br0" timeOffset="25976.22">6664 11823 469 0,'0'0'1071'16,"0"0"-724"-16,0 0-260 15,0 0-87-15,0 0-8 16,0 0-6-16,7 28 13 16,8 3-6-16,6 9 7 15,7 5 6-15,0-1-6 0,5 3 13 16,-1-10-12-1,8-5 1-15,3-9 18 0,10-14-6 16,15-9 5-16,21 0 20 16,14-32-16-1,19-16-8-15,18-13-2 0,14-6-5 16,31-11 1-16,39 1-9 16,37 13 3-16,0 25-3 15,-43 27 1-15,-54 12 6 16,-56 16-7-16,-9 26-21 15,16 15 20-15,17 23-15 16,14 18 14-16,-4 7 1 16,-3 5-7-16,-3-10-20 0,0-15-15 15,-7-19 10-15,-1-25 13 16,4-21-8-16,4-20 28 16,3 0-1-16,12-27 2 15,1-20 4-15,31-27 41 16,39-24 0-16,34-7-6 15,9 2-2-15,-19 33 17 16,-28 33 10-16,-60 34-39 16,-34 3-3-16,-23 10-23 15,-17 23 2-15,9 16-2 16,15 10-2-16,6 15 1 16,-3 3-56-16,0-6 39 15,-5-9 18-15,-2-21 0 16,-1-12 7-16,-2-10 3 0,-5-12-10 15,-6-7 12-15,-4 0-1 16,-8-23 0-16,-7-14 6 16,0-15-10-16,0-13 11 15,-3 1 4-15,0 3-19 16,-10 10 22-16,-8 9-9 16,-10 16-8-16,-6 12-8 15,0 14-6-15,-3 0-15 16,5 12 3-16,-1 22 1 15,2 2 8-15,-3 5-2 16,0-5-6-16,-3-1 5 16,1-9 6-16,-6-10 6 15,-1-6 0-15,-9-10 8 16,6 0 11-16,0-10 12 16,11-29-10-16,5-16-2 0,8-16-4 15,5-11-8-15,2-18 5 16,0-12-11-16,-3-14 5 15,-7-6-6-15,-13-10 0 16,-13-2-10-16,-17-4-20 16,0 3-8-16,-10 8 11 15,-33 9-1-15,-7 1-3 16,-11 6-24-16,1 11-39 16,-1 15 92-16,11 20-12 0,10 21 0 15,12 15 14 1,13 16 0-16,5 11-15 15,10 5 14-15,0 5-19 0,0 2 11 16,0 0-10-16,-3 0 2 16,3-4 16-16,-5 4 1 15,-2-3 0-15,-3-6 6 16,-8-1 2-16,-7-7-7 16,-8 1 23-16,-5-6 6 15,-17 0-6-15,-12-5-2 16,-11-1-9-16,-12-5-12 15,-9 1 8-15,-2-3-8 0,-5-4 1 16,1 1-2 0,-2-4 16-16,1 1-7 0,-9-1 4 15,-7 2-7-15,-6 10-4 16,-4 1 3-16,-7 5-5 16,0 11 0-16,3 4 0 15,3 6 0-15,12 3 0 16,4 0 1-16,9 0-1 15,12 0 1-15,10 3-1 16,18 1 0-16,18-4 6 16,10 0-6-16,16 0 6 15,10 0 0-15,3 0-5 16,1-4 18-16,-2-8-3 16,-1 2-13-16,-12-2 10 15,-8-6-12-15,-13 3-1 16,-19-1-1-16,-16 6-7 15,-20 4 8-15,-23 6-16 0,-16 0 7 16,-14 0 9-16,-10 16-7 16,-3 6 5-16,1 5 1 15,11 1 0-15,1 8-1 16,11-1 1-16,4 2 0 16,3 6 0-16,4-8-1 15,-1-3 2-15,6-4 0 16,1-8-2-16,8-6 2 15,10-14 0-15,6 0 6 16,9-4-6-16,4-28 3 16,-1-9-3-16,4-8 6 15,1-3 1-15,-4-3 7 16,-9 2-14-16,-8 1 0 16,-1 4-1-16,-4 9-8 15,5 14 8-15,1 9 0 16,3 16-1-16,1 0-8 0,-2 9 3 15,-5 27-42-15,0 12 39 16,-2 17-15-16,-3 10 19 16,-10 23-5-16,-9 7-2 15,-2 8 0-15,-7-4-2 16,10-6 14-16,13-16 1 16,29-16-1-16,24-16 0 15,26-11-13-15,25-2-20 16,14-1 17-16,0 11 15 0,25 19 2 15,17 19 6 1,6 20-5-16,-7 40 14 0,-19 46 10 16,-22 47-3-1,-29 25-2-15,-35 1 1 0,-1-7 11 16,34-70 17-16,24-41-24 16,7-61-3-16,43-29-21 15,47-4-1-15,65-2 13 16,104-16 1-16,100-39 9 15,60-35-23-15,12-56-57 16,-113 15-149-16,-103-8-352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6-19T22:58:0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636 903,'-50'-34,"50"103,33-17,1 34,16-52,34-34,-51-51,18-18,-35 17,-16 138,0-34,0 34,0-34,0 17,0-18,0 1,0 34,-16-17,-35-34,-16-35,17-35,17-16,16-18,-17-69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8-27T17:05:44.5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9966 5486 0,'0'-18'31,"18"18"63,17 0-79,-17 0-15,-1 0 0,1 0 16,35 0-16,17-18 0,283-52 31,-141 35-31,17-1 16,71 19 15,-106-1-15,-71 18-1,-70 0 1,-17 0 0,-19 0-1,1 0 1,-1 0-1,19 0 1,-19 0 0,1 0 15,0 0 31,-18 18-62,35-18 32</inkml:trace>
  <inkml:trace contextRef="#ctx0" brushRef="#br0" timeOffset="1482.87">13035 5556 0,'0'-17'16,"18"17"30,-1 0-30,19 0 0,-19 0-16,1 0 15,88 0 1,53 0 0,35-18-1,70-35 1,54 18-1,-36-18 1,-53 35 0,-88 18-1,-17-17 1,-89 17 0,-17 0-1,17 0 1,-17 0 15</inkml:trace>
  <inkml:trace contextRef="#ctx0" brushRef="#br0" timeOffset="3960.09">13582 6315 0,'0'-36'32,"0"72"30,0-19-46,18-17-16,-18 18 15,35-18-15,-35 18 0,17 17 32,19-70-17,52-18 1,0-71 0,53 18 15,-35 1-31,-35 34 31,-36 36-15,0 35-16,-17-36 15,-1 36 17,-17 36-1,0-19 109</inkml:trace>
  <inkml:trace contextRef="#ctx0" brushRef="#br0" timeOffset="5707.11">13600 7373 0,'35'0'16,"-35"18"31,0-1-32,0 1 1,17-18-16,-17 35 0,0-17 16,0 0-16,36-1 15,17-34 1,53-54 0,70-70 15,18-18-16,18 0 1,-89 54 0,-35 34-1,-35 53 1,-35 18-16,-1 0 16,1 0 15,-18 18 0,35-18-15,-35 18 46</inkml:trace>
  <inkml:trace contextRef="#ctx0" brushRef="#br0" timeOffset="7482.41">16669 7038 0,'17'0'62,"19"0"-46,-36-18-1,0-17 1,-36 35 15,19 0-31,-54 35 16,18-17 0,-17 17-1,17 18 16,53 35-15,0-17 0,35-54-16,-17 19 15,52-1 1,-34-35 0,16 0-1,-87 0 1,-18 18-1,-17 17 1,17 36 0,35-19-1,18 1 1,71-17 0,35-36 15,52-53-16,-34-18 1,-89 54-16</inkml:trace>
  <inkml:trace contextRef="#ctx0" brushRef="#br0" timeOffset="7849.27">17180 7567 0,'0'0'0,"-17"18"15,-19-1 1,36 19 0,0-19-1,0 1 1,0 0-16,0 34 16,0-16-1,36-1 1,-19-35-1,-17-35-15</inkml:trace>
  <inkml:trace contextRef="#ctx0" brushRef="#br0" timeOffset="8000.36">17180 7408 0,'0'0'0,"-17"-70"0,-19 17 15,19 18 16,17-1-15,53 36 0</inkml:trace>
  <inkml:trace contextRef="#ctx0" brushRef="#br0" timeOffset="8215.31">17657 7479 0,'35'18'0,"-70"-36"0,70 53 16,-35 0-16,35-70 16,18 18-1,-35 17 1,17-36-1,0-17-15</inkml:trace>
  <inkml:trace contextRef="#ctx0" brushRef="#br0" timeOffset="8381.81">17798 7285 0,'-71'0'16,"53"0"-16,-34 0 15,16 0 1,72-35-1,52-1 1,53-34 0,-106 70-1</inkml:trace>
  <inkml:trace contextRef="#ctx0" brushRef="#br0" timeOffset="8833.24">18256 7020 0,'0'18'15,"0"0"1,0 70 0,0-35-1,-17 0 1,17-1 0,0-34-16,0-36 31,0 1-16,0-71 1,0-1 0,17 19-1,1 52 1,52 36 0,19 52-1,-1-17 1,0 18 15,-17-53-15,-54-18-16,36-36 15,-53 19-15,0-54 16,-53-70 0,-35 0-1,53 17 1,-1 71-1</inkml:trace>
  <inkml:trace contextRef="#ctx0" brushRef="#br0" timeOffset="9298.62">19367 6809 0,'-35'0'16,"18"0"-1,-1 35-15,0-17 16,-35 52-1,36 18 1,17 36 0,0-71-16,17 35 15,124 18 1,-123-89-16,70-17 16,-17-17-16</inkml:trace>
  <inkml:trace contextRef="#ctx0" brushRef="#br0" timeOffset="9833.04">19738 6932 0,'-18'0'16,"-17"18"0,35-1-1,-18 1-15,18 53 16,0-1 0,18-35-1,35-35 1,17-17 15,-52 17-31,17-71 16,1 18-1,-36 0 1,-53 18 0,17 0-1,-16 70 1</inkml:trace>
  <inkml:trace contextRef="#ctx0" brushRef="#br0" timeOffset="10033.27">20126 7038 0,'0'0'0,"35"18"16,-17-1-1,-18 18-15,0 18 16,-18 18 0,-35-18-1,36 0 1</inkml:trace>
  <inkml:trace contextRef="#ctx0" brushRef="#br0" timeOffset="10983.21">20796 6967 0,'0'0'0,"18"0"31,-18 18-31,-18-18 16,18 35-1,-17-35 1,17 18-16,-53 0 15,35-1 1,-35-17 0,35-17-1,-17-1 1,35-35 15,0 0-31,35 0 31,36 36-15,0 34 0,-54 36-1,-17-18 1,0 18 0,-53-17-1,36-36 1,-54-18-1,71-53 1,0 36 0,35-18-1,18 18 1,18-18 0,17 35-1,-17 1 16,-36 17-15</inkml:trace>
  <inkml:trace contextRef="#ctx0" brushRef="#br0" timeOffset="11287.61">20990 6685 0,'0'-53'16,"0"106"-16,-17-123 15,-1 34 1,18 1-1,18 17 1,17 1 0,18 17-1,-18 35 1,0 18 0,-35 17-1,-35-17 1,0 18 15,35-53-31,0 17 16,35-70-1,53 17 1,-17-17 0</inkml:trace>
  <inkml:trace contextRef="#ctx0" brushRef="#br0" timeOffset="11649.14">21608 6421 0,'17'0'0,"19"0"15,-36 17-15,17 1 16,18 52-1,-35 36 1,-52 71 0,-37-1-1,-34-53 1</inkml:trace>
  <inkml:trace contextRef="#ctx0" brushRef="#br0" timeOffset="14282.91">19579 8026 0,'0'0'0,"18"0"0,-18-18 16,35 18-16,-70 18 31,0-1-31,-36 72 31,36-1-15,-1-53-16,19 18 16,-19 35-1,1-53 1,18-17 0,17-36-1,-18-17 1,0-18-1,18 0 1,-35 36 0,35-1-1,0 36 1,0 17 15,0 35-31,0 36 31,35-70-15,53-19 0,-35-70-1,89 0 1,-125 18-16</inkml:trace>
  <inkml:trace contextRef="#ctx0" brushRef="#br0" timeOffset="16719.03">16827 9666 0,'0'18'0,"0"-1"31,18-17 0,-18 18-31,18-18 16,52-18-1,19-52 1,69-18 0,1-18-1,-36 35 1,-52 18 15,-89 53-15,-17 18-1</inkml:trace>
  <inkml:trace contextRef="#ctx0" brushRef="#br0" timeOffset="17150.46">16933 9454 0,'0'36'15,"-17"-19"1,17 19-1,-18-1 1,-17 0-16,17 18 16,0-35-16,-34 17 15,34 18 1,18-35 0,0-36-1,70 0 1,19 18-1,17 18 1,-18 17 0,-18 36-1</inkml:trace>
  <inkml:trace contextRef="#ctx0" brushRef="#br0" timeOffset="22005.51">3422 5821 0,'18'-18'0,"-18"1"16,0-19-1,-18 36 17,0 71-17,-35 35 1,-17 70 0,35 0-1,35-123-15,-18 71 16,18-1-1,53-17 1,17-35 0,19-36-1,-1 18 1,0-35 15,-35 52-31,-53 36 31,-53 70-15,-18 18 0,-17 36-1,53-36 1,53-106 0,-1 18-1,54-36 1,-1 1-1,-34-18 1,-1 194 0,-88 70-1,-18 54 1,54-1 0,34-88-1,125-105 16,104-142-15,72-176 0,158-194-1</inkml:trace>
  <inkml:trace contextRef="#ctx0" brushRef="#br0" timeOffset="22965.66">5980 4251 0,'0'0'16,"0"35"62,17-35-63,-17 18 1,18 0 0,17 34-1,-17-34 1,-1-18-16,54 0 16,141-106-1,87-70 1,1-1-1,-70 19 1,-89 70 0,-53 35-1,-53 35 1,-35 71 0,18-35-1,0-1 16,34-17-31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13T16:32:27.11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18547 7617 90 0,'0'0'726'0,"0"0"-581"16,0 0 256-16,0 0-35 16,0 0-145-16,0 0-101 15,-198 9-1-15,189-9-24 16,9 0-25-16,0 0-53 16,37 0-17-16,65 0-7 15,96 0 7-15,101 0 19 16,48 0 1-16,7-3-9 15,-44 0-5-15,-96 3-4 16,-54 0-2-16,-52 0 1 16,-25 0-1-16,-2 0 0 15,-13 0-12-15,-10 0 11 16,-30 0 0-16,-25 3-54 0,-3 0-34 16,-18 1 33-16,-28 1 49 15,-14 5-51 1,-16-4-103-16,-45 13-73 0,22-1-39 15,2-5-299-15</inkml:trace>
  <inkml:trace contextRef="#ctx0" brushRef="#br0" timeOffset="310.14">18284 7960 224 0,'0'0'815'15,"0"0"-659"-15,0 0-149 0,0 0 15 16,278 0 46-16,-42-13-27 16,88-12-22-16,44-8-5 15,0 2 19-15,-39 7 33 16,-69 8-8-16,-59 7-28 16,-55 2-20-16,-54 7-9 15,-27 0-2-15,-4 0-7 16,-8 0 7-16,-10 0 0 15,-28 0-12-15,-15 0-32 16,0 0 16-16,0 0 28 16,-5 7-49-16,-1 2-212 0,2-3-867 15</inkml:trace>
  <inkml:trace contextRef="#ctx0" brushRef="#br0" timeOffset="1588.32">23982 7834 1295 0,'0'0'343'0,"0"0"-254"15,0 0-40-15,0 0 16 16,-204 58-13-16,158-6-27 0,8 9-16 15,5 10 4 1,16 3-13-16,12 0-5 0,5-7 5 16,12-13-3-16,31-8 3 15,10-13 2-15,12-18 23 16,9-15 5-16,-3 0-5 16,1-20 1-16,-11-17 52 15,-15-13 19 1,-14-11-45-16,-17-4-5 0,-15-1 3 15,0-4-24-15,-15 5-10 16,-17 10-16-16,-11 10 9 16,3 10-4-16,6 17-5 15,-3 14 0-15,12 4-18 16,4 0 6-16,8 31-10 16,9 12 0-16,4 9 2 15,0 2-2-15,0 7 4 0,25-3 5 16,7 0-2-16,-1-2 15 15,6-1 1-15,-9-2 1 16,0-6 7-16,-7-4-9 16,1-6 1-16,-4-10-1 15,4-5-21-15,-4-10-40 16,3-6-70-16,14-6-142 16,-5 0-84-16,-5-9-529 15</inkml:trace>
  <inkml:trace contextRef="#ctx0" brushRef="#br0" timeOffset="1808.13">24501 8220 1337 0,'0'0'628'0,"0"0"-512"0,0 0-78 16,0 0-23-16,0 0-15 15,0 0-5-15,0 0 5 16,149 7 2-16,-88-1-2 16,14-6-133-16,-14 0-376 15,-15 0-488-15</inkml:trace>
  <inkml:trace contextRef="#ctx0" brushRef="#br0" timeOffset="2377.19">25140 7974 1337 0,'0'0'509'0,"0"0"-398"15,0 0 9-15,0 0-98 16,0 0-22-16,0 0 0 16,0 0 9-16,-79 150-8 15,62-90-1-15,9 5 6 16,4 0-1-16,4-10-5 15,0-5 0-15,7-10-20 16,18-12 19-16,1-11 0 0,6-11-7 16,4-6 8-16,-1 0 29 15,8-20 5-15,-3-15 12 16,-5-14 3-16,-7-9-21 16,-7-8 3-16,-12-10-6 15,-9 1-3-15,0 0 8 16,0 11-2-16,-25 6-3 15,0 13 6-15,-2 14-29 16,3 7 5-16,2 14-7 16,6 10-10-16,1 0 9 15,-4 3-8-15,6 28 0 16,2 9-10-16,7 9-8 16,4 0 9-16,0 1-10 0,22-1 3 15,9 0 16 1,2-5 9-16,2 1 1 0,5-3 5 15,-4 3-4-15,-1 1-1 16,2-2-1-16,-6-2 1 16,-6-4-1-16,0-2 1 15,-7-11-1-15,4-9 0 16,-1-2-15-16,7-14 14 16,5 0 2-16,5 0 9 15,2-24-10-15,0-29-105 16,-9 1-394-16,-16-4-910 0</inkml:trace>
  <inkml:trace contextRef="#ctx0" brushRef="#br0" timeOffset="2823.36">23058 7613 1270 0,'0'0'379'16,"0"0"-157"-16,0 0-33 16,0 0-74-16,0 0-81 15,0 0-34-15,0 0-15 16,-10 13 7-16,10 12 8 15,0 5 2-15,0 2-2 16,0-7-7-16,20-2-16 16,6-7-2-16,6-6-76 0,14-10-129 15,-6 0-105-15,-5-10-416 0</inkml:trace>
  <inkml:trace contextRef="#ctx0" brushRef="#br0" timeOffset="2965.55">23058 7613 791 0,'238'-70'382'0,"-238"70"-278"16,0 6-76-16,0 16 5 15,0 8 11-15,0 2-20 16,9 5-8-16,19 3-16 16,0-12-4-16,0-5-313 0</inkml:trace>
  <inkml:trace contextRef="#ctx0" brushRef="#br0" timeOffset="3411.48">25375 7266 871 0,'0'0'577'0,"0"0"-446"15,0 0-73-15,0 0 9 16,0 0-32-16,0 0-29 16,0 0 2-16,32 45 9 15,-24-16 1-15,-1-1-17 16,-1-1 0-16,-1-5 15 0,9-7-16 15,-3-2-153 1,-1-10-339-16</inkml:trace>
  <inkml:trace contextRef="#ctx0" brushRef="#br0" timeOffset="3550.48">25650 7269 838 0,'0'0'208'15,"0"0"-135"-15,0 0 21 16,0 0-15-16,0 167-39 16,-6-96-24-16,-9-13-16 15,0-6-185-15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8-27T17:06:19.0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22366 9666 0,'0'-35'0,"0"17"32,0 1-17,-35-1 1,35-17-1,-18 35 1,1-18 0,-1-17-1,-17-1 1,-1 19 0,19-1-16,-36 1 15,18-19 1,-18 36-1,-18-17 1,18 17 0,0 17-1,-17 19 1,34-19 0,-17 18-1,36 36 16,-1 0-15,-35 17 0,53 18-1,0-1 1,0 19 0,124-18-1,-36-71 1,35 0-1,71-105 1,18-18 0,-18-54-1,-70 19 1,-36-36 0,-88 36 15,-35-18-16,-54 35 1,-52 53 0,18 53-16</inkml:trace>
  <inkml:trace contextRef="#ctx0" brushRef="#br0" timeOffset="1182.74">18256 8026 0,'0'0'0,"18"0"31,-18 17-15,35-34-1,-17 17-15,52-36 16,-17-34 0,35-1-1,-35 36 1,-35 0 0,0 35-1,-36 0 16,18 35-15,-35-17 0,35-1-16,-53 54 15,-18-1 1,-17 19 0,53 16-1,-18-69 1,53-1-1,35-35 1,18-71 0,35 1-1,36 35 1,-36-36 15,-70 71-31</inkml:trace>
  <inkml:trace contextRef="#ctx0" brushRef="#br0" timeOffset="21004.4">18680 10037 0,'-18'0'16,"36"-18"124,-1 18-140,1 0 16,17 0-16,71-53 15,-88 53-15,158-35 16,18-36 0,35 1-1,-52 34 1,-54 36 15,-35-35-15,-17 35-1,-53 0 1,-36 0 0,0 0-16</inkml:trace>
  <inkml:trace contextRef="#ctx0" brushRef="#br0" timeOffset="21472.59">18750 10142 0,'0'0'0,"-35"18"0,17-18 0,18 35 16,-17-35 0,52 0-1,0-35-15,18 17 16,123-70 0,142-88-1,-142 105 1,18-17-1,-176 88-15,123-35 16,-106 17 0,18 18-1,-35-35 17,0 35-32,17 0 62</inkml:trace>
  <inkml:trace contextRef="#ctx0" brushRef="#br0" timeOffset="23271.31">31662 7461 0,'-18'18'0,"36"-36"0,-53 54 16,-1-19-16,19 18 15,34-35 17,19 0-17,-19 0-15,18-35 16,107 18 0,-54-1-1,-53 18 1,0 0-1,-88 0 1,-17 18 0,-18 34-1,-18-34 1,35 17 15,36 1-15,35-19-1,71-17 1,70 0 0,0 0-1,-53-17 1</inkml:trace>
  <inkml:trace contextRef="#ctx0" brushRef="#br0" timeOffset="24466.43">19367 14799 0,'0'0'0,"-35"0"0,35 18 0,0-1 15,35-17 17,-17-17-17,17-19 1,36-17 0,-53 53-16,35-17 15,-36 17 1,-34 35-1,-36 36 1,17 17 0,19-35-1,17-18 17,35-35-32,53-71 31,71-17-16,-36 35-15</inkml:trace>
  <inkml:trace contextRef="#ctx0" brushRef="#br0" timeOffset="25916.9">31221 12541 0,'0'36'16,"0"-72"15,17 36 0,-17-17-31,71 17 16,0 0-1,-36-18 1,18 18 0,-36 0 15,-34 0-16,-1 0 1,-17 35 0,0 1-1,-18-19 1,35 1 0,18-1-16,-18-17 15,36 36 16,0-36-15,35 0 0,35-36-1,0 19 1,-70-1 0</inkml:trace>
  <inkml:trace contextRef="#ctx0" brushRef="#br0" timeOffset="45751.01">31591 4498 0,'-17'0'15,"17"-18"17,17 1-17,-17-19 1,36 19-16,-36-1 15,0 36 17,-53 35-32,17 70 15,-52 53 1,0 1 0,53-124-1,-1 53 1,-34 17-1,52-52 1,1-18 0,-19-89-1,36-17 1,36-88 0,-19 35-1,1 18 1,-1 71-1,-17 70 1,-17 35 0,17 0-1,0 0 1,53-17 0,0-71 15,105-36-16,-69-34 1,16-1 0,-69 54-16</inkml:trace>
  <inkml:trace contextRef="#ctx0" brushRef="#br0" timeOffset="46751.38">24977 10142 0,'0'18'31,"-18"17"-15,0 1-1,18-19-15,-88 142 16,18-18-1,-36 124 1,0-71 0,18-18-1,52-141 1,19-52 0,34-54-1,36-70 1,-35 18-1,35 87 1,-53 54 0,0 70-1,0 18 1,-35 17 15,35-34-15,35-54-1,-17-35-15,52-35 16,107-124 0,52 0-1</inkml:trace>
  <inkml:trace contextRef="#ctx0" brushRef="#br0" timeOffset="47305.51">30780 9613 0,'17'0'0,"-34"0"0,70 0 15,-36 0-15,1 0 0,0 18 16,-54 52 15,-52 36-15,-53 35-1,-35 53 1,70-53 0,0-17-1,88-106 1,-17-18-16,35-18 16,0-53-1</inkml:trace>
  <inkml:trace contextRef="#ctx0" brushRef="#br0" timeOffset="47490.63">30215 10248 0,'0'-17'0,"53"-72"31,-17 54-31,-19 35 16,-123 194-16,106-247 15,124-70-15,-124 158 16,0 18-16,0 17 31,0 19-15,18-54-1,17-35-15,53-18 16,-53 18-16,124-106 16</inkml:trace>
  <inkml:trace contextRef="#ctx0" brushRef="#br0" timeOffset="73171.64">9260 13247 0,'-17'0'15,"17"-18"48,0 36-48,17-18 1,-17 35 0,18-35-16,-18 18 15,35-1 1,-17-17-1,17 0 1,36-35 0,70-53-1,-18-53 1,18 17 0,-35 1-1,-88 123-15,53-53 16,-36 18-1,0 70 1,-35-17 15,0-1-31,18 1 32,-1-18-32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13T16:17:52.174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15559 10511 117 0,'0'0'364'16,"0"0"-177"-16,0 0 40 15,0 0 88-15,0 0-92 0,0 0-114 16,0-18-33-16,0 18-12 16,0 0-4-16,0 0-21 15,0 0-11-15,0 0-3 16,0 0 1-16,0 0-10 15,0 0-16-15,0 0-19 16,0 8 6-16,0 11 13 16,0 8 2-16,0-2-2 15,0 2 7-15,7-5-6 16,1-3 0-16,2-10 5 16,5-2-6-16,-2-5 0 15,12-2 27-15,8 0 2 16,17-18 21-16,11-17-21 15,10-7-13-15,4-7-16 16,-4 8-32-16,-3 5-100 16,-10 24-69-16,-20 8-96 0,-16 4-523 15</inkml:trace>
  <inkml:trace contextRef="#ctx0" brushRef="#br0" timeOffset="39652.74">10699 11315 880 0,'0'0'538'15,"0"0"-420"-15,0 0-41 16,0 0 51-16,0 0 4 15,0 0-69-15,-15 12-32 16,15-12-2-16,0 3 15 16,0-3 0-16,0 0-1 15,0 0 2-15,0 0 13 16,0 0-12-16,0 0-6 16,15-9 10-16,13-19 15 15,19-9-28-15,2-7-29 16,6-1 1-16,-5-1-8 15,-11 8-1-15,-10 7 0 16,-11 7 7-16,-8 8-7 16,-7 7-1-16,-3 6-5 0,0 0-3 15,0 3-24-15,0 0-59 16,0 0-75-16,0 0-189 16,3 0-193-16,-3 0-259 0</inkml:trace>
  <inkml:trace contextRef="#ctx0" brushRef="#br0" timeOffset="40006.39">10631 11031 722 0,'0'0'648'15,"0"0"-494"-15,0 0-118 16,0 0 18-16,0 0 9 16,0 0-31-16,201-53-31 15,-124 26 0-15,-2-1 14 16,-7 6-6-16,-13 1-9 16,-24 6 11-16,-9 6-2 15,-16 5-8-15,-6 4 27 16,0 0 19-16,0 0-22 15,0 0-25-15,0 13-16 0,-10 15 16 16,-8 15 6-16,0 2-4 16,5 18-2-16,4-11-114 15,6-16-431-15</inkml:trace>
  <inkml:trace contextRef="#ctx0" brushRef="#br0" timeOffset="40658.94">12342 11542 1358 0,'0'0'371'16,"0"0"-257"-16,0 0 39 16,0 0 20-16,0 0-70 15,0 0-72-15,0 0-7 0,63-55-12 16,-11 18-5-16,4-8 11 16,5-8 6-16,4 6-14 15,-6-5-10-15,-4 5 0 16,-9 5 10-16,-14 10-9 15,-10 6 0-15,-8 10 0 16,-10 6 0-16,-1 8-1 16,-3 2-14-16,0 0-6 15,0 0-52-15,0 0-86 16,0 0-73-16,-25 9-5 16,0 6-167-16,0 1-183 0</inkml:trace>
  <inkml:trace contextRef="#ctx0" brushRef="#br0" timeOffset="40945.22">12587 11229 681 0,'0'0'485'0,"0"0"-307"0,0 0-13 16,0 0 20-16,0 0-42 15,0 0-89-15,0 0-40 16,87-47-8-16,-38 23-6 15,9-2-1-15,-5-4 0 16,0 2 1-16,-6 3 0 16,-8-2 10-16,-14 8-4 15,-10 6 13-15,-8 7 48 16,-4 3 33-16,-3 3-44 16,0 0-44-16,0 0-12 15,0 29-20-15,0 14 12 0,5 19 8 16,-5 35 7-16,0-16-7 15,0-22-350-15</inkml:trace>
  <inkml:trace contextRef="#ctx0" brushRef="#br0" timeOffset="46739.94">10310 11031 1026 0,'0'0'264'0,"0"0"-190"0,0 0-18 16,0 0 8-16,0 0 0 16,182-12-12-1,-121 9-15-15,7 3 1 0,3 0-6 16,4 0-7-16,8 3 7 16,5 16-22-16,9 1-3 15,9 0-5-15,12 4 2 16,15 3-3-16,14-5-1 15,5 3-4-15,42-1 3 16,31-6-3-16,-18-1 4 16,-18-8 8-16,-28-3-8 15,-37-3-3-15,12 0 3 16,7-3-1-16,-21 3-12 0,-16-3 13 16,-20 0 0-1,-11 0 11-15,-11 4-10 0,-9-1-1 16,-5 1 8-1,-1-4-7-15,-6 0 6 0,-4 0 8 16,-3 0-5-16,-4 0 12 16,-6 0-9-16,-6 0 0 15,-2 0-12-15,0 0 8 16,-3 0-3-16,-5 0-4 16,-7 0 0-16,6 0-2 15,-9 0-3-15,0 0 2 16,0 0 1-16,0 0 0 15,0 0 0-15,0 0 0 0,0 0-5 16,0 2-23-16,-27 6-131 16,-1-2-89-16,0-3-919 0</inkml:trace>
  <inkml:trace contextRef="#ctx0" brushRef="#br0" timeOffset="47392.65">10245 11259 322 0,'0'0'857'0,"0"0"-637"16,0 0-37-16,0 0 26 15,0 0-44-15,0 0-67 16,0 0-80-16,58-21-18 16,27 21 0-16,65 0 0 15,101 0 28-15,105 0 16 16,59 0 15-16,10 0-18 15,-33 0-11-15,-74 0-11 16,-43 9-14-16,-74 0-5 16,-66 1-9-16,-53-1-18 15,-24-4-33-15,-9 1 10 16,1-3 32-16,-7 1 17 0,-12-4 1 16,-6 0 15-1,-6 0-14-15,-5 0 13 0,1 0 9 16,-5 0-10-16,5 0-6 15,-5 0-5-15,2-4-1 16,-6 4 1-16,-2-3-2 16,-1 3 0-16,-3 0-12 15,0 0 5-15,3 0-31 16,-3 0-119-16,4 0-138 16,1 3-279-16</inkml:trace>
  <inkml:trace contextRef="#ctx0" brushRef="#br0" timeOffset="48476.42">14567 10973 920 0,'0'0'346'0,"0"0"-217"0,0 0 53 16,0 0 51-16,0 0-91 15,0 0-73-15,0 0-44 16,-15 0-25-16,27 0-21 16,22-6 4-16,24-1 16 15,17-2 2-15,6 3 4 16,5-3 4-16,-11 2-9 16,-14 1 0-16,-18 3 1 15,-18 3-1-15,-15 0-1 16,-10 0-13-16,0 0 14 15,0 0 0-15,0 0 8 16,-17 0 6-16,-4 0-3 0,-7 0-10 16,-5 0-1-16,-2 0-12 15,-2 6-57 1,1 4 5-16,-6 2-24 0,-1 0-42 16,-3 6 14-16,3-6 21 15,3 1-96-15,5 0 62 16,9-4-26-16,6-3 54 15,5 1 0-15,4-4 58 16,4 0 35-16,4-3 8 16,-1 0 75-16,4 0 35 15,0 0 23-15,0 0 5 16,0 0-23-16,0 0-32 16,0 0 19-16,0 0-46 15,10 0-35-15,30 0-10 16,21-3-2-16,17-7 13 0,12-2-10 15,6 0 1-15,-7 2-13 16,-3 3-37-16,-21 4-144 16,-30 0-418-16</inkml:trace>
  <inkml:trace contextRef="#ctx0" brushRef="#br0" timeOffset="54475.37">6957 14344 909 0,'0'0'343'0,"0"0"-169"16,0 0 15-16,0 0 75 15,0 0-112-15,0 0-48 16,-3-38-15-16,0 36-2 16,-2 2-19-16,5 0-20 15,0-4-10-15,0 4-15 16,0 0-17-16,0-3 8 15,0 3-14-15,5-6-9 0,23-1-5 16,21-7 14-16,16-2 6 16,0 0-5-16,-6 4-1 15,-12 2 0-15,-19 5-10 16,-10 5 8-16,-6 0-16 16,-12 0-4-16,0 0-9 15,0 0 4-15,-22 0-22 16,-24 15 30-16,-16 7 19 15,-9 0-13-15,0 5-8 16,6-5 14-16,12 0 1 16,14-5 5-16,10-4 0 15,15-4 0-15,7-5-7 16,7-1-9-16,0-1-13 0,0-2-29 16,18 0 5-16,24 0 46 15,9 0 8-15,8 0 6 16,6-5 0-16,-7-2-6 15,-5 1 0-15,-10 3-9 16,-3 3-92-16,-12 0-195 16,-10 0-217-16</inkml:trace>
  <inkml:trace contextRef="#ctx0" brushRef="#br0" timeOffset="56620.17">6525 15250 616 0,'0'0'966'0,"0"0"-721"15,0 0-82-15,0 0-9 16,0 0-55-16,0 0-45 16,0 0-37-16,71-170-1 15,-34 126-4-15,6-5 0 0,6-6 1 16,-2-3 2 0,-4 5-6-16,-8 1-8 15,-11 6 8-15,-5 15 1 16,-9 9-1-16,-6 9 2 0,-4 3-11 15,0 6 0-15,0 1-22 16,0 3-55-16,0 0-89 16,-14 0-180-16,-18 9 13 15,7 8-164-15,-1-7-493 0</inkml:trace>
  <inkml:trace contextRef="#ctx0" brushRef="#br0" timeOffset="56956.41">6618 14720 753 0,'0'0'252'0,"0"0"-151"15,0 0 62-15,0 0-32 16,0 0-82-16,0 0-17 16,0 0-1-16,64-50 1 15,-32 34-3-15,7-5-6 16,1 0 11-16,7-5-7 15,-1-4-8-15,0 2-7 16,-3-2-5-16,-8 8 2 16,-7 7 4-16,-13 5-4 0,-8 7 4 15,-7 3 3 1,0 0-16-16,0 0 0 0,0 7-23 16,0 23 13-16,0 16 10 15,-10 9 1-15,3 6 0 16,7 15-1-16,0-12-68 15,0-17-323-15</inkml:trace>
  <inkml:trace contextRef="#ctx0" brushRef="#br0" timeOffset="60678.97">17227 5676 1101 0,'0'0'251'16,"0"0"-66"-16,0 0 171 16,0 0-122-16,0 0-93 15,0 0-61-15,0 0-6 16,17-87-16-16,-17 84-27 0,0 3-19 15,0 0-12-15,0 0-18 16,0 3-18-16,0 26-4 16,0 5 27-16,0 12 12 15,8 2 1-15,2-3 3 16,5-2-3-16,6-13-6 16,8-6-16-16,2-11 1 15,9-10 20-15,3-3-5 16,0 0 5-16,3-16 1 15,-6-21 1-15,-8 0 6 16,-8-9-6-16,-9 1 8 16,-8 8-9-16,-4 8 0 15,-3 5 0-15,0 9-1 16,0 8 0-16,0 7-4 16,0 0 4-16,0 0-17 0,0 9-20 15,0 28 7-15,-10 13 20 16,-1 14 11-16,4 8-1 15,0 4 1-15,3 2-11 16,0 5 11-16,-2 0 1 16,-1-2-1-16,-8-1-10 15,-3-9-3-15,1-7-38 16,-4-8-15-16,-1-14 12 16,1-14 40-16,2-15-3 15,1-11-3-15,0-2 20 0,-4-2 23 16,3-33-7-1,0-11-10-15,4-8 4 0,9-3-10 16,6-2 1-16,0 4-1 16,0 0 7-16,3 5-7 15,22 4-7-15,11 0 1 16,6 6 0-16,6 5-18 16,2 2 6-16,21 2-79 15,-15 7-168-15,-13 6-264 16</inkml:trace>
  <inkml:trace contextRef="#ctx0" brushRef="#br0" timeOffset="60948.21">18074 5981 588 0,'0'0'819'0,"0"0"-629"16,0 0-119-16,0 0-37 16,0 0-9-16,0 0-22 15,213-22-2-15,-160 14-1 16,2-1 0-16,-14 2-65 0,-11 1-224 15</inkml:trace>
  <inkml:trace contextRef="#ctx0" brushRef="#br0" timeOffset="61118.14">18102 5723 1039 0,'0'0'299'0,"0"0"-205"0,0 0-80 16,0 0-12-16,0 0-2 16,235-7-24-16,-152 7-234 15,-12-6-637-15</inkml:trace>
  <inkml:trace contextRef="#ctx0" brushRef="#br0" timeOffset="61413.07">18980 5501 54 0,'0'0'1473'0,"0"0"-1136"16,0 0-176-16,0 0-59 0,0 0-102 15,0 0-2 1,0 0-17-16,0 91 19 15,0-31 0-15,0 11 6 16,0 4-5-16,0-2 0 0,0-2 5 16,0-7 1-16,0-5 0 15,0-11-5-15,0-11-1 16,0-7 6-16,0-14-7 16,0-16-208-16,0 0-157 15,0-19-259-15</inkml:trace>
  <inkml:trace contextRef="#ctx0" brushRef="#br0" timeOffset="61876.7">18980 5547 1111 0,'0'0'307'0,"0"0"-149"0,0 0-50 15,0 0-53-15,0 0-3 16,0 0-50-16,228-126 0 15,-185 126-4-15,-6 0-3 16,-17 0-16-16,-9 5-33 16,-11 13-19-16,0 5-34 15,-21 5 63-15,-22 1 18 16,-10 0 25-16,-2 1-2 16,2-5 2-16,7-3 2 15,11-9 5-15,13-7 3 16,11-3 4-16,11 2 29 15,0-5 24-15,0 0 5 16,6 0-24-16,24 0-27 0,5 0-19 16,8 0 9-1,0 0-10-15,-3 0-1 0,-2 2-12 16,-8 15 5 0,-5 5-3-16,-12 3-5 0,-5 5-5 15,-8 1-1-15,0 6 14 16,-11-7-1-16,-14-1 9 15,-7-2 0-15,-1-8 0 16,2-3 6-16,2-9 0 16,0-5 6-16,4-2-12 15,3 0-2-15,6 0-110 16,11-9-385-16</inkml:trace>
  <inkml:trace contextRef="#ctx0" brushRef="#br0" timeOffset="62217.36">19347 6006 925 0,'0'0'153'15,"0"0"-105"-15,0 0 0 16,0 0 0-16,0 0-8 15,0 0-27-15,0 0-4 0,22 184-3 16,6-168 4 0,5-10-9-16,-1-6 12 0,1 0-13 15,-5-6-3-15,0-20 3 16,-10-6 8-16,-11-3 31 16,-7-1 90-16,0 1 14 15,0 6 14-15,-28 3-69 16,-5 7-64-16,-9 10-24 15,-22 9-10-15,9 0-162 16,5 0-169-16</inkml:trace>
  <inkml:trace contextRef="#ctx0" brushRef="#br0" timeOffset="62654.13">19770 5787 1156 0,'0'0'581'0,"0"0"-464"15,0 0-89-15,0 0-28 16,0 0-19-16,0 0 19 16,257 0 2-16,-183 0-2 15,-6-3 0-15,-15 3-21 16,-13-3-18-16,-15 3-113 16,-22-6-52-16,-3-1-49 0,0-2-781 15</inkml:trace>
  <inkml:trace contextRef="#ctx0" brushRef="#br0" timeOffset="62892.19">19972 5550 1168 0,'0'0'301'0,"0"0"-46"16,0 0-74-16,0 0-154 15,0 0-27-15,0 0-39 16,0 0 33-16,-7 154 6 16,7-80 7-16,0 10-7 15,0-1 6-15,0 30-6 16,0-23-38-16,0-20-338 0</inkml:trace>
  <inkml:trace contextRef="#ctx0" brushRef="#br0" timeOffset="64041.79">20840 5778 738 0,'0'0'262'16,"0"0"-25"-16,0 0-54 16,0 0 17-16,0 0-26 0,0 0 10 15,0 0-21 1,0-121-36-16,0 111-34 0,0 3-5 15,0 3-36 1,0 4-22-16,0 0-14 0,0 0-16 16,0 0-1-16,0 4-35 15,0 26-12-15,0 14 38 16,0 13 10-16,0 11 1 16,0 3 0-16,0 0 0 15,8 0 0 1,-1-10 0-16,-1-3 0 0,-2-11-1 15,4-5-1-15,-5-10 0 16,-3-10 1-16,4-5 0 16,-4-7-17-16,0-7-13 15,3-3-20-15,-3 0 29 16,3 0 8-16,6-45-185 16,1 4-370-16,1-5-110 0</inkml:trace>
  <inkml:trace contextRef="#ctx0" brushRef="#br0" timeOffset="64511.58">20808 5704 386 0,'0'0'786'16,"0"0"-624"-16,0 0-88 15,0 0-17-15,0 0-19 16,196-77-11-16,-145 68-15 0,-4 6-12 16,-13 3 0-16,-9 0 0 15,-10 0-15 1,-15 0-4-16,0 3-17 0,0 15 11 16,-28 9 24-16,-12 1 1 15,-3-3 13-15,0 2 6 16,8-7-2-16,11-8 4 15,9-3-7-15,11-2-5 16,4-7 4-16,0 0-4 16,0 0-2-16,25 0-6 15,15 0 22-15,10 0 2 16,6 0-9-16,-6 0-15 16,-4 3 5-16,-10 8-6 15,-14 5-1-15,-12-1-9 0,-10 4 1 16,0 6-13-16,-13 2 16 15,-30-2 6-15,-10 2 2 16,-5-5 8-16,-4-3-3 16,9-6-6-16,4-11 0 15,6-2-1-15,-1 0-45 16,13 0-116-16,9-2-204 0</inkml:trace>
  <inkml:trace contextRef="#ctx0" brushRef="#br0" timeOffset="64834.95">21362 5985 1094 0,'0'0'399'16,"0"0"-223"-16,0 0 71 16,0 0-57-16,0 0-120 15,0 0-70-15,0 0-12 16,0 24-25-16,0 9 30 16,-4 8 7-16,1 1 0 15,3-1 5-15,0-1-5 16,0-9-7-16,0-1-55 15,10-17-162-15,12-7-66 0,-8-6-517 0</inkml:trace>
  <inkml:trace contextRef="#ctx0" brushRef="#br0" timeOffset="65166.61">21794 5592 527 0,'0'0'851'0,"0"0"-661"0,0 0-133 16,0 0-31-16,0 0-26 15,0 0 0-15,0 0 7 16,81 149-5-16,-54-103-2 16,-2 3 7-16,-1-7-6 15,-2-6 1-15,-5-12-1 16,-3 0-1-16,1-12 0 16,7-12-18-16,-9 0-175 0,-1 0-429 15</inkml:trace>
  <inkml:trace contextRef="#ctx0" brushRef="#br0" timeOffset="65387.75">21937 5577 712 0,'0'0'266'0,"0"0"-159"15,0 0-23-15,0 0-15 16,0 0-20-16,0 0-8 15,0 0-6-15,-211 198-22 16,183-139-5-16,3-8-7 16,4 2-1-16,9-10-81 15,9-18-439-15</inkml:trace>
  <inkml:trace contextRef="#ctx0" brushRef="#br0" timeOffset="68459.59">18180 7661 804 0,'0'0'373'16,"0"0"-261"-16,0 0-73 15,0 0-12-15,0 0 17 16,0 0-22-16,0 0-6 0,3-10 23 15,-31 10-22 1,-7 0-4-16,-8 0-13 0,-3 0 0 16,3 0 12-16,-1 13 3 15,8-1 15-15,11 9-11 16,12-2-9-16,1-1-10 16,12 6 0-16,0 2-1 15,0-5 2-15,19 1-1 16,9-1 1-16,8-8 9 15,4-4 6-15,-5 0 8 16,-4-6-8-16,-4 1-3 16,-14-4-6-16,-5 3-6 0,-4-3 6 15,-4 0 21-15,0 0 78 16,0 0-9 0,-15 0-30-16,-10 0-37 0,-7 3-24 15,-4 3-6-15,-1 8 0 16,3 2 1-16,0 3-1 15,3 0-2-15,9 7-8 16,4 0 2-16,5 2-3 16,10 6-1-16,3-6 0 15,0 2 11-15,3-5-10 16,25-4 11-16,9-3 0 16,4-9 15-16,10-6-6 15,2-3 4-15,-3 0 0 16,-7 0-7-16,-11-9-6 15,-3-12-66-15,-12 2-199 0,-9 4-250 16</inkml:trace>
  <inkml:trace contextRef="#ctx0" brushRef="#br0" timeOffset="68691.87">18619 8044 1172 0,'0'0'593'16,"0"0"-472"-16,0 0-27 16,0 0-18-16,0 0-61 15,0 0-15-15,0 0-1 0,139-20 0 16,-96 14-59-16,-7 0-221 15,-14-4-275-15</inkml:trace>
  <inkml:trace contextRef="#ctx0" brushRef="#br0" timeOffset="68874.89">18602 7777 1209 0,'0'0'530'0,"0"0"-401"15,0 0-15-15,0 0-57 0,0 0-57 16,0 0-1 0,182-9-12-16,-79 9-92 0,-14 0-262 15,-21-7-826-15</inkml:trace>
  <inkml:trace contextRef="#ctx0" brushRef="#br0" timeOffset="69567.17">19838 7587 795 0,'0'0'988'15,"0"0"-792"-15,0 0-108 16,0 0 6-16,0 0-64 16,0 0-30-16,0 0-25 15,0 58 23-15,-12-29-5 16,6 0 7-16,2-1 0 16,4-1 0-16,0-8-8 15,0-6 2-15,22-10-4 16,16-3 10-16,8 0 12 15,4-3-11-15,1-19 16 0,-9-8-2 16,-9-2-7-16,-12-4 12 16,-7 1 10-1,-6 1 7-15,-5 7 35 0,-3 5-1 16,0 7-29-16,0 8 4 16,0 2-31-16,0 5-15 15,0 0-9-15,0 5-13 16,-11 20-2-16,1 16 13 15,-5 14 10-15,5 10 1 16,-2 6-13-16,2 3 13 16,-1 3 1-16,-3 0-1 15,3-7 1-15,-2-5 0 16,-2-10 0-16,1-8 1 16,3-8-1-16,1-14 1 15,-2-6-2-15,6-12-2 0,2-7 2 16,-4 0 13-16,-2 0 17 15,-5-22-6-15,2-13-17 16,-2-10-6 0,5-4-1-16,2-2 0 15,8 3-1-15,0 2-14 0,0 5 2 16,11 10-8-16,14-2-13 16,0 11-42-16,7-2-63 15,14 2-175-15,-6 3-244 16,-4 6-752-16</inkml:trace>
  <inkml:trace contextRef="#ctx0" brushRef="#br0" timeOffset="69757.13">20305 7809 1337 0,'0'0'593'0,"0"0"-461"16,0 0 6-16,0 0-61 15,0 0-71-15,0 0-6 16,0 0 0-16,171-16-1 16,-117 16 0-16,-4 0-6 15,-4 0-16-15,-6 0-195 16,-15 0-256-16,-7 0-280 0</inkml:trace>
  <inkml:trace contextRef="#ctx0" brushRef="#br0" timeOffset="70127.23">21347 7484 1117 0,'0'0'696'0,"0"0"-606"16,0 0-79-16,0 0 1 0,0 0-2 16,-202 170 9-16,172-95 5 15,12 1-1-15,14 1 8 16,4-3-6-16,12-9-6 15,23-6-6-15,11-13-5 16,9-9 6-16,9-16 0 16,-1-10-14-16,5-11-17 15,12-17-205-15,-16-21-166 16,-17-7-411-16</inkml:trace>
  <inkml:trace contextRef="#ctx0" brushRef="#br0" timeOffset="70369.03">21637 7613 1003 0,'0'0'349'0,"0"0"-131"0,0 0 43 16,0 0-95-16,0 0-163 15,0 0-3-15,0 0-5 16,-7 97 5-16,7-30 15 16,0 4 18-16,3 3-3 15,7 0-10-15,2-7-7 16,-2-6-2-16,-2-13-10 15,2-6 5-15,5-13-6 16,7-17-39-16,-6-8-278 16,-1-4-180-16</inkml:trace>
  <inkml:trace contextRef="#ctx0" brushRef="#br0" timeOffset="70768.92">21711 7583 1347 0,'0'0'343'0,"0"0"-178"16,0 0-79-16,0 0-37 16,0 0-49-16,0 0-6 15,0 0 5-15,191-40-9 16,-163 59 1-16,-10-1-11 16,-11 9-40-16,-7-1-16 15,0-1 23-15,-12 1 15 16,-16-4 7-16,0-3 23 15,0-3 2-15,-2-5 6 16,13-5 1-16,6-6 0 0,7 3 10 16,4-3-6-16,0 0-5 15,0 0-24-15,0 4-25 16,19 1 30-16,2 2 18 16,4 3 1-16,-3-1 0 15,-4 6 0-15,-8 1 0 16,0 5-2-16,-5 1 1 15,-5-3 1-15,0-3 1 16,0-2 12-16,-9-1 3 16,-12-4 28-16,-7-3 11 15,-1 0-15-15,1 1-18 16,3-5-22-16,4-2-123 16,9 0-263-16</inkml:trace>
  <inkml:trace contextRef="#ctx0" brushRef="#br0" timeOffset="71067.59">21958 8191 834 0,'0'0'161'0,"0"0"-76"16,0 0 35-16,0 0-39 15,0 0-32-15,0 0-21 16,0 0-1-16,10 157-16 0,20-152 7 15,-2-5 1-15,3 0 0 16,-1-11 0-16,-8-11 38 16,-9-3 23-16,-10-2 162 15,-3-1-40-15,0-1-55 16,0-1-94-16,-13 2-31 16,-12 9-22-16,-5-2-31 15,-1 6-192-15,3 2-282 16,13 4-690-16</inkml:trace>
  <inkml:trace contextRef="#ctx0" brushRef="#br0" timeOffset="71259.3">22308 7925 1597 0,'0'0'335'0,"0"0"-261"0,0 0-11 15,0 0-13-15,0 0-32 16,228-52-12-16,-185 46-5 16,-10 3-1-16,-19-3-41 15,-8 0-214-15,-6-5-368 0</inkml:trace>
  <inkml:trace contextRef="#ctx0" brushRef="#br0" timeOffset="71491.11">22379 7674 681 0,'0'0'961'0,"0"0"-714"15,0 0-166-15,0 0-81 0,0 0-5 16,0 0 5-16,0 0 58 16,0 187-19-16,0-120-23 15,8 1 5-15,-1-8-5 16,-1-3-10-16,3-7 7 15,1-11-13-15,23-14-45 16,-5-16-302-16,3-9-391 0</inkml:trace>
  <inkml:trace contextRef="#ctx0" brushRef="#br0" timeOffset="72081.53">22858 7781 684 0,'0'0'1145'0,"0"0"-906"16,0 0-83-16,0 0-67 16,0 0-89-16,0 0-24 15,0 0 17-15,-4 98 7 16,4-39 0-16,0 2 1 16,0-4-1-16,0-5 1 15,0-10-1-15,0-11 0 16,0-7-29-16,0-11-91 15,0-13-19-15,0 0 139 16,0-21 16-16,0-23-3 16,0-14 5-16,0-13 27 15,0-6-6-15,-3 0-13 0,0 3 51 16,3 12-12 0,0 16-1-16,0 6-5 0,3 15-21 15,18 6-26-15,1 5-12 16,6 4-19-16,0 10-3 15,-3 0 1-15,0 0 12 16,-10 3-6-16,-4 21-16 16,-11 4-28-16,0 4-6 15,-5 4 10-15,-23-5 32 16,0 0 11-16,3-9-6 16,7-7 8-16,8-6 4 15,5-2-6-15,5-2-32 0,0-4-5 16,0-1-6-16,8 3 29 15,14 2 25-15,3 1 1 16,3 8 1 0,-3-2-1-16,0 6 0 0,-10 5-2 15,-5 0-4-15,-10-1 6 16,0 3 0-16,-4-1 1 16,-24-2 15-16,-5 1-2 15,1-4 2-15,1-2-5 16,6-8-11-16,7-9-161 15,11 0-103-15,7 0-366 0</inkml:trace>
  <inkml:trace contextRef="#ctx0" brushRef="#br0" timeOffset="72299.31">23136 7962 1202 0,'0'0'239'0,"0"0"-190"16,0 0-25-16,0 0 37 16,0 0 17-16,0 0-24 15,8 194-20-15,-1-162-14 16,3-2 1-16,5-12-21 0,3-5-76 16,-3-13-279-16</inkml:trace>
  <inkml:trace contextRef="#ctx0" brushRef="#br0" timeOffset="72575.61">23426 7604 963 0,'0'0'709'16,"0"0"-539"-16,0 0-99 15,0 0-10-15,0 0-61 0,0 0-29 16,0 0 29 0,82 38 1-16,-57-6 0 0,4 7 8 15,-8 2-9-15,-3 1 0 16,-4 0 6-16,0-7 0 16,1-3-6-1,2-12-11-15,1-7-214 0,-3-10-161 0</inkml:trace>
  <inkml:trace contextRef="#ctx0" brushRef="#br0" timeOffset="72785.28">23697 7462 1107 0,'0'0'368'0,"0"0"-261"15,0 0-77-15,0 0 20 0,0 0 44 16,-189 134-26-16,135-72-26 16,7-1-1-16,9-3-22 15,9-3-7-15,12-8-12 16,9-7-1-16,8-12-17 16,15-13-208-16,13-8-177 0</inkml:trace>
  <inkml:trace contextRef="#ctx0" brushRef="#br0" timeOffset="73057.16">24075 7285 1455 0,'0'0'385'0,"0"0"-277"16,0 0-98-16,0 0-10 16,0 0-29-16,0 0 29 15,0 0 1-15,65 206 11 16,-59-126-3-16,-6 10 2 16,0 7-2-16,-41 6 1 0,-32 10 4 15,-79 37-14 1,12-25-299-16,8-21-587 15</inkml:trace>
  <inkml:trace contextRef="#ctx0" brushRef="#br0" timeOffset="74058.7">16851 8371 1181 0,'0'0'490'16,"0"0"-401"-16,0 0-50 15,0 0 92-15,0 0-19 16,0 0-65-16,0 0-22 16,-3 4 31-16,28-4 12 15,29-22-7-15,21-11-45 16,24-10 0-16,16-1-4 15,-1 2 0-15,-13 1-5 16,-17 8 1-16,-22 8-7 16,-23 6 0-16,-17 9 7 15,-15 3-8-15,-7 7 9 16,0-2-9-16,0 2-19 0,-33 0-90 16,-34 0-235-16,6 0-62 15,3-8-349-15</inkml:trace>
  <inkml:trace contextRef="#ctx0" brushRef="#br0" timeOffset="74307.1">17287 7969 49 0,'0'0'1254'0,"0"0"-978"16,0 0-142-16,0 0 31 15,0 0-50-15,0 0-111 16,0 0-4-16,51-3-4 0,-1 3 4 15,10 0 1 1,-3 0 10-16,-4 0-10 16,-9 0-1-16,-16 17-13 15,-7 5 7-15,-9 3-2 0,-12 5-2 16,0 8 10-16,-25 4 14 16,-30 6 11-16,-13 7 3 15,-43 16-28 1,15-16-164-16,19-18-742 0</inkml:trace>
  <inkml:trace contextRef="#ctx0" brushRef="#br0" timeOffset="76353.59">18630 8080 709 0,'0'0'325'16,"0"0"-159"-16,0 0-52 15,0 0-15-15,0 0-6 16,0 0-51-16,0-7-42 16,15 4-16-16,10 3 16 15,13-7 6-15,5 0-5 16,7 0 9-16,-4-2-3 16,-6 2 2-16,-9 2-6 15,-4 1 7-15,-14-2-3 16,-9 3 1-16,-4-3 2 15,0 2-10-15,0-5-93 16,-4-12-36-16,-14 2-120 16,1 1-781-16</inkml:trace>
  <inkml:trace contextRef="#ctx0" brushRef="#br0" timeOffset="76614.21">18698 7697 1111 0,'0'0'318'0,"0"0"-214"16,0 0-19-16,0 0 44 16,0 0-43-16,0 0-66 15,0 0-19-15,40-16-1 16,1 9 11-16,17-6-11 15,10 0 0-15,0 0 0 0,-8 4-19 16,-20 9-152 0,-19 0-124-16,-21 0-593 0</inkml:trace>
  <inkml:trace contextRef="#ctx0" brushRef="#br0" timeOffset="77007.53">18327 8576 1272 0,'0'0'293'0,"0"0"-174"16,0 0-25-16,0 0-55 16,0 0-39-16,0 0-20 0,0 0 10 15,0 92 10-15,0-67 0 16,0 0-8-16,0-2 8 15,7-7 0-15,8-3 1 16,1-7 8-16,6-3 16 16,3-3-13-16,21-13-12 15,-6-15-37-15,-12-11-347 0</inkml:trace>
  <inkml:trace contextRef="#ctx0" brushRef="#br0" timeOffset="77261.03">18302 8246 980 0,'0'0'385'0,"0"0"-282"0,0 0-96 16,0 0-6 0,0 0-1-16,0 0 0 0,0 0 1 15,0 31 6-15,10-31 18 16,5 0 4-16,7 0 25 15,-6-2 84-15,-1-18-9 16,-5 5-24-16,-5 2-8 16,-5 4-18-16,0 2-21 15,0 7-58-15,-8 0-36 16,-14 7-264-16,1 11-82 0</inkml:trace>
  <inkml:trace contextRef="#ctx0" brushRef="#br0" timeOffset="77820.17">20398 8683 1007 0,'0'0'363'16,"0"0"-182"-16,0 0 28 15,0 0 2-15,0 0-97 0,0 0-77 16,0 0-37 0,-32-6 0-16,27 22-1 0,5 0-4 15,0 2 5-15,0 0 2 16,0-2-1-16,0-4-1 16,5-3 1-16,8-2 5 15,6-5 4-15,2-2-6 16,14 0-4-16,-5-12-155 15,-5-10-356-15</inkml:trace>
  <inkml:trace contextRef="#ctx0" brushRef="#br0" timeOffset="78091.42">20376 8348 1249 0,'0'0'389'0,"0"0"-271"15,0 0-64-15,0 0 32 16,0 0-50-16,0 0-36 16,0 0-8-16,0 0 8 15,0 0 0-15,0 0 7 16,0 0 19-16,3-6 25 16,4-1 34-16,1-2-10 15,-1-1 11-15,-4 5-33 16,-3 1-14-16,0 1-30 0,0 3-9 15,-3 0-26 1,-22 3-226-16,-3 10-263 0</inkml:trace>
  <inkml:trace contextRef="#ctx0" brushRef="#br0" timeOffset="81328.96">23797 7777 836 0,'0'0'270'0,"0"0"-61"16,0 0-18-16,0 0-12 16,0 0-35-16,0 0-43 15,0 0-15-15,0-9-17 0,0 9-38 16,0 0-31-16,0 0-5 15,0 2-23 1,0 21 18-16,8 2 9 0,-1 9 1 16,3-7-1-16,1 3 1 15,-1-1 0-15,2-7 1 16,-6-7-1-16,1-1 0 16,1-4 0-16,-4-4 1 15,-1-6 2-15,3 0-2 16,6 0 7-16,1-6-8 15,2-33-202-15,-5 4-148 16,-2-4-543-16</inkml:trace>
  <inkml:trace contextRef="#ctx0" brushRef="#br0" timeOffset="81586.27">23947 7512 889 0,'0'0'259'0,"0"0"7"15,0 0-110 1,0 0 4-16,0 0-36 0,0 0-27 16,0 0-9-16,0-14-3 15,0 14-20-15,0-4-33 16,0 4-26-16,0-3-6 0,0 0-6 16,0-1 6-1,4 4-1-15,-1-2 1 16,-3 2 6-16,0 0-2 15,0 0-4-15,0 0-50 0,-18 12-252 16,-7 4-47-16</inkml:trace>
  <inkml:trace contextRef="#ctx0" brushRef="#br0" timeOffset="82592.41">21426 9457 1470 0,'0'0'525'0,"0"0"-408"15,0 0 1-15,0 0-50 16,0 0-39-16,0 0-9 15,72-161-6-15,-38 111 22 16,3-9 9-16,6-8-4 0,0-6-32 16,-5-5-7-16,-2 5 15 15,-11 2-16-15,-10 12 5 16,-5 18 6-16,-10 9-5 16,3 13-6-16,-3 6 5 15,0 8-6-15,0 4-10 16,0 1-38-16,0 0-128 15,-13 19-178-15,-8 9 13 16,2-3-222-16</inkml:trace>
  <inkml:trace contextRef="#ctx0" brushRef="#br0" timeOffset="82973.88">21423 8896 380 0,'0'0'527'0,"0"0"-420"16,0 0-36-16,0 0 46 15,0 0-14-15,0 0 0 16,0 0 3-16,174-175 38 15,-153 150 11-15,-6-1-42 16,-5 11-7-16,-1 5-29 16,-6 3-26-16,0 3-6 0,1 4-44 15,-1 0-1 1,8 0-32-16,6 7-4 0,13 20 36 16,8 7 1-16,8 9 0 15,9 3-1-15,31 19-70 16,-18-13-292-16,-8-18-446 15</inkml:trace>
  <inkml:trace contextRef="#ctx0" brushRef="#br0" timeOffset="83646.03">22887 9499 1255 0,'0'0'395'0,"0"0"-198"0,0 0 2 16,0 0-31-16,0 0-78 16,0 0-45-16,0 0-28 15,14-93 3-15,4 54 8 16,0-2-12-16,4-10-8 16,-1-4-1-16,-4-4-4 15,1-2 3-15,0 1 4 16,-8 2-10-16,-2 3 6 15,-4 11-6-15,-1 11 0 16,0 11-5-16,-3 12-1 16,0 7-47-16,0 3-86 15,0 0-173-15,0 22-33 16,-6 7 21-16,-13 4-673 0</inkml:trace>
  <inkml:trace contextRef="#ctx0" brushRef="#br0" timeOffset="83968.02">22804 9133 861 0,'0'0'348'15,"0"0"-184"-15,0 0-86 16,0 0 20-16,0 0 40 15,0 0-59-15,0 0 19 0,179-197-3 16,-147 160-39 0,-4-3-7-16,2 2-19 0,-9 2 1 15,-7 12-8-15,1 1 2 16,-9 10 2-16,-3 6-26 16,1 3 5-16,4 4-6 15,-1 0-12-15,8 0-35 16,9 27 38-16,11 11 8 15,12 4-1-15,39 26 1 16,-12-15-91-16,-6-10-393 0</inkml:trace>
  <inkml:trace contextRef="#ctx0" brushRef="#br0" timeOffset="89863.35">19838 11225 160 0,'0'0'509'0,"0"0"-379"15,0 0 36-15,0 0 61 16,0 0 9-16,0 0 6 15,-15 6-5-15,15-6-28 16,0 0-66-16,0-13-76 16,0-10-42-16,15-8 3 15,1-12-13-15,9-7 6 0,0-11-3 16,5-10-2-16,-2-3-7 16,3 0-3-16,-6 3 0 15,-3 13-6-15,-4 17 8 16,-11 11 4-16,1 14-1 15,-8 7 0-15,0 6-2 16,0 3-9-16,0 0-9 16,3 3-22-16,1 30 4 15,-1 11 17-15,0 17 9 16,6 7 1-16,-6 6 1 16,3-4-1-16,3-2 1 0,-3-8 0 15,4-5 1 1,5-7 7-16,-5-13-9 0,5-5-1 15,-5-7-104-15,2-14-122 16,-6-3-169 0,-6-6-269-16</inkml:trace>
  <inkml:trace contextRef="#ctx0" brushRef="#br0" timeOffset="90358.88">19873 10990 1098 0,'0'0'252'15,"0"0"-170"-15,0 0-13 16,0 0-24-16,0 0-28 16,0 0 17-16,0 0 28 0,231-26 10 15,-173 19-33 1,-1 1-21-16,-11-3-8 0,-3-1-4 15,-11-2-2-15,-11-1-2 16,-3-1-2-16,-6-4 16 16,-2-1-9-16,-3 2 10 15,1-2-15-15,-5 5 33 16,-3 8 87-16,0 3-21 16,0 3-47-16,0 0-33 15,4 0-21-15,-4 7-24 16,0 25 10-16,0 9 8 0,0 11 6 15,0 6 0 1,3-1 1-16,5-5 10 0,-1-6-10 16,3-12 2-16,1-9-3 15,-1-11-2 1,2-7 2-16,-2-7 8 0,1 0 13 16,6-13 68-16,1-23-45 15,4-13-17-15,-1-8-14 16,-3-7-13-16,-4 3 0 15,1 6-102-15,-1 14-35 16,-7 11-82-16,0 18-54 16,-4 8-232-16</inkml:trace>
  <inkml:trace contextRef="#ctx0" brushRef="#br0" timeOffset="90992.35">20722 10973 550 0,'0'0'216'15,"0"0"-28"1,0 0-20-16,0 0 8 0,0 0-20 16,0 0-23-16,0 0 4 15,80 5-59-15,-42-23-39 16,2-3-14-16,-1-2-16 16,-10-3 0-16,-8 4-1 15,-14 3 16-15,-7 2-14 16,0 5-9-16,0 5 18 15,-10 3-19-15,-20 4-1 16,2 0-9-16,0 7-8 16,3 16 18-16,-3 6-2 0,6 5-9 15,4 6-4-15,6-1 9 16,6-1-3-16,6-4-1 16,0-7-7-16,3-5-16 15,30-12 14-15,2-7 19 16,11-3 10-16,1 0-1 15,-4-9-9-15,-3-14 10 16,-16-7-10-16,-2-1-7 16,-7-4-16-16,-2-1-15 15,-1 1 15-15,-2 3 23 16,1 9 7-16,-1 8 2 16,2 1 5-16,1 12-14 15,2 2 0-15,3 0-1 16,-1 0-15-16,4 26 16 15,-3 5-6-15,1 11 4 0,-9 2-6 16,-2 5 6-16,-8-4 1 16,0-6 0-16,0-7 0 15,0-6 1-15,-8-14 0 16,4-9 13-16,-2-3 23 16,2 0 98-16,-1-15-46 15,-1-17-57-15,6-10-21 16,0-7-10-16,0-2-19 15,11 6-13-15,14 7-37 0,7 6 19 16,7 13-74-16,11 9-35 16,-7 7-91-16,-8 3-151 15</inkml:trace>
  <inkml:trace contextRef="#ctx0" brushRef="#br0" timeOffset="91805.42">21612 10945 859 0,'0'0'208'0,"0"0"-43"16,0 0 3-16,0 0-46 16,0 0-17-16,0 0 18 0,0 0-44 15,0-74-5-15,0 74-33 16,0 0-41-16,-3 0-8 15,-19 9 7 1,0 18 1-16,1 5-3 0,3 2-7 16,8 3-5-16,1-3 2 15,9 0-3-15,0-6-6 16,0-10-3-16,30 0 0 16,2-13 19-16,11-5-1 15,0 0 5-15,3-2-9 16,-6-25-25-16,-8-4 34 15,-8-4-3-15,-9-1 5 16,-5 1 10-16,-6 5-4 0,-4 8 26 16,0 9-17-1,0 4 10-15,0 9-25 0,0 0-25 16,0 0-23 0,-4 22 20-16,-6 6 10 0,-1 5-57 15,7-4-13-15,4 1 14 16,0-12-59-16,10-5 15 15,23-6 82-15,7-7 36 16,-2 0 15 0,2-7 45-16,-8-15 48 15,-6-5-26-15,-9-4-6 0,-9 1 7 16,-5-1 39-16,-3 2-33 16,0 3-52-16,0 10-8 0,0 7-10 15,-11 6-19 1,-3 3-42-16,-1 0-21 15,-3 12 15-15,5 16 1 0,-2 12 19 16,8 8 5-16,4 6 8 16,3 4 5-1,0 6 3-15,0-2 6 0,0 2 0 16,-8-4-7-16,-2 1 8 16,-5-6 1-16,2-3-1 15,-2-11 0-15,0-5-1 16,8-14-8-16,1-12 9 15,-3-10 0-15,6 0 38 16,-4-3 180-16,4-29-132 16,0-10-58-16,3-10-28 0,0-2-15 15,0-4-74 1,28 0 19-16,15 6-10 16,7 5-50-16,36-8-111 0,-15 14-169 15,-3 2-249-15</inkml:trace>
  <inkml:trace contextRef="#ctx0" brushRef="#br0" timeOffset="92093.99">22412 11016 682 0,'0'0'241'0,"0"0"-141"15,0 0-5-15,0 0-2 16,0 0-26-16,0 0-40 15,0 0-4-15,146-100 73 16,-146 85 28-16,0 4 4 0,-7 1 18 16,-14 10-92-16,-11 0-51 15,-8 0-3 1,-6 16 0-16,0 17-1 0,9 5-6 16,9 2-5-16,16-3-7 15,12-3-30-15,12-10-10 16,38-8 47-16,18-10 11 15,52-6-11-15,-15-3-135 16,-16-19-356-16</inkml:trace>
  <inkml:trace contextRef="#ctx0" brushRef="#br0" timeOffset="92538.07">21630 10517 1058 0,'0'0'407'0,"0"0"-262"16,0 0 33-16,0 0 55 0,0 0-63 15,0 0-56 1,0 0-22-16,-3 0-3 0,3-3-25 16,6-18-37-1,16-12-22-15,3-12-4 0,6-13 0 16,6-7-1-16,-6-6 2 16,-3-9-2-16,-6-3 9 15,-11-7-9-15,-7 1 1 16,-4 5-1-16,0 10 0 15,-4 19 0-15,-10 14-5 16,0 11 4-16,3 12-9 16,1 8 9-16,6 4-33 15,-1 6-40-15,5 0-77 16,0 0-112-16,-6 9-82 0,3 14 12 16,-1-2-370-16</inkml:trace>
  <inkml:trace contextRef="#ctx0" brushRef="#br0" timeOffset="92978.97">21633 9749 643 0,'0'0'208'0,"0"0"-45"16,0 0 19-16,14-166-36 15,-6 120-67-15,-5 8 24 16,4 9-1-16,-4 6-12 16,-3 8-33-16,5 5-31 15,-5 4-21-15,3 6-5 16,-3 0-22-16,4 0-18 0,2 0 1 16,6 6 27-16,1 19 12 15,9 7 0-15,3 11-1 16,8 2-4-16,26 23 4 15,-4-14-95 1,-5-15-228 0</inkml:trace>
  <inkml:trace contextRef="#ctx0" brushRef="#br0" timeOffset="94118">23272 10981 430 0,'0'0'809'0,"0"0"-607"0,0 0-66 16,0 0 83-16,0 0-33 15,0 0-42-15,0 0-49 16,0-80-32-16,18 47-19 15,3-5-13-15,4-7-3 16,-3-11-7-16,3-3-6 16,-7-12 1-16,0-11-4 15,-5-10-5-15,-9-4-5 16,-4-2-2-16,0 2 0 16,-17 9 0-16,-13 11 0 15,-1 11 2-15,3 16-2 16,-1 15 2-16,0 11-1 15,4 14-1-15,-3 9-9 16,-1 0-48-16,0 13-66 0,4 18-90 16,18 21-107-1,4-11-53-15,3-5-250 0</inkml:trace>
  <inkml:trace contextRef="#ctx0" brushRef="#br0" timeOffset="94515.19">23126 10030 975 0,'0'0'227'16,"0"0"-116"-16,0 0-21 15,0 0-13-15,0 0 3 16,31-204-48-16,-19 150 15 16,-2-3-17-16,1 5 7 15,-4 7-8-15,0 10 22 16,1 9 49-16,-5 9-8 15,1 11-63-15,2 6-29 0,3 0-13 16,12 3-40-16,7 30 44 16,19 11 9-16,12 15 8 15,46 30-8-15,-13-11-79 16,-9-14-252-16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13T16:32:42.334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25400 8382 492 0,'0'0'381'15,"0"0"15"-15,194-201-187 16,-110 103-87-16,3-19-12 16,5-26 34-16,4-45-26 15,-3-58-50-15,-17-19-35 0,-29 15-11 16,-31 22 31 0,-16 74-46-16,0 34 43 0,0 28-11 15,-25 8-10-15,-9-5-5 16,-13-12-18-16,-2-4 0 15,-9 13 19-15,5 12 24 16,-5 10-27-16,5 10 2 16,0 8-12-16,-2 11-11 15,2 4 13-15,0 12-6 16,-5 11-8-16,-3 14 0 0,-17 14-4 16,-22 51-14-1,-44 59 6-15,-33 70 2 0,-20 65 2 16,26 24 7-1,52-9-5-15,66-36-7 16,46-62 6-16,7-37-1 16,22-44-2-16,34-21-6 15,24 0 14-15,59-1-8 0,71-7 10 16,72-40 0-16,21-26-15 16,-63 0-227-16,-69-24-382 0</inkml:trace>
  <inkml:trace contextRef="#ctx0" brushRef="#br0" timeOffset="998.63">27804 10091 1302 0,'0'0'295'16,"0"0"-237"-16,0 0-32 15,0 0 9-15,232 32 61 16,-140-32-31-16,13 0-39 0,4 0 20 16,14-4 30-16,1-17-19 15,2-8-10-15,-2-4-4 16,-13-5-2-16,-3-4 12 16,-16-14-13-16,-10-4 0 15,-11-11-12-15,-7-7 6 16,-17-5-11-16,-11-7 8 15,-23 4 0-15,-13-4-31 16,0 5 6-16,-34 5 27 16,-24 10-12-16,-10 10-14 15,-7 8 6-15,-11 17-7 16,-3 8-6-16,-7 15 0 16,-7 12-1-16,-5 0 1 0,-3 33-6 15,0 14 0 1,9 20 5-16,2 13-9 0,11 11 3 15,17 12 7 1,18 0-12-16,22 2 0 0,21-1 0 16,11-12 5-16,36-12-11 15,42-14 6-15,61-18 12 16,77-26 23-16,62-22-23 16,-31 0-119-16,-49-13-398 0</inkml:trace>
  <inkml:trace contextRef="#ctx0" brushRef="#br0" timeOffset="3672.88">27547 7448 314 0,'0'0'593'16,"0"0"-360"-16,0 0-76 16,0 0-1-16,0 0 37 15,0 0-46-15,-8-37-18 16,8 24 28-16,0-6-45 16,11-11-29-16,11-8 1 15,-1-4-32-15,7-10-18 16,1-1 3-16,4-8-4 15,-5-4-5-15,3-3-1 16,3 0-8-16,-6 1 1 16,0-1-14-16,0 4 1 15,2 4 0-15,-2-1-1 16,3 2 5-16,-1 6-11 16,-2 1 0-16,1 3 1 15,-1 4-1-15,-3 7 2 0,-4 5 4 16,-3 5 0-16,-3 3 4 15,3 5-10-15,-4 0 2 16,-3 5-1-16,3-1 0 16,0 3-1-16,0-3 1 15,4-1-1-15,-3 2-1 16,3 2-3-16,-1 0 4 16,-2 0 0-16,3 4-1 15,-5-2 0-15,2 5 1 16,0 0-5-16,-5 3 4 15,1-1 1-15,3 1-6 16,4 3 5-16,0 0-12 0,7 0 4 16,0 0 8-1,6 0-11-15,6 7 5 0,-1 5 1 16,2 2 0-16,5 2 6 16,-3 3 0-16,-5 0 3 15,1 0-2-15,-1 1-1 16,-2 3-6-16,-5-2 0 15,5 2 6-15,-4 3-1 16,2 2 0-16,2 5 1 16,2-1 0-16,1 0 0 15,3 4 1-15,-3-4 0 16,0 0-1-16,-1 2 1 16,-3 3-1-16,1-3 8 0,-2-1-8 15,-6-2 1-15,-3-1-1 16,-1 2 1-16,-3 0-1 15,-3 0 0 1,2 3 0-16,1 1 6 0,0-2-6 16,4 6-1-16,-4-2 0 15,4 1 2-15,-1-1 4 16,-1 5 2-16,2-6-7 16,-1 6 0-16,4-1-1 15,-3-1 1-15,-1 0 1 16,1 2 0-16,-1-1 0 15,-3-8 4-15,4 3-5 16,-1-6 0-16,-2-6 0 16,2 2 0-16,-4-8 0 0,1 0 0 15,-3 1 1-15,-2-7 0 16,-1-1-1 0,-2-5 0-16,-2 2 1 0,-5-6-1 15,-3 1 1-15,0-2-1 16,0 5-43-16,0 7-113 15,-3-2-182-15,-15-2-629 0</inkml:trace>
  <inkml:trace contextRef="#ctx0" brushRef="#br0" timeOffset="5443.04">21012 13224 565 0,'0'0'306'0,"0"0"68"15,0 0-248-15,0 0-49 0,0 0 92 16,0 0 15-16,-107-71-38 16,88 57-52-16,6-2 6 15,-5 1-16-15,6 2 3 16,-1 0 2-16,1 7-16 15,9-2-15-15,0 6-20 16,3 2-29-16,0 0-8 16,0 0-1-16,0 0-18 15,0 0-1-15,18 0 5 16,13 12 14-16,13 5 9 16,14 2 3-16,4 0 16 15,15 4-7-15,1-3-9 16,4 1-6-16,3-1-3 15,-2 3 3-15,-9-7 0 16,-3 2-6-16,-6-2 1 0,0-2 4 16,-9 2-4-1,5-3-1-15,1-1 0 0,-6 0 0 16,2 1 0-16,-5 1 0 16,5-4 1-16,-5 3 0 15,0-4-1-15,1 0 1 16,3 0 0-16,-4 3-1 15,1-3 1-15,-1 0-1 16,-3 2 0-16,0-5 0 16,-4 0 0-16,1 3 4 15,-1-2-4-15,-3-1 0 16,0 3 0-16,-6-1 0 0,-6 1 0 16,-3 1-1-1,-1 0 1-15,-2-4 0 0,-4 4-1 16,-1-5 1-1,6 2 0-15,-4-1 0 0,3-3-1 16,3 2-5-16,-3-4 4 16,-4 7 1-16,1-4 1 15,-1-2-1-15,-7 1 1 16,4 4-5-16,-3-4 4 16,-2-3 1-16,2 3-1 15,-5 1 1-15,5-1-1 16,0 0 0-16,-5-3 1 15,1 0-17-15,-1 3 16 0,-3-3 0 16,1 3-6 0,-5-3-2-16,1 0 8 0,-1 3 1 15,5-3-1-15,-4 0-12 16,-1 0 12-16,0 0-12 16,-3 0 4-16,0 0 8 15,0 0-28-15,0 0-3 16,0 0-9-16,0 0-21 15,-6 0-55-15,-24 4-230 16,2-4-601-16</inkml:trace>
  <inkml:trace contextRef="#ctx0" brushRef="#br0" timeOffset="11643.98">26686 9191 616 0,'0'0'974'0,"0"0"-783"16,0 0-173-16,0 0-18 15,0 0 0-15,0 0 27 16,67 55 47-16,-14 5 0 15,15 14-15-15,5 14-9 16,-1 8-16-16,-5 3-3 16,-4 0-4-16,-5-12-10 15,-11-14-11-15,-11-18-5 16,-11-15 8-16,-8-18-9 0,-6-9 0 16,-7-13-35-16,-4 0-55 15,0-22-14-15,0-24-253 16,0-4-527-16</inkml:trace>
  <inkml:trace contextRef="#ctx0" brushRef="#br0" timeOffset="11919.99">27383 9228 705 0,'0'0'575'0,"0"0"-452"16,0 0-94-16,0 0-21 16,0 0 26-16,0 0 16 15,0 0 36-15,-172 223-6 16,110-126 10-16,-1 12 2 0,-13 10-14 16,-2 2-19-16,-4 2-29 15,0-11-14-15,-4-6-10 16,-21 15-6-16,25-28-111 15,15-25-494-15</inkml:trace>
  <inkml:trace contextRef="#ctx0" brushRef="#br0" timeOffset="12966.66">24368 12221 1119 0,'0'0'867'15,"0"0"-721"-15,0 0-103 16,0 0 3-16,0 0 47 16,0 0-69-16,0 0-24 15,-21-3-22-15,42 40 22 16,7 18 23-16,5 4 23 16,2 5-15-16,2 0 9 15,-3-7-18-15,-4-2-8 16,-2-9-7-16,-3-5-4 15,-3-11-2-15,-1-5-1 16,-2-13-26-16,-9-1-53 16,1-11-85-16,-8 0-82 15,1-30-42-15,-1-4-353 0</inkml:trace>
  <inkml:trace contextRef="#ctx0" brushRef="#br0" timeOffset="13162.1">24711 12205 1077 0,'0'0'259'0,"0"0"-189"15,0 0-41-15,0 0 61 16,0 0 71-16,-154 196-41 16,73-96-45-16,-9 11-42 15,-6 9-21-15,-39 56-12 16,24-31-194-16,21-20-707 15</inkml:trace>
  <inkml:trace contextRef="#ctx0" brushRef="#br0" timeOffset="16386.96">19765 4763 1096 0,'0'0'268'15,"0"0"94"-15,0 0-193 16,0 0-57-16,0 0-4 15,0 0-52-15,0-20-23 16,0 20-33-16,0 0 9 16,0 0-7-16,0 0 6 15,0 0-8-15,0 0-1 16,0 0-18-16,0 0 10 0,0 0 3 16,0 6-16-1,0 8 7-15,5 6 4 0,15 4 11 16,6 6 1-1,-1 2 1-15,3-4 10 0,-6-4-4 16,-1-2-8-16,-2-7 1 16,-3-2 1-16,-4-5 8 15,-2-2 2-15,-2-3-12 16,-1-3 9-16,-4 0 8 16,0 0 11-16,5 0 37 15,2 0 10-15,12-12 31 16,13-21-41-16,19-16-46 15,14-16-5-15,10-10-7 0,12-12-7 16,2-4 1-16,4 8 0 16,-6 3 0-16,-11 12-1 15,-16 16 1-15,-16 15 7 16,-14 8-8-16,-15 8 1 16,-8 9 5-1,-7 6-5-15,1 0-1 0,1 2 0 16,-5 1 1-16,3 3-2 15,-3 0 1-15,0 0 0 16,3-3 0-16,-3 3 0 16,0 0 0-16,0 0 1 15,0 0-1-15,0 0 0 16,0 0 6-16,0 0-6 16,0 0-2-16,0 0 1 15,0 0 1-15,0 0 6 0,0 0-6 16,0 0 0-1,0 0 1-15,0 0-1 0,0 0 0 16,0 0 0-16,0 0 0 16,0 0-1-16,0 0 1 15,0 0-1-15,0 0-1 16,0 0-6-16,0 0 8 16,0 0-60-16,0 6-117 15,0 19-424-15,0-1-176 0</inkml:trace>
  <inkml:trace contextRef="#ctx0" brushRef="#br0" timeOffset="20963.11">10360 14374 1337 0,'0'0'505'0,"0"0"-238"16,0 0-196-16,0 0-49 15,-242 0 13-15,165 10 4 16,0 5-13-16,5 4 2 16,14 5 8-16,12-5 10 0,18-1-24 15,10 4-17 1,14 2-5-16,4 1-23 0,0 2-5 16,37 1 7-16,16-6 21 15,15-2 8-15,10-10 32 16,-2-10-15-16,-13 0 2 15,-12 0-26-15,-23 0 17 16,-13 0-5-16,-15 0 11 16,0 0 11-16,0 0-14 15,-21 9-12-15,-19 11 5 16,-10 10-14-16,-8 13 1 16,8 6-1-16,14-2-9 15,11-1 7-15,15-5-7 16,10-5-6-16,0-8 3 15,22-5-7-15,24-10 7 16,19-6 11-16,9-7-20 0,16 0-7 16,3-13-57-16,24-29-129 15,-24 4-281-15,-22-1-435 0</inkml:trace>
  <inkml:trace contextRef="#ctx0" brushRef="#br0" timeOffset="22106.58">11017 14193 1654 0,'0'0'297'16,"0"0"-144"-16,0 0 23 15,0 0-16-15,0 0-112 16,0 0-48-16,0 0-42 16,28 36 31-16,12 14 11 15,10 15 13-15,3 6-11 0,8 3 5 16,4-4-7-16,-6-5 6 15,-1-10-6-15,-5-18-3 16,-10-10-61-16,-6-14-112 16,-6-13-128-16,-9-9 12 15,-4-31-9-15,-11-1-226 0</inkml:trace>
  <inkml:trace contextRef="#ctx0" brushRef="#br0" timeOffset="22244.71">11493 14183 431 0,'0'0'867'15,"0"0"-716"-15,0 0-29 16,0 0 33-16,0 0-73 16,0 0-71-16,0 0 8 15,-201 172 3-15,151-66-9 16,1 16 1-16,1 6-13 0,-9 35-2 16,18-31-32-1,4-29-560-15</inkml:trace>
  <inkml:trace contextRef="#ctx0" brushRef="#br0" timeOffset="22829.11">10560 15317 1179 0,'0'0'937'16,"0"0"-791"-16,0 0-115 0,0 0-15 15,0 0-1 1,0 0-5-16,0 0-1 0,3 185 13 16,-31-77-22-16,-12-15-54 15,1-18-518-15</inkml:trace>
  <inkml:trace contextRef="#ctx0" brushRef="#br0" timeOffset="23617">9238 16153 907 0,'0'0'1296'0,"0"0"-1134"16,0 0-162-16,0 0-22 16,0 0-1-16,0 0 23 15,386-90 8-15,-83 36-8 16,55-10 18-16,3-3 25 0,-26 2-13 16,-45 10-11-16,-34 5-11 15,-52 8-1-15,-53 13 8 16,-52 5-14-16,-16 9 0 15,-2-4 0-15,5-8 0 16,-8 2 25-16,-13-7 15 16,-12-4 19-16,-7-8-2 15,-9-11-6-15,-9-12-7 16,-10-20-26-16,-11-23-12 16,-7-44-7-16,-7-1-46 15,-33-8-16-15,-13-4-17 16,-8 35 21-16,-20-3 28 15,-5 23 12-15,-14 23 7 0,-7 14 10 16,-11 18-9 0,-18 11 10-16,-49 11 0 0,-59 22-1 15,-62 13 1-15,-34 20-2 16,1 38-4-16,14 26-1 16,28 14 3-16,16 19 4 15,55-3 0-15,29 44 1 16,48 25 5-16,45 13-6 15,19 26 7-15,67-22-7 16,25-12 0-16,57-26 0 16,26-34 8-16,71-2-8 15,92-30 12-15,68-27-6 16,62-29-6-16,6-46 0 0,-122-45-49 16,-48-17-621-16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6-19T22:58:0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969 624,'2'0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8-27T17:08:00.4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27252 12506 0,'0'18'16,"0"-36"-16,0 53 0,0 1 15,-18-36-15,18 17 16,18-17 0,0-17 15,35-19-31,17-17 31,-35 18-31,18 17 16,-17 1-1,17 17 1,-53 35 0,-36 53-1,-17 53 1,-17-17 0,17 17-1,18-53 1,35-53-1,35 1 1,53-89 0,-17-18 15,34 18-31,-16-17 31,-54 52-31</inkml:trace>
  <inkml:trace contextRef="#ctx0" brushRef="#br0" timeOffset="785.53">28116 13106 0,'0'-36'0,"0"19"15,0-1 1,-17 18-16,17 18 47,17-1-31,-17 19-16,18-19 15,0 1 1,17-18-1,-35-18-15</inkml:trace>
  <inkml:trace contextRef="#ctx0" brushRef="#br0" timeOffset="966.95">28046 12718 0,'-18'0'0,"36"0"0,-36-18 16,1 18-16,-19-18 15,19 18 1,34 0 15,-34 0-15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8-27T17:08:10.3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26352 16581 0,'18'0'15,"-18"-18"1,0 0 0,0-52-1,-18 17 1,1 35-16,-36 1 15,-18-1 1,18 53 0,18-17-16,0 35 15,17 17 1,18-17 0,36-18-1,34-70 1,-35 0-1,18-18 1,-17 35 15,-36 36-31,35 35 16,-18 53 15,-17-18-15,18 0-1,35-35 1,0-106 0,18-35-1,-19-18 1,-52-53 0</inkml:trace>
  <inkml:trace contextRef="#ctx0" brushRef="#br0" timeOffset="1582.71">16122 11271 0,'18'-17'16,"-18"-19"-16,0 19 16,0-19-1,0-17 1,0-17-1,-18 35 1,-35 17 0,35 18-1,-70 35 1,18 36 0,52-1-1,18-52-15,18 17 16,17-35-1,18 0 1,0-17 0,-36-19-1,1 1 17,-18 17-17,35 36 1,1 35-1,16 35 1,-16 18 0,17 0-1,-18 17 1,-17-105 0,17-18-1,-17-71 1,17-34-1,-35 52-15,35-88 16,-35 88 0</inkml:trace>
  <inkml:trace contextRef="#ctx0" brushRef="#br0" timeOffset="5389.79">8837 7197 0,'-18'0'297,"18"17"-297,-17-17 312,34 0-218,1 0-78,17 0-16,-17-17 15,0 17-15,-1 0 0,54 0 16,88-53 0,-1 35-1,19 0 1,-54-17-1,18 18 1,-35-1 0,-35 18 15,-54 0-31,54-18 16,17 18-1,-53 0 1,-17 0-16,35 0 15,-18 0 1,0 0 0,-17 0-1</inkml:trace>
  <inkml:trace contextRef="#ctx0" brushRef="#br0" timeOffset="7510.76">6544 7937 0,'-18'0'47,"36"0"47,17 0-63,-17 0-15,0 0-16,52 0 16,36-17-1,35 17 1,0-18-1,-106 18 1,107 0-16,-54-35 16,53 35-1,-123 0 1,123-18 0,-106 18-1,35-17 1,-34 17-1,-1 0 1,-70 0 47,35 17-48</inkml:trace>
  <inkml:trace contextRef="#ctx0" brushRef="#br0" timeOffset="8261.39">5345 9155 0,'0'-18'31,"17"18"16,1 0-47,-1-35 16,54 35-16,70-18 15,-88 0-15,265-52 32,-19-1-32,-34 18 31,-177 53-31,159-70 16,71-1-1,-177 54 1,-53 17-1,-35-18 1,-35 18 0,-18-35 15,-18 35 0</inkml:trace>
  <inkml:trace contextRef="#ctx0" brushRef="#br0" timeOffset="21616.28">24888 3528 0,'0'17'31,"36"-17"-31,-36 36 47,17-36-32,-17 17 1,18 1 0,-18 0-16,18 35 15,35-18 17,-36 0-17,36-35 1,-35-35-16,52 0 15,54-71 1,52-71 0,-88 89-1,71-53 1,-88 70 0,-54 36-1,1 18 1,0 17-1,35 0 1,-36 17 0,1-17 15,-18 18-31</inkml:trace>
  <inkml:trace contextRef="#ctx0" brushRef="#br0" timeOffset="25299.97">16581 4251 0,'0'0'16,"-18"0"-1,0 0-15,-17 0 16,17 0 15,36 0-15,17 0-1,-17 0-15,17-35 16,36-36 0,-18 1-1,-53 52 1,0 0-16,0 1 16,-36-36-1,-17 70 1,-35 36-1,53-35-15,0 70 16,-36 106 0,89-70-1,35-19 1,53-69 0,-1-36-1,19-53 1,-107 18-1</inkml:trace>
  <inkml:trace contextRef="#ctx0" brushRef="#br0" timeOffset="25684.27">17039 4568 0,'0'-17'31,"-17"17"-15,17 17 0,0 1-16,0 35 31,0 0-15,52 0-1,-34-36 1,17-34-1</inkml:trace>
  <inkml:trace contextRef="#ctx0" brushRef="#br0" timeOffset="25872.4">16951 4163 0,'0'0'0,"-18"0"16,1 0-1,17 35 1,17-35 15,1 0-15</inkml:trace>
  <inkml:trace contextRef="#ctx0" brushRef="#br0" timeOffset="26484.21">15681 3792 0,'-18'-17'0,"-17"-1"16,17 18 0,18 18 15,0-1-16,53 36 1,-53-35-16,36 52 16,17-52-1,-36 0-15</inkml:trace>
  <inkml:trace contextRef="#ctx0" brushRef="#br0" timeOffset="26899.33">17180 3052 0,'18'0'15,"-18"17"17,0 1-32,0-1 15,0 54-15,0 17 32,18-70-32,-18 52 15,0-52-15</inkml:trace>
  <inkml:trace contextRef="#ctx0" brushRef="#br0" timeOffset="27215.83">17339 3016 0,'18'0'16,"-18"36"-1,0-19 1,17 1-1,-17 52 1,18-52-16,17 70 16,-17-88-16,-18 18 0</inkml:trace>
  <inkml:trace contextRef="#ctx0" brushRef="#br0" timeOffset="27800.38">15787 3722 0,'0'-18'15,"17"18"-15,-17-17 16,0 34 15,0 1-15,0 35 0,53-18-1,18 18 1,-53-53-1</inkml:trace>
  <inkml:trace contextRef="#ctx0" brushRef="#br0" timeOffset="28885.35">18239 3792 0,'0'-17'0,"17"17"0,-17-18 0,0-17 16,0 17-1,0 36 16,-17 35-31,-36 53 16,17 35 0,19-36-1,-36-34 17,35-53-32,-35-18 15</inkml:trace>
  <inkml:trace contextRef="#ctx0" brushRef="#br0" timeOffset="29067.14">17974 4057 0,'0'-18'0,"0"1"16,-18 17-1,18 17 1,18 71 0,17-17-1,36-36 1,35-35-1,-18-70 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13T16:33:30.81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16124 5460 62 0,'0'0'821'0,"0"0"-699"16,0 0-72-16,0 0 17 16,0 0-11-16,0 0 22 0,-26-3 9 15,26 1-46-15,0 2-29 16,0-4 9-16,18 1-2 15,15-3 13-15,17-1-10 16,14-2 26-16,14-5 10 16,8 1-14-16,0 1-21 15,-5 2-11-15,-13 0-11 16,-10 4 0-16,-16 3 0 16,-12 3-1-16,-17 0-6 15,-5 0-24-15,-8 0 11 16,0 0 19-16,0 0 4 15,-8 0 6-15,-9 0-2 16,-13 0-8-16,-4 0-32 0,-6 13-35 16,-3 0-36-16,-25 8-74 15,12-5-109-15,1 1-656 0</inkml:trace>
  <inkml:trace contextRef="#ctx0" brushRef="#br0" timeOffset="107.48">16124 5460 117 0</inkml:trace>
  <inkml:trace contextRef="#ctx0" brushRef="#br0" timeOffset="177.8">16124 5460 117 0,'-76'164'497'0,"122"-164"-305"0,25 0-43 0,27-9-46 0,11-7-11 15,11-4-31-15,26 4-61 16,-29 3-29-16,-31 0-482 0</inkml:trace>
  <inkml:trace contextRef="#ctx0" brushRef="#br0" timeOffset="5439">9599 10094 745 0,'0'0'555'0,"0"0"-385"0,0 0-43 16,0 0 65-16,0 0 4 15,0 0-79-15,-56-21-44 16,29 21-44-16,-1 0-19 15,-7 0-10-15,-4 14-1 16,-4 9-1-16,3 5-8 16,8 5 9-16,8-1-11 15,5 3-6-15,16 1 5 16,3-1-25-16,7 0-4 16,36-7 12-16,10 2 28 15,11-2 2-15,4-1 0 16,0-2 0-16,-10 0 0 0,-11 2-9 15,-16-4-8 1,-13 1 0-16,-18 0-15 0,0-1 32 16,-15-2 27-16,-31 0 7 15,-14-3-3-15,-13-2-13 16,-4-6-5-16,5-7-4 16,4-3-9-16,15 0-17 15,7-13-73-15,16-12-88 16,20-17-35-16,10 10-83 15,0-1-366-15</inkml:trace>
  <inkml:trace contextRef="#ctx0" brushRef="#br0" timeOffset="6317.58">7585 10427 637 0,'0'0'1128'0,"0"0"-915"16,0 0-150-16,0 0 34 16,0 0 18-16,0 0-72 15,0 0-43-15,-25 0-57 16,53 0 57-16,12 0 1 15,13-6 20-15,5 0 8 0,-5-3-9 16,-10 2-11-16,-6 4-9 16,-16 3 0-16,-11 0-2 15,-10 0-17-15,0 16 11 16,0 20 8-16,-28 14 14 16,-15 15-1-16,-4 2 0 15,1 4-12-15,3-9 1 16,15-9 3-16,6-8-5 15,7-16-1-15,12-9 0 16,3-10-12-16,0-10-8 16,7 0-22-16,32 0 43 15,14 0 8-15,12-19-7 0,3-2-1 16,-3 0-49-16,-4-2-85 16,-8 3-77-16,-13 4 33 15,-9 1 10-15,-13 2 61 16,-3 7 73-16,-11-1 34 15,-4 4 42-15,0 3 99 16,0 0 26-16,0 0-67 16,0 0-34-16,0 0-33 15,0 12-24-15,0 14 26 16,0 7 16-16,0-1-17 16,0-1-18-16,0-1-10 15,0-8-5-15,0-4-1 16,0-5 0-16,0-2-18 15,16-11-144-15,6-6-184 0,-1-21-691 16</inkml:trace>
  <inkml:trace contextRef="#ctx0" brushRef="#br0" timeOffset="6456.29">8209 10418 947 0,'0'0'742'0,"0"0"-578"16,0 0-57-16,0 0 22 15,0 0-56-15,0 0-73 16,0 0-116-16,-34-3-200 16,34 28-225-16</inkml:trace>
  <inkml:trace contextRef="#ctx0" brushRef="#br0" timeOffset="6791.4">8397 10695 1160 0,'0'0'590'16,"0"0"-453"-16,0 0-61 0,0 0 43 15,0 0-59 1,0 0-60-16,0 0 15 16,134-25-5-16,-70 4 7 0,1 6-9 15,-12-2 0-15,-13 8-2 16,-12 0-5-16,-13 1 6 16,-12 5-7-16,-3 0-23 15,0-4-51-15,-21-2-130 16,-14-3-95-16,2 2-198 0</inkml:trace>
  <inkml:trace contextRef="#ctx0" brushRef="#br0" timeOffset="7018.12">8610 10430 530 0,'0'0'745'0,"0"0"-594"0,0 0-112 16,0 0-23-16,0 0 10 15,0 0 28-15,0 0 6 16,86 63-14-16,-51-42-18 16,-7 6-15-16,-6 1-5 15,-4 2-1-15,-11-1-1 16,-7 5 13-16,0 8 10 16,-50 13-29-16,-3-8-149 15,0-10-341-15</inkml:trace>
  <inkml:trace contextRef="#ctx0" brushRef="#br0" timeOffset="7385.51">8653 10489 887 0,'0'0'356'0,"0"0"-224"15,0 0-13-15,0 0 71 16,0 0-57-16,0 0-106 16,0 0-27-16,-24 9-16 15,24 23 16-15,0 10-1 16,0 20-5-16,9-8-129 16,6-13-234-16</inkml:trace>
  <inkml:trace contextRef="#ctx0" brushRef="#br0" timeOffset="8567.95">22344 8776 1512 0,'0'0'515'15,"0"0"-466"-15,0 0-49 16,0 0-12-16,0 0 11 16,0 0 1-16,0 0-16 15,71 173 16-15,-34-156-15 0,1-7 15 16,-2-10-1-16,-4 0 2 15,-4-4 23-15,-10-22 25 16,-10 1-17-16,-8-4 5 16,0-1-19-16,-15 9 6 15,-18 1-1-15,-8 11 8 16,-5 4-20-16,-6 5-11 16,11 0-21-16,1 14-29 15,15 9-115-15,22 2-90 16,3-2-115-16,0-10-734 0</inkml:trace>
  <inkml:trace contextRef="#ctx0" brushRef="#br0" timeOffset="8964.7">23555 7892 1490 0,'0'0'375'0,"0"0"-254"15,0 0-48-15,0 0 7 0,0 0-49 16,0 0-25-1,0 0-6-15,-30-10-22 16,30 10 4-16,0 0-16 0,0 0-6 16,5 0 12-16,12 0 27 15,7 0 1-15,10 0 23 16,-3-9 7-16,-3-10-7 16,-6-1-8-16,-11 1 13 15,-11 3-7-15,0 4-20 16,0 6 19-16,-21 6-20 15,-7 0-94-15,-24 34-120 16,14 18-109-16,2 0-363 0</inkml:trace>
  <inkml:trace contextRef="#ctx0" brushRef="#br0" timeOffset="9383.4">22183 10578 1684 0,'0'0'358'0,"0"0"-277"16,0 0-81-16,0 0 0 16,0 0-19-16,0 0 0 15,0 0-8-15,-49 139 5 16,49-123-2-16,0-11-3 16,6-1 8-16,12-4 19 15,7-6 31-15,-3-26 19 16,-1-14-20-16,-11-7 4 15,-10-2-3-15,0 3-3 16,-10 6-26-16,-23 19 23 16,2 8-25-16,-6 12 0 15,3 7-67-15,-3 35-157 16,9 17-107-16,6-1-1170 0</inkml:trace>
  <inkml:trace contextRef="#ctx0" brushRef="#br0" timeOffset="9869.17">26368 12828 2034 0,'0'0'275'0,"0"0"-244"15,0 0-25-15,0 0-6 16,0 0 0-16,0 0-13 16,0 0-49-16,-35 76-12 0,53-76-8 15,17 0 82 1,14-5 10-16,1-27-8 0,-3-4 9 16,-8-8 6-16,-17 1 0 15,-19 2 22-15,-3 2 54 16,-10 5 7-16,-30 7-13 15,-16 8-44-15,-5 6-17 16,-7 13-15-16,3 0-11 16,12 0 0-16,14 22-38 15,25 17-115-15,14-3-154 16,0-10-280-16</inkml:trace>
  <inkml:trace contextRef="#ctx0" brushRef="#br0" timeOffset="10225.37">28181 12095 1497 0,'0'0'269'16,"0"0"-202"-16,0 0-20 15,0 0 101-15,0 0-82 16,0 0-60-16,-63 174-6 16,88-154-37-16,18-11 37 15,7-9 23-15,6 0-12 16,2-13-1-16,-5-19 2 16,-6-7 2-16,-14-2 68 15,-13-7 37-15,-15-4 25 16,-5-3-35-16,-9 4-45 15,-25 0-20-15,-9 6-23 16,-7 3-12-16,0 6-9 0,10 7-23 16,19-5-61-16,9 4-150 15,12 2-419-15</inkml:trace>
  <inkml:trace contextRef="#ctx0" brushRef="#br0" timeOffset="10563.67">29293 10926 1921 0,'0'0'322'0,"0"0"-245"16,0 0-59 0,0 0-18-16,0 0-13 0,0 0-3 15,0 0-6-15,-100 115-28 16,100-95-17-16,25-7-14 15,7-7 34-15,-1-6 47 16,2 0 11-16,-4-6 9 16,-5-19 6-16,-9-5 21 15,-8-2 74-15,-7-7-26 16,0 1-12-16,-28-4-34 16,-15-4-16-16,-10 5-2 15,-12 2-31-15,-3 1-15 16,-11-4-52-16,22 8-174 15,18 5-381-15</inkml:trace>
  <inkml:trace contextRef="#ctx0" brushRef="#br0" timeOffset="10872.17">29667 9826 1290 0,'0'0'499'0,"0"0"-418"16,0 0-57-16,0 0-18 16,0 0-5-16,0 0-1 15,0 0-6-15,-146 123-15 16,146-100-9-16,4-8 11 0,21-2 19 16,6-6 3-16,6-7 36 15,-1 0 14-15,-5 0 11 16,-6-20 18-16,-3-8 20 15,-7-9-3-15,-12 0-15 16,-3-6 11-16,0 6-61 16,-15-6-4-16,-16 9-30 15,-12 0-17-15,-22 3-131 16,12 12-172-16,7 0-176 16</inkml:trace>
  <inkml:trace contextRef="#ctx0" brushRef="#br0" timeOffset="11157.43">30065 9088 1397 0,'0'0'561'0,"0"0"-488"16,0 0-73-16,0 0-13 15,0 0-10-15,0 0 2 16,0 0-5-16,-58 203-20 15,76-168 21-15,22-10 15 0,9-12 10 16,4-10 28 0,5-3-3-16,-5-3 16 15,-9-25 36-15,-13-12 1 16,-16 1 12-16,-15-2-25 0,-3 2-44 16,-52 17-21-1,-84 22-55-15,11 0-217 0,-4 27-318 16</inkml:trace>
  <inkml:trace contextRef="#ctx0" brushRef="#br0" timeOffset="14720.11">7063 11937 1179 0,'0'0'127'0,"0"0"118"0,0 0-240 16,0 0 18-1,209 78-11-15,-2-61 90 16,96-17 9-16,50-14 6 0,11-46-44 15,-6-22 21 1,-45-1 15-16,-16-10-35 0,-19-3-39 16,-31-7-17-16,-58 9-5 15,-49 5 5-15,-47 6 3 16,0-37 8-16,6-56-12 16,-6-55-2-16,-18-20-14 15,-51 42-1-15,-24 61 0 16,-24 62 0-16,-41 12 15 15,-56-10-15-15,-83 11-10 16,-124 36-2-16,-79 37-11 16,-50 71 9-16,-29 48-23 0,23 23 22 15,-1 15-9-15,28 23 9 16,63 20 14 0,70 21-8-16,83 14 9 0,84-1 10 15,85-6-10-15,59-15 0 16,85-43-3-16,132-23-16 15,88-42-5-15,70-62 9 16,89-33 9-16,-23-56-32 16,-110-27-235-16,-70-11-747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6-19T22:58:0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1593 248,'2'0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8-27T17:08:52.9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10319 13212 0,'-18'-53'16,"0"53"-16,18-18 15,-35-17 1,70-18-16,18-35 16,36 52-1,34-17 1,-88 71-16</inkml:trace>
  <inkml:trace contextRef="#ctx0" brushRef="#br0" timeOffset="151.23">10513 13388 0,'-36'88'16,"72"-176"-16,-72 264 16,72-176-1,34-17 1,19-54-1,-72 53-15,36-34 16</inkml:trace>
  <inkml:trace contextRef="#ctx0" brushRef="#br0" timeOffset="516.54">10760 13123 0,'0'0'0,"-18"0"31,18 18-15,0 0-16,18 52 15,-1 18 1,19 1 0,-19-19-1,1-52 1,0-54-1,-18-34 1,0-36 0,35 71-16,-18 0 31,1-18-15,35 106-1,-18 17 1,18 18-1,-18-52 1</inkml:trace>
  <inkml:trace contextRef="#ctx0" brushRef="#br0" timeOffset="770.15">10566 13070 0,'-18'-17'0,"36"34"0,-71-34 0,35 17 15,18 17 1,0 19-16,18-19 16,-18 1-16,35 70 15,18 89 1,18-89-1,-1 0 1</inkml:trace>
  <inkml:trace contextRef="#ctx0" brushRef="#br0" timeOffset="1817.02">11254 13141 0,'17'0'0,"1"-18"0,0 1 15,17-36 1,-35 35 0,0-52 15,-35 52-15,35 0-16,-18-17 15,-17 70 1,-18 18-1,-18 88 1,71-52 0,35-1-1,1-71 1,34-34 0,-34-54-1,-1-52 1,-70-89 15,-1 106-31,19 36 16,17 105 15,17 71-15,54 52-1,17-52 1,18-17-1,0-72 1,-36-52 0,-52-89-1,-36 36 1,-52 53 0,34 35-1,-17 70 1,53 36-1,53-70 17,36-1-17,16-70 1,-69-18 0,17-36-1,-53 19 1,-18 52-1,18 71 1,18 71 0,17-1-1,0-17 1,0-35 0,-35-142 15,-70-52-16,17-36 1,0-18 15,53 160-31,18-71 16,52 35 0,-17 106-1,-35 35 1,-18-18-1,17 36 1,-17-88 0,18-54-1,17 1-15</inkml:trace>
  <inkml:trace contextRef="#ctx0" brushRef="#br0" timeOffset="2335.44">12100 12894 0,'36'0'15,"-36"-18"-15,17 18 16,1 18-1,-18-36 32,17-17-31,-34 0 0,17 17-16,-35 1 15,-1-1 1,19 36-1,17 70 1,17-18 0,36-17-1,-18-53 1,36-17 0,-53-19-1,-18-17 1,35 36-1,-17 17 17,-1 35-17,1 0 1,17-17 0,0-71-1,-17 0 1,17 0-1,-17 18 1,0 35 0,-1 53-1,36 88 1,-35-53 0</inkml:trace>
  <inkml:trace contextRef="#ctx0" brushRef="#br0" timeOffset="4066.4">26194 13300 0,'-18'17'16,"36"-34"-16,-54 34 0,36-34 31,18-1-31,17-17 16,1 17-1,-19 18-15,19-17 0,34-1 32,-52-17-17,-36 17 1,0 36-1,1 35 1,-18 52 0,35 36-1,35-35 1,-35-18 0,17-17-1,-69-36 16,16-35-31,-17 0 32,18 0-32,35-17 31,71-1-15,17-35-1,-35 18 1,35-36-1,-35 1 1,-35 52 0,-18-35-1,0 88 1,17 1 0,-17 34-1,35 18 1,-35-70 15,0-18-31,18-35 31,-18-18-15,0-18 0,18 54-1,35 17 1,-18 53-1,18 0 1,-36 17 0,54-70-1</inkml:trace>
  <inkml:trace contextRef="#ctx0" brushRef="#br0" timeOffset="4584.17">26970 13564 0,'0'-17'0,"0"-72"15,-18 1 1,-17 318-16,17-513 15,89 530-15,-177-476 16,71 300 0,35-1 15,35 1-15,0-54-1,18-34 1,-35-54-1,-18-35 1,-53-17 0,35 70-1,1 18-15,-1 35 16,36 70 0,-1 36-1,36 35 1,35-53-1,1-70 1,-1-36 0,-53-52 15,18-36-15,-53 35-1,-35 36 1,-1 53-1,19 52 1,34 18 0,19-52-1,87-36 1,-17-71 0</inkml:trace>
  <inkml:trace contextRef="#ctx0" brushRef="#br0" timeOffset="12099.33">4039 14605 0,'0'18'0,"-17"-18"31,34 0 16,-17 17-32,18-17 1,0 18-16,17-18 16,-18 35-16,19-17 15,34-1 1,-17-52-1,35-53 1,18-124 0,0 18 15,0 18-15,-36 88-1,-17 52 1,-17 1-1,-19 70 1,-17-17 0,36-18-1,-36 18-15,-36-18 32</inkml:trace>
  <inkml:trace contextRef="#ctx0" brushRef="#br0" timeOffset="23937.39">5539 15487 0,'0'-35'16,"0"17"-1,0 0-15,0-35 16,17 36-16,-17-1 16,18 1-16,35-54 15,53 18 16,-1 35-31,-16 18 16,-54 0 0,18 0-16,0 0 31,-124 53 0,-17-17-15,17 17-1,36-36-15,-53 54 16,0-18 0,35 0-1,35-18 1,71-53 15,35-70-15,36-18-1,17 36 1,-123 52-16,70 0 31,-53-17-31,18 70 16</inkml:trace>
  <inkml:trace contextRef="#ctx0" brushRef="#br0" timeOffset="33700.64">2663 11624 0,'0'18'0,"-17"-18"16,-1 0-1,18-18 32,0 0-31,35-35-1,54-35 1,34-18 0,-35 18-1,-52 35 1,17 36-16,-36-19 15,-17 54 1,-70 70 15,-1 18-15,53-53-16</inkml:trace>
  <inkml:trace contextRef="#ctx0" brushRef="#br0" timeOffset="33884">2663 11783 0,'0'0'15,"-17"17"-15,34 1 16,19-36 0,52-70-1,35-53 1,19 35 0,-37 0-1,-69 36 1</inkml:trace>
  <inkml:trace contextRef="#ctx0" brushRef="#br0" timeOffset="45818.14">21396 4674 0,'18'-17'16,"-18"-1"-16,0-35 15,0 35 1,0 1 0,0 34 15,0 1-31,0 35 16,0 123-1,0-140-15,0 122 16,0-122-16,17 175 15,1-70 1,17 1 0,-35-107-1,-35 0 1,17-70 0,-17 0-1,-18-36 1,18 36-1,35-1 1,0 72 15,0-19-15,35 54 0,18-36-1,0-17 1,-18-18-16,0 0 15,18-35 1,0-36 0,-53 36-1,0-1 1</inkml:trace>
  <inkml:trace contextRef="#ctx0" brushRef="#br0" timeOffset="56242.73">18556 14623 0</inkml:trace>
  <inkml:trace contextRef="#ctx0" brushRef="#br0" timeOffset="85664.29">16880 12153 0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13T16:34:10.81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19583 15539 704 0,'0'0'374'0,"0"0"-145"0,0 0 79 16,0 0-52-16,-57-24-70 16,54 20-25-16,3 4-37 15,0-3-32-15,0 3-74 16,32 0-18-16,69 0-19 15,84 0 19-15,112 0 31 16,65 0-3-16,33 0 12 16,-6 0-7-16,-33 0-8 15,-13 0-16-15,-22 0 3 16,-42 0-6-16,-72 0-6 16,-63 0-10-16,-63 0-14 15,-23 0-16-15,-17 0-9 0,-4 0 23 16,-12 0-6-16,-19 0 11 15,-6 0 5-15,0 0 10 16,-31 0 6-16,-16 0-31 16,-14 0-45-16,-45 12-105 15,13-2-208-15,4-4-263 0</inkml:trace>
  <inkml:trace contextRef="#ctx0" brushRef="#br0" timeOffset="422.51">19329 15925 1124 0,'0'0'277'0,"0"0"-193"16,0 0-69-16,0 0 56 0,0 0 29 15,191-44-24-15,-89 31-28 16,56-6-17-16,60 1 42 15,77 4 27-15,42-2-21 16,2 0-64-16,-24 5 27 16,-48 4-2-16,-60 4-10 15,-50 0-30-15,-49 3-5 16,-27 0-33-16,-5 0-52 16,-8 0-53-16,-8 0-18 15,-27 0 2-15,-27 0 28 16,-6-3-30-16,0 0-121 0</inkml:trace>
  <inkml:trace contextRef="#ctx0" brushRef="#br0" timeOffset="12015.57">23661 4387 550 0,'0'0'157'15,"0"0"-92"-15,0 0 95 16,0 0 15-16,-50 273-10 16,22-92-37-1,-12 40-26-15,5 10-46 0,2-39 40 16,5-50-34-16,13-53-38 15,2-11-3-15,1 2-8 16,3 2-7-16,-3-7 4 16,5-20-3-16,4-21-5 15,3-22 5-15,0-12-7 16,0-10 0-16,0-42-225 16,7-62-164-16,11 4 68 15,-8 7-289-15</inkml:trace>
  <inkml:trace contextRef="#ctx0" brushRef="#br0" timeOffset="12238.66">23383 5344 666 0,'0'0'403'0,"0"0"-130"16,0 0-91-16,0 0-144 0,0 0-38 15,0 0 0-15,0 0 7 16,-68 215 28-16,68-134-6 16,0-5-7-16,0-5 4 15,25-15 13-15,4-14-14 16,6-13-24-16,8-17 20 15,7-12 2-15,11-3 14 16,4-42-17-16,28-46-20 16,-16 8-168-16,-12 6-226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6-19T22:58:0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790 776,'31'-46,"-77"76,30 16,78-61,-31-46,-93 91,62 16,47-46,-16-46,-31 1,-47 60,1 31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8-27T17:10:40.1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14429 12100 0,'-36'36'63,"36"-72"-32,-17 36 31,17 36-62,17-36 63,19 0-47,-19 0-1,1 0-15,35-36 0,70 19 16,36-1 15,17 0-15,1-35-1,17 36 1,-88-1 0,35-17-1,-35 35 1,-53-18-1,35 1 1,-53-1 0,18 18-1,-35 0 1,-18-35 0,17 35-1,-34 35 16</inkml:trace>
  <inkml:trace contextRef="#ctx0" brushRef="#br0" timeOffset="916.17">14446 14570 0,'-17'35'16,"17"-17"-16,0-36 15,35-17 1,71-1 0,105-34-1,72-18 1,87-1-1,0 19 17,18 17-17,-335 18-15,177 17 16,17 0 0,-142 18-1,-16 0 1,-54-17-1,0 17 1,-35-35 0</inkml:trace>
  <inkml:trace contextRef="#ctx0" brushRef="#br0" timeOffset="2298.27">13123 12347 0,'-17'0'0,"34"0"0,-70 18 15,18 17 1,17-35 0,-17 0-1,70 0 17,-35-35-32,18 35 0,0-18 15,52 1 1,-34-1-1,34-17 17,-17 17-17,-35 0-15</inkml:trace>
  <inkml:trace contextRef="#ctx0" brushRef="#br0" timeOffset="2615.25">13423 12100 0,'0'0'0,"0"-17"0,0-1 16,0-35 0,0 18-1,53 17 1,-35-17 0,35 70-1,-36 0 1,-34 71-1,-19 35 17,19-123-32,-19 70 15,36-17 1,36-54 0,52-34-1,53-1 1,-106-17-16</inkml:trace>
  <inkml:trace contextRef="#ctx0" brushRef="#br0" timeOffset="3771.37">13476 14905 0,'0'-18'16,"0"1"-16,0-19 15,18-17 1,35-17 0,-53 52-16,88 18 15,-53 35 1,-17 54-1,-54 52 1,-16-18 0,-1-35-1,53-35 1,88-88 0,53-53-1,88-36 1,-17-34-1,-159 122 1</inkml:trace>
  <inkml:trace contextRef="#ctx0" brushRef="#br0" timeOffset="4448.21">12965 15311 0,'-18'17'0,"36"-34"0,-89 52 16,-17 18-1,70-53 1,71 0 0,53-71-1,53-17 1,-71 17 0</inkml:trace>
  <inkml:trace contextRef="#ctx0" brushRef="#br0" timeOffset="5056.96">13070 12241 0,'0'0'0,"36"-17"16,-36-19-16,0 19 16,0-18-1,0 52 1,17 54 15,-17-54-31,36 107 16,34 17-1,1-18 1</inkml:trace>
  <inkml:trace contextRef="#ctx0" brushRef="#br0" timeOffset="7549.07">15046 11430 0,'-35'0'0,"17"0"31,36 0 1,-18 18-32,35-1 15,18 36 1,17-35-1,1 17 17,-53 0-17,-18-70-15</inkml:trace>
  <inkml:trace contextRef="#ctx0" brushRef="#br0" timeOffset="7717.59">15222 11430 0,'0'18'0,"0"-36"0,-35 36 0,35-1 15,-18 1-15,-52 70 16,35-17 0,35-54-1</inkml:trace>
  <inkml:trace contextRef="#ctx0" brushRef="#br0" timeOffset="8065.36">15716 11130 0,'0'0'0,"0"-18"0,36 18 0,-36-17 15,17 17 1,1 17 15,-1 1-31,36 17 16,18 1-1,-36 17 1,18-53 0</inkml:trace>
  <inkml:trace contextRef="#ctx0" brushRef="#br0" timeOffset="8254.12">16034 11077 0,'-18'18'0,"-35"-1"16,36 1-16,-1-18 0,-70 71 15,17-1 1,54-34 15</inkml:trace>
  <inkml:trace contextRef="#ctx0" brushRef="#br0" timeOffset="8665.23">17039 10636 0,'0'0'0,"0"-35"15,53 35 1,-35 0 0,-18 35-1,17 1 1,36-19-1,-35 18 1,0-35 0</inkml:trace>
  <inkml:trace contextRef="#ctx0" brushRef="#br0" timeOffset="8799.76">17127 10583 0,'0'0'0,"-17"18"0,17 17 16,-36-17-16,-16 52 15,16-34-15</inkml:trace>
  <inkml:trace contextRef="#ctx0" brushRef="#br0" timeOffset="10032.04">15787 15346 0,'-18'-18'0,"1"-52"15,-19 52-15,19-35 16,17 35 0,17 18-1,-17 18-15,71 35 31,-54-53-31,36 35 16,18 1 0,-53-36-16</inkml:trace>
  <inkml:trace contextRef="#ctx0" brushRef="#br0" timeOffset="10182.54">15928 15169 0,'0'-17'0,"0"34"0,-35-52 0,-18 70 31,0 36-15,18 17 0,-1 18-1,36-88-15</inkml:trace>
  <inkml:trace contextRef="#ctx0" brushRef="#br0" timeOffset="10415.4">16510 15011 0,'35'0'16,"-70"0"-16,106-18 16,-54 18-16,18 0 15,1 18 1,17-18-1,35 0 1,-35-36 0,0 19-1</inkml:trace>
  <inkml:trace contextRef="#ctx0" brushRef="#br0" timeOffset="10532.81">16951 14870 0,'-18'0'15,"36"0"-15,-53 0 0,17 0 16,18 17-16,-123 54 0,34 17 15,-16 35 17,87-105-32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13T16:19:37.46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11527 4526 120 0,'0'0'320'16,"0"0"-138"-16,0 0-67 15,-228 207-29-15,168-142-23 16,5-7 5-16,12-14 20 15,9-5-37-15,9-16-29 16,7-6-4-16,6-11 3 16,9-3 8-16,-1 1 62 0,4-4-36 15,0 0-22-15,0 0-2 16,0 0-20-16,0-4-5 16,0-16-6-1,15-5 0-15,-2-7-16 0,6-7-38 16,-4 4 25-16,-2-4 1 15,-2 4-83-15,-4-1 37 16,0 2 55-16,1 8 19 16,-5 0 16-16,-3 10-3 15,4 6 52-15,-4 3 54 16,0 7-79-16,0 0-22 16,0 0-18-16,0 0-7 15,0 14-10-15,-7 15 4 16,-15 13 13-16,-6 5 17 15,-2 5 5-15,6-3-2 0,2-8-11 16,9-12-1-16,5-10-2 16,4-6-5-16,4-10 0 15,0-3-1-15,0 0 2 16,9 0-2-16,25 0 12 16,59-16-12-16,-7-6-36 15,-8-4-296-15</inkml:trace>
  <inkml:trace contextRef="#ctx0" brushRef="#br0" timeOffset="850.66">11141 4557 778 0,'0'0'392'16,"0"0"-243"-16,0 0-101 16,0 0-46-16,0 0-1 15,0 0 6-15,0 0-7 16,179 197-1-16,-129-110-5 16,-14-14-128-16</inkml:trace>
  <inkml:trace contextRef="#ctx0" brushRef="#br0" timeOffset="2594.04">2428 6187 844 0,'0'0'518'16,"0"0"-327"-16,0 0-77 15,0 0 55-15,0 0-15 16,0 0-81-16,0 0-40 16,-28 0-14-16,28 0-2 15,0 0-9-15,0 0-8 0,0 0-8 16,12 0-27-16,26-7 35 15,30-2 3-15,25-2 7 16,29-4-2-16,9-1 11 16,8 0-19-16,-13 3 0 15,-15 6 0-15,-26 0 0 16,-21 7 8-16,-24 0-8 16,-19 0-1-16,-11 0 0 15,-5 0-10-15,-5 0 11 16,0 0 6-16,0 0 4 15,0 0 5-15,0 0-5 16,0 0-1-16,0 0-3 16,0 0-6-16,0 0-17 15,0 0-36-15,0-6-100 16,-11 0-163-16,1-3-193 0</inkml:trace>
  <inkml:trace contextRef="#ctx0" brushRef="#br0" timeOffset="3009.78">3179 5949 753 0,'0'0'226'0,"0"0"-135"16,0 0 110-16,0 0-34 15,0 0-45-15,0 0-38 16,0 0-11-16,-18-4 0 16,18 4 10-16,0 0-21 15,0 0-27-15,0 0-35 0,3 0-10 16,30 0 1-16,10 0 9 16,10 0 9-16,5 0-3 15,-5 0-5-15,-7 0 5 16,-6 6-6-16,-15 2-1 15,-12 1-8-15,-4 1 2 16,-9 2-5-16,0 1 11 16,0-1 1-16,-22 4 10 15,-8 5 0-15,-8-3 10 0,-5 3-6 16,-3-3-14-16,3-2-7 16,0 0-117-16,-4-7-74 15,7 1-111 1,9-10-354-16</inkml:trace>
  <inkml:trace contextRef="#ctx0" brushRef="#br0" timeOffset="3113.15">3179 5949 795 0</inkml:trace>
  <inkml:trace contextRef="#ctx0" brushRef="#br0" timeOffset="3225.21">3179 5949 795 0,'25'-48'683'0,"-25"45"-485"0,0 3-43 0,0 0-61 0,0 0-94 0,0 16-19 16,0 19-5-16,0 19 18 0,0 17 6 16,0 15 6-1,-22 37-6-15,-6-21-239 0,-8-17-959 0</inkml:trace>
  <inkml:trace contextRef="#ctx0" brushRef="#br0" timeOffset="5738.79">8786 4201 932 0,'0'0'236'16,"0"0"-139"-16,0 0 24 15,0 0-32-15,0 0-19 16,0 0-47-16,0 0-6 15,0 0-5-15,-136-155 11 16,93 140-22-16,-7-4 0 0,-4-5 71 16,-3 2-52-1,-4 3 1-15,-4-1 33 0,2 1-24 16,-9 3 8-16,-6 3-14 16,-5 4-19-16,-2 2-4 15,-4 0 7-15,-4 0-7 16,0 3-1-16,4-4 3 15,-4 5-2-15,-3 3-1 16,2 0 1-16,6 0 0 16,-1 0 4-16,9 0-4 15,5 0-1-15,8 0 0 16,2 0 1-16,0 0 6 16,6 0 2-16,-3 0 5 15,1 0-8-15,-2 0 24 16,2 0-20-16,-4 0 0 0,6 0-8 15,-9 0-1-15,3 0 0 16,-3 0 0 0,0 6 1-16,0 3-2 15,7-2 1-15,2 0 0 0,1 0-1 16,5-3 0-16,-2 1 0 16,2 2-1-16,-8-1 1 15,1 1 0-15,-5-2 0 16,-3 2-6-16,4 2 6 15,7-2 0-15,3 0 1 16,4 0 0-16,12-1 0 16,2 1 1-16,4-4-1 15,-1 3 0-15,2 1-1 16,-3 2 0-16,0-3 0 16,-3 0 1-16,6 5 0 0,-9-1 0 15,0 3-1 1,2-1 0-16,-8 4 0 0,3-1-1 15,3 2 1-15,-3-1 0 16,8-3 1-16,2 3 0 16,8-7-1-16,0 5-9 15,7-2 8-15,1 1-6 16,6 0-14-16,4 2-1 16,4 6-10-16,-2-2 17 15,2 3 9-15,3 0-1 16,0 5 1-16,0-2 5 15,0 3 1-15,0 2-1 16,0 2-11-16,0 0 11 16,11 0-1-16,-1 4 2 0,2 2 0 15,-2 4 1-15,1 2 0 16,-1 2 0-16,5 1-1 16,3-1 0-16,-1 0-1 15,4-5-1-15,1 1-5 16,3-8 7-16,5 6-8 15,4-3 6-15,6 3 1 16,7 0 0-16,6 3 0 16,5-2 1-16,4-2-7 15,11 1 6-15,-1-5 0 16,-1 0 1-16,-3-3 0 0,-4-4 0 16,-7-1 1-1,-8 2 0-15,-9-8 1 0,-8 3-2 16,1-2 0-16,-5 0 0 15,0-3 0-15,5 4 1 16,-1-3-1-16,4-5 0 16,2 4 0-16,9-2 0 15,11-4-6-15,9-4 5 16,8 1-14-16,14-4 15 16,1 0 0-16,6 0 8 15,3 1-7-15,2-1-1 16,-1-1 7-16,-1-2-5 15,9-3-2-15,-1 0 0 16,0 0 6-16,3-8 5 16,5-5-10-16,-4 1 6 0,-4-1-7 15,4 4 0-15,-8 3-1 16,5 0 2-16,-6-5 11 16,0 4-11-1,-6 2 5-15,-7-2-6 0,-3 0-2 16,-11 1 2-16,-1-1 1 15,-6 2 0-15,0-2 0 16,-7-2 6-16,-1-1-5 0,-2 0 4 16,-8 0-6-1,-1 4 8-15,-2-4 2 0,-1 4-10 16,-6-1-1 0,0 4 0-16,-6 1 1 0,3-2-3 15,-6 4 2-15,2-3 1 16,-8 3 0-16,-3 0 0 15,-2-4 0-15,-5 4 0 16,0-2 1-16,-9-1 12 16,4-7 8-16,-2-4 42 15,2-5-6-15,5-9-18 16,0-8-11-16,-2-5-16 16,6-14-4-16,-9-4-7 15,-2-8 12-15,-5-8-13 16,0-1 0-16,-3-8 1 15,0-5-1-15,0-11 6 16,0-3 2-16,0 1-8 16,-24-2-8-16,-13 11-1 0,-16 13-20 15,-18 9-18-15,-33 18-45 16,-113 14-71 0,19 16-46-16,0 10-1034 0</inkml:trace>
  <inkml:trace contextRef="#ctx0" brushRef="#br0" timeOffset="23129.91">21637 2805 965 0,'0'0'394'0,"0"0"-179"16,0 0-32-16,0 0-3 16,0 0-41-16,0 0-41 15,-4-5-26-15,4 5-11 16,0-4-7-16,0 4 0 16,0 0-11-16,0-3-13 15,0 3-7-15,0-4-11 16,0 4-12-16,0-3-5 15,10-3-9-15,12 3 3 16,-1 3 0-16,8 0-2 16,4 0-5-16,-5 6-4 15,-7 24-6-15,-2 8 7 0,-16 10-27 16,-3 4-5-16,0 1 10 16,-25 3 21-16,-11-7 9 15,4-11-3-15,4-10-4 16,6-8 4-16,11-10 16 15,8-7-1-15,3-3 0 16,0 0 0-16,0-16-23 16,21-21-57-16,11-6 42 15,4-12 30-15,4-3 9 16,-2-4 0-16,2 6 1 16,-7 4 13-16,-8 9 3 15,-9 16 9-15,-8 7 19 16,-8 6 8-16,0 12-6 15,0 2-47-15,0 0-3 16,0 9-25-16,-18 27 10 0,-3 12 18 16,-4 9 0-1,3 7 0-15,7 1-8 0,12-4 7 16,3-6-5-16,0-7-7 16,28-9-4-16,55-11-72 15,-5-8-167-15,-2-18-365 16</inkml:trace>
  <inkml:trace contextRef="#ctx0" brushRef="#br0" timeOffset="23674.16">22672 2490 1213 0,'0'0'333'15,"0"0"-105"-15,0 0 30 16,0 0-68-16,0 0-45 15,0 0-56-15,0 0-89 16,0-86-25-16,0 132-35 16,0 24 43-16,0 30 17 15,0 48 0-15,3 42 0 16,16-8 2-16,-1-18 5 0,0-23-7 16,-1-38 1-1,1 7 1-15,3 1-2 0,-3-17 2 16,-3-19-2-16,-1-22-80 15,1-23-166-15,-5-17-235 16,-2-13 81-16</inkml:trace>
  <inkml:trace contextRef="#ctx0" brushRef="#br0" timeOffset="24204.89">23268 2761 1011 0,'0'0'514'0,"0"0"-451"0,0 0-63 16,0 0-11-16,0 0 11 15,0 0 7-15,0 0-6 16,68 148 0-16,-53-110 0 15,3-8-1-15,-4-12-5 16,4-2 5-16,0-12 2 16,-1-4 11-16,9 0 45 15,6-23 33-15,-1-11-17 16,2-15-24-16,-8-3-6 16,-3 0 31-16,-12 6-5 15,-2 3 18-15,-8 15 15 0,0 8-24 16,0 6-23-16,0 14-41 15,0 0-15 1,0 5-31-16,0 33-59 0,0 24 64 16,0 18 26-16,0 12 1 15,3 15 0-15,4-2 0 16,-4 1 0-16,-3-9-1 16,0-10-1-16,0-20-53 15,-10-12-16-15,-11-17 26 16,-4-19 35-16,-5-8 8 15,2-11-6-15,0 0 7 16,-4-33-35-16,-1-12-37 16,8-3-77-16,19-19-47 15,2 11-62-15,4 13-253 0</inkml:trace>
  <inkml:trace contextRef="#ctx0" brushRef="#br0" timeOffset="24636.01">20683 3831 487 0,'0'0'1174'0,"0"0"-929"15,0 0-93-15,0 0 13 16,0 0-74-16,0 0-91 16,268-22-18-16,47 6 18 15,81-3 9-15,51 1 0 16,-20 6 0-16,-59 3 3 15,-38 0-2-15,-42-1-9 16,-35-1-1-16,-28 2-36 16,-14-4-30-16,-42-3 65 0,-42 7 1 15,-34-1 8-15,-32 1 3 16,-11 2-10-16,-4-2 10 16,-9 2-8-16,-16-6-3 15,-14 0-158-15,-7 0-547 0</inkml:trace>
  <inkml:trace contextRef="#ctx0" brushRef="#br0" timeOffset="25254.01">20873 2318 901 0,'0'0'413'0,"0"0"-237"15,0 0 1-15,0 0 60 16,0 0-35-16,0 0-147 16,0 0-55-16,292-35-38 15,44-1 38-15,90-9 28 16,41 1-6-16,-28 8-15 16,-82 13 12-16,-57 7-17 15,-83 4-1-15,-66 6-1 0,-55-1 0 16,-28-4-17-16,-3 1 8 15,-1-2-13-15,-7-3 7 16,-18-1 8-16,-14 3 7 16,-10 3 6-1,-2-1 0-15,-6 2-6 0,5 6-1 16,2 0-5-16,3 3-31 16,13 0-149-16,8 12-68 15,-5 14-18-15,-8-6-226 0</inkml:trace>
  <inkml:trace contextRef="#ctx0" brushRef="#br0" timeOffset="25726.48">20890 2115 1196 0,'0'0'245'0,"0"0"-245"15,0 0-15-15,0 0-7 16,46 299 12-16,-41-41 10 15,-5 72 62-15,-30 69 5 16,-48 47 62-16,-21 18-53 16,-9-5-31-16,12-39-36 0,25-66-9 15,31-71-130 1,29-61-128-16,11-81-15 0,0-51-233 16</inkml:trace>
  <inkml:trace contextRef="#ctx0" brushRef="#br0" timeOffset="26422.23">24118 2158 1156 0,'0'0'337'0,"0"0"-172"16,0 0-8-1,0 0 3-15,0 0-88 16,0 0-72-16,0 0-59 16,43 122 21-16,-15 88 19 0,-9 135 19 15,-19 86 6-15,-19 44 2 16,-40 17 8 0,-6-72 1-16,25-44-6 0,27-57-1 15,13-68-10-15,17-45-20 16,12-69-231-16,-4-43-262 15</inkml:trace>
  <inkml:trace contextRef="#ctx0" brushRef="#br0" timeOffset="27488.75">27275 5019 1659 0,'0'0'346'0,"0"0"-249"0,0 0-59 15,0 0 43-15,0 0-36 16,0 0-20-16,0 0-16 16,10-156-9-16,5 140 24 15,0 6-24-15,2 2-6 16,1 7 5-16,7 1-15 15,3 0-1-15,5 19 17 16,-2 12 0-16,-1 15-1 16,-10 6-7-16,-2 5 7 15,-6 4 0-15,-9 1-5 16,-3-5 6-16,0-13 0 16,0-8 0-16,0-13-1 15,0-11 1-15,0-12 10 0,0 0 18 16,0 0 40-1,0-19 18-15,0-20-63 0,0-11-16 16,0-12-7-16,4-5-11 16,20-5-8-16,5 5-6 15,7 9-8-15,-1 18 18 16,1 15-14-16,4 24 5 16,-5 1-6-16,1 26 10 15,-4 20 6-15,-11 16 8 16,-3 9 0-16,-11-1 5 15,-7-2 1-15,0-6 0 16,0-16-11-16,0-6-26 16,-3-15-21-16,-4-8-71 15,1-17-67-15,1 0-33 0,5-13-279 0</inkml:trace>
  <inkml:trace contextRef="#ctx0" brushRef="#br0" timeOffset="27769.91">28274 4988 952 0,'0'0'363'16,"0"0"-156"-16,0 0-35 16,0 0-109-16,0 0-57 15,0 0-5-15,0 0 17 16,-84 115 2-16,59-69-7 16,7-5-11-16,11-2 4 0,7-11-6 15,0-6-4 1,13-10 4-16,20-10 13 0,9-2 18 15,9-2 2-15,5-32-5 16,-6-3-9-16,-10-12-3 16,-12 0 5-16,-16 5 24 15,-12 1 18-15,0 6-8 16,-25 7-30 0,-15 11-25-16,-6 7-2 0,-1 12-76 15,4 0-127-15,22 0-56 16,11 21-118-16,10-3-161 0</inkml:trace>
  <inkml:trace contextRef="#ctx0" brushRef="#br0" timeOffset="28122.19">28653 5005 892 0,'0'0'488'0,"0"0"-402"0,0 0-86 15,0 0 0-15,0 0-3 16,0 0 3-16,0 0 17 15,0 175 4-15,0-132-4 16,0-9 3-16,0-4-7 16,0-11-5-16,0-9 0 15,0-10 3-15,0 0 127 16,7 0 130-16,5-29-98 16,1-10-129-16,8-10-27 15,9-5-14-15,2 6-20 16,8 7-18-16,-2 11-24 15,1 11 31-15,4 17-7 16,-3 2 26-16,-5 0 1 16,-5 21 5-16,-5 12 0 0,-12 5 4 15,-10 7-8-15,-3-4 4 16,0 5-80-16,0-5-129 16,0-8-99-16,-3-14-384 15</inkml:trace>
  <inkml:trace contextRef="#ctx0" brushRef="#br0" timeOffset="28287.31">29265 5145 1211 0,'0'0'697'0,"0"0"-542"16,0 0-69 0,0 0-14-16,0 0-59 0,0 0-13 15,198-42 0-15,-130 39-12 16,12-9-89-16,-20 2-200 15,-17-3-308-15</inkml:trace>
  <inkml:trace contextRef="#ctx0" brushRef="#br0" timeOffset="28669.59">29778 4397 1326 0,'0'0'529'0,"0"0"-458"16,0 0-71-1,0 0-30-15,0 0 11 0,0 0 19 16,0 241 41-16,0-139 14 16,0 8 0-16,-3-8-27 15,3-7-13-15,0-14-8 16,0-12 0-16,18-18-7 16,17-20-9-16,8-10-20 15,7-21-80-15,8 0-53 16,-2-21-9-16,-1-20 97 15,-9-14 59-15,-8 0 15 16,-5 2 33-16,-11 7 53 16,-9 15 80-16,-5 15 36 15,-8 5-17-15,0 11-106 16,0 0-79-16,0 0-26 16,0 21-4-16,0 13 29 0,0 5 1 15,0 6 6-15,0-3-4 16,0-8-2-16,17-4-25 15,26-17-115-15,-7-6-186 16,-1-7-368-16</inkml:trace>
  <inkml:trace contextRef="#ctx0" brushRef="#br0" timeOffset="28929.98">30328 4632 1227 0,'0'0'351'0,"0"0"-215"15,0 0-8-15,0 0-41 16,0 0-76-16,0 0-11 16,0 0-47-16,-10 3 25 0,10 9 9 15,13-3 0-15,9-2 13 16,0-7 9-16,6 0-8 16,-3 0 37-16,-7-10-14 15,-3-11 4-15,-12 1-12 16,-3 5-16-16,0 1-8 15,-15 10 6-15,-31 4-198 16,8 13-58-16,1 10-103 0</inkml:trace>
  <inkml:trace contextRef="#ctx0" brushRef="#br0" timeOffset="29289.77">30656 4943 1083 0,'0'0'263'0,"0"0"-200"16,0 0-33-16,0 0 63 15,0 0-10-15,0 176-42 16,0-139-21-16,0-7-8 16,0-7-3-16,5-9 1 15,-5-8-10-15,3-6 17 16,-3 0 116-16,4-6 88 15,-1-27-89-15,0-8-101 16,9-8-31-16,-2-3-42 0,5 9-24 16,1 3 17-16,3 18 23 15,-1 13 2-15,0 9-18 16,4 0 7-16,-1 5 13 16,4 24-3-16,-4 4 19 15,-4 5 5-15,-5 1 1 16,-2-2-12-16,-2 0-58 15,2-3-60-15,-2-7-71 16,-1-14-364-16</inkml:trace>
  <inkml:trace contextRef="#ctx0" brushRef="#br0" timeOffset="30256.46">31113 5145 1122 0,'0'0'411'0,"0"0"-250"0,0 0-43 16,0 0-34-16,0 0-74 16,0 0-10-16,191-67-7 15,-145 45-39-15,-8-5-154 16,-8 5 29-16,-13-6 94 16,-9 1 33-16,-8 5 44 15,0 3 23-15,-25 8 1 16,-11 11 0-16,-7 0-16 15,-4 5-8-15,-3 20 1 0,4 10-1 16,6 1-1 0,9-2-1-16,13 3-4 15,8-3-4-15,10-4 10 0,0-4-6 16,20-5 6 0,19-5 6-16,19-2 23 0,10-11 10 15,10-3-1-15,0 0-9 16,1-3-9-16,-11-24 6 15,-11-3 12-15,-14-4 10 16,-10 0 11-16,-12 5 15 16,-11 3 32-16,-10 12 0 15,0 6-35-15,-6 8-35 16,-27 0-36-16,-14 3-12 16,-9 22-1-16,-2 8-52 0,8 1-135 15,10 2 3 1,19-7 46-16,11-3 72 15,10-14 34-15,0-1 10 0,7-8 6 16,22-3 29-16,6 0 38 16,5 0 24-16,3-19 30 15,-5-2 5-15,-1-4 56 16,-6 7-55-16,-6 0-39 16,-7 6-17-16,-3 8-42 15,-5 4-11-15,5 0-38 16,0 0 24-16,5 16 8 15,1 4 10-15,6 0 7 16,4-5 0-16,4-6 1 16,5-9 1-16,6 0 15 0,0 0-1 15,4-15 0 1,-3-14 0-16,-8-7-3 16,-11 2 11-16,-6-9-13 0,-10-1 19 15,-12-4-8-15,0 2-21 16,0 5-1-16,-25 8-61 15,-5 14-13-15,-2 16-39 16,4 3-57-16,0 9-38 16,10 24 22-16,6-1 68 15,12 4 73-15,0-4 19 16,0-7 10-16,4 1 16 16,14 0 45-16,3-1 1 15,1 1 13-15,-4 3 5 0,0 5 1 16,-4 3-11-1,-3 2-21-15,-4-5-18 16,-7 1-5-16,3-8 3 16,-3-8 30-16,8-10 107 15,-1-9 40-15,15 0-10 0,12-6 3 16,21-29 3-16,16-16-103 16,50-49-83-16,-13 6-50 15,-12 1-466-15</inkml:trace>
  <inkml:trace contextRef="#ctx0" brushRef="#br0" timeOffset="30749.95">26664 4579 1362 0,'0'0'629'0,"0"0"-537"15,0 0-52-15,0 0 22 16,0 0-62-16,0 0-1 15,0 0-16-15,0 49 14 16,0-17 3-16,8 4 0 0,9-8 0 16,8-3-1-1,11-4-17-15,14-12 9 0,8-9-70 16,16-13-215-16,-12-22-79 16,-16-6-209-16</inkml:trace>
  <inkml:trace contextRef="#ctx0" brushRef="#br0" timeOffset="30870.46">27081 4475 405 0,'0'0'928'16,"0"0"-614"-16,0 0-256 0,0 0-58 16,0 0-36-16,0 0 27 15,0 0 9-15,0 123 0 16,83-74-2-16,3-13-75 16,7-13-583-16</inkml:trace>
  <inkml:trace contextRef="#ctx0" brushRef="#br0" timeOffset="31402.14">32535 3783 1751 0,'0'0'396'0,"0"0"-266"16,0 0-55-16,0 0-44 16,0 0-31-16,0 0-34 15,0 0 3-15,0 48 26 16,0-9 5-16,0 2 6 16,0 5-3-16,0-7-3 15,-7-8-18-15,0-3-113 16,-4-7-150-16,-3-8-51 15,6-10-277-15</inkml:trace>
  <inkml:trace contextRef="#ctx0" brushRef="#br0" timeOffset="31584.83">32810 3854 1145 0,'0'0'179'0,"0"0"-152"0,0 0-12 0,0 0 37 16,0 0-4-16,-4 231-13 16,-14-122-18-16,1-16-17 15,2-16-466-15</inkml:trace>
  <inkml:trace contextRef="#ctx0" brushRef="#br0" timeOffset="32120.97">27146 6385 1467 0,'0'0'640'0,"0"0"-522"16,0 0-78-16,0 0 33 15,0 0-41-15,0 0-32 16,461-77-7-16,-29 65 7 15,78 2 8-15,20 1-7 16,-56 5 0-16,-85-2 0 16,-46-1-1-16,-86-2-43 15,-78-1-37-15,-68 3-26 0,-37 1-50 16,-12-1 5-16,-13-5 2 16,-24-7 23-16,-25 2-179 15,0-2-914-15</inkml:trace>
  <inkml:trace contextRef="#ctx0" brushRef="#br0" timeOffset="33355.94">22773 3908 679 0,'0'0'195'0,"0"0"-135"15,0 0 5-15,0 0 92 16,0 0-91-16,0 0 18 16,93-164 5-16,-90 146-23 15,-3 2 77-15,0 5 46 0,0 8-58 16,0 3-58 0,0 0-73-16,0 7-18 15,-11 37-59-15,-14 58 55 16,-22 89 10-16,-6 92 12 0,-5 38 0 15,15 0 11 1,23-44-11-16,20-91 0 0,0-45 0 16,0-40-9-16,4-18 9 15,17 26-19-15,-4-15-243 16,-6-23-506-16</inkml:trace>
  <inkml:trace contextRef="#ctx0" brushRef="#br0" timeOffset="37358.29">24565 6376 1064 0,'0'0'488'16,"0"0"-382"-16,0 0-85 0,0 0-14 15,272-87 3 1,-154 46-3-16,-4 2-6 15,-8 1 0-15,-13 3 5 16,-25 6-4-16,-22 5 5 0,-25 9-1 16,-12 5-6-16,-9 1-15 15,0 2-119-15,-30 1-33 16,-23 1-98-16,10 5-1 16,0 0-484-16</inkml:trace>
  <inkml:trace contextRef="#ctx0" brushRef="#br0" timeOffset="37601.48">25125 6015 848 0,'0'0'377'16,"0"0"-177"-16,0 0-31 0,0 0-6 15,0 0-58 1,0 0-56-16,0 0-49 0,0-18-11 16,22 11-24-16,9 4 9 15,17 1 5-15,5 2 2 16,0 0 13-16,2 0-18 15,-9 18-1-15,-14 8-6 16,-11 3 5-16,-14-1-21 16,-7 6 25-16,-3-6 6 15,-44 1 6-15,-17 3 10 16,-36 0 0-16,11-6-170 16,18-13-1038-16</inkml:trace>
  <inkml:trace contextRef="#ctx0" brushRef="#br0" timeOffset="38408.18">31942 7568 1513 0,'0'0'366'0,"0"0"-263"15,0 0-24 1,0 0 37-16,0 0-45 0,0 0-52 16,0 0-19-16,-85-74-7 15,27 74-2-15,-7 0 1 16,6 0 7-16,1 0-6 16,11 13 5-16,9 5-7 15,12 3 9-15,9-2-10 16,9-1-18-16,8 3 3 15,0-5-16-15,3 3 24 16,24-7 4-16,4 1 13 16,6-7 2-16,-6 0 9 15,-3-6-10-15,-9 0-1 0,-9 0 13 16,-5 0 5 0,-5 0 1-16,0 0 6 0,0 0 5 15,-9 0 1 1,-16 0-24-16,-9 12-4 0,-13 3-3 15,-4 7-3 1,1 7-3-16,12 4 0 0,8 3-7 16,17-1-2-16,13-7-4 15,0 2-2-15,13-12 5 16,42-5 10-16,13-7 0 16,20-6 2-16,38 0-131 15,-27-25-235-15,-16-8-563 0</inkml:trace>
  <inkml:trace contextRef="#ctx0" brushRef="#br0" timeOffset="38695.07">30881 7080 1435 0,'0'0'371'16,"0"0"-252"-16,0 0-69 16,0 0-50-16,0 0-36 15,0 0-6-15,0 0 32 0,0 84 10 16,0-56-8-16,0 2-24 15,15-8-80 1,13-15-79-16,-3-5-126 0,-3-2-645 16</inkml:trace>
  <inkml:trace contextRef="#ctx0" brushRef="#br0" timeOffset="38822.08">30881 7080 544 0,'168'-11'731'0,"-168"11"-616"0,5 0-104 0,1 24-11 0,4 11-1 16,5 10 0-16,32 6-19 16,-8-9-112-16,8-11-132 0</inkml:trace>
  <inkml:trace contextRef="#ctx0" brushRef="#br0" timeOffset="39080.73">32460 6939 1277 0,'0'0'350'15,"0"0"-274"-15,0 0-76 0,0 0-31 16,0 0 15-1,0 0 15-15,0 0 1 0,-7 137-62 16,-1-104-105-16,5-18-243 16</inkml:trace>
  <inkml:trace contextRef="#ctx0" brushRef="#br0" timeOffset="39219.75">32460 6939 861 0,'253'83'147'0,"-253"-52"-98"0,-3 16-24 15,-30 36-14-15,5-13-11 16,0-8-238-16</inkml:trace>
  <inkml:trace contextRef="#ctx0" brushRef="#br0" timeOffset="57707.11">8421 2803 669 0,'0'0'512'16,"0"0"-376"-16,0 0-58 15,0 0 88-15,0 0 67 16,0 0-57-16,50-167-28 16,-50 163-58-16,0 4-87 15,0 0-3-15,-3 6-54 0,-19 31 3 16,-11 20 51-16,-10 27 3 16,-7 15 10-16,-3 13-4 15,0 1-2-15,10-4-5 16,7-12-2-16,8-13 7 15,13-14-6-15,5-11-2 16,7-18-13-16,3-9-140 16,0-9-51-16,6-23-21 15,22 0-35-15,2 0 51 16</inkml:trace>
  <inkml:trace contextRef="#ctx0" brushRef="#br0" timeOffset="58006.94">8907 2712 1038 0,'0'0'227'0,"0"0"-169"16,0 0-38-16,0 0-2 15,-232 225 1-15,167-128 11 16,7 7-8-16,2 4-3 15,10-5-6-15,6-7-7 16,8-12-6-16,8-13 1 16,2-16 2-16,7-14 3 0,8-11 0 15,-4-12-6 1,4-11 0-16,-3-7-25 0,-1-25 12 16,-3-15-652-16</inkml:trace>
  <inkml:trace contextRef="#ctx0" brushRef="#br0" timeOffset="58240.83">8045 3205 977 0,'0'0'350'0,"0"0"-217"16,0 0-96-16,0 0-37 16,0 0-20-16,0 0 8 15,0 0 12-15,-38 141 0 0,38-86 1 16,0 2-1-1,0-8 0-15,0-8 0 0,14-8 0 16,1-9 0 0,-2-11 0-16,8-6 2 0,9-7-2 15,13 0 39-15,14-16-5 16,17-25 12-16,65-50-46 16,-13 11-168-16,-12 2-664 15</inkml:trace>
  <inkml:trace contextRef="#ctx0" brushRef="#br0" timeOffset="75725.27">20351 2485 690 0,'0'0'184'0,"0"0"-90"16,0 0-44-16,0 0-27 15,0 0 44-15,-49-59-6 16,37 54-22-16,2 1-19 16,3-3 13-16,2 4 18 15,2 0 24-15,3 3-9 16,0-3-20-16,0 0-44 15,0 3-2-15,28-4-21 16,30 1 10-16,60-2 11 16,74-5 10-16,70 3-10 0,16 1-32 15,-28 3-62 1,-83 3-133-16,-70-8-523 0</inkml:trace>
  <inkml:trace contextRef="#ctx0" brushRef="#br0" timeOffset="76390.75">20336 3796 918 0,'0'0'277'0,"0"0"-193"16,0 0-37 0,0 0 30-16,0 0-43 0,0 0-34 15,0 0-19-15,108 0 19 16,-19 0 2-16,57 0 14 16,8 0-15-16,68-11-1 15,-40 0-145-15,-54-7-605 0</inkml:trace>
  <inkml:trace contextRef="#ctx0" brushRef="#br0" timeOffset="77835.02">20630 2497 211 0,'0'0'187'16,"0"0"-9"-16,0 0-92 15,253 171-26-15,-135-80-3 0,14 14-15 16,14 14-9-16,73 66-12 16,-37-27-21-16,-22-23-99 0</inkml:trace>
  <inkml:trace contextRef="#ctx0" brushRef="#br0" timeOffset="83631.83">10931 4644 660 0,'0'0'279'15,"0"0"-173"-15,0 0-67 16,0 0 52-16,0 0 25 15,136-189-35-15,-121 147 7 16,-5-4-38-16,-7 2-12 16,-3-5 27-16,0 2 11 15,-3 2-35-15,-25 2-21 16,-12 2-20-16,-10 5-6 16,-6 5 6-16,-9 2 1 0,-6 9-1 15,-15 13-6-15,-7 7-10 16,-11 0-4-16,-11 37 13 15,-9 19 6-15,-2 18 0 16,-1 20-5-16,-12 40 0 16,9 51 5-16,23 33-4 15,35-9 4-15,44-42 0 16,28-55-20-16,12-32-22 16,44 5-18-16,34-2 4 15,52-3 57-15,55-26 1 16,42-38 7-16,18-16 3 15,-42-26-2-15,-54-21-9 16,-59 1-26-16,-12-12-1 16,6-22-4-16,5-25-56 0,2-56-87 15,-32-75 31-15,-28 3-84 16,-28 21-22-16,-15 54-301 16,0 94 550-16,-33 9 315 15,1 10-315-15,-8 13-277 16</inkml:trace>
  <inkml:trace contextRef="#ctx0" brushRef="#br0" timeOffset="86230.31">14373 5048 1068 0,'0'0'247'16,"0"0"-174"-16,0 0 33 16,0 0 67-16,0 0-27 15,0 0-54-15,0 0-73 16,-6-15-19-16,-13 15-26 15,-15 32-37-15,-21 22 63 16,-23 26 24-16,-30 27-4 16,-16 15 4-16,-5 9-23 15,5-4 5-15,16-13-5 16,15-13-1-16,22-17 7 16,16-17-7-16,17-12-5 15,13-21 5-15,14-12 0 0,4-8-18 16,7-11 7-16,0-3 11 15,0 0 0-15,0 0 7 16,0 0 9-16,15-14-16 16,2-14-110-16,16-8-47 15,5-8 33-15,20-8-36 16,38-31-48-16,-10 11-87 16,-5 8-523-16</inkml:trace>
  <inkml:trace contextRef="#ctx0" brushRef="#br0" timeOffset="86543.36">14716 5158 52 0,'0'0'696'16,"0"0"-507"-16,0 0-62 16,0 0 5-16,0 0-61 15,0 0-71-15,0 0 2 16,-103 80 19-16,27-2 18 15,-17 18-10-15,-21 16 2 16,-10 4-7-16,-12 7 14 0,7-12-10 16,8-7-14-16,21-21 5 15,21-22 3-15,23-17-2 16,16-14-7-16,18-14-5 16,12-10-7-16,2-3 0 15,8-3 1-15,0 0-2 16,0-3-11-16,0-49-156 15,0 2-179-15,0-1-345 0</inkml:trace>
  <inkml:trace contextRef="#ctx0" brushRef="#br0" timeOffset="86874.2">13538 5384 763 0,'0'0'225'16,"0"0"-113"-16,0 0-107 15,0 0 1-15,0 0 1 16,0 0 27-16,-58 208 16 16,37-124 17-16,-7 3 13 15,6-4-8-15,1-6-34 16,2-15-10-16,9-16-18 15,4-9 6-15,6-19-8 16,0-9-2-16,0-4-6 16,0-5 1-16,0 0 17 15,10 0 21-15,36 0-10 0,65-20-3 16,81-15-8-16,73 3-10 16,20 4-8-16,-63 11-38 15,-71 11-258-15</inkml:trace>
  <inkml:trace contextRef="#ctx0" brushRef="#br0" timeOffset="89713.95">6603 6588 704 0,'0'0'211'0,"0"0"-122"16,0 0 12-16,0 0 24 15,0 0-48-15,0 0-47 16,0 0-15-16,0 0-2 16,5 0 7-16,-2 0-11 15,4 0-9-15,3 0-13 16,16 0 12-16,6-3-1 16,14-7 2-16,7 1-2 15,2 0 2-15,-2 2 1 16,-10 2-1-16,-9 3-1 0,-7 2-39 15,-17 0-78 1,-10 0-12-16,0 0-13 0,-10 2 26 16,-33 22 101-16,-18 5 15 15,-17 5 1-15,-8 5-9 16,6-7 0-16,9-2 9 16,21-14 1-16,19-7 41 15,16-6 74-15,11-3-50 16,4 0-66-16,0 0-10 15,4 0-38-15,24 0 30 16,18 0 18-16,16-3 0 16,12-13 7-16,12 0 1 15,35-7-8-15,-23 4-24 16,-17 3-269-16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13T16:34:31.589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21640 7950 742 0,'0'0'46'16,"0"0"661"-16,0 0-402 15,0 0-173 1,0 0 4-16,0 0 15 16,0 0-28-16,-35 0-46 0,35-3-37 15,17-12-8-15,26-8 43 16,33-13-33-16,27-5-40 15,21-10 20-15,9-1-16 16,-8 4-6-16,-22 9 0 16,-32 10 0-16,-24 9-16 15,-29 10-29-15,-18 7-71 16,0 3-56-16,-75 0-342 16,4 21 8-16,-5-5-652 0</inkml:trace>
  <inkml:trace contextRef="#ctx0" brushRef="#br0" timeOffset="363.3">21804 7571 1302 0,'0'0'401'0,"0"0"-302"15,0 0-75-15,0 0-23 0,0 0-1 16,0 0 15 0,0 0 10-16,-177 176-1 0,130-127 7 15,4-7 26-15,4-7-9 16,14-10-12-16,3-7-7 16,11-9-14-16,7-6 1 15,4-3 6-15,0 0 0 16,0 0-10-16,0 0-12 15,4 0-22-15,22 0-13 16,12 4 35-16,9 2 13 16,7 0-9-16,3 3-4 15,1 0-101-15,-2 4-142 16,-10 1-137-16,-14-7-649 0</inkml:trace>
  <inkml:trace contextRef="#ctx0" brushRef="#br0" timeOffset="608.67">21723 7593 798 0,'0'0'641'0,"0"0"-490"15,0 0-151-15,0 0-22 16,0 0 22-16,0 0 17 16,0 0 13-16,50 177-10 0,-16-86-5 15,-1-18-15 1,-4-11-295-16</inkml:trace>
  <inkml:trace contextRef="#ctx0" brushRef="#br0" timeOffset="1816.13">24058 8394 1328 0,'0'0'756'0,"0"0"-634"15,0 0-86-15,0 0 23 0,0 0 68 16,0 0-72 0,0 0-33-16,110-25 1 0,-31 11-5 15,11-2 7 1,-6 3-16-16,-11 3-9 0,-27 8 0 16,-17 2-1-16,-19 0-17 15,-10 0 17-15,0 0-8 16,-17 18 9-16,-29 19 6 15,-16 13 5-15,-9 5 7 16,0 3-17-16,6-4 5 16,16-6-4-16,12-8-2 15,12-12-6-15,15-9 6 16,5-5-1-16,5-8-10 0,0-6-18 16,15 0 5-16,22 0 19 15,16 0 4-15,8-6 1 16,7-11-1-16,-8 4-33 15,-2 7-29-15,-12 3-58 16,-11 3-67-16,8 0-100 16,-12 9-10-16,-1 4-214 0</inkml:trace>
  <inkml:trace contextRef="#ctx0" brushRef="#br0" timeOffset="2061.53">24918 8727 763 0,'0'0'931'0,"0"0"-698"0,0 0-105 15,0 0-13-15,0 0-41 16,0 0-71-16,0 0-2 16,0 21-1-16,0 4 2 15,0-2-1-15,0-1-1 16,0-3-1-16,7-3 1 15,11-10-2-15,7-3-114 16,15-3-82-16,-4-12-101 16,-8-13-290-16</inkml:trace>
  <inkml:trace contextRef="#ctx0" brushRef="#br0" timeOffset="2223.53">25097 8329 922 0,'0'0'784'0,"0"0"-619"0,0 0-108 16,0 0 6-16,0 0-12 16,0 0-51-16,0 0-20 15,-12 30-7-15,12-11-212 16,12-3-453-16</inkml:trace>
  <inkml:trace contextRef="#ctx0" brushRef="#br0" timeOffset="3402.53">27378 7912 1031 0,'0'0'534'0,"0"0"-436"15,0 0-56-15,0 0 81 16,0 0 10-16,0 0-79 16,-186-7-37-16,170 27-17 15,-2 8 18-15,3 8-5 16,8 8 18-16,1 8-1 15,6 7-14-15,0 2-3 0,0 2 12 16,0 4-7-16,0-2 0 16,0 3-1-16,0-4-9 15,0-6 9-15,0-7-15 16,0-9 7-16,0-11-8 16,3-7 0-1,13-8-1-15,21-9-11 0,9-7-8 16,44 0-106-16,-12-20-218 15,-7-10-273-15</inkml:trace>
  <inkml:trace contextRef="#ctx0" brushRef="#br0" timeOffset="3596.72">27631 8371 725 0,'0'0'713'0,"0"0"-584"16,0 0-43-16,0 0 79 16,0 0-39-16,0 0-85 15,191-29-41-15,-113 26-111 16,-14-1-239-16,-11-2-665 0</inkml:trace>
  <inkml:trace contextRef="#ctx0" brushRef="#br0" timeOffset="3903.92">28307 8033 1030 0,'0'0'1119'16,"0"0"-939"-16,0 0-125 16,0 0 53-16,0 0-13 15,0 0-69-15,0 0-26 16,118-67-8-16,-87 67-13 15,-4 9-13-15,-14 25 24 16,-6 3-4-16,-7 9 14 16,0 9 10-16,-20 0-10 15,-13-5 1-15,-2 2 0 16,2-11-1-16,8-8-19 16,18-15-21-16,7-8-13 15,7-10 1-15,46 0-55 0,15 0-45 16,40 0-131-16,-16-12-97 15,-12-4-477-15</inkml:trace>
  <inkml:trace contextRef="#ctx0" brushRef="#br0" timeOffset="4085.21">29210 8425 542 0,'0'0'893'16,"0"0"-674"-16,0 0-30 15,0 0 7-15,0 0-77 16,0 0-73 0,-207 165-34-16,175-140-12 0,14 1-30 15,8-11-262-15,10-7-424 0</inkml:trace>
  <inkml:trace contextRef="#ctx0" brushRef="#br0" timeOffset="4397.67">29728 7854 1633 0,'0'0'537'0,"0"0"-454"16,0 0-59-16,0 0 42 0,0 0-12 15,211-45-54-15,-171 45-2 16,-9 15-26-16,-9 19-19 15,-16 6 47-15,-6 9 7 16,0 3 4-16,-16 5-1 16,-24-3 5-16,-3-1-2 15,0-10 1-15,15-6-13 16,16-15-1-16,12-12-9 16,8-10-15-16,42 0 20 15,21 0 2-15,58-35-87 16,-18 0-130-16,-11-5-281 0</inkml:trace>
  <inkml:trace contextRef="#ctx0" brushRef="#br0" timeOffset="4766.97">30529 7519 700 0,'0'0'885'0,"0"0"-673"16,0 0-148-16,0 0-43 16,0 0 37-16,0 0-14 15,185-37-32-15,-150 30 4 16,-14 4 72-16,-6 0 15 16,-11 3 11-16,-4 0-44 15,0 0-51-15,0 0-4 0,0 0-15 16,0 22-11-16,0 11 11 15,0 14 1-15,3 15 10 16,5 8-4-16,2 14-6 16,2 5 8-16,-6 4-8 15,-6 5 0-15,0-5 9 16,0-4-4-16,-28-9-6 16,-26-6-12-16,-14-9-25 15,-17-7-36-15,-62 2-67 16,19-15-168-16,6-15-340 0</inkml:trace>
  <inkml:trace contextRef="#ctx0" brushRef="#br0" timeOffset="5546.48">29104 7222 523 0,'0'0'892'0,"0"0"-533"0,0 0-192 16,0 0-22-16,0 0 52 16,17-210-100-16,-9 137-45 15,-2-8-25-15,1-5-5 16,-4-5 23-16,2 10-30 16,-5 11-8-16,4 12-6 15,-4 21-1-15,0 10-2 16,0 18-80-16,3 9-115 15,4 7-301-15,4 22-104 0,-4 1-270 16</inkml:trace>
  <inkml:trace contextRef="#ctx0" brushRef="#br0" timeOffset="5902.06">28928 6817 544 0,'0'0'86'0,"0"0"115"15,0 0 72-15,0 0-24 16,0 0-27-16,0 0-24 16,0 0-129-16,62-84-50 15,-28 45-13-15,3-5 15 16,-2-8-4-16,-5-3-4 15,-2-9 8-15,-7 3 11 0,-8 0-13 16,-1 5 16-16,-5 15 31 16,-7 15 31-16,0 10-29 15,0 14-22-15,3 2-46 16,0 0-15-16,12 37-33 16,7 15 34-16,14 19 14 15,21 12-67-15,60 24-150 16,-9-20-133-1,-9-23-1052-15</inkml:trace>
  <inkml:trace contextRef="#ctx0" brushRef="#br0" timeOffset="6421.01">31168 7240 760 0,'0'0'292'16,"0"0"405"-16,0 0-472 16,0 0-77-16,0 0 0 15,0 0-11-15,0-221-77 16,0 154-13-16,7-11-15 16,-1-6-6-16,2-3-20 15,-4 0 9-15,-4 3-14 16,0 8-1-16,0 12-9 0,0 19-43 15,-18 36-10-15,-4 9-233 16,-3 0-589-16</inkml:trace>
  <inkml:trace contextRef="#ctx0" brushRef="#br0" timeOffset="6719.27">30835 6755 529 0,'0'0'489'0,"0"0"-353"15,0 0-74-15,89-203 57 16,-52 132 67-16,-2 1-11 16,-2 3-70-16,-8 3-45 15,-9 15 32-15,-4 14 69 16,-9 16-50-16,0 13-48 15,-3 6-63-15,0 0-45 16,12 16-45-16,5 22 56 16,16 17 34-16,16 12 12 15,23 14-9-15,57 30-3 16,-12-18-183-16,-9-22-461 0</inkml:trace>
  <inkml:trace contextRef="#ctx0" brushRef="#br0" timeOffset="7797.41">27915 9047 942 0,'0'0'658'16,"0"0"-405"-16,0 0-253 16,0 0-40-16,0 0 40 15,238-13 53-15,-127-1-15 16,0 4-17-16,-18 4-21 16,-25-1-1-16,-28 5 0 15,-27 2-36-15,-13 0 5 16,-22 0 11-16,-42 0-8 15,-24 0-19-15,-23 0 14 16,-7 12 34 0,-1 5-9-16,16 2 9 0,21 1 0 15,19-6 0-15,20 0 0 16,21-5 0-16,22-5-18 16,3-1 1-16,59-3 17 0,34 0 70 15,28 0-19-15,27-3-34 16,1-8-6-16,-5 2-11 15,24 6-40-15,-42-1-135 16,-33 2-345-16</inkml:trace>
  <inkml:trace contextRef="#ctx0" brushRef="#br0" timeOffset="8267.57">29970 9068 732 0,'0'0'748'0,"0"0"-552"15,0 0-184-15,0 0 37 16,0 0 80-16,0 0-50 16,265-39-57-16,-178 27-13 15,-13 5-9-15,-18-2-2 0,-19 5-64 16,-26 2-52-16,-11 2-14 16,-15 0 64-16,-42 0 26 15,-18 0 11-15,-14 15-2 16,-4 2 14-16,3 6 17 15,12-1-5-15,14 3 6 16,17-4 1-16,23-6-9 16,24-3-6-16,0-9-60 15,53-3 75-15,26 0 49 16,24 0 27-16,19-3-24 16,6-12-16-16,1-1-18 15,-5 2-12-15,24 11-6 16,-39-1-29-16,-23 4-216 0</inkml:trace>
  <inkml:trace contextRef="#ctx0" brushRef="#br0" timeOffset="15812.1">20148 11453 652 0,'0'0'42'15,"0"0"224"1,0 0-56-16,0 0-66 0,0 0-4 16,0 0 47-1,-19 0-6-15,19 0 2 0,0-3-27 16,0-7-20-16,0-7 2 15,0-14-30-15,15-15-48 16,20-14-45-16,8-17-1 16,12-14-8-16,-2-5-6 15,0-3-1-15,-2 3 1 16,-13 7 0-16,-5 21-1 16,-11 8-18-16,-9 22 17 15,-5 13-10-15,-8 12-3 16,0 9-16-16,0 4-40 0,0 0-44 15,0 14-96-15,-5 43-46 16,-11-2-65 0,-2-7-269-16</inkml:trace>
  <inkml:trace contextRef="#ctx0" brushRef="#br0" timeOffset="16211.66">20176 10868 439 0,'0'0'201'0,"0"0"83"16,0 0-29-16,0 0-97 16,0 0-58-16,0 0 3 15,172-167-39-15,-126 115-38 16,-3 2 31-16,-4 4-13 16,-6 7 10-16,-9 11-18 15,-5 8 1-15,-9 11-9 16,-4 9-28-16,3 0-21 15,9 9-4-15,7 26 25 16,9 11 15-16,6 6-6 16,0 7-1-16,13 25-8 15,-10-17-185-15,-8-15-423 0</inkml:trace>
  <inkml:trace contextRef="#ctx0" brushRef="#br0" timeOffset="16816.23">20234 10820 1126 0,'0'0'276'15,"0"0"-186"-15,0 0-26 16,0 0 79-16,0 0-22 16,0 0-113-16,0 0-7 15,132-32 1-15,11 23 8 16,60-7-10-16,29 5 0 0,-36 4-106 15,-57 4-283-15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8-27T17:11:06.3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26458 16034 0,'0'0'0,"-35"0"16,0-18-16,17-17 16,18 17-1,53 18 1,0 18-1,18 70 17,-1 35-17,-70-105-15,18 17 16,-1 18 0,-17-159 15,0-35-16,0 106-15,0-53 16,0 53-16,0-18 16,0 17-1,0 89 1,36 36 0,-1-1-1,35-53 1,19-70 15,-72 17-31</inkml:trace>
  <inkml:trace contextRef="#ctx0" brushRef="#br0" timeOffset="1023.81">14728 12241 0,'0'0'0,"0"18"31,0 0-15,0 17-16,53 18 16,36 17-1,-1-70 1,35-70 15,-35-36-15,-35 18-1,-35-18 1,-18 88-16,0-35 16,0 71-1,35 106 1,53 70-1,1 17 1,-1 36 0,-18-53-1,-52-53 1,-53-123 0,-18-106-1,18-71 1,52-53 15,36 71-15,35 18-1</inkml:trace>
  <inkml:trace contextRef="#ctx0" brushRef="#br0" timeOffset="2600.31">21325 12259 0,'18'0'15,"-18"-18"1,0 1-16,-35-19 16,-18-16-1,-18-19 1,-17 0-1,70 71 1,-176-35 0,36 53-1,122-18-15,-87 17 16,-177 125 0,230-125-16,-125 107 15,-69 105 1,105-35-1,89 0 1,105 18 0,71-71-1,105-53 1,89-88 0,88-88 15,-141-36-16,53-70-15,-35-158 32,-230 193-17,-88-35 1,18 141-16,-142-35 16,1 88-1,-159 105 1,158-16-1</inkml:trace>
  <inkml:trace contextRef="#ctx0" brushRef="#br0" timeOffset="4867.45">27499 7020 0,'0'-35'16,"0"17"-16,-18 1 16,-35-1-1,-35-52 1,0 52 0,0-17-1,-36 88 1,-52 52-1,0 72 1,17 17 0,71 53-1,88-177 1,17 107-16,72-1 16,87-70-1,53-53 1,53-141 15,-35-89-15,-141 1-1,18-142 1,-89 107 0,-106 34-1,-87 89 1,-54 88-1,124 18 1</inkml:trace>
  <inkml:trace contextRef="#ctx0" brushRef="#br0" timeOffset="13558.16">9278 15505 0</inkml:trace>
  <inkml:trace contextRef="#ctx0" brushRef="#br0" timeOffset="25544.56">6579 12153 0,'-35'0'15,"35"-17"32,-18 17-31,36 0 109,17-36-110,-17 36-15,0 0 0,34 0 16,-34-17-16,159-1 16,-1-35-1,0 35 1,-17 1-1,-53-1 1,-36 18 0,-34 0-1,-19 0 1,-17-35 15,-17 35 32,-1 0-32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13T16:35:22.45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21352 3230 933 0,'0'0'161'16,"0"0"-76"-16,0 0 89 15,0 0-26-15,0 0-56 16,0 0-59-16,-126 148-2 16,91-84 5-16,5 1-23 15,14-1 0-15,7-3-13 0,9-7 13 16,0-8-6-16,19-11 1 16,12-9 14-16,9-13 5 15,3-10 8-15,3-3 8 16,1-3 1-16,-4-34 28 15,-12-10-8-15,-6-11-32 16,-13-6-4-16,-12-4-15 16,0 3-11-16,0 9 7 15,-19 14-9-15,-5 13-1 16,-1 13-12-16,-3 16-118 16,-2 0-157-16,5 7-23 15,12 11-282-15</inkml:trace>
  <inkml:trace contextRef="#ctx0" brushRef="#br0" timeOffset="559.48">21715 3411 791 0,'0'0'701'16,"0"0"-554"-16,0 0-111 16,0 0-36-16,0 0-4 15,0 0 4-15,0 0 20 16,0 189 12-16,0-134-10 15,0-7-10-15,0-10-2 16,14-5-8-16,5-14-2 16,-1-13 1-16,-2-6-1 0,9 0 24 15,2-9 16-15,1-28 21 16,0-11 1 0,-3-2-36-16,-3-2-12 0,-8 8-7 15,-4 7-6-15,-6 19 10 16,-4 14 15-16,0 4-26 15,0 7-49-15,0 31 30 16,-7 10 13-16,-3 7-10 16,10 0-94-16,0-7-9 15,0-14 71-15,28-10 13 16,7-18-17-16,5-6 23 16,0-9-9-16,-6-30 15 15,-4-16 23-15,-5-9 27 0,-12-13 55 16,-1-10 39-16,-9-7-15 15,-3 8-41-15,0 12-12 16,0 19 109 0,0 23-22-16,0 23-17 0,0 9-123 15,0 6-9 1,0 43-16-16,0 15 9 0,-3 16 16 16,3 11 6-16,0-5-5 15,0-3-1-15,0-12 0 16,0-9 0-16,6-12-53 15,-6-17-194-15,0-15-249 16,-6-14-251-16</inkml:trace>
  <inkml:trace contextRef="#ctx0" brushRef="#br0" timeOffset="722.81">22057 3504 1096 0,'0'0'363'0,"0"0"-248"16,0 0-83-16,0 0-8 15,0 0-10-15,204-27-7 16,-133 20-7-16,1 2 1 16,-4-8-1-16,-7-3-40 15,0-30-207-15,-18 9-263 16,-18-9-159-16</inkml:trace>
  <inkml:trace contextRef="#ctx0" brushRef="#br0" timeOffset="1065.78">22675 2958 783 0,'0'0'361'0,"0"0"-30"15,0 0 4-15,0 0-76 16,0 0-179-16,0 0-80 0,0 0-49 16,-16 12 18-16,16 63 30 15,0 11 1-15,0 13 13 16,0 4 6-16,0-10-17 16,0-9 13-16,0-13-14 15,0-17 0-15,10-13 1 16,0-18-2-16,1-12-33 15,4-11-4-15,-2 0 37 16,9-43-7-16,-1-15 7 16,4-16-12-16,-3-7-14 15,-4 8 13-15,-5 16 13 0,-4 18 45 16,-6 23 8 0,-3 16-53-16,0 0-12 15,0 25-42-15,0 21 50 0,0 9 4 16,0 2 10-16,0 1 2 15,0-6-11-15,3-11-1 16,19-12-25-16,-1-13-214 16,1-12-317-16</inkml:trace>
  <inkml:trace contextRef="#ctx0" brushRef="#br0" timeOffset="1232.29">22997 3024 1179 0,'0'0'490'0,"0"0"-388"0,0 0-102 16,0 0-50-16,0 0 8 15,0 0-154-15,0 0-410 0</inkml:trace>
  <inkml:trace contextRef="#ctx0" brushRef="#br0" timeOffset="1975.4">23262 3454 889 0,'0'0'317'0,"0"0"-103"0,0 0 108 15,0 0-31-15,0 0-139 16,0 0-61-16,0 0-32 16,53-41-42-16,-32 9-7 0,-3 0-10 15,-3-4-12 1,-11 8 11-16,-4 6-6 0,0 3 3 15,0 8 2-15,-15 11-2 16,-7 0-4-16,-6 0 0 16,-5 27 2-16,1 11 0 15,8 4-9-15,5 2 6 16,16-2 0-16,3-3-6 16,0-7-1-16,18-9-10 15,10-8 9-15,9-9 16 16,1-6 1-16,5 0 7 15,0 0 1-15,4-16-7 16,-8-12 20-16,-4-8-21 16,-5-1-8-16,-9-6-44 0,-4 8-5 15,-5 6 11 1,-2 6 39-16,1 11-31 0,2 8-37 16,2 4-10-16,3 0 41 15,1 16 14-15,-3 16 2 16,6 11 6-16,-4 12 13 15,-3-2 9-15,-5 2 0 16,-4-3-12-16,3-13-8 16,-3-10 14-16,-2-14 5 15,-1-9 1-15,2-6 21 16,5 0 107-16,0-9 16 16,8-27-105-16,7-8-32 15,8-11-7-15,-1-7-60 0,1 6-28 16,-5-2 38-1,-7 9 26-15,-11 11 24 0,-3 8 64 16,-7 8 46-16,0 10-34 16,0 5-22-16,-3 4-5 15,-11 3-49-15,-4 0-5 16,0 6-14-16,8 17-37 16,2 5-27-16,8 5 8 15,0 2 28-15,21 4 13 16,12 2 17-16,10 4 17 15,-8 1 0-15,-2-2 0 16,-16-5 0-16,-17-1-1 16,0-2-18-16,-43-5-37 15,-78 3-43-15,10-9-118 16,-3-9-752-16</inkml:trace>
  <inkml:trace contextRef="#ctx0" brushRef="#br0" timeOffset="2182.98">21030 4194 1317 0,'0'0'777'0,"0"0"-721"16,279 0-56-16,80-16 19 15,107-9 49-15,50 2-11 0,-22 7-26 16,-95 16-10-16,-62 0-12 15,-77 0-9-15,-85 0-301 16,-72-7-1065-16</inkml:trace>
  <inkml:trace contextRef="#ctx0" brushRef="#br0" timeOffset="7601.45">20500 11759 939 0,'0'0'353'16,"0"0"-221"-16,0 0 4 15,0 0 54-15,0 0-13 16,0 0-55-16,0 0-30 16,0 0-20-16,0 0 2 15,0 0-28-15,0 0-17 16,0 0-6-16,0 2-23 16,0 1 0-16,0 6-18 15,0 1-7-15,0 7 17 16,0 2 8-16,5-2-1 0,2-5-7 15,3-3 8 1,5-9-10-16,13 0 2 0,15-3 3 16,22-35 4-16,59-56-99 15,-16 8-245-15,-12-4-522 16</inkml:trace>
  <inkml:trace contextRef="#ctx0" brushRef="#br0" timeOffset="8644.42">27736 6418 857 0,'0'0'373'16,"0"0"-178"-16,0 0-76 15,0 0-63-15,0 0-56 16,0 0-16-16,-4 4-5 0,1 14 19 15,0 5 1-15,3-7-6 16,0-3 6-16,0-3 0 16,0-8-6-16,0-2 7 15,0 0 0-15,3 0 12 16,29 0 2-16,29-23 5 16,75-34-19-16,-15 2-158 15,-4 0-544-15</inkml:trace>
  <inkml:trace contextRef="#ctx0" brushRef="#br0" timeOffset="13975.1">6878 12098 1470 0,'0'0'335'0,"0"0"-175"15,0 0-17-15,0 0 5 16,0 0-64-16,0 0-56 16,0-12-28-16,0 12-1 15,0 23-30-15,0 27 9 16,-10 24 11-16,-8 24 10 0,-7 20-5 16,-4 10 0-1,1 8 6-15,-5 2 0 0,5-4 1 16,3-5 0-16,7-10 5 15,3-16-5-15,5-14 0 16,4-14 0-16,1-20-1 16,5-25-102-16,0-30-181 15,0-5-46-15,0-36-723 16</inkml:trace>
  <inkml:trace contextRef="#ctx0" brushRef="#br0" timeOffset="14484.96">6503 12751 80 0,'0'0'763'0,"0"0"-574"15,0 0-2 1,0 0-2-16,0 0-34 0,0 0-97 15,0 0 18-15,28-83-14 16,-9 47-3-16,6-6 4 16,8-7 10-16,-2-1-18 15,6-8-17-15,-3-1-14 16,-2 2-7-16,4 3 2 16,-8 5-3-16,2 10 1 15,-10 11 3-15,-2 6 6 16,-6 6-1-16,-5 5 1 15,-1 8-7-15,6 3-15 16,1 0-9-16,17 20-10 16,8 21 18-16,13 14 1 15,9 10 0-15,14 8 6 16,49 23-6-16,-17-19-21 0,-5-18-625 16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6-19T22:58:0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776 714,'2'0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6-19T22:58:0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667 670,'2'0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8-27T17:11:59.8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22049 7073 0,'0'-17'31,"17"17"-15,-17-18-1,0 36 1,36-1 15,-36 18-31,0-17 16,17-18 0,1 0-16,52-18 15,19-70 1,34-35-1,18-1 1,-53 54 0,-17 52-1,-53 36 1,-18 35 0</inkml:trace>
  <inkml:trace contextRef="#ctx0" brushRef="#br0" timeOffset="349.74">22119 7567 0,'0'18'0,"0"-36"0,0 53 32,0 18-17,18-35 17,-1-18-32,19 0 15,70-35 1,70-106-1,-53 17 1,-52 53 0,35-17-1,-71 88-15</inkml:trace>
  <inkml:trace contextRef="#ctx0" brushRef="#br0" timeOffset="1715.97">24712 13035 0,'0'18'16,"-18"-18"-16,18 17 16,18-17 15,-18-17-16,35-1 1,-17 0 0,-18-17-16,35-71 15,18-17 1,-18-18 0,1 53-1,-19 70-15,-17-35 16,0 18-1,-53 52 1,36 1 0,-1-18-1</inkml:trace>
  <inkml:trace contextRef="#ctx0" brushRef="#br0" timeOffset="1999.53">24677 12577 0,'-18'0'0,"18"-36"31,18 36-15,-1-35 0,36-18-1,-35 35-15,53-17 16,-19 0-1,19 35 1,-18 53 0,-18 17-1,18-34 1,-53 17 0</inkml:trace>
  <inkml:trace contextRef="#ctx0" brushRef="#br0" timeOffset="6687.98">18944 10601 0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13T16:35:45.739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23043 7257 67 0,'0'0'487'0,"0"0"-304"16,0 0-89-16,0 0 20 15,0 0 25-15,0 0 40 16,0-4-31-16,0 2 6 16,0 2-7-16,0 0-33 15,0 0-8-15,0 0-36 16,-3 0-37-16,3 0-21 16,0 0-12-16,0 0-14 0,-4 0-1 15,4 0-10-15,0 6 10 16,0 9 12-16,0 4-4 15,0 1 7-15,0 0 0 16,0-4 1-16,0-4 0 16,0-6-1-16,0-6 6 15,0 0-4-15,0 0 4 16,25 0 27-16,15-16 15 16,16-18-10-16,27-15-20 15,10-13-18-15,39-14-24 16,-21 14-194-16,-23 12-420 0</inkml:trace>
  <inkml:trace contextRef="#ctx0" brushRef="#br0" timeOffset="1712.97">19402 7690 690 0,'0'0'228'0,"0"0"-61"16,0 0-57-16,0 0 26 0,0 0-26 16,0 0 0-16,0 0-28 15,-11-60 1-15,7 53 22 16,1 4-48-16,0 0 5 15,-2 3-6-15,1 0-24 16,1 0-32-16,0 0-23 16,-1 0-11-16,-4 0-1 15,-2 9 17-15,-8 10 18 16,0 10 5-16,-2 0 3 16,-2 2-8-16,1 3 9 15,-1-3-8-15,7 2-1 16,0-7 0-16,9-2 0 0,2-1 1 15,4-3-1 1,0-4 0-16,0-4 1 16,0-3-1-16,4-2 0 15,14 4-1-15,0-4 1 16,0-2 0-16,-1 2 1 16,1-1 0-16,0 1 0 0,-4-1-1 15,-3 4-8-15,-4 2 0 16,-4 8-6-16,-3 3 0 15,0 4-1-15,0 10 8 16,-16 0 7-16,-3 3 1 16,1-5-1-16,8-6 1 15,2-3-1-15,8-11 0 16,0-2 0-16,0 0 1 0,15-6 11 16,16 0-12-16,6-5 0 15,3 2 7-15,-6-1-6 16,-5 3-1-16,-11 4-1 15,-15 8-35-15,-3 9-2 16,0 11 16-16,-28 8 19 16,-15 1 3-1,0 5 11-15,5-4-10 0,13-4-1 16,17-4 0-16,16 4-64 16,38-5-113-16,7-17-323 0</inkml:trace>
  <inkml:trace contextRef="#ctx0" brushRef="#br0" timeOffset="3514.06">19245 11654 1086 0,'0'0'233'0,"0"0"-127"0,0 0-54 15,0 0 12-15,0 0 59 16,0 0-18-16,0 0-31 16,21-96-40-1,-21 96-11-15,0 0-8 0,0 0-15 16,0 10-22-16,0 19 22 16,-11 16 28-16,-8 6 22 15,3 15-33-15,-6-2-11 16,4-5 9-16,7-1-6 15,7-11-8-15,4-10-1 16,0-10 0-16,0-11 0 16,0-4 0-16,18-5 1 15,1 0 7-15,6-5 4 16,3 1-2-16,5 1 5 0,-5-2-15 16,-6 6 1-16,-6 2-1 15,-4 6-13-15,-6 2-2 16,-6 8 5-16,0 10-8 15,0 1 18-15,0 9 6 16,0-1-4-16,0-4 12 16,0-8-13-16,0-8 5 15,0-9-6-15,0-5 0 16,9-6-1-16,4-1 1 16,2-1 2-16,6 1 5 15,-2-1 3-15,0 3-1 16,-4 1-9-16,-8 2-1 15,1 7-14-15,-8 7-4 0,0 6 8 16,0 8 5 0,0 13-8-16,-21 1 14 0,-1 4 6 15,7-1 7-15,9-2 1 16,6-7-14-16,0-13 0 16,18-7-10-16,25-12-3 15,10-13 13-15,12 0 0 16,-1 0-7-16,-1-16 7 15,-5 0 1-15,-18 0 1 16,-15 7 4-16,-12-2 1 16,-5 9 9-16,-8-3 37 0,0 2 26 15,0 3 7 1,0 0-28-16,0 0-20 16,0 0-5-16,0 0-20 15,0 0-4-15,0 0-8 16,0 0 7-16,0 0 2 15,0 0 1-15,0 0 5 0,0 0-1 16,0 0-9-16,0 0 4 16,0 0-8-16,0 0 7 15,0 0 1-15,0 0-9 16,0-2 16-16,0 2-5 16,0 0-11-16,0 0 9 15,0 0-10-15,0 0-14 16,0 0-53-16,3 0-47 15,-3-4-118-15,0-3-156 16,0 2-963-16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6-19T22:58:0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475 1011,'17'49,"34"-16,18 0,-35-82,17 16,0-17,0 17,18-17,-18 17,0 50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6-19T22:58:0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435 563,'52'0,"0"15,0-15,18 15,-18-15,17 0,-17 0,1 0,-1 0,35 0,-18 0,18 0,-35 0,70 0,-70 0,0 0,17 0,-51 44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6-19T22:58:0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418 1052,'52'0,"0"0,18 0,-18 0,70 0,-17-16,-18 16,0-31,0 31,-18-16,18 16,-35-16,18 16,-18 0,70-15,-70 15,1-32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6-19T22:58:0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67 799,'2'0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6-19T22:58:0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815 555,'-52'14,"104"29,0-43,35 0,0 0,18-14,-35 14,-1 0,-17 0,18 0,-18 0,0 0,88-29,-36 29,-52 0,53 0,-36 0,-16-14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8-27T17:12:26.4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9402 15575 0,'0'-35'16,"0"17"-16,-36 18 15,19 0 1,-54-17 0,18-1-1,0-17 1,-17 35-1,52-18-15,-53 0 16,-17 18 0,0 0-1,0 18 1,0 0 15,-1 17-31,37-17 31,-72-1-15,18 1 0,36 17-1,52-35-15,-17 18 16,-53 17 0,35 0-1,-18 18 1,18 0-1,0 35 1,18-52 0,-18 17 15,18-18-31,0 18 31,17-36-15,18 1-1,0 17 1,0 18 0,18-18-1,17 18 1,0-17 0,18-1-1,0 18 1,35-18-1,0-17 1,36-18 0,-1 0-1,-17 0 17,35-18-32,-17-17 31,17-36-16,18 1 1,-18-18 0,-53 52-1,-53 36-15,53-53 16,18-17 0,-71 35-1,54-36 1,-19 0-1,1 19 1,-54-1 0,-17-18-1,-17 18 1,-36-17 15,0-1-15,-71 0-1,-52 71 1,-89 71 0,36 70-1</inkml:trace>
  <inkml:trace contextRef="#ctx0" brushRef="#br0" timeOffset="1915.87">8661 16387 0,'0'-18'0,"0"-17"15,0 17 1,-18 18 0,18-18-1,-18 18 1,1-17-1,-19-19 1,19 36-16,-54-35 16,18 17-1,-35-34 1,-35 16 0,17 36-1,18 0 1,-18 0-1,0 18 1,-17 17 0,34 18-1,-16 18 1,34 17 0,18-35 15,0 17-16,35 19 1,18 52 0,36-36-1,52-16 1,35-1 0,19-70-1,34-36 1,36-88-1,-1-53 1,36-17 0,-53-53-1,-53 35 1,-123 158 0</inkml:trace>
  <inkml:trace contextRef="#ctx0" brushRef="#br0" timeOffset="6083.04">14340 16069 0,'18'0'0,"-18"-18"31,-18 1-31,18-1 32,0-17-32,-35 17 15,0-17 1,-36-18 0,54 35-16,-124-35 31,52 36-16,-34-1 1,-36 18 0,-17 18-1,140-18-15,-87 53 16,-71-18 0,70 36-1,-17 17 1,36 18-1,16-1 1,19 19 0,52-1-1,18 18 17,71-35-32,70 18 31,-18-71-16,107-36 1,-72-17 0,89-17-1,-35-54 1,-159 71-16,141-70 16,-18 17-1,-17-88 1,-71 52-1</inkml:trace>
  <inkml:trace contextRef="#ctx0" brushRef="#br0" timeOffset="6173.14">14605 16069 0,'0'-141'16,"-35"17"-16,70 389 0,-158-582 31,87 317-31</inkml:trace>
  <inkml:trace contextRef="#ctx0" brushRef="#br0" timeOffset="18683.82">29210 5468 0,'0'-18'0,"-18"18"0,1 0 16,17-17-1,-18 17-15,36-36 32,88 19-17,70-18 1,-123-1-16,53 19 15,17-1 1,-35 0 0,-52 18-1,-19-35 17,-17 17-32</inkml:trace>
  <inkml:trace contextRef="#ctx0" brushRef="#br0" timeOffset="19699.54">29298 6615 0,'0'0'0,"35"0"0,-17 0 15,0 0 1,-1 0-16,72-36 16,-37 1-1,143-18 1,34-17-16,-53 17 16,-70 35 15,-106 0-31</inkml:trace>
  <inkml:trace contextRef="#ctx0" brushRef="#br0" timeOffset="20435.09">28152 5715 0,'-18'0'0,"0"0"15,1 0 1,34 0 0,1-18-1,53-17 1,-1 0 0,-52 17-1</inkml:trace>
  <inkml:trace contextRef="#ctx0" brushRef="#br0" timeOffset="20783.25">28452 5450 0,'0'-17'31,"0"-19"0,17 36-31,18-17 16,1 17-1,-1 0-15,18 53 16,-53 35 0,-35 18 15,-1 0-16,19-36 1,34-35 0,54-35-1,70-35 1</inkml:trace>
  <inkml:trace contextRef="#ctx0" brushRef="#br0" timeOffset="21399.73">28734 6632 0,'0'-17'16,"0"-1"-1,17 0-15,1-17 16,17 35 0,1 0-1,-19 35 1,18 18 0,-70 18-1,0 17 1,35-35-1,35-53 1,89-53 15,52-35-31,-141 70 16</inkml:trace>
  <inkml:trace contextRef="#ctx0" brushRef="#br0" timeOffset="22016.9">28046 5644 0,'0'0'0,"0"-70"15,0 52 1,0 1-16,0-1 0,0-53 16,17 18-1,19 53 16,-1 53-15,18 53 0,0 35-1,0-35-15</inkml:trace>
  <inkml:trace contextRef="#ctx0" brushRef="#br0" timeOffset="22432.78">28504 6879 0,'-17'18'0,"34"-36"0,-52 71 16,18-35-16,-19-18 16,72-18 15,-19 18-31,18-35 0,107-53 16,-37 52-1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13T16:36:11.222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15016 5065 734 0,'0'0'393'0,"0"0"155"16,0 0-424-16,0 0-16 16,0 0 44-16,-10-36-38 15,10 36-33-15,0 0-44 16,0 0-22-16,0 0-15 16,0 0-1-16,0 0-14 15,0 4-9-15,0 11 21 16,0 9 3-16,0-2 0 15,0-1 1-15,0 4 0 0,0-9 0 16,0-4 1-16,0-6-2 16,3-3 0-16,1-3 12 15,2 0 10-15,6 0 33 16,13 0 12-16,14-19-11 16,14-11-16-16,12-7-25 15,3-6-3-15,0-4-3 16,-9 1-9-16,-1 5 8 15,-8-1-8-15,-7 11 0 16,-6 4 0-16,-18 11-1 16,-7 6 1-16,-9 8-2 15,-3 2-14-15,0 0 15 16,0 0-7-16,0 0 7 0,0 0 1 16,0 0-6-1,0 0 5-15,0 0-5 0,0 0 4 16,0 0 2-16,0 0-1 15,0 0 1-15,0 0 1 16,0 0-1-16,0 0 1 16,0 0 10-16,0 0-11 15,0 0 2-15,0 0-2 16,0 0-49-16,0 0-73 16,-3 9-206-16,-12 0-331 15</inkml:trace>
  <inkml:trace contextRef="#ctx0" brushRef="#br0" timeOffset="12515.3">16674 1514 664 0,'0'0'547'0,"0"0"-350"15,0 0-36-15,0 0 20 0,0 0 3 16,0 0-38-16,0 0-44 15,-15-144-4-15,8 128-4 16,7 3 0-16,-5 1-30 16,2 5-24-16,0 4-6 15,0 3-14-15,3 0-20 16,-4 0-24-16,1 31-19 16,0 21 13-16,-6 19 29 15,3 9 0-15,-6 7 0 16,5-4 1-16,4-6 0 15,0-9 9-15,3-13-8 16,0-14-1-16,0-11 0 16,0-14-24-16,0-10-16 15,0-6 38-15,0-16 2 16,0-39 0-16,0-19-25 0,6-22 10 16,1-11-9-16,1-1-1 15,2 8-4-15,5 20 14 16,3 19 4-16,4 18 4 15,6 18-6-15,7 16-4 16,5 9 3-16,3 0-10 16,-4 32-19-16,-14 13-17 15,-11 8-30-15,-14 12-68 16,-7 3 29-16,-29-7 17 16,-11-10 4-16,1-12 70 15,8-14 38-15,8-14 10 0,10-11 76 16,8 0 82-1,9 0 2-15,3-11-18 0,0 9-53 16,0 2-70 0,7 0-29-16,21 16-17 15,5 18 5-15,7 16 4 0,-6 7 1 16,0 0 0-16,-10 5-1 16,-7-5 8-16,-5-4-9 15,-6-10-139-15,-6 0-90 16,0-15-67-16,0-15-293 0</inkml:trace>
  <inkml:trace contextRef="#ctx0" brushRef="#br0" timeOffset="12867.75">16965 1825 971 0,'0'0'348'15,"0"0"-232"-15,0 0-52 0,0 0 26 16,0 0-26-16,0 0-32 15,0 0-4-15,151-28-11 16,-111 12-2-16,-9-4-5 16,-6-3-10-16,-13 2-9 15,-9-1-29-15,-3-2 14 16,0 9 24-16,-15 5 38 16,-13 10-16-16,-5 0-20 15,-2 6-2-15,-1 27-13 16,4 8-5-16,11 5-1 0,14 2-6 15,7-3 17 1,0-8 8-16,25 0 23 0,18-16 2 16,13-3-3-16,9-13-22 15,43-5-105-15,-24-12-132 16,-4-17-159-16</inkml:trace>
  <inkml:trace contextRef="#ctx0" brushRef="#br0" timeOffset="13270.1">17722 1482 1031 0,'0'0'358'16,"0"0"-136"-16,0 0-69 16,0 0-99-16,0 0-54 15,0 0-17-15,0 0-13 16,-114 90-4-16,114-41 11 16,0 1 23-16,18 5 17 15,19-2-7-15,-2 0 5 16,1-1-6-16,-8-4-9 0,-6-2 0 15,-12-2-1-15,-10-8-13 16,0-4-11-16,0-7 25 16,-10-8 0-16,-12-11 32 15,1-6 2-15,2 0 15 16,6-14 42-16,5-20-34 16,8-12-57-16,0-4-3 15,15-5-19-15,16-4-70 16,12 11-35-16,7 7 19 0,-4 11 37 15,3 14 24 1,-11 9 22-16,-5 7 14 0,-8 0-1 16,-9 18-8-1,-4 14-1-15,-9 10 21 16,-3 5 1-16,0 5 35 0,0-3-2 16,0 1-7-16,0-7 1 15,0-8-28 1,7-12-16-16,4-11-209 0,-1-12-684 15</inkml:trace>
  <inkml:trace contextRef="#ctx0" brushRef="#br0" timeOffset="13423.77">18170 1421 1362 0,'0'0'330'0,"0"0"-212"0,0 0-45 16,0 0-73-16,0 0-142 15,0 0-19-15,0 0-169 0</inkml:trace>
  <inkml:trace contextRef="#ctx0" brushRef="#br0" timeOffset="14784.12">18566 2010 628 0,'0'0'767'16,"0"0"-510"-16,0 0-93 16,0 0-62-16,0 0-15 0,0 0-60 15,0 0-15-15,64-171-5 16,-57 132-6-16,-7 4 0 16,0 6-1-16,0 7 13 15,-22 6 18-15,-9 10-14 16,-16 6-17-16,-2 0-11 15,-9 19-2-15,1 21-7 16,11 12-4-16,10 6 6 16,11 0-3-16,15 1-4 15,10-9-2-15,0-11 4 16,3-7-12-16,29-13 35 16,11-15 1-16,6-4 17 15,9-4-3-15,-5-34-1 16,0-14-14-16,-10-16 2 15,-3-5 6-15,-12-17-6 0,-3-6-2 16,-3-11 0-16,-4-5-19 16,-8 10 12-16,2 11-4 15,-9 31 11-15,-3 21 33 16,0 29 24-16,0 10-57 16,0 16-66-16,-15 36 38 15,2 22 21-15,-6 15 7 16,1 10-7-16,8 8-61 15,7-4-111-15,3-10-58 16,0-19 11-16,13-22 62 16,20-20 117-16,2-20 45 15,5-12 2-15,3 0 12 16,0-26 31-16,-5-17-10 0,-1-15 32 16,-9-7-33-1,-3-6 20-15,-11 0 21 0,-4 13 1 16,-6 14 4-16,-4 20 30 15,0 21-47-15,0 3-61 16,0 20-35-16,-4 28 29 16,-6 7 6-16,4 6 9 15,6-6-9-15,0-5-23 16,0-10-5-16,13-15-1 16,12-12 15-16,5-11 2 15,-2-2 12-15,3 0 6 16,-2-18 0-16,0-10 6 0,-4-6 39 15,-3 6 21 1,-9 6 22-16,-1 5 1 0,-9 11-31 16,-3 6-63-1,0 0-1-15,0 15-64 0,0 22 55 16,0 5 9-16,3-1 0 16,12-2-55-16,10-7-11 15,6-14-2-15,9-5 4 16,10-13-31-16,3 0-17 15,2 0 8-15,-2-28 19 16,-4-3 76-16,-9-15 9 16,-12 0 138-16,-10-1 7 15,-11 1 0-15,-7 9 6 0,0 3 4 16,0 16-48-16,-10 8-28 16,-18 10-54-16,-8 0-25 15,-8 26-21-15,5 13 5 16,11 4-6-16,9 4-54 15,13-7-43-15,6-6-12 16,0-13 46-16,0-5 42 16,21-5 27-16,7-11 16 15,2 0 11-15,-2-5 5 16,-3-13 9-16,-3-5 53 16,-4 1 22-16,-8 3-24 15,1 5-22-15,-7 8-16 16,-1 6-38-16,0 0-16 15,1 0-59-15,2 20 36 0,9 6-42 16,7-1-38-16,6-7 44 16,5-5 22-1,2-5 19-15,8-8 26 0,0 0 8 16,-3-33 0 0,-5-8 29-16,-2-10 48 0,-8-11 35 15,-4-9-23-15,-8-9-45 16,-1-3-1-16,-5-7 42 15,-7 4-13-15,0 8 12 16,0 17-11-16,0 18 38 16,-4 28-32-16,-7 15-79 0,-3 19-12 15,-4 45-37 1,0 26 28-16,5 17 2 0,8 7-34 16,5 0-43-16,5-9-8 15,41 12-89-15,-3-31-74 16,-5-24-295-16</inkml:trace>
  <inkml:trace contextRef="#ctx0" brushRef="#br0" timeOffset="15299.02">15316 930 1413 0,'0'0'329'0,"0"0"-154"16,0 0-78-16,0 0-50 16,0 0-47-16,0 0-38 15,0 0 12-15,8 57 26 0,9-17 6 16,9 0 2-16,-1-4 2 15,3-11 9-15,3-4-19 16,3-12-6-16,0-9-50 16,6 0-21-16,0-17-46 15,-5-17-13-15,-2-9 26 16,-12-1 49-16,-7 1 59 16,-8 9 2-16,-6 13 87 15,5 8 36-15,-5 13-11 16,0 0-112-16,7 18-22 15,3 26-4-15,16 18 26 0,37 40-2 16,-5-13-55-16,10-13-261 16</inkml:trace>
  <inkml:trace contextRef="#ctx0" brushRef="#br0" timeOffset="15739.04">20583 984 1252 0,'0'0'605'0,"0"0"-473"16,0 0-102-16,0 0-30 15,0 0-19-15,0 0-21 16,0 0-57-16,12 71-96 16,-6-42 9-16,4-3-88 15,2-13-256-15</inkml:trace>
  <inkml:trace contextRef="#ctx0" brushRef="#br0" timeOffset="15896.87">20873 984 360 0,'0'0'990'15,"0"0"-602"-15,0 0-167 16,0 0-155-16,0 0-66 0,0 0-31 16,0 0 31-1,28 196 13-15,-28-41-13 0,0-20-24 16,0-14-617-16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6-19T22:58:0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403 957,'2'0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8-27T17:13:17.0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4110 4568 0,'0'0'0,"17"0"0,-17 18 16,0 0 15,0 17-16,0-17 1,0-1 0,18 1-1,35-18 1,35-53 0,53-106-1,71-17 1,-71 17-1,0 71 1</inkml:trace>
  <inkml:trace contextRef="#ctx0" brushRef="#br0" timeOffset="953.88">11836 3510 0,'35'0'0,"-35"-18"15,0 36 1,18 17 0,-18 18 15,17-35-16,36-18 1,53-35 0,70-89-1,-140 89-15,87-53 16,1 35 0,-107 53-16,36 0 15,-53 70 1</inkml:trace>
  <inkml:trace contextRef="#ctx0" brushRef="#br0" timeOffset="2251.5">21008 5309 0,'0'36'16,"0"-19"-1,35-17 1,-35 18-16,0 35 15,18 0 1,17 0 0,18-36-1,35-52 1,71-141 0,-18-1-1,-17 54 1,-36 105-1,-88 106 1,0-70 0</inkml:trace>
  <inkml:trace contextRef="#ctx0" brushRef="#br0" timeOffset="4301.72">27675 5345 0,'18'17'31,"-18"1"1,18-1-17,-18 19-15,35-19 16,-17 54 0,-1-53-1,36-18 1,0-89-1,71-52 1,-107 88 0,89-105-16,53-72 31,-124 213-31,36-89 16</inkml:trace>
  <inkml:trace contextRef="#ctx0" brushRef="#br0" timeOffset="6967.54">31097 10583 0,'0'-17'0,"0"-1"16,0 36 0,0-1-16,0 36 15,0-35 1,-35 70-16,35 18 31,0 35-15,0-53-1,0 0 1,0-52 0,0-19-1,-18-17 1,1-35 15,-1 17-15</inkml:trace>
  <inkml:trace contextRef="#ctx0" brushRef="#br0" timeOffset="7184.14">30974 11183 0,'0'18'16,"0"-1"-16,-18 19 15,18-1 1,0-17 0,53-36-1,-35 0 1,17 1-16,18-36 16,-18 17-1</inkml:trace>
  <inkml:trace contextRef="#ctx0" brushRef="#br0" timeOffset="8688.62">21008 10954 0,'0'-18'0,"0"36"0,35-106 16,-35 52-16,0-70 31,0 71-31,18-71 16,-18 36-1,0 52 1,17 89 0,-34 87-1,17 19 1,0 17 0,0-71-1,0-34 1,0-54-1,-18-70 17,-17-1-32,-18-52 31,18 35-15,35 88 15,0-17-31,53 70 15,17-70 1,18-18 0,18-18-1,-35-70 1,-36 0 0</inkml:trace>
  <inkml:trace contextRef="#ctx0" brushRef="#br0" timeOffset="11151.44">13600 10672 0,'0'-18'0,"0"0"16,0-17-1,-18 35-15,18-18 16,0 36 15,18 53-31,-18-54 16,35 124-16,-18 53 31,1-53-15,0-52-1,17-36 1,-35-1 0,-35-52-1,-18-17 1,0-36 0,18 35 15,-1 18-31,36 18 15,36 0 1,-1 52 15,-35-52-31,53 17 0,0 0 32,0-35-17,17-35 1,-34-36-1,-19 1 1,-17 52 0,0 18-1</inkml:trace>
  <inkml:trace contextRef="#ctx0" brushRef="#br0" timeOffset="15868.4">7391 11007 0,'0'-53'0,"0"106"0,0-142 0,-18 72 16,-17-107-1,35 107-15,0-19 16,-18 1 0,0 88-1,-34 35 1,52 71 0,-18-18-1,18-53 1,0-17-1,-18-53 1,1-18 15,17 35-15,0-18 0,17 19 15,54-54-16,-54 18-15,54-35 16,17-53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13T16:36:50.222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19440 10155 789 0,'0'0'584'0,"0"0"-447"15,0 0-98-15,0 0 29 16,-35 0 90-16,35 0-9 16,0 0-56-16,0 0-45 0,0 0-10 15,0 0 22-15,0 0 23 16,0-14-6-16,17-4-34 16,13-11-30-16,8-13-5 15,13-6-7-15,9-10 0 16,11-6-1-16,0-6 1 15,2-2 5-15,-5 8-5 16,-15 9-1-16,-13 11 1 16,-12 10-1-16,-10 16 0 15,-11 8 0-15,-7 8-43 16,0 2-55-16,0 0-106 16,0 0-116-16,-7 37 26 15,-14-1 69-15,-1-1-496 0</inkml:trace>
  <inkml:trace contextRef="#ctx0" brushRef="#br0" timeOffset="496.97">19838 10167 1104 0,'0'0'217'0,"0"0"-150"16,0 0 61-16,0 0 54 16,0 0-7-16,0 0-99 15,0 0-57-15,102-131-11 16,-44 72-1-16,2-5-7 0,1-7 24 15,-4-2-8 1,-8 9 1-16,-6 13-7 0,-13 11 1 16,-8 12-10-16,-12 12 5 15,-4 3-5-15,-6 6-1 16,0 7-9-16,0 0-108 16,0 0-109-16,-21 0-57 15,-7 7-28-15,-4 9-323 0</inkml:trace>
  <inkml:trace contextRef="#ctx0" brushRef="#br0" timeOffset="900.16">19487 9577 962 0,'0'0'243'0,"0"0"-168"15,0 0-39-15,0 0 41 16,0 0 29-16,0 0-40 16,0 0-40-16,150-23-3 15,-72 0 27-15,8-5 12 16,4-7-18-16,-4 2-18 15,-12-3-12-15,-6 8 0 0,-11 6 2 16,-14 6-8-16,-15 5-8 16,-7 8 0-16,-6 3 0 15,-5 0-15-15,5 20-1 16,3 18-4-16,4 17 20 16,0 10 0-16,2 8 6 15,-2-2 0-15,3 3 1 16,18-1-7-16,-12-14-174 15,6-24-515-15</inkml:trace>
  <inkml:trace contextRef="#ctx0" brushRef="#br0" timeOffset="3476.48">30992 4971 857 0,'0'0'181'0,"0"0"-39"16,0 0-15-16,0 0-21 15,0 0 23-15,0 0-34 0,40-80-46 16,-40 80-49-16,0 6-53 16,-21 36 14-1,-22 20 39-15,-15 18 21 0,-10 10 9 16,-4 9-18-16,4 2-5 16,12-5 9-16,6-7 6 15,11-9-10-15,7-9-11 16,7-15 1-16,7-14 6 15,7-13-6-15,4-14 5 16,7-6-6-16,0-9 12 16,0 0 19-16,0-9-32 15,25-31-33-15,18-13-113 16,10-17 24-16,48-47-48 16,-20 15-82-16,2 12-142 0</inkml:trace>
  <inkml:trace contextRef="#ctx0" brushRef="#br0" timeOffset="3698.66">31138 5091 227 0,'0'0'278'15,"0"0"-54"-15,0 0-87 16,0 0-3-16,0 0-21 16,0 0-113-16,0 0-1 15,30-22 1-15,-63 66 43 16,-14 14 54-16,-9 16-19 16,-8 9-12-16,-4 8-19 15,0 2-10-15,6-6-1 16,13-7-11-16,9-9-9 0,8-16-16 15,14-11 10-15,5-8-9 16,1-14-1 0,6-10-36-16,6-12-101 0,0 0-34 15,0-9-26-15</inkml:trace>
  <inkml:trace contextRef="#ctx0" brushRef="#br0" timeOffset="3911.96">30553 5499 593 0,'0'0'149'0,"0"0"-38"16,0 0-27-16,0 0-11 15,-185 177 4-15,145-116-28 16,4-7-18-16,16-2-10 16,8-15 7-16,9-7 1 0,3-11 11 15,0-13 33-15,35-6 1 16,26 0-7-16,32-18-3 15,89-56-64-15,-21 2-19 16,-4 1-193-16</inkml:trace>
  <inkml:trace contextRef="#ctx0" brushRef="#br0" timeOffset="7134.22">28489 15418 1482 0,'0'0'341'0,"0"0"-234"16,0 0-18-16,0 0 12 0,0 0-5 15,0 0-43-15,0 0-31 16,4-9-22-16,-1 40 2 15,-3 18 8-15,0 14 9 16,0 12-1-16,0 6-4 16,0-1 0-16,0 0-6 15,0-6-8-15,0-7 8 16,0-5-8-16,7-15 0 16,4-7-46-16,4-12-65 15,13-25-102-15,1-3-119 16,-5 0-164-16</inkml:trace>
  <inkml:trace contextRef="#ctx0" brushRef="#br0" timeOffset="7453.58">28799 15424 740 0,'0'0'310'15,"0"0"-165"-15,0 0-10 16,0 0 4-16,0 0 37 16,0 0 5-16,0 0-24 15,-35-100-49-15,35 100-37 0,0 0-64 16,0 17-5-16,0 24-2 16,0 17 26-16,0 17 11 15,0 10 8-15,0 9-25 16,0-3-6-16,0-2-7 15,4-9 6-15,2-9-5 16,6-14-8-16,-2-11-36 16,5-10-54-16,-2-20-102 15,-1-10-117-15,-9-6-176 0</inkml:trace>
  <inkml:trace contextRef="#ctx0" brushRef="#br0" timeOffset="7832.69">28181 15646 945 0,'0'0'327'15,"0"0"-210"-15,0 0-89 16,0 0 20-16,0 0 138 15,0 0-1-15,0 0-43 16,19-23-76-16,5 4-31 16,13-6 2-16,3-9 0 15,6-3-13-15,4-8-7 0,-1-6 7 16,-2-7 0 0,-1 0-11-16,-3-1-4 0,-3 13-9 15,-5 9 6-15,-2 19-5 16,-5 8-2-16,-3 10 1 15,6 0-7-15,3 34-2 16,9 19 7 0,3 11 1-16,4 16 1 0,27 38-1 15,-12-14-108-15,-4-24-429 0</inkml:trace>
  <inkml:trace contextRef="#ctx0" brushRef="#br0" timeOffset="9188.39">28143 15424 1098 0,'0'0'298'0,"0"0"-195"0,0 0 5 16,0 0 76-16,0 0 3 15,0 0-74-15,0 0-46 16,0 0-22-16,18 0-8 16,17 0-21-16,30 0-10 15,24-2-5-15,60-5-1 16,67 4 3-16,54 0 3 15,16 0-12 1,-50 3-5-16,-36 0-96 0,-86 0-220 16,-43 0-333-16</inkml:trace>
  <inkml:trace contextRef="#ctx0" brushRef="#br0" timeOffset="15534.59">19483 15479 1043 0,'0'0'321'15,"0"0"-180"-15,0 0 82 16,0 0-77-16,0 0-70 0,0 0-14 15,0-32-1-15,0 29-1 16,0 3-15-16,0-4-11 16,0 4-8-16,0 0 2 15,0 0-6-15,0 0-10 16,0 0-4-16,0 0 6 16,0 0 3-16,0 0-2 15,0 0-7-15,0 0 4 16,0 0-10-16,0 0-1 15,-6-3-1-15,-6 3 0 16,-4-2 0-16,-11-2 0 16,-8 4-1-16,-8 0-1 15,-7 0 2-15,-3 0 0 16,2 13-5-16,-2 8 4 16,0 3 0-16,2 5-5 15,9 3 6-15,6 4-2 0,8-1-4 16,13-3-2-16,12-1-1 15,3-1-1-15,6-5 10 16,31-3 1-16,12-2 18 16,9-4-8-16,2-6-3 15,4-4 1-15,-11-2-9 16,-9-4-4-16,-16 0-18 16,-13 0 1-16,-12 0 13 15,-3 0 7-15,0 0-9 16,-22 0-27-16,-12 0 31 15,-16 0-4-15,-1 0 8 16,-2 2-5-16,0 17 7 16,6 4-1-16,7 6 0 15,9 3 0-15,1 4 1 0,17 1-1 16,5 0 0-16,8-3-5 16,0 0 6-16,29-6 1 15,18-5 8-15,21-7 4 16,13-12-13-16,12-4-3 15,49 0-109-15,-28-13-183 16,-16-8-320-16</inkml:trace>
  <inkml:trace contextRef="#ctx0" brushRef="#br0" timeOffset="16034.18">19672 16199 785 0,'0'0'643'16,"0"0"-476"-16,0 0 7 16,0 0 17-16,0 0-136 15,0 0-55-15,0 0 0 16,0 15 6-16,0 9 8 16,0 1-8-16,0-3 4 15,0 1-3-15,5-3 1 0,12-5 3 16,8-6 8-16,8-5-19 15,20-4-86-15,-7 0-147 16,-10-13-268-16</inkml:trace>
  <inkml:trace contextRef="#ctx0" brushRef="#br0" timeOffset="16321.85">19723 15845 1220 0,'0'0'225'0,"0"0"-161"16,0 0-2 0,0 0-27-16,0 0-6 15,0 0-14-15,0 0-5 16,-18 68 0-16,36-63 5 0,7-1 10 16,3-4 4-16,1 0 0 15,-8 0 27-15,-6-9 42 16,-12-7-13-16,-3 4 16 15,0-1-32-15,-6 6-57 16,-24 3-12-16,-2 4-1 16,-1 0-65-16,-5 26-127 15,10 9-139-15,10-5-332 0</inkml:trace>
  <inkml:trace contextRef="#ctx0" brushRef="#br0" timeOffset="17003.33">20577 16066 1272 0,'0'0'672'15,"0"0"-496"-15,0 0-14 16,0 0-2-16,0 0-90 16,0 0-70-16,0 0 0 15,114-16 6-15,-40 14 3 16,9-1-8-16,-5-1 1 15,-3 4-1-15,-14-3-1 16,-11 0-4-16,-11 0-5 16,-10-4-25-16,-8 1-32 15,-11-2-11-15,-10 4-7 0,0-10-78 16,0 3-163 0,-35-1-29-16,4 3 6 0,1 0-249 0</inkml:trace>
  <inkml:trace contextRef="#ctx0" brushRef="#br0" timeOffset="17258.15">20987 15854 739 0,'0'0'247'15,"0"0"-25"-15,0 0-30 16,0 0 3-16,0 0-16 16,0 0-47-16,0 0-35 15,-18-25-37-15,18 25-40 16,22 0-11-16,9 0-3 0,12 0 10 15,10 0 3 1,2 6-7-16,-2 8-6 0,-3 2-6 16,-11 4 0-16,-10-3 0 15,-11 3-11-15,-12 7-21 16,-6-3-14-16,0 3-8 16,-31 2 40-16,-12-5-33 15,-4 3-40-15,-14-1-30 16,15-11-69-16,8-2-141 0</inkml:trace>
  <inkml:trace contextRef="#ctx0" brushRef="#br0" timeOffset="17499.18">21025 15781 1048 0,'0'0'643'16,"0"0"-477"-16,0 0 5 15,0 0-79-15,0 0-92 16,0 0-8-16,0 0 7 16,15 116-5-16,-5-55 6 15,-5 31 0-15,-1-17-171 16,-1-14-402-16</inkml:trace>
  <inkml:trace contextRef="#ctx0" brushRef="#br0" timeOffset="17990.09">22155 15819 1894 0,'0'0'338'0,"0"0"-215"16,0 0-28-16,0 0-80 15,0 0-15-15,0 0 0 16,0 0 10-16,96 226-10 16,-74-162 1-16,-1-6 13 15,1-14-13-15,-9-15 1 16,2-9 4-16,-5-13-6 15,2-7 10-15,1-10 39 0,5-39 0 16,7-15-41 0,0-20-8-16,5-3 0 15,-6-1-9-15,1 10-46 0,0 20-19 16,0 23-86-16,-4 35-121 16,1 0-320-1,-9 16-356-15</inkml:trace>
  <inkml:trace contextRef="#ctx0" brushRef="#br0" timeOffset="18721.7">22891 15939 1379 0,'0'0'260'0,"0"0"-28"0,0 0-19 15,0 0-94-15,0 0-76 16,0 0-43-16,-201-24 0 15,176 67-8-15,4 6 7 16,6-6-10-16,12-3-21 16,3-9 5-16,0-8-10 15,0-9 2-15,24-14 35 16,5 0 18-16,4-5 6 16,-2-27-2-16,2-2-7 15,-5-5 8-15,-3 2 5 16,-3 12-3-16,-7 4 7 15,-5 10-3-15,1 9-23 16,-1 2-6-16,5 0-14 0,-2 13 8 16,12 8 6-16,0 2 0 15,5-3 1 1,1-11 8-16,1-6-3 0,4-3 5 16,-4 0-3-16,4-16 13 15,-8-20-2-15,-6-1 22 16,-10-9-8-16,-6-2-6 15,-6 0-15-15,0 2-12 16,-3 12-1-16,-19 7-8 16,4 15-16-16,-3 8-9 15,2 4 23-15,6 4-27 16,5 28-24-16,8 9 7 16,0 5 25-16,0 9 23 15,18-5 1-15,10 5 6 16,-1 0 1-16,-2-7-1 15,-4-3-7-15,-8-10-24 0,-1-2-47 16,-5-11 0-16,-1-8 27 16,9-14 17-16,3 0 14 15,10-8 20-15,4-23 1 16,8-15 6-16,3 2-6 16,-12-1 8-16,-1 6 11 15,-13 10 63-15,-6 14 28 16,-11 11-6-16,0 4-33 15,0 0-72-15,0 16-22 16,0 18 22-16,-11 8 6 16,4 5-5-16,4-7 0 15,3-4-1-15,0-11-37 16,21-12-69-16,7-10-217 16,1-3-438-16</inkml:trace>
  <inkml:trace contextRef="#ctx0" brushRef="#br0" timeOffset="18872.65">23580 15671 1380 0,'0'0'367'0,"0"0"-214"15,0 0 29-15,0 0-116 16,0 0-66-16,0 0-7 0,0 0-76 16,111 114-209-1,-80-57-286-15</inkml:trace>
  <inkml:trace contextRef="#ctx0" brushRef="#br0" timeOffset="19598.84">24037 15970 1264 0,'0'0'325'15,"0"0"-120"-15,0 0 24 16,0 0-125-16,0 0-86 15,0 0-18-15,0 0-1 16,-172 62-8-16,147-18 8 16,10-2-7-16,12-2-35 0,3-12-20 15,0-6 12-15,21-8 2 16,16-12 13-16,-3-2 27 16,6-2 9-16,-3-24 1 15,-6-10 5-15,-3-6 10 16,-10 0 27-16,-3 1 24 15,-8 6 11-15,0 12-18 16,-4 7 42 0,-3 13-44-16,0 3-58 0,0 0-24 15,5 19-7-15,-5 13 31 16,6 7 6-16,9-5-6 16,-1 0-25-16,10-13-28 15,1-7 8-15,5-12 25 16,2-2 20-16,-4 0 0 15,0-25 0-15,-2-10 1 0,-9-8 7 16,-2 2 2-16,-8-3 11 16,-4 4-2-16,2 5-2 15,-5 13 9-15,3 5 6 16,-3 17-23-16,3 0-9 16,-3 3-41-16,0 30 18 15,4 5 23-15,-1 2 0 16,0 2 1-16,6-8 0 15,-3-9 5-15,1-1-6 16,-4-11-1-16,2-7 1 16,-2-6 9-16,1 0 24 15,-1-6-7-15,4-24-11 16,1-2 22-16,-1-7-9 16,3 2-10-16,1 1-9 0,4 4 3 15,-2 9-11-15,6 10-1 16,-5 10 0-16,3 3-12 15,-2 3-3-15,0 26 1 16,-2 6 5-16,-1 5 3 16,-6-3-13-16,4 2-49 15,-1-7-34-15,4-5-79 16,20-9-75-16,-8-8-27 16,6-10-363-16</inkml:trace>
  <inkml:trace contextRef="#ctx0" brushRef="#br0" timeOffset="20021.23">24979 15842 1001 0,'0'0'371'0,"0"0"-80"0,0 0-2 15,0 0-98-15,0 0-120 16,0 0-37-16,0 0-26 16,-160 67-6-16,142-15-1 15,14-4-1-15,4-4 0 16,0-4 0-16,25-12 0 15,7-5-16-15,7-9-8 16,4-12 16-16,4-2 8 16,-1 0-2-16,4-16-4 15,-4-12 5-15,1-1-5 0,-8-5 6 16,-4 3 0 0,-5-2 1-16,-9 5 0 0,-7 3 0 15,-11-2 12-15,-3 8-1 16,0 3 9-16,0 7-4 15,-7 5-3-15,-14 4 2 16,-7 0-16-16,3 13-1 16,-3 15-6-16,1 15-3 15,14-2 2-15,6 5 2 16,7-5 5-16,0-5 1 16,35-8 0-16,18-7 0 15,55-15-44-15,-15-6-127 16,-4 0-398-16</inkml:trace>
  <inkml:trace contextRef="#ctx0" brushRef="#br0" timeOffset="20845.87">23615 15582 778 0,'0'0'254'16,"0"0"-166"-16,0 0 19 15,0 0-23-15,0 0-55 16,0 0-4-16,0 0-5 16,0 22 36-16,18-22 23 15,7-4 3-15,-1-10-5 16,-5-9 8-16,-4-4-8 15,-12 2 40-15,-3-5-33 16,0 8-23-16,-18 7-31 0,-19 6-12 16,-1 5-17-16,-5 4-1 15,3 4-2 1,19 24-41-16,21 27-163 16,0-3-123-16,36-15-273 0</inkml:trace>
  <inkml:trace contextRef="#ctx0" brushRef="#br0" timeOffset="22808.52">16792 15835 1497 0,'0'0'294'0,"0"0"-222"16,0 0-58-16,228-22 4 0,-89 16 11 16,14 6-1-1,1 0-15-15,-15 0-4 0,-25 0-9 16,-24 12-35-16,-29 7-137 15,-36-6-105-15,-19-3-109 16,-6-10-468-16</inkml:trace>
  <inkml:trace contextRef="#ctx0" brushRef="#br0" timeOffset="23014.7">17573 15659 836 0,'0'0'322'15,"0"0"-139"-15,0 0-60 16,0 0-41-16,0 0-53 15,0 0-28-15,0 0 0 0,193-29 6 16,-132 52 2 0,-11 8-7-16,-14 8-2 0,-19 2-1 15,-17 5-12 1,0-2 13-16,-35 1 12 0,-80 21-9 16,11-12-3-1,-7-13-192 1</inkml:trace>
  <inkml:trace contextRef="#ctx0" brushRef="#br0" timeOffset="23403.06">14741 16096 1465 0,'0'0'281'0,"0"0"-275"0,0 0-6 16,0 0 0-1,0 0 16-15,0 167 5 0,8-99-20 16,2-1 13 0,8-6-14-16,7-10-31 0,0-8-78 15,21-25-47-15,-6-11-76 16,-2-7-277-16</inkml:trace>
  <inkml:trace contextRef="#ctx0" brushRef="#br0" timeOffset="23565.41">15248 15794 1267 0,'0'0'314'0,"0"0"-281"15,0 0-21-15,0 0 65 16,-17 217 35-16,6-110-30 0,7 3-30 15,4-4-20-15,0-8-17 16,0-5-15-16,0 12-31 16,0-28-152-16,-6-23-324 0</inkml:trace>
  <inkml:trace contextRef="#ctx0" brushRef="#br0" timeOffset="24631.34">14660 16352 1129 0,'0'0'288'0,"0"0"-215"15,0 0-47-15,275-55 38 0,-161 39 15 16,0 4-38 0,-11 0-24-16,-17-1-7 0,-21 7-4 15,-22-1 1-15,-15 4-5 16,-18 3-2-16,-10 0-10 15,0 5 10-15,0 25 27 16,-7 9 57-16,-3 6-33 16,2 3-16-16,8-4-17 15,0 2-5-15,8-15 3 16,24-4 0-16,8-17 11 0,9-10 7 16,4 0 0-1,5-16-12-15,-8-21-8 16,-10-10-4-16,-12-4 2 15,-18-2-4-15,-10 8-8 16,0 8-1-16,-28 8-13 0,-9 8 5 16,-4 12-4-16,-6 9-10 15,1 0-58-15,10 0-10 16,11 6 25-16,18 4-16 16,7-1-71-16,10-4 60 15,36-3 58-15,12-2 19 16,5 0 16-16,2 0-1 15,-7-9 1-15,-8-5 1 16,-16 2 0-16,-4 3 27 16,-17 5 23-16,-4 4 7 0,-6 0-54 15,0 0 8 1,-3 25 20-16,0 9 15 0,0 0 11 16,4 2-11-1,-1-1-6-15,5-9-2 0,-1-6 7 16,-1-11-8-16,6-9 45 15,1 0 13-15,2 0 10 16,3-22-51-16,4-11-24 16,-5-2-16-16,-3-7-10 15,1 7-5-15,-1 2 0 16,-3 8-23-16,2 12-34 16,2 13-19-16,0 0-19 15,-1 0 39-15,0 28 7 16,-7 4-3-16,-4 7 30 15,1-7 14-15,1-2 7 16,-5-12 1-16,3-5 0 16,-3-5 0-16,3-8 7 0,1 0 34 15,-1 0-2 1,5-24-39-16,2-4-28 0,5-5-22 16,2 5-41-16,1 6 24 15,3 8 8-15,-2 7 26 16,-6 7 5-16,2 0 9 15,-4 23 0-15,3 9 5 16,4 7 8-16,0-3 6 16,7-4 0-16,3-7 9 15,4-9-2-15,4-9 2 16,7-7 1-16,-3 0 10 16,-5-16-8-16,-2-13 0 15,-12-6 1-15,-14-1 0 0,-7 1 1 16,0 3 4-16,0 5 10 15,0 9 17-15,-15 15-14 16,2 3-31-16,-9 0-7 16,1 32 6-16,2 9-6 15,5 5 6-15,10-2-10 16,4-8-24-16,4-4-7 16,35-14-12-16,36-18-22 15,-4 0-132-15,-6 0-544 16</inkml:trace>
  <inkml:trace contextRef="#ctx0" brushRef="#br0" timeOffset="27717.42">21865 16922 1324 0,'0'0'746'15,"0"0"-597"-15,0 0-71 0,0 0-21 16,0 0-50-16,0 0 9 16,0 0 1-16,-43 189-7 15,37-135 0-15,6-8-4 16,0-11-5-16,0-13 8 15,0-8-8-15,0-14 10 16,0 0 17-16,3-8 33 16,12-33-11-16,1-17-30 15,9-13-4-15,5-9-4 16,-5 0-5-16,3 6-6 16,-6 19-1-16,-4 17 1 15,-8 19 5-15,1 15-6 16,3 4-13-16,4 27-11 15,3 24 15-15,8 15 9 16,4 10-1-16,-2 4 1 16,1-8 1-16,4-7 0 0,0-10-1 15,-1-16-5-15,-2-16-7 16,-8-17 4-16,-3-6 8 16,-2-12 0-16,-5-31 9 15,-4-19-3 1,-4-9-5-16,-7-4 0 0,0-2-1 15,0 12 1-15,0 10 0 16,0 19 0-16,0 17-1 16,0 13-1-16,0 6-126 15,6 9-201-15,13 21-62 16,-1 2-318-16</inkml:trace>
  <inkml:trace contextRef="#ctx0" brushRef="#br0" timeOffset="27923.32">22861 16823 1322 0,'0'0'332'0,"0"0"-85"15,0 0-55-15,0 0-105 16,0 0-57-16,0 0-8 16,0 0-3-16,-167 220-7 15,152-143-2-15,8-3-4 16,7-7-5-16,0-8-1 15,25-10-23-15,18-18-29 16,40-15-75-16,-12-8-177 0,-6-8-280 16</inkml:trace>
  <inkml:trace contextRef="#ctx0" brushRef="#br0" timeOffset="28266.84">23234 16969 734 0,'0'0'957'0,"0"0"-707"16,0 0-6-16,0 0-74 16,0 0-103-16,0 0-67 15,0 0 0-15,-58 85 1 16,51-22 9-16,4-1-9 0,3-4 1 16,0-7-2-1,6-10-16-15,22-15-25 0,9-12 2 16,6-14 1-16,7-3-4 15,-4-37 14 1,0-12 17-16,-6-4 11 16,-15-11 0-16,-12-1 7 0,-9 6 18 15,-4 7 14-15,0 18 4 16,-17 6-5-16,-16 15-38 16,-2 13-6-16,-8 3-26 15,-10 30-115-15,10 11-224 16,6 5-268-16</inkml:trace>
  <inkml:trace contextRef="#ctx0" brushRef="#br0" timeOffset="28523.08">23868 17240 1196 0,'0'0'297'16,"0"0"-243"-1,0 0 36-15,0 0 111 0,0 0-63 16,0 0-62-16,-60 172-11 16,27-129-23-16,5-4-22 15,3-7-6-15,7-7-14 0,15-6-47 16,3-5-144-16,0-14-312 0</inkml:trace>
  <inkml:trace contextRef="#ctx0" brushRef="#br0" timeOffset="29164.46">24562 17211 1091 0,'0'0'583'0,"0"0"-466"16,0 0 16 0,0 0-4-16,0 0-70 0,0 0-19 15,0 0 13-15,-61 48 7 16,39-42-8-16,-3-3-10 15,4-3-5-15,-1 0 3 16,4-3-14-16,8-16 3 16,-1-7-9-16,7-6-8 15,4-3-1-15,0-4-10 16,4 1 5-16,20-1-6 16,9 7-1-16,2 10-8 15,8 5-1-15,0 13 2 16,0 4-6-16,-3 0-3 0,-8 21-10 15,-11 14-4 1,-11 7 5-16,-10 2 8 0,0 5 4 16,-6-5 0-16,-23-4 5 15,-7-12 9-15,1-8 0 16,-1-7 9-16,-2-13 13 16,-2 0 12-16,3-3-12 15,6-24-3-15,3-10 4 16,10-6-2-16,3-5-4 15,15 0 0-15,0-1-7 16,0 11-9-16,21 2-1 16,19 8-1-16,10 6 0 15,11 1-1-15,10 5 2 16,7 4-1-16,5 3 1 0,-2 2 0 16,-5 7 1-16,-16 0-2 15,-14 0 1-15,-13 0-46 16,-11 10-53-16,-9 3-85 15,-1 5-139-15,-6-4-161 16,-2-4-533-16</inkml:trace>
  <inkml:trace contextRef="#ctx0" brushRef="#br0" timeOffset="29512.79">25186 16735 1239 0,'0'0'332'16,"0"0"-135"-16,0 0 8 16,0 0-66-16,0 0-86 15,0 0-40-15,0 0-7 16,136-68 3-16,-111 68-6 16,-7 0-3-16,-11 0-10 15,-7 27-8-15,0 1 2 16,0 11-2-16,-28 2 18 15,-5 5 28-15,-2-5 3 16,2-5 6-16,8-8 7 16,7-7-2-16,11-8-13 0,7-11 1 15,0 1-14 1,28-3 0-16,24 0 17 16,14 0-16-16,7-17-17 15,1-1-65-15,16-5-75 16,-22 5-217-16,-19 5-368 0</inkml:trace>
  <inkml:trace contextRef="#ctx0" brushRef="#br0" timeOffset="29717.98">25857 16530 694 0,'0'0'903'0,"0"0"-694"15,0 0-41-15,0 0-95 0,0 0-52 16,0 0 38 0,0 0 11-16,0 238-14 0,0-133-23 15,-10 11-12 1,-79 51-21-16,0-28-158 0,-4-28-544 0</inkml:trace>
  <inkml:trace contextRef="#ctx0" brushRef="#br0" timeOffset="31717.16">19063 17709 1706 0,'0'0'257'16,"0"0"-198"-16,0 0-49 0,0 0-10 15,228 0-23-15,-185 36-30 16,-18 8-83-16,-22 8 63 16,-3 3 14-16,-11-5 24 15,-24 1 5-15,-1-12 29 16,1-6 1-16,10-14 0 16,7-10 13-16,9-9 15 15,9 0 80-15,0-19-62 16,5-16-34-16,24-4-12 15,2-16 7-15,9 5 0 16,3 1 0-16,-8 2 4 16,-6 8 2-16,-7 7 15 15,-9 9 10-15,-4 7 21 0,-9 13 3 16,0 3-19 0,0 0-25-16,0 0-18 0,-5 9-16 15,-9 19 1 1,-1 11 10-16,2 7 5 0,2-2 0 15,7 2-1-15,4-2 1 16,0-5 0-16,0-4 1 16,25-5-1-16,3-8-35 15,30-3-105-15,-11-5-149 16,-4-5-243-16</inkml:trace>
  <inkml:trace contextRef="#ctx0" brushRef="#br0" timeOffset="31964.56">19858 18007 939 0,'0'0'575'16,"0"0"-369"-16,0 0-1 16,0 0-45-16,0 0-97 15,0 0-53-15,0 0-10 16,-20 24 0-16,8 5 1 15,2 2-1-15,2 2 1 16,8-2 0-16,0-4 0 16,0-5-1-16,0-6-2 15,25-7-17-15,0-9-37 16,21 0-86-16,-6-3-165 16,-7-23-181-16</inkml:trace>
  <inkml:trace contextRef="#ctx0" brushRef="#br0" timeOffset="32221.73">19950 17615 36 0,'0'0'979'16,"0"0"-767"-16,0 0-159 16,0 0-33-16,0 0 2 15,0 0-15-15,0 0-7 16,-56 90-10-16,56-84 4 15,18-6 6-15,4 0 74 0,-1 0 0 16,1-6-17 0,-6-9 3-16,-4-1-4 0,-5 3-28 15,-7 7-8-15,0 6-20 16,-4 0-148-16,-17 22-69 16,3 3-134-16</inkml:trace>
  <inkml:trace contextRef="#ctx0" brushRef="#br0" timeOffset="32426.24">20166 18214 857 0,'0'0'278'0,"0"0"-141"0,0 0-80 15,-105 199 8-15,71-149-65 16,-3-7-155-16</inkml:trace>
  <inkml:trace contextRef="#ctx0" brushRef="#br0" timeOffset="33101.58">20979 17757 782 0,'0'0'180'0,"0"0"-19"15,0 0 43-15,0 0-72 16,0 0 12-16,0 0 12 16,0 0-54-16,40-110-7 15,-40 101-13-15,-25 2-38 16,-11 4-26-16,-3 3-3 0,-7 0-3 15,3 0 13-15,3 3 0 16,9 13-8-16,1 7-8 16,10 0-9-16,8 2-9 15,9 5 3 1,3-2-7-16,0 1-1 0,22-2 4 16,17-6 10-16,3-5 21 15,1-2 2-15,-3-11-6 16,-9-3-9-16,-6 0 7 15,-13 0 1-15,-6 0-4 16,-6-8-1-16,0-4-10 16,0-1 18-16,-28 6-19 0,-8 2-1 15,-11 5-5 1,6 0 6-16,-2 5-1 0,6 18-1 16,9 7-5-16,7 4 5 15,9 2-7-15,12-1 2 16,0-8-1-16,8-2 0 15,27-3 2-15,8-3 6 16,12-11 4-16,4-2 11 16,6-6-9-16,0 0-6 15,-9 0-5-15,-6 0-139 16,-11 7-135-16,-14-1-63 0,-10 3-403 16</inkml:trace>
  <inkml:trace contextRef="#ctx0" brushRef="#br0" timeOffset="33406.26">21401 18216 1276 0,'0'0'350'15,"0"0"-68"-15,0 0-81 16,0 0-124-16,0 0-60 15,0 0-9-15,0 0 3 16,-43 68 1-16,37-33-3 16,1-8 3-16,5-2-11 15,0-4-1-15,0 0-9 0,25-18 9 16,11 0 0-16,4-3-1 16,3 0-26-1,7-27-118-15,-16-1-158 16,-4 0-264-16</inkml:trace>
  <inkml:trace contextRef="#ctx0" brushRef="#br0" timeOffset="33598.03">21451 17921 1081 0,'0'0'268'0,"0"0"-151"15,0 0-12-15,0 0-38 16,0 0-41-16,0 0 0 15,0 0-8-15,-33-4 21 0,33 4 52 16,0 0 10-16,5 0-32 16,2 0-6-16,3 0-25 15,-5 0-38-15,-5 0-50 16,-12 0-252-16,-16 7-422 16</inkml:trace>
  <inkml:trace contextRef="#ctx0" brushRef="#br0" timeOffset="40436.01">10388 15730 1370 0,'0'0'276'0,"0"0"-218"15,0 0-50-15,233 0-1 0,-123 0-7 16,-3 0 0 0,8 0-58-16,-33 0-93 0,-25 6-203 15</inkml:trace>
  <inkml:trace contextRef="#ctx0" brushRef="#br0" timeOffset="40660.01">10668 15710 844 0,'0'0'535'16,"0"0"-435"-16,0 0-93 15,0 0 3-15,0 0 21 16,0 0 66-16,0 219 14 16,0-146-29-16,0-2-31 0,0-7-14 15,0-5-20-15,0-11-2 16,0-7-2-16,3-11-13 15,25-8 0-15,0-10-238 16,2-9-281-16</inkml:trace>
  <inkml:trace contextRef="#ctx0" brushRef="#br0" timeOffset="41223.65">10918 16167 654 0,'0'0'701'0,"0"0"-524"15,0 0-30-15,0 0 33 16,0 0-86-16,0 0-53 0,0 0-19 16,131-49-5-16,-95 34-4 15,-8-6-12-15,-10 5 14 16,-11-2-14-16,-7 2 21 16,0 0 3-16,-3 2-3 15,-19 7-11-15,-6 7-4 16,-8 0-7-16,1 7-4 15,-2 23 2-15,9 9-7 16,7 2-8-16,14 0-2 16,7-2 7-16,0-3-16 15,7-13 7-15,24-7 21 16,12-14 0-16,7-2 62 16,8 0 6-16,3-18-2 15,-8-11-20-15,-10-7-9 16,-8-4-9-16,-10 3 9 0,-13-1-17 15,-6 2-6-15,-6 3 22 16,0 11-18-16,0 7-9 16,-10 8-9-16,-1 7-12 15,-8 0 12-15,6 0-6 16,2 24-15-16,7 10-38 16,4 3-35-16,0 10-10 15,25-3 18-15,12 1 43 16,2-3 23-16,-4-6 3 15,-7-6 11-15,-10 1 5 16,-11-10-5-16,-7-5-1 16,0-2 7-16,-3-4 0 15,-25-4 23-15,-4-6-3 0,-1 0-20 16,8-6-46-16,12-21-177 16,8-7-317-16</inkml:trace>
  <inkml:trace contextRef="#ctx0" brushRef="#br0" timeOffset="41463.5">11678 15675 1243 0,'0'0'395'0,"0"0"-323"16,0 0-58-16,0 0-14 15,0 0 81-15,0 203 2 0,0-123-8 16,0 3-15-1,0-6-15-15,0-3-24 0,3-13-14 16,7-12 3 0,5-14-8-16,7-13 3 0,9-8-5 15,27-14-18-15,-8-11-222 16,-4-17-477-16</inkml:trace>
  <inkml:trace contextRef="#ctx0" brushRef="#br0" timeOffset="41620.03">11663 16071 986 0,'0'0'336'16,"0"0"-157"-16,0 0-3 0,0 0-74 15,0 0-90-15,0 0 1 16,0 0-26-16,239-55-88 16,-135 34-107-16,-14 3-656 0</inkml:trace>
  <inkml:trace contextRef="#ctx0" brushRef="#br0" timeOffset="42154">9896 16164 841 0,'0'0'703'0,"0"0"-453"0,0 0-17 15,0 0-28-15,0 0-66 16,0 0-74-16,0 0-47 15,-136-52-8-15,53 46-10 16,-16 0 0-16,-16-1 5 16,-9 4-4-16,-5 0-1 15,0-2 8-15,8 3-8 16,0-5 0-16,10 0 1 16,8 1-1-16,9-1-10 15,23 4-17-15,18 1-74 16,28-5-55-16,25 1-115 0,6-4-32 15,27 1-328-15</inkml:trace>
  <inkml:trace contextRef="#ctx0" brushRef="#br0" timeOffset="42461.32">8718 15838 795 0,'0'0'206'15,"0"0"3"-15,0 0 27 16,0 0-59-16,0 0-40 15,0 0-64-15,0 0-43 16,-51-25-30-16,9 47 0 16,-12 8 0-16,-11 4 5 15,2 3-3-15,5-3-2 0,5-4 9 16,10-8-3 0,15-6-4-16,10-9-1 0,11-4 8 15,7-3 3-15,0 0-12 16,7 0-17-16,27 2 17 15,9 8 0-15,4 10 0 16,4 6 0-16,-4 5-11 16,-9 5-2-16,-5 2-20 15,-12-2-59-15,-4 2-75 16,-6-12-71-16,-7-6-160 16</inkml:trace>
  <inkml:trace contextRef="#ctx0" brushRef="#br0" timeOffset="42672.57">8614 15819 1056 0,'0'0'222'15,"0"0"-189"-15,0 0-24 16,0 0 5-16,-68 222 9 15,33-123-7-15,-26 42-8 16,11-20-8-16,0-23-548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8-27T17:13:45.2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2805 11818 0,'0'0'0,"-18"0"15,-17 0 48,35 18-63,0 17 15,-18-17-15,18-1 16,-35 89 0,-1 35-1,19-35 1,17-88-16,0 17 0,0 0 16,0-17-16,53 52 31,-18-52-31,36-18 15,-54 0-15,71 0 16,-35 35 0,-17 1-1,-36 69 17,-18 19-17,18-36 1,18-35-1,35 0 1,-36-53 0,54 18-1,-54-1 1,-17 71 0,0-52-16,-17 70 15,-19-18 1,107-71-1,35-105 17,35-71-32,-106 124 15</inkml:trace>
  <inkml:trace contextRef="#ctx0" brushRef="#br0" timeOffset="19053.87">19579 13159 0,'0'-18'0,"-17"0"16,17 1-16,-18-36 15,-17 35 1,35 36 0,35 35-1,-17 35 1,17 0-1,35-35 1,1-53 0,-36-53-1,0 18 1,-17-18 0,0-106-1,-18 53 1,0 53-1,0 124 1,70 141 0,1 17-1,-18-17 1,0-36 0,-36-35-1,-52-123 1,-18-54-1,-17-87 17,34-18-32,36 0 31,18-18-15,35 106-1,-36 18-15</inkml:trace>
  <inkml:trace contextRef="#ctx0" brushRef="#br0" timeOffset="19832.62">21061 12876 0,'0'-17'0,"0"34"0,0-52 0,0 0 0,-18-18 15,-17 0 1,70 71 15,-17 52-31,-1 71 16,54 0 15,-53-88-31,52 53 16,-35-35-1,1-71-15</inkml:trace>
  <inkml:trace contextRef="#ctx0" brushRef="#br0" timeOffset="20099.8">21396 12876 0,'0'-35'16,"0"53"-1,18 70 1,17 18-1,35-36 1,1-34 0,0-54-1,-54-70 17,-17 70-32,-17-88 15,-72-35 1,36 71-1,18 70 1,0 0 0</inkml:trace>
  <inkml:trace contextRef="#ctx0" brushRef="#br0" timeOffset="20583">21943 12682 0,'0'0'0,"-18"0"16,18 18-16,-70 35 16,17 35-1,53-70 1,0 52 0,53-52-1,35-36 1,-18-52-1,-52 52-15,17-35 16,1-35 0,-36 70-1,17 107 1,18 69 0,36 36-1,-18 0 1,-18-17-1,-35-71 1,-17-71 0,-54-106 15,0-70-15,54 0-1,34-71 1,54 36-1,-53 141-15</inkml:trace>
  <inkml:trace contextRef="#ctx0" brushRef="#br0" timeOffset="20950.22">22419 12629 0,'35'-35'16,"-17"18"0,-18-19-1,18 19 1,34 17-1,-16 53 1,17-1 0,-18 37 15,-17-19-31,-18-52 31,0-71-15,0 18-16,-18-18 15,0-71 1,18 71 0,18 106 15,35 35-15,-18-17-1,18 0 1,-53-54-1</inkml:trace>
  <inkml:trace contextRef="#ctx0" brushRef="#br0" timeOffset="21132.35">22366 12577 0,'-35'0'0,"70"0"0,-88 0 15,36 17-15,-1 1 0,-17 52 16,35 36-1,53 0 1,52 17 0,36-105-1,-123-18-15</inkml:trace>
  <inkml:trace contextRef="#ctx0" brushRef="#br0" timeOffset="21307">22842 12330 0,'0'-18'0,"0"36"0,0-71 16,53 53-16,0 70 15,0 71 1,-35-105 0,-1 105-1,-17-106-15,0 53 0</inkml:trace>
  <inkml:trace contextRef="#ctx0" brushRef="#br0" timeOffset="21965.7">21625 13688 0,'-17'0'0,"34"0"0,-52 0 16,17 35-16,-17-35 16,17 0-16,1-35 15,87-1 1,142-69-1,35-36 1,282-106 0,-106 105-1,-123 19 1,-123 70 0,-71 0-1,-71 53 1,-88 18 15</inkml:trace>
  <inkml:trace contextRef="#ctx0" brushRef="#br0" timeOffset="22932.58">26247 12100 0,'35'0'0,"-17"0"16,-18 36-1,35-19 1,-18 54-1,19 17 1,-36-70-16,70 52 16,1-17-1,17-53 1,-53-18 0,1-70-1,-36 0 1,0 17-1,0 54 17,17 70-32,1 141 31,0-88-31,34 88 31,-52-124-31,0 107 16,0-1-1,-17-123 1,-54-88 0,54-71-1,34-18 1,19 1 0,34 17-1,-52 88-15</inkml:trace>
  <inkml:trace contextRef="#ctx0" brushRef="#br0" timeOffset="23399.8">27746 12541 0,'0'36'0,"0"-72"0,18 72 0,17-72 31,-35 19-31,70-1 16,1 0-1,0 18 1,-36 36 0,-18 17-1,19-18 1,-72 18-1,36-106 17,0-35-1,0 70-31,0-53 16,0 36-1,0 53 1,-17 52-1,17-17 1,17 71 0,36-36-1,18-88 1,-53-35 0</inkml:trace>
  <inkml:trace contextRef="#ctx0" brushRef="#br0" timeOffset="23699.53">27428 12312 0,'-17'-35'0,"-1"35"0,-17-18 16,17 18-1,18 53 1,0-35-16,53 105 16,0 89-1,18 17 1,-1 36 0,1-36-1,-36-35 1,-35-124-1</inkml:trace>
  <inkml:trace contextRef="#ctx0" brushRef="#br0" timeOffset="24103.27">26423 13511 0,'-53'36'0,"106"-72"0,-176 72 16,70-19-16,-36 1 16,54-18-1,18 0 1,122-18 0,160-70-1,352-53 1,-17 35-1,-18-17 1,-229 34 0</inkml:trace>
  <inkml:trace contextRef="#ctx0" brushRef="#br0" timeOffset="24899.76">27834 12629 0,'0'0'0,"18"0"0,-1-17 15,1 17 1,35 0 0,18 17-1,-54 54 1,1 17 0,-18-17-1,-18-1 1,1-34-1,-19-36 1,36-18-16,0 0 31,0-17-31,36-71 16,-19 18 0,1 0-1,-1 17 1,19 71-1,-1 53 1,18 35 0,-18 1-1,18-19 1,-35-52 0</inkml:trace>
  <inkml:trace contextRef="#ctx0" brushRef="#br0" timeOffset="28133.04">22719 14429 0,'18'17'0,"-36"-34"0,53 52 15,-17-17-15,-18 34 16,0-69 0,35-107-1,-35 1 1,0 70 0,18-159-1,-36 18 1,-35 35-1,18 54 1,-18 52 0,18 53-1,-1 0-15</inkml:trace>
  <inkml:trace contextRef="#ctx0" brushRef="#br0" timeOffset="28432.9">22490 13847 0,'0'0'0,"0"17"15,-18-17 1,18-17 0,0-1-16,0-88 15,35-35 1,0-18-1,1 36 1,17 52 0,0 54-1,17 87 1,36 18 0,-18 0-1,-53-70-15</inkml:trace>
  <inkml:trace contextRef="#ctx0" brushRef="#br0" timeOffset="39224.46">16898 12241 0</inkml:trace>
  <inkml:trace contextRef="#ctx0" brushRef="#br0" timeOffset="42521.82">3404 8026 0,'0'0'0,"0"-18"16,0 0-1,0-35 1,0 18 0,0-18-1,0 36 1,0-1 15,0 36-15,-35-1-16,17 36 15,1 35 1,-36 54 15,53-107-31,-18 18 16,18 88-1,18-71 1,35-34 0,-18 17-1,18-36 1,-35 18 0,-1 18-1,-17 18 1,0 17-1,-17 18 1,17-35 0,0-19 15,70 1-15,-35-35-1,36-18 1,-53 18-1,17 35 1,-35 17 0,-35 36-1,17 17 1,-17 19 0,35 16-1,17-34 1,54-36-1,17-88 1,53-71 15,18-52-31,-141 105 16</inkml:trace>
  <inkml:trace contextRef="#ctx0" brushRef="#br0" timeOffset="52766.96">9260 4692 0,'18'-18'0,"-36"36"0,36-53 0,17-18 16,-17 53-16,-18-36 16,18 36-1,-18 36 1,0 87 0,-18 71-1,-35 0 1,35-17-1,-17-72 1,35-16 15,-35-89-31,35 35 0,-18-88 16</inkml:trace>
  <inkml:trace contextRef="#ctx0" brushRef="#br0" timeOffset="52949.88">9137 5274 0,'0'0'16,"0"18"-16,0 35 16,0-1-1,18 19 1,-1-18 0,54-88-1,17-1 1,-53-52-1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8-27T17:14:53.2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1676 15505 0,'17'0'16,"-17"17"15,36-17-31,-36 18 32,17-18-32,1 0 31,35 0-16,35-53 1,-70 18-16,52-71 16,36-71-1,0 54 1,-36 52 0,-52 107-1,-36 87 1,18-70-1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6-19T22:58:0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899 675,'2'0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8-27T17:15:36.4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9631 11994 0,'35'0'16,"-35"-17"-16,0-1 16,0-17-1,0 70 32,0-17-31,18-1-16,-1 36 31,1-53-15,35-35-1,53-18 1,35-70-1,-18-1 1,-17 36 0,-71 70-16,-17 18 15,0 18 1,-54 53 0</inkml:trace>
  <inkml:trace contextRef="#ctx0" brushRef="#br0" timeOffset="555.84">9137 13053 0,'0'17'16,"0"19"0,18-36-1,-1 0 1,1 0-1,52-53 1,72-53 0,-1-35-1,17 17 1,-140 107-16,70-54 16,-35 71-1,-53 35 1,-18 36-1</inkml:trace>
  <inkml:trace contextRef="#ctx0" brushRef="#br0" timeOffset="1401.07">11959 12753 0,'0'0'16,"0"-53"-1,0 35-15,0 1 16,0-71-16,-35-124 31,17 71-15,1 53 0,-36 17-1,17 53 1,-17 36-1,36 17 1,17 1-16,0-19 16,53 18-1,35 18 1,0-35 0,-35 35-1,18 53 1,-54 0 15,19-18-15,-19-18-1,54-70 1,-18-53 0,17 1-1,-52 16-15</inkml:trace>
  <inkml:trace contextRef="#ctx0" brushRef="#br0" timeOffset="3266.66">12453 12400 0,'35'0'15,"-35"18"1,18-36 0,0-17-1,-18 17-15,17 1 16,19-54-1,-89-17 17,17 70-17,-34 36 1,-1 35 0,54 35-1,17 0 1,70-53-1,18-35 1,18-35 0,18-88-1,-71 70 1,-36-71 0,-34 107-1,-1-1 1,-35 53-1,53 1 1,18-1 15,17-35-15,0-35 0,-17-1-1,17 19 1,-17 34-1,-1 54 1,36 35 0,-17 52-1,16 1 1,-16 18 0,-54-89-1,-35-53 1,18-53-1,-18-70 1,35-88 15,36-1-15,35 19 0,-18 34-1,18 36 1,-35 70-1,-1 54 1,-17 34 0,53 1-1,-17-36 1,17-35 0,-18-35-1,0-36 1,-17 1-1,-18 34 1,0 1 0,0 70 15,35 1-15,36 17-1,-19-53 1,1-36-1,-17-17 1,-36-70 0,-36-1-1,-17 19 1,-17 52 0,52 106-1,36 35 1,52 53 15,-34-71-31,52 1 31,18-53-15,-36-89 0,-70 53-16,18-52 15,-36-18 1,-17 52-1,0 54 1,-1 35 0,36 53-1,0-71 1,71 18 15,-36-71-31,18-52 31,-35-18-31,0 35 16,-18 35 15,17 36-15,18 35 0,1-18-1,-19 0 1,19-70-1,-19 0 1,-17-36 0,-17-17-1,-19 53 1,1-1 0,17 89-1,18 35 1,18-17 15,53-36-31,-18-17 31,-1-36-15,-34-17 0,0-36-1,17 18 1,-17 106 15,-18-17-15,35 34-1,0-70-15,-17 18 16,17-36 0,-35 1-1</inkml:trace>
  <inkml:trace contextRef="#ctx0" brushRef="#br0" timeOffset="3399.77">14093 11483 0,'-17'0'0,"34"0"0,-69 0 16,34 0 0,18-18-1,18 18-15</inkml:trace>
  <inkml:trace contextRef="#ctx0" brushRef="#br0" timeOffset="3699.22">14270 11465 0,'-18'0'16,"-17"18"-1,70-18 16,-17 35-15,17-17-16,18 52 16,-53 19 15,0-37-15,0 19-1,35-71 1,54-35-1,-1-36 1,-18 1 0</inkml:trace>
  <inkml:trace contextRef="#ctx0" brushRef="#br0" timeOffset="4182.42">14781 11483 0,'-35'-18'16,"17"18"-1,1 0 1,-1 18-1,-17 70-15,35-35 16,35-35 15,-17-1-15,17-34 0,0-19-1,-35 1 1,18 35-1,0 53 17,35-35-17,-18-18 1,35-18 0,-52-70-1,0-18 1,-18 71-1,-18-89-15,0 36 16,1 35 0,17 106 15,17 35-15,19 18-1,17 0 1,-36-18-1,1-35 1</inkml:trace>
  <inkml:trace contextRef="#ctx0" brushRef="#br0" timeOffset="4400.39">15046 11606 0,'0'-53'0,"0"18"15,18-18 1,-18 36-16,35-1 31,35 36-15,-17-1-1,-35 36 1,-18-18 0,0-17-1</inkml:trace>
  <inkml:trace contextRef="#ctx0" brushRef="#br0" timeOffset="4987.95">15505 11342 0,'0'17'0,"0"1"15,-18 0 1,-35 52 0,35-17-1,18-35-15,0 17 16,36 18-1,-1-35 1,0-36 0,-17-53-1,-18 36 1,0 0 0,0 0-16,35 17 15,-17 36 1,17 17-1,0 18 17,-17-36-17,-18-34 17,0-36-17,35 18 1,18 35-1,-18 17 1,18 54 0,-35-54-16,0 72 15,-18-72-15</inkml:trace>
  <inkml:trace contextRef="#ctx0" brushRef="#br0" timeOffset="6000.16">17974 12312 0,'-18'0'16,"18"18"0,-35-18-1,17 88 1,18 18 0,0 35-1,18-35 1,17-36-1,-17-70 1,-18-53 0,-18-106-1,-17 54 1,0-1 0,35 88-1,35 53 16,36 71-31,-18-18 16,35-35 15,-53-53-15,-17-88 0,-18-18-1,0 18 1,0 35-1,0 124 1,53 35 0,-18 35-1,0-18 1,18-17 0</inkml:trace>
  <inkml:trace contextRef="#ctx0" brushRef="#br0" timeOffset="6183.57">18450 12665 0,'0'-36'0,"0"72"0,36-36 16,-19 0-16,-17 35 16,18 18-1,-1 0 1,19 0-1,-36-36 1</inkml:trace>
  <inkml:trace contextRef="#ctx0" brushRef="#br0" timeOffset="6470.83">18415 12453 0,'-18'-35'15,"36"70"-15,-36-88 0,-17 18 16,17 35-1,1 35-15,52-35 32,18-53-1,-18-17-15,1 17-1,-72 17 1,1 72-1,-18-1 1,53-17-16,-18 52 16,18-52-16</inkml:trace>
  <inkml:trace contextRef="#ctx0" brushRef="#br0" timeOffset="6756.39">18627 12488 0,'35'0'15,"-70"0"-15,88 53 0,-53 0 16,0-35 0,17 52-1,-17-34 1,18-36 0,17-36-1,-17-52 1,-18 0-1,17 17 1,36 54 0,0 87-1,-17 19 1,-1-1 0</inkml:trace>
  <inkml:trace contextRef="#ctx0" brushRef="#br0" timeOffset="7866.21">19579 12188 0,'0'0'0,"-17"0"0,17-17 0,0-1 16,0 36 15,0-1-16,17 19-15,1-19 16,35 1 0,17-53 15,-17-36-15,18-17-1,-54 0 1,-17 35-1,0 53 1,-17 53 0,34 53-1,-17-53-15,53 35 16,-17 35 15,-36-105-31,35 35 0,-18-18 16,-34-35-1,-18-18 1,-1-17 15,36-18-15,-17 36-16</inkml:trace>
  <inkml:trace contextRef="#ctx0" brushRef="#br0" timeOffset="8586.41">19808 12047 0,'0'0'0,"0"-35"0,18 17 0,0-17 16,-1 35-16,19-53 15,-19 18 17,-34 35-32,-36 35 15,17 18 1,1-35-1,0 52 1,35-17 0,18 0-1,70-53 1,0-17 0,0-19-1,-70 19 1,-36-1-1,-70 53 1,0 18 0,0 35-1,70 18 1,88-18 0,36-70-1,18-36 16,-89 18-31,141-70 0,-52-36 16,-106 88 0</inkml:trace>
  <inkml:trace contextRef="#ctx0" brushRef="#br0" timeOffset="8933.07">20549 12241 0,'-17'18'16,"17"0"0,-18 17-1,18-17 1,18 17 0,-1 18-1,1-36 1,17-34-1</inkml:trace>
  <inkml:trace contextRef="#ctx0" brushRef="#br0" timeOffset="9118">20461 12047 0,'0'0'0,"-35"-35"16,0 17-16,17 18 15,0 0 1,36-17 0,0 17 15</inkml:trace>
  <inkml:trace contextRef="#ctx0" brushRef="#br0" timeOffset="9519.41">20091 11642 0,'-18'0'0,"36"0"0,-36-18 16,18 0-1,18-17 1,17 17 0,18 1-1,17 34 1,-52 36-1,-18 36 1,0-72-16,0 54 16,-18-36-1,18-17-15,36-18 16,70-89 0,-36 37-1</inkml:trace>
  <inkml:trace contextRef="#ctx0" brushRef="#br0" timeOffset="10737.05">19456 12083 0,'0'-18'0,"0"0"16,0-17-1,17 35 1,-34 35-1,-19 1 1,1 52 0,17-18-1,18 1 1,0-53 0,36-18-1,-19 0 1,36-18-16,18-17 31,-53 35-31,-1 35 31,-34 18-15,-1 35 0,-35-17-1,53-1 1,0-52-1,88-53 1,18-18 0,35-18-1,-70 53 1</inkml:trace>
  <inkml:trace contextRef="#ctx0" brushRef="#br0" timeOffset="11034.41">19756 13035 0,'0'18'47,"-18"-18"-47,18 17 16,0 19-1,18-19-15,-18 1 16,17-18-16,18 53 16,-35-35-1,18-36 1</inkml:trace>
  <inkml:trace contextRef="#ctx0" brushRef="#br0" timeOffset="11182.97">19579 12806 0,'0'0'0,"-17"0"0,-1-18 15,18 36 16,18-18-31</inkml:trace>
  <inkml:trace contextRef="#ctx0" brushRef="#br0" timeOffset="11387.65">20091 12947 0,'0'0'0,"0"18"0,17-18 16,-17 17-16,18-17 31,-18-17-15,35-1-16</inkml:trace>
  <inkml:trace contextRef="#ctx0" brushRef="#br0" timeOffset="11533.21">20002 12771 0,'0'17'0,"0"-34"0,-52 52 16,34-35 0,71-18-1,-36 18 1,1-17-16</inkml:trace>
  <inkml:trace contextRef="#ctx0" brushRef="#br0" timeOffset="11899.7">21661 12065 0,'0'0'0,"-36"0"0,19 0 16,17-18 0,53-17-1,35-18 1,35-17 0,-70 70-16,35-53 15,-70 35-15</inkml:trace>
  <inkml:trace contextRef="#ctx0" brushRef="#br0" timeOffset="12082.67">21784 11659 0,'-18'0'0,"36"0"0,-53 0 0,-1 0 16,19 0-16,-18 71 15,35 35 16,17-71-31,1 71 0,35 17 16,-18-35 0</inkml:trace>
  <inkml:trace contextRef="#ctx0" brushRef="#br0" timeOffset="12466.15">22666 11695 0,'0'-53'16,"0"35"-16,0 0 15,18-17 1,35 35 0,35 53-1,-18 18 1,-17 34-1,-18-87-15,1 88 16,17-36 0,-36-52-1</inkml:trace>
  <inkml:trace contextRef="#ctx0" brushRef="#br0" timeOffset="12650.39">22931 11818 0,'0'0'0,"0"-18"0,-18 18 0,0 0 16,-35 0-16,18 71 31,0 35-15,35 17 0,35 18-1,-35-52-15</inkml:trace>
  <inkml:trace contextRef="#ctx0" brushRef="#br0" timeOffset="14266.8">23566 11218 0,'0'-17'0,"0"-1"16,-18 36-1,18-1 1,0 19-16,-18 52 15,18 53 1,36 88 0,16-123-1,72 53 1,17-124 0,-123-35-1</inkml:trace>
  <inkml:trace contextRef="#ctx0" brushRef="#br0" timeOffset="14717.69">25629 10477 0,'0'0'0,"18"0"0,0 0 15,-18 18 1,88 70 0,-71-70-16,19 70 15,52 141 1,-70 18-1,-18 53 1,-71-70 0,0-142-1</inkml:trace>
  <inkml:trace contextRef="#ctx0" brushRef="#br0" timeOffset="18267.71">2628 11571 0,'18'0'0,"-1"0"16,19 0 15,-19 0 0,1 0 0,0 35-15,17-17 0,0 0-1,18-36 1,35-53-1,18-34 1,-71 87-16,54-105 16,-1 17-1,-53 88-15,0-53 16,-35 89 0,0 17-1</inkml:trace>
  <inkml:trace contextRef="#ctx0" brushRef="#br0" timeOffset="18787.3">3087 12947 0,'0'0'0,"-18"18"16,1-18 15,17 17-15,17-17 0,18 35-1,36-70 1,35-53-1,70-53 1,-17-35 0,35-36-1,-141 177-15,-18-36 16,18 71 0,-71 71-1,18-36 1</inkml:trace>
  <inkml:trace contextRef="#ctx0" brushRef="#br0" timeOffset="24899.84">23424 12947 0,'0'0'0,"-35"0"32,35 18-17,-17-18 1,17 52 0,17-16-1,36 17 1,35-89-1,36-52 1,-36 0 0,53-18-1,-106 89-15,106-72 16,-35 36 0,0 53-1,-18 53 1,0-17-1,36-1 17,17-35-17,18-71 1,0-34 0,-36 16-1,-35 36 1,-17 36-1,-18 17 1,0 17 0,-18-17-16,53 18 15,0-18 1,36-18 0,17 1-1,-53-36 16,-35 35-31,0 1 32,-35 17-17,34 0 1,-34-18 0,0-17-1,-18 17-15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8-27T16:41:39.7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13070 11395 0,'0'-18'0,"-17"18"16,17-18-1,0 1 1,-18-18 0,18-1-1,0-17 1,-18 18 0,18 17-1,-35 36 32,35 53-47,0 34 16,35 19-1,-35 17 1,18-18 0,-18-87-1,18 17 1,-18 17-1,0-52 1</inkml:trace>
  <inkml:trace contextRef="#ctx0" brushRef="#br0" timeOffset="333.34">12894 11800 0,'-35'-17'15,"35"-19"1,0 72 0,17-19-1,36 19 1,-35-1 0,-18-17-16,35 17 31,0-35-31,-17 0 15,53-53 1,-54-18 0,1 54-16,35-54 15,-35 18 1,-1 53 0,-17 53-1,0-35-15</inkml:trace>
  <inkml:trace contextRef="#ctx0" brushRef="#br0" timeOffset="7306.08">16475 10936 0,'0'0'0,"-18"-18"0,-17 18 16,17 0-16,1-17 15,-54-18 1,53 35 0,18-18-1,71 18 1,158 0-1,124-18 1,88-35 15,70 18-31,19-53 32,-36 17-17,-389 54-15,248-54 16,70 1-1,-193 52 1,-71 0 0,-89 18-1,-88 0 17,-17 0-32</inkml:trace>
  <inkml:trace contextRef="#ctx0" brushRef="#br0" timeOffset="7916.66">16775 10689 0,'35'0'0,"-35"-17"16,0-1-1,-35 18 1,-1 18 0,-17 52-1,36-52-15,-71 52 16,52-34 0,-17 34-1,106-70 16,-35 0-31,70 0 16,0 71 0,-52 34 15,-1-16-31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6-19T22:58:0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446 706,'2'0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8-27T17:16:11.2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16598 9825 0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65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65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</a:defRPr>
            </a:lvl1pPr>
          </a:lstStyle>
          <a:p>
            <a:pPr>
              <a:defRPr/>
            </a:pPr>
            <a:fld id="{AC5F4ED9-334D-4F32-82DD-3CCE676A8408}" type="datetimeFigureOut">
              <a:rPr lang="en-US"/>
              <a:t>8/13/2023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39" cy="51165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</a:defRPr>
            </a:lvl1pPr>
          </a:lstStyle>
          <a:p>
            <a:pPr>
              <a:defRPr/>
            </a:pPr>
            <a:fld id="{6545EB16-1616-48C3-8AE6-46CF05E8DCE4}" type="slidenum">
              <a:rPr lang="en-US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8863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7" name="Google Shape;67;p1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/>
              <a:t>Plz</a:t>
            </a:r>
            <a:r>
              <a:rPr lang="en-IN" dirty="0"/>
              <a:t> talk about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45EB16-1616-48C3-8AE6-46CF05E8DCE4}" type="slidenum">
              <a:rPr lang="en-US" smtClean="0"/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/>
              <a:t>Plz</a:t>
            </a:r>
            <a:r>
              <a:rPr lang="en-IN" dirty="0"/>
              <a:t> talk about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45EB16-1616-48C3-8AE6-46CF05E8DCE4}" type="slidenum">
              <a:rPr lang="en-US" smtClean="0"/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/>
              <a:t>Plz</a:t>
            </a:r>
            <a:r>
              <a:rPr lang="en-IN" dirty="0"/>
              <a:t> talk about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45EB16-1616-48C3-8AE6-46CF05E8DCE4}" type="slidenum">
              <a:rPr lang="en-US" smtClean="0"/>
              <a:t>35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/>
              <a:t>Plz</a:t>
            </a:r>
            <a:r>
              <a:rPr lang="en-IN" dirty="0"/>
              <a:t> talk about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45EB16-1616-48C3-8AE6-46CF05E8DCE4}" type="slidenum">
              <a:rPr lang="en-US" smtClean="0"/>
              <a:t>36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45EB16-1616-48C3-8AE6-46CF05E8DCE4}" type="slidenum">
              <a:rPr lang="en-US" smtClean="0"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45EB16-1616-48C3-8AE6-46CF05E8DCE4}" type="slidenum">
              <a:rPr lang="en-US" smtClean="0"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45EB16-1616-48C3-8AE6-46CF05E8DCE4}" type="slidenum">
              <a:rPr lang="en-US" smtClean="0"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45EB16-1616-48C3-8AE6-46CF05E8DCE4}" type="slidenum">
              <a:rPr lang="en-US" smtClean="0"/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/>
              <a:t>Plz</a:t>
            </a:r>
            <a:r>
              <a:rPr lang="en-IN" dirty="0"/>
              <a:t> talk about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45EB16-1616-48C3-8AE6-46CF05E8DCE4}" type="slidenum">
              <a:rPr lang="en-US" smtClean="0"/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/>
              <a:t>Plz</a:t>
            </a:r>
            <a:r>
              <a:rPr lang="en-IN" dirty="0"/>
              <a:t> talk about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45EB16-1616-48C3-8AE6-46CF05E8DCE4}" type="slidenum">
              <a:rPr lang="en-US" smtClean="0"/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/>
              <a:t>Plz</a:t>
            </a:r>
            <a:r>
              <a:rPr lang="en-IN" dirty="0"/>
              <a:t> talk about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45EB16-1616-48C3-8AE6-46CF05E8DCE4}" type="slidenum">
              <a:rPr lang="en-US" smtClean="0"/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/>
              <a:t>Plz</a:t>
            </a:r>
            <a:r>
              <a:rPr lang="en-IN" dirty="0"/>
              <a:t> talk about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45EB16-1616-48C3-8AE6-46CF05E8DCE4}" type="slidenum">
              <a:rPr lang="en-US" smtClean="0"/>
              <a:t>31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8571" y="2313986"/>
            <a:ext cx="8857808" cy="167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2305000" y="2705259"/>
            <a:ext cx="8024949" cy="897392"/>
          </a:xfrm>
        </p:spPr>
        <p:txBody>
          <a:bodyPr anchor="b">
            <a:normAutofit/>
          </a:bodyPr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301611" y="136525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5" name="Google Shape;15;p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E3FC-C9A2-47CC-BE36-E1D108EB3A86}" type="datetimeFigureOut">
              <a:rPr lang="en-GB" smtClean="0"/>
              <a:t>13/08/2023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23A91-2AB9-496B-BD6C-6ABDA3BFCF9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6367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1260" y="9098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8571" y="2313986"/>
            <a:ext cx="8857808" cy="167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2305000" y="2705259"/>
            <a:ext cx="8024949" cy="897392"/>
          </a:xfrm>
        </p:spPr>
        <p:txBody>
          <a:bodyPr anchor="b">
            <a:normAutofit/>
          </a:bodyPr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910080" y="1850064"/>
            <a:ext cx="9875520" cy="1752600"/>
          </a:xfrm>
        </p:spPr>
        <p:txBody>
          <a:bodyPr tIns="0"/>
          <a:lstStyle>
            <a:lvl1pPr marL="27305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14</a:t>
            </a:r>
            <a:r>
              <a:rPr lang="en-US" baseline="30000" dirty="0"/>
              <a:t>st</a:t>
            </a:r>
            <a:r>
              <a:rPr lang="en-US" dirty="0"/>
              <a:t> Aug, 2012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>
          <a:xfrm>
            <a:off x="13309600" y="6305550"/>
            <a:ext cx="609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6367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1260" y="9098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9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260" y="9098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260" y="14296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384665" y="6444476"/>
            <a:ext cx="19986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900" b="1" dirty="0">
                <a:solidFill>
                  <a:srgbClr val="232D47"/>
                </a:solidFill>
                <a:latin typeface="+mj-lt"/>
              </a:rPr>
              <a:t>Data Science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279285" y="6413698"/>
            <a:ext cx="6139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DC423B4-9431-4E53-8DEA-539168954028}" type="slidenum">
              <a:rPr lang="en-GB" sz="900" smtClean="0">
                <a:solidFill>
                  <a:srgbClr val="232D47"/>
                </a:solidFill>
                <a:latin typeface="Gill Sans MT" panose="020B0502020104020203" pitchFamily="34" charset="0"/>
              </a:rPr>
              <a:t>‹#›</a:t>
            </a:fld>
            <a:endParaRPr lang="en-GB" sz="900" dirty="0">
              <a:solidFill>
                <a:srgbClr val="232D47"/>
              </a:solidFill>
              <a:latin typeface="Gill Sans MT" panose="020B0502020104020203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25" kern="1200">
          <a:solidFill>
            <a:srgbClr val="0B5394"/>
          </a:solidFill>
          <a:effectLst/>
          <a:latin typeface="Gill Sans MT" panose="020B0502020104020203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rgbClr val="3891A7"/>
        </a:buClr>
        <a:buSzPct val="70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3891A7"/>
        </a:buClr>
        <a:buFont typeface="Verdana" panose="020B0604030504040204" pitchFamily="34" charset="0"/>
        <a:buChar char="◦"/>
        <a:defRPr sz="21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FFC0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7030A0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7030A0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0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50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5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74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85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610.png"/></Relationships>
</file>

<file path=ppt/slides/_rels/slide18.xml.rels><?xml version="1.0" encoding="UTF-8" standalone="yes"?>
<Relationships xmlns="http://schemas.openxmlformats.org/package/2006/relationships"><Relationship Id="rId125" Type="http://schemas.openxmlformats.org/officeDocument/2006/relationships/customXml" Target="../ink/ink9.xml"/><Relationship Id="rId124" Type="http://schemas.openxmlformats.org/officeDocument/2006/relationships/image" Target="../media/image997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7.xml"/><Relationship Id="rId128" Type="http://schemas.openxmlformats.org/officeDocument/2006/relationships/image" Target="../media/image14.png"/><Relationship Id="rId127" Type="http://schemas.openxmlformats.org/officeDocument/2006/relationships/customXml" Target="../ink/ink10.xml"/><Relationship Id="rId126" Type="http://schemas.openxmlformats.org/officeDocument/2006/relationships/image" Target="../media/image90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5.xml"/><Relationship Id="rId18" Type="http://schemas.openxmlformats.org/officeDocument/2006/relationships/image" Target="../media/image1317.png"/><Relationship Id="rId26" Type="http://schemas.openxmlformats.org/officeDocument/2006/relationships/image" Target="../media/image1321.png"/><Relationship Id="rId3" Type="http://schemas.openxmlformats.org/officeDocument/2006/relationships/image" Target="../media/image1309.png"/><Relationship Id="rId21" Type="http://schemas.openxmlformats.org/officeDocument/2006/relationships/customXml" Target="../ink/ink19.xml"/><Relationship Id="rId34" Type="http://schemas.openxmlformats.org/officeDocument/2006/relationships/image" Target="../media/image110.png"/><Relationship Id="rId7" Type="http://schemas.openxmlformats.org/officeDocument/2006/relationships/customXml" Target="../ink/ink12.xml"/><Relationship Id="rId12" Type="http://schemas.openxmlformats.org/officeDocument/2006/relationships/image" Target="../media/image1314.png"/><Relationship Id="rId17" Type="http://schemas.openxmlformats.org/officeDocument/2006/relationships/customXml" Target="../ink/ink17.xml"/><Relationship Id="rId25" Type="http://schemas.openxmlformats.org/officeDocument/2006/relationships/customXml" Target="../ink/ink21.xml"/><Relationship Id="rId33" Type="http://schemas.openxmlformats.org/officeDocument/2006/relationships/customXml" Target="../ink/ink25.xm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316.png"/><Relationship Id="rId20" Type="http://schemas.openxmlformats.org/officeDocument/2006/relationships/image" Target="../media/image1318.png"/><Relationship Id="rId29" Type="http://schemas.openxmlformats.org/officeDocument/2006/relationships/customXml" Target="../ink/ink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11.png"/><Relationship Id="rId11" Type="http://schemas.openxmlformats.org/officeDocument/2006/relationships/customXml" Target="../ink/ink14.xml"/><Relationship Id="rId24" Type="http://schemas.openxmlformats.org/officeDocument/2006/relationships/image" Target="../media/image1320.png"/><Relationship Id="rId32" Type="http://schemas.openxmlformats.org/officeDocument/2006/relationships/image" Target="../media/image1324.png"/><Relationship Id="rId5" Type="http://schemas.openxmlformats.org/officeDocument/2006/relationships/customXml" Target="../ink/ink11.xml"/><Relationship Id="rId15" Type="http://schemas.openxmlformats.org/officeDocument/2006/relationships/customXml" Target="../ink/ink16.xml"/><Relationship Id="rId23" Type="http://schemas.openxmlformats.org/officeDocument/2006/relationships/customXml" Target="../ink/ink20.xml"/><Relationship Id="rId28" Type="http://schemas.openxmlformats.org/officeDocument/2006/relationships/image" Target="../media/image1322.png"/><Relationship Id="rId36" Type="http://schemas.openxmlformats.org/officeDocument/2006/relationships/image" Target="../media/image16.png"/><Relationship Id="rId10" Type="http://schemas.openxmlformats.org/officeDocument/2006/relationships/image" Target="../media/image1313.png"/><Relationship Id="rId19" Type="http://schemas.openxmlformats.org/officeDocument/2006/relationships/customXml" Target="../ink/ink18.xml"/><Relationship Id="rId31" Type="http://schemas.openxmlformats.org/officeDocument/2006/relationships/customXml" Target="../ink/ink24.xml"/><Relationship Id="rId4" Type="http://schemas.openxmlformats.org/officeDocument/2006/relationships/image" Target="../media/image15.png"/><Relationship Id="rId9" Type="http://schemas.openxmlformats.org/officeDocument/2006/relationships/customXml" Target="../ink/ink13.xml"/><Relationship Id="rId14" Type="http://schemas.openxmlformats.org/officeDocument/2006/relationships/image" Target="../media/image1315.png"/><Relationship Id="rId22" Type="http://schemas.openxmlformats.org/officeDocument/2006/relationships/image" Target="../media/image1319.png"/><Relationship Id="rId27" Type="http://schemas.openxmlformats.org/officeDocument/2006/relationships/customXml" Target="../ink/ink22.xml"/><Relationship Id="rId30" Type="http://schemas.openxmlformats.org/officeDocument/2006/relationships/image" Target="../media/image1323.png"/><Relationship Id="rId35" Type="http://schemas.openxmlformats.org/officeDocument/2006/relationships/customXml" Target="../ink/ink26.xml"/><Relationship Id="rId8" Type="http://schemas.openxmlformats.org/officeDocument/2006/relationships/image" Target="../media/image13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13" Type="http://schemas.openxmlformats.org/officeDocument/2006/relationships/image" Target="../media/image20.png"/><Relationship Id="rId18" Type="http://schemas.openxmlformats.org/officeDocument/2006/relationships/image" Target="../media/image1331.png"/><Relationship Id="rId39" Type="http://schemas.openxmlformats.org/officeDocument/2006/relationships/customXml" Target="../ink/ink30.xml"/><Relationship Id="rId3" Type="http://schemas.openxmlformats.org/officeDocument/2006/relationships/tags" Target="../tags/tag5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9.png"/><Relationship Id="rId17" Type="http://schemas.openxmlformats.org/officeDocument/2006/relationships/customXml" Target="../ink/ink27.xml"/><Relationship Id="rId38" Type="http://schemas.openxmlformats.org/officeDocument/2006/relationships/image" Target="../media/image170.png"/><Relationship Id="rId2" Type="http://schemas.openxmlformats.org/officeDocument/2006/relationships/tags" Target="../tags/tag4.xml"/><Relationship Id="rId16" Type="http://schemas.openxmlformats.org/officeDocument/2006/relationships/image" Target="../media/image13.png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image" Target="../media/image18.png"/><Relationship Id="rId37" Type="http://schemas.openxmlformats.org/officeDocument/2006/relationships/customXml" Target="../ink/ink29.xml"/><Relationship Id="rId40" Type="http://schemas.openxmlformats.org/officeDocument/2006/relationships/image" Target="../media/image22.png"/><Relationship Id="rId5" Type="http://schemas.openxmlformats.org/officeDocument/2006/relationships/tags" Target="../tags/tag7.xml"/><Relationship Id="rId15" Type="http://schemas.openxmlformats.org/officeDocument/2006/relationships/image" Target="../media/image12.png"/><Relationship Id="rId36" Type="http://schemas.openxmlformats.org/officeDocument/2006/relationships/image" Target="../media/image997.png"/><Relationship Id="rId10" Type="http://schemas.openxmlformats.org/officeDocument/2006/relationships/image" Target="../media/image120.png"/><Relationship Id="rId19" Type="http://schemas.openxmlformats.org/officeDocument/2006/relationships/customXml" Target="../ink/ink28.xml"/><Relationship Id="rId4" Type="http://schemas.openxmlformats.org/officeDocument/2006/relationships/tags" Target="../tags/tag6.xml"/><Relationship Id="rId9" Type="http://schemas.openxmlformats.org/officeDocument/2006/relationships/image" Target="../media/image17.png"/><Relationship Id="rId1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6" Type="http://schemas.openxmlformats.org/officeDocument/2006/relationships/customXml" Target="../ink/ink32.xml"/><Relationship Id="rId5" Type="http://schemas.openxmlformats.org/officeDocument/2006/relationships/image" Target="../media/image997.png"/><Relationship Id="rId4" Type="http://schemas.openxmlformats.org/officeDocument/2006/relationships/customXml" Target="../ink/ink3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353.png"/><Relationship Id="rId7" Type="http://schemas.openxmlformats.org/officeDocument/2006/relationships/customXml" Target="../ink/ink3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190.png"/><Relationship Id="rId5" Type="http://schemas.openxmlformats.org/officeDocument/2006/relationships/customXml" Target="../ink/ink33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diagramLayout" Target="../diagrams/layout7.xml"/><Relationship Id="rId7" Type="http://schemas.openxmlformats.org/officeDocument/2006/relationships/customXml" Target="../ink/ink35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10" Type="http://schemas.openxmlformats.org/officeDocument/2006/relationships/image" Target="../media/image26.png"/><Relationship Id="rId4" Type="http://schemas.openxmlformats.org/officeDocument/2006/relationships/diagramQuickStyle" Target="../diagrams/quickStyle7.xml"/><Relationship Id="rId9" Type="http://schemas.openxmlformats.org/officeDocument/2006/relationships/customXml" Target="../ink/ink3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tags" Target="../tags/tag12.xml"/><Relationship Id="rId7" Type="http://schemas.openxmlformats.org/officeDocument/2006/relationships/image" Target="../media/image21.png"/><Relationship Id="rId12" Type="http://schemas.openxmlformats.org/officeDocument/2006/relationships/image" Target="../media/image220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1444.png"/><Relationship Id="rId11" Type="http://schemas.openxmlformats.org/officeDocument/2006/relationships/customXml" Target="../ink/ink38.xml"/><Relationship Id="rId5" Type="http://schemas.openxmlformats.org/officeDocument/2006/relationships/notesSlide" Target="../notesSlides/notesSlide5.xml"/><Relationship Id="rId10" Type="http://schemas.openxmlformats.org/officeDocument/2006/relationships/image" Target="../media/image1446.png"/><Relationship Id="rId4" Type="http://schemas.openxmlformats.org/officeDocument/2006/relationships/slideLayout" Target="../slideLayouts/slideLayout2.xml"/><Relationship Id="rId9" Type="http://schemas.openxmlformats.org/officeDocument/2006/relationships/customXml" Target="../ink/ink3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tags" Target="../tags/tag15.xml"/><Relationship Id="rId7" Type="http://schemas.openxmlformats.org/officeDocument/2006/relationships/image" Target="../media/image28.png"/><Relationship Id="rId12" Type="http://schemas.openxmlformats.org/officeDocument/2006/relationships/image" Target="../media/image270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456.png"/><Relationship Id="rId11" Type="http://schemas.openxmlformats.org/officeDocument/2006/relationships/customXml" Target="../ink/ink39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1.png"/><Relationship Id="rId4" Type="http://schemas.openxmlformats.org/officeDocument/2006/relationships/tags" Target="../tags/tag16.xml"/><Relationship Id="rId9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10.png"/><Relationship Id="rId3" Type="http://schemas.openxmlformats.org/officeDocument/2006/relationships/tags" Target="../tags/tag19.xml"/><Relationship Id="rId7" Type="http://schemas.openxmlformats.org/officeDocument/2006/relationships/image" Target="../media/image33.png"/><Relationship Id="rId12" Type="http://schemas.openxmlformats.org/officeDocument/2006/relationships/customXml" Target="../ink/ink4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32.png"/><Relationship Id="rId11" Type="http://schemas.openxmlformats.org/officeDocument/2006/relationships/customXml" Target="../ink/ink41.xml"/><Relationship Id="rId5" Type="http://schemas.openxmlformats.org/officeDocument/2006/relationships/image" Target="../media/image1480.png"/><Relationship Id="rId10" Type="http://schemas.openxmlformats.org/officeDocument/2006/relationships/image" Target="../media/image997.png"/><Relationship Id="rId4" Type="http://schemas.openxmlformats.org/officeDocument/2006/relationships/slideLayout" Target="../slideLayouts/slideLayout2.xml"/><Relationship Id="rId9" Type="http://schemas.openxmlformats.org/officeDocument/2006/relationships/customXml" Target="../ink/ink4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68" Type="http://schemas.openxmlformats.org/officeDocument/2006/relationships/customXml" Target="../ink/ink44.xml"/><Relationship Id="rId7" Type="http://schemas.openxmlformats.org/officeDocument/2006/relationships/customXml" Target="../ink/ink43.xml"/><Relationship Id="rId67" Type="http://schemas.openxmlformats.org/officeDocument/2006/relationships/image" Target="../media/image997.png"/><Relationship Id="rId71" Type="http://schemas.openxmlformats.org/officeDocument/2006/relationships/image" Target="../media/image37.png"/><Relationship Id="rId2" Type="http://schemas.openxmlformats.org/officeDocument/2006/relationships/tags" Target="../tags/tag21.xml"/><Relationship Id="rId70" Type="http://schemas.openxmlformats.org/officeDocument/2006/relationships/customXml" Target="../ink/ink45.xml"/><Relationship Id="rId1" Type="http://schemas.openxmlformats.org/officeDocument/2006/relationships/tags" Target="../tags/tag20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1551.png"/><Relationship Id="rId69" Type="http://schemas.openxmlformats.org/officeDocument/2006/relationships/image" Target="../media/image34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6.xml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3.png"/><Relationship Id="rId5" Type="http://schemas.openxmlformats.org/officeDocument/2006/relationships/image" Target="../media/image40.png"/><Relationship Id="rId10" Type="http://schemas.openxmlformats.org/officeDocument/2006/relationships/customXml" Target="../ink/ink47.xml"/><Relationship Id="rId4" Type="http://schemas.openxmlformats.org/officeDocument/2006/relationships/image" Target="../media/image39.png"/><Relationship Id="rId9" Type="http://schemas.openxmlformats.org/officeDocument/2006/relationships/image" Target="../media/image400.png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16.png"/><Relationship Id="rId3" Type="http://schemas.openxmlformats.org/officeDocument/2006/relationships/image" Target="../media/image38.png"/><Relationship Id="rId12" Type="http://schemas.openxmlformats.org/officeDocument/2006/relationships/customXml" Target="../ink/ink49.xml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7.xml"/><Relationship Id="rId16" Type="http://schemas.openxmlformats.org/officeDocument/2006/relationships/customXml" Target="../ink/ink51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97.png"/><Relationship Id="rId15" Type="http://schemas.openxmlformats.org/officeDocument/2006/relationships/image" Target="../media/image411.png"/><Relationship Id="rId4" Type="http://schemas.openxmlformats.org/officeDocument/2006/relationships/customXml" Target="../ink/ink48.xml"/><Relationship Id="rId14" Type="http://schemas.openxmlformats.org/officeDocument/2006/relationships/customXml" Target="../ink/ink5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tags" Target="../tags/tag24.xml"/><Relationship Id="rId7" Type="http://schemas.openxmlformats.org/officeDocument/2006/relationships/image" Target="../media/image46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45.png"/><Relationship Id="rId5" Type="http://schemas.openxmlformats.org/officeDocument/2006/relationships/notesSlide" Target="../notesSlides/notesSlide8.xml"/><Relationship Id="rId10" Type="http://schemas.openxmlformats.org/officeDocument/2006/relationships/image" Target="../media/image450.png"/><Relationship Id="rId4" Type="http://schemas.openxmlformats.org/officeDocument/2006/relationships/slideLayout" Target="../slideLayouts/slideLayout2.xml"/><Relationship Id="rId9" Type="http://schemas.openxmlformats.org/officeDocument/2006/relationships/customXml" Target="../ink/ink5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8.png"/><Relationship Id="rId3" Type="http://schemas.openxmlformats.org/officeDocument/2006/relationships/slideLayout" Target="../slideLayouts/slideLayout2.xml"/><Relationship Id="rId7" Type="http://schemas.openxmlformats.org/officeDocument/2006/relationships/customXml" Target="../ink/ink53.xml"/><Relationship Id="rId12" Type="http://schemas.openxmlformats.org/officeDocument/2006/relationships/image" Target="../media/image50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49.png"/><Relationship Id="rId11" Type="http://schemas.openxmlformats.org/officeDocument/2006/relationships/customXml" Target="../ink/ink55.xml"/><Relationship Id="rId5" Type="http://schemas.openxmlformats.org/officeDocument/2006/relationships/image" Target="../media/image48.png"/><Relationship Id="rId10" Type="http://schemas.openxmlformats.org/officeDocument/2006/relationships/image" Target="../media/image480.png"/><Relationship Id="rId4" Type="http://schemas.openxmlformats.org/officeDocument/2006/relationships/notesSlide" Target="../notesSlides/notesSlide9.xml"/><Relationship Id="rId9" Type="http://schemas.openxmlformats.org/officeDocument/2006/relationships/customXml" Target="../ink/ink54.xml"/></Relationships>
</file>

<file path=ppt/slides/_rels/slide32.xml.rels><?xml version="1.0" encoding="UTF-8" standalone="yes"?>
<Relationships xmlns="http://schemas.openxmlformats.org/package/2006/relationships"><Relationship Id="rId85" Type="http://schemas.openxmlformats.org/officeDocument/2006/relationships/customXml" Target="../ink/ink57.xml"/><Relationship Id="rId3" Type="http://schemas.openxmlformats.org/officeDocument/2006/relationships/customXml" Target="../ink/ink56.xml"/><Relationship Id="rId84" Type="http://schemas.openxmlformats.org/officeDocument/2006/relationships/image" Target="../media/image1692.png"/><Relationship Id="rId2" Type="http://schemas.openxmlformats.org/officeDocument/2006/relationships/notesSlide" Target="../notesSlides/notesSlide10.xml"/><Relationship Id="rId88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87" Type="http://schemas.openxmlformats.org/officeDocument/2006/relationships/customXml" Target="../ink/ink58.xml"/><Relationship Id="rId86" Type="http://schemas.openxmlformats.org/officeDocument/2006/relationships/image" Target="../media/image49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customXml" Target="../ink/ink60.xml"/><Relationship Id="rId3" Type="http://schemas.openxmlformats.org/officeDocument/2006/relationships/image" Target="../media/image1697.png"/><Relationship Id="rId7" Type="http://schemas.openxmlformats.org/officeDocument/2006/relationships/image" Target="../media/image5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59.xml"/><Relationship Id="rId5" Type="http://schemas.openxmlformats.org/officeDocument/2006/relationships/image" Target="../media/image1699.png"/><Relationship Id="rId4" Type="http://schemas.openxmlformats.org/officeDocument/2006/relationships/image" Target="../media/image52.png"/><Relationship Id="rId9" Type="http://schemas.openxmlformats.org/officeDocument/2006/relationships/image" Target="../media/image5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61.xml"/><Relationship Id="rId2" Type="http://schemas.openxmlformats.org/officeDocument/2006/relationships/image" Target="../media/image17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0.png"/><Relationship Id="rId5" Type="http://schemas.openxmlformats.org/officeDocument/2006/relationships/customXml" Target="../ink/ink62.xml"/><Relationship Id="rId4" Type="http://schemas.openxmlformats.org/officeDocument/2006/relationships/image" Target="../media/image99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64.xml"/><Relationship Id="rId5" Type="http://schemas.openxmlformats.org/officeDocument/2006/relationships/image" Target="../media/image540.png"/><Relationship Id="rId4" Type="http://schemas.openxmlformats.org/officeDocument/2006/relationships/customXml" Target="../ink/ink6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63" Type="http://schemas.openxmlformats.org/officeDocument/2006/relationships/customXml" Target="../ink/ink67.xml"/><Relationship Id="rId2" Type="http://schemas.openxmlformats.org/officeDocument/2006/relationships/notesSlide" Target="../notesSlides/notesSlide13.xml"/><Relationship Id="rId62" Type="http://schemas.openxmlformats.org/officeDocument/2006/relationships/image" Target="../media/image570.png"/><Relationship Id="rId1" Type="http://schemas.openxmlformats.org/officeDocument/2006/relationships/slideLayout" Target="../slideLayouts/slideLayout6.xml"/><Relationship Id="rId5" Type="http://schemas.openxmlformats.org/officeDocument/2006/relationships/customXml" Target="../ink/ink65.xml"/><Relationship Id="rId61" Type="http://schemas.openxmlformats.org/officeDocument/2006/relationships/customXml" Target="../ink/ink66.xml"/><Relationship Id="rId60" Type="http://schemas.openxmlformats.org/officeDocument/2006/relationships/image" Target="../media/image997.png"/><Relationship Id="rId4" Type="http://schemas.openxmlformats.org/officeDocument/2006/relationships/image" Target="../media/image57.png"/><Relationship Id="rId64" Type="http://schemas.openxmlformats.org/officeDocument/2006/relationships/image" Target="../media/image5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customXml" Target="../ink/ink68.xml"/><Relationship Id="rId7" Type="http://schemas.openxmlformats.org/officeDocument/2006/relationships/customXml" Target="../ink/ink70.xml"/><Relationship Id="rId2" Type="http://schemas.openxmlformats.org/officeDocument/2006/relationships/image" Target="../media/image17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0.png"/><Relationship Id="rId5" Type="http://schemas.openxmlformats.org/officeDocument/2006/relationships/customXml" Target="../ink/ink69.xml"/><Relationship Id="rId4" Type="http://schemas.openxmlformats.org/officeDocument/2006/relationships/image" Target="../media/image177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2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2.xml"/><Relationship Id="rId5" Type="http://schemas.openxmlformats.org/officeDocument/2006/relationships/image" Target="../media/image611.png"/><Relationship Id="rId4" Type="http://schemas.openxmlformats.org/officeDocument/2006/relationships/customXml" Target="../ink/ink7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customXml" Target="../ink/ink74.xml"/><Relationship Id="rId3" Type="http://schemas.openxmlformats.org/officeDocument/2006/relationships/customXml" Target="../ink/ink73.xml"/><Relationship Id="rId7" Type="http://schemas.openxmlformats.org/officeDocument/2006/relationships/image" Target="../media/image997.png"/><Relationship Id="rId12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Relationship Id="rId11" Type="http://schemas.openxmlformats.org/officeDocument/2006/relationships/customXml" Target="../ink/ink76.xml"/><Relationship Id="rId10" Type="http://schemas.openxmlformats.org/officeDocument/2006/relationships/image" Target="../media/image630.png"/><Relationship Id="rId9" Type="http://schemas.openxmlformats.org/officeDocument/2006/relationships/customXml" Target="../ink/ink7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6.png"/><Relationship Id="rId13" Type="http://schemas.openxmlformats.org/officeDocument/2006/relationships/customXml" Target="../ink/ink81.xml"/><Relationship Id="rId3" Type="http://schemas.openxmlformats.org/officeDocument/2006/relationships/image" Target="../media/image66.png"/><Relationship Id="rId7" Type="http://schemas.openxmlformats.org/officeDocument/2006/relationships/customXml" Target="../ink/ink78.xml"/><Relationship Id="rId12" Type="http://schemas.openxmlformats.org/officeDocument/2006/relationships/image" Target="../media/image1808.png"/><Relationship Id="rId2" Type="http://schemas.openxmlformats.org/officeDocument/2006/relationships/image" Target="../media/image65.png"/><Relationship Id="rId16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5.png"/><Relationship Id="rId11" Type="http://schemas.openxmlformats.org/officeDocument/2006/relationships/customXml" Target="../ink/ink80.xml"/><Relationship Id="rId5" Type="http://schemas.openxmlformats.org/officeDocument/2006/relationships/customXml" Target="../ink/ink77.xml"/><Relationship Id="rId15" Type="http://schemas.openxmlformats.org/officeDocument/2006/relationships/customXml" Target="../ink/ink82.xml"/><Relationship Id="rId10" Type="http://schemas.openxmlformats.org/officeDocument/2006/relationships/image" Target="../media/image1807.png"/><Relationship Id="rId4" Type="http://schemas.openxmlformats.org/officeDocument/2006/relationships/image" Target="../media/image61.png"/><Relationship Id="rId9" Type="http://schemas.openxmlformats.org/officeDocument/2006/relationships/customXml" Target="../ink/ink79.xml"/><Relationship Id="rId14" Type="http://schemas.openxmlformats.org/officeDocument/2006/relationships/image" Target="../media/image66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7.png"/><Relationship Id="rId3" Type="http://schemas.openxmlformats.org/officeDocument/2006/relationships/diagramLayout" Target="../diagrams/layout8.xml"/><Relationship Id="rId7" Type="http://schemas.openxmlformats.org/officeDocument/2006/relationships/customXml" Target="../ink/ink83.xml"/><Relationship Id="rId12" Type="http://schemas.openxmlformats.org/officeDocument/2006/relationships/image" Target="../media/image68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8.xml"/><Relationship Id="rId11" Type="http://schemas.openxmlformats.org/officeDocument/2006/relationships/customXml" Target="../ink/ink85.xml"/><Relationship Id="rId5" Type="http://schemas.openxmlformats.org/officeDocument/2006/relationships/diagramColors" Target="../diagrams/colors8.xml"/><Relationship Id="rId10" Type="http://schemas.openxmlformats.org/officeDocument/2006/relationships/image" Target="../media/image670.png"/><Relationship Id="rId4" Type="http://schemas.openxmlformats.org/officeDocument/2006/relationships/diagramQuickStyle" Target="../diagrams/quickStyle8.xml"/><Relationship Id="rId9" Type="http://schemas.openxmlformats.org/officeDocument/2006/relationships/customXml" Target="../ink/ink8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0.png"/><Relationship Id="rId2" Type="http://schemas.openxmlformats.org/officeDocument/2006/relationships/customXml" Target="../ink/ink86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customXml" Target="../ink/ink87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7.png"/><Relationship Id="rId2" Type="http://schemas.openxmlformats.org/officeDocument/2006/relationships/customXml" Target="../ink/ink88.xm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customXml" Target="../ink/ink89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7.png"/><Relationship Id="rId2" Type="http://schemas.openxmlformats.org/officeDocument/2006/relationships/customXml" Target="../ink/ink90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1.png"/><Relationship Id="rId4" Type="http://schemas.openxmlformats.org/officeDocument/2006/relationships/customXml" Target="../ink/ink9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3" Type="http://schemas.openxmlformats.org/officeDocument/2006/relationships/diagramLayout" Target="../diagrams/layout2.xml"/><Relationship Id="rId7" Type="http://schemas.openxmlformats.org/officeDocument/2006/relationships/customXml" Target="../ink/ink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6.png"/><Relationship Id="rId4" Type="http://schemas.openxmlformats.org/officeDocument/2006/relationships/diagramQuickStyle" Target="../diagrams/quickStyle2.xml"/><Relationship Id="rId9" Type="http://schemas.openxmlformats.org/officeDocument/2006/relationships/customXml" Target="../ink/ink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8.png"/><Relationship Id="rId2" Type="http://schemas.openxmlformats.org/officeDocument/2006/relationships/image" Target="../media/image267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png"/><Relationship Id="rId4" Type="http://schemas.openxmlformats.org/officeDocument/2006/relationships/customXml" Target="../ink/ink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285100" y="1849480"/>
            <a:ext cx="11814840" cy="3341920"/>
          </a:xfrm>
          <a:prstGeom prst="rect">
            <a:avLst/>
          </a:prstGeom>
          <a:noFill/>
          <a:ln>
            <a:noFill/>
          </a:ln>
          <a:effectLst>
            <a:outerShdw dist="2540000" dir="21540000" sx="1000" sy="1000" algn="ctr" rotWithShape="0">
              <a:srgbClr val="000000"/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en-US" sz="4800" dirty="0">
                <a:solidFill>
                  <a:srgbClr val="F3F3F3"/>
                </a:solidFill>
                <a:latin typeface="Gill Sans MT" panose="020B0502020104020203"/>
                <a:ea typeface="Montserrat"/>
                <a:cs typeface="Montserrat"/>
                <a:sym typeface="Montserrat"/>
              </a:rPr>
              <a:t>Linear Regression</a:t>
            </a:r>
            <a:endParaRPr lang="en-US" sz="4800" dirty="0">
              <a:solidFill>
                <a:srgbClr val="F3F3F3"/>
              </a:solidFill>
              <a:latin typeface="Gill Sans MT" panose="020B0502020104020203"/>
              <a:ea typeface="Montserrat"/>
              <a:cs typeface="Montserra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6809E3-8D16-4388-9F5D-257D8A9BFA56}"/>
              </a:ext>
            </a:extLst>
          </p:cNvPr>
          <p:cNvSpPr/>
          <p:nvPr/>
        </p:nvSpPr>
        <p:spPr>
          <a:xfrm>
            <a:off x="10210800" y="5715000"/>
            <a:ext cx="1828800" cy="990600"/>
          </a:xfrm>
          <a:prstGeom prst="rect">
            <a:avLst/>
          </a:prstGeom>
          <a:solidFill>
            <a:srgbClr val="5DC2CE">
              <a:alpha val="94000"/>
            </a:srgbClr>
          </a:solidFill>
          <a:ln>
            <a:solidFill>
              <a:srgbClr val="5DC2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923" y="593367"/>
            <a:ext cx="11416477" cy="763600"/>
          </a:xfrm>
        </p:spPr>
        <p:txBody>
          <a:bodyPr/>
          <a:lstStyle/>
          <a:p>
            <a:r>
              <a:rPr lang="en-US" dirty="0">
                <a:latin typeface="+mn-lt"/>
              </a:rPr>
              <a:t>Motivation</a:t>
            </a:r>
            <a:endParaRPr lang="en-IN" dirty="0">
              <a:latin typeface="+mn-lt"/>
            </a:endParaRP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838200" y="1586367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260" y="69968"/>
            <a:ext cx="10515600" cy="1325563"/>
          </a:xfrm>
        </p:spPr>
        <p:txBody>
          <a:bodyPr/>
          <a:lstStyle/>
          <a:p>
            <a:r>
              <a:rPr lang="en-IN" dirty="0"/>
              <a:t>Regression is a supervised learning technique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586367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6" name="Content Placeholder 55">
                <a:extLst>
                  <a:ext uri="{FF2B5EF4-FFF2-40B4-BE49-F238E27FC236}">
                    <a16:creationId xmlns:a16="http://schemas.microsoft.com/office/drawing/2014/main" id="{6C2610B7-7C08-446A-94C2-89809FB2702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48201433"/>
                  </p:ext>
                </p:extLst>
              </p:nvPr>
            </p:nvGraphicFramePr>
            <p:xfrm>
              <a:off x="838200" y="1586367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56" name="Content Placeholder 55">
                <a:extLst>
                  <a:ext uri="{FF2B5EF4-FFF2-40B4-BE49-F238E27FC236}">
                    <a16:creationId xmlns:a16="http://schemas.microsoft.com/office/drawing/2014/main" id="{6C2610B7-7C08-446A-94C2-89809FB2702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48201433"/>
                  </p:ext>
                </p:extLst>
              </p:nvPr>
            </p:nvGraphicFramePr>
            <p:xfrm>
              <a:off x="838200" y="1586367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Classification of regression problems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61260" y="1219200"/>
          <a:ext cx="1071154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Linear and non-linear regression (geometric perspective)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12404" y="2050405"/>
            <a:ext cx="3833192" cy="3901778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56592" y="1825625"/>
            <a:ext cx="4412816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Focus: Simple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In this lecture</a:t>
                </a:r>
              </a:p>
              <a:p>
                <a:pPr lvl="1"/>
                <a:r>
                  <a:rPr lang="en-IN" dirty="0"/>
                  <a:t>Univariate linear regression</a:t>
                </a:r>
              </a:p>
              <a:p>
                <a:pPr lvl="1"/>
                <a:r>
                  <a:rPr lang="en-IN" dirty="0"/>
                  <a:t>Simple linear regression</a:t>
                </a:r>
              </a:p>
              <a:p>
                <a:pPr lvl="1"/>
                <a:r>
                  <a:rPr lang="en-IN" dirty="0"/>
                  <a:t>Linear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/>
              </a:p>
              <a:p>
                <a:pPr lvl="2"/>
                <a:r>
                  <a:rPr lang="en-IN" dirty="0"/>
                  <a:t>The functional form chosen will be linear</a:t>
                </a:r>
              </a:p>
              <a:p>
                <a:pPr lvl="2"/>
                <a:r>
                  <a:rPr lang="en-IN" dirty="0"/>
                  <a:t>General from  is  </a:t>
                </a: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i="1" dirty="0">
                        <a:latin typeface="Cambria Math" panose="02040503050406030204" pitchFamily="18" charset="0"/>
                      </a:rPr>
                      <m:t> 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 +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For every pair 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i="1" dirty="0"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i="1" dirty="0">
                        <a:latin typeface="Cambria Math" panose="02040503050406030204" pitchFamily="18" charset="0"/>
                      </a:rPr>
                      <m:t> 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Since we know that the function form chosen might not be accurate</a:t>
                </a:r>
              </a:p>
              <a:p>
                <a:pPr lvl="2"/>
                <a:r>
                  <a:rPr lang="fi-FI" dirty="0"/>
                  <a:t>Errors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fi-FI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i="1" dirty="0">
                        <a:latin typeface="Cambria Math" panose="02040503050406030204" pitchFamily="18" charset="0"/>
                      </a:rPr>
                      <m:t> 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3" b="1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9144000" y="1863012"/>
          <a:ext cx="1295400" cy="31319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639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6395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6395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6395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6395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01E0C39-C3E8-414F-87D9-A3F7128BD00F}"/>
                  </a:ext>
                </a:extLst>
              </p14:cNvPr>
              <p14:cNvContentPartPr/>
              <p14:nvPr/>
            </p14:nvContentPartPr>
            <p14:xfrm>
              <a:off x="2349000" y="1951560"/>
              <a:ext cx="6343920" cy="3538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01E0C39-C3E8-414F-87D9-A3F7128BD00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39640" y="1942200"/>
                <a:ext cx="6362640" cy="3557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Assumptions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i="1" dirty="0"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i="1" dirty="0">
                        <a:latin typeface="Cambria Math" panose="02040503050406030204" pitchFamily="18" charset="0"/>
                      </a:rPr>
                      <m:t> 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I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s are uncorrelated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s are uncorrelated with each other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s follow a normal distribution with an expected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IN" dirty="0"/>
              </a:p>
              <a:p>
                <a:pPr lvl="1"/>
                <a:r>
                  <a:rPr lang="en-IN" dirty="0"/>
                  <a:t>The variance of error,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 is constant for various values of independent variables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dirty="0"/>
                  <a:t>. This is known as </a:t>
                </a:r>
                <a:r>
                  <a:rPr lang="en-US" dirty="0">
                    <a:solidFill>
                      <a:srgbClr val="FF0000"/>
                    </a:solidFill>
                  </a:rPr>
                  <a:t>homoscedasticity</a:t>
                </a:r>
                <a:r>
                  <a:rPr lang="en-US" dirty="0"/>
                  <a:t>. </a:t>
                </a:r>
              </a:p>
              <a:p>
                <a:pPr lvl="1"/>
                <a:r>
                  <a:rPr lang="en-US" dirty="0"/>
                  <a:t> When the variance is not constant, it is called heteroscedasticity</a:t>
                </a:r>
              </a:p>
              <a:p>
                <a:pPr lvl="1"/>
                <a:r>
                  <a:rPr lang="en-US" dirty="0"/>
                  <a:t>Assumed functional relationship is accurate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3" b="1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209796F-5CD0-4A99-878B-234DDF13C60B}"/>
                  </a:ext>
                </a:extLst>
              </p14:cNvPr>
              <p14:cNvContentPartPr/>
              <p14:nvPr/>
            </p14:nvContentPartPr>
            <p14:xfrm>
              <a:off x="864000" y="700200"/>
              <a:ext cx="10947960" cy="2163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209796F-5CD0-4A99-878B-234DDF13C60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4640" y="690840"/>
                <a:ext cx="10966680" cy="2181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Parameters of the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86367"/>
                <a:ext cx="10515600" cy="443343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IN" dirty="0">
                    <a:latin typeface="+mn-lt"/>
                  </a:rPr>
                  <a:t>Parameters of the model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IN" dirty="0">
                  <a:latin typeface="+mn-lt"/>
                </a:endParaRPr>
              </a:p>
              <a:p>
                <a:r>
                  <a:rPr lang="en-IN" dirty="0">
                    <a:latin typeface="+mn-lt"/>
                  </a:rPr>
                  <a:t>The regression parameters are estimated by minimizing sum of squared errors</a:t>
                </a:r>
              </a:p>
              <a:p>
                <a:r>
                  <a:rPr lang="en-GB" dirty="0">
                    <a:latin typeface="+mn-lt"/>
                    <a:cs typeface="Times New Roman" panose="02020603050405020304" pitchFamily="18" charset="0"/>
                  </a:rPr>
                  <a:t>The sum of squares of errors (SSE)</a:t>
                </a:r>
              </a:p>
              <a:p>
                <a:endParaRPr lang="en-IN" dirty="0">
                  <a:latin typeface="+mn-lt"/>
                </a:endParaRPr>
              </a:p>
              <a:p>
                <a:endParaRPr lang="en-IN" dirty="0">
                  <a:latin typeface="+mn-lt"/>
                </a:endParaRPr>
              </a:p>
              <a:p>
                <a:r>
                  <a:rPr lang="en-GB" dirty="0">
                    <a:latin typeface="+mn-lt"/>
                    <a:cs typeface="Times New Roman" panose="02020603050405020304" pitchFamily="18" charset="0"/>
                  </a:rPr>
                  <a:t>The minimization of SSE gives estimates of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IN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GB" dirty="0">
                    <a:latin typeface="+mn-lt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IN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endParaRPr lang="en-IN" dirty="0">
                  <a:latin typeface="+mn-lt"/>
                </a:endParaRPr>
              </a:p>
              <a:p>
                <a:endParaRPr lang="en-IN" dirty="0">
                  <a:latin typeface="+mn-lt"/>
                </a:endParaRPr>
              </a:p>
              <a:p>
                <a:endParaRPr lang="en-IN" dirty="0">
                  <a:latin typeface="+mn-lt"/>
                </a:endParaRPr>
              </a:p>
              <a:p>
                <a:endParaRPr lang="en-IN" dirty="0">
                  <a:latin typeface="+mn-lt"/>
                </a:endParaRPr>
              </a:p>
              <a:p>
                <a:endParaRPr lang="en-IN" dirty="0">
                  <a:latin typeface="+mn-lt"/>
                </a:endParaRPr>
              </a:p>
              <a:p>
                <a:r>
                  <a:rPr lang="en-IN" dirty="0">
                    <a:latin typeface="+mn-lt"/>
                  </a:rPr>
                  <a:t>This procedure is called as Ordinary Least Squares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86367"/>
                <a:ext cx="10515600" cy="4433434"/>
              </a:xfrm>
              <a:blipFill>
                <a:blip r:embed="rId4"/>
                <a:stretch>
                  <a:fillRect l="-232" t="-2747" b="-6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9" y="2895600"/>
            <a:ext cx="4495267" cy="6248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4191000"/>
            <a:ext cx="6563065" cy="115159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69468"/>
            <a:ext cx="10134600" cy="1325562"/>
          </a:xfrm>
        </p:spPr>
        <p:txBody>
          <a:bodyPr>
            <a:noAutofit/>
          </a:bodyPr>
          <a:lstStyle/>
          <a:p>
            <a:r>
              <a:rPr lang="en-IN" sz="3600" dirty="0">
                <a:latin typeface="+mj-lt"/>
                <a:cs typeface="Times New Roman" panose="02020603050405020304" pitchFamily="18" charset="0"/>
              </a:rPr>
              <a:t>General procedure (regression)</a:t>
            </a:r>
          </a:p>
        </p:txBody>
      </p:sp>
      <p:sp>
        <p:nvSpPr>
          <p:cNvPr id="85" name="Oval 84"/>
          <p:cNvSpPr/>
          <p:nvPr/>
        </p:nvSpPr>
        <p:spPr>
          <a:xfrm>
            <a:off x="4223792" y="955033"/>
            <a:ext cx="914400" cy="9144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487434" y="2154834"/>
            <a:ext cx="2387116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Formulate the Problem</a:t>
            </a:r>
          </a:p>
        </p:txBody>
      </p:sp>
      <p:sp>
        <p:nvSpPr>
          <p:cNvPr id="91" name="Rectangle 90"/>
          <p:cNvSpPr/>
          <p:nvPr/>
        </p:nvSpPr>
        <p:spPr>
          <a:xfrm>
            <a:off x="7608168" y="2808949"/>
            <a:ext cx="280831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Use method of fitting</a:t>
            </a:r>
          </a:p>
        </p:txBody>
      </p:sp>
      <p:sp>
        <p:nvSpPr>
          <p:cNvPr id="92" name="Rectangle 91"/>
          <p:cNvSpPr/>
          <p:nvPr/>
        </p:nvSpPr>
        <p:spPr>
          <a:xfrm>
            <a:off x="7608168" y="3567013"/>
            <a:ext cx="280831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Residual plots, Outliers detection, Sensitivity analysis</a:t>
            </a:r>
          </a:p>
        </p:txBody>
      </p:sp>
      <p:sp>
        <p:nvSpPr>
          <p:cNvPr id="93" name="Rectangle 92"/>
          <p:cNvSpPr/>
          <p:nvPr/>
        </p:nvSpPr>
        <p:spPr>
          <a:xfrm>
            <a:off x="7608168" y="1679799"/>
            <a:ext cx="2808312" cy="9979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Choose a set of variables, form of model, method of fitting, Specific assumptions</a:t>
            </a:r>
          </a:p>
        </p:txBody>
      </p:sp>
      <p:sp>
        <p:nvSpPr>
          <p:cNvPr id="94" name="Rectangle 93"/>
          <p:cNvSpPr/>
          <p:nvPr/>
        </p:nvSpPr>
        <p:spPr>
          <a:xfrm>
            <a:off x="3487434" y="2880957"/>
            <a:ext cx="2387116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Fit the Model</a:t>
            </a:r>
          </a:p>
        </p:txBody>
      </p:sp>
      <p:sp>
        <p:nvSpPr>
          <p:cNvPr id="95" name="Rectangle 94"/>
          <p:cNvSpPr/>
          <p:nvPr/>
        </p:nvSpPr>
        <p:spPr>
          <a:xfrm>
            <a:off x="3487434" y="3629865"/>
            <a:ext cx="2387116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Validate Assumptions</a:t>
            </a:r>
          </a:p>
        </p:txBody>
      </p:sp>
      <p:sp>
        <p:nvSpPr>
          <p:cNvPr id="96" name="Rectangle 95"/>
          <p:cNvSpPr/>
          <p:nvPr/>
        </p:nvSpPr>
        <p:spPr>
          <a:xfrm>
            <a:off x="3487434" y="5131837"/>
            <a:ext cx="2387116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Evaluate Fitted Model</a:t>
            </a:r>
          </a:p>
        </p:txBody>
      </p:sp>
      <p:sp>
        <p:nvSpPr>
          <p:cNvPr id="97" name="Diamond 96"/>
          <p:cNvSpPr/>
          <p:nvPr/>
        </p:nvSpPr>
        <p:spPr>
          <a:xfrm>
            <a:off x="4223792" y="4340385"/>
            <a:ext cx="914400" cy="579964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OK?</a:t>
            </a:r>
          </a:p>
        </p:txBody>
      </p:sp>
      <p:cxnSp>
        <p:nvCxnSpPr>
          <p:cNvPr id="105" name="Straight Arrow Connector 104"/>
          <p:cNvCxnSpPr>
            <a:stCxn id="97" idx="2"/>
            <a:endCxn id="96" idx="0"/>
          </p:cNvCxnSpPr>
          <p:nvPr/>
        </p:nvCxnSpPr>
        <p:spPr>
          <a:xfrm>
            <a:off x="4680992" y="4920349"/>
            <a:ext cx="0" cy="211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Diamond 105"/>
          <p:cNvSpPr/>
          <p:nvPr/>
        </p:nvSpPr>
        <p:spPr>
          <a:xfrm>
            <a:off x="4223792" y="5775373"/>
            <a:ext cx="914400" cy="579964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OK?</a:t>
            </a:r>
          </a:p>
        </p:txBody>
      </p:sp>
      <p:cxnSp>
        <p:nvCxnSpPr>
          <p:cNvPr id="107" name="Straight Arrow Connector 106"/>
          <p:cNvCxnSpPr>
            <a:stCxn id="96" idx="2"/>
            <a:endCxn id="106" idx="0"/>
          </p:cNvCxnSpPr>
          <p:nvPr/>
        </p:nvCxnSpPr>
        <p:spPr>
          <a:xfrm>
            <a:off x="4680992" y="5563885"/>
            <a:ext cx="0" cy="211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5929068" y="5608155"/>
            <a:ext cx="914400" cy="9144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09" name="Straight Arrow Connector 108"/>
          <p:cNvCxnSpPr>
            <a:stCxn id="106" idx="3"/>
            <a:endCxn id="108" idx="2"/>
          </p:cNvCxnSpPr>
          <p:nvPr/>
        </p:nvCxnSpPr>
        <p:spPr>
          <a:xfrm>
            <a:off x="5138192" y="6065355"/>
            <a:ext cx="7908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97" idx="1"/>
          </p:cNvCxnSpPr>
          <p:nvPr/>
        </p:nvCxnSpPr>
        <p:spPr>
          <a:xfrm flipH="1">
            <a:off x="2339460" y="4630367"/>
            <a:ext cx="18843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91" idx="1"/>
            <a:endCxn id="94" idx="3"/>
          </p:cNvCxnSpPr>
          <p:nvPr/>
        </p:nvCxnSpPr>
        <p:spPr>
          <a:xfrm flipH="1">
            <a:off x="5874550" y="3096981"/>
            <a:ext cx="17336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7248128" y="5131837"/>
            <a:ext cx="2387116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Goodness of fit tests</a:t>
            </a:r>
          </a:p>
        </p:txBody>
      </p:sp>
      <p:cxnSp>
        <p:nvCxnSpPr>
          <p:cNvPr id="115" name="Straight Arrow Connector 114"/>
          <p:cNvCxnSpPr>
            <a:endCxn id="90" idx="3"/>
          </p:cNvCxnSpPr>
          <p:nvPr/>
        </p:nvCxnSpPr>
        <p:spPr>
          <a:xfrm flipH="1" flipV="1">
            <a:off x="5874550" y="2370859"/>
            <a:ext cx="1733618" cy="8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7392145" y="5811565"/>
            <a:ext cx="2691245" cy="5060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Use the model for the intended purpose</a:t>
            </a:r>
          </a:p>
        </p:txBody>
      </p:sp>
      <p:cxnSp>
        <p:nvCxnSpPr>
          <p:cNvPr id="117" name="Straight Arrow Connector 116"/>
          <p:cNvCxnSpPr>
            <a:stCxn id="116" idx="1"/>
            <a:endCxn id="108" idx="6"/>
          </p:cNvCxnSpPr>
          <p:nvPr/>
        </p:nvCxnSpPr>
        <p:spPr>
          <a:xfrm flipH="1">
            <a:off x="6843468" y="6064569"/>
            <a:ext cx="548676" cy="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2790425" y="426103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2705600" y="571909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5173920" y="5679113"/>
            <a:ext cx="56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4774996" y="4793297"/>
            <a:ext cx="56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Yes</a:t>
            </a:r>
          </a:p>
        </p:txBody>
      </p:sp>
      <p:cxnSp>
        <p:nvCxnSpPr>
          <p:cNvPr id="122" name="Straight Connector 121"/>
          <p:cNvCxnSpPr/>
          <p:nvPr/>
        </p:nvCxnSpPr>
        <p:spPr>
          <a:xfrm>
            <a:off x="2339460" y="2012132"/>
            <a:ext cx="22740" cy="4099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>
            <a:off x="2293877" y="6072516"/>
            <a:ext cx="19299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2304662" y="2001414"/>
            <a:ext cx="237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4" name="Ink 63"/>
              <p14:cNvContentPartPr/>
              <p14:nvPr/>
            </p14:nvContentPartPr>
            <p14:xfrm>
              <a:off x="425450" y="5073650"/>
              <a:ext cx="12700" cy="360"/>
            </p14:xfrm>
          </p:contentPart>
        </mc:Choice>
        <mc:Fallback xmlns="">
          <p:pic>
            <p:nvPicPr>
              <p:cNvPr id="64" name="Ink 63"/>
            </p:nvPicPr>
            <p:blipFill>
              <a:blip r:embed="rId124"/>
            </p:blipFill>
            <p:spPr>
              <a:xfrm>
                <a:off x="425450" y="5073650"/>
                <a:ext cx="12700" cy="360"/>
              </a:xfrm>
              <a:prstGeom prst="rect"/>
            </p:spPr>
          </p:pic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A6182AD-917B-4743-BB00-D7CE14FCB1DC}"/>
              </a:ext>
            </a:extLst>
          </p:cNvPr>
          <p:cNvCxnSpPr>
            <a:stCxn id="85" idx="4"/>
            <a:endCxn id="90" idx="0"/>
          </p:cNvCxnSpPr>
          <p:nvPr/>
        </p:nvCxnSpPr>
        <p:spPr>
          <a:xfrm>
            <a:off x="4680992" y="1869433"/>
            <a:ext cx="0" cy="285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69C7451-4D29-44E4-B3C3-B9531E87865E}"/>
                  </a:ext>
                </a:extLst>
              </p14:cNvPr>
              <p14:cNvContentPartPr/>
              <p14:nvPr/>
            </p14:nvContentPartPr>
            <p14:xfrm>
              <a:off x="4629240" y="3740040"/>
              <a:ext cx="2667240" cy="552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69C7451-4D29-44E4-B3C3-B9531E87865E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4619880" y="3730680"/>
                <a:ext cx="2685960" cy="57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0FD9EBB-D170-4B3A-8ED7-06C5D3DE052E}"/>
                  </a:ext>
                </a:extLst>
              </p14:cNvPr>
              <p14:cNvContentPartPr/>
              <p14:nvPr/>
            </p14:nvContentPartPr>
            <p14:xfrm>
              <a:off x="119880" y="601560"/>
              <a:ext cx="11665080" cy="4468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0FD9EBB-D170-4B3A-8ED7-06C5D3DE052E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110520" y="592200"/>
                <a:ext cx="11683800" cy="4487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61260" y="71111"/>
            <a:ext cx="10515600" cy="1325563"/>
          </a:xfrm>
        </p:spPr>
        <p:txBody>
          <a:bodyPr>
            <a:noAutofit/>
          </a:bodyPr>
          <a:lstStyle/>
          <a:p>
            <a:r>
              <a:rPr lang="en-IN" sz="4000">
                <a:latin typeface="+mj-lt"/>
                <a:cs typeface="Times New Roman" panose="02020603050405020304" pitchFamily="18" charset="0"/>
              </a:rPr>
              <a:t>Example problem</a:t>
            </a:r>
            <a:endParaRPr lang="en-IN" sz="4000" dirty="0">
              <a:latin typeface="+mj-lt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990466"/>
                <a:ext cx="5181600" cy="2886334"/>
              </a:xfrm>
            </p:spPr>
            <p:txBody>
              <a:bodyPr/>
              <a:lstStyle/>
              <a:p>
                <a:pPr marL="363855" indent="-342900" algn="just"/>
                <a:r>
                  <a:rPr lang="en-IN" dirty="0">
                    <a:latin typeface="+mj-lt"/>
                    <a:cs typeface="Times New Roman" panose="02020603050405020304" pitchFamily="18" charset="0"/>
                  </a:rPr>
                  <a:t>Fourteen observations (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14</m:t>
                    </m:r>
                  </m:oMath>
                </a14:m>
                <a:r>
                  <a:rPr lang="en-IN" dirty="0">
                    <a:latin typeface="+mj-lt"/>
                    <a:cs typeface="Times New Roman" panose="02020603050405020304" pitchFamily="18" charset="0"/>
                  </a:rPr>
                  <a:t> days in a month) are obtained on time taken in minutes for service calls and number of units repaired for a service agent.</a:t>
                </a:r>
              </a:p>
              <a:p>
                <a:pPr marL="363855" indent="-342900" algn="just"/>
                <a:r>
                  <a:rPr lang="en-IN" dirty="0">
                    <a:latin typeface="+mj-lt"/>
                    <a:cs typeface="Times New Roman" panose="02020603050405020304" pitchFamily="18" charset="0"/>
                  </a:rPr>
                  <a:t>Objective is to find relationship between these variables (useful for judging service agent performance)</a:t>
                </a:r>
              </a:p>
            </p:txBody>
          </p:sp>
        </mc:Choice>
        <mc:Fallback xmlns="">
          <p:sp>
            <p:nvSpPr>
              <p:cNvPr id="6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990466"/>
                <a:ext cx="5181600" cy="2886334"/>
              </a:xfrm>
              <a:blipFill rotWithShape="1">
                <a:blip r:embed="rId3"/>
                <a:stretch>
                  <a:fillRect t="-1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253331"/>
            <a:ext cx="4351338" cy="435133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8604250" y="5289550"/>
              <a:ext cx="114300" cy="127000"/>
            </p14:xfrm>
          </p:contentPart>
        </mc:Choice>
        <mc:Fallback xmlns="">
          <p:pic>
            <p:nvPicPr>
              <p:cNvPr id="2" name="Ink 1"/>
            </p:nvPicPr>
            <p:blipFill>
              <a:blip r:embed="rId6"/>
            </p:blipFill>
            <p:spPr>
              <a:xfrm>
                <a:off x="8604250" y="5289550"/>
                <a:ext cx="11430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/>
              <p14:cNvContentPartPr/>
              <p14:nvPr/>
            </p14:nvContentPartPr>
            <p14:xfrm>
              <a:off x="8597900" y="5276850"/>
              <a:ext cx="127000" cy="203200"/>
            </p14:xfrm>
          </p:contentPart>
        </mc:Choice>
        <mc:Fallback xmlns="">
          <p:pic>
            <p:nvPicPr>
              <p:cNvPr id="3" name="Ink 2"/>
            </p:nvPicPr>
            <p:blipFill>
              <a:blip r:embed="rId8"/>
            </p:blipFill>
            <p:spPr>
              <a:xfrm>
                <a:off x="8597900" y="5276850"/>
                <a:ext cx="127000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" name="Ink 3"/>
              <p14:cNvContentPartPr/>
              <p14:nvPr/>
            </p14:nvContentPartPr>
            <p14:xfrm>
              <a:off x="6813550" y="2762250"/>
              <a:ext cx="114300" cy="292100"/>
            </p14:xfrm>
          </p:contentPart>
        </mc:Choice>
        <mc:Fallback xmlns="">
          <p:pic>
            <p:nvPicPr>
              <p:cNvPr id="4" name="Ink 3"/>
            </p:nvPicPr>
            <p:blipFill>
              <a:blip r:embed="rId10"/>
            </p:blipFill>
            <p:spPr>
              <a:xfrm>
                <a:off x="6813550" y="2762250"/>
                <a:ext cx="114300" cy="292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" name="Ink 4"/>
              <p14:cNvContentPartPr/>
              <p14:nvPr/>
            </p14:nvContentPartPr>
            <p14:xfrm>
              <a:off x="7277100" y="5080000"/>
              <a:ext cx="203200" cy="19050"/>
            </p14:xfrm>
          </p:contentPart>
        </mc:Choice>
        <mc:Fallback xmlns="">
          <p:pic>
            <p:nvPicPr>
              <p:cNvPr id="5" name="Ink 4"/>
            </p:nvPicPr>
            <p:blipFill>
              <a:blip r:embed="rId12"/>
            </p:blipFill>
            <p:spPr>
              <a:xfrm>
                <a:off x="7277100" y="5080000"/>
                <a:ext cx="2032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" name="Ink 8"/>
              <p14:cNvContentPartPr/>
              <p14:nvPr/>
            </p14:nvContentPartPr>
            <p14:xfrm>
              <a:off x="7366000" y="5054600"/>
              <a:ext cx="146050" cy="127000"/>
            </p14:xfrm>
          </p:contentPart>
        </mc:Choice>
        <mc:Fallback xmlns="">
          <p:pic>
            <p:nvPicPr>
              <p:cNvPr id="9" name="Ink 8"/>
            </p:nvPicPr>
            <p:blipFill>
              <a:blip r:embed="rId14"/>
            </p:blipFill>
            <p:spPr>
              <a:xfrm>
                <a:off x="7366000" y="5054600"/>
                <a:ext cx="14605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" name="Ink 9"/>
              <p14:cNvContentPartPr/>
              <p14:nvPr/>
            </p14:nvContentPartPr>
            <p14:xfrm>
              <a:off x="7277100" y="4191000"/>
              <a:ext cx="304800" cy="5080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6"/>
            </p:blipFill>
            <p:spPr>
              <a:xfrm>
                <a:off x="7277100" y="4191000"/>
                <a:ext cx="30480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1" name="Ink 10"/>
              <p14:cNvContentPartPr/>
              <p14:nvPr/>
            </p14:nvContentPartPr>
            <p14:xfrm>
              <a:off x="7486650" y="4159250"/>
              <a:ext cx="101600" cy="11430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8"/>
            </p:blipFill>
            <p:spPr>
              <a:xfrm>
                <a:off x="7486650" y="4159250"/>
                <a:ext cx="10160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2" name="Ink 11"/>
              <p14:cNvContentPartPr/>
              <p14:nvPr/>
            </p14:nvContentPartPr>
            <p14:xfrm>
              <a:off x="6883400" y="4133850"/>
              <a:ext cx="158750" cy="13970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20"/>
            </p:blipFill>
            <p:spPr>
              <a:xfrm>
                <a:off x="6883400" y="4133850"/>
                <a:ext cx="158750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3" name="Ink 12"/>
              <p14:cNvContentPartPr/>
              <p14:nvPr/>
            </p14:nvContentPartPr>
            <p14:xfrm>
              <a:off x="7010400" y="4159250"/>
              <a:ext cx="12700" cy="16510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2"/>
            </p:blipFill>
            <p:spPr>
              <a:xfrm>
                <a:off x="7010400" y="4159250"/>
                <a:ext cx="12700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4" name="Ink 13"/>
              <p14:cNvContentPartPr/>
              <p14:nvPr/>
            </p14:nvContentPartPr>
            <p14:xfrm>
              <a:off x="7080250" y="4178300"/>
              <a:ext cx="101600" cy="10795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4"/>
            </p:blipFill>
            <p:spPr>
              <a:xfrm>
                <a:off x="7080250" y="4178300"/>
                <a:ext cx="10160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5" name="Ink 14"/>
              <p14:cNvContentPartPr/>
              <p14:nvPr/>
            </p14:nvContentPartPr>
            <p14:xfrm>
              <a:off x="6953250" y="2101850"/>
              <a:ext cx="292100" cy="15875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6"/>
            </p:blipFill>
            <p:spPr>
              <a:xfrm>
                <a:off x="6953250" y="2101850"/>
                <a:ext cx="29210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6" name="Ink 15"/>
              <p14:cNvContentPartPr/>
              <p14:nvPr/>
            </p14:nvContentPartPr>
            <p14:xfrm>
              <a:off x="10318750" y="4610100"/>
              <a:ext cx="31750" cy="15240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8"/>
            </p:blipFill>
            <p:spPr>
              <a:xfrm>
                <a:off x="10318750" y="4610100"/>
                <a:ext cx="3175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7" name="Ink 16"/>
              <p14:cNvContentPartPr/>
              <p14:nvPr/>
            </p14:nvContentPartPr>
            <p14:xfrm>
              <a:off x="10274300" y="4914900"/>
              <a:ext cx="101600" cy="21590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30"/>
            </p:blipFill>
            <p:spPr>
              <a:xfrm>
                <a:off x="10274300" y="4914900"/>
                <a:ext cx="101600" cy="215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8" name="Ink 17"/>
              <p14:cNvContentPartPr/>
              <p14:nvPr/>
            </p14:nvContentPartPr>
            <p14:xfrm>
              <a:off x="7435850" y="5080000"/>
              <a:ext cx="76200" cy="2540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32"/>
            </p:blipFill>
            <p:spPr>
              <a:xfrm>
                <a:off x="7435850" y="5080000"/>
                <a:ext cx="762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6106CC9-092D-4D1B-8745-E3CAB3E1472B}"/>
                  </a:ext>
                </a:extLst>
              </p14:cNvPr>
              <p14:cNvContentPartPr/>
              <p14:nvPr/>
            </p14:nvContentPartPr>
            <p14:xfrm>
              <a:off x="3746520" y="317520"/>
              <a:ext cx="6261480" cy="38419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6106CC9-092D-4D1B-8745-E3CAB3E1472B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737160" y="308160"/>
                <a:ext cx="6280200" cy="38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6EB8794-0BAF-429D-83F7-AE891EF15549}"/>
                  </a:ext>
                </a:extLst>
              </p14:cNvPr>
              <p14:cNvContentPartPr/>
              <p14:nvPr/>
            </p14:nvContentPartPr>
            <p14:xfrm>
              <a:off x="4522680" y="531720"/>
              <a:ext cx="6712920" cy="51922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6EB8794-0BAF-429D-83F7-AE891EF1554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513320" y="522360"/>
                <a:ext cx="6731640" cy="5211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294967295"/>
          </p:nvPr>
        </p:nvSpPr>
        <p:spPr>
          <a:xfrm>
            <a:off x="11460163" y="6218238"/>
            <a:ext cx="731837" cy="523875"/>
          </a:xfrm>
          <a:prstGeom prst="rect">
            <a:avLst/>
          </a:prstGeom>
        </p:spPr>
        <p:txBody>
          <a:bodyPr/>
          <a:lstStyle/>
          <a:p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7" name="Text Placeholder 4"/>
          <p:cNvGraphicFramePr/>
          <p:nvPr/>
        </p:nvGraphicFramePr>
        <p:xfrm>
          <a:off x="517200" y="1485833"/>
          <a:ext cx="9786000" cy="3579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848" y="1636906"/>
            <a:ext cx="4037434" cy="40374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09600" y="1219200"/>
                <a:ext cx="9115374" cy="5170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endParaRPr lang="en-GB" sz="2000" dirty="0">
                  <a:latin typeface="+mj-lt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GB" sz="2000" dirty="0">
                    <a:latin typeface="+mj-lt"/>
                    <a:cs typeface="Times New Roman" panose="02020603050405020304" pitchFamily="18" charset="0"/>
                  </a:rPr>
                  <a:t>Linear model between </a:t>
                </a:r>
                <a:r>
                  <a:rPr lang="en-GB" dirty="0" err="1"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GB" baseline="-25000" dirty="0" err="1">
                    <a:latin typeface="+mj-lt"/>
                    <a:cs typeface="Times New Roman" panose="02020603050405020304" pitchFamily="18" charset="0"/>
                  </a:rPr>
                  <a:t>i</a:t>
                </a:r>
                <a:r>
                  <a:rPr lang="en-GB" baseline="-25000" dirty="0">
                    <a:latin typeface="+mj-lt"/>
                    <a:cs typeface="Times New Roman" panose="02020603050405020304" pitchFamily="18" charset="0"/>
                  </a:rPr>
                  <a:t> </a:t>
                </a:r>
                <a:r>
                  <a:rPr lang="en-GB" dirty="0">
                    <a:latin typeface="+mj-lt"/>
                    <a:cs typeface="Times New Roman" panose="02020603050405020304" pitchFamily="18" charset="0"/>
                  </a:rPr>
                  <a:t>and  x</a:t>
                </a:r>
                <a:r>
                  <a:rPr lang="en-GB" baseline="-25000" dirty="0">
                    <a:latin typeface="+mj-lt"/>
                    <a:cs typeface="Times New Roman" panose="02020603050405020304" pitchFamily="18" charset="0"/>
                  </a:rPr>
                  <a:t>i</a:t>
                </a:r>
                <a:r>
                  <a:rPr lang="en-GB" dirty="0">
                    <a:latin typeface="+mj-lt"/>
                    <a:cs typeface="Times New Roman" panose="02020603050405020304" pitchFamily="18" charset="0"/>
                  </a:rPr>
                  <a:t> ,  </a:t>
                </a:r>
                <a:r>
                  <a:rPr lang="en-GB" dirty="0" err="1">
                    <a:latin typeface="+mj-lt"/>
                    <a:cs typeface="Times New Roman" panose="02020603050405020304" pitchFamily="18" charset="0"/>
                  </a:rPr>
                  <a:t>i</a:t>
                </a:r>
                <a:r>
                  <a:rPr lang="en-GB" dirty="0">
                    <a:latin typeface="+mj-lt"/>
                    <a:cs typeface="Times New Roman" panose="02020603050405020304" pitchFamily="18" charset="0"/>
                  </a:rPr>
                  <a:t> = 1,…, n</a:t>
                </a:r>
                <a:endParaRPr lang="en-GB" baseline="-25000" dirty="0">
                  <a:latin typeface="+mj-lt"/>
                  <a:cs typeface="Times New Roman" panose="02020603050405020304" pitchFamily="18" charset="0"/>
                </a:endParaRPr>
              </a:p>
              <a:p>
                <a:pPr marL="457200" indent="-457200" algn="just">
                  <a:buFont typeface="Wingdings" panose="05000000000000000000" pitchFamily="2" charset="2"/>
                  <a:buChar char="q"/>
                </a:pPr>
                <a:endParaRPr lang="en-GB" baseline="-25000" dirty="0">
                  <a:latin typeface="+mj-lt"/>
                  <a:cs typeface="Times New Roman" panose="02020603050405020304" pitchFamily="18" charset="0"/>
                </a:endParaRPr>
              </a:p>
              <a:p>
                <a:pPr marL="457200" indent="-457200" algn="just"/>
                <a:endParaRPr lang="en-GB" dirty="0">
                  <a:latin typeface="+mj-lt"/>
                  <a:cs typeface="Times New Roman" panose="02020603050405020304" pitchFamily="18" charset="0"/>
                </a:endParaRPr>
              </a:p>
              <a:p>
                <a:pPr algn="just"/>
                <a:endParaRPr lang="en-GB" sz="2000" dirty="0">
                  <a:latin typeface="+mj-lt"/>
                  <a:cs typeface="Times New Roman" panose="02020603050405020304" pitchFamily="18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GB" sz="2000" dirty="0">
                    <a:solidFill>
                      <a:srgbClr val="FF0000"/>
                    </a:solidFill>
                    <a:latin typeface="+mj-lt"/>
                    <a:cs typeface="Times New Roman" panose="02020603050405020304" pitchFamily="18" charset="0"/>
                  </a:rPr>
                  <a:t>Error in only dependent variable and </a:t>
                </a:r>
              </a:p>
              <a:p>
                <a:pPr algn="just"/>
                <a:r>
                  <a:rPr lang="en-GB" sz="2000" dirty="0">
                    <a:solidFill>
                      <a:srgbClr val="FF0000"/>
                    </a:solidFill>
                    <a:latin typeface="+mj-lt"/>
                    <a:cs typeface="Times New Roman" panose="02020603050405020304" pitchFamily="18" charset="0"/>
                  </a:rPr>
                  <a:t>	no error in independent variable: </a:t>
                </a:r>
              </a:p>
              <a:p>
                <a:pPr algn="just"/>
                <a:endParaRPr lang="en-GB" sz="2000" dirty="0">
                  <a:latin typeface="+mj-lt"/>
                  <a:cs typeface="Times New Roman" panose="02020603050405020304" pitchFamily="18" charset="0"/>
                </a:endParaRPr>
              </a:p>
              <a:p>
                <a:pPr marL="457200" indent="-457200" algn="just">
                  <a:buFont typeface="Wingdings" panose="05000000000000000000" pitchFamily="2" charset="2"/>
                  <a:buChar char="q"/>
                </a:pPr>
                <a:endParaRPr lang="en-GB" sz="2000" dirty="0">
                  <a:latin typeface="+mj-lt"/>
                  <a:cs typeface="Times New Roman" panose="02020603050405020304" pitchFamily="18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GB" sz="2000" dirty="0">
                    <a:latin typeface="+mj-lt"/>
                    <a:cs typeface="Times New Roman" panose="02020603050405020304" pitchFamily="18" charset="0"/>
                  </a:rPr>
                  <a:t>The sum of squares of errors (SSE)</a:t>
                </a:r>
              </a:p>
              <a:p>
                <a:pPr marL="457200" indent="-457200" algn="just">
                  <a:buFont typeface="Wingdings" panose="05000000000000000000" pitchFamily="2" charset="2"/>
                  <a:buChar char="q"/>
                </a:pPr>
                <a:endParaRPr lang="en-GB" sz="2000" dirty="0">
                  <a:latin typeface="+mj-lt"/>
                  <a:cs typeface="Times New Roman" panose="02020603050405020304" pitchFamily="18" charset="0"/>
                </a:endParaRPr>
              </a:p>
              <a:p>
                <a:pPr algn="just"/>
                <a:endParaRPr lang="en-GB" sz="2000" dirty="0">
                  <a:latin typeface="+mj-lt"/>
                  <a:cs typeface="Times New Roman" panose="02020603050405020304" pitchFamily="18" charset="0"/>
                </a:endParaRPr>
              </a:p>
              <a:p>
                <a:pPr marL="457200" indent="-457200" algn="just">
                  <a:buFont typeface="Wingdings" panose="05000000000000000000" pitchFamily="2" charset="2"/>
                  <a:buChar char="q"/>
                </a:pPr>
                <a:endParaRPr lang="en-GB" sz="2000" dirty="0">
                  <a:latin typeface="+mj-lt"/>
                  <a:cs typeface="Times New Roman" panose="02020603050405020304" pitchFamily="18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GB" sz="2000" dirty="0">
                    <a:latin typeface="+mj-lt"/>
                    <a:cs typeface="Times New Roman" panose="02020603050405020304" pitchFamily="18" charset="0"/>
                  </a:rPr>
                  <a:t>The minimization of SSE gives estimates of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IN" sz="20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GB" sz="2000" dirty="0">
                    <a:latin typeface="+mj-lt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IN" sz="20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GB" sz="2000" dirty="0">
                    <a:latin typeface="+mj-lt"/>
                    <a:cs typeface="Times New Roman" panose="02020603050405020304" pitchFamily="18" charset="0"/>
                  </a:rPr>
                  <a:t>  </a:t>
                </a:r>
              </a:p>
              <a:p>
                <a:pPr marL="457200" indent="-457200" algn="just">
                  <a:buFont typeface="Wingdings" panose="05000000000000000000" pitchFamily="2" charset="2"/>
                  <a:buChar char="q"/>
                </a:pPr>
                <a:endParaRPr lang="en-GB" sz="2000" dirty="0">
                  <a:latin typeface="+mj-lt"/>
                </a:endParaRPr>
              </a:p>
              <a:p>
                <a:pPr marL="457200" indent="-457200" algn="just"/>
                <a:r>
                  <a:rPr lang="en-GB" sz="2000" dirty="0">
                    <a:latin typeface="+mj-lt"/>
                  </a:rPr>
                  <a:t>   </a:t>
                </a:r>
              </a:p>
              <a:p>
                <a:pPr marL="457200" indent="-457200" algn="just">
                  <a:buFont typeface="Wingdings" panose="05000000000000000000" pitchFamily="2" charset="2"/>
                  <a:buChar char="q"/>
                </a:pPr>
                <a:endParaRPr lang="en-GB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219200"/>
                <a:ext cx="9115374" cy="5170646"/>
              </a:xfrm>
              <a:prstGeom prst="rect">
                <a:avLst/>
              </a:prstGeom>
              <a:blipFill>
                <a:blip r:embed="rId10"/>
                <a:stretch>
                  <a:fillRect l="-60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688" y="2164068"/>
            <a:ext cx="2106168" cy="228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792" y="3422384"/>
            <a:ext cx="2103120" cy="228600"/>
          </a:xfrm>
          <a:prstGeom prst="rect">
            <a:avLst/>
          </a:prstGeom>
        </p:spPr>
      </p:pic>
      <p:sp>
        <p:nvSpPr>
          <p:cNvPr id="24" name="Right Brace 23"/>
          <p:cNvSpPr/>
          <p:nvPr/>
        </p:nvSpPr>
        <p:spPr>
          <a:xfrm>
            <a:off x="10757311" y="2891178"/>
            <a:ext cx="53429" cy="18101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9601201" y="3666761"/>
            <a:ext cx="610977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5034" y="2963186"/>
            <a:ext cx="49406" cy="541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460" y="3558499"/>
            <a:ext cx="1100340" cy="23283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632" y="4346283"/>
            <a:ext cx="3014472" cy="4343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594" y="5467697"/>
            <a:ext cx="4820412" cy="845820"/>
          </a:xfrm>
          <a:prstGeom prst="rect">
            <a:avLst/>
          </a:prstGeom>
        </p:spPr>
      </p:pic>
      <p:sp>
        <p:nvSpPr>
          <p:cNvPr id="40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dirty="0">
                <a:latin typeface="+mj-lt"/>
                <a:cs typeface="Times New Roman" panose="02020603050405020304" pitchFamily="18" charset="0"/>
              </a:rPr>
              <a:t>Ordinary Least Squares (OLS)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" name="Ink 7"/>
              <p14:cNvContentPartPr/>
              <p14:nvPr/>
            </p14:nvContentPartPr>
            <p14:xfrm>
              <a:off x="10699750" y="2876550"/>
              <a:ext cx="19050" cy="95250"/>
            </p14:xfrm>
          </p:contentPart>
        </mc:Choice>
        <mc:Fallback xmlns="">
          <p:pic>
            <p:nvPicPr>
              <p:cNvPr id="8" name="Ink 7"/>
            </p:nvPicPr>
            <p:blipFill>
              <a:blip r:embed="rId18"/>
            </p:blipFill>
            <p:spPr>
              <a:xfrm>
                <a:off x="10699750" y="2876550"/>
                <a:ext cx="1905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9" name="Ink 18"/>
              <p14:cNvContentPartPr/>
              <p14:nvPr/>
            </p14:nvContentPartPr>
            <p14:xfrm>
              <a:off x="6985000" y="5454650"/>
              <a:ext cx="12700" cy="360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6"/>
            </p:blipFill>
            <p:spPr>
              <a:xfrm>
                <a:off x="6985000" y="54546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ABE74B4-9F4F-45F4-A60C-731BF227240E}"/>
                  </a:ext>
                </a:extLst>
              </p14:cNvPr>
              <p14:cNvContentPartPr/>
              <p14:nvPr/>
            </p14:nvContentPartPr>
            <p14:xfrm>
              <a:off x="2692440" y="546120"/>
              <a:ext cx="8566560" cy="57470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ABE74B4-9F4F-45F4-A60C-731BF227240E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683080" y="536760"/>
                <a:ext cx="8585280" cy="576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645B26E-1F59-429A-AE8B-72EAE267032E}"/>
                  </a:ext>
                </a:extLst>
              </p14:cNvPr>
              <p14:cNvContentPartPr/>
              <p14:nvPr/>
            </p14:nvContentPartPr>
            <p14:xfrm>
              <a:off x="78840" y="3579480"/>
              <a:ext cx="7700760" cy="29386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645B26E-1F59-429A-AE8B-72EAE267032E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9480" y="3570120"/>
                <a:ext cx="7719480" cy="2957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1" y="2667001"/>
            <a:ext cx="8035643" cy="1524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590800"/>
            <a:ext cx="6096000" cy="1295400"/>
          </a:xfrm>
          <a:effectLst>
            <a:outerShdw dist="2540000" dir="21540000" sx="1000" sy="1000" algn="ctr" rotWithShape="0">
              <a:srgbClr val="000000"/>
            </a:outerShdw>
          </a:effectLst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600" dirty="0">
                <a:latin typeface="+mj-lt"/>
                <a:cs typeface="Times New Roman" panose="02020603050405020304" pitchFamily="18" charset="0"/>
              </a:rPr>
              <a:t>MODEL ASSESSMENT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8280400" y="5200650"/>
              <a:ext cx="12700" cy="360"/>
            </p14:xfrm>
          </p:contentPart>
        </mc:Choice>
        <mc:Fallback xmlns="">
          <p:pic>
            <p:nvPicPr>
              <p:cNvPr id="3" name="Ink 2"/>
            </p:nvPicPr>
            <p:blipFill>
              <a:blip r:embed="rId5"/>
            </p:blipFill>
            <p:spPr>
              <a:xfrm>
                <a:off x="8280400" y="52006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575602B-C5DD-4C31-AFA1-BD9E6C65B1A8}"/>
                  </a:ext>
                </a:extLst>
              </p14:cNvPr>
              <p14:cNvContentPartPr/>
              <p14:nvPr/>
            </p14:nvContentPartPr>
            <p14:xfrm>
              <a:off x="7677000" y="1042560"/>
              <a:ext cx="3606480" cy="4305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575602B-C5DD-4C31-AFA1-BD9E6C65B1A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67640" y="1033200"/>
                <a:ext cx="3625200" cy="4324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0" y="1210816"/>
                <a:ext cx="10591800" cy="4953000"/>
              </a:xfrm>
            </p:spPr>
            <p:txBody>
              <a:bodyPr/>
              <a:lstStyle/>
              <a:p>
                <a:pPr>
                  <a:buClrTx/>
                </a:pPr>
                <a:r>
                  <a:rPr lang="en-IN" dirty="0">
                    <a:latin typeface="+mn-lt"/>
                    <a:cs typeface="Times New Roman" panose="02020603050405020304" pitchFamily="18" charset="0"/>
                  </a:rPr>
                  <a:t>How good is a linear model?</a:t>
                </a:r>
              </a:p>
              <a:p>
                <a:pPr lvl="1">
                  <a:buClrTx/>
                </a:pPr>
                <a:r>
                  <a:rPr lang="en-IN" dirty="0">
                    <a:latin typeface="+mn-lt"/>
                    <a:cs typeface="Times New Roman" panose="02020603050405020304" pitchFamily="18" charset="0"/>
                  </a:rPr>
                  <a:t>Coefficient of determination</a:t>
                </a:r>
              </a:p>
              <a:p>
                <a:pPr>
                  <a:buClrTx/>
                </a:pPr>
                <a:r>
                  <a:rPr lang="en-IN" dirty="0">
                    <a:latin typeface="+mn-lt"/>
                    <a:cs typeface="Times New Roman" panose="02020603050405020304" pitchFamily="18" charset="0"/>
                  </a:rPr>
                  <a:t> Which coefficients of the linear model are significant (Identify important variables)</a:t>
                </a:r>
              </a:p>
              <a:p>
                <a:pPr lvl="1">
                  <a:buClrTx/>
                </a:pPr>
                <a:r>
                  <a:rPr lang="en-IN" dirty="0">
                    <a:latin typeface="+mn-lt"/>
                    <a:cs typeface="Times New Roman" panose="02020603050405020304" pitchFamily="18" charset="0"/>
                  </a:rPr>
                  <a:t>Hypothesis testing on the parameters of the model</a:t>
                </a:r>
              </a:p>
              <a:p>
                <a:pPr>
                  <a:buClrTx/>
                </a:pPr>
                <a:r>
                  <a:rPr lang="en-IN" dirty="0">
                    <a:latin typeface="+mn-lt"/>
                    <a:cs typeface="Times New Roman" panose="02020603050405020304" pitchFamily="18" charset="0"/>
                  </a:rPr>
                  <a:t> Can we improve quality of linear model?</a:t>
                </a:r>
              </a:p>
              <a:p>
                <a:pPr lvl="1">
                  <a:buClrTx/>
                </a:pPr>
                <a:r>
                  <a:rPr lang="en-IN" dirty="0">
                    <a:latin typeface="+mn-lt"/>
                    <a:cs typeface="Times New Roman" panose="02020603050405020304" pitchFamily="18" charset="0"/>
                  </a:rPr>
                  <a:t>Are assumptions made about errors reasonable? </a:t>
                </a:r>
              </a:p>
              <a:p>
                <a:pPr lvl="2">
                  <a:buClrTx/>
                </a:pPr>
                <a:r>
                  <a:rPr lang="en-IN" dirty="0">
                    <a:latin typeface="+mn-lt"/>
                    <a:cs typeface="Times New Roman" panose="02020603050405020304" pitchFamily="18" charset="0"/>
                  </a:rPr>
                  <a:t>Normality:  Errors are normality distributed</a:t>
                </a:r>
              </a:p>
              <a:p>
                <a:pPr lvl="2">
                  <a:buClrTx/>
                </a:pPr>
                <a:endParaRPr lang="en-IN" dirty="0">
                  <a:latin typeface="+mn-lt"/>
                  <a:cs typeface="Times New Roman" panose="02020603050405020304" pitchFamily="18" charset="0"/>
                </a:endParaRPr>
              </a:p>
              <a:p>
                <a:pPr lvl="2">
                  <a:buClrTx/>
                </a:pPr>
                <a:endParaRPr lang="en-IN" dirty="0">
                  <a:latin typeface="+mn-lt"/>
                  <a:cs typeface="Times New Roman" panose="02020603050405020304" pitchFamily="18" charset="0"/>
                </a:endParaRPr>
              </a:p>
              <a:p>
                <a:pPr lvl="2">
                  <a:buClrTx/>
                </a:pPr>
                <a:r>
                  <a:rPr lang="en-IN" dirty="0">
                    <a:latin typeface="+mn-lt"/>
                    <a:cs typeface="Times New Roman" panose="02020603050405020304" pitchFamily="18" charset="0"/>
                  </a:rPr>
                  <a:t>Homoscedasticity:  Errors in different samples have same variance</a:t>
                </a:r>
              </a:p>
              <a:p>
                <a:pPr lvl="2">
                  <a:buClrTx/>
                </a:pPr>
                <a:r>
                  <a:rPr lang="en-IN" dirty="0">
                    <a:latin typeface="+mn-lt"/>
                    <a:cs typeface="Times New Roman" panose="02020603050405020304" pitchFamily="18" charset="0"/>
                  </a:rPr>
                  <a:t>Uncorrelated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>
                    <a:latin typeface="+mn-lt"/>
                    <a:cs typeface="Times New Roman" panose="02020603050405020304" pitchFamily="18" charset="0"/>
                  </a:rPr>
                  <a:t>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>
                    <a:latin typeface="+mn-lt"/>
                    <a:cs typeface="Times New Roman" panose="02020603050405020304" pitchFamily="18" charset="0"/>
                  </a:rPr>
                  <a:t>s</a:t>
                </a:r>
              </a:p>
              <a:p>
                <a:pPr>
                  <a:buClrTx/>
                </a:pPr>
                <a:r>
                  <a:rPr lang="en-IN" dirty="0">
                    <a:latin typeface="+mn-lt"/>
                    <a:cs typeface="Times New Roman" panose="02020603050405020304" pitchFamily="18" charset="0"/>
                  </a:rPr>
                  <a:t>Outliers</a:t>
                </a:r>
              </a:p>
              <a:p>
                <a:pPr lvl="1">
                  <a:buClrTx/>
                </a:pPr>
                <a:r>
                  <a:rPr lang="en-IN" dirty="0">
                    <a:latin typeface="+mn-lt"/>
                    <a:cs typeface="Times New Roman" panose="02020603050405020304" pitchFamily="18" charset="0"/>
                  </a:rPr>
                  <a:t>Are there bad measurements in the data?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1210816"/>
                <a:ext cx="10591800" cy="4953000"/>
              </a:xfrm>
              <a:blipFill rotWithShape="1">
                <a:blip r:embed="rId3"/>
                <a:stretch>
                  <a:fillRect t="-10" b="1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61260" y="304800"/>
            <a:ext cx="10515600" cy="685800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+mj-lt"/>
                <a:cs typeface="Times New Roman" panose="02020603050405020304" pitchFamily="18" charset="0"/>
              </a:rPr>
              <a:t>Model assessment and improvement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309" y="3886200"/>
            <a:ext cx="4163591" cy="36004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CE35909-0655-4CE4-8FA6-E64C67B4F858}"/>
                  </a:ext>
                </a:extLst>
              </p14:cNvPr>
              <p14:cNvContentPartPr/>
              <p14:nvPr/>
            </p14:nvContentPartPr>
            <p14:xfrm>
              <a:off x="476280" y="1327320"/>
              <a:ext cx="10751040" cy="4578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CE35909-0655-4CE4-8FA6-E64C67B4F85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6920" y="1317960"/>
                <a:ext cx="10769760" cy="45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764D090-2673-4634-A5FF-3E094A1ABF42}"/>
                  </a:ext>
                </a:extLst>
              </p14:cNvPr>
              <p14:cNvContentPartPr/>
              <p14:nvPr/>
            </p14:nvContentPartPr>
            <p14:xfrm>
              <a:off x="216360" y="3161520"/>
              <a:ext cx="11170080" cy="3211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764D090-2673-4634-A5FF-3E094A1ABF4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7000" y="3152160"/>
                <a:ext cx="11188800" cy="3230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Model diagnostics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586367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9348A7E-48DA-49F1-80BD-5DA86A29FA37}"/>
                  </a:ext>
                </a:extLst>
              </p14:cNvPr>
              <p14:cNvContentPartPr/>
              <p14:nvPr/>
            </p14:nvContentPartPr>
            <p14:xfrm>
              <a:off x="622440" y="2800440"/>
              <a:ext cx="11080800" cy="2940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9348A7E-48DA-49F1-80BD-5DA86A29FA3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3080" y="2791080"/>
                <a:ext cx="11099520" cy="29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88F9246-F130-47D7-8E61-67D29B84367F}"/>
                  </a:ext>
                </a:extLst>
              </p14:cNvPr>
              <p14:cNvContentPartPr/>
              <p14:nvPr/>
            </p14:nvContentPartPr>
            <p14:xfrm>
              <a:off x="6376680" y="410760"/>
              <a:ext cx="3242520" cy="3138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88F9246-F130-47D7-8E61-67D29B84367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67320" y="401400"/>
                <a:ext cx="3261240" cy="3157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3400" y="1310819"/>
                <a:ext cx="10675168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just"/>
                <a:endParaRPr lang="en-GB" sz="2000" dirty="0">
                  <a:latin typeface="+mn-lt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GB" sz="2000" dirty="0">
                    <a:latin typeface="+mn-lt"/>
                    <a:cs typeface="Times New Roman" panose="02020603050405020304" pitchFamily="18" charset="0"/>
                  </a:rPr>
                  <a:t>Prediction using the regression equation:</a:t>
                </a:r>
                <a:endParaRPr lang="en-GB" baseline="-25000" dirty="0">
                  <a:latin typeface="+mn-lt"/>
                  <a:cs typeface="Times New Roman" panose="02020603050405020304" pitchFamily="18" charset="0"/>
                </a:endParaRPr>
              </a:p>
              <a:p>
                <a:pPr algn="just"/>
                <a:endParaRPr lang="en-GB" sz="2000" dirty="0">
                  <a:latin typeface="+mn-lt"/>
                  <a:cs typeface="Times New Roman" panose="02020603050405020304" pitchFamily="18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GB" sz="2000" dirty="0">
                    <a:latin typeface="+mn-lt"/>
                    <a:cs typeface="Times New Roman" panose="02020603050405020304" pitchFamily="18" charset="0"/>
                  </a:rPr>
                  <a:t>Coefficient of determination - R</a:t>
                </a:r>
                <a:r>
                  <a:rPr lang="en-GB" sz="2000" baseline="30000" dirty="0">
                    <a:latin typeface="+mn-lt"/>
                    <a:cs typeface="Times New Roman" panose="02020603050405020304" pitchFamily="18" charset="0"/>
                  </a:rPr>
                  <a:t>2 </a:t>
                </a:r>
                <a:r>
                  <a:rPr lang="en-GB" sz="2000" dirty="0">
                    <a:latin typeface="+mn-lt"/>
                    <a:cs typeface="Times New Roman" panose="02020603050405020304" pitchFamily="18" charset="0"/>
                  </a:rPr>
                  <a:t>is a measure of variability in output variable explained by input variable</a:t>
                </a:r>
              </a:p>
              <a:p>
                <a:pPr marL="457200" indent="-457200" algn="just">
                  <a:buFont typeface="Wingdings" panose="05000000000000000000" pitchFamily="2" charset="2"/>
                  <a:buChar char="q"/>
                </a:pPr>
                <a:endParaRPr lang="en-GB" sz="2000" dirty="0">
                  <a:latin typeface="+mn-lt"/>
                  <a:cs typeface="Times New Roman" panose="02020603050405020304" pitchFamily="18" charset="0"/>
                </a:endParaRPr>
              </a:p>
              <a:p>
                <a:pPr marL="457200" indent="-457200" algn="just">
                  <a:buFont typeface="Wingdings" panose="05000000000000000000" pitchFamily="2" charset="2"/>
                  <a:buChar char="q"/>
                </a:pPr>
                <a:endParaRPr lang="en-GB" sz="2000" dirty="0">
                  <a:latin typeface="+mn-lt"/>
                  <a:cs typeface="Times New Roman" panose="02020603050405020304" pitchFamily="18" charset="0"/>
                </a:endParaRPr>
              </a:p>
              <a:p>
                <a:pPr algn="just"/>
                <a:endParaRPr lang="en-GB" sz="2000" dirty="0">
                  <a:latin typeface="+mn-lt"/>
                  <a:cs typeface="Times New Roman" panose="02020603050405020304" pitchFamily="18" charset="0"/>
                </a:endParaRPr>
              </a:p>
              <a:p>
                <a:pPr marL="457200" indent="-457200" algn="just">
                  <a:buFont typeface="Wingdings" panose="05000000000000000000" pitchFamily="2" charset="2"/>
                  <a:buChar char="q"/>
                </a:pPr>
                <a:endParaRPr lang="en-GB" sz="2000" dirty="0">
                  <a:latin typeface="+mn-lt"/>
                  <a:cs typeface="Times New Roman" panose="02020603050405020304" pitchFamily="18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GB" sz="2000" dirty="0">
                    <a:latin typeface="+mn-lt"/>
                    <a:cs typeface="Times New Roman" panose="02020603050405020304" pitchFamily="18" charset="0"/>
                  </a:rPr>
                  <a:t>R</a:t>
                </a:r>
                <a:r>
                  <a:rPr lang="en-GB" sz="2000" baseline="30000" dirty="0">
                    <a:latin typeface="+mn-lt"/>
                    <a:cs typeface="Times New Roman" panose="02020603050405020304" pitchFamily="18" charset="0"/>
                  </a:rPr>
                  <a:t>2</a:t>
                </a:r>
                <a:r>
                  <a:rPr lang="en-GB" sz="2000" dirty="0">
                    <a:latin typeface="+mn-lt"/>
                    <a:cs typeface="Times New Roman" panose="02020603050405020304" pitchFamily="18" charset="0"/>
                  </a:rPr>
                  <a:t> values:  Between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GB" sz="2000" dirty="0">
                    <a:latin typeface="+mn-lt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endParaRPr lang="en-GB" sz="2000" baseline="30000" dirty="0">
                  <a:latin typeface="+mn-lt"/>
                  <a:cs typeface="Times New Roman" panose="02020603050405020304" pitchFamily="18" charset="0"/>
                </a:endParaRPr>
              </a:p>
              <a:p>
                <a:pPr marL="1371600" lvl="2" indent="-457200" algn="just">
                  <a:buFont typeface="Wingdings" panose="05000000000000000000" pitchFamily="2" charset="2"/>
                  <a:buChar char="Ø"/>
                </a:pPr>
                <a:r>
                  <a:rPr lang="en-GB" sz="2000" dirty="0">
                    <a:latin typeface="+mn-lt"/>
                    <a:cs typeface="Times New Roman" panose="02020603050405020304" pitchFamily="18" charset="0"/>
                  </a:rPr>
                  <a:t>Values close to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GB" sz="2000" dirty="0">
                    <a:latin typeface="+mn-lt"/>
                    <a:cs typeface="Times New Roman" panose="02020603050405020304" pitchFamily="18" charset="0"/>
                  </a:rPr>
                  <a:t> indicates poor fit</a:t>
                </a:r>
              </a:p>
              <a:p>
                <a:pPr marL="1371600" lvl="2" indent="-457200" algn="just">
                  <a:buFont typeface="Wingdings" panose="05000000000000000000" pitchFamily="2" charset="2"/>
                  <a:buChar char="Ø"/>
                </a:pPr>
                <a:r>
                  <a:rPr lang="en-GB" sz="2000" dirty="0">
                    <a:latin typeface="+mn-lt"/>
                    <a:cs typeface="Times New Roman" panose="02020603050405020304" pitchFamily="18" charset="0"/>
                  </a:rPr>
                  <a:t>Values close to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GB" sz="2000" dirty="0">
                    <a:latin typeface="+mn-lt"/>
                    <a:cs typeface="Times New Roman" panose="02020603050405020304" pitchFamily="18" charset="0"/>
                  </a:rPr>
                  <a:t> indicates a good fit (However, should not be used as sole criterion to judge that a linear model is adequate)</a:t>
                </a:r>
                <a:endParaRPr lang="en-GB" sz="2000" dirty="0">
                  <a:latin typeface="+mn-lt"/>
                </a:endParaRPr>
              </a:p>
              <a:p>
                <a:pPr marL="457200" indent="-457200" algn="just"/>
                <a:endParaRPr lang="en-GB" sz="2000" dirty="0">
                  <a:latin typeface="+mn-lt"/>
                </a:endParaRPr>
              </a:p>
              <a:p>
                <a:pPr marL="457200" indent="-457200" algn="just">
                  <a:buFont typeface="Wingdings" panose="05000000000000000000" pitchFamily="2" charset="2"/>
                  <a:buChar char="q"/>
                </a:pPr>
                <a:endParaRPr lang="en-GB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310819"/>
                <a:ext cx="10675168" cy="4708981"/>
              </a:xfrm>
              <a:prstGeom prst="rect">
                <a:avLst/>
              </a:prstGeom>
              <a:blipFill rotWithShape="1">
                <a:blip r:embed="rId6"/>
                <a:stretch>
                  <a:fillRect t="-4" r="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184" y="1672507"/>
            <a:ext cx="1361169" cy="288032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846016" y="2887488"/>
            <a:ext cx="7322619" cy="1278099"/>
            <a:chOff x="2865185" y="2420665"/>
            <a:chExt cx="7322619" cy="1278099"/>
          </a:xfrm>
        </p:grpSpPr>
        <p:pic>
          <p:nvPicPr>
            <p:cNvPr id="3" name="Picture 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5185" y="2714446"/>
              <a:ext cx="3143250" cy="624078"/>
            </a:xfrm>
            <a:prstGeom prst="rect">
              <a:avLst/>
            </a:prstGeom>
          </p:spPr>
        </p:pic>
        <p:cxnSp>
          <p:nvCxnSpPr>
            <p:cNvPr id="8" name="Straight Arrow Connector 7"/>
            <p:cNvCxnSpPr/>
            <p:nvPr/>
          </p:nvCxnSpPr>
          <p:spPr>
            <a:xfrm flipH="1" flipV="1">
              <a:off x="5872134" y="3309907"/>
              <a:ext cx="360040" cy="163855"/>
            </a:xfrm>
            <a:prstGeom prst="straightConnector1">
              <a:avLst/>
            </a:prstGeom>
            <a:ln w="317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232174" y="3329432"/>
              <a:ext cx="1988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solidFill>
                    <a:srgbClr val="0070C0"/>
                  </a:solidFill>
                  <a:latin typeface="+mn-lt"/>
                </a:rPr>
                <a:t>Total variability in </a:t>
              </a:r>
              <a:r>
                <a:rPr lang="en-IN" dirty="0">
                  <a:solidFill>
                    <a:srgbClr val="0070C0"/>
                  </a:solidFill>
                  <a:latin typeface="+mn-lt"/>
                  <a:cs typeface="Times New Roman" panose="02020603050405020304" pitchFamily="18" charset="0"/>
                </a:rPr>
                <a:t>y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>
              <a:off x="6016355" y="2726414"/>
              <a:ext cx="329167" cy="136578"/>
            </a:xfrm>
            <a:prstGeom prst="straightConnector1">
              <a:avLst/>
            </a:prstGeom>
            <a:ln w="317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6310713" y="2420665"/>
              <a:ext cx="3877091" cy="369332"/>
              <a:chOff x="5049542" y="2914774"/>
              <a:chExt cx="3877091" cy="369332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5049542" y="2914774"/>
                <a:ext cx="2387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>
                    <a:solidFill>
                      <a:srgbClr val="0070C0"/>
                    </a:solidFill>
                    <a:latin typeface="+mn-lt"/>
                  </a:rPr>
                  <a:t>Variability explained by </a:t>
                </a:r>
                <a:endParaRPr lang="en-IN" dirty="0">
                  <a:solidFill>
                    <a:srgbClr val="0070C0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6" name="Picture 5"/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65464" y="2955424"/>
                <a:ext cx="1361169" cy="288032"/>
              </a:xfrm>
              <a:prstGeom prst="rect">
                <a:avLst/>
              </a:prstGeom>
            </p:spPr>
          </p:pic>
        </p:grpSp>
      </p:grpSp>
      <p:sp>
        <p:nvSpPr>
          <p:cNvPr id="2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dirty="0">
                <a:latin typeface="+mj-lt"/>
                <a:cs typeface="Times New Roman" panose="02020603050405020304" pitchFamily="18" charset="0"/>
              </a:rPr>
              <a:t>Coefficient of determination (R-squared)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6" name="Ink 85"/>
              <p14:cNvContentPartPr/>
              <p14:nvPr/>
            </p14:nvContentPartPr>
            <p14:xfrm>
              <a:off x="5836011" y="3307401"/>
              <a:ext cx="360" cy="360"/>
            </p14:xfrm>
          </p:contentPart>
        </mc:Choice>
        <mc:Fallback xmlns="">
          <p:pic>
            <p:nvPicPr>
              <p:cNvPr id="86" name="Ink 85"/>
            </p:nvPicPr>
            <p:blipFill>
              <a:blip r:embed="rId10"/>
            </p:blipFill>
            <p:spPr>
              <a:xfrm>
                <a:off x="5836011" y="3307401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B61D0B9-34A3-4484-A14C-F5C29B65A648}"/>
                  </a:ext>
                </a:extLst>
              </p14:cNvPr>
              <p14:cNvContentPartPr/>
              <p14:nvPr/>
            </p14:nvContentPartPr>
            <p14:xfrm>
              <a:off x="2876400" y="1549440"/>
              <a:ext cx="8223840" cy="45975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B61D0B9-34A3-4484-A14C-F5C29B65A64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867040" y="1540080"/>
                <a:ext cx="8242560" cy="4616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3432" y="1066800"/>
                <a:ext cx="10871200" cy="4953000"/>
              </a:xfrm>
            </p:spPr>
            <p:txBody>
              <a:bodyPr/>
              <a:lstStyle/>
              <a:p>
                <a:pPr marL="425450" indent="-342900">
                  <a:buClr>
                    <a:schemeClr val="tx1"/>
                  </a:buClr>
                </a:pPr>
                <a:endParaRPr lang="en-IN" dirty="0">
                  <a:latin typeface="+mn-lt"/>
                  <a:cs typeface="Times New Roman" panose="02020603050405020304" pitchFamily="18" charset="0"/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IN" dirty="0">
                    <a:latin typeface="+mn-lt"/>
                    <a:cs typeface="Times New Roman" panose="02020603050405020304" pitchFamily="18" charset="0"/>
                  </a:rPr>
                  <a:t>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I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>
                    <a:latin typeface="+mn-lt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IN" dirty="0">
                    <a:latin typeface="+mn-lt"/>
                    <a:cs typeface="Times New Roman" panose="02020603050405020304" pitchFamily="18" charset="0"/>
                  </a:rPr>
                  <a:t>estimates are unbiased</a:t>
                </a:r>
              </a:p>
              <a:p>
                <a:pPr>
                  <a:buClr>
                    <a:schemeClr val="tx1"/>
                  </a:buClr>
                </a:pPr>
                <a:endParaRPr lang="en-IN" dirty="0">
                  <a:latin typeface="+mn-lt"/>
                  <a:cs typeface="Times New Roman" panose="02020603050405020304" pitchFamily="18" charset="0"/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IN" dirty="0">
                    <a:latin typeface="+mn-lt"/>
                    <a:cs typeface="Times New Roman" panose="02020603050405020304" pitchFamily="18" charset="0"/>
                  </a:rPr>
                  <a:t> Variance of the estimates</a:t>
                </a:r>
              </a:p>
              <a:p>
                <a:pPr>
                  <a:buClr>
                    <a:schemeClr val="tx1"/>
                  </a:buClr>
                </a:pPr>
                <a:endParaRPr lang="en-IN" dirty="0">
                  <a:latin typeface="+mn-lt"/>
                  <a:cs typeface="Times New Roman" panose="02020603050405020304" pitchFamily="18" charset="0"/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IN" dirty="0">
                    <a:latin typeface="+mn-lt"/>
                    <a:cs typeface="Times New Roman" panose="02020603050405020304" pitchFamily="18" charset="0"/>
                  </a:rPr>
                  <a:t> Estimate of  </a:t>
                </a:r>
                <a:r>
                  <a:rPr lang="el-GR" dirty="0">
                    <a:latin typeface="+mn-lt"/>
                    <a:ea typeface="Cambria Math" panose="02040503050406030204" pitchFamily="18" charset="0"/>
                    <a:cs typeface="Times New Roman" panose="02020603050405020304" pitchFamily="18" charset="0"/>
                  </a:rPr>
                  <a:t>σ</a:t>
                </a:r>
                <a:r>
                  <a:rPr lang="en-IN" baseline="30000" dirty="0">
                    <a:latin typeface="+mn-lt"/>
                    <a:ea typeface="Cambria Math" panose="02040503050406030204" pitchFamily="18" charset="0"/>
                    <a:cs typeface="Times New Roman" panose="02020603050405020304" pitchFamily="18" charset="0"/>
                  </a:rPr>
                  <a:t>2</a:t>
                </a:r>
              </a:p>
              <a:p>
                <a:pPr>
                  <a:buClr>
                    <a:schemeClr val="tx1"/>
                  </a:buClr>
                </a:pPr>
                <a:endParaRPr lang="en-IN" baseline="30000" dirty="0">
                  <a:latin typeface="+mn-lt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buClr>
                    <a:schemeClr val="tx1"/>
                  </a:buClr>
                </a:pPr>
                <a:endParaRPr lang="en-IN" baseline="30000" dirty="0">
                  <a:latin typeface="+mn-lt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IN" dirty="0">
                  <a:latin typeface="+mn-lt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IN" dirty="0">
                    <a:latin typeface="+mn-lt"/>
                    <a:ea typeface="Cambria Math" panose="02040503050406030204" pitchFamily="18" charset="0"/>
                    <a:cs typeface="Times New Roman" panose="02020603050405020304" pitchFamily="18" charset="0"/>
                  </a:rPr>
                  <a:t>Distribution of slope estimate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IN" baseline="30000" dirty="0">
                  <a:latin typeface="+mn-lt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432" y="1066800"/>
                <a:ext cx="10871200" cy="4953000"/>
              </a:xfrm>
              <a:blipFill rotWithShape="1">
                <a:blip r:embed="rId6"/>
                <a:stretch>
                  <a:fillRect l="-3" r="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61260" y="90989"/>
            <a:ext cx="10515600" cy="1128211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+mj-lt"/>
                <a:cs typeface="Times New Roman" panose="02020603050405020304" pitchFamily="18" charset="0"/>
              </a:rPr>
              <a:t>Significance test on model parameters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392363"/>
            <a:ext cx="3770688" cy="42391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777" y="3429000"/>
            <a:ext cx="4429429" cy="48185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891" y="4190792"/>
            <a:ext cx="2958676" cy="45836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5333706"/>
            <a:ext cx="2337243" cy="49480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ADB7B02-EDEE-4973-B0B7-871E1DD61E31}"/>
                  </a:ext>
                </a:extLst>
              </p14:cNvPr>
              <p14:cNvContentPartPr/>
              <p14:nvPr/>
            </p14:nvContentPartPr>
            <p14:xfrm>
              <a:off x="2688480" y="177840"/>
              <a:ext cx="6335280" cy="6045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ADB7B02-EDEE-4973-B0B7-871E1DD61E3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679120" y="168480"/>
                <a:ext cx="6354000" cy="6064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066800"/>
                <a:ext cx="11251232" cy="4953000"/>
              </a:xfrm>
            </p:spPr>
            <p:txBody>
              <a:bodyPr/>
              <a:lstStyle/>
              <a:p>
                <a:pPr marL="425450" indent="-342900">
                  <a:buClr>
                    <a:schemeClr val="tx1"/>
                  </a:buClr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95% two-sided confidence intervals (CI)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I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Clr>
                    <a:schemeClr val="tx1"/>
                  </a:buClr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25450" indent="-342900">
                  <a:buClr>
                    <a:schemeClr val="tx1"/>
                  </a:buClr>
                </a:pPr>
                <a:endParaRPr lang="en-IN" baseline="300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buClr>
                    <a:schemeClr val="tx1"/>
                  </a:buClr>
                </a:pPr>
                <a:endParaRPr lang="en-IN" baseline="300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buClr>
                    <a:schemeClr val="tx1"/>
                  </a:buClr>
                </a:pPr>
                <a:endParaRPr lang="en-IN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066800"/>
                <a:ext cx="11251232" cy="4953000"/>
              </a:xfrm>
              <a:blipFill rotWithShape="1">
                <a:blip r:embed="rId5"/>
                <a:stretch>
                  <a:fillRect r="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+mj-lt"/>
                <a:cs typeface="Times New Roman" panose="02020603050405020304" pitchFamily="18" charset="0"/>
              </a:rPr>
              <a:t>Confidence Intervals on regression coefficients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053602" y="2388271"/>
            <a:ext cx="6396833" cy="1021628"/>
            <a:chOff x="2999656" y="2890651"/>
            <a:chExt cx="6396833" cy="1021628"/>
          </a:xfrm>
        </p:grpSpPr>
        <p:pic>
          <p:nvPicPr>
            <p:cNvPr id="9" name="Picture 8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9656" y="3424233"/>
              <a:ext cx="6396833" cy="488046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/>
            <p:nvPr/>
          </p:nvCxnSpPr>
          <p:spPr>
            <a:xfrm flipH="1">
              <a:off x="6312024" y="3113506"/>
              <a:ext cx="360040" cy="3479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679426" y="2890651"/>
              <a:ext cx="845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i="1" dirty="0"/>
                <a:t>t</a:t>
              </a:r>
              <a:r>
                <a:rPr lang="en-IN" baseline="-25000" dirty="0"/>
                <a:t>0.025,12</a:t>
              </a:r>
              <a:endParaRPr lang="en-IN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053602" y="4238841"/>
            <a:ext cx="6480788" cy="1150640"/>
            <a:chOff x="3204208" y="4869160"/>
            <a:chExt cx="6480788" cy="1150640"/>
          </a:xfrm>
        </p:grpSpPr>
        <p:pic>
          <p:nvPicPr>
            <p:cNvPr id="16" name="Picture 15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4208" y="4869160"/>
              <a:ext cx="6361880" cy="508338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4192" y="5564124"/>
              <a:ext cx="1860804" cy="455676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0" name="Ink 79"/>
              <p14:cNvContentPartPr/>
              <p14:nvPr/>
            </p14:nvContentPartPr>
            <p14:xfrm>
              <a:off x="6400800" y="1384300"/>
              <a:ext cx="12700" cy="360"/>
            </p14:xfrm>
          </p:contentPart>
        </mc:Choice>
        <mc:Fallback xmlns="">
          <p:pic>
            <p:nvPicPr>
              <p:cNvPr id="80" name="Ink 79"/>
            </p:nvPicPr>
            <p:blipFill>
              <a:blip r:embed="rId10"/>
            </p:blipFill>
            <p:spPr>
              <a:xfrm>
                <a:off x="6400800" y="13843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1" name="Ink 80"/>
              <p14:cNvContentPartPr/>
              <p14:nvPr/>
            </p14:nvContentPartPr>
            <p14:xfrm>
              <a:off x="6800850" y="1327150"/>
              <a:ext cx="12700" cy="360"/>
            </p14:xfrm>
          </p:contentPart>
        </mc:Choice>
        <mc:Fallback xmlns="">
          <p:pic>
            <p:nvPicPr>
              <p:cNvPr id="81" name="Ink 80"/>
            </p:nvPicPr>
            <p:blipFill>
              <a:blip r:embed="rId10"/>
            </p:blipFill>
            <p:spPr>
              <a:xfrm>
                <a:off x="6800850" y="13271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59C5952-7F49-4F73-8403-8BE72557FA2A}"/>
                  </a:ext>
                </a:extLst>
              </p14:cNvPr>
              <p14:cNvContentPartPr/>
              <p14:nvPr/>
            </p14:nvContentPartPr>
            <p14:xfrm>
              <a:off x="958680" y="1079640"/>
              <a:ext cx="7874640" cy="5340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59C5952-7F49-4F73-8403-8BE72557FA2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49320" y="1070280"/>
                <a:ext cx="7893360" cy="5359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9376" y="1140296"/>
                <a:ext cx="10871200" cy="4953000"/>
              </a:xfrm>
            </p:spPr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IN" dirty="0">
                    <a:latin typeface="+mn-lt"/>
                    <a:cs typeface="Times New Roman" panose="02020603050405020304" pitchFamily="18" charset="0"/>
                  </a:rPr>
                  <a:t> In order to check if linear model fit is good or not we can test whether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>
                    <a:latin typeface="+mn-lt"/>
                    <a:cs typeface="Times New Roman" panose="02020603050405020304" pitchFamily="18" charset="0"/>
                  </a:rPr>
                  <a:t> is significant (different from zero) or not</a:t>
                </a:r>
              </a:p>
              <a:p>
                <a:pPr>
                  <a:buClr>
                    <a:schemeClr val="tx1"/>
                  </a:buClr>
                </a:pPr>
                <a:r>
                  <a:rPr lang="en-IN" dirty="0">
                    <a:latin typeface="+mn-lt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Null hypothesis H</a:t>
                </a:r>
                <a:r>
                  <a:rPr lang="en-IN" baseline="-25000" dirty="0">
                    <a:latin typeface="+mn-lt"/>
                    <a:ea typeface="Cambria Math" panose="020405030504060302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IN" dirty="0">
                    <a:latin typeface="+mn-lt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IN" dirty="0">
                  <a:latin typeface="+mn-lt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IN" dirty="0">
                    <a:latin typeface="+mn-lt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Alternative hypothesis H</a:t>
                </a:r>
                <a:r>
                  <a:rPr lang="en-IN" baseline="-25000" dirty="0">
                    <a:latin typeface="+mn-lt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IN" dirty="0">
                    <a:latin typeface="+mn-lt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en-IN" dirty="0">
                  <a:latin typeface="+mn-lt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IN" dirty="0">
                    <a:latin typeface="+mn-lt"/>
                    <a:cs typeface="Times New Roman" panose="02020603050405020304" pitchFamily="18" charset="0"/>
                  </a:rPr>
                  <a:t> Null hypothesis implies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IN" dirty="0">
                    <a:latin typeface="+mn-lt"/>
                    <a:cs typeface="Times New Roman" panose="02020603050405020304" pitchFamily="18" charset="0"/>
                  </a:rPr>
                  <a:t> Alternative hypothesis implies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IN" dirty="0">
                    <a:latin typeface="+mn-lt"/>
                    <a:cs typeface="Times New Roman" panose="02020603050405020304" pitchFamily="18" charset="0"/>
                  </a:rPr>
                  <a:t> </a:t>
                </a:r>
                <a:r>
                  <a:rPr lang="en-IN" dirty="0">
                    <a:solidFill>
                      <a:srgbClr val="3333FF"/>
                    </a:solidFill>
                    <a:latin typeface="+mn-lt"/>
                    <a:cs typeface="Times New Roman" panose="02020603050405020304" pitchFamily="18" charset="0"/>
                  </a:rPr>
                  <a:t>Reject null hypothesis if CI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IN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rgbClr val="3333FF"/>
                    </a:solidFill>
                    <a:latin typeface="+mn-lt"/>
                    <a:cs typeface="Times New Roman" panose="02020603050405020304" pitchFamily="18" charset="0"/>
                  </a:rPr>
                  <a:t> includes 0</a:t>
                </a:r>
              </a:p>
              <a:p>
                <a:pPr>
                  <a:buClr>
                    <a:schemeClr val="tx1"/>
                  </a:buClr>
                </a:pPr>
                <a:r>
                  <a:rPr lang="en-IN" dirty="0">
                    <a:solidFill>
                      <a:srgbClr val="3333FF"/>
                    </a:solidFill>
                    <a:latin typeface="+mn-lt"/>
                    <a:cs typeface="Times New Roman" panose="02020603050405020304" pitchFamily="18" charset="0"/>
                  </a:rPr>
                  <a:t> Similarly if CI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IN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rgbClr val="3333FF"/>
                    </a:solidFill>
                    <a:latin typeface="+mn-lt"/>
                    <a:cs typeface="Times New Roman" panose="02020603050405020304" pitchFamily="18" charset="0"/>
                  </a:rPr>
                  <a:t> includes 0, then intercept term is insignificant</a:t>
                </a:r>
                <a:endParaRPr lang="en-IN" dirty="0">
                  <a:latin typeface="+mn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140296"/>
                <a:ext cx="10871200" cy="4953000"/>
              </a:xfrm>
              <a:blipFill rotWithShape="1">
                <a:blip r:embed="rId4"/>
                <a:stretch>
                  <a:fillRect l="-5" t="-10" r="5" b="1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+mj-lt"/>
                <a:cs typeface="Times New Roman" panose="02020603050405020304" pitchFamily="18" charset="0"/>
              </a:rPr>
              <a:t>Hypothesis test on the significance of the parameters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334000" y="2737107"/>
            <a:ext cx="4681275" cy="369332"/>
            <a:chOff x="2855641" y="4293096"/>
            <a:chExt cx="4681275" cy="369332"/>
          </a:xfrm>
        </p:grpSpPr>
        <p:pic>
          <p:nvPicPr>
            <p:cNvPr id="14" name="Picture 13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641" y="4298753"/>
              <a:ext cx="1298836" cy="339841"/>
            </a:xfrm>
            <a:prstGeom prst="rect">
              <a:avLst/>
            </a:prstGeom>
          </p:spPr>
        </p:pic>
        <p:cxnSp>
          <p:nvCxnSpPr>
            <p:cNvPr id="18" name="Straight Arrow Connector 17"/>
            <p:cNvCxnSpPr/>
            <p:nvPr/>
          </p:nvCxnSpPr>
          <p:spPr>
            <a:xfrm flipH="1">
              <a:off x="4367808" y="4477762"/>
              <a:ext cx="93610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736423" y="4293096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Reduced Model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334000" y="3206902"/>
            <a:ext cx="4760159" cy="374498"/>
            <a:chOff x="2711624" y="5098247"/>
            <a:chExt cx="4760159" cy="374498"/>
          </a:xfrm>
        </p:grpSpPr>
        <p:pic>
          <p:nvPicPr>
            <p:cNvPr id="15" name="Picture 14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1624" y="5098247"/>
              <a:ext cx="2048244" cy="329465"/>
            </a:xfrm>
            <a:prstGeom prst="rect">
              <a:avLst/>
            </a:prstGeom>
          </p:spPr>
        </p:pic>
        <p:cxnSp>
          <p:nvCxnSpPr>
            <p:cNvPr id="20" name="Straight Arrow Connector 19"/>
            <p:cNvCxnSpPr/>
            <p:nvPr/>
          </p:nvCxnSpPr>
          <p:spPr>
            <a:xfrm flipH="1">
              <a:off x="5087888" y="5321141"/>
              <a:ext cx="93610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222723" y="5103413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Full Model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2" name="Ink 41"/>
              <p14:cNvContentPartPr/>
              <p14:nvPr/>
            </p14:nvContentPartPr>
            <p14:xfrm>
              <a:off x="7727950" y="5099050"/>
              <a:ext cx="12700" cy="360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67"/>
            </p:blipFill>
            <p:spPr>
              <a:xfrm>
                <a:off x="7727950" y="50990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4AEBA4A-085D-4D04-AB71-F7A247391BCD}"/>
                  </a:ext>
                </a:extLst>
              </p14:cNvPr>
              <p14:cNvContentPartPr/>
              <p14:nvPr/>
            </p14:nvContentPartPr>
            <p14:xfrm>
              <a:off x="2019240" y="1987560"/>
              <a:ext cx="5918760" cy="4121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4AEBA4A-085D-4D04-AB71-F7A247391BC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009880" y="1978200"/>
                <a:ext cx="5937480" cy="414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0F22F8A-F1D4-4DD2-91F6-238BE856F4E6}"/>
                  </a:ext>
                </a:extLst>
              </p14:cNvPr>
              <p14:cNvContentPartPr/>
              <p14:nvPr/>
            </p14:nvContentPartPr>
            <p14:xfrm>
              <a:off x="4500000" y="2201760"/>
              <a:ext cx="5878800" cy="19461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0F22F8A-F1D4-4DD2-91F6-238BE856F4E6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490640" y="2192400"/>
                <a:ext cx="5897520" cy="1964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990" y="1841043"/>
            <a:ext cx="4220938" cy="422093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5199"/>
            <a:ext cx="10515600" cy="435133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IN" dirty="0">
                <a:latin typeface="+mj-lt"/>
                <a:cs typeface="Times New Roman" panose="02020603050405020304" pitchFamily="18" charset="0"/>
              </a:rPr>
              <a:t>Got a regression equation from data: Job done?</a:t>
            </a:r>
          </a:p>
          <a:p>
            <a:pPr>
              <a:buClr>
                <a:schemeClr val="tx1"/>
              </a:buClr>
            </a:pPr>
            <a:r>
              <a:rPr lang="en-IN" dirty="0" err="1">
                <a:latin typeface="+mj-lt"/>
                <a:cs typeface="Times New Roman" panose="02020603050405020304" pitchFamily="18" charset="0"/>
              </a:rPr>
              <a:t>Anscombe’s</a:t>
            </a:r>
            <a:r>
              <a:rPr lang="en-IN" dirty="0">
                <a:latin typeface="+mj-lt"/>
                <a:cs typeface="Times New Roman" panose="02020603050405020304" pitchFamily="18" charset="0"/>
              </a:rPr>
              <a:t> (1973) data sets: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61260" y="44336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+mj-lt"/>
                <a:cs typeface="Times New Roman" panose="02020603050405020304" pitchFamily="18" charset="0"/>
              </a:rPr>
              <a:t>OLS: </a:t>
            </a:r>
            <a:r>
              <a:rPr lang="en-IN" sz="3200" dirty="0" err="1">
                <a:latin typeface="+mj-lt"/>
                <a:cs typeface="Times New Roman" panose="02020603050405020304" pitchFamily="18" charset="0"/>
              </a:rPr>
              <a:t>Anscombe’s</a:t>
            </a:r>
            <a:r>
              <a:rPr lang="en-IN" sz="3200" dirty="0">
                <a:latin typeface="+mj-lt"/>
                <a:cs typeface="Times New Roman" panose="02020603050405020304" pitchFamily="18" charset="0"/>
              </a:rPr>
              <a:t> data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5391052"/>
            <a:ext cx="2829320" cy="704948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023" y="3589513"/>
            <a:ext cx="2829320" cy="724001"/>
          </a:xfrm>
          <a:prstGeom prst="rect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771" y="3631184"/>
            <a:ext cx="2753109" cy="724001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327" y="5391052"/>
            <a:ext cx="2810267" cy="704948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20" name="Rectangle 19"/>
          <p:cNvSpPr/>
          <p:nvPr/>
        </p:nvSpPr>
        <p:spPr>
          <a:xfrm>
            <a:off x="3558948" y="3203191"/>
            <a:ext cx="5670376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82550" algn="ctr">
              <a:buClr>
                <a:schemeClr val="tx1"/>
              </a:buClr>
            </a:pPr>
            <a:r>
              <a:rPr lang="en-IN" sz="3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Output of  any programme is the end of beginning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58948" y="3234446"/>
            <a:ext cx="5670376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82550" algn="ctr">
              <a:buClr>
                <a:schemeClr val="tx1"/>
              </a:buClr>
            </a:pPr>
            <a:r>
              <a:rPr lang="en-IN" sz="36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Need an analysis for fitting an appropriate model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146702B-3BB4-40B0-BB26-1A3D80286DB6}"/>
                  </a:ext>
                </a:extLst>
              </p14:cNvPr>
              <p14:cNvContentPartPr/>
              <p14:nvPr/>
            </p14:nvContentPartPr>
            <p14:xfrm>
              <a:off x="2470320" y="387360"/>
              <a:ext cx="6851880" cy="5842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146702B-3BB4-40B0-BB26-1A3D80286DB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60960" y="378000"/>
                <a:ext cx="6870600" cy="58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C9E5A54-CC2B-460A-A027-8482BA336D6A}"/>
                  </a:ext>
                </a:extLst>
              </p14:cNvPr>
              <p14:cNvContentPartPr/>
              <p14:nvPr/>
            </p14:nvContentPartPr>
            <p14:xfrm>
              <a:off x="189000" y="622440"/>
              <a:ext cx="11730600" cy="4928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C9E5A54-CC2B-460A-A027-8482BA336D6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9640" y="613080"/>
                <a:ext cx="11749320" cy="4947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+mj-lt"/>
                <a:cs typeface="Times New Roman" panose="02020603050405020304" pitchFamily="18" charset="0"/>
              </a:rPr>
              <a:t>OLS:  Model Diagnostics </a:t>
            </a:r>
          </a:p>
        </p:txBody>
      </p:sp>
      <p:sp>
        <p:nvSpPr>
          <p:cNvPr id="6" name="Content Placeholder 2"/>
          <p:cNvSpPr txBox="1"/>
          <p:nvPr/>
        </p:nvSpPr>
        <p:spPr bwMode="auto">
          <a:xfrm>
            <a:off x="685800" y="1295400"/>
            <a:ext cx="5842248" cy="49419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65125" indent="-282575" algn="l" rtl="0" fontAlgn="base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6855" algn="l" rtl="0" fontAlgn="base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355" algn="l" rtl="0" fontAlgn="base"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7305" indent="-182880" algn="l" rtl="0" fontAlgn="base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 panose="05020102010507070707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8945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 panose="05020102010507070707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 panose="05020102010507070707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425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 panose="05020102010507070707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IN" sz="2400" dirty="0">
                <a:latin typeface="+mj-lt"/>
                <a:cs typeface="Times New Roman" panose="02020603050405020304" pitchFamily="18" charset="0"/>
              </a:rPr>
              <a:t> Questions:</a:t>
            </a:r>
          </a:p>
          <a:p>
            <a:pPr lvl="1">
              <a:buClr>
                <a:schemeClr val="tx1"/>
              </a:buClr>
            </a:pPr>
            <a:r>
              <a:rPr lang="en-IN" sz="2400" dirty="0">
                <a:latin typeface="+mj-lt"/>
                <a:cs typeface="Times New Roman" panose="02020603050405020304" pitchFamily="18" charset="0"/>
              </a:rPr>
              <a:t>Does the underlying data satisfy the assumptions?</a:t>
            </a:r>
          </a:p>
          <a:p>
            <a:pPr lvl="1">
              <a:buClr>
                <a:schemeClr val="tx1"/>
              </a:buClr>
            </a:pPr>
            <a:r>
              <a:rPr lang="en-IN" sz="2400" dirty="0">
                <a:latin typeface="+mj-lt"/>
                <a:cs typeface="Times New Roman" panose="02020603050405020304" pitchFamily="18" charset="0"/>
              </a:rPr>
              <a:t> Data are free of outliers?</a:t>
            </a:r>
          </a:p>
          <a:p>
            <a:pPr lvl="1">
              <a:buClr>
                <a:schemeClr val="tx1"/>
              </a:buClr>
            </a:pPr>
            <a:r>
              <a:rPr lang="en-IN" sz="2400" dirty="0">
                <a:latin typeface="+mj-lt"/>
                <a:cs typeface="Times New Roman" panose="02020603050405020304" pitchFamily="18" charset="0"/>
              </a:rPr>
              <a:t> Do some observations exert more influence than others?</a:t>
            </a:r>
          </a:p>
          <a:p>
            <a:pPr lvl="1">
              <a:buClr>
                <a:schemeClr val="tx1"/>
              </a:buClr>
            </a:pPr>
            <a:r>
              <a:rPr lang="en-IN" sz="2400" dirty="0">
                <a:latin typeface="+mj-lt"/>
                <a:cs typeface="Times New Roman" panose="02020603050405020304" pitchFamily="18" charset="0"/>
              </a:rPr>
              <a:t>Can the regression equation be improved by using a nonlinear model?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027854"/>
            <a:ext cx="4941912" cy="494191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/>
              <p14:cNvContentPartPr/>
              <p14:nvPr/>
            </p14:nvContentPartPr>
            <p14:xfrm>
              <a:off x="6299200" y="5454650"/>
              <a:ext cx="12700" cy="360"/>
            </p14:xfrm>
          </p:contentPart>
        </mc:Choice>
        <mc:Fallback xmlns="">
          <p:pic>
            <p:nvPicPr>
              <p:cNvPr id="9" name="Ink 8"/>
            </p:nvPicPr>
            <p:blipFill>
              <a:blip r:embed="rId11"/>
            </p:blipFill>
            <p:spPr>
              <a:xfrm>
                <a:off x="6299200" y="54546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/>
              <p14:cNvContentPartPr/>
              <p14:nvPr/>
            </p14:nvContentPartPr>
            <p14:xfrm>
              <a:off x="11049000" y="1644650"/>
              <a:ext cx="469900" cy="18415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3"/>
            </p:blipFill>
            <p:spPr>
              <a:xfrm>
                <a:off x="11049000" y="1644650"/>
                <a:ext cx="469900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E9A00A3-8C6F-4912-B723-487A55F0E38B}"/>
                  </a:ext>
                </a:extLst>
              </p14:cNvPr>
              <p14:cNvContentPartPr/>
              <p14:nvPr/>
            </p14:nvContentPartPr>
            <p14:xfrm>
              <a:off x="819000" y="1905120"/>
              <a:ext cx="578520" cy="2908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E9A00A3-8C6F-4912-B723-487A55F0E38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09640" y="1895760"/>
                <a:ext cx="597240" cy="29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1C7F4A3-93CC-4299-9E01-B5F5E07427A0}"/>
                  </a:ext>
                </a:extLst>
              </p14:cNvPr>
              <p14:cNvContentPartPr/>
              <p14:nvPr/>
            </p14:nvContentPartPr>
            <p14:xfrm>
              <a:off x="7728840" y="1728720"/>
              <a:ext cx="135360" cy="128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1C7F4A3-93CC-4299-9E01-B5F5E07427A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719480" y="1719360"/>
                <a:ext cx="154080" cy="147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IN" dirty="0"/>
              <a:t>Recap question-1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Do you know the difference between </a:t>
            </a:r>
            <a:r>
              <a:rPr lang="en-IN" dirty="0">
                <a:solidFill>
                  <a:srgbClr val="FF0000"/>
                </a:solidFill>
              </a:rPr>
              <a:t>supervised learning </a:t>
            </a:r>
            <a:r>
              <a:rPr lang="en-IN" dirty="0"/>
              <a:t>and </a:t>
            </a:r>
            <a:r>
              <a:rPr lang="en-IN" dirty="0">
                <a:solidFill>
                  <a:srgbClr val="FF0000"/>
                </a:solidFill>
              </a:rPr>
              <a:t>unsupervised learning</a:t>
            </a:r>
            <a:r>
              <a:rPr lang="en-IN" dirty="0"/>
              <a:t>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52736"/>
            <a:ext cx="10515600" cy="5271864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IN" sz="2800" dirty="0">
                <a:latin typeface="+mj-lt"/>
                <a:cs typeface="Times New Roman" panose="02020603050405020304" pitchFamily="18" charset="0"/>
              </a:rPr>
              <a:t> A straightforward method for validation of a model:</a:t>
            </a:r>
          </a:p>
          <a:p>
            <a:pPr lvl="1">
              <a:buClr>
                <a:schemeClr val="tx1"/>
              </a:buClr>
            </a:pPr>
            <a:r>
              <a:rPr lang="en-IN" sz="2500" i="1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Residual plots</a:t>
            </a:r>
          </a:p>
          <a:p>
            <a:pPr>
              <a:buClr>
                <a:schemeClr val="tx1"/>
              </a:buClr>
            </a:pPr>
            <a:r>
              <a:rPr lang="en-IN" sz="2800" dirty="0">
                <a:latin typeface="+mj-lt"/>
                <a:cs typeface="Times New Roman" panose="02020603050405020304" pitchFamily="18" charset="0"/>
              </a:rPr>
              <a:t>  Properties of o</a:t>
            </a:r>
            <a:r>
              <a:rPr lang="en-IN" sz="2800" dirty="0">
                <a:cs typeface="Times New Roman" panose="02020603050405020304" pitchFamily="18" charset="0"/>
              </a:rPr>
              <a:t>rdinary least squares residuals</a:t>
            </a:r>
          </a:p>
          <a:p>
            <a:pPr marL="342900" lvl="1" indent="0">
              <a:buClr>
                <a:schemeClr val="tx1"/>
              </a:buClr>
              <a:buNone/>
            </a:pPr>
            <a:endParaRPr lang="en-IN" i="1" dirty="0">
              <a:latin typeface="+mj-lt"/>
              <a:cs typeface="Times New Roman" panose="02020603050405020304" pitchFamily="18" charset="0"/>
            </a:endParaRPr>
          </a:p>
          <a:p>
            <a:pPr marL="342900" lvl="1" indent="0">
              <a:buClr>
                <a:schemeClr val="tx1"/>
              </a:buClr>
              <a:buNone/>
            </a:pPr>
            <a:endParaRPr lang="en-IN" i="1" dirty="0">
              <a:solidFill>
                <a:srgbClr val="FF0000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+mj-lt"/>
                <a:cs typeface="Times New Roman" panose="02020603050405020304" pitchFamily="18" charset="0"/>
              </a:rPr>
              <a:t>OLS: Residual plots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828" y="2759537"/>
            <a:ext cx="4941489" cy="3600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578" y="3505200"/>
            <a:ext cx="7059131" cy="6343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578" y="4490112"/>
            <a:ext cx="7116747" cy="55940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24BC1F4-540E-4090-85EB-DAACAFD62CB0}"/>
                  </a:ext>
                </a:extLst>
              </p14:cNvPr>
              <p14:cNvContentPartPr/>
              <p14:nvPr/>
            </p14:nvContentPartPr>
            <p14:xfrm>
              <a:off x="1047600" y="152280"/>
              <a:ext cx="6801480" cy="4699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24BC1F4-540E-4090-85EB-DAACAFD62CB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38240" y="142920"/>
                <a:ext cx="6820200" cy="4718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61260" y="69969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+mj-lt"/>
                <a:cs typeface="Times New Roman" panose="02020603050405020304" pitchFamily="18" charset="0"/>
              </a:rPr>
              <a:t>OLS: Residual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IN" sz="2800" dirty="0">
                <a:latin typeface="+mj-lt"/>
                <a:cs typeface="Times New Roman" panose="02020603050405020304" pitchFamily="18" charset="0"/>
              </a:rPr>
              <a:t>  Standardized residual:</a:t>
            </a:r>
          </a:p>
          <a:p>
            <a:pPr>
              <a:buClr>
                <a:schemeClr val="tx1"/>
              </a:buClr>
            </a:pPr>
            <a:endParaRPr lang="en-IN" sz="2800" dirty="0">
              <a:latin typeface="+mj-lt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</a:pPr>
            <a:endParaRPr lang="en-IN" sz="2800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590800"/>
            <a:ext cx="5832648" cy="5570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343" y="3513571"/>
            <a:ext cx="2281072" cy="45091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7" name="Ink 26"/>
              <p14:cNvContentPartPr/>
              <p14:nvPr/>
            </p14:nvContentPartPr>
            <p14:xfrm>
              <a:off x="5311131" y="1138041"/>
              <a:ext cx="34920" cy="12240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8"/>
            </p:blipFill>
            <p:spPr>
              <a:xfrm>
                <a:off x="5311131" y="1138041"/>
                <a:ext cx="34920" cy="122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8EBEE41-4098-4F60-93D0-0D2907CE0944}"/>
                  </a:ext>
                </a:extLst>
              </p14:cNvPr>
              <p14:cNvContentPartPr/>
              <p14:nvPr/>
            </p14:nvContentPartPr>
            <p14:xfrm>
              <a:off x="2705040" y="717480"/>
              <a:ext cx="5550480" cy="3181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8EBEE41-4098-4F60-93D0-0D2907CE094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95680" y="708120"/>
                <a:ext cx="5569200" cy="320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815ADDE-7E63-4E3B-9228-C7142296F836}"/>
                  </a:ext>
                </a:extLst>
              </p14:cNvPr>
              <p14:cNvContentPartPr/>
              <p14:nvPr/>
            </p14:nvContentPartPr>
            <p14:xfrm>
              <a:off x="2355480" y="931680"/>
              <a:ext cx="9594000" cy="3641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815ADDE-7E63-4E3B-9228-C7142296F83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346120" y="922320"/>
                <a:ext cx="9612720" cy="3660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+mj-lt"/>
                <a:cs typeface="Times New Roman" panose="02020603050405020304" pitchFamily="18" charset="0"/>
              </a:rPr>
              <a:t>OLS: Residual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IN" sz="2800" dirty="0">
                <a:latin typeface="+mj-lt"/>
                <a:cs typeface="Times New Roman" panose="02020603050405020304" pitchFamily="18" charset="0"/>
              </a:rPr>
              <a:t>  Residual plots: Standardized residuals for assessing</a:t>
            </a:r>
          </a:p>
          <a:p>
            <a:pPr lvl="1">
              <a:buClr>
                <a:schemeClr val="tx1"/>
              </a:buClr>
            </a:pPr>
            <a:r>
              <a:rPr lang="en-IN" sz="2400" dirty="0">
                <a:latin typeface="+mj-lt"/>
                <a:cs typeface="Times New Roman" panose="02020603050405020304" pitchFamily="18" charset="0"/>
              </a:rPr>
              <a:t> Validity of the linear model</a:t>
            </a:r>
          </a:p>
          <a:p>
            <a:pPr lvl="1">
              <a:buClr>
                <a:schemeClr val="tx1"/>
              </a:buClr>
            </a:pPr>
            <a:r>
              <a:rPr lang="en-IN" sz="2400" dirty="0">
                <a:latin typeface="+mj-lt"/>
                <a:cs typeface="Times New Roman" panose="02020603050405020304" pitchFamily="18" charset="0"/>
              </a:rPr>
              <a:t> Normality of the residuals</a:t>
            </a:r>
          </a:p>
          <a:p>
            <a:pPr lvl="1">
              <a:buClr>
                <a:schemeClr val="tx1"/>
              </a:buClr>
            </a:pPr>
            <a:r>
              <a:rPr lang="en-IN" sz="2400" dirty="0">
                <a:latin typeface="+mj-lt"/>
                <a:cs typeface="Times New Roman" panose="02020603050405020304" pitchFamily="18" charset="0"/>
              </a:rPr>
              <a:t> Homoscedastic vs heteroscedastic errors</a:t>
            </a:r>
          </a:p>
          <a:p>
            <a:pPr lvl="1">
              <a:buClr>
                <a:schemeClr val="tx1"/>
              </a:buClr>
            </a:pPr>
            <a:r>
              <a:rPr lang="en-IN" sz="2400" dirty="0">
                <a:latin typeface="+mj-lt"/>
                <a:cs typeface="Times New Roman" panose="02020603050405020304" pitchFamily="18" charset="0"/>
              </a:rPr>
              <a:t> Correlated vs uncorrelated errors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5" name="Ink 44"/>
              <p14:cNvContentPartPr/>
              <p14:nvPr/>
            </p14:nvContentPartPr>
            <p14:xfrm>
              <a:off x="3721100" y="5518150"/>
              <a:ext cx="114300" cy="260350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84"/>
            </p:blipFill>
            <p:spPr>
              <a:xfrm>
                <a:off x="3721100" y="5518150"/>
                <a:ext cx="114300" cy="260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8698C48-C960-4AB6-A892-5AF8A3D6810C}"/>
                  </a:ext>
                </a:extLst>
              </p14:cNvPr>
              <p14:cNvContentPartPr/>
              <p14:nvPr/>
            </p14:nvContentPartPr>
            <p14:xfrm>
              <a:off x="1162080" y="1301760"/>
              <a:ext cx="6654960" cy="2305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8698C48-C960-4AB6-A892-5AF8A3D6810C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1152720" y="1292400"/>
                <a:ext cx="6673680" cy="232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957DDFF-BD15-4B1A-9D0F-41C058F7229F}"/>
                  </a:ext>
                </a:extLst>
              </p14:cNvPr>
              <p14:cNvContentPartPr/>
              <p14:nvPr/>
            </p14:nvContentPartPr>
            <p14:xfrm>
              <a:off x="6582240" y="2615760"/>
              <a:ext cx="2707560" cy="473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957DDFF-BD15-4B1A-9D0F-41C058F7229F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6572880" y="2606400"/>
                <a:ext cx="2726280" cy="492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sz="3200" dirty="0">
                    <a:latin typeface="+mn-lt"/>
                    <a:cs typeface="Times New Roman" panose="02020603050405020304" pitchFamily="18" charset="0"/>
                  </a:rPr>
                  <a:t>Validity of model and correlation between errors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3200" dirty="0">
                    <a:latin typeface="+mn-lt"/>
                    <a:cs typeface="Times New Roman" panose="02020603050405020304" pitchFamily="18" charset="0"/>
                  </a:rPr>
                  <a:t>s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l="-3" t="-14" r="3" b="3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6601087" y="1358900"/>
            <a:ext cx="5302898" cy="4733106"/>
            <a:chOff x="2209800" y="1628800"/>
            <a:chExt cx="5302898" cy="4733106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9800" y="1628800"/>
              <a:ext cx="4764208" cy="4733106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2209800" y="3463831"/>
              <a:ext cx="126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latin typeface="+mj-lt"/>
                </a:rPr>
                <a:t>No pattern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641947" y="2543200"/>
              <a:ext cx="870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latin typeface="+mj-lt"/>
                </a:rPr>
                <a:t>Pattern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599721" y="4305131"/>
              <a:ext cx="870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latin typeface="+mj-lt"/>
                </a:rPr>
                <a:t>Pattern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209800" y="4295800"/>
              <a:ext cx="870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latin typeface="+mj-lt"/>
                </a:rPr>
                <a:t>Pattern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600200"/>
                <a:ext cx="5181600" cy="4576763"/>
              </a:xfrm>
            </p:spPr>
            <p:txBody>
              <a:bodyPr/>
              <a:lstStyle/>
              <a:p>
                <a:r>
                  <a:rPr lang="en-IN" sz="2800" dirty="0">
                    <a:latin typeface="+mj-lt"/>
                    <a:cs typeface="Times New Roman" panose="02020603050405020304" pitchFamily="18" charset="0"/>
                  </a:rPr>
                  <a:t>Residual plots: OLS residuals for Anscombe’s data </a:t>
                </a:r>
              </a:p>
              <a:p>
                <a:r>
                  <a:rPr lang="en-IN" sz="2800" dirty="0">
                    <a:latin typeface="+mj-lt"/>
                    <a:cs typeface="Times New Roman" panose="02020603050405020304" pitchFamily="18" charset="0"/>
                  </a:rPr>
                  <a:t>Look for patterns</a:t>
                </a:r>
              </a:p>
              <a:p>
                <a:pPr marL="914400" lvl="1" indent="-457200"/>
                <a:r>
                  <a:rPr lang="en-IN" sz="2800" dirty="0">
                    <a:latin typeface="+mj-lt"/>
                    <a:cs typeface="Times New Roman" panose="02020603050405020304" pitchFamily="18" charset="0"/>
                  </a:rPr>
                  <a:t>No pattern: </a:t>
                </a:r>
                <a:r>
                  <a:rPr lang="en-IN" sz="2400" dirty="0">
                    <a:solidFill>
                      <a:srgbClr val="3333FF"/>
                    </a:solidFill>
                    <a:latin typeface="+mj-lt"/>
                    <a:cs typeface="Times New Roman" panose="02020603050405020304" pitchFamily="18" charset="0"/>
                  </a:rPr>
                  <a:t>A valid model</a:t>
                </a:r>
              </a:p>
              <a:p>
                <a:pPr marL="914400" lvl="1" indent="-457200"/>
                <a:r>
                  <a:rPr lang="en-IN" sz="2800" dirty="0">
                    <a:latin typeface="+mj-lt"/>
                    <a:cs typeface="Times New Roman" panose="02020603050405020304" pitchFamily="18" charset="0"/>
                  </a:rPr>
                  <a:t>Pattern: </a:t>
                </a:r>
                <a:r>
                  <a:rPr lang="en-IN" sz="2400" dirty="0">
                    <a:solidFill>
                      <a:srgbClr val="FF0000"/>
                    </a:solidFill>
                    <a:latin typeface="+mj-lt"/>
                    <a:cs typeface="Times New Roman" panose="02020603050405020304" pitchFamily="18" charset="0"/>
                  </a:rPr>
                  <a:t>Not a valid model</a:t>
                </a:r>
                <a:endParaRPr lang="en-IN" sz="2800" dirty="0">
                  <a:latin typeface="+mj-lt"/>
                  <a:cs typeface="Times New Roman" panose="02020603050405020304" pitchFamily="18" charset="0"/>
                </a:endParaRPr>
              </a:p>
              <a:p>
                <a:r>
                  <a:rPr lang="en-IN" sz="2800" dirty="0">
                    <a:latin typeface="+mj-lt"/>
                    <a:cs typeface="Times New Roman" panose="02020603050405020304" pitchFamily="18" charset="0"/>
                  </a:rPr>
                  <a:t> Shape of Pattern</a:t>
                </a:r>
              </a:p>
              <a:p>
                <a:pPr lvl="1" algn="ctr"/>
                <a:r>
                  <a:rPr lang="en-IN" sz="2400" dirty="0">
                    <a:solidFill>
                      <a:srgbClr val="FF0000"/>
                    </a:solidFill>
                    <a:latin typeface="+mj-lt"/>
                    <a:cs typeface="Times New Roman" panose="02020603050405020304" pitchFamily="18" charset="0"/>
                  </a:rPr>
                  <a:t>Information on the function of 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IN" sz="2400" dirty="0">
                  <a:solidFill>
                    <a:srgbClr val="FF0000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Content Placeholder 7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600200"/>
                <a:ext cx="5181600" cy="4576763"/>
              </a:xfrm>
              <a:blipFill rotWithShape="1">
                <a:blip r:embed="rId5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1450509-4CF2-4772-AD54-791560933D93}"/>
                  </a:ext>
                </a:extLst>
              </p14:cNvPr>
              <p14:cNvContentPartPr/>
              <p14:nvPr/>
            </p14:nvContentPartPr>
            <p14:xfrm>
              <a:off x="3327480" y="1581120"/>
              <a:ext cx="8191800" cy="3816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1450509-4CF2-4772-AD54-791560933D9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18120" y="1571760"/>
                <a:ext cx="8210520" cy="38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EFEE18A-D013-4730-8C79-B631CFB7264C}"/>
                  </a:ext>
                </a:extLst>
              </p14:cNvPr>
              <p14:cNvContentPartPr/>
              <p14:nvPr/>
            </p14:nvContentPartPr>
            <p14:xfrm>
              <a:off x="3124080" y="1501920"/>
              <a:ext cx="7651800" cy="4313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EFEE18A-D013-4730-8C79-B631CFB7264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14720" y="1492560"/>
                <a:ext cx="7670520" cy="4332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 Normal Q-Q Plot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11630" y="1295400"/>
                <a:ext cx="11168740" cy="47244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IN" dirty="0">
                    <a:latin typeface="+mj-lt"/>
                    <a:cs typeface="Times New Roman" panose="02020603050405020304" pitchFamily="18" charset="0"/>
                  </a:rPr>
                  <a:t>Plot of </a:t>
                </a:r>
                <a:r>
                  <a:rPr lang="en-IN" dirty="0">
                    <a:solidFill>
                      <a:srgbClr val="FF0000"/>
                    </a:solidFill>
                    <a:latin typeface="+mj-lt"/>
                    <a:cs typeface="Times New Roman" panose="02020603050405020304" pitchFamily="18" charset="0"/>
                  </a:rPr>
                  <a:t>sample</a:t>
                </a:r>
                <a:r>
                  <a:rPr lang="en-IN" dirty="0">
                    <a:latin typeface="+mj-lt"/>
                    <a:cs typeface="Times New Roman" panose="02020603050405020304" pitchFamily="18" charset="0"/>
                  </a:rPr>
                  <a:t> quantiles against quantiles from normal distribution</a:t>
                </a:r>
              </a:p>
              <a:p>
                <a:pPr>
                  <a:lnSpc>
                    <a:spcPct val="100000"/>
                  </a:lnSpc>
                </a:pPr>
                <a:r>
                  <a:rPr lang="en-IN" dirty="0">
                    <a:latin typeface="+mj-lt"/>
                    <a:cs typeface="Times New Roman" panose="02020603050405020304" pitchFamily="18" charset="0"/>
                  </a:rPr>
                  <a:t>Quantile (or percentile) is the data value below which a certain percentage of data lies</a:t>
                </a:r>
              </a:p>
              <a:p>
                <a:pPr>
                  <a:lnSpc>
                    <a:spcPct val="100000"/>
                  </a:lnSpc>
                </a:pPr>
                <a:r>
                  <a:rPr lang="en-IN" dirty="0">
                    <a:latin typeface="+mj-lt"/>
                    <a:cs typeface="Times New Roman" panose="02020603050405020304" pitchFamily="18" charset="0"/>
                  </a:rPr>
                  <a:t>Quantiles for a standard normal distribution</a:t>
                </a:r>
              </a:p>
              <a:p>
                <a:pPr lvl="1">
                  <a:lnSpc>
                    <a:spcPct val="100000"/>
                  </a:lnSpc>
                  <a:buNone/>
                </a:pPr>
                <a:endParaRPr lang="en-IN" sz="20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20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10%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</m:t>
                      </m:r>
                      <m:r>
                        <a:rPr lang="en-IN" sz="20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20% 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</m:t>
                      </m:r>
                      <m:r>
                        <a:rPr lang="en-IN" sz="20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30% 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</m:t>
                      </m:r>
                      <m:r>
                        <a:rPr lang="en-IN" sz="20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40% 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</m:t>
                      </m:r>
                      <m:r>
                        <a:rPr lang="en-IN" sz="20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50% 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lang="en-IN" sz="20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60%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20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IN" sz="20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70%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</m:t>
                      </m:r>
                      <m:r>
                        <a:rPr lang="en-IN" sz="20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80%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</m:t>
                      </m:r>
                      <m:r>
                        <a:rPr lang="en-IN" sz="20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90%]</m:t>
                      </m:r>
                    </m:oMath>
                  </m:oMathPara>
                </a14:m>
                <a:endParaRPr lang="en-IN" sz="2000" dirty="0">
                  <a:latin typeface="+mj-lt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[−1.28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</m:t>
                      </m:r>
                      <m:r>
                        <a:rPr lang="en-IN" sz="20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−0.84 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lang="en-IN" sz="20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−0.52 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IN" sz="20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−0.25 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</m:t>
                      </m:r>
                      <m:r>
                        <a:rPr lang="en-IN" sz="20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0.0  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IN" sz="20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0.25 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lang="en-IN" sz="20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0.52 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</m:t>
                      </m:r>
                      <m:r>
                        <a:rPr lang="en-IN" sz="20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0.84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</m:t>
                      </m:r>
                      <m:r>
                        <a:rPr lang="en-IN" sz="20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1.28]</m:t>
                      </m:r>
                    </m:oMath>
                  </m:oMathPara>
                </a14:m>
                <a:endParaRPr lang="en-IN" sz="20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  <a:buNone/>
                </a:pPr>
                <a:endParaRPr lang="en-IN" sz="2000" dirty="0">
                  <a:latin typeface="+mj-lt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IN" sz="2800" dirty="0">
                    <a:latin typeface="+mj-lt"/>
                    <a:cs typeface="Times New Roman" panose="02020603050405020304" pitchFamily="18" charset="0"/>
                  </a:rPr>
                  <a:t>Sample quantiles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IN" sz="1800" dirty="0">
                    <a:latin typeface="+mj-lt"/>
                    <a:cs typeface="Times New Roman" panose="02020603050405020304" pitchFamily="18" charset="0"/>
                  </a:rPr>
                  <a:t>Arrange standardized samples in increasing order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IN" sz="1800" dirty="0">
                    <a:latin typeface="+mj-lt"/>
                    <a:cs typeface="Times New Roman" panose="02020603050405020304" pitchFamily="18" charset="0"/>
                  </a:rPr>
                  <a:t>Choose number of quantiles = number of samples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IN" sz="1800" dirty="0">
                    <a:latin typeface="+mj-lt"/>
                    <a:cs typeface="Times New Roman" panose="02020603050405020304" pitchFamily="18" charset="0"/>
                  </a:rPr>
                  <a:t>Find corresponding quantiles of standard normal distribution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IN" sz="1800" dirty="0">
                    <a:latin typeface="+mj-lt"/>
                    <a:cs typeface="Times New Roman" panose="02020603050405020304" pitchFamily="18" charset="0"/>
                  </a:rPr>
                  <a:t>If data points fall on 45 deg line, then data is from normal distribution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1630" y="1295400"/>
                <a:ext cx="11168740" cy="4724400"/>
              </a:xfrm>
              <a:blipFill rotWithShape="1">
                <a:blip r:embed="rId2"/>
                <a:stretch>
                  <a:fillRect l="-4" r="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6153150" y="3962400"/>
              <a:ext cx="12700" cy="360"/>
            </p14:xfrm>
          </p:contentPart>
        </mc:Choice>
        <mc:Fallback xmlns="">
          <p:pic>
            <p:nvPicPr>
              <p:cNvPr id="4" name="Ink 3"/>
            </p:nvPicPr>
            <p:blipFill>
              <a:blip r:embed="rId4"/>
            </p:blipFill>
            <p:spPr>
              <a:xfrm>
                <a:off x="6153150" y="39624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F440A72-A5B7-41A3-9605-CEF3B9F0EECE}"/>
                  </a:ext>
                </a:extLst>
              </p14:cNvPr>
              <p14:cNvContentPartPr/>
              <p14:nvPr/>
            </p14:nvContentPartPr>
            <p14:xfrm>
              <a:off x="9804240" y="4470480"/>
              <a:ext cx="343440" cy="2606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F440A72-A5B7-41A3-9605-CEF3B9F0EEC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794880" y="4461120"/>
                <a:ext cx="362160" cy="279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cs typeface="Times New Roman" panose="02020603050405020304" pitchFamily="18" charset="0"/>
              </a:rPr>
              <a:t>Normality of the errors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00200"/>
            <a:ext cx="5181600" cy="4576763"/>
          </a:xfrm>
        </p:spPr>
        <p:txBody>
          <a:bodyPr/>
          <a:lstStyle/>
          <a:p>
            <a:pPr marL="403225" indent="-342900">
              <a:buClr>
                <a:schemeClr val="tx1"/>
              </a:buClr>
            </a:pPr>
            <a:r>
              <a:rPr lang="en-IN" sz="2300" dirty="0">
                <a:latin typeface="+mj-lt"/>
                <a:cs typeface="Times New Roman" panose="02020603050405020304" pitchFamily="18" charset="0"/>
              </a:rPr>
              <a:t>Normal Q-Q plot of standardized residuals</a:t>
            </a:r>
          </a:p>
          <a:p>
            <a:pPr marL="746125" lvl="1" indent="-342900">
              <a:buClr>
                <a:schemeClr val="tx1"/>
              </a:buClr>
            </a:pPr>
            <a:r>
              <a:rPr lang="en-IN" sz="2000" dirty="0">
                <a:latin typeface="+mj-lt"/>
                <a:cs typeface="Times New Roman" panose="02020603050405020304" pitchFamily="18" charset="0"/>
              </a:rPr>
              <a:t>the ordered standardized residuals  Vs the expected order statistics from Normal distribution</a:t>
            </a:r>
          </a:p>
          <a:p>
            <a:pPr marL="657225" lvl="2" indent="0">
              <a:buClr>
                <a:schemeClr val="tx1"/>
              </a:buClr>
              <a:buNone/>
            </a:pPr>
            <a:endParaRPr lang="en-IN" sz="2000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90637"/>
            <a:ext cx="5453828" cy="511016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142BE1E-90CB-4EE0-BDD4-287B8953B57A}"/>
                  </a:ext>
                </a:extLst>
              </p14:cNvPr>
              <p14:cNvContentPartPr/>
              <p14:nvPr/>
            </p14:nvContentPartPr>
            <p14:xfrm>
              <a:off x="1924200" y="1085760"/>
              <a:ext cx="7651800" cy="4997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142BE1E-90CB-4EE0-BDD4-287B8953B57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14840" y="1076400"/>
                <a:ext cx="7670520" cy="501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7AF8DAC-22FC-4938-84D6-79327B2E54F6}"/>
                  </a:ext>
                </a:extLst>
              </p14:cNvPr>
              <p14:cNvContentPartPr/>
              <p14:nvPr/>
            </p14:nvContentPartPr>
            <p14:xfrm>
              <a:off x="2253600" y="1928880"/>
              <a:ext cx="8679240" cy="2716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7AF8DAC-22FC-4938-84D6-79327B2E54F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44240" y="1919520"/>
                <a:ext cx="8697960" cy="2735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+mj-lt"/>
                <a:cs typeface="Times New Roman" panose="02020603050405020304" pitchFamily="18" charset="0"/>
              </a:rPr>
              <a:t>Constant variance of errors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914400" y="1483000"/>
            <a:ext cx="3980532" cy="3892000"/>
            <a:chOff x="1143000" y="2133600"/>
            <a:chExt cx="3980532" cy="3892000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0" y="2133600"/>
              <a:ext cx="3980532" cy="3480786"/>
            </a:xfrm>
            <a:prstGeom prst="rect">
              <a:avLst/>
            </a:prstGeom>
          </p:spPr>
        </p:pic>
        <p:cxnSp>
          <p:nvCxnSpPr>
            <p:cNvPr id="31" name="Straight Connector 30"/>
            <p:cNvCxnSpPr/>
            <p:nvPr/>
          </p:nvCxnSpPr>
          <p:spPr>
            <a:xfrm>
              <a:off x="1883172" y="2866634"/>
              <a:ext cx="28803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1811164" y="4882858"/>
              <a:ext cx="295232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1920494" y="5656268"/>
              <a:ext cx="22717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>
                  <a:latin typeface="+mj-lt"/>
                </a:rPr>
                <a:t>Homoscedastic errors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993521" y="1448788"/>
            <a:ext cx="4191000" cy="4009622"/>
            <a:chOff x="5951984" y="1916833"/>
            <a:chExt cx="4191000" cy="4009622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1984" y="1916833"/>
              <a:ext cx="4191000" cy="3656459"/>
            </a:xfrm>
            <a:prstGeom prst="rect">
              <a:avLst/>
            </a:prstGeom>
          </p:spPr>
        </p:pic>
        <p:cxnSp>
          <p:nvCxnSpPr>
            <p:cNvPr id="37" name="Straight Connector 36"/>
            <p:cNvCxnSpPr/>
            <p:nvPr/>
          </p:nvCxnSpPr>
          <p:spPr>
            <a:xfrm flipV="1">
              <a:off x="6744072" y="2708920"/>
              <a:ext cx="2952328" cy="57606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744072" y="3861048"/>
              <a:ext cx="2880320" cy="720080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7085605" y="5557123"/>
              <a:ext cx="24150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latin typeface="+mj-lt"/>
                </a:rPr>
                <a:t>Heteroscedastic errors 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1" name="Ink 40"/>
              <p14:cNvContentPartPr/>
              <p14:nvPr/>
            </p14:nvContentPartPr>
            <p14:xfrm>
              <a:off x="10115550" y="1574800"/>
              <a:ext cx="12700" cy="360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60"/>
            </p:blipFill>
            <p:spPr>
              <a:xfrm>
                <a:off x="10115550" y="15748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F004E15-826D-4F6A-B522-279FA7885E56}"/>
                  </a:ext>
                </a:extLst>
              </p14:cNvPr>
              <p14:cNvContentPartPr/>
              <p14:nvPr/>
            </p14:nvContentPartPr>
            <p14:xfrm>
              <a:off x="946080" y="1638360"/>
              <a:ext cx="8953920" cy="3956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F004E15-826D-4F6A-B522-279FA7885E56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936720" y="1629000"/>
                <a:ext cx="8972640" cy="39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CB844FF-4308-4A5D-9E10-3DF1BA506A0B}"/>
                  </a:ext>
                </a:extLst>
              </p14:cNvPr>
              <p14:cNvContentPartPr/>
              <p14:nvPr/>
            </p14:nvContentPartPr>
            <p14:xfrm>
              <a:off x="6958440" y="1579320"/>
              <a:ext cx="1630800" cy="4154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CB844FF-4308-4A5D-9E10-3DF1BA506A0B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6949080" y="1569960"/>
                <a:ext cx="1649520" cy="4172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+mj-lt"/>
                <a:cs typeface="Times New Roman" panose="02020603050405020304" pitchFamily="18" charset="0"/>
              </a:rPr>
              <a:t>OLS: Residual Plots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Tx/>
                </a:pPr>
                <a:r>
                  <a:rPr lang="en-IN" dirty="0">
                    <a:latin typeface="+mj-lt"/>
                    <a:cs typeface="Times New Roman" panose="02020603050405020304" pitchFamily="18" charset="0"/>
                  </a:rPr>
                  <a:t> Outliers:  Points which do not follow the pattern set by the bulk of the data</a:t>
                </a:r>
              </a:p>
              <a:p>
                <a:pPr>
                  <a:buClrTx/>
                </a:pPr>
                <a:r>
                  <a:rPr lang="en-IN" dirty="0">
                    <a:latin typeface="+mj-lt"/>
                    <a:cs typeface="Times New Roman" panose="02020603050405020304" pitchFamily="18" charset="0"/>
                  </a:rPr>
                  <a:t> Outliers: </a:t>
                </a:r>
              </a:p>
              <a:p>
                <a:pPr lvl="1">
                  <a:buClrTx/>
                </a:pPr>
                <a:r>
                  <a:rPr lang="en-IN" dirty="0">
                    <a:latin typeface="+mj-lt"/>
                    <a:cs typeface="Times New Roman" panose="02020603050405020304" pitchFamily="18" charset="0"/>
                  </a:rPr>
                  <a:t>For small- and moderate-size data sets</a:t>
                </a:r>
              </a:p>
              <a:p>
                <a:pPr lvl="2">
                  <a:buClrTx/>
                </a:pPr>
                <a:r>
                  <a:rPr lang="en-IN" dirty="0">
                    <a:latin typeface="+mj-lt"/>
                    <a:cs typeface="Times New Roman" panose="02020603050405020304" pitchFamily="18" charset="0"/>
                  </a:rPr>
                  <a:t>The standardized residuals of  points which fall out side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[−2,2]</m:t>
                    </m:r>
                  </m:oMath>
                </a14:m>
                <a:endParaRPr lang="en-IN" dirty="0">
                  <a:latin typeface="+mj-lt"/>
                  <a:cs typeface="Times New Roman" panose="02020603050405020304" pitchFamily="18" charset="0"/>
                </a:endParaRPr>
              </a:p>
              <a:p>
                <a:pPr lvl="1">
                  <a:buClrTx/>
                </a:pPr>
                <a:r>
                  <a:rPr lang="en-IN" dirty="0">
                    <a:latin typeface="+mj-lt"/>
                    <a:cs typeface="Times New Roman" panose="02020603050405020304" pitchFamily="18" charset="0"/>
                  </a:rPr>
                  <a:t> For large data set</a:t>
                </a:r>
              </a:p>
              <a:p>
                <a:pPr lvl="2">
                  <a:buClrTx/>
                </a:pPr>
                <a:r>
                  <a:rPr lang="en-IN" dirty="0">
                    <a:latin typeface="+mj-lt"/>
                    <a:cs typeface="Times New Roman" panose="02020603050405020304" pitchFamily="18" charset="0"/>
                  </a:rPr>
                  <a:t>The standardized residual of points which fall out side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[−4,4]</m:t>
                    </m:r>
                  </m:oMath>
                </a14:m>
                <a:endParaRPr lang="en-IN" dirty="0"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3" b="1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4819650" y="4540250"/>
              <a:ext cx="44450" cy="38100"/>
            </p14:xfrm>
          </p:contentPart>
        </mc:Choice>
        <mc:Fallback xmlns="">
          <p:pic>
            <p:nvPicPr>
              <p:cNvPr id="2" name="Ink 1"/>
            </p:nvPicPr>
            <p:blipFill>
              <a:blip r:embed="rId4"/>
            </p:blipFill>
            <p:spPr>
              <a:xfrm>
                <a:off x="4819650" y="4540250"/>
                <a:ext cx="4445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81B587E-050D-46CC-B90E-8263BD1B8FD4}"/>
                  </a:ext>
                </a:extLst>
              </p14:cNvPr>
              <p14:cNvContentPartPr/>
              <p14:nvPr/>
            </p14:nvContentPartPr>
            <p14:xfrm>
              <a:off x="4603680" y="3809880"/>
              <a:ext cx="1594440" cy="1753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81B587E-050D-46CC-B90E-8263BD1B8FD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94320" y="3800520"/>
                <a:ext cx="1613160" cy="177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BF8A66C-F183-45CD-A6C3-2DEE5FF93238}"/>
                  </a:ext>
                </a:extLst>
              </p14:cNvPr>
              <p14:cNvContentPartPr/>
              <p14:nvPr/>
            </p14:nvContentPartPr>
            <p14:xfrm>
              <a:off x="7246440" y="2221560"/>
              <a:ext cx="4138920" cy="1901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BF8A66C-F183-45CD-A6C3-2DEE5FF9323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237080" y="2212200"/>
                <a:ext cx="4157640" cy="1920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5486400" cy="4497288"/>
          </a:xfrm>
        </p:spPr>
        <p:txBody>
          <a:bodyPr/>
          <a:lstStyle/>
          <a:p>
            <a:pPr marL="0" indent="0">
              <a:buClrTx/>
              <a:buNone/>
            </a:pPr>
            <a:endParaRPr lang="en-IN" dirty="0">
              <a:latin typeface="+mj-lt"/>
              <a:cs typeface="Times New Roman" panose="02020603050405020304" pitchFamily="18" charset="0"/>
            </a:endParaRPr>
          </a:p>
          <a:p>
            <a:pPr>
              <a:buClrTx/>
            </a:pPr>
            <a:r>
              <a:rPr lang="en-IN" dirty="0">
                <a:latin typeface="+mj-lt"/>
                <a:cs typeface="Times New Roman" panose="02020603050405020304" pitchFamily="18" charset="0"/>
              </a:rPr>
              <a:t>Outliers: US Bonds example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830313"/>
            <a:ext cx="4190976" cy="41909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05"/>
          <a:stretch>
            <a:fillRect/>
          </a:stretch>
        </p:blipFill>
        <p:spPr>
          <a:xfrm>
            <a:off x="762000" y="3007804"/>
            <a:ext cx="4469930" cy="152968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1260" y="44335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+mj-lt"/>
                <a:cs typeface="Times New Roman" panose="02020603050405020304" pitchFamily="18" charset="0"/>
              </a:rPr>
              <a:t>Influence of outliers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3B3FF94-D34B-4D22-802A-85BE8F318BA3}"/>
                  </a:ext>
                </a:extLst>
              </p14:cNvPr>
              <p14:cNvContentPartPr/>
              <p14:nvPr/>
            </p14:nvContentPartPr>
            <p14:xfrm>
              <a:off x="2349360" y="2451240"/>
              <a:ext cx="7639560" cy="3416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3B3FF94-D34B-4D22-802A-85BE8F318BA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40000" y="2441880"/>
                <a:ext cx="7658280" cy="343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5D842B1-6ADF-40B2-84C8-CFF9544C2600}"/>
                  </a:ext>
                </a:extLst>
              </p14:cNvPr>
              <p14:cNvContentPartPr/>
              <p14:nvPr/>
            </p14:nvContentPartPr>
            <p14:xfrm>
              <a:off x="2341080" y="1064880"/>
              <a:ext cx="7809840" cy="3826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5D842B1-6ADF-40B2-84C8-CFF9544C260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31720" y="1055520"/>
                <a:ext cx="7828560" cy="3844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+mj-lt"/>
                <a:cs typeface="Times New Roman" panose="02020603050405020304" pitchFamily="18" charset="0"/>
              </a:rPr>
              <a:t>Outliers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marL="0" indent="0">
              <a:buClrTx/>
              <a:buNone/>
            </a:pPr>
            <a:r>
              <a:rPr lang="en-IN" dirty="0">
                <a:latin typeface="+mj-lt"/>
                <a:cs typeface="Times New Roman" panose="02020603050405020304" pitchFamily="18" charset="0"/>
              </a:rPr>
              <a:t>US Bonds example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629400" y="1334278"/>
            <a:ext cx="4592960" cy="4675234"/>
            <a:chOff x="3619500" y="1600200"/>
            <a:chExt cx="4592960" cy="459296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9500" y="1600200"/>
              <a:ext cx="4592960" cy="4592960"/>
            </a:xfrm>
            <a:prstGeom prst="rect">
              <a:avLst/>
            </a:prstGeom>
          </p:spPr>
        </p:pic>
        <p:sp>
          <p:nvSpPr>
            <p:cNvPr id="8" name="Oval 7"/>
            <p:cNvSpPr/>
            <p:nvPr/>
          </p:nvSpPr>
          <p:spPr>
            <a:xfrm>
              <a:off x="4511824" y="2636912"/>
              <a:ext cx="720080" cy="64807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/>
            <p:cNvSpPr/>
            <p:nvPr/>
          </p:nvSpPr>
          <p:spPr>
            <a:xfrm>
              <a:off x="5735960" y="4437112"/>
              <a:ext cx="360040" cy="2880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/>
              <p14:cNvContentPartPr/>
              <p14:nvPr/>
            </p14:nvContentPartPr>
            <p14:xfrm>
              <a:off x="4927600" y="4533900"/>
              <a:ext cx="12700" cy="36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7"/>
            </p:blipFill>
            <p:spPr>
              <a:xfrm>
                <a:off x="4927600" y="45339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/>
              <p14:cNvContentPartPr/>
              <p14:nvPr/>
            </p14:nvContentPartPr>
            <p14:xfrm>
              <a:off x="4235450" y="4254500"/>
              <a:ext cx="12700" cy="36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7"/>
            </p:blipFill>
            <p:spPr>
              <a:xfrm>
                <a:off x="4235450" y="42545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0CFCC20-5189-4743-BD4E-60D361E52B95}"/>
                  </a:ext>
                </a:extLst>
              </p14:cNvPr>
              <p14:cNvContentPartPr/>
              <p14:nvPr/>
            </p14:nvContentPartPr>
            <p14:xfrm>
              <a:off x="6819840" y="2406600"/>
              <a:ext cx="2216520" cy="2298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0CFCC20-5189-4743-BD4E-60D361E52B9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810480" y="2397240"/>
                <a:ext cx="2235240" cy="231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4E0D093-090E-4C89-95CD-B32C6F662FAF}"/>
                  </a:ext>
                </a:extLst>
              </p14:cNvPr>
              <p14:cNvContentPartPr/>
              <p14:nvPr/>
            </p14:nvContentPartPr>
            <p14:xfrm>
              <a:off x="6899400" y="2525760"/>
              <a:ext cx="1620000" cy="2152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4E0D093-090E-4C89-95CD-B32C6F662FA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890040" y="2516400"/>
                <a:ext cx="1638720" cy="2171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IN" dirty="0">
                <a:sym typeface="+mn-ea"/>
              </a:rPr>
              <a:t>Recap question-2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Do you know the difference between the </a:t>
            </a:r>
            <a:r>
              <a:rPr lang="en-IN" dirty="0">
                <a:solidFill>
                  <a:srgbClr val="FF0000"/>
                </a:solidFill>
              </a:rPr>
              <a:t>classification</a:t>
            </a:r>
            <a:r>
              <a:rPr lang="en-IN" dirty="0"/>
              <a:t> and </a:t>
            </a:r>
            <a:r>
              <a:rPr lang="en-IN" dirty="0">
                <a:solidFill>
                  <a:srgbClr val="FF0000"/>
                </a:solidFill>
              </a:rPr>
              <a:t>regression (function approximation) </a:t>
            </a:r>
            <a:r>
              <a:rPr lang="en-IN" dirty="0"/>
              <a:t>problems in Machine Learning?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25462"/>
            <a:ext cx="8750612" cy="4446388"/>
          </a:xfrm>
        </p:spPr>
        <p:txBody>
          <a:bodyPr/>
          <a:lstStyle/>
          <a:p>
            <a:pPr>
              <a:buClrTx/>
            </a:pPr>
            <a:r>
              <a:rPr lang="en-IN" dirty="0">
                <a:latin typeface="+mj-lt"/>
                <a:cs typeface="Times New Roman" panose="02020603050405020304" pitchFamily="18" charset="0"/>
              </a:rPr>
              <a:t> US Bonds example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+mj-lt"/>
                <a:cs typeface="Times New Roman" panose="02020603050405020304" pitchFamily="18" charset="0"/>
              </a:rPr>
              <a:t>Outliers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096" y="1788096"/>
            <a:ext cx="4536504" cy="453650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621"/>
          <a:stretch>
            <a:fillRect/>
          </a:stretch>
        </p:blipFill>
        <p:spPr>
          <a:xfrm>
            <a:off x="1129273" y="4642658"/>
            <a:ext cx="4532300" cy="1523660"/>
          </a:xfrm>
          <a:prstGeom prst="rect">
            <a:avLst/>
          </a:prstGeom>
          <a:ln>
            <a:solidFill>
              <a:srgbClr val="3333FF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544"/>
          <a:stretch>
            <a:fillRect/>
          </a:stretch>
        </p:blipFill>
        <p:spPr>
          <a:xfrm>
            <a:off x="1191643" y="2218052"/>
            <a:ext cx="4469930" cy="1523659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4181486" y="1859345"/>
            <a:ext cx="15087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With Outliers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05601" y="4319932"/>
            <a:ext cx="18277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3333FF"/>
                </a:solidFill>
                <a:latin typeface="+mj-lt"/>
                <a:cs typeface="Times New Roman" panose="02020603050405020304" pitchFamily="18" charset="0"/>
              </a:rPr>
              <a:t>Without Outliers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/>
              <p14:cNvContentPartPr/>
              <p14:nvPr/>
            </p14:nvContentPartPr>
            <p14:xfrm>
              <a:off x="3016250" y="5575300"/>
              <a:ext cx="184150" cy="95250"/>
            </p14:xfrm>
          </p:contentPart>
        </mc:Choice>
        <mc:Fallback xmlns="">
          <p:pic>
            <p:nvPicPr>
              <p:cNvPr id="7" name="Ink 6"/>
            </p:nvPicPr>
            <p:blipFill>
              <a:blip r:embed="rId6"/>
            </p:blipFill>
            <p:spPr>
              <a:xfrm>
                <a:off x="3016250" y="5575300"/>
                <a:ext cx="18415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/>
              <p14:cNvContentPartPr/>
              <p14:nvPr/>
            </p14:nvContentPartPr>
            <p14:xfrm>
              <a:off x="2762250" y="3575050"/>
              <a:ext cx="406400" cy="31750"/>
            </p14:xfrm>
          </p:contentPart>
        </mc:Choice>
        <mc:Fallback xmlns="">
          <p:pic>
            <p:nvPicPr>
              <p:cNvPr id="8" name="Ink 7"/>
            </p:nvPicPr>
            <p:blipFill>
              <a:blip r:embed="rId8"/>
            </p:blipFill>
            <p:spPr>
              <a:xfrm>
                <a:off x="2762250" y="3575050"/>
                <a:ext cx="40640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/>
              <p14:cNvContentPartPr/>
              <p14:nvPr/>
            </p14:nvContentPartPr>
            <p14:xfrm>
              <a:off x="2654300" y="5880100"/>
              <a:ext cx="463550" cy="50800"/>
            </p14:xfrm>
          </p:contentPart>
        </mc:Choice>
        <mc:Fallback xmlns="">
          <p:pic>
            <p:nvPicPr>
              <p:cNvPr id="9" name="Ink 8"/>
            </p:nvPicPr>
            <p:blipFill>
              <a:blip r:embed="rId10"/>
            </p:blipFill>
            <p:spPr>
              <a:xfrm>
                <a:off x="2654300" y="5880100"/>
                <a:ext cx="46355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/>
              <p14:cNvContentPartPr/>
              <p14:nvPr/>
            </p14:nvContentPartPr>
            <p14:xfrm>
              <a:off x="4845050" y="3524250"/>
              <a:ext cx="463550" cy="2540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2"/>
            </p:blipFill>
            <p:spPr>
              <a:xfrm>
                <a:off x="4845050" y="3524250"/>
                <a:ext cx="4635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205678C-5198-40F1-A839-2C3B4646DB03}"/>
                  </a:ext>
                </a:extLst>
              </p14:cNvPr>
              <p14:cNvContentPartPr/>
              <p14:nvPr/>
            </p14:nvContentPartPr>
            <p14:xfrm>
              <a:off x="2628720" y="1873080"/>
              <a:ext cx="8255520" cy="42552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205678C-5198-40F1-A839-2C3B4646DB0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619360" y="1863720"/>
                <a:ext cx="8274240" cy="427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7EE9795-5E51-4F0D-A018-AF200E6D1774}"/>
                  </a:ext>
                </a:extLst>
              </p14:cNvPr>
              <p14:cNvContentPartPr/>
              <p14:nvPr/>
            </p14:nvContentPartPr>
            <p14:xfrm>
              <a:off x="5402160" y="327240"/>
              <a:ext cx="2122560" cy="15368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7EE9795-5E51-4F0D-A018-AF200E6D177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392800" y="317880"/>
                <a:ext cx="2141280" cy="1555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building a regression model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586367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/>
              <p14:cNvContentPartPr/>
              <p14:nvPr/>
            </p14:nvContentPartPr>
            <p14:xfrm>
              <a:off x="2559050" y="6076950"/>
              <a:ext cx="12700" cy="360"/>
            </p14:xfrm>
          </p:contentPart>
        </mc:Choice>
        <mc:Fallback xmlns="">
          <p:pic>
            <p:nvPicPr>
              <p:cNvPr id="3" name="Ink 2"/>
            </p:nvPicPr>
            <p:blipFill>
              <a:blip r:embed="rId8"/>
            </p:blipFill>
            <p:spPr>
              <a:xfrm>
                <a:off x="2559050" y="60769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9DBDA80-73A2-4431-B59E-538EF05E00D5}"/>
                  </a:ext>
                </a:extLst>
              </p14:cNvPr>
              <p14:cNvContentPartPr/>
              <p14:nvPr/>
            </p14:nvContentPartPr>
            <p14:xfrm>
              <a:off x="1479600" y="1181160"/>
              <a:ext cx="9734760" cy="2946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9DBDA80-73A2-4431-B59E-538EF05E00D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470240" y="1171800"/>
                <a:ext cx="9753480" cy="29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A8255D9-FAD5-485A-B348-5C68F7E26FAB}"/>
                  </a:ext>
                </a:extLst>
              </p14:cNvPr>
              <p14:cNvContentPartPr/>
              <p14:nvPr/>
            </p14:nvContentPartPr>
            <p14:xfrm>
              <a:off x="2964960" y="1760760"/>
              <a:ext cx="8255880" cy="4901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A8255D9-FAD5-485A-B348-5C68F7E26FA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955600" y="1751400"/>
                <a:ext cx="8274600" cy="4920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Collect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step in building a regression model is</a:t>
            </a:r>
          </a:p>
          <a:p>
            <a:r>
              <a:rPr lang="en-US" dirty="0"/>
              <a:t>to collect or extract data on the dependent (outcome) variable and independent (feature) variables from different data sources. </a:t>
            </a:r>
          </a:p>
          <a:p>
            <a:r>
              <a:rPr lang="en-US" dirty="0"/>
              <a:t>Data collection in many cases can be time-consuming and expensive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Pre-process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the model is built, it is essential to ensure the quality of the data for issues such as </a:t>
            </a:r>
          </a:p>
          <a:p>
            <a:r>
              <a:rPr lang="en-US" dirty="0"/>
              <a:t>reliability</a:t>
            </a:r>
          </a:p>
          <a:p>
            <a:r>
              <a:rPr lang="en-US" dirty="0"/>
              <a:t>completeness</a:t>
            </a:r>
          </a:p>
          <a:p>
            <a:r>
              <a:rPr lang="en-US" dirty="0"/>
              <a:t>usefulness</a:t>
            </a:r>
          </a:p>
          <a:p>
            <a:r>
              <a:rPr lang="en-US" dirty="0"/>
              <a:t>accuracy</a:t>
            </a:r>
          </a:p>
          <a:p>
            <a:r>
              <a:rPr lang="en-US" dirty="0"/>
              <a:t>missing data and</a:t>
            </a:r>
          </a:p>
          <a:p>
            <a:r>
              <a:rPr lang="en-US" dirty="0"/>
              <a:t>outliers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Pre-process the data (</a:t>
            </a:r>
            <a:r>
              <a:rPr lang="en-IN" dirty="0" err="1"/>
              <a:t>cont</a:t>
            </a:r>
            <a:r>
              <a:rPr lang="en-IN" dirty="0"/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Missing data:</a:t>
            </a:r>
          </a:p>
          <a:p>
            <a:pPr lvl="1"/>
            <a:r>
              <a:rPr lang="en-US" dirty="0"/>
              <a:t>Data imputation</a:t>
            </a:r>
          </a:p>
          <a:p>
            <a:r>
              <a:rPr lang="en-US" dirty="0"/>
              <a:t>Outliers</a:t>
            </a:r>
          </a:p>
          <a:p>
            <a:pPr lvl="1"/>
            <a:r>
              <a:rPr lang="en-US" dirty="0"/>
              <a:t>Descriptive statistics</a:t>
            </a:r>
          </a:p>
          <a:p>
            <a:pPr lvl="2"/>
            <a:r>
              <a:rPr lang="en-US" dirty="0"/>
              <a:t>Box plot</a:t>
            </a:r>
          </a:p>
          <a:p>
            <a:pPr lvl="2"/>
            <a:r>
              <a:rPr lang="en-US" dirty="0"/>
              <a:t>Scatter plot</a:t>
            </a:r>
          </a:p>
          <a:p>
            <a:r>
              <a:rPr lang="en-US" dirty="0"/>
              <a:t>Feature engineering</a:t>
            </a:r>
          </a:p>
          <a:p>
            <a:pPr lvl="1"/>
            <a:r>
              <a:rPr lang="en-US" dirty="0"/>
              <a:t>Many new variables can be derived (Multiplication or division of two or more  variables)</a:t>
            </a:r>
          </a:p>
          <a:p>
            <a:pPr lvl="1"/>
            <a:r>
              <a:rPr lang="en-US" dirty="0"/>
              <a:t>Transformations</a:t>
            </a:r>
          </a:p>
          <a:p>
            <a:pPr lvl="1"/>
            <a:r>
              <a:rPr lang="en-US" dirty="0"/>
              <a:t>Categorical data : dummy variables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AABEAB9-989D-497F-95FB-08F9A7D9329F}"/>
                  </a:ext>
                </a:extLst>
              </p14:cNvPr>
              <p14:cNvContentPartPr/>
              <p14:nvPr/>
            </p14:nvContentPartPr>
            <p14:xfrm>
              <a:off x="952560" y="1644480"/>
              <a:ext cx="9353880" cy="3588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AABEAB9-989D-497F-95FB-08F9A7D932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3200" y="1635120"/>
                <a:ext cx="9372600" cy="3606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Dividing the date into training and test 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</a:t>
            </a:r>
          </a:p>
          <a:p>
            <a:pPr lvl="1"/>
            <a:r>
              <a:rPr lang="en-US" dirty="0"/>
              <a:t>Training set</a:t>
            </a:r>
          </a:p>
          <a:p>
            <a:pPr lvl="1"/>
            <a:r>
              <a:rPr lang="en-US" dirty="0"/>
              <a:t>Test set</a:t>
            </a:r>
          </a:p>
          <a:p>
            <a:r>
              <a:rPr lang="en-US" dirty="0"/>
              <a:t>Sampling approaches</a:t>
            </a:r>
          </a:p>
          <a:p>
            <a:pPr lvl="1"/>
            <a:r>
              <a:rPr lang="en-US" dirty="0"/>
              <a:t>Random sampling </a:t>
            </a:r>
          </a:p>
          <a:p>
            <a:pPr lvl="1"/>
            <a:r>
              <a:rPr lang="en-US" dirty="0"/>
              <a:t>Stratified sampling</a:t>
            </a:r>
          </a:p>
          <a:p>
            <a:r>
              <a:rPr lang="en-US" dirty="0"/>
              <a:t>Train data</a:t>
            </a:r>
          </a:p>
          <a:p>
            <a:pPr lvl="1"/>
            <a:r>
              <a:rPr lang="en-US" dirty="0"/>
              <a:t>Used for model building</a:t>
            </a:r>
          </a:p>
          <a:p>
            <a:r>
              <a:rPr lang="en-US" dirty="0"/>
              <a:t>Test data</a:t>
            </a:r>
          </a:p>
          <a:p>
            <a:pPr lvl="1"/>
            <a:r>
              <a:rPr lang="en-US" dirty="0"/>
              <a:t>Validating the model</a:t>
            </a:r>
          </a:p>
          <a:p>
            <a:r>
              <a:rPr lang="en-US" dirty="0"/>
              <a:t>Cross-validation</a:t>
            </a:r>
          </a:p>
          <a:p>
            <a:pPr lvl="1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B6E736B-23DF-4220-96D2-1ADD70E0C117}"/>
                  </a:ext>
                </a:extLst>
              </p14:cNvPr>
              <p14:cNvContentPartPr/>
              <p14:nvPr/>
            </p14:nvContentPartPr>
            <p14:xfrm>
              <a:off x="603360" y="5391000"/>
              <a:ext cx="222480" cy="203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B6E736B-23DF-4220-96D2-1ADD70E0C1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4000" y="5381640"/>
                <a:ext cx="241200" cy="222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Perform descriptive analysis and data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Good practise to perform descriptive analytics before building a predictive analytics model</a:t>
            </a:r>
          </a:p>
          <a:p>
            <a:r>
              <a:rPr lang="en-US" dirty="0"/>
              <a:t>Descriptive statistics will help us to</a:t>
            </a:r>
          </a:p>
          <a:p>
            <a:pPr lvl="1"/>
            <a:r>
              <a:rPr lang="en-US" dirty="0"/>
              <a:t>understand the variability in the data and visualization of the data</a:t>
            </a:r>
          </a:p>
          <a:p>
            <a:r>
              <a:rPr lang="en-US" dirty="0"/>
              <a:t>Tools</a:t>
            </a:r>
          </a:p>
          <a:p>
            <a:pPr lvl="1"/>
            <a:r>
              <a:rPr lang="en-US" dirty="0"/>
              <a:t>Box plot:</a:t>
            </a:r>
          </a:p>
          <a:p>
            <a:pPr lvl="2"/>
            <a:r>
              <a:rPr lang="en-US" dirty="0"/>
              <a:t> show if there are any outliers in the data. </a:t>
            </a:r>
          </a:p>
          <a:p>
            <a:pPr lvl="1"/>
            <a:r>
              <a:rPr lang="en-US" dirty="0"/>
              <a:t>Scatter plot </a:t>
            </a:r>
          </a:p>
          <a:p>
            <a:pPr lvl="2"/>
            <a:r>
              <a:rPr lang="en-US" dirty="0"/>
              <a:t>may also reveal if there is any obvious relationship between the two variables under consideration.</a:t>
            </a:r>
          </a:p>
          <a:p>
            <a:pPr lvl="2"/>
            <a:r>
              <a:rPr lang="en-US" dirty="0"/>
              <a:t>Scatter plot is useful to describe the functional relationship between  the dependent or outcome variable and features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Build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 the model using the training dataset</a:t>
            </a:r>
          </a:p>
          <a:p>
            <a:pPr lvl="1"/>
            <a:r>
              <a:rPr lang="en-US" dirty="0"/>
              <a:t>to estimate the regression parameters. </a:t>
            </a:r>
          </a:p>
          <a:p>
            <a:r>
              <a:rPr lang="en-US" dirty="0"/>
              <a:t>The method of Ordinary Least Squares (OLS) is used to estimate the regression parameters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5708650" y="4286250"/>
              <a:ext cx="12700" cy="360"/>
            </p14:xfrm>
          </p:contentPart>
        </mc:Choice>
        <mc:Fallback xmlns="">
          <p:pic>
            <p:nvPicPr>
              <p:cNvPr id="4" name="Ink 3"/>
            </p:nvPicPr>
            <p:blipFill>
              <a:blip r:embed="rId3"/>
            </p:blipFill>
            <p:spPr>
              <a:xfrm>
                <a:off x="5708650" y="4286250"/>
                <a:ext cx="12700" cy="36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Perform Model diagnostics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Regression is often misused since many times the modeler fails to perform necessary diagnostics tests before applying the model. </a:t>
            </a:r>
          </a:p>
          <a:p>
            <a:r>
              <a:rPr lang="en-US" dirty="0"/>
              <a:t>Before it can be applied, it is necessary that the model created is validated for all </a:t>
            </a:r>
            <a:r>
              <a:rPr lang="en-US" dirty="0">
                <a:solidFill>
                  <a:srgbClr val="FF0000"/>
                </a:solidFill>
              </a:rPr>
              <a:t>model assumptions</a:t>
            </a:r>
            <a:r>
              <a:rPr lang="en-US" dirty="0"/>
              <a:t> including the </a:t>
            </a:r>
            <a:r>
              <a:rPr lang="en-US" dirty="0">
                <a:solidFill>
                  <a:srgbClr val="FF0000"/>
                </a:solidFill>
              </a:rPr>
              <a:t>definition of the function form</a:t>
            </a:r>
            <a:r>
              <a:rPr lang="en-US" dirty="0"/>
              <a:t>. </a:t>
            </a:r>
          </a:p>
          <a:p>
            <a:r>
              <a:rPr lang="en-US" dirty="0"/>
              <a:t>If the model assumptions are violated, then the modeler must use remedial measure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Validate the Model and Measure Model Accuracy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major concern in analytics is over-fitting</a:t>
            </a:r>
          </a:p>
          <a:p>
            <a:pPr lvl="1"/>
            <a:r>
              <a:rPr lang="en-US" dirty="0"/>
              <a:t> the model may perform very well on the training dataset, but may perform badly in validation dataset. </a:t>
            </a:r>
          </a:p>
          <a:p>
            <a:pPr lvl="1"/>
            <a:r>
              <a:rPr lang="en-US" dirty="0"/>
              <a:t>It is important to ensure that the model performance is consistent on the validation dataset as is in the training dataset. </a:t>
            </a:r>
          </a:p>
          <a:p>
            <a:pPr lvl="1"/>
            <a:r>
              <a:rPr lang="en-US" dirty="0"/>
              <a:t>In fact, the model may be cross-validated using multiple training and test data</a:t>
            </a:r>
          </a:p>
          <a:p>
            <a:r>
              <a:rPr lang="en-US" dirty="0"/>
              <a:t>The formulations that explicitly penalize overfitting includes</a:t>
            </a:r>
          </a:p>
          <a:p>
            <a:pPr lvl="1"/>
            <a:r>
              <a:rPr lang="en-US" dirty="0"/>
              <a:t>Ridge regression</a:t>
            </a:r>
          </a:p>
          <a:p>
            <a:pPr lvl="1"/>
            <a:r>
              <a:rPr lang="en-US" dirty="0"/>
              <a:t>LASSO</a:t>
            </a:r>
          </a:p>
          <a:p>
            <a:pPr lvl="1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1BFE033-A595-4798-B5D5-21A3D85AD41A}"/>
                  </a:ext>
                </a:extLst>
              </p14:cNvPr>
              <p14:cNvContentPartPr/>
              <p14:nvPr/>
            </p14:nvContentPartPr>
            <p14:xfrm>
              <a:off x="946080" y="3771720"/>
              <a:ext cx="8484120" cy="984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1BFE033-A595-4798-B5D5-21A3D85AD41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6720" y="3762360"/>
                <a:ext cx="8502840" cy="1003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IN" dirty="0">
                <a:sym typeface="+mn-ea"/>
              </a:rPr>
              <a:t>Recap question-3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Is Regression a </a:t>
            </a:r>
            <a:r>
              <a:rPr lang="en-IN" dirty="0">
                <a:solidFill>
                  <a:srgbClr val="FF0000"/>
                </a:solidFill>
              </a:rPr>
              <a:t>supervised</a:t>
            </a:r>
            <a:r>
              <a:rPr lang="en-IN" dirty="0"/>
              <a:t> or </a:t>
            </a:r>
            <a:r>
              <a:rPr lang="en-IN" dirty="0">
                <a:solidFill>
                  <a:srgbClr val="FF0000"/>
                </a:solidFill>
              </a:rPr>
              <a:t>unsupervised</a:t>
            </a:r>
            <a:r>
              <a:rPr lang="en-IN" dirty="0"/>
              <a:t> learning problem?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05C04FA-C3B1-417A-85E8-9E80C8EDA0D0}"/>
                  </a:ext>
                </a:extLst>
              </p14:cNvPr>
              <p14:cNvContentPartPr/>
              <p14:nvPr/>
            </p14:nvContentPartPr>
            <p14:xfrm>
              <a:off x="3057480" y="2358720"/>
              <a:ext cx="524520" cy="501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05C04FA-C3B1-417A-85E8-9E80C8EDA0D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48120" y="2349360"/>
                <a:ext cx="543240" cy="520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Decide on model deployment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final step in the regression model is to develop </a:t>
            </a:r>
          </a:p>
          <a:p>
            <a:pPr lvl="1"/>
            <a:r>
              <a:rPr lang="en-US" dirty="0"/>
              <a:t>a deployment strategy in the form of actionable items and business rules that can be used by the organization</a:t>
            </a:r>
          </a:p>
          <a:p>
            <a:pPr marL="342900" lvl="1" indent="0">
              <a:buNone/>
            </a:pPr>
            <a:endParaRPr lang="en-US" dirty="0"/>
          </a:p>
          <a:p>
            <a:r>
              <a:rPr lang="en-US" dirty="0"/>
              <a:t>Example: </a:t>
            </a:r>
          </a:p>
          <a:p>
            <a:pPr marL="0" indent="0">
              <a:buNone/>
            </a:pPr>
            <a:r>
              <a:rPr lang="en-US" sz="1100" dirty="0"/>
              <a:t>https://quantsbin.medium.com/linear-regression-and-much-more-univariate-e9e547387940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832100" y="4483100"/>
              <a:ext cx="12700" cy="360"/>
            </p14:xfrm>
          </p:contentPart>
        </mc:Choice>
        <mc:Fallback xmlns="">
          <p:pic>
            <p:nvPicPr>
              <p:cNvPr id="4" name="Ink 3"/>
            </p:nvPicPr>
            <p:blipFill>
              <a:blip r:embed="rId3"/>
            </p:blipFill>
            <p:spPr>
              <a:xfrm>
                <a:off x="2832100" y="44831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A706779-2036-4602-B023-8A23A8B4FB1E}"/>
                  </a:ext>
                </a:extLst>
              </p14:cNvPr>
              <p14:cNvContentPartPr/>
              <p14:nvPr/>
            </p14:nvContentPartPr>
            <p14:xfrm>
              <a:off x="5975280" y="353700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A706779-2036-4602-B023-8A23A8B4FB1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65920" y="352764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IN" dirty="0">
                <a:sym typeface="+mn-ea"/>
              </a:rPr>
              <a:t>Recap question-4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Is Regression a </a:t>
            </a:r>
            <a:r>
              <a:rPr lang="en-IN" dirty="0">
                <a:solidFill>
                  <a:srgbClr val="FF0000"/>
                </a:solidFill>
              </a:rPr>
              <a:t>classification</a:t>
            </a:r>
            <a:r>
              <a:rPr lang="en-IN" dirty="0"/>
              <a:t> or </a:t>
            </a:r>
            <a:r>
              <a:rPr lang="en-IN" dirty="0">
                <a:solidFill>
                  <a:srgbClr val="FF0000"/>
                </a:solidFill>
              </a:rPr>
              <a:t>function approximation </a:t>
            </a:r>
            <a:r>
              <a:rPr lang="en-IN" dirty="0"/>
              <a:t>problem?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rgbClr val="002060"/>
                </a:solidFill>
                <a:latin typeface="Gill Sans"/>
              </a:rPr>
              <a:t>Linear regression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1B44EAC-4F82-4554-ADB5-4876E38C7739}"/>
                  </a:ext>
                </a:extLst>
              </p14:cNvPr>
              <p14:cNvContentPartPr/>
              <p14:nvPr/>
            </p14:nvContentPartPr>
            <p14:xfrm>
              <a:off x="2597040" y="729000"/>
              <a:ext cx="8660880" cy="5774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1B44EAC-4F82-4554-ADB5-4876E38C77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87680" y="719640"/>
                <a:ext cx="8679600" cy="5792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Plan for Linear regression</a:t>
            </a:r>
            <a:endParaRPr lang="en-IN" dirty="0">
              <a:latin typeface="+mj-lt"/>
            </a:endParaRP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838200" y="1585913"/>
          <a:ext cx="10515600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/>
              <p14:cNvContentPartPr/>
              <p14:nvPr/>
            </p14:nvContentPartPr>
            <p14:xfrm>
              <a:off x="6229350" y="5397500"/>
              <a:ext cx="12700" cy="360"/>
            </p14:xfrm>
          </p:contentPart>
        </mc:Choice>
        <mc:Fallback xmlns="">
          <p:pic>
            <p:nvPicPr>
              <p:cNvPr id="3" name="Ink 2"/>
            </p:nvPicPr>
            <p:blipFill>
              <a:blip r:embed="rId8"/>
            </p:blipFill>
            <p:spPr>
              <a:xfrm>
                <a:off x="6229350" y="53975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56601B5-4735-4E3D-9A49-906BDD25D741}"/>
                  </a:ext>
                </a:extLst>
              </p14:cNvPr>
              <p14:cNvContentPartPr/>
              <p14:nvPr/>
            </p14:nvContentPartPr>
            <p14:xfrm>
              <a:off x="6066360" y="875520"/>
              <a:ext cx="5299200" cy="4694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56601B5-4735-4E3D-9A49-906BDD25D74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57000" y="866160"/>
                <a:ext cx="5317920" cy="4713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E362168-25E8-4D97-84D5-26AEDF9E4E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D5FE1E7-7470-4CAF-AA75-0891C1F889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DCD3EA2-4973-4E42-AB76-E2BABB0DAE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6C4C687-1000-4D88-960E-EA31F4653C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AE6A32C-C3FE-4A5A-A1B9-F415F69553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13BF3B3-131B-4B35-A8C1-8F003AEBC5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78D5509-EFF9-4A47-9FDF-BA2E3CE2E1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5AFF311-E3BD-4BC9-9328-4300C92F94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5F09854-B547-480B-A5DB-1D48F75509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6524651-E46E-44B2-A831-945922C5C5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BDBCD4C-3EA0-4BC2-85CE-8CE4A8C347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3841CFC-06C8-4BB6-AFE6-528DC9B6A0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89FC47C-5C6F-4DCC-AEC6-C9DC06DA1A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22CB2FB-B9F1-44F4-94B4-3B6F5B0D2A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788C5F-229C-472A-BA62-47FDA2CA45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8D42D13-2B6B-443F-872B-15D3F67870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481DDC6-DFC8-4962-B1C2-CBE0EC25AE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Regression?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Given  a set of observations</a:t>
                </a:r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Goal:</a:t>
                </a:r>
              </a:p>
              <a:p>
                <a:pPr lvl="1"/>
                <a:r>
                  <a:rPr lang="en-IN" dirty="0"/>
                  <a:t>Functional relation between the dependent variable(s) and the independent variables(s)</a:t>
                </a:r>
              </a:p>
              <a:p>
                <a:pPr lvl="1"/>
                <a:r>
                  <a:rPr lang="en-IN" dirty="0"/>
                  <a:t>Once we decide what is/are </a:t>
                </a:r>
              </a:p>
              <a:p>
                <a:pPr lvl="2"/>
                <a:r>
                  <a:rPr lang="en-IN" dirty="0"/>
                  <a:t>Dependent variables</a:t>
                </a:r>
              </a:p>
              <a:p>
                <a:pPr lvl="2"/>
                <a:r>
                  <a:rPr lang="en-IN" dirty="0"/>
                  <a:t>Independent variables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𝐷𝑒𝑝𝑒𝑛𝑑𝑒𝑛𝑡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𝑣𝑎𝑟𝑖𝑎𝑏𝑙𝑒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𝑖𝑛𝑑𝑒𝑝𝑒𝑛𝑑𝑒𝑛𝑡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𝑣𝑎𝑟𝑖𝑎𝑏𝑙𝑒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IN" dirty="0"/>
              </a:p>
              <a:p>
                <a:pPr lvl="1"/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3" b="-168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/>
            </p:nvGraphicFramePr>
            <p:xfrm>
              <a:off x="1676400" y="2324256"/>
              <a:ext cx="812800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 dirty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IN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/>
            </p:nvGraphicFramePr>
            <p:xfrm>
              <a:off x="1676400" y="2324256"/>
              <a:ext cx="812800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5600"/>
                    <a:gridCol w="1625600"/>
                    <a:gridCol w="1625600"/>
                    <a:gridCol w="1625600"/>
                    <a:gridCol w="1625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EE47887-AB75-4EB8-9520-49636979A76E}"/>
                  </a:ext>
                </a:extLst>
              </p14:cNvPr>
              <p14:cNvContentPartPr/>
              <p14:nvPr/>
            </p14:nvContentPartPr>
            <p14:xfrm>
              <a:off x="2851560" y="1123560"/>
              <a:ext cx="8428320" cy="5404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EE47887-AB75-4EB8-9520-49636979A76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42200" y="1114200"/>
                <a:ext cx="8447040" cy="5423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13.75"/>
  <p:tag name="ORIGINALWIDTH" val="1483.5"/>
  <p:tag name="LATEXADDIN" val="\documentclass{article}&#10;\usepackage{amsmath}&#10;\pagestyle{empty}&#10;\begin{document}&#10;&#10;$\sum\limits_{i}^{}\epsilon_i^2 = \sum\limits_{i}^{}(y_i - \beta_0 - \beta_1\, x_i)^2 $&#10;&#10;&#10;&#10;\end{document}"/>
  <p:tag name="IGUANATEXSIZE" val="20"/>
  <p:tag name="IGUANATEXCURSOR" val="13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4.75"/>
  <p:tag name="ORIGINALWIDTH" val="772.5"/>
  <p:tag name="LATEXADDIN" val="\documentclass{article}&#10;\usepackage{amsmath}&#10;\pagestyle{empty}&#10;\begin{document}&#10;&#10;&#10;$\hat y_i = \hat \beta_0 + \hat \beta_1  x_i$&#10;&#10;\end{document}"/>
  <p:tag name="IGUANATEXSIZE" val="20"/>
  <p:tag name="IGUANATEXCURSOR" val="12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04.75"/>
  <p:tag name="ORIGINALWIDTH" val="1031.25"/>
  <p:tag name="LATEXADDIN" val="\documentclass{article}&#10;\usepackage{amsmath}&#10;\pagestyle{empty}&#10;\begin{document}&#10;&#10;&#10;$R^2 =1- \frac{\sum (y_i-\hat y_{i} )^2 }{\sum (y_i - \bar y)^2}$&#10;&#10;\end{document}"/>
  <p:tag name="IGUANATEXSIZE" val="30"/>
  <p:tag name="IGUANATEXCURSOR" val="10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4.75"/>
  <p:tag name="ORIGINALWIDTH" val="772.5"/>
  <p:tag name="LATEXADDIN" val="\documentclass{article}&#10;\usepackage{amsmath}&#10;\pagestyle{empty}&#10;\begin{document}&#10;&#10;&#10;$\hat y_i = \hat \beta_0 + \hat \beta_1  x_i$&#10;&#10;\end{document}"/>
  <p:tag name="IGUANATEXSIZE" val="20"/>
  <p:tag name="IGUANATEXCURSOR" val="12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0"/>
  <p:tag name="ORIGINALWIDTH" val="1334.25"/>
  <p:tag name="LATEXADDIN" val="\documentclass{article}&#10;\usepackage{amsmath}&#10;\pagestyle{empty}&#10;\begin{document}&#10;&#10;&#10;$E[\hat\beta_0] =\beta_0, \quad E[\hat\beta_1] =\beta_1 $&#10;&#10;\end{document}"/>
  <p:tag name="IGUANATEXSIZE" val="20"/>
  <p:tag name="IGUANATEXCURSOR" val="12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98.75"/>
  <p:tag name="ORIGINALWIDTH" val="1827"/>
  <p:tag name="LATEXADDIN" val="\documentclass{article}&#10;\usepackage{amsmath}&#10;\pagestyle{empty}&#10;\begin{document}&#10;&#10;&#10;$\text{var}[\hat \beta_1]=\frac{\sigma^2}{S_{xx}}, \quad\text {var}[\hat \beta_0]=\sigma^2\frac{\sum x_i^2}{n\,S_{xx}}$&#10;&#10;&#10;\end{document}"/>
  <p:tag name="IGUANATEXSIZE" val="20"/>
  <p:tag name="IGUANATEXCURSOR" val="17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3"/>
  <p:tag name="ORIGINALWIDTH" val="1181.25"/>
  <p:tag name="LATEXADDIN" val="\documentclass{article}&#10;\usepackage{amsmath}&#10;\pagestyle{empty}&#10;\begin{document}&#10;&#10;&#10;$\hat\sigma^2 = \frac{\sum(y_i-\hat y_i)^2}{n-2}=\frac{\text{SSE}}{n-2}$&#10;&#10;\end{document}"/>
  <p:tag name="IGUANATEXSIZE" val="20"/>
  <p:tag name="IGUANATEXCURSOR" val="12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4.5"/>
  <p:tag name="ORIGINALWIDTH" val="871.5"/>
  <p:tag name="LATEXADDIN" val="\documentclass{article}&#10;\usepackage{amsmath}&#10;\pagestyle{empty}&#10;\begin{document}&#10;&#10;&#10;$\hat\beta_1 \sim \mathcal{N}(\beta_1,\frac{\sigma^2}{S_{xx}})$&#10;&#10;\end{document}"/>
  <p:tag name="IGUANATEXSIZE" val="20"/>
  <p:tag name="IGUANATEXCURSOR" val="9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24.25"/>
  <p:tag name="ORIGINALWIDTH" val="2806.5"/>
  <p:tag name="LATEXADDIN" val="\documentclass{article}&#10;\usepackage{amsmath}&#10;\pagestyle{empty}&#10;\begin{document}&#10;&#10;&#10;$\beta_0 \in [\hat\beta_0 - 2.18\,s_{\hat\beta_0},\hat\beta_0 + 2.18\,s_{\hat\beta_0}], \quad s_{\hat\beta_0}=s_e\sqrt{\frac{\sum x_i^2}{n\,S_{xx}}}$\\&#10;&#10;\end{document}"/>
  <p:tag name="IGUANATEXSIZE" val="20"/>
  <p:tag name="IGUANATEXCURSOR" val="15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24.25"/>
  <p:tag name="ORIGINALWIDTH" val="915.75"/>
  <p:tag name="LATEXADDIN" val="\documentclass{article}&#10;\usepackage{amsmath}&#10;\pagestyle{empty}&#10;\begin{document}&#10;&#10;&#10;$s_e = \sqrt{\frac{\sum (y_i - \hat y_i)^2}{(n-2)}}$&#10;&#10;\end{document}"/>
  <p:tag name="IGUANATEXSIZE" val="20"/>
  <p:tag name="IGUANATEXCURSOR" val="13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24.25"/>
  <p:tag name="ORIGINALWIDTH" val="2939.25"/>
  <p:tag name="LATEXADDIN" val="\documentclass{article}&#10;\usepackage{amsmath}&#10;\pagestyle{empty}&#10;\begin{document}&#10;&#10;&#10;$\beta_1 \in [\hat\beta_1 - 2.18\,s_{\hat\beta_1},\hat\beta_1 + 2.18\,s_{\hat\beta_1}], \quad s_{\hat\beta_1}=\sqrt{\frac{\sum (y_i - \hat y_i)^2}{(n-2)S_{xx}}}$&#10;&#10;\end{document}"/>
  <p:tag name="IGUANATEXSIZE" val="20"/>
  <p:tag name="IGUANATEXCURSOR" val="15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6.25"/>
  <p:tag name="ORIGINALWIDTH" val="2372.25"/>
  <p:tag name="LATEXADDIN" val="\documentclass{article}&#10;\usepackage{amsmath}&#10;\pagestyle{empty}&#10;\begin{document}&#10;&#10;$\hat\beta_1 = \frac{\sum\limits_{i=1}^{n}(x_i - \bar x)(y_i - \bar y)}{\sum\limits_{i=1}^{n}(x_i - \bar x)^2}=\frac{S_{xy}}{S_{xx}}$, $\quad$ $\hat \beta_0 = \bar y - \hat\beta_1 \bar x $&#10;&#10;&#10;\end{document}"/>
  <p:tag name="IGUANATEXSIZE" val="20"/>
  <p:tag name="IGUANATEXCURSOR" val="21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4.75"/>
  <p:tag name="ORIGINALWIDTH" val="1016.25"/>
  <p:tag name="LATEXADDIN" val="\documentclass{article}&#10;\usepackage{amsmath}&#10;\pagestyle{empty}&#10;\begin{document}&#10;&#10;&#10;$\hat y_i = \hat \beta_0 + \hat \beta_1 x_i+\epsilon_i$&#10;&#10;\end{document}"/>
  <p:tag name="IGUANATEXSIZE" val="20"/>
  <p:tag name="IGUANATEXCURSOR" val="13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4.75"/>
  <p:tag name="ORIGINALWIDTH" val="624.75"/>
  <p:tag name="LATEXADDIN" val="\documentclass{article}&#10;\usepackage{amsmath}&#10;\pagestyle{empty}&#10;\begin{document}&#10;&#10;&#10;$\hat y_i = \hat \beta_0+ \epsilon_i$&#10;&#10;\end{document}"/>
  <p:tag name="IGUANATEXSIZE" val="20"/>
  <p:tag name="IGUANATEXCURSOR" val="11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1.75"/>
  <p:tag name="ORIGINALWIDTH" val="1533.75"/>
  <p:tag name="LATEXADDIN" val="\documentclass{article}&#10;\usepackage{amsmath}&#10;\pagestyle{empty}&#10;\begin{document}&#10;&#10;&#10;$e_i = y_i - \hat y_i, \quad i=1,2,\ldots,n$&#10;&#10;\end{document}"/>
  <p:tag name="IGUANATEXSIZE" val="20"/>
  <p:tag name="IGUANATEXCURSOR" val="12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04.75"/>
  <p:tag name="ORIGINALWIDTH" val="2278.5"/>
  <p:tag name="LATEXADDIN" val="\documentclass{article}&#10;\usepackage{amsmath}&#10;\pagestyle{empty}&#10;\begin{document}&#10;&#10;&#10;$\text{Var}(e_i)= \sigma^2(1- p_{ii}),\,\,\,p_{ii}= \frac{1}{n}+ \frac{(x_i - \bar x)^2}{\sum(x_i - \bar x)^2}$&#10;&#10;&#10;\end{document}"/>
  <p:tag name="IGUANATEXSIZE" val="20"/>
  <p:tag name="IGUANATEXCURSOR" val="9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94.25"/>
  <p:tag name="ORIGINALWIDTH" val="2471.25"/>
  <p:tag name="LATEXADDIN" val="\documentclass{article}&#10;\usepackage{amsmath}&#10;\pagestyle{empty}&#10;\begin{document}&#10;&#10;&#10;$\text{Cov}(e_ie_j)= -\sigma^2(p_{ij}),\,\,\,p_{ij}= \frac{1}{n}+ \frac{(x_i - \bar x)(x_j -\bar x)}{\sum(x_i - \bar x)^2}$&#10;&#10;&#10;\end{document}"/>
  <p:tag name="IGUANATEXSIZE" val="20"/>
  <p:tag name="IGUANATEXCURSOR" val="13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7.5"/>
  <p:tag name="ORIGINALWIDTH" val="1649.25"/>
  <p:tag name="LATEXADDIN" val="\documentclass{article}&#10;\usepackage{amsmath}&#10;\pagestyle{empty}&#10;\begin{document}&#10;&#10;&#10;$z_i = \frac{e_i}{S_e\sqrt{1 -p_{ii}}}, \quad i=1,2,\ldots,n$&#10;&#10;\end{document}"/>
  <p:tag name="IGUANATEXSIZE" val="20"/>
  <p:tag name="IGUANATEXCURSOR" val="14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7.5"/>
  <p:tag name="ORIGINALWIDTH" val="645"/>
  <p:tag name="LATEXADDIN" val="\documentclass{article}&#10;\usepackage{amsmath}&#10;\pagestyle{empty}&#10;\begin{document}&#10;&#10;&#10;$z_i \sim \mathcal{N}(0, 1)$&#10;&#10;\end{document}"/>
  <p:tag name="IGUANATEXSIZE" val="20"/>
  <p:tag name="IGUANATEXCURSOR" val="10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2.5"/>
  <p:tag name="ORIGINALWIDTH" val="1036.5"/>
  <p:tag name="LATEXADDIN" val="\documentclass{article}&#10;\usepackage{amsmath}&#10;\pagestyle{empty}&#10;\begin{document}&#10;&#10;&#10;$y_i = \beta_0 + \beta_1\, x_i + \epsilon_i$&#10;&#10;\end{document}"/>
  <p:tag name="IGUANATEXSIZE" val="20"/>
  <p:tag name="IGUANATEXCURSOR" val="12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2.5"/>
  <p:tag name="ORIGINALWIDTH" val="1035"/>
  <p:tag name="LATEXADDIN" val="\documentclass{article}&#10;\usepackage{amsmath}&#10;\pagestyle{empty}&#10;\begin{document}&#10;&#10;$\epsilon_i = y_i - \beta_0 - \beta_1\, x_i $&#10;&#10;&#10;&#10;\end{document}"/>
  <p:tag name="IGUANATEXSIZE" val="20"/>
  <p:tag name="IGUANATEXCURSOR" val="11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3.5"/>
  <p:tag name="ORIGINALWIDTH" val="75.75"/>
  <p:tag name="LATEXADDIN" val="\documentclass{article}&#10;\usepackage{amsmath}&#10;\pagestyle{empty}&#10;\begin{document}&#10;&#10;$\epsilon_i$&#10;&#10;&#10;\end{document}"/>
  <p:tag name="IGUANATEXSIZE" val="20"/>
  <p:tag name="IGUANATEXCURSOR" val="8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4.75"/>
  <p:tag name="ORIGINALWIDTH" val="772.5"/>
  <p:tag name="LATEXADDIN" val="\documentclass{article}&#10;\usepackage{amsmath}&#10;\pagestyle{empty}&#10;\begin{document}&#10;&#10;&#10;$\hat y_i = \hat \beta_0 + \hat \beta_1 x_i$&#10;&#10;\end{document}"/>
  <p:tag name="IGUANATEXSIZE" val="20"/>
  <p:tag name="IGUANATEXCURSOR" val="12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13.75"/>
  <p:tag name="ORIGINALWIDTH" val="1483.5"/>
  <p:tag name="LATEXADDIN" val="\documentclass{article}&#10;\usepackage{amsmath}&#10;\pagestyle{empty}&#10;\begin{document}&#10;&#10;$\sum\limits_{i}^{}\epsilon_i^2 = \sum\limits_{i}^{}(y_i - \beta_0 - \beta_1\, x_i)^2 $&#10;&#10;&#10;&#10;\end{document}"/>
  <p:tag name="IGUANATEXSIZE" val="20"/>
  <p:tag name="IGUANATEXCURSOR" val="13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6.25"/>
  <p:tag name="ORIGINALWIDTH" val="2372.25"/>
  <p:tag name="LATEXADDIN" val="\documentclass{article}&#10;\usepackage{amsmath}&#10;\pagestyle{empty}&#10;\begin{document}&#10;&#10;$\hat\beta_1 = \frac{\sum\limits_{i=1}^{n}(x_i - \bar x)(y_i - \bar y)}{\sum\limits_{i=1}^{n}(x_i - \bar x)^2}=\frac{S_{xy}}{S_{xx}}$, $\quad$ $\hat \beta_0 = \bar y - \hat\beta_1 \bar x $&#10;&#10;&#10;\end{document}"/>
  <p:tag name="IGUANATEXSIZE" val="20"/>
  <p:tag name="IGUANATEXCURSOR" val="21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4.25"/>
  <p:tag name="ORIGINALWIDTH" val="1552.5"/>
  <p:tag name="LATEXADDIN" val="\documentclass{article}&#10;\usepackage{amsmath}&#10;\pagestyle{empty}&#10;\begin{document}&#10;&#10;&#10;$\epsilon_i\sim \mathcal{N}(0,\sigma^2),\,\, i =1,2,\ldots, n$&#10;&#10;\end{document}"/>
  <p:tag name="IGUANATEXSIZE" val="20"/>
  <p:tag name="IGUANATEXCURSOR" val="134"/>
</p:tagLst>
</file>

<file path=ppt/theme/theme1.xml><?xml version="1.0" encoding="utf-8"?>
<a:theme xmlns:a="http://schemas.openxmlformats.org/drawingml/2006/main" name="Office Them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Gill Sans MT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2068</Words>
  <Application>Microsoft Office PowerPoint</Application>
  <PresentationFormat>Widescreen</PresentationFormat>
  <Paragraphs>373</Paragraphs>
  <Slides>50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1" baseType="lpstr">
      <vt:lpstr>Arial</vt:lpstr>
      <vt:lpstr>Calibri</vt:lpstr>
      <vt:lpstr>Cambria Math</vt:lpstr>
      <vt:lpstr>Corbel</vt:lpstr>
      <vt:lpstr>Gill Sans</vt:lpstr>
      <vt:lpstr>Gill Sans MT</vt:lpstr>
      <vt:lpstr>Times New Roman</vt:lpstr>
      <vt:lpstr>Verdana</vt:lpstr>
      <vt:lpstr>Wingdings</vt:lpstr>
      <vt:lpstr>Wingdings 2</vt:lpstr>
      <vt:lpstr>Office Theme</vt:lpstr>
      <vt:lpstr>Linear Regression</vt:lpstr>
      <vt:lpstr>Contents</vt:lpstr>
      <vt:lpstr>Recap question-1</vt:lpstr>
      <vt:lpstr>Recap question-2</vt:lpstr>
      <vt:lpstr>Recap question-3</vt:lpstr>
      <vt:lpstr>Recap question-4</vt:lpstr>
      <vt:lpstr>Linear regression</vt:lpstr>
      <vt:lpstr>Plan for Linear regression</vt:lpstr>
      <vt:lpstr>What is Regression?</vt:lpstr>
      <vt:lpstr>Motivation</vt:lpstr>
      <vt:lpstr>Regression is a supervised learning technique</vt:lpstr>
      <vt:lpstr>Notations</vt:lpstr>
      <vt:lpstr>Classification of regression problems</vt:lpstr>
      <vt:lpstr>Linear and non-linear regression (geometric perspective)</vt:lpstr>
      <vt:lpstr>Focus: Simple Linear regression</vt:lpstr>
      <vt:lpstr>Assumptions</vt:lpstr>
      <vt:lpstr>Parameters of the model</vt:lpstr>
      <vt:lpstr>General procedure (regression)</vt:lpstr>
      <vt:lpstr>Example problem</vt:lpstr>
      <vt:lpstr>Ordinary Least Squares (OLS)</vt:lpstr>
      <vt:lpstr>MODEL ASSESSMENT</vt:lpstr>
      <vt:lpstr>Model assessment and improvement</vt:lpstr>
      <vt:lpstr>Model diagnostics</vt:lpstr>
      <vt:lpstr>Coefficient of determination (R-squared)</vt:lpstr>
      <vt:lpstr>Significance test on model parameters</vt:lpstr>
      <vt:lpstr>Confidence Intervals on regression coefficients</vt:lpstr>
      <vt:lpstr>Hypothesis test on the significance of the parameters</vt:lpstr>
      <vt:lpstr>OLS: Anscombe’s data</vt:lpstr>
      <vt:lpstr>OLS:  Model Diagnostics </vt:lpstr>
      <vt:lpstr>OLS: Residual plots</vt:lpstr>
      <vt:lpstr>OLS: Residual plots</vt:lpstr>
      <vt:lpstr>OLS: Residual Plots</vt:lpstr>
      <vt:lpstr>Validity of model and correlation between errors and x_is</vt:lpstr>
      <vt:lpstr> Normal Q-Q Plot</vt:lpstr>
      <vt:lpstr>Normality of the errors</vt:lpstr>
      <vt:lpstr>Constant variance of errors</vt:lpstr>
      <vt:lpstr>OLS: Residual Plots</vt:lpstr>
      <vt:lpstr>Influence of outliers</vt:lpstr>
      <vt:lpstr>Outliers</vt:lpstr>
      <vt:lpstr>Outliers</vt:lpstr>
      <vt:lpstr>Steps in building a regression model</vt:lpstr>
      <vt:lpstr>Collect data</vt:lpstr>
      <vt:lpstr>Pre-process the data</vt:lpstr>
      <vt:lpstr>Pre-process the data (cont…)</vt:lpstr>
      <vt:lpstr>Dividing the date into training and test datasets</vt:lpstr>
      <vt:lpstr>Perform descriptive analysis and data exploration</vt:lpstr>
      <vt:lpstr>Build model</vt:lpstr>
      <vt:lpstr>Perform Model diagnostics</vt:lpstr>
      <vt:lpstr>Validate the Model and Measure Model Accuracy</vt:lpstr>
      <vt:lpstr>Decide on model deployment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 and Logistic regression</dc:title>
  <dc:creator>Hemanth Kumar  Tanneru</dc:creator>
  <cp:lastModifiedBy>Hemanth Kumar Tanneru</cp:lastModifiedBy>
  <cp:revision>116</cp:revision>
  <dcterms:created xsi:type="dcterms:W3CDTF">2021-09-25T04:28:00Z</dcterms:created>
  <dcterms:modified xsi:type="dcterms:W3CDTF">2023-08-13T16:53:36Z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CDEDFD4FFDB6424A8CC34D5AF1614680</vt:lpwstr>
  </property>
  <property fmtid="{D5CDD505-2E9C-101B-9397-08002B2CF9AE}" pid="3" name="KSOProductBuildVer">
    <vt:lpwstr>1033-11.2.0.11156</vt:lpwstr>
  </property>
</Properties>
</file>