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ink/ink1.xml" ContentType="application/inkml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ink/ink2.xml" ContentType="application/inkml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ink/ink3.xml" ContentType="application/inkml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ink/ink4.xml" ContentType="application/inkml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ink/ink5.xml" ContentType="application/inkml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ink/ink14.xml" ContentType="application/inkml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ink/ink15.xml" ContentType="application/inkml+xml"/>
  <Override PartName="/ppt/ink/ink16.xml" ContentType="application/inkml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283" r:id="rId2"/>
    <p:sldId id="278" r:id="rId3"/>
    <p:sldId id="281" r:id="rId4"/>
    <p:sldId id="280" r:id="rId5"/>
    <p:sldId id="257" r:id="rId6"/>
    <p:sldId id="258" r:id="rId7"/>
    <p:sldId id="274" r:id="rId8"/>
    <p:sldId id="263" r:id="rId9"/>
    <p:sldId id="286" r:id="rId10"/>
    <p:sldId id="287" r:id="rId11"/>
    <p:sldId id="289" r:id="rId12"/>
    <p:sldId id="290" r:id="rId13"/>
    <p:sldId id="291" r:id="rId14"/>
    <p:sldId id="292" r:id="rId15"/>
    <p:sldId id="293" r:id="rId16"/>
    <p:sldId id="296" r:id="rId17"/>
    <p:sldId id="284" r:id="rId18"/>
    <p:sldId id="285" r:id="rId19"/>
    <p:sldId id="294" r:id="rId20"/>
    <p:sldId id="295" r:id="rId21"/>
    <p:sldId id="300" r:id="rId22"/>
    <p:sldId id="301" r:id="rId23"/>
    <p:sldId id="679" r:id="rId24"/>
    <p:sldId id="702" r:id="rId25"/>
    <p:sldId id="298" r:id="rId26"/>
    <p:sldId id="304" r:id="rId27"/>
    <p:sldId id="266" r:id="rId28"/>
    <p:sldId id="267" r:id="rId29"/>
    <p:sldId id="276" r:id="rId30"/>
    <p:sldId id="268" r:id="rId31"/>
    <p:sldId id="269" r:id="rId32"/>
    <p:sldId id="275" r:id="rId33"/>
    <p:sldId id="272" r:id="rId34"/>
    <p:sldId id="270" r:id="rId35"/>
    <p:sldId id="271" r:id="rId36"/>
    <p:sldId id="273" r:id="rId37"/>
    <p:sldId id="259" r:id="rId38"/>
    <p:sldId id="261" r:id="rId39"/>
    <p:sldId id="262" r:id="rId40"/>
    <p:sldId id="277" r:id="rId4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E3EE"/>
    <a:srgbClr val="C3E6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97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manth.che@iipe.ac.in" userId="e60da0a2-8f9f-43be-83b4-26a7a02c04c9" providerId="ADAL" clId="{B2726C5A-7081-4742-A865-FBD33C77A90D}"/>
    <pc:docChg chg="custSel modSld">
      <pc:chgData name="hemanth.che@iipe.ac.in" userId="e60da0a2-8f9f-43be-83b4-26a7a02c04c9" providerId="ADAL" clId="{B2726C5A-7081-4742-A865-FBD33C77A90D}" dt="2023-04-15T15:46:59.656" v="27"/>
      <pc:docMkLst>
        <pc:docMk/>
      </pc:docMkLst>
      <pc:sldChg chg="addSp delSp modSp mod">
        <pc:chgData name="hemanth.che@iipe.ac.in" userId="e60da0a2-8f9f-43be-83b4-26a7a02c04c9" providerId="ADAL" clId="{B2726C5A-7081-4742-A865-FBD33C77A90D}" dt="2023-04-15T15:46:59.656" v="27"/>
        <pc:sldMkLst>
          <pc:docMk/>
          <pc:sldMk cId="0" sldId="257"/>
        </pc:sldMkLst>
        <pc:inkChg chg="del mod">
          <ac:chgData name="hemanth.che@iipe.ac.in" userId="e60da0a2-8f9f-43be-83b4-26a7a02c04c9" providerId="ADAL" clId="{B2726C5A-7081-4742-A865-FBD33C77A90D}" dt="2023-04-15T14:27:51.214" v="8" actId="478"/>
          <ac:inkMkLst>
            <pc:docMk/>
            <pc:sldMk cId="0" sldId="257"/>
            <ac:inkMk id="2" creationId="{97E35DA8-0DC0-4C2D-96C1-B918F23029BC}"/>
          </ac:inkMkLst>
        </pc:inkChg>
        <pc:inkChg chg="add">
          <ac:chgData name="hemanth.che@iipe.ac.in" userId="e60da0a2-8f9f-43be-83b4-26a7a02c04c9" providerId="ADAL" clId="{B2726C5A-7081-4742-A865-FBD33C77A90D}" dt="2023-04-15T15:46:59.656" v="27"/>
          <ac:inkMkLst>
            <pc:docMk/>
            <pc:sldMk cId="0" sldId="257"/>
            <ac:inkMk id="4" creationId="{E5FF7EC0-E7C9-4C25-AE82-1D72534348F0}"/>
          </ac:inkMkLst>
        </pc:inkChg>
      </pc:sldChg>
      <pc:sldChg chg="addSp delSp mod">
        <pc:chgData name="hemanth.che@iipe.ac.in" userId="e60da0a2-8f9f-43be-83b4-26a7a02c04c9" providerId="ADAL" clId="{B2726C5A-7081-4742-A865-FBD33C77A90D}" dt="2023-04-15T15:46:59.656" v="27"/>
        <pc:sldMkLst>
          <pc:docMk/>
          <pc:sldMk cId="0" sldId="258"/>
        </pc:sldMkLst>
        <pc:inkChg chg="add">
          <ac:chgData name="hemanth.che@iipe.ac.in" userId="e60da0a2-8f9f-43be-83b4-26a7a02c04c9" providerId="ADAL" clId="{B2726C5A-7081-4742-A865-FBD33C77A90D}" dt="2023-04-15T15:46:59.656" v="27"/>
          <ac:inkMkLst>
            <pc:docMk/>
            <pc:sldMk cId="0" sldId="258"/>
            <ac:inkMk id="2" creationId="{D86185BA-ED16-4046-B741-4BC541AA3BA5}"/>
          </ac:inkMkLst>
        </pc:inkChg>
        <pc:inkChg chg="del">
          <ac:chgData name="hemanth.che@iipe.ac.in" userId="e60da0a2-8f9f-43be-83b4-26a7a02c04c9" providerId="ADAL" clId="{B2726C5A-7081-4742-A865-FBD33C77A90D}" dt="2023-04-15T14:27:57.103" v="9" actId="478"/>
          <ac:inkMkLst>
            <pc:docMk/>
            <pc:sldMk cId="0" sldId="258"/>
            <ac:inkMk id="118" creationId="{04D53ED4-CA6C-405F-99CE-0535570C3CD9}"/>
          </ac:inkMkLst>
        </pc:inkChg>
      </pc:sldChg>
      <pc:sldChg chg="addSp delSp mod">
        <pc:chgData name="hemanth.che@iipe.ac.in" userId="e60da0a2-8f9f-43be-83b4-26a7a02c04c9" providerId="ADAL" clId="{B2726C5A-7081-4742-A865-FBD33C77A90D}" dt="2023-04-15T15:46:59.656" v="27"/>
        <pc:sldMkLst>
          <pc:docMk/>
          <pc:sldMk cId="0" sldId="263"/>
        </pc:sldMkLst>
        <pc:inkChg chg="add">
          <ac:chgData name="hemanth.che@iipe.ac.in" userId="e60da0a2-8f9f-43be-83b4-26a7a02c04c9" providerId="ADAL" clId="{B2726C5A-7081-4742-A865-FBD33C77A90D}" dt="2023-04-15T15:46:59.656" v="27"/>
          <ac:inkMkLst>
            <pc:docMk/>
            <pc:sldMk cId="0" sldId="263"/>
            <ac:inkMk id="2" creationId="{2BDB9941-9F48-4059-9761-48010A777392}"/>
          </ac:inkMkLst>
        </pc:inkChg>
        <pc:inkChg chg="del">
          <ac:chgData name="hemanth.che@iipe.ac.in" userId="e60da0a2-8f9f-43be-83b4-26a7a02c04c9" providerId="ADAL" clId="{B2726C5A-7081-4742-A865-FBD33C77A90D}" dt="2023-04-15T14:28:08.146" v="12" actId="478"/>
          <ac:inkMkLst>
            <pc:docMk/>
            <pc:sldMk cId="0" sldId="263"/>
            <ac:inkMk id="73" creationId="{797FA049-3092-45D5-8FBC-9ADDF4723587}"/>
          </ac:inkMkLst>
        </pc:inkChg>
      </pc:sldChg>
      <pc:sldChg chg="addSp delSp mod">
        <pc:chgData name="hemanth.che@iipe.ac.in" userId="e60da0a2-8f9f-43be-83b4-26a7a02c04c9" providerId="ADAL" clId="{B2726C5A-7081-4742-A865-FBD33C77A90D}" dt="2023-04-15T15:46:59.656" v="27"/>
        <pc:sldMkLst>
          <pc:docMk/>
          <pc:sldMk cId="0" sldId="266"/>
        </pc:sldMkLst>
        <pc:inkChg chg="add">
          <ac:chgData name="hemanth.che@iipe.ac.in" userId="e60da0a2-8f9f-43be-83b4-26a7a02c04c9" providerId="ADAL" clId="{B2726C5A-7081-4742-A865-FBD33C77A90D}" dt="2023-04-15T15:46:59.656" v="27"/>
          <ac:inkMkLst>
            <pc:docMk/>
            <pc:sldMk cId="0" sldId="266"/>
            <ac:inkMk id="8" creationId="{0E864840-27BA-48FB-80D9-9AD8FD74FA18}"/>
          </ac:inkMkLst>
        </pc:inkChg>
        <pc:inkChg chg="del">
          <ac:chgData name="hemanth.che@iipe.ac.in" userId="e60da0a2-8f9f-43be-83b4-26a7a02c04c9" providerId="ADAL" clId="{B2726C5A-7081-4742-A865-FBD33C77A90D}" dt="2023-04-15T14:27:32.888" v="3" actId="478"/>
          <ac:inkMkLst>
            <pc:docMk/>
            <pc:sldMk cId="0" sldId="266"/>
            <ac:inkMk id="93" creationId="{FC41DC43-1ECC-4C37-868D-EB16CDDBCD89}"/>
          </ac:inkMkLst>
        </pc:inkChg>
      </pc:sldChg>
      <pc:sldChg chg="addSp delSp mod">
        <pc:chgData name="hemanth.che@iipe.ac.in" userId="e60da0a2-8f9f-43be-83b4-26a7a02c04c9" providerId="ADAL" clId="{B2726C5A-7081-4742-A865-FBD33C77A90D}" dt="2023-04-15T15:46:59.656" v="27"/>
        <pc:sldMkLst>
          <pc:docMk/>
          <pc:sldMk cId="0" sldId="267"/>
        </pc:sldMkLst>
        <pc:inkChg chg="add">
          <ac:chgData name="hemanth.che@iipe.ac.in" userId="e60da0a2-8f9f-43be-83b4-26a7a02c04c9" providerId="ADAL" clId="{B2726C5A-7081-4742-A865-FBD33C77A90D}" dt="2023-04-15T15:46:59.656" v="27"/>
          <ac:inkMkLst>
            <pc:docMk/>
            <pc:sldMk cId="0" sldId="267"/>
            <ac:inkMk id="2" creationId="{58669B24-6EEA-44F9-B232-BF4C23D66995}"/>
          </ac:inkMkLst>
        </pc:inkChg>
        <pc:inkChg chg="del">
          <ac:chgData name="hemanth.che@iipe.ac.in" userId="e60da0a2-8f9f-43be-83b4-26a7a02c04c9" providerId="ADAL" clId="{B2726C5A-7081-4742-A865-FBD33C77A90D}" dt="2023-04-15T14:29:35.403" v="24" actId="478"/>
          <ac:inkMkLst>
            <pc:docMk/>
            <pc:sldMk cId="0" sldId="267"/>
            <ac:inkMk id="39" creationId="{E9C23718-43C2-4D66-B1FF-9227BD8A5185}"/>
          </ac:inkMkLst>
        </pc:inkChg>
      </pc:sldChg>
      <pc:sldChg chg="addSp delSp modSp mod">
        <pc:chgData name="hemanth.che@iipe.ac.in" userId="e60da0a2-8f9f-43be-83b4-26a7a02c04c9" providerId="ADAL" clId="{B2726C5A-7081-4742-A865-FBD33C77A90D}" dt="2023-04-15T15:46:59.656" v="27"/>
        <pc:sldMkLst>
          <pc:docMk/>
          <pc:sldMk cId="0" sldId="268"/>
        </pc:sldMkLst>
        <pc:inkChg chg="add">
          <ac:chgData name="hemanth.che@iipe.ac.in" userId="e60da0a2-8f9f-43be-83b4-26a7a02c04c9" providerId="ADAL" clId="{B2726C5A-7081-4742-A865-FBD33C77A90D}" dt="2023-04-15T15:46:59.656" v="27"/>
          <ac:inkMkLst>
            <pc:docMk/>
            <pc:sldMk cId="0" sldId="268"/>
            <ac:inkMk id="4" creationId="{194D781C-94A1-4A85-B0EB-FEA6ECBD5598}"/>
          </ac:inkMkLst>
        </pc:inkChg>
        <pc:inkChg chg="del mod">
          <ac:chgData name="hemanth.che@iipe.ac.in" userId="e60da0a2-8f9f-43be-83b4-26a7a02c04c9" providerId="ADAL" clId="{B2726C5A-7081-4742-A865-FBD33C77A90D}" dt="2023-04-15T14:27:23.826" v="1" actId="478"/>
          <ac:inkMkLst>
            <pc:docMk/>
            <pc:sldMk cId="0" sldId="268"/>
            <ac:inkMk id="11" creationId="{60D95828-3883-44D3-9AFA-F8D5EFF32D91}"/>
          </ac:inkMkLst>
        </pc:inkChg>
      </pc:sldChg>
      <pc:sldChg chg="addSp delSp mod">
        <pc:chgData name="hemanth.che@iipe.ac.in" userId="e60da0a2-8f9f-43be-83b4-26a7a02c04c9" providerId="ADAL" clId="{B2726C5A-7081-4742-A865-FBD33C77A90D}" dt="2023-04-15T15:46:59.656" v="27"/>
        <pc:sldMkLst>
          <pc:docMk/>
          <pc:sldMk cId="0" sldId="269"/>
        </pc:sldMkLst>
        <pc:inkChg chg="add">
          <ac:chgData name="hemanth.che@iipe.ac.in" userId="e60da0a2-8f9f-43be-83b4-26a7a02c04c9" providerId="ADAL" clId="{B2726C5A-7081-4742-A865-FBD33C77A90D}" dt="2023-04-15T15:46:59.656" v="27"/>
          <ac:inkMkLst>
            <pc:docMk/>
            <pc:sldMk cId="0" sldId="269"/>
            <ac:inkMk id="4" creationId="{FDB06057-69B2-4BD9-92C7-8067A734185C}"/>
          </ac:inkMkLst>
        </pc:inkChg>
        <pc:inkChg chg="del">
          <ac:chgData name="hemanth.che@iipe.ac.in" userId="e60da0a2-8f9f-43be-83b4-26a7a02c04c9" providerId="ADAL" clId="{B2726C5A-7081-4742-A865-FBD33C77A90D}" dt="2023-04-15T14:29:40.586" v="25" actId="478"/>
          <ac:inkMkLst>
            <pc:docMk/>
            <pc:sldMk cId="0" sldId="269"/>
            <ac:inkMk id="6" creationId="{06D0116B-6DB5-42F8-A91D-E32DA364FE6C}"/>
          </ac:inkMkLst>
        </pc:inkChg>
      </pc:sldChg>
      <pc:sldChg chg="addSp delSp modSp mod">
        <pc:chgData name="hemanth.che@iipe.ac.in" userId="e60da0a2-8f9f-43be-83b4-26a7a02c04c9" providerId="ADAL" clId="{B2726C5A-7081-4742-A865-FBD33C77A90D}" dt="2023-04-15T15:46:59.656" v="27"/>
        <pc:sldMkLst>
          <pc:docMk/>
          <pc:sldMk cId="0" sldId="274"/>
        </pc:sldMkLst>
        <pc:inkChg chg="add">
          <ac:chgData name="hemanth.che@iipe.ac.in" userId="e60da0a2-8f9f-43be-83b4-26a7a02c04c9" providerId="ADAL" clId="{B2726C5A-7081-4742-A865-FBD33C77A90D}" dt="2023-04-15T15:46:59.656" v="27"/>
          <ac:inkMkLst>
            <pc:docMk/>
            <pc:sldMk cId="0" sldId="274"/>
            <ac:inkMk id="2" creationId="{2D2751A6-CDC8-4142-A9AD-F46AC51978E1}"/>
          </ac:inkMkLst>
        </pc:inkChg>
        <pc:inkChg chg="del mod">
          <ac:chgData name="hemanth.che@iipe.ac.in" userId="e60da0a2-8f9f-43be-83b4-26a7a02c04c9" providerId="ADAL" clId="{B2726C5A-7081-4742-A865-FBD33C77A90D}" dt="2023-04-15T14:28:01.889" v="11" actId="478"/>
          <ac:inkMkLst>
            <pc:docMk/>
            <pc:sldMk cId="0" sldId="274"/>
            <ac:inkMk id="72" creationId="{D9F1222C-4149-4484-A07E-C10FE7121D80}"/>
          </ac:inkMkLst>
        </pc:inkChg>
      </pc:sldChg>
      <pc:sldChg chg="addSp delSp mod">
        <pc:chgData name="hemanth.che@iipe.ac.in" userId="e60da0a2-8f9f-43be-83b4-26a7a02c04c9" providerId="ADAL" clId="{B2726C5A-7081-4742-A865-FBD33C77A90D}" dt="2023-04-15T15:46:59.656" v="27"/>
        <pc:sldMkLst>
          <pc:docMk/>
          <pc:sldMk cId="0" sldId="275"/>
        </pc:sldMkLst>
        <pc:inkChg chg="del">
          <ac:chgData name="hemanth.che@iipe.ac.in" userId="e60da0a2-8f9f-43be-83b4-26a7a02c04c9" providerId="ADAL" clId="{B2726C5A-7081-4742-A865-FBD33C77A90D}" dt="2023-04-15T14:29:44.866" v="26" actId="478"/>
          <ac:inkMkLst>
            <pc:docMk/>
            <pc:sldMk cId="0" sldId="275"/>
            <ac:inkMk id="5" creationId="{64F9FB4F-F266-4845-A7E4-363CDD6588B2}"/>
          </ac:inkMkLst>
        </pc:inkChg>
        <pc:inkChg chg="add">
          <ac:chgData name="hemanth.che@iipe.ac.in" userId="e60da0a2-8f9f-43be-83b4-26a7a02c04c9" providerId="ADAL" clId="{B2726C5A-7081-4742-A865-FBD33C77A90D}" dt="2023-04-15T15:46:59.656" v="27"/>
          <ac:inkMkLst>
            <pc:docMk/>
            <pc:sldMk cId="0" sldId="275"/>
            <ac:inkMk id="6" creationId="{91B1684A-D122-45A2-94E6-32E394FF6435}"/>
          </ac:inkMkLst>
        </pc:inkChg>
      </pc:sldChg>
      <pc:sldChg chg="addSp delSp mod">
        <pc:chgData name="hemanth.che@iipe.ac.in" userId="e60da0a2-8f9f-43be-83b4-26a7a02c04c9" providerId="ADAL" clId="{B2726C5A-7081-4742-A865-FBD33C77A90D}" dt="2023-04-15T15:46:59.656" v="27"/>
        <pc:sldMkLst>
          <pc:docMk/>
          <pc:sldMk cId="0" sldId="276"/>
        </pc:sldMkLst>
        <pc:inkChg chg="add">
          <ac:chgData name="hemanth.che@iipe.ac.in" userId="e60da0a2-8f9f-43be-83b4-26a7a02c04c9" providerId="ADAL" clId="{B2726C5A-7081-4742-A865-FBD33C77A90D}" dt="2023-04-15T15:46:59.656" v="27"/>
          <ac:inkMkLst>
            <pc:docMk/>
            <pc:sldMk cId="0" sldId="276"/>
            <ac:inkMk id="2" creationId="{ACC17923-8AFE-4C4E-845D-B6E0E31ED7C5}"/>
          </ac:inkMkLst>
        </pc:inkChg>
        <pc:inkChg chg="del">
          <ac:chgData name="hemanth.che@iipe.ac.in" userId="e60da0a2-8f9f-43be-83b4-26a7a02c04c9" providerId="ADAL" clId="{B2726C5A-7081-4742-A865-FBD33C77A90D}" dt="2023-04-15T14:27:28.197" v="2" actId="478"/>
          <ac:inkMkLst>
            <pc:docMk/>
            <pc:sldMk cId="0" sldId="276"/>
            <ac:inkMk id="17" creationId="{33BD5690-F714-4C87-9E22-07618D4D38CA}"/>
          </ac:inkMkLst>
        </pc:inkChg>
      </pc:sldChg>
      <pc:sldChg chg="delSp mod">
        <pc:chgData name="hemanth.che@iipe.ac.in" userId="e60da0a2-8f9f-43be-83b4-26a7a02c04c9" providerId="ADAL" clId="{B2726C5A-7081-4742-A865-FBD33C77A90D}" dt="2023-04-15T14:27:38.293" v="4" actId="478"/>
        <pc:sldMkLst>
          <pc:docMk/>
          <pc:sldMk cId="0" sldId="278"/>
        </pc:sldMkLst>
        <pc:inkChg chg="del">
          <ac:chgData name="hemanth.che@iipe.ac.in" userId="e60da0a2-8f9f-43be-83b4-26a7a02c04c9" providerId="ADAL" clId="{B2726C5A-7081-4742-A865-FBD33C77A90D}" dt="2023-04-15T14:27:38.293" v="4" actId="478"/>
          <ac:inkMkLst>
            <pc:docMk/>
            <pc:sldMk cId="0" sldId="278"/>
            <ac:inkMk id="3" creationId="{90A1C3E8-E47A-4E2C-998C-E953B51F40F5}"/>
          </ac:inkMkLst>
        </pc:inkChg>
      </pc:sldChg>
      <pc:sldChg chg="delSp mod">
        <pc:chgData name="hemanth.che@iipe.ac.in" userId="e60da0a2-8f9f-43be-83b4-26a7a02c04c9" providerId="ADAL" clId="{B2726C5A-7081-4742-A865-FBD33C77A90D}" dt="2023-04-15T14:27:46.869" v="6" actId="478"/>
        <pc:sldMkLst>
          <pc:docMk/>
          <pc:sldMk cId="0" sldId="280"/>
        </pc:sldMkLst>
        <pc:inkChg chg="del">
          <ac:chgData name="hemanth.che@iipe.ac.in" userId="e60da0a2-8f9f-43be-83b4-26a7a02c04c9" providerId="ADAL" clId="{B2726C5A-7081-4742-A865-FBD33C77A90D}" dt="2023-04-15T14:27:46.869" v="6" actId="478"/>
          <ac:inkMkLst>
            <pc:docMk/>
            <pc:sldMk cId="0" sldId="280"/>
            <ac:inkMk id="2" creationId="{7BEDC7C6-1455-4550-B706-A4FA691A5C4C}"/>
          </ac:inkMkLst>
        </pc:inkChg>
      </pc:sldChg>
      <pc:sldChg chg="delSp mod">
        <pc:chgData name="hemanth.che@iipe.ac.in" userId="e60da0a2-8f9f-43be-83b4-26a7a02c04c9" providerId="ADAL" clId="{B2726C5A-7081-4742-A865-FBD33C77A90D}" dt="2023-04-15T14:27:42.453" v="5" actId="478"/>
        <pc:sldMkLst>
          <pc:docMk/>
          <pc:sldMk cId="0" sldId="281"/>
        </pc:sldMkLst>
        <pc:inkChg chg="del">
          <ac:chgData name="hemanth.che@iipe.ac.in" userId="e60da0a2-8f9f-43be-83b4-26a7a02c04c9" providerId="ADAL" clId="{B2726C5A-7081-4742-A865-FBD33C77A90D}" dt="2023-04-15T14:27:42.453" v="5" actId="478"/>
          <ac:inkMkLst>
            <pc:docMk/>
            <pc:sldMk cId="0" sldId="281"/>
            <ac:inkMk id="3" creationId="{03179DA7-ECFF-4BD9-8FC8-439A850B3E38}"/>
          </ac:inkMkLst>
        </pc:inkChg>
      </pc:sldChg>
      <pc:sldChg chg="addSp">
        <pc:chgData name="hemanth.che@iipe.ac.in" userId="e60da0a2-8f9f-43be-83b4-26a7a02c04c9" providerId="ADAL" clId="{B2726C5A-7081-4742-A865-FBD33C77A90D}" dt="2023-04-15T15:46:59.656" v="27"/>
        <pc:sldMkLst>
          <pc:docMk/>
          <pc:sldMk cId="0" sldId="284"/>
        </pc:sldMkLst>
        <pc:inkChg chg="add">
          <ac:chgData name="hemanth.che@iipe.ac.in" userId="e60da0a2-8f9f-43be-83b4-26a7a02c04c9" providerId="ADAL" clId="{B2726C5A-7081-4742-A865-FBD33C77A90D}" dt="2023-04-15T15:46:59.656" v="27"/>
          <ac:inkMkLst>
            <pc:docMk/>
            <pc:sldMk cId="0" sldId="284"/>
            <ac:inkMk id="3" creationId="{E74A08DD-69A1-4342-A704-28EAA4C9D00B}"/>
          </ac:inkMkLst>
        </pc:inkChg>
      </pc:sldChg>
      <pc:sldChg chg="addSp delSp mod">
        <pc:chgData name="hemanth.che@iipe.ac.in" userId="e60da0a2-8f9f-43be-83b4-26a7a02c04c9" providerId="ADAL" clId="{B2726C5A-7081-4742-A865-FBD33C77A90D}" dt="2023-04-15T15:46:59.656" v="27"/>
        <pc:sldMkLst>
          <pc:docMk/>
          <pc:sldMk cId="0" sldId="285"/>
        </pc:sldMkLst>
        <pc:inkChg chg="add">
          <ac:chgData name="hemanth.che@iipe.ac.in" userId="e60da0a2-8f9f-43be-83b4-26a7a02c04c9" providerId="ADAL" clId="{B2726C5A-7081-4742-A865-FBD33C77A90D}" dt="2023-04-15T15:46:59.656" v="27"/>
          <ac:inkMkLst>
            <pc:docMk/>
            <pc:sldMk cId="0" sldId="285"/>
            <ac:inkMk id="3" creationId="{2923E6B8-5870-4EED-82B9-2B7E70934BF8}"/>
          </ac:inkMkLst>
        </pc:inkChg>
        <pc:inkChg chg="del">
          <ac:chgData name="hemanth.che@iipe.ac.in" userId="e60da0a2-8f9f-43be-83b4-26a7a02c04c9" providerId="ADAL" clId="{B2726C5A-7081-4742-A865-FBD33C77A90D}" dt="2023-04-15T14:28:57.345" v="16" actId="478"/>
          <ac:inkMkLst>
            <pc:docMk/>
            <pc:sldMk cId="0" sldId="285"/>
            <ac:inkMk id="54" creationId="{A666EE34-0250-44C3-94D0-24E26469A6D5}"/>
          </ac:inkMkLst>
        </pc:inkChg>
      </pc:sldChg>
      <pc:sldChg chg="addSp delSp mod">
        <pc:chgData name="hemanth.che@iipe.ac.in" userId="e60da0a2-8f9f-43be-83b4-26a7a02c04c9" providerId="ADAL" clId="{B2726C5A-7081-4742-A865-FBD33C77A90D}" dt="2023-04-15T15:46:59.656" v="27"/>
        <pc:sldMkLst>
          <pc:docMk/>
          <pc:sldMk cId="0" sldId="286"/>
        </pc:sldMkLst>
        <pc:inkChg chg="add">
          <ac:chgData name="hemanth.che@iipe.ac.in" userId="e60da0a2-8f9f-43be-83b4-26a7a02c04c9" providerId="ADAL" clId="{B2726C5A-7081-4742-A865-FBD33C77A90D}" dt="2023-04-15T15:46:59.656" v="27"/>
          <ac:inkMkLst>
            <pc:docMk/>
            <pc:sldMk cId="0" sldId="286"/>
            <ac:inkMk id="3" creationId="{1E4B2EFC-78F8-4B3A-9291-6119D0BF1D87}"/>
          </ac:inkMkLst>
        </pc:inkChg>
        <pc:inkChg chg="del">
          <ac:chgData name="hemanth.che@iipe.ac.in" userId="e60da0a2-8f9f-43be-83b4-26a7a02c04c9" providerId="ADAL" clId="{B2726C5A-7081-4742-A865-FBD33C77A90D}" dt="2023-04-15T14:28:35.857" v="13" actId="478"/>
          <ac:inkMkLst>
            <pc:docMk/>
            <pc:sldMk cId="0" sldId="286"/>
            <ac:inkMk id="20" creationId="{8F9913FC-4ABE-4017-A71C-B860BBE74590}"/>
          </ac:inkMkLst>
        </pc:inkChg>
      </pc:sldChg>
      <pc:sldChg chg="addSp delSp mod">
        <pc:chgData name="hemanth.che@iipe.ac.in" userId="e60da0a2-8f9f-43be-83b4-26a7a02c04c9" providerId="ADAL" clId="{B2726C5A-7081-4742-A865-FBD33C77A90D}" dt="2023-04-15T15:46:59.656" v="27"/>
        <pc:sldMkLst>
          <pc:docMk/>
          <pc:sldMk cId="0" sldId="287"/>
        </pc:sldMkLst>
        <pc:inkChg chg="add">
          <ac:chgData name="hemanth.che@iipe.ac.in" userId="e60da0a2-8f9f-43be-83b4-26a7a02c04c9" providerId="ADAL" clId="{B2726C5A-7081-4742-A865-FBD33C77A90D}" dt="2023-04-15T15:46:59.656" v="27"/>
          <ac:inkMkLst>
            <pc:docMk/>
            <pc:sldMk cId="0" sldId="287"/>
            <ac:inkMk id="3" creationId="{DB210051-08FC-436A-A5EC-F9DC6484DF9A}"/>
          </ac:inkMkLst>
        </pc:inkChg>
        <pc:inkChg chg="del">
          <ac:chgData name="hemanth.che@iipe.ac.in" userId="e60da0a2-8f9f-43be-83b4-26a7a02c04c9" providerId="ADAL" clId="{B2726C5A-7081-4742-A865-FBD33C77A90D}" dt="2023-04-15T14:28:42.733" v="14" actId="478"/>
          <ac:inkMkLst>
            <pc:docMk/>
            <pc:sldMk cId="0" sldId="287"/>
            <ac:inkMk id="85" creationId="{9D25A31C-714B-41A3-BFF9-5440453C24F7}"/>
          </ac:inkMkLst>
        </pc:inkChg>
      </pc:sldChg>
      <pc:sldChg chg="addSp delSp mod">
        <pc:chgData name="hemanth.che@iipe.ac.in" userId="e60da0a2-8f9f-43be-83b4-26a7a02c04c9" providerId="ADAL" clId="{B2726C5A-7081-4742-A865-FBD33C77A90D}" dt="2023-04-15T15:46:59.656" v="27"/>
        <pc:sldMkLst>
          <pc:docMk/>
          <pc:sldMk cId="0" sldId="289"/>
        </pc:sldMkLst>
        <pc:inkChg chg="add">
          <ac:chgData name="hemanth.che@iipe.ac.in" userId="e60da0a2-8f9f-43be-83b4-26a7a02c04c9" providerId="ADAL" clId="{B2726C5A-7081-4742-A865-FBD33C77A90D}" dt="2023-04-15T15:46:59.656" v="27"/>
          <ac:inkMkLst>
            <pc:docMk/>
            <pc:sldMk cId="0" sldId="289"/>
            <ac:inkMk id="4" creationId="{42BFF430-E987-4DA6-A933-C46EBAE9DA08}"/>
          </ac:inkMkLst>
        </pc:inkChg>
        <pc:inkChg chg="del">
          <ac:chgData name="hemanth.che@iipe.ac.in" userId="e60da0a2-8f9f-43be-83b4-26a7a02c04c9" providerId="ADAL" clId="{B2726C5A-7081-4742-A865-FBD33C77A90D}" dt="2023-04-15T14:28:48.230" v="15" actId="478"/>
          <ac:inkMkLst>
            <pc:docMk/>
            <pc:sldMk cId="0" sldId="289"/>
            <ac:inkMk id="15" creationId="{648608F2-5674-4393-A89B-73C796ED07C4}"/>
          </ac:inkMkLst>
        </pc:inkChg>
      </pc:sldChg>
      <pc:sldChg chg="addSp">
        <pc:chgData name="hemanth.che@iipe.ac.in" userId="e60da0a2-8f9f-43be-83b4-26a7a02c04c9" providerId="ADAL" clId="{B2726C5A-7081-4742-A865-FBD33C77A90D}" dt="2023-04-15T15:46:59.656" v="27"/>
        <pc:sldMkLst>
          <pc:docMk/>
          <pc:sldMk cId="0" sldId="291"/>
        </pc:sldMkLst>
        <pc:inkChg chg="add">
          <ac:chgData name="hemanth.che@iipe.ac.in" userId="e60da0a2-8f9f-43be-83b4-26a7a02c04c9" providerId="ADAL" clId="{B2726C5A-7081-4742-A865-FBD33C77A90D}" dt="2023-04-15T15:46:59.656" v="27"/>
          <ac:inkMkLst>
            <pc:docMk/>
            <pc:sldMk cId="0" sldId="291"/>
            <ac:inkMk id="4" creationId="{C8381310-F73B-4C25-A1E5-EA24B275E001}"/>
          </ac:inkMkLst>
        </pc:inkChg>
      </pc:sldChg>
      <pc:sldChg chg="addSp">
        <pc:chgData name="hemanth.che@iipe.ac.in" userId="e60da0a2-8f9f-43be-83b4-26a7a02c04c9" providerId="ADAL" clId="{B2726C5A-7081-4742-A865-FBD33C77A90D}" dt="2023-04-15T15:46:59.656" v="27"/>
        <pc:sldMkLst>
          <pc:docMk/>
          <pc:sldMk cId="0" sldId="292"/>
        </pc:sldMkLst>
        <pc:inkChg chg="add">
          <ac:chgData name="hemanth.che@iipe.ac.in" userId="e60da0a2-8f9f-43be-83b4-26a7a02c04c9" providerId="ADAL" clId="{B2726C5A-7081-4742-A865-FBD33C77A90D}" dt="2023-04-15T15:46:59.656" v="27"/>
          <ac:inkMkLst>
            <pc:docMk/>
            <pc:sldMk cId="0" sldId="292"/>
            <ac:inkMk id="3" creationId="{A772ED20-DE3D-46EC-9670-96D3ADB4DB21}"/>
          </ac:inkMkLst>
        </pc:inkChg>
      </pc:sldChg>
      <pc:sldChg chg="addSp">
        <pc:chgData name="hemanth.che@iipe.ac.in" userId="e60da0a2-8f9f-43be-83b4-26a7a02c04c9" providerId="ADAL" clId="{B2726C5A-7081-4742-A865-FBD33C77A90D}" dt="2023-04-15T15:46:59.656" v="27"/>
        <pc:sldMkLst>
          <pc:docMk/>
          <pc:sldMk cId="0" sldId="293"/>
        </pc:sldMkLst>
        <pc:inkChg chg="add">
          <ac:chgData name="hemanth.che@iipe.ac.in" userId="e60da0a2-8f9f-43be-83b4-26a7a02c04c9" providerId="ADAL" clId="{B2726C5A-7081-4742-A865-FBD33C77A90D}" dt="2023-04-15T15:46:59.656" v="27"/>
          <ac:inkMkLst>
            <pc:docMk/>
            <pc:sldMk cId="0" sldId="293"/>
            <ac:inkMk id="2" creationId="{7087DA8F-DC37-48FF-8D66-EF9F27F52AFC}"/>
          </ac:inkMkLst>
        </pc:inkChg>
      </pc:sldChg>
      <pc:sldChg chg="addSp delSp mod">
        <pc:chgData name="hemanth.che@iipe.ac.in" userId="e60da0a2-8f9f-43be-83b4-26a7a02c04c9" providerId="ADAL" clId="{B2726C5A-7081-4742-A865-FBD33C77A90D}" dt="2023-04-15T15:46:59.656" v="27"/>
        <pc:sldMkLst>
          <pc:docMk/>
          <pc:sldMk cId="0" sldId="294"/>
        </pc:sldMkLst>
        <pc:inkChg chg="add">
          <ac:chgData name="hemanth.che@iipe.ac.in" userId="e60da0a2-8f9f-43be-83b4-26a7a02c04c9" providerId="ADAL" clId="{B2726C5A-7081-4742-A865-FBD33C77A90D}" dt="2023-04-15T15:46:59.656" v="27"/>
          <ac:inkMkLst>
            <pc:docMk/>
            <pc:sldMk cId="0" sldId="294"/>
            <ac:inkMk id="4" creationId="{EC7029E2-3E4A-4FE1-9B99-5827E718F285}"/>
          </ac:inkMkLst>
        </pc:inkChg>
        <pc:inkChg chg="del">
          <ac:chgData name="hemanth.che@iipe.ac.in" userId="e60da0a2-8f9f-43be-83b4-26a7a02c04c9" providerId="ADAL" clId="{B2726C5A-7081-4742-A865-FBD33C77A90D}" dt="2023-04-15T14:29:05.694" v="18" actId="478"/>
          <ac:inkMkLst>
            <pc:docMk/>
            <pc:sldMk cId="0" sldId="294"/>
            <ac:inkMk id="38" creationId="{377A7BB7-6884-4AFF-A5C2-34BD6E6356C0}"/>
          </ac:inkMkLst>
        </pc:inkChg>
        <pc:inkChg chg="del">
          <ac:chgData name="hemanth.che@iipe.ac.in" userId="e60da0a2-8f9f-43be-83b4-26a7a02c04c9" providerId="ADAL" clId="{B2726C5A-7081-4742-A865-FBD33C77A90D}" dt="2023-04-15T14:29:03.314" v="17" actId="478"/>
          <ac:inkMkLst>
            <pc:docMk/>
            <pc:sldMk cId="0" sldId="294"/>
            <ac:inkMk id="39" creationId="{1D8AD8EA-47DA-4912-B161-A7EC04AADAFF}"/>
          </ac:inkMkLst>
        </pc:inkChg>
      </pc:sldChg>
      <pc:sldChg chg="delSp mod">
        <pc:chgData name="hemanth.che@iipe.ac.in" userId="e60da0a2-8f9f-43be-83b4-26a7a02c04c9" providerId="ADAL" clId="{B2726C5A-7081-4742-A865-FBD33C77A90D}" dt="2023-04-15T14:29:10.200" v="19" actId="478"/>
        <pc:sldMkLst>
          <pc:docMk/>
          <pc:sldMk cId="0" sldId="295"/>
        </pc:sldMkLst>
        <pc:inkChg chg="del">
          <ac:chgData name="hemanth.che@iipe.ac.in" userId="e60da0a2-8f9f-43be-83b4-26a7a02c04c9" providerId="ADAL" clId="{B2726C5A-7081-4742-A865-FBD33C77A90D}" dt="2023-04-15T14:29:10.200" v="19" actId="478"/>
          <ac:inkMkLst>
            <pc:docMk/>
            <pc:sldMk cId="0" sldId="295"/>
            <ac:inkMk id="43" creationId="{9374A540-2A43-46B1-887E-02E34C4A54DC}"/>
          </ac:inkMkLst>
        </pc:inkChg>
      </pc:sldChg>
      <pc:sldChg chg="addSp">
        <pc:chgData name="hemanth.che@iipe.ac.in" userId="e60da0a2-8f9f-43be-83b4-26a7a02c04c9" providerId="ADAL" clId="{B2726C5A-7081-4742-A865-FBD33C77A90D}" dt="2023-04-15T15:46:59.656" v="27"/>
        <pc:sldMkLst>
          <pc:docMk/>
          <pc:sldMk cId="0" sldId="296"/>
        </pc:sldMkLst>
        <pc:inkChg chg="add">
          <ac:chgData name="hemanth.che@iipe.ac.in" userId="e60da0a2-8f9f-43be-83b4-26a7a02c04c9" providerId="ADAL" clId="{B2726C5A-7081-4742-A865-FBD33C77A90D}" dt="2023-04-15T15:46:59.656" v="27"/>
          <ac:inkMkLst>
            <pc:docMk/>
            <pc:sldMk cId="0" sldId="296"/>
            <ac:inkMk id="2" creationId="{91B0FEEA-7E49-4F82-9F1E-7F3279F8A7A4}"/>
          </ac:inkMkLst>
        </pc:inkChg>
      </pc:sldChg>
      <pc:sldChg chg="addSp delSp mod">
        <pc:chgData name="hemanth.che@iipe.ac.in" userId="e60da0a2-8f9f-43be-83b4-26a7a02c04c9" providerId="ADAL" clId="{B2726C5A-7081-4742-A865-FBD33C77A90D}" dt="2023-04-15T15:46:59.656" v="27"/>
        <pc:sldMkLst>
          <pc:docMk/>
          <pc:sldMk cId="0" sldId="298"/>
        </pc:sldMkLst>
        <pc:inkChg chg="add">
          <ac:chgData name="hemanth.che@iipe.ac.in" userId="e60da0a2-8f9f-43be-83b4-26a7a02c04c9" providerId="ADAL" clId="{B2726C5A-7081-4742-A865-FBD33C77A90D}" dt="2023-04-15T15:46:59.656" v="27"/>
          <ac:inkMkLst>
            <pc:docMk/>
            <pc:sldMk cId="0" sldId="298"/>
            <ac:inkMk id="4" creationId="{01F02036-F76B-4864-8DFD-19CC43FF4C6E}"/>
          </ac:inkMkLst>
        </pc:inkChg>
        <pc:inkChg chg="del">
          <ac:chgData name="hemanth.che@iipe.ac.in" userId="e60da0a2-8f9f-43be-83b4-26a7a02c04c9" providerId="ADAL" clId="{B2726C5A-7081-4742-A865-FBD33C77A90D}" dt="2023-04-15T14:29:30.761" v="23" actId="478"/>
          <ac:inkMkLst>
            <pc:docMk/>
            <pc:sldMk cId="0" sldId="298"/>
            <ac:inkMk id="67" creationId="{31716DCF-3339-4BA7-8599-04B4249E9EE5}"/>
          </ac:inkMkLst>
        </pc:inkChg>
      </pc:sldChg>
      <pc:sldChg chg="addSp delSp mod">
        <pc:chgData name="hemanth.che@iipe.ac.in" userId="e60da0a2-8f9f-43be-83b4-26a7a02c04c9" providerId="ADAL" clId="{B2726C5A-7081-4742-A865-FBD33C77A90D}" dt="2023-04-15T15:46:59.656" v="27"/>
        <pc:sldMkLst>
          <pc:docMk/>
          <pc:sldMk cId="0" sldId="301"/>
        </pc:sldMkLst>
        <pc:inkChg chg="add">
          <ac:chgData name="hemanth.che@iipe.ac.in" userId="e60da0a2-8f9f-43be-83b4-26a7a02c04c9" providerId="ADAL" clId="{B2726C5A-7081-4742-A865-FBD33C77A90D}" dt="2023-04-15T15:46:59.656" v="27"/>
          <ac:inkMkLst>
            <pc:docMk/>
            <pc:sldMk cId="0" sldId="301"/>
            <ac:inkMk id="4" creationId="{29BBD22A-A875-42C2-BEF4-83E6F0E0DC3B}"/>
          </ac:inkMkLst>
        </pc:inkChg>
        <pc:inkChg chg="del">
          <ac:chgData name="hemanth.che@iipe.ac.in" userId="e60da0a2-8f9f-43be-83b4-26a7a02c04c9" providerId="ADAL" clId="{B2726C5A-7081-4742-A865-FBD33C77A90D}" dt="2023-04-15T14:29:15.828" v="20" actId="478"/>
          <ac:inkMkLst>
            <pc:docMk/>
            <pc:sldMk cId="0" sldId="301"/>
            <ac:inkMk id="25" creationId="{3CF85002-C9F9-44D6-B146-92FC5C895A74}"/>
          </ac:inkMkLst>
        </pc:inkChg>
      </pc:sldChg>
      <pc:sldChg chg="addSp delSp mod">
        <pc:chgData name="hemanth.che@iipe.ac.in" userId="e60da0a2-8f9f-43be-83b4-26a7a02c04c9" providerId="ADAL" clId="{B2726C5A-7081-4742-A865-FBD33C77A90D}" dt="2023-04-15T15:46:59.656" v="27"/>
        <pc:sldMkLst>
          <pc:docMk/>
          <pc:sldMk cId="0" sldId="679"/>
        </pc:sldMkLst>
        <pc:inkChg chg="add">
          <ac:chgData name="hemanth.che@iipe.ac.in" userId="e60da0a2-8f9f-43be-83b4-26a7a02c04c9" providerId="ADAL" clId="{B2726C5A-7081-4742-A865-FBD33C77A90D}" dt="2023-04-15T15:46:59.656" v="27"/>
          <ac:inkMkLst>
            <pc:docMk/>
            <pc:sldMk cId="0" sldId="679"/>
            <ac:inkMk id="4" creationId="{246ECA51-2BD4-437D-8089-F2371930E943}"/>
          </ac:inkMkLst>
        </pc:inkChg>
        <pc:inkChg chg="del">
          <ac:chgData name="hemanth.che@iipe.ac.in" userId="e60da0a2-8f9f-43be-83b4-26a7a02c04c9" providerId="ADAL" clId="{B2726C5A-7081-4742-A865-FBD33C77A90D}" dt="2023-04-15T14:29:21.453" v="21" actId="478"/>
          <ac:inkMkLst>
            <pc:docMk/>
            <pc:sldMk cId="0" sldId="679"/>
            <ac:inkMk id="39" creationId="{6A4C62B6-7695-494F-BF65-90EDBBF0A786}"/>
          </ac:inkMkLst>
        </pc:inkChg>
      </pc:sldChg>
      <pc:sldChg chg="delSp mod">
        <pc:chgData name="hemanth.che@iipe.ac.in" userId="e60da0a2-8f9f-43be-83b4-26a7a02c04c9" providerId="ADAL" clId="{B2726C5A-7081-4742-A865-FBD33C77A90D}" dt="2023-04-15T14:29:25.565" v="22" actId="478"/>
        <pc:sldMkLst>
          <pc:docMk/>
          <pc:sldMk cId="0" sldId="702"/>
        </pc:sldMkLst>
        <pc:inkChg chg="del">
          <ac:chgData name="hemanth.che@iipe.ac.in" userId="e60da0a2-8f9f-43be-83b4-26a7a02c04c9" providerId="ADAL" clId="{B2726C5A-7081-4742-A865-FBD33C77A90D}" dt="2023-04-15T14:29:25.565" v="22" actId="478"/>
          <ac:inkMkLst>
            <pc:docMk/>
            <pc:sldMk cId="0" sldId="702"/>
            <ac:inkMk id="7" creationId="{0749DE2C-EA53-4569-A952-D2B4F4EE10C5}"/>
          </ac:inkMkLst>
        </pc:inkChg>
      </pc:sldChg>
    </pc:docChg>
  </pc:docChgLst>
  <pc:docChgLst>
    <pc:chgData name="Hemanth Kumar" userId="e60da0a2-8f9f-43be-83b4-26a7a02c04c9" providerId="ADAL" clId="{ECF6B942-B259-49AA-AFF9-1A85D26C40FD}"/>
    <pc:docChg chg="custSel modSld sldOrd">
      <pc:chgData name="Hemanth Kumar" userId="e60da0a2-8f9f-43be-83b4-26a7a02c04c9" providerId="ADAL" clId="{ECF6B942-B259-49AA-AFF9-1A85D26C40FD}" dt="2022-12-10T16:34:19.360" v="108"/>
      <pc:docMkLst>
        <pc:docMk/>
      </pc:docMkLst>
      <pc:sldChg chg="addSp">
        <pc:chgData name="Hemanth Kumar" userId="e60da0a2-8f9f-43be-83b4-26a7a02c04c9" providerId="ADAL" clId="{ECF6B942-B259-49AA-AFF9-1A85D26C40FD}" dt="2022-12-10T15:55:01.260" v="106"/>
        <pc:sldMkLst>
          <pc:docMk/>
          <pc:sldMk cId="0" sldId="257"/>
        </pc:sldMkLst>
        <pc:inkChg chg="add">
          <ac:chgData name="Hemanth Kumar" userId="e60da0a2-8f9f-43be-83b4-26a7a02c04c9" providerId="ADAL" clId="{ECF6B942-B259-49AA-AFF9-1A85D26C40FD}" dt="2022-12-10T15:55:01.260" v="106"/>
          <ac:inkMkLst>
            <pc:docMk/>
            <pc:sldMk cId="0" sldId="257"/>
            <ac:inkMk id="2" creationId="{97E35DA8-0DC0-4C2D-96C1-B918F23029BC}"/>
          </ac:inkMkLst>
        </pc:inkChg>
      </pc:sldChg>
      <pc:sldChg chg="addSp delSp modSp mod">
        <pc:chgData name="Hemanth Kumar" userId="e60da0a2-8f9f-43be-83b4-26a7a02c04c9" providerId="ADAL" clId="{ECF6B942-B259-49AA-AFF9-1A85D26C40FD}" dt="2022-12-10T15:55:01.260" v="106"/>
        <pc:sldMkLst>
          <pc:docMk/>
          <pc:sldMk cId="0" sldId="258"/>
        </pc:sldMkLst>
        <pc:inkChg chg="del">
          <ac:chgData name="Hemanth Kumar" userId="e60da0a2-8f9f-43be-83b4-26a7a02c04c9" providerId="ADAL" clId="{ECF6B942-B259-49AA-AFF9-1A85D26C40FD}" dt="2022-12-10T11:48:54.248" v="4" actId="478"/>
          <ac:inkMkLst>
            <pc:docMk/>
            <pc:sldMk cId="0" sldId="258"/>
            <ac:inkMk id="2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8:54.248" v="4" actId="478"/>
          <ac:inkMkLst>
            <pc:docMk/>
            <pc:sldMk cId="0" sldId="258"/>
            <ac:inkMk id="4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8:54.248" v="4" actId="478"/>
          <ac:inkMkLst>
            <pc:docMk/>
            <pc:sldMk cId="0" sldId="258"/>
            <ac:inkMk id="5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8:59.659" v="5" actId="478"/>
          <ac:inkMkLst>
            <pc:docMk/>
            <pc:sldMk cId="0" sldId="258"/>
            <ac:inkMk id="7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8:54.248" v="4" actId="478"/>
          <ac:inkMkLst>
            <pc:docMk/>
            <pc:sldMk cId="0" sldId="258"/>
            <ac:inkMk id="8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8:59.659" v="5" actId="478"/>
          <ac:inkMkLst>
            <pc:docMk/>
            <pc:sldMk cId="0" sldId="258"/>
            <ac:inkMk id="11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8:54.248" v="4" actId="478"/>
          <ac:inkMkLst>
            <pc:docMk/>
            <pc:sldMk cId="0" sldId="258"/>
            <ac:inkMk id="12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8:54.248" v="4" actId="478"/>
          <ac:inkMkLst>
            <pc:docMk/>
            <pc:sldMk cId="0" sldId="258"/>
            <ac:inkMk id="13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8:54.248" v="4" actId="478"/>
          <ac:inkMkLst>
            <pc:docMk/>
            <pc:sldMk cId="0" sldId="258"/>
            <ac:inkMk id="14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8:54.248" v="4" actId="478"/>
          <ac:inkMkLst>
            <pc:docMk/>
            <pc:sldMk cId="0" sldId="258"/>
            <ac:inkMk id="15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8:59.659" v="5" actId="478"/>
          <ac:inkMkLst>
            <pc:docMk/>
            <pc:sldMk cId="0" sldId="258"/>
            <ac:inkMk id="16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8:54.248" v="4" actId="478"/>
          <ac:inkMkLst>
            <pc:docMk/>
            <pc:sldMk cId="0" sldId="258"/>
            <ac:inkMk id="17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8:59.659" v="5" actId="478"/>
          <ac:inkMkLst>
            <pc:docMk/>
            <pc:sldMk cId="0" sldId="258"/>
            <ac:inkMk id="18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8:59.659" v="5" actId="478"/>
          <ac:inkMkLst>
            <pc:docMk/>
            <pc:sldMk cId="0" sldId="258"/>
            <ac:inkMk id="19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8:59.659" v="5" actId="478"/>
          <ac:inkMkLst>
            <pc:docMk/>
            <pc:sldMk cId="0" sldId="258"/>
            <ac:inkMk id="20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8:59.659" v="5" actId="478"/>
          <ac:inkMkLst>
            <pc:docMk/>
            <pc:sldMk cId="0" sldId="258"/>
            <ac:inkMk id="21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8:59.659" v="5" actId="478"/>
          <ac:inkMkLst>
            <pc:docMk/>
            <pc:sldMk cId="0" sldId="258"/>
            <ac:inkMk id="22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8:59.659" v="5" actId="478"/>
          <ac:inkMkLst>
            <pc:docMk/>
            <pc:sldMk cId="0" sldId="258"/>
            <ac:inkMk id="23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8:59.659" v="5" actId="478"/>
          <ac:inkMkLst>
            <pc:docMk/>
            <pc:sldMk cId="0" sldId="258"/>
            <ac:inkMk id="24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8:59.659" v="5" actId="478"/>
          <ac:inkMkLst>
            <pc:docMk/>
            <pc:sldMk cId="0" sldId="258"/>
            <ac:inkMk id="25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8:27.250" v="0" actId="478"/>
          <ac:inkMkLst>
            <pc:docMk/>
            <pc:sldMk cId="0" sldId="258"/>
            <ac:inkMk id="26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8:27.250" v="0" actId="478"/>
          <ac:inkMkLst>
            <pc:docMk/>
            <pc:sldMk cId="0" sldId="258"/>
            <ac:inkMk id="27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8:27.250" v="0" actId="478"/>
          <ac:inkMkLst>
            <pc:docMk/>
            <pc:sldMk cId="0" sldId="258"/>
            <ac:inkMk id="28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8:27.250" v="0" actId="478"/>
          <ac:inkMkLst>
            <pc:docMk/>
            <pc:sldMk cId="0" sldId="258"/>
            <ac:inkMk id="29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8:27.250" v="0" actId="478"/>
          <ac:inkMkLst>
            <pc:docMk/>
            <pc:sldMk cId="0" sldId="258"/>
            <ac:inkMk id="30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8:27.250" v="0" actId="478"/>
          <ac:inkMkLst>
            <pc:docMk/>
            <pc:sldMk cId="0" sldId="258"/>
            <ac:inkMk id="31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8:27.250" v="0" actId="478"/>
          <ac:inkMkLst>
            <pc:docMk/>
            <pc:sldMk cId="0" sldId="258"/>
            <ac:inkMk id="32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8:35.265" v="1" actId="478"/>
          <ac:inkMkLst>
            <pc:docMk/>
            <pc:sldMk cId="0" sldId="258"/>
            <ac:inkMk id="33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8:35.265" v="1" actId="478"/>
          <ac:inkMkLst>
            <pc:docMk/>
            <pc:sldMk cId="0" sldId="258"/>
            <ac:inkMk id="34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8:35.265" v="1" actId="478"/>
          <ac:inkMkLst>
            <pc:docMk/>
            <pc:sldMk cId="0" sldId="258"/>
            <ac:inkMk id="35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8:35.265" v="1" actId="478"/>
          <ac:inkMkLst>
            <pc:docMk/>
            <pc:sldMk cId="0" sldId="258"/>
            <ac:inkMk id="36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8:35.265" v="1" actId="478"/>
          <ac:inkMkLst>
            <pc:docMk/>
            <pc:sldMk cId="0" sldId="258"/>
            <ac:inkMk id="37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8:35.265" v="1" actId="478"/>
          <ac:inkMkLst>
            <pc:docMk/>
            <pc:sldMk cId="0" sldId="258"/>
            <ac:inkMk id="38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8:35.265" v="1" actId="478"/>
          <ac:inkMkLst>
            <pc:docMk/>
            <pc:sldMk cId="0" sldId="258"/>
            <ac:inkMk id="39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8:35.265" v="1" actId="478"/>
          <ac:inkMkLst>
            <pc:docMk/>
            <pc:sldMk cId="0" sldId="258"/>
            <ac:inkMk id="40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8:35.265" v="1" actId="478"/>
          <ac:inkMkLst>
            <pc:docMk/>
            <pc:sldMk cId="0" sldId="258"/>
            <ac:inkMk id="41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8:35.265" v="1" actId="478"/>
          <ac:inkMkLst>
            <pc:docMk/>
            <pc:sldMk cId="0" sldId="258"/>
            <ac:inkMk id="42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8:35.265" v="1" actId="478"/>
          <ac:inkMkLst>
            <pc:docMk/>
            <pc:sldMk cId="0" sldId="258"/>
            <ac:inkMk id="43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8:35.265" v="1" actId="478"/>
          <ac:inkMkLst>
            <pc:docMk/>
            <pc:sldMk cId="0" sldId="258"/>
            <ac:inkMk id="44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8:35.265" v="1" actId="478"/>
          <ac:inkMkLst>
            <pc:docMk/>
            <pc:sldMk cId="0" sldId="258"/>
            <ac:inkMk id="45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8:35.265" v="1" actId="478"/>
          <ac:inkMkLst>
            <pc:docMk/>
            <pc:sldMk cId="0" sldId="258"/>
            <ac:inkMk id="46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8:35.265" v="1" actId="478"/>
          <ac:inkMkLst>
            <pc:docMk/>
            <pc:sldMk cId="0" sldId="258"/>
            <ac:inkMk id="47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8:35.265" v="1" actId="478"/>
          <ac:inkMkLst>
            <pc:docMk/>
            <pc:sldMk cId="0" sldId="258"/>
            <ac:inkMk id="48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8:35.265" v="1" actId="478"/>
          <ac:inkMkLst>
            <pc:docMk/>
            <pc:sldMk cId="0" sldId="258"/>
            <ac:inkMk id="49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8:35.265" v="1" actId="478"/>
          <ac:inkMkLst>
            <pc:docMk/>
            <pc:sldMk cId="0" sldId="258"/>
            <ac:inkMk id="50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8:35.265" v="1" actId="478"/>
          <ac:inkMkLst>
            <pc:docMk/>
            <pc:sldMk cId="0" sldId="258"/>
            <ac:inkMk id="51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8:35.265" v="1" actId="478"/>
          <ac:inkMkLst>
            <pc:docMk/>
            <pc:sldMk cId="0" sldId="258"/>
            <ac:inkMk id="52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8:35.265" v="1" actId="478"/>
          <ac:inkMkLst>
            <pc:docMk/>
            <pc:sldMk cId="0" sldId="258"/>
            <ac:inkMk id="53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8:35.265" v="1" actId="478"/>
          <ac:inkMkLst>
            <pc:docMk/>
            <pc:sldMk cId="0" sldId="258"/>
            <ac:inkMk id="54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8:35.265" v="1" actId="478"/>
          <ac:inkMkLst>
            <pc:docMk/>
            <pc:sldMk cId="0" sldId="258"/>
            <ac:inkMk id="55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8:35.265" v="1" actId="478"/>
          <ac:inkMkLst>
            <pc:docMk/>
            <pc:sldMk cId="0" sldId="258"/>
            <ac:inkMk id="56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8:35.265" v="1" actId="478"/>
          <ac:inkMkLst>
            <pc:docMk/>
            <pc:sldMk cId="0" sldId="258"/>
            <ac:inkMk id="57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8:35.265" v="1" actId="478"/>
          <ac:inkMkLst>
            <pc:docMk/>
            <pc:sldMk cId="0" sldId="258"/>
            <ac:inkMk id="58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8:35.265" v="1" actId="478"/>
          <ac:inkMkLst>
            <pc:docMk/>
            <pc:sldMk cId="0" sldId="258"/>
            <ac:inkMk id="59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8:35.265" v="1" actId="478"/>
          <ac:inkMkLst>
            <pc:docMk/>
            <pc:sldMk cId="0" sldId="258"/>
            <ac:inkMk id="60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8:35.265" v="1" actId="478"/>
          <ac:inkMkLst>
            <pc:docMk/>
            <pc:sldMk cId="0" sldId="258"/>
            <ac:inkMk id="61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8:35.265" v="1" actId="478"/>
          <ac:inkMkLst>
            <pc:docMk/>
            <pc:sldMk cId="0" sldId="258"/>
            <ac:inkMk id="62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8:35.265" v="1" actId="478"/>
          <ac:inkMkLst>
            <pc:docMk/>
            <pc:sldMk cId="0" sldId="258"/>
            <ac:inkMk id="63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8:35.265" v="1" actId="478"/>
          <ac:inkMkLst>
            <pc:docMk/>
            <pc:sldMk cId="0" sldId="258"/>
            <ac:inkMk id="64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8:35.265" v="1" actId="478"/>
          <ac:inkMkLst>
            <pc:docMk/>
            <pc:sldMk cId="0" sldId="258"/>
            <ac:inkMk id="65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8:35.265" v="1" actId="478"/>
          <ac:inkMkLst>
            <pc:docMk/>
            <pc:sldMk cId="0" sldId="258"/>
            <ac:inkMk id="66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8:35.265" v="1" actId="478"/>
          <ac:inkMkLst>
            <pc:docMk/>
            <pc:sldMk cId="0" sldId="258"/>
            <ac:inkMk id="67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8:35.265" v="1" actId="478"/>
          <ac:inkMkLst>
            <pc:docMk/>
            <pc:sldMk cId="0" sldId="258"/>
            <ac:inkMk id="68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8:35.265" v="1" actId="478"/>
          <ac:inkMkLst>
            <pc:docMk/>
            <pc:sldMk cId="0" sldId="258"/>
            <ac:inkMk id="69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8:27.250" v="0" actId="478"/>
          <ac:inkMkLst>
            <pc:docMk/>
            <pc:sldMk cId="0" sldId="258"/>
            <ac:inkMk id="70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8:27.250" v="0" actId="478"/>
          <ac:inkMkLst>
            <pc:docMk/>
            <pc:sldMk cId="0" sldId="258"/>
            <ac:inkMk id="71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8:27.250" v="0" actId="478"/>
          <ac:inkMkLst>
            <pc:docMk/>
            <pc:sldMk cId="0" sldId="258"/>
            <ac:inkMk id="72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8:27.250" v="0" actId="478"/>
          <ac:inkMkLst>
            <pc:docMk/>
            <pc:sldMk cId="0" sldId="258"/>
            <ac:inkMk id="73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8:27.250" v="0" actId="478"/>
          <ac:inkMkLst>
            <pc:docMk/>
            <pc:sldMk cId="0" sldId="258"/>
            <ac:inkMk id="74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8:27.250" v="0" actId="478"/>
          <ac:inkMkLst>
            <pc:docMk/>
            <pc:sldMk cId="0" sldId="258"/>
            <ac:inkMk id="75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8:27.250" v="0" actId="478"/>
          <ac:inkMkLst>
            <pc:docMk/>
            <pc:sldMk cId="0" sldId="258"/>
            <ac:inkMk id="76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8:27.250" v="0" actId="478"/>
          <ac:inkMkLst>
            <pc:docMk/>
            <pc:sldMk cId="0" sldId="258"/>
            <ac:inkMk id="77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8:27.250" v="0" actId="478"/>
          <ac:inkMkLst>
            <pc:docMk/>
            <pc:sldMk cId="0" sldId="258"/>
            <ac:inkMk id="78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8:27.250" v="0" actId="478"/>
          <ac:inkMkLst>
            <pc:docMk/>
            <pc:sldMk cId="0" sldId="258"/>
            <ac:inkMk id="79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8:27.250" v="0" actId="478"/>
          <ac:inkMkLst>
            <pc:docMk/>
            <pc:sldMk cId="0" sldId="258"/>
            <ac:inkMk id="80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8:27.250" v="0" actId="478"/>
          <ac:inkMkLst>
            <pc:docMk/>
            <pc:sldMk cId="0" sldId="258"/>
            <ac:inkMk id="81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8:27.250" v="0" actId="478"/>
          <ac:inkMkLst>
            <pc:docMk/>
            <pc:sldMk cId="0" sldId="258"/>
            <ac:inkMk id="82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8:27.250" v="0" actId="478"/>
          <ac:inkMkLst>
            <pc:docMk/>
            <pc:sldMk cId="0" sldId="258"/>
            <ac:inkMk id="83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8:27.250" v="0" actId="478"/>
          <ac:inkMkLst>
            <pc:docMk/>
            <pc:sldMk cId="0" sldId="258"/>
            <ac:inkMk id="84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8:27.250" v="0" actId="478"/>
          <ac:inkMkLst>
            <pc:docMk/>
            <pc:sldMk cId="0" sldId="258"/>
            <ac:inkMk id="85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8:27.250" v="0" actId="478"/>
          <ac:inkMkLst>
            <pc:docMk/>
            <pc:sldMk cId="0" sldId="258"/>
            <ac:inkMk id="86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8:27.250" v="0" actId="478"/>
          <ac:inkMkLst>
            <pc:docMk/>
            <pc:sldMk cId="0" sldId="258"/>
            <ac:inkMk id="87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8:27.250" v="0" actId="478"/>
          <ac:inkMkLst>
            <pc:docMk/>
            <pc:sldMk cId="0" sldId="258"/>
            <ac:inkMk id="88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8:27.250" v="0" actId="478"/>
          <ac:inkMkLst>
            <pc:docMk/>
            <pc:sldMk cId="0" sldId="258"/>
            <ac:inkMk id="89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8:27.250" v="0" actId="478"/>
          <ac:inkMkLst>
            <pc:docMk/>
            <pc:sldMk cId="0" sldId="258"/>
            <ac:inkMk id="90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8:47.155" v="3" actId="478"/>
          <ac:inkMkLst>
            <pc:docMk/>
            <pc:sldMk cId="0" sldId="258"/>
            <ac:inkMk id="91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8:47.155" v="3" actId="478"/>
          <ac:inkMkLst>
            <pc:docMk/>
            <pc:sldMk cId="0" sldId="258"/>
            <ac:inkMk id="92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8:47.155" v="3" actId="478"/>
          <ac:inkMkLst>
            <pc:docMk/>
            <pc:sldMk cId="0" sldId="258"/>
            <ac:inkMk id="93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8:47.155" v="3" actId="478"/>
          <ac:inkMkLst>
            <pc:docMk/>
            <pc:sldMk cId="0" sldId="258"/>
            <ac:inkMk id="94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8:47.155" v="3" actId="478"/>
          <ac:inkMkLst>
            <pc:docMk/>
            <pc:sldMk cId="0" sldId="258"/>
            <ac:inkMk id="95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8:47.155" v="3" actId="478"/>
          <ac:inkMkLst>
            <pc:docMk/>
            <pc:sldMk cId="0" sldId="258"/>
            <ac:inkMk id="96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8:47.155" v="3" actId="478"/>
          <ac:inkMkLst>
            <pc:docMk/>
            <pc:sldMk cId="0" sldId="258"/>
            <ac:inkMk id="97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8:47.155" v="3" actId="478"/>
          <ac:inkMkLst>
            <pc:docMk/>
            <pc:sldMk cId="0" sldId="258"/>
            <ac:inkMk id="98" creationId="{00000000-0000-0000-0000-000000000000}"/>
          </ac:inkMkLst>
        </pc:inkChg>
        <pc:inkChg chg="del mod">
          <ac:chgData name="Hemanth Kumar" userId="e60da0a2-8f9f-43be-83b4-26a7a02c04c9" providerId="ADAL" clId="{ECF6B942-B259-49AA-AFF9-1A85D26C40FD}" dt="2022-12-10T11:48:47.155" v="3" actId="478"/>
          <ac:inkMkLst>
            <pc:docMk/>
            <pc:sldMk cId="0" sldId="258"/>
            <ac:inkMk id="99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8:27.250" v="0" actId="478"/>
          <ac:inkMkLst>
            <pc:docMk/>
            <pc:sldMk cId="0" sldId="258"/>
            <ac:inkMk id="100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8:27.250" v="0" actId="478"/>
          <ac:inkMkLst>
            <pc:docMk/>
            <pc:sldMk cId="0" sldId="258"/>
            <ac:inkMk id="101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8:27.250" v="0" actId="478"/>
          <ac:inkMkLst>
            <pc:docMk/>
            <pc:sldMk cId="0" sldId="258"/>
            <ac:inkMk id="102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8:27.250" v="0" actId="478"/>
          <ac:inkMkLst>
            <pc:docMk/>
            <pc:sldMk cId="0" sldId="258"/>
            <ac:inkMk id="103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8:27.250" v="0" actId="478"/>
          <ac:inkMkLst>
            <pc:docMk/>
            <pc:sldMk cId="0" sldId="258"/>
            <ac:inkMk id="104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8:27.250" v="0" actId="478"/>
          <ac:inkMkLst>
            <pc:docMk/>
            <pc:sldMk cId="0" sldId="258"/>
            <ac:inkMk id="105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8:27.250" v="0" actId="478"/>
          <ac:inkMkLst>
            <pc:docMk/>
            <pc:sldMk cId="0" sldId="258"/>
            <ac:inkMk id="106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8:27.250" v="0" actId="478"/>
          <ac:inkMkLst>
            <pc:docMk/>
            <pc:sldMk cId="0" sldId="258"/>
            <ac:inkMk id="107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8:27.250" v="0" actId="478"/>
          <ac:inkMkLst>
            <pc:docMk/>
            <pc:sldMk cId="0" sldId="258"/>
            <ac:inkMk id="108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8:27.250" v="0" actId="478"/>
          <ac:inkMkLst>
            <pc:docMk/>
            <pc:sldMk cId="0" sldId="258"/>
            <ac:inkMk id="109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8:27.250" v="0" actId="478"/>
          <ac:inkMkLst>
            <pc:docMk/>
            <pc:sldMk cId="0" sldId="258"/>
            <ac:inkMk id="110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8:27.250" v="0" actId="478"/>
          <ac:inkMkLst>
            <pc:docMk/>
            <pc:sldMk cId="0" sldId="258"/>
            <ac:inkMk id="111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8:27.250" v="0" actId="478"/>
          <ac:inkMkLst>
            <pc:docMk/>
            <pc:sldMk cId="0" sldId="258"/>
            <ac:inkMk id="112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8:27.250" v="0" actId="478"/>
          <ac:inkMkLst>
            <pc:docMk/>
            <pc:sldMk cId="0" sldId="258"/>
            <ac:inkMk id="113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8:27.250" v="0" actId="478"/>
          <ac:inkMkLst>
            <pc:docMk/>
            <pc:sldMk cId="0" sldId="258"/>
            <ac:inkMk id="114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8:27.250" v="0" actId="478"/>
          <ac:inkMkLst>
            <pc:docMk/>
            <pc:sldMk cId="0" sldId="258"/>
            <ac:inkMk id="115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8:27.250" v="0" actId="478"/>
          <ac:inkMkLst>
            <pc:docMk/>
            <pc:sldMk cId="0" sldId="258"/>
            <ac:inkMk id="116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8:27.250" v="0" actId="478"/>
          <ac:inkMkLst>
            <pc:docMk/>
            <pc:sldMk cId="0" sldId="258"/>
            <ac:inkMk id="117" creationId="{00000000-0000-0000-0000-000000000000}"/>
          </ac:inkMkLst>
        </pc:inkChg>
        <pc:inkChg chg="add">
          <ac:chgData name="Hemanth Kumar" userId="e60da0a2-8f9f-43be-83b4-26a7a02c04c9" providerId="ADAL" clId="{ECF6B942-B259-49AA-AFF9-1A85D26C40FD}" dt="2022-12-10T15:55:01.260" v="106"/>
          <ac:inkMkLst>
            <pc:docMk/>
            <pc:sldMk cId="0" sldId="258"/>
            <ac:inkMk id="118" creationId="{04D53ED4-CA6C-405F-99CE-0535570C3CD9}"/>
          </ac:inkMkLst>
        </pc:inkChg>
      </pc:sldChg>
      <pc:sldChg chg="mod modShow">
        <pc:chgData name="Hemanth Kumar" userId="e60da0a2-8f9f-43be-83b4-26a7a02c04c9" providerId="ADAL" clId="{ECF6B942-B259-49AA-AFF9-1A85D26C40FD}" dt="2022-12-10T12:00:23.173" v="85" actId="729"/>
        <pc:sldMkLst>
          <pc:docMk/>
          <pc:sldMk cId="0" sldId="259"/>
        </pc:sldMkLst>
      </pc:sldChg>
      <pc:sldChg chg="mod modShow">
        <pc:chgData name="Hemanth Kumar" userId="e60da0a2-8f9f-43be-83b4-26a7a02c04c9" providerId="ADAL" clId="{ECF6B942-B259-49AA-AFF9-1A85D26C40FD}" dt="2022-12-10T12:00:23.173" v="85" actId="729"/>
        <pc:sldMkLst>
          <pc:docMk/>
          <pc:sldMk cId="0" sldId="261"/>
        </pc:sldMkLst>
      </pc:sldChg>
      <pc:sldChg chg="mod modShow">
        <pc:chgData name="Hemanth Kumar" userId="e60da0a2-8f9f-43be-83b4-26a7a02c04c9" providerId="ADAL" clId="{ECF6B942-B259-49AA-AFF9-1A85D26C40FD}" dt="2022-12-10T12:00:23.173" v="85" actId="729"/>
        <pc:sldMkLst>
          <pc:docMk/>
          <pc:sldMk cId="0" sldId="262"/>
        </pc:sldMkLst>
      </pc:sldChg>
      <pc:sldChg chg="addSp delSp modSp mod">
        <pc:chgData name="Hemanth Kumar" userId="e60da0a2-8f9f-43be-83b4-26a7a02c04c9" providerId="ADAL" clId="{ECF6B942-B259-49AA-AFF9-1A85D26C40FD}" dt="2022-12-10T15:55:01.260" v="106"/>
        <pc:sldMkLst>
          <pc:docMk/>
          <pc:sldMk cId="0" sldId="263"/>
        </pc:sldMkLst>
        <pc:inkChg chg="del">
          <ac:chgData name="Hemanth Kumar" userId="e60da0a2-8f9f-43be-83b4-26a7a02c04c9" providerId="ADAL" clId="{ECF6B942-B259-49AA-AFF9-1A85D26C40FD}" dt="2022-12-10T11:49:40.580" v="10" actId="478"/>
          <ac:inkMkLst>
            <pc:docMk/>
            <pc:sldMk cId="0" sldId="263"/>
            <ac:inkMk id="2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9:40.580" v="10" actId="478"/>
          <ac:inkMkLst>
            <pc:docMk/>
            <pc:sldMk cId="0" sldId="263"/>
            <ac:inkMk id="4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9:40.580" v="10" actId="478"/>
          <ac:inkMkLst>
            <pc:docMk/>
            <pc:sldMk cId="0" sldId="263"/>
            <ac:inkMk id="7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9:40.580" v="10" actId="478"/>
          <ac:inkMkLst>
            <pc:docMk/>
            <pc:sldMk cId="0" sldId="263"/>
            <ac:inkMk id="8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9:40.580" v="10" actId="478"/>
          <ac:inkMkLst>
            <pc:docMk/>
            <pc:sldMk cId="0" sldId="263"/>
            <ac:inkMk id="9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9:40.580" v="10" actId="478"/>
          <ac:inkMkLst>
            <pc:docMk/>
            <pc:sldMk cId="0" sldId="263"/>
            <ac:inkMk id="10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9:40.580" v="10" actId="478"/>
          <ac:inkMkLst>
            <pc:docMk/>
            <pc:sldMk cId="0" sldId="263"/>
            <ac:inkMk id="11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9:40.580" v="10" actId="478"/>
          <ac:inkMkLst>
            <pc:docMk/>
            <pc:sldMk cId="0" sldId="263"/>
            <ac:inkMk id="12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9:40.580" v="10" actId="478"/>
          <ac:inkMkLst>
            <pc:docMk/>
            <pc:sldMk cId="0" sldId="263"/>
            <ac:inkMk id="13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9:40.580" v="10" actId="478"/>
          <ac:inkMkLst>
            <pc:docMk/>
            <pc:sldMk cId="0" sldId="263"/>
            <ac:inkMk id="14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9:40.580" v="10" actId="478"/>
          <ac:inkMkLst>
            <pc:docMk/>
            <pc:sldMk cId="0" sldId="263"/>
            <ac:inkMk id="15" creationId="{00000000-0000-0000-0000-000000000000}"/>
          </ac:inkMkLst>
        </pc:inkChg>
        <pc:inkChg chg="del mod">
          <ac:chgData name="Hemanth Kumar" userId="e60da0a2-8f9f-43be-83b4-26a7a02c04c9" providerId="ADAL" clId="{ECF6B942-B259-49AA-AFF9-1A85D26C40FD}" dt="2022-12-10T11:49:43.728" v="12" actId="478"/>
          <ac:inkMkLst>
            <pc:docMk/>
            <pc:sldMk cId="0" sldId="263"/>
            <ac:inkMk id="16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9:40.580" v="10" actId="478"/>
          <ac:inkMkLst>
            <pc:docMk/>
            <pc:sldMk cId="0" sldId="263"/>
            <ac:inkMk id="17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9:40.580" v="10" actId="478"/>
          <ac:inkMkLst>
            <pc:docMk/>
            <pc:sldMk cId="0" sldId="263"/>
            <ac:inkMk id="18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9:40.580" v="10" actId="478"/>
          <ac:inkMkLst>
            <pc:docMk/>
            <pc:sldMk cId="0" sldId="263"/>
            <ac:inkMk id="19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9:40.580" v="10" actId="478"/>
          <ac:inkMkLst>
            <pc:docMk/>
            <pc:sldMk cId="0" sldId="263"/>
            <ac:inkMk id="20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9:40.580" v="10" actId="478"/>
          <ac:inkMkLst>
            <pc:docMk/>
            <pc:sldMk cId="0" sldId="263"/>
            <ac:inkMk id="21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9:40.580" v="10" actId="478"/>
          <ac:inkMkLst>
            <pc:docMk/>
            <pc:sldMk cId="0" sldId="263"/>
            <ac:inkMk id="22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9:40.580" v="10" actId="478"/>
          <ac:inkMkLst>
            <pc:docMk/>
            <pc:sldMk cId="0" sldId="263"/>
            <ac:inkMk id="23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9:40.580" v="10" actId="478"/>
          <ac:inkMkLst>
            <pc:docMk/>
            <pc:sldMk cId="0" sldId="263"/>
            <ac:inkMk id="24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9:40.580" v="10" actId="478"/>
          <ac:inkMkLst>
            <pc:docMk/>
            <pc:sldMk cId="0" sldId="263"/>
            <ac:inkMk id="25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9:40.580" v="10" actId="478"/>
          <ac:inkMkLst>
            <pc:docMk/>
            <pc:sldMk cId="0" sldId="263"/>
            <ac:inkMk id="26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9:40.580" v="10" actId="478"/>
          <ac:inkMkLst>
            <pc:docMk/>
            <pc:sldMk cId="0" sldId="263"/>
            <ac:inkMk id="27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9:40.580" v="10" actId="478"/>
          <ac:inkMkLst>
            <pc:docMk/>
            <pc:sldMk cId="0" sldId="263"/>
            <ac:inkMk id="28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9:40.580" v="10" actId="478"/>
          <ac:inkMkLst>
            <pc:docMk/>
            <pc:sldMk cId="0" sldId="263"/>
            <ac:inkMk id="29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9:40.580" v="10" actId="478"/>
          <ac:inkMkLst>
            <pc:docMk/>
            <pc:sldMk cId="0" sldId="263"/>
            <ac:inkMk id="30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9:40.580" v="10" actId="478"/>
          <ac:inkMkLst>
            <pc:docMk/>
            <pc:sldMk cId="0" sldId="263"/>
            <ac:inkMk id="31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9:40.580" v="10" actId="478"/>
          <ac:inkMkLst>
            <pc:docMk/>
            <pc:sldMk cId="0" sldId="263"/>
            <ac:inkMk id="32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9:40.580" v="10" actId="478"/>
          <ac:inkMkLst>
            <pc:docMk/>
            <pc:sldMk cId="0" sldId="263"/>
            <ac:inkMk id="33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9:40.580" v="10" actId="478"/>
          <ac:inkMkLst>
            <pc:docMk/>
            <pc:sldMk cId="0" sldId="263"/>
            <ac:inkMk id="34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9:40.580" v="10" actId="478"/>
          <ac:inkMkLst>
            <pc:docMk/>
            <pc:sldMk cId="0" sldId="263"/>
            <ac:inkMk id="35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9:40.580" v="10" actId="478"/>
          <ac:inkMkLst>
            <pc:docMk/>
            <pc:sldMk cId="0" sldId="263"/>
            <ac:inkMk id="36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9:40.580" v="10" actId="478"/>
          <ac:inkMkLst>
            <pc:docMk/>
            <pc:sldMk cId="0" sldId="263"/>
            <ac:inkMk id="37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9:40.580" v="10" actId="478"/>
          <ac:inkMkLst>
            <pc:docMk/>
            <pc:sldMk cId="0" sldId="263"/>
            <ac:inkMk id="38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9:40.580" v="10" actId="478"/>
          <ac:inkMkLst>
            <pc:docMk/>
            <pc:sldMk cId="0" sldId="263"/>
            <ac:inkMk id="39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9:40.580" v="10" actId="478"/>
          <ac:inkMkLst>
            <pc:docMk/>
            <pc:sldMk cId="0" sldId="263"/>
            <ac:inkMk id="40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9:40.580" v="10" actId="478"/>
          <ac:inkMkLst>
            <pc:docMk/>
            <pc:sldMk cId="0" sldId="263"/>
            <ac:inkMk id="41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9:40.580" v="10" actId="478"/>
          <ac:inkMkLst>
            <pc:docMk/>
            <pc:sldMk cId="0" sldId="263"/>
            <ac:inkMk id="42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9:40.580" v="10" actId="478"/>
          <ac:inkMkLst>
            <pc:docMk/>
            <pc:sldMk cId="0" sldId="263"/>
            <ac:inkMk id="43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9:40.580" v="10" actId="478"/>
          <ac:inkMkLst>
            <pc:docMk/>
            <pc:sldMk cId="0" sldId="263"/>
            <ac:inkMk id="44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9:40.580" v="10" actId="478"/>
          <ac:inkMkLst>
            <pc:docMk/>
            <pc:sldMk cId="0" sldId="263"/>
            <ac:inkMk id="45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9:40.580" v="10" actId="478"/>
          <ac:inkMkLst>
            <pc:docMk/>
            <pc:sldMk cId="0" sldId="263"/>
            <ac:inkMk id="46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9:40.580" v="10" actId="478"/>
          <ac:inkMkLst>
            <pc:docMk/>
            <pc:sldMk cId="0" sldId="263"/>
            <ac:inkMk id="47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9:40.580" v="10" actId="478"/>
          <ac:inkMkLst>
            <pc:docMk/>
            <pc:sldMk cId="0" sldId="263"/>
            <ac:inkMk id="48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9:49.645" v="13" actId="478"/>
          <ac:inkMkLst>
            <pc:docMk/>
            <pc:sldMk cId="0" sldId="263"/>
            <ac:inkMk id="49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9:49.645" v="13" actId="478"/>
          <ac:inkMkLst>
            <pc:docMk/>
            <pc:sldMk cId="0" sldId="263"/>
            <ac:inkMk id="50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9:49.645" v="13" actId="478"/>
          <ac:inkMkLst>
            <pc:docMk/>
            <pc:sldMk cId="0" sldId="263"/>
            <ac:inkMk id="51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9:49.645" v="13" actId="478"/>
          <ac:inkMkLst>
            <pc:docMk/>
            <pc:sldMk cId="0" sldId="263"/>
            <ac:inkMk id="52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9:49.645" v="13" actId="478"/>
          <ac:inkMkLst>
            <pc:docMk/>
            <pc:sldMk cId="0" sldId="263"/>
            <ac:inkMk id="53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9:49.645" v="13" actId="478"/>
          <ac:inkMkLst>
            <pc:docMk/>
            <pc:sldMk cId="0" sldId="263"/>
            <ac:inkMk id="54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0:04.242" v="14" actId="478"/>
          <ac:inkMkLst>
            <pc:docMk/>
            <pc:sldMk cId="0" sldId="263"/>
            <ac:inkMk id="55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0:04.242" v="14" actId="478"/>
          <ac:inkMkLst>
            <pc:docMk/>
            <pc:sldMk cId="0" sldId="263"/>
            <ac:inkMk id="56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9:49.645" v="13" actId="478"/>
          <ac:inkMkLst>
            <pc:docMk/>
            <pc:sldMk cId="0" sldId="263"/>
            <ac:inkMk id="57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0:13.595" v="16" actId="478"/>
          <ac:inkMkLst>
            <pc:docMk/>
            <pc:sldMk cId="0" sldId="263"/>
            <ac:inkMk id="58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0:04.242" v="14" actId="478"/>
          <ac:inkMkLst>
            <pc:docMk/>
            <pc:sldMk cId="0" sldId="263"/>
            <ac:inkMk id="59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9:49.645" v="13" actId="478"/>
          <ac:inkMkLst>
            <pc:docMk/>
            <pc:sldMk cId="0" sldId="263"/>
            <ac:inkMk id="60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0:09.358" v="15" actId="478"/>
          <ac:inkMkLst>
            <pc:docMk/>
            <pc:sldMk cId="0" sldId="263"/>
            <ac:inkMk id="61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0:09.358" v="15" actId="478"/>
          <ac:inkMkLst>
            <pc:docMk/>
            <pc:sldMk cId="0" sldId="263"/>
            <ac:inkMk id="62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0:22.306" v="17" actId="478"/>
          <ac:inkMkLst>
            <pc:docMk/>
            <pc:sldMk cId="0" sldId="263"/>
            <ac:inkMk id="63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0:22.306" v="17" actId="478"/>
          <ac:inkMkLst>
            <pc:docMk/>
            <pc:sldMk cId="0" sldId="263"/>
            <ac:inkMk id="64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9:26.868" v="9" actId="478"/>
          <ac:inkMkLst>
            <pc:docMk/>
            <pc:sldMk cId="0" sldId="263"/>
            <ac:inkMk id="65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9:49.645" v="13" actId="478"/>
          <ac:inkMkLst>
            <pc:docMk/>
            <pc:sldMk cId="0" sldId="263"/>
            <ac:inkMk id="66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0:09.358" v="15" actId="478"/>
          <ac:inkMkLst>
            <pc:docMk/>
            <pc:sldMk cId="0" sldId="263"/>
            <ac:inkMk id="67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0:09.358" v="15" actId="478"/>
          <ac:inkMkLst>
            <pc:docMk/>
            <pc:sldMk cId="0" sldId="263"/>
            <ac:inkMk id="68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0:09.358" v="15" actId="478"/>
          <ac:inkMkLst>
            <pc:docMk/>
            <pc:sldMk cId="0" sldId="263"/>
            <ac:inkMk id="69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9:49.645" v="13" actId="478"/>
          <ac:inkMkLst>
            <pc:docMk/>
            <pc:sldMk cId="0" sldId="263"/>
            <ac:inkMk id="70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9:49.645" v="13" actId="478"/>
          <ac:inkMkLst>
            <pc:docMk/>
            <pc:sldMk cId="0" sldId="263"/>
            <ac:inkMk id="71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0:09.358" v="15" actId="478"/>
          <ac:inkMkLst>
            <pc:docMk/>
            <pc:sldMk cId="0" sldId="263"/>
            <ac:inkMk id="72" creationId="{00000000-0000-0000-0000-000000000000}"/>
          </ac:inkMkLst>
        </pc:inkChg>
        <pc:inkChg chg="add">
          <ac:chgData name="Hemanth Kumar" userId="e60da0a2-8f9f-43be-83b4-26a7a02c04c9" providerId="ADAL" clId="{ECF6B942-B259-49AA-AFF9-1A85D26C40FD}" dt="2022-12-10T15:55:01.260" v="106"/>
          <ac:inkMkLst>
            <pc:docMk/>
            <pc:sldMk cId="0" sldId="263"/>
            <ac:inkMk id="73" creationId="{797FA049-3092-45D5-8FBC-9ADDF4723587}"/>
          </ac:inkMkLst>
        </pc:inkChg>
      </pc:sldChg>
      <pc:sldChg chg="addSp delSp mod">
        <pc:chgData name="Hemanth Kumar" userId="e60da0a2-8f9f-43be-83b4-26a7a02c04c9" providerId="ADAL" clId="{ECF6B942-B259-49AA-AFF9-1A85D26C40FD}" dt="2022-12-10T16:34:19.360" v="108"/>
        <pc:sldMkLst>
          <pc:docMk/>
          <pc:sldMk cId="0" sldId="266"/>
        </pc:sldMkLst>
        <pc:inkChg chg="del">
          <ac:chgData name="Hemanth Kumar" userId="e60da0a2-8f9f-43be-83b4-26a7a02c04c9" providerId="ADAL" clId="{ECF6B942-B259-49AA-AFF9-1A85D26C40FD}" dt="2022-12-10T11:58:23.074" v="73" actId="478"/>
          <ac:inkMkLst>
            <pc:docMk/>
            <pc:sldMk cId="0" sldId="266"/>
            <ac:inkMk id="8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8:23.074" v="73" actId="478"/>
          <ac:inkMkLst>
            <pc:docMk/>
            <pc:sldMk cId="0" sldId="266"/>
            <ac:inkMk id="9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8:23.074" v="73" actId="478"/>
          <ac:inkMkLst>
            <pc:docMk/>
            <pc:sldMk cId="0" sldId="266"/>
            <ac:inkMk id="12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8:13.908" v="72" actId="478"/>
          <ac:inkMkLst>
            <pc:docMk/>
            <pc:sldMk cId="0" sldId="266"/>
            <ac:inkMk id="13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8:23.074" v="73" actId="478"/>
          <ac:inkMkLst>
            <pc:docMk/>
            <pc:sldMk cId="0" sldId="266"/>
            <ac:inkMk id="14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8:23.074" v="73" actId="478"/>
          <ac:inkMkLst>
            <pc:docMk/>
            <pc:sldMk cId="0" sldId="266"/>
            <ac:inkMk id="15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8:23.074" v="73" actId="478"/>
          <ac:inkMkLst>
            <pc:docMk/>
            <pc:sldMk cId="0" sldId="266"/>
            <ac:inkMk id="16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8:23.074" v="73" actId="478"/>
          <ac:inkMkLst>
            <pc:docMk/>
            <pc:sldMk cId="0" sldId="266"/>
            <ac:inkMk id="17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8:23.074" v="73" actId="478"/>
          <ac:inkMkLst>
            <pc:docMk/>
            <pc:sldMk cId="0" sldId="266"/>
            <ac:inkMk id="18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8:23.074" v="73" actId="478"/>
          <ac:inkMkLst>
            <pc:docMk/>
            <pc:sldMk cId="0" sldId="266"/>
            <ac:inkMk id="19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8:23.074" v="73" actId="478"/>
          <ac:inkMkLst>
            <pc:docMk/>
            <pc:sldMk cId="0" sldId="266"/>
            <ac:inkMk id="20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8:23.074" v="73" actId="478"/>
          <ac:inkMkLst>
            <pc:docMk/>
            <pc:sldMk cId="0" sldId="266"/>
            <ac:inkMk id="21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8:23.074" v="73" actId="478"/>
          <ac:inkMkLst>
            <pc:docMk/>
            <pc:sldMk cId="0" sldId="266"/>
            <ac:inkMk id="22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8:23.074" v="73" actId="478"/>
          <ac:inkMkLst>
            <pc:docMk/>
            <pc:sldMk cId="0" sldId="266"/>
            <ac:inkMk id="23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8:23.074" v="73" actId="478"/>
          <ac:inkMkLst>
            <pc:docMk/>
            <pc:sldMk cId="0" sldId="266"/>
            <ac:inkMk id="24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8:23.074" v="73" actId="478"/>
          <ac:inkMkLst>
            <pc:docMk/>
            <pc:sldMk cId="0" sldId="266"/>
            <ac:inkMk id="25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8:23.074" v="73" actId="478"/>
          <ac:inkMkLst>
            <pc:docMk/>
            <pc:sldMk cId="0" sldId="266"/>
            <ac:inkMk id="26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8:37.228" v="76" actId="478"/>
          <ac:inkMkLst>
            <pc:docMk/>
            <pc:sldMk cId="0" sldId="266"/>
            <ac:inkMk id="27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8:39.582" v="77" actId="478"/>
          <ac:inkMkLst>
            <pc:docMk/>
            <pc:sldMk cId="0" sldId="266"/>
            <ac:inkMk id="28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8:29.074" v="74" actId="478"/>
          <ac:inkMkLst>
            <pc:docMk/>
            <pc:sldMk cId="0" sldId="266"/>
            <ac:inkMk id="29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8:29.074" v="74" actId="478"/>
          <ac:inkMkLst>
            <pc:docMk/>
            <pc:sldMk cId="0" sldId="266"/>
            <ac:inkMk id="30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8:29.074" v="74" actId="478"/>
          <ac:inkMkLst>
            <pc:docMk/>
            <pc:sldMk cId="0" sldId="266"/>
            <ac:inkMk id="31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8:29.074" v="74" actId="478"/>
          <ac:inkMkLst>
            <pc:docMk/>
            <pc:sldMk cId="0" sldId="266"/>
            <ac:inkMk id="32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8:29.074" v="74" actId="478"/>
          <ac:inkMkLst>
            <pc:docMk/>
            <pc:sldMk cId="0" sldId="266"/>
            <ac:inkMk id="33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8:29.074" v="74" actId="478"/>
          <ac:inkMkLst>
            <pc:docMk/>
            <pc:sldMk cId="0" sldId="266"/>
            <ac:inkMk id="34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8:29.074" v="74" actId="478"/>
          <ac:inkMkLst>
            <pc:docMk/>
            <pc:sldMk cId="0" sldId="266"/>
            <ac:inkMk id="35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8:29.074" v="74" actId="478"/>
          <ac:inkMkLst>
            <pc:docMk/>
            <pc:sldMk cId="0" sldId="266"/>
            <ac:inkMk id="36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8:29.074" v="74" actId="478"/>
          <ac:inkMkLst>
            <pc:docMk/>
            <pc:sldMk cId="0" sldId="266"/>
            <ac:inkMk id="37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8:29.074" v="74" actId="478"/>
          <ac:inkMkLst>
            <pc:docMk/>
            <pc:sldMk cId="0" sldId="266"/>
            <ac:inkMk id="38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8:29.074" v="74" actId="478"/>
          <ac:inkMkLst>
            <pc:docMk/>
            <pc:sldMk cId="0" sldId="266"/>
            <ac:inkMk id="39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8:41.987" v="78" actId="478"/>
          <ac:inkMkLst>
            <pc:docMk/>
            <pc:sldMk cId="0" sldId="266"/>
            <ac:inkMk id="40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8:46.390" v="79" actId="478"/>
          <ac:inkMkLst>
            <pc:docMk/>
            <pc:sldMk cId="0" sldId="266"/>
            <ac:inkMk id="41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8:46.390" v="79" actId="478"/>
          <ac:inkMkLst>
            <pc:docMk/>
            <pc:sldMk cId="0" sldId="266"/>
            <ac:inkMk id="42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8:46.390" v="79" actId="478"/>
          <ac:inkMkLst>
            <pc:docMk/>
            <pc:sldMk cId="0" sldId="266"/>
            <ac:inkMk id="43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8:29.074" v="74" actId="478"/>
          <ac:inkMkLst>
            <pc:docMk/>
            <pc:sldMk cId="0" sldId="266"/>
            <ac:inkMk id="44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8:29.074" v="74" actId="478"/>
          <ac:inkMkLst>
            <pc:docMk/>
            <pc:sldMk cId="0" sldId="266"/>
            <ac:inkMk id="45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8:29.074" v="74" actId="478"/>
          <ac:inkMkLst>
            <pc:docMk/>
            <pc:sldMk cId="0" sldId="266"/>
            <ac:inkMk id="46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8:29.074" v="74" actId="478"/>
          <ac:inkMkLst>
            <pc:docMk/>
            <pc:sldMk cId="0" sldId="266"/>
            <ac:inkMk id="47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8:29.074" v="74" actId="478"/>
          <ac:inkMkLst>
            <pc:docMk/>
            <pc:sldMk cId="0" sldId="266"/>
            <ac:inkMk id="48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8:29.074" v="74" actId="478"/>
          <ac:inkMkLst>
            <pc:docMk/>
            <pc:sldMk cId="0" sldId="266"/>
            <ac:inkMk id="49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8:29.074" v="74" actId="478"/>
          <ac:inkMkLst>
            <pc:docMk/>
            <pc:sldMk cId="0" sldId="266"/>
            <ac:inkMk id="50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8:29.074" v="74" actId="478"/>
          <ac:inkMkLst>
            <pc:docMk/>
            <pc:sldMk cId="0" sldId="266"/>
            <ac:inkMk id="51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8:29.074" v="74" actId="478"/>
          <ac:inkMkLst>
            <pc:docMk/>
            <pc:sldMk cId="0" sldId="266"/>
            <ac:inkMk id="52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8:29.074" v="74" actId="478"/>
          <ac:inkMkLst>
            <pc:docMk/>
            <pc:sldMk cId="0" sldId="266"/>
            <ac:inkMk id="53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8:29.074" v="74" actId="478"/>
          <ac:inkMkLst>
            <pc:docMk/>
            <pc:sldMk cId="0" sldId="266"/>
            <ac:inkMk id="54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8:29.074" v="74" actId="478"/>
          <ac:inkMkLst>
            <pc:docMk/>
            <pc:sldMk cId="0" sldId="266"/>
            <ac:inkMk id="55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8:29.074" v="74" actId="478"/>
          <ac:inkMkLst>
            <pc:docMk/>
            <pc:sldMk cId="0" sldId="266"/>
            <ac:inkMk id="56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8:29.074" v="74" actId="478"/>
          <ac:inkMkLst>
            <pc:docMk/>
            <pc:sldMk cId="0" sldId="266"/>
            <ac:inkMk id="57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8:29.074" v="74" actId="478"/>
          <ac:inkMkLst>
            <pc:docMk/>
            <pc:sldMk cId="0" sldId="266"/>
            <ac:inkMk id="58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8:34.960" v="75" actId="478"/>
          <ac:inkMkLst>
            <pc:docMk/>
            <pc:sldMk cId="0" sldId="266"/>
            <ac:inkMk id="59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8:29.074" v="74" actId="478"/>
          <ac:inkMkLst>
            <pc:docMk/>
            <pc:sldMk cId="0" sldId="266"/>
            <ac:inkMk id="60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8:29.074" v="74" actId="478"/>
          <ac:inkMkLst>
            <pc:docMk/>
            <pc:sldMk cId="0" sldId="266"/>
            <ac:inkMk id="61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8:29.074" v="74" actId="478"/>
          <ac:inkMkLst>
            <pc:docMk/>
            <pc:sldMk cId="0" sldId="266"/>
            <ac:inkMk id="62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8:29.074" v="74" actId="478"/>
          <ac:inkMkLst>
            <pc:docMk/>
            <pc:sldMk cId="0" sldId="266"/>
            <ac:inkMk id="63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8:29.074" v="74" actId="478"/>
          <ac:inkMkLst>
            <pc:docMk/>
            <pc:sldMk cId="0" sldId="266"/>
            <ac:inkMk id="64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8:29.074" v="74" actId="478"/>
          <ac:inkMkLst>
            <pc:docMk/>
            <pc:sldMk cId="0" sldId="266"/>
            <ac:inkMk id="65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8:29.074" v="74" actId="478"/>
          <ac:inkMkLst>
            <pc:docMk/>
            <pc:sldMk cId="0" sldId="266"/>
            <ac:inkMk id="66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8:29.074" v="74" actId="478"/>
          <ac:inkMkLst>
            <pc:docMk/>
            <pc:sldMk cId="0" sldId="266"/>
            <ac:inkMk id="67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8:46.390" v="79" actId="478"/>
          <ac:inkMkLst>
            <pc:docMk/>
            <pc:sldMk cId="0" sldId="266"/>
            <ac:inkMk id="68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8:46.390" v="79" actId="478"/>
          <ac:inkMkLst>
            <pc:docMk/>
            <pc:sldMk cId="0" sldId="266"/>
            <ac:inkMk id="69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8:29.074" v="74" actId="478"/>
          <ac:inkMkLst>
            <pc:docMk/>
            <pc:sldMk cId="0" sldId="266"/>
            <ac:inkMk id="70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8:29.074" v="74" actId="478"/>
          <ac:inkMkLst>
            <pc:docMk/>
            <pc:sldMk cId="0" sldId="266"/>
            <ac:inkMk id="71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8:29.074" v="74" actId="478"/>
          <ac:inkMkLst>
            <pc:docMk/>
            <pc:sldMk cId="0" sldId="266"/>
            <ac:inkMk id="72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8:29.074" v="74" actId="478"/>
          <ac:inkMkLst>
            <pc:docMk/>
            <pc:sldMk cId="0" sldId="266"/>
            <ac:inkMk id="73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8:29.074" v="74" actId="478"/>
          <ac:inkMkLst>
            <pc:docMk/>
            <pc:sldMk cId="0" sldId="266"/>
            <ac:inkMk id="74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8:29.074" v="74" actId="478"/>
          <ac:inkMkLst>
            <pc:docMk/>
            <pc:sldMk cId="0" sldId="266"/>
            <ac:inkMk id="75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8:29.074" v="74" actId="478"/>
          <ac:inkMkLst>
            <pc:docMk/>
            <pc:sldMk cId="0" sldId="266"/>
            <ac:inkMk id="76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8:29.074" v="74" actId="478"/>
          <ac:inkMkLst>
            <pc:docMk/>
            <pc:sldMk cId="0" sldId="266"/>
            <ac:inkMk id="77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8:29.074" v="74" actId="478"/>
          <ac:inkMkLst>
            <pc:docMk/>
            <pc:sldMk cId="0" sldId="266"/>
            <ac:inkMk id="78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8:29.074" v="74" actId="478"/>
          <ac:inkMkLst>
            <pc:docMk/>
            <pc:sldMk cId="0" sldId="266"/>
            <ac:inkMk id="79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8:29.074" v="74" actId="478"/>
          <ac:inkMkLst>
            <pc:docMk/>
            <pc:sldMk cId="0" sldId="266"/>
            <ac:inkMk id="80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8:29.074" v="74" actId="478"/>
          <ac:inkMkLst>
            <pc:docMk/>
            <pc:sldMk cId="0" sldId="266"/>
            <ac:inkMk id="81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8:29.074" v="74" actId="478"/>
          <ac:inkMkLst>
            <pc:docMk/>
            <pc:sldMk cId="0" sldId="266"/>
            <ac:inkMk id="82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8:29.074" v="74" actId="478"/>
          <ac:inkMkLst>
            <pc:docMk/>
            <pc:sldMk cId="0" sldId="266"/>
            <ac:inkMk id="83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8:29.074" v="74" actId="478"/>
          <ac:inkMkLst>
            <pc:docMk/>
            <pc:sldMk cId="0" sldId="266"/>
            <ac:inkMk id="84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8:29.074" v="74" actId="478"/>
          <ac:inkMkLst>
            <pc:docMk/>
            <pc:sldMk cId="0" sldId="266"/>
            <ac:inkMk id="85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8:29.074" v="74" actId="478"/>
          <ac:inkMkLst>
            <pc:docMk/>
            <pc:sldMk cId="0" sldId="266"/>
            <ac:inkMk id="86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8:29.074" v="74" actId="478"/>
          <ac:inkMkLst>
            <pc:docMk/>
            <pc:sldMk cId="0" sldId="266"/>
            <ac:inkMk id="87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8:29.074" v="74" actId="478"/>
          <ac:inkMkLst>
            <pc:docMk/>
            <pc:sldMk cId="0" sldId="266"/>
            <ac:inkMk id="88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8:29.074" v="74" actId="478"/>
          <ac:inkMkLst>
            <pc:docMk/>
            <pc:sldMk cId="0" sldId="266"/>
            <ac:inkMk id="89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8:29.074" v="74" actId="478"/>
          <ac:inkMkLst>
            <pc:docMk/>
            <pc:sldMk cId="0" sldId="266"/>
            <ac:inkMk id="90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8:29.074" v="74" actId="478"/>
          <ac:inkMkLst>
            <pc:docMk/>
            <pc:sldMk cId="0" sldId="266"/>
            <ac:inkMk id="91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8:29.074" v="74" actId="478"/>
          <ac:inkMkLst>
            <pc:docMk/>
            <pc:sldMk cId="0" sldId="266"/>
            <ac:inkMk id="92" creationId="{00000000-0000-0000-0000-000000000000}"/>
          </ac:inkMkLst>
        </pc:inkChg>
        <pc:inkChg chg="add">
          <ac:chgData name="Hemanth Kumar" userId="e60da0a2-8f9f-43be-83b4-26a7a02c04c9" providerId="ADAL" clId="{ECF6B942-B259-49AA-AFF9-1A85D26C40FD}" dt="2022-12-10T16:34:19.360" v="108"/>
          <ac:inkMkLst>
            <pc:docMk/>
            <pc:sldMk cId="0" sldId="266"/>
            <ac:inkMk id="93" creationId="{FC41DC43-1ECC-4C37-868D-EB16CDDBCD89}"/>
          </ac:inkMkLst>
        </pc:inkChg>
      </pc:sldChg>
      <pc:sldChg chg="addSp delSp mod">
        <pc:chgData name="Hemanth Kumar" userId="e60da0a2-8f9f-43be-83b4-26a7a02c04c9" providerId="ADAL" clId="{ECF6B942-B259-49AA-AFF9-1A85D26C40FD}" dt="2022-12-10T16:34:19.360" v="108"/>
        <pc:sldMkLst>
          <pc:docMk/>
          <pc:sldMk cId="0" sldId="267"/>
        </pc:sldMkLst>
        <pc:inkChg chg="del">
          <ac:chgData name="Hemanth Kumar" userId="e60da0a2-8f9f-43be-83b4-26a7a02c04c9" providerId="ADAL" clId="{ECF6B942-B259-49AA-AFF9-1A85D26C40FD}" dt="2022-12-10T11:58:58.048" v="80" actId="478"/>
          <ac:inkMkLst>
            <pc:docMk/>
            <pc:sldMk cId="0" sldId="267"/>
            <ac:inkMk id="2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8:58.048" v="80" actId="478"/>
          <ac:inkMkLst>
            <pc:docMk/>
            <pc:sldMk cId="0" sldId="267"/>
            <ac:inkMk id="3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8:58.048" v="80" actId="478"/>
          <ac:inkMkLst>
            <pc:docMk/>
            <pc:sldMk cId="0" sldId="267"/>
            <ac:inkMk id="4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8:58.048" v="80" actId="478"/>
          <ac:inkMkLst>
            <pc:docMk/>
            <pc:sldMk cId="0" sldId="267"/>
            <ac:inkMk id="6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8:58.048" v="80" actId="478"/>
          <ac:inkMkLst>
            <pc:docMk/>
            <pc:sldMk cId="0" sldId="267"/>
            <ac:inkMk id="8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8:58.048" v="80" actId="478"/>
          <ac:inkMkLst>
            <pc:docMk/>
            <pc:sldMk cId="0" sldId="267"/>
            <ac:inkMk id="9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8:58.048" v="80" actId="478"/>
          <ac:inkMkLst>
            <pc:docMk/>
            <pc:sldMk cId="0" sldId="267"/>
            <ac:inkMk id="10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8:58.048" v="80" actId="478"/>
          <ac:inkMkLst>
            <pc:docMk/>
            <pc:sldMk cId="0" sldId="267"/>
            <ac:inkMk id="11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8:58.048" v="80" actId="478"/>
          <ac:inkMkLst>
            <pc:docMk/>
            <pc:sldMk cId="0" sldId="267"/>
            <ac:inkMk id="12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8:58.048" v="80" actId="478"/>
          <ac:inkMkLst>
            <pc:docMk/>
            <pc:sldMk cId="0" sldId="267"/>
            <ac:inkMk id="13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8:58.048" v="80" actId="478"/>
          <ac:inkMkLst>
            <pc:docMk/>
            <pc:sldMk cId="0" sldId="267"/>
            <ac:inkMk id="14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8:58.048" v="80" actId="478"/>
          <ac:inkMkLst>
            <pc:docMk/>
            <pc:sldMk cId="0" sldId="267"/>
            <ac:inkMk id="15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8:58.048" v="80" actId="478"/>
          <ac:inkMkLst>
            <pc:docMk/>
            <pc:sldMk cId="0" sldId="267"/>
            <ac:inkMk id="16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8:58.048" v="80" actId="478"/>
          <ac:inkMkLst>
            <pc:docMk/>
            <pc:sldMk cId="0" sldId="267"/>
            <ac:inkMk id="17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8:58.048" v="80" actId="478"/>
          <ac:inkMkLst>
            <pc:docMk/>
            <pc:sldMk cId="0" sldId="267"/>
            <ac:inkMk id="18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8:58.048" v="80" actId="478"/>
          <ac:inkMkLst>
            <pc:docMk/>
            <pc:sldMk cId="0" sldId="267"/>
            <ac:inkMk id="19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8:58.048" v="80" actId="478"/>
          <ac:inkMkLst>
            <pc:docMk/>
            <pc:sldMk cId="0" sldId="267"/>
            <ac:inkMk id="20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8:58.048" v="80" actId="478"/>
          <ac:inkMkLst>
            <pc:docMk/>
            <pc:sldMk cId="0" sldId="267"/>
            <ac:inkMk id="21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8:58.048" v="80" actId="478"/>
          <ac:inkMkLst>
            <pc:docMk/>
            <pc:sldMk cId="0" sldId="267"/>
            <ac:inkMk id="22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8:58.048" v="80" actId="478"/>
          <ac:inkMkLst>
            <pc:docMk/>
            <pc:sldMk cId="0" sldId="267"/>
            <ac:inkMk id="23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8:58.048" v="80" actId="478"/>
          <ac:inkMkLst>
            <pc:docMk/>
            <pc:sldMk cId="0" sldId="267"/>
            <ac:inkMk id="24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8:58.048" v="80" actId="478"/>
          <ac:inkMkLst>
            <pc:docMk/>
            <pc:sldMk cId="0" sldId="267"/>
            <ac:inkMk id="25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8:58.048" v="80" actId="478"/>
          <ac:inkMkLst>
            <pc:docMk/>
            <pc:sldMk cId="0" sldId="267"/>
            <ac:inkMk id="26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8:58.048" v="80" actId="478"/>
          <ac:inkMkLst>
            <pc:docMk/>
            <pc:sldMk cId="0" sldId="267"/>
            <ac:inkMk id="27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8:58.048" v="80" actId="478"/>
          <ac:inkMkLst>
            <pc:docMk/>
            <pc:sldMk cId="0" sldId="267"/>
            <ac:inkMk id="28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8:58.048" v="80" actId="478"/>
          <ac:inkMkLst>
            <pc:docMk/>
            <pc:sldMk cId="0" sldId="267"/>
            <ac:inkMk id="29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8:58.048" v="80" actId="478"/>
          <ac:inkMkLst>
            <pc:docMk/>
            <pc:sldMk cId="0" sldId="267"/>
            <ac:inkMk id="30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8:58.048" v="80" actId="478"/>
          <ac:inkMkLst>
            <pc:docMk/>
            <pc:sldMk cId="0" sldId="267"/>
            <ac:inkMk id="31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8:58.048" v="80" actId="478"/>
          <ac:inkMkLst>
            <pc:docMk/>
            <pc:sldMk cId="0" sldId="267"/>
            <ac:inkMk id="32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8:58.048" v="80" actId="478"/>
          <ac:inkMkLst>
            <pc:docMk/>
            <pc:sldMk cId="0" sldId="267"/>
            <ac:inkMk id="33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8:58.048" v="80" actId="478"/>
          <ac:inkMkLst>
            <pc:docMk/>
            <pc:sldMk cId="0" sldId="267"/>
            <ac:inkMk id="34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8:58.048" v="80" actId="478"/>
          <ac:inkMkLst>
            <pc:docMk/>
            <pc:sldMk cId="0" sldId="267"/>
            <ac:inkMk id="35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8:58.048" v="80" actId="478"/>
          <ac:inkMkLst>
            <pc:docMk/>
            <pc:sldMk cId="0" sldId="267"/>
            <ac:inkMk id="36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8:58.048" v="80" actId="478"/>
          <ac:inkMkLst>
            <pc:docMk/>
            <pc:sldMk cId="0" sldId="267"/>
            <ac:inkMk id="37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8:58.048" v="80" actId="478"/>
          <ac:inkMkLst>
            <pc:docMk/>
            <pc:sldMk cId="0" sldId="267"/>
            <ac:inkMk id="38" creationId="{00000000-0000-0000-0000-000000000000}"/>
          </ac:inkMkLst>
        </pc:inkChg>
        <pc:inkChg chg="add">
          <ac:chgData name="Hemanth Kumar" userId="e60da0a2-8f9f-43be-83b4-26a7a02c04c9" providerId="ADAL" clId="{ECF6B942-B259-49AA-AFF9-1A85D26C40FD}" dt="2022-12-10T16:34:19.360" v="108"/>
          <ac:inkMkLst>
            <pc:docMk/>
            <pc:sldMk cId="0" sldId="267"/>
            <ac:inkMk id="39" creationId="{E9C23718-43C2-4D66-B1FF-9227BD8A5185}"/>
          </ac:inkMkLst>
        </pc:inkChg>
      </pc:sldChg>
      <pc:sldChg chg="addSp delSp modSp mod">
        <pc:chgData name="Hemanth Kumar" userId="e60da0a2-8f9f-43be-83b4-26a7a02c04c9" providerId="ADAL" clId="{ECF6B942-B259-49AA-AFF9-1A85D26C40FD}" dt="2022-12-10T16:34:19.360" v="108"/>
        <pc:sldMkLst>
          <pc:docMk/>
          <pc:sldMk cId="0" sldId="268"/>
        </pc:sldMkLst>
        <pc:spChg chg="mod">
          <ac:chgData name="Hemanth Kumar" userId="e60da0a2-8f9f-43be-83b4-26a7a02c04c9" providerId="ADAL" clId="{ECF6B942-B259-49AA-AFF9-1A85D26C40FD}" dt="2022-12-10T15:55:02.133" v="107" actId="27636"/>
          <ac:spMkLst>
            <pc:docMk/>
            <pc:sldMk cId="0" sldId="268"/>
            <ac:spMk id="5" creationId="{00000000-0000-0000-0000-000000000000}"/>
          </ac:spMkLst>
        </pc:spChg>
        <pc:inkChg chg="del">
          <ac:chgData name="Hemanth Kumar" userId="e60da0a2-8f9f-43be-83b4-26a7a02c04c9" providerId="ADAL" clId="{ECF6B942-B259-49AA-AFF9-1A85D26C40FD}" dt="2022-12-10T11:59:21.390" v="83" actId="478"/>
          <ac:inkMkLst>
            <pc:docMk/>
            <pc:sldMk cId="0" sldId="268"/>
            <ac:inkMk id="4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9:21.390" v="83" actId="478"/>
          <ac:inkMkLst>
            <pc:docMk/>
            <pc:sldMk cId="0" sldId="268"/>
            <ac:inkMk id="6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9:21.390" v="83" actId="478"/>
          <ac:inkMkLst>
            <pc:docMk/>
            <pc:sldMk cId="0" sldId="268"/>
            <ac:inkMk id="7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9:21.390" v="83" actId="478"/>
          <ac:inkMkLst>
            <pc:docMk/>
            <pc:sldMk cId="0" sldId="268"/>
            <ac:inkMk id="8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9:15.991" v="82" actId="478"/>
          <ac:inkMkLst>
            <pc:docMk/>
            <pc:sldMk cId="0" sldId="268"/>
            <ac:inkMk id="9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9:15.991" v="82" actId="478"/>
          <ac:inkMkLst>
            <pc:docMk/>
            <pc:sldMk cId="0" sldId="268"/>
            <ac:inkMk id="10" creationId="{00000000-0000-0000-0000-000000000000}"/>
          </ac:inkMkLst>
        </pc:inkChg>
        <pc:inkChg chg="add">
          <ac:chgData name="Hemanth Kumar" userId="e60da0a2-8f9f-43be-83b4-26a7a02c04c9" providerId="ADAL" clId="{ECF6B942-B259-49AA-AFF9-1A85D26C40FD}" dt="2022-12-10T16:34:19.360" v="108"/>
          <ac:inkMkLst>
            <pc:docMk/>
            <pc:sldMk cId="0" sldId="268"/>
            <ac:inkMk id="11" creationId="{60D95828-3883-44D3-9AFA-F8D5EFF32D91}"/>
          </ac:inkMkLst>
        </pc:inkChg>
      </pc:sldChg>
      <pc:sldChg chg="addSp delSp mod">
        <pc:chgData name="Hemanth Kumar" userId="e60da0a2-8f9f-43be-83b4-26a7a02c04c9" providerId="ADAL" clId="{ECF6B942-B259-49AA-AFF9-1A85D26C40FD}" dt="2022-12-10T16:34:19.360" v="108"/>
        <pc:sldMkLst>
          <pc:docMk/>
          <pc:sldMk cId="0" sldId="269"/>
        </pc:sldMkLst>
        <pc:inkChg chg="del">
          <ac:chgData name="Hemanth Kumar" userId="e60da0a2-8f9f-43be-83b4-26a7a02c04c9" providerId="ADAL" clId="{ECF6B942-B259-49AA-AFF9-1A85D26C40FD}" dt="2022-12-10T11:59:29.728" v="84" actId="478"/>
          <ac:inkMkLst>
            <pc:docMk/>
            <pc:sldMk cId="0" sldId="269"/>
            <ac:inkMk id="4" creationId="{00000000-0000-0000-0000-000000000000}"/>
          </ac:inkMkLst>
        </pc:inkChg>
        <pc:inkChg chg="add">
          <ac:chgData name="Hemanth Kumar" userId="e60da0a2-8f9f-43be-83b4-26a7a02c04c9" providerId="ADAL" clId="{ECF6B942-B259-49AA-AFF9-1A85D26C40FD}" dt="2022-12-10T16:34:19.360" v="108"/>
          <ac:inkMkLst>
            <pc:docMk/>
            <pc:sldMk cId="0" sldId="269"/>
            <ac:inkMk id="6" creationId="{06D0116B-6DB5-42F8-A91D-E32DA364FE6C}"/>
          </ac:inkMkLst>
        </pc:inkChg>
      </pc:sldChg>
      <pc:sldChg chg="mod modShow">
        <pc:chgData name="Hemanth Kumar" userId="e60da0a2-8f9f-43be-83b4-26a7a02c04c9" providerId="ADAL" clId="{ECF6B942-B259-49AA-AFF9-1A85D26C40FD}" dt="2022-12-10T12:00:23.173" v="85" actId="729"/>
        <pc:sldMkLst>
          <pc:docMk/>
          <pc:sldMk cId="0" sldId="270"/>
        </pc:sldMkLst>
      </pc:sldChg>
      <pc:sldChg chg="mod modShow">
        <pc:chgData name="Hemanth Kumar" userId="e60da0a2-8f9f-43be-83b4-26a7a02c04c9" providerId="ADAL" clId="{ECF6B942-B259-49AA-AFF9-1A85D26C40FD}" dt="2022-12-10T12:00:23.173" v="85" actId="729"/>
        <pc:sldMkLst>
          <pc:docMk/>
          <pc:sldMk cId="0" sldId="271"/>
        </pc:sldMkLst>
      </pc:sldChg>
      <pc:sldChg chg="ord">
        <pc:chgData name="Hemanth Kumar" userId="e60da0a2-8f9f-43be-83b4-26a7a02c04c9" providerId="ADAL" clId="{ECF6B942-B259-49AA-AFF9-1A85D26C40FD}" dt="2022-12-10T12:01:05.219" v="94"/>
        <pc:sldMkLst>
          <pc:docMk/>
          <pc:sldMk cId="0" sldId="272"/>
        </pc:sldMkLst>
      </pc:sldChg>
      <pc:sldChg chg="mod modShow">
        <pc:chgData name="Hemanth Kumar" userId="e60da0a2-8f9f-43be-83b4-26a7a02c04c9" providerId="ADAL" clId="{ECF6B942-B259-49AA-AFF9-1A85D26C40FD}" dt="2022-12-10T12:00:23.173" v="85" actId="729"/>
        <pc:sldMkLst>
          <pc:docMk/>
          <pc:sldMk cId="0" sldId="273"/>
        </pc:sldMkLst>
      </pc:sldChg>
      <pc:sldChg chg="addSp delSp mod">
        <pc:chgData name="Hemanth Kumar" userId="e60da0a2-8f9f-43be-83b4-26a7a02c04c9" providerId="ADAL" clId="{ECF6B942-B259-49AA-AFF9-1A85D26C40FD}" dt="2022-12-10T15:55:01.260" v="106"/>
        <pc:sldMkLst>
          <pc:docMk/>
          <pc:sldMk cId="0" sldId="274"/>
        </pc:sldMkLst>
        <pc:inkChg chg="del">
          <ac:chgData name="Hemanth Kumar" userId="e60da0a2-8f9f-43be-83b4-26a7a02c04c9" providerId="ADAL" clId="{ECF6B942-B259-49AA-AFF9-1A85D26C40FD}" dt="2022-12-10T11:49:19.187" v="8" actId="478"/>
          <ac:inkMkLst>
            <pc:docMk/>
            <pc:sldMk cId="0" sldId="274"/>
            <ac:inkMk id="2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9:19.187" v="8" actId="478"/>
          <ac:inkMkLst>
            <pc:docMk/>
            <pc:sldMk cId="0" sldId="274"/>
            <ac:inkMk id="4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9:14.648" v="7" actId="478"/>
          <ac:inkMkLst>
            <pc:docMk/>
            <pc:sldMk cId="0" sldId="274"/>
            <ac:inkMk id="6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9:14.648" v="7" actId="478"/>
          <ac:inkMkLst>
            <pc:docMk/>
            <pc:sldMk cId="0" sldId="274"/>
            <ac:inkMk id="7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9:14.648" v="7" actId="478"/>
          <ac:inkMkLst>
            <pc:docMk/>
            <pc:sldMk cId="0" sldId="274"/>
            <ac:inkMk id="8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9:14.648" v="7" actId="478"/>
          <ac:inkMkLst>
            <pc:docMk/>
            <pc:sldMk cId="0" sldId="274"/>
            <ac:inkMk id="9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9:14.648" v="7" actId="478"/>
          <ac:inkMkLst>
            <pc:docMk/>
            <pc:sldMk cId="0" sldId="274"/>
            <ac:inkMk id="10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9:14.648" v="7" actId="478"/>
          <ac:inkMkLst>
            <pc:docMk/>
            <pc:sldMk cId="0" sldId="274"/>
            <ac:inkMk id="11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9:14.648" v="7" actId="478"/>
          <ac:inkMkLst>
            <pc:docMk/>
            <pc:sldMk cId="0" sldId="274"/>
            <ac:inkMk id="12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9:14.648" v="7" actId="478"/>
          <ac:inkMkLst>
            <pc:docMk/>
            <pc:sldMk cId="0" sldId="274"/>
            <ac:inkMk id="13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9:14.648" v="7" actId="478"/>
          <ac:inkMkLst>
            <pc:docMk/>
            <pc:sldMk cId="0" sldId="274"/>
            <ac:inkMk id="14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9:14.648" v="7" actId="478"/>
          <ac:inkMkLst>
            <pc:docMk/>
            <pc:sldMk cId="0" sldId="274"/>
            <ac:inkMk id="15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9:14.648" v="7" actId="478"/>
          <ac:inkMkLst>
            <pc:docMk/>
            <pc:sldMk cId="0" sldId="274"/>
            <ac:inkMk id="16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9:14.648" v="7" actId="478"/>
          <ac:inkMkLst>
            <pc:docMk/>
            <pc:sldMk cId="0" sldId="274"/>
            <ac:inkMk id="17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9:14.648" v="7" actId="478"/>
          <ac:inkMkLst>
            <pc:docMk/>
            <pc:sldMk cId="0" sldId="274"/>
            <ac:inkMk id="18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9:14.648" v="7" actId="478"/>
          <ac:inkMkLst>
            <pc:docMk/>
            <pc:sldMk cId="0" sldId="274"/>
            <ac:inkMk id="19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9:14.648" v="7" actId="478"/>
          <ac:inkMkLst>
            <pc:docMk/>
            <pc:sldMk cId="0" sldId="274"/>
            <ac:inkMk id="20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9:14.648" v="7" actId="478"/>
          <ac:inkMkLst>
            <pc:docMk/>
            <pc:sldMk cId="0" sldId="274"/>
            <ac:inkMk id="21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9:19.187" v="8" actId="478"/>
          <ac:inkMkLst>
            <pc:docMk/>
            <pc:sldMk cId="0" sldId="274"/>
            <ac:inkMk id="22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9:19.187" v="8" actId="478"/>
          <ac:inkMkLst>
            <pc:docMk/>
            <pc:sldMk cId="0" sldId="274"/>
            <ac:inkMk id="23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9:19.187" v="8" actId="478"/>
          <ac:inkMkLst>
            <pc:docMk/>
            <pc:sldMk cId="0" sldId="274"/>
            <ac:inkMk id="24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9:19.187" v="8" actId="478"/>
          <ac:inkMkLst>
            <pc:docMk/>
            <pc:sldMk cId="0" sldId="274"/>
            <ac:inkMk id="25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9:19.187" v="8" actId="478"/>
          <ac:inkMkLst>
            <pc:docMk/>
            <pc:sldMk cId="0" sldId="274"/>
            <ac:inkMk id="26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9:14.648" v="7" actId="478"/>
          <ac:inkMkLst>
            <pc:docMk/>
            <pc:sldMk cId="0" sldId="274"/>
            <ac:inkMk id="27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9:14.648" v="7" actId="478"/>
          <ac:inkMkLst>
            <pc:docMk/>
            <pc:sldMk cId="0" sldId="274"/>
            <ac:inkMk id="28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9:14.648" v="7" actId="478"/>
          <ac:inkMkLst>
            <pc:docMk/>
            <pc:sldMk cId="0" sldId="274"/>
            <ac:inkMk id="29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9:14.648" v="7" actId="478"/>
          <ac:inkMkLst>
            <pc:docMk/>
            <pc:sldMk cId="0" sldId="274"/>
            <ac:inkMk id="30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9:14.648" v="7" actId="478"/>
          <ac:inkMkLst>
            <pc:docMk/>
            <pc:sldMk cId="0" sldId="274"/>
            <ac:inkMk id="31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9:14.648" v="7" actId="478"/>
          <ac:inkMkLst>
            <pc:docMk/>
            <pc:sldMk cId="0" sldId="274"/>
            <ac:inkMk id="32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9:14.648" v="7" actId="478"/>
          <ac:inkMkLst>
            <pc:docMk/>
            <pc:sldMk cId="0" sldId="274"/>
            <ac:inkMk id="33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9:14.648" v="7" actId="478"/>
          <ac:inkMkLst>
            <pc:docMk/>
            <pc:sldMk cId="0" sldId="274"/>
            <ac:inkMk id="34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9:14.648" v="7" actId="478"/>
          <ac:inkMkLst>
            <pc:docMk/>
            <pc:sldMk cId="0" sldId="274"/>
            <ac:inkMk id="35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9:14.648" v="7" actId="478"/>
          <ac:inkMkLst>
            <pc:docMk/>
            <pc:sldMk cId="0" sldId="274"/>
            <ac:inkMk id="36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9:19.187" v="8" actId="478"/>
          <ac:inkMkLst>
            <pc:docMk/>
            <pc:sldMk cId="0" sldId="274"/>
            <ac:inkMk id="37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9:19.187" v="8" actId="478"/>
          <ac:inkMkLst>
            <pc:docMk/>
            <pc:sldMk cId="0" sldId="274"/>
            <ac:inkMk id="38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9:19.187" v="8" actId="478"/>
          <ac:inkMkLst>
            <pc:docMk/>
            <pc:sldMk cId="0" sldId="274"/>
            <ac:inkMk id="39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9:10.494" v="6" actId="478"/>
          <ac:inkMkLst>
            <pc:docMk/>
            <pc:sldMk cId="0" sldId="274"/>
            <ac:inkMk id="40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9:19.187" v="8" actId="478"/>
          <ac:inkMkLst>
            <pc:docMk/>
            <pc:sldMk cId="0" sldId="274"/>
            <ac:inkMk id="41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9:19.187" v="8" actId="478"/>
          <ac:inkMkLst>
            <pc:docMk/>
            <pc:sldMk cId="0" sldId="274"/>
            <ac:inkMk id="42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9:19.187" v="8" actId="478"/>
          <ac:inkMkLst>
            <pc:docMk/>
            <pc:sldMk cId="0" sldId="274"/>
            <ac:inkMk id="43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9:19.187" v="8" actId="478"/>
          <ac:inkMkLst>
            <pc:docMk/>
            <pc:sldMk cId="0" sldId="274"/>
            <ac:inkMk id="44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9:19.187" v="8" actId="478"/>
          <ac:inkMkLst>
            <pc:docMk/>
            <pc:sldMk cId="0" sldId="274"/>
            <ac:inkMk id="45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9:19.187" v="8" actId="478"/>
          <ac:inkMkLst>
            <pc:docMk/>
            <pc:sldMk cId="0" sldId="274"/>
            <ac:inkMk id="46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9:19.187" v="8" actId="478"/>
          <ac:inkMkLst>
            <pc:docMk/>
            <pc:sldMk cId="0" sldId="274"/>
            <ac:inkMk id="47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9:19.187" v="8" actId="478"/>
          <ac:inkMkLst>
            <pc:docMk/>
            <pc:sldMk cId="0" sldId="274"/>
            <ac:inkMk id="48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9:14.648" v="7" actId="478"/>
          <ac:inkMkLst>
            <pc:docMk/>
            <pc:sldMk cId="0" sldId="274"/>
            <ac:inkMk id="49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9:14.648" v="7" actId="478"/>
          <ac:inkMkLst>
            <pc:docMk/>
            <pc:sldMk cId="0" sldId="274"/>
            <ac:inkMk id="50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9:14.648" v="7" actId="478"/>
          <ac:inkMkLst>
            <pc:docMk/>
            <pc:sldMk cId="0" sldId="274"/>
            <ac:inkMk id="51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9:14.648" v="7" actId="478"/>
          <ac:inkMkLst>
            <pc:docMk/>
            <pc:sldMk cId="0" sldId="274"/>
            <ac:inkMk id="52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9:14.648" v="7" actId="478"/>
          <ac:inkMkLst>
            <pc:docMk/>
            <pc:sldMk cId="0" sldId="274"/>
            <ac:inkMk id="53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9:14.648" v="7" actId="478"/>
          <ac:inkMkLst>
            <pc:docMk/>
            <pc:sldMk cId="0" sldId="274"/>
            <ac:inkMk id="54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9:14.648" v="7" actId="478"/>
          <ac:inkMkLst>
            <pc:docMk/>
            <pc:sldMk cId="0" sldId="274"/>
            <ac:inkMk id="55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9:14.648" v="7" actId="478"/>
          <ac:inkMkLst>
            <pc:docMk/>
            <pc:sldMk cId="0" sldId="274"/>
            <ac:inkMk id="56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9:14.648" v="7" actId="478"/>
          <ac:inkMkLst>
            <pc:docMk/>
            <pc:sldMk cId="0" sldId="274"/>
            <ac:inkMk id="57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9:14.648" v="7" actId="478"/>
          <ac:inkMkLst>
            <pc:docMk/>
            <pc:sldMk cId="0" sldId="274"/>
            <ac:inkMk id="58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9:14.648" v="7" actId="478"/>
          <ac:inkMkLst>
            <pc:docMk/>
            <pc:sldMk cId="0" sldId="274"/>
            <ac:inkMk id="59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9:14.648" v="7" actId="478"/>
          <ac:inkMkLst>
            <pc:docMk/>
            <pc:sldMk cId="0" sldId="274"/>
            <ac:inkMk id="60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9:14.648" v="7" actId="478"/>
          <ac:inkMkLst>
            <pc:docMk/>
            <pc:sldMk cId="0" sldId="274"/>
            <ac:inkMk id="61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9:14.648" v="7" actId="478"/>
          <ac:inkMkLst>
            <pc:docMk/>
            <pc:sldMk cId="0" sldId="274"/>
            <ac:inkMk id="62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9:14.648" v="7" actId="478"/>
          <ac:inkMkLst>
            <pc:docMk/>
            <pc:sldMk cId="0" sldId="274"/>
            <ac:inkMk id="63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9:14.648" v="7" actId="478"/>
          <ac:inkMkLst>
            <pc:docMk/>
            <pc:sldMk cId="0" sldId="274"/>
            <ac:inkMk id="64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9:14.648" v="7" actId="478"/>
          <ac:inkMkLst>
            <pc:docMk/>
            <pc:sldMk cId="0" sldId="274"/>
            <ac:inkMk id="65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9:14.648" v="7" actId="478"/>
          <ac:inkMkLst>
            <pc:docMk/>
            <pc:sldMk cId="0" sldId="274"/>
            <ac:inkMk id="66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9:14.648" v="7" actId="478"/>
          <ac:inkMkLst>
            <pc:docMk/>
            <pc:sldMk cId="0" sldId="274"/>
            <ac:inkMk id="67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9:14.648" v="7" actId="478"/>
          <ac:inkMkLst>
            <pc:docMk/>
            <pc:sldMk cId="0" sldId="274"/>
            <ac:inkMk id="68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9:14.648" v="7" actId="478"/>
          <ac:inkMkLst>
            <pc:docMk/>
            <pc:sldMk cId="0" sldId="274"/>
            <ac:inkMk id="69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9:14.648" v="7" actId="478"/>
          <ac:inkMkLst>
            <pc:docMk/>
            <pc:sldMk cId="0" sldId="274"/>
            <ac:inkMk id="70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49:14.648" v="7" actId="478"/>
          <ac:inkMkLst>
            <pc:docMk/>
            <pc:sldMk cId="0" sldId="274"/>
            <ac:inkMk id="71" creationId="{00000000-0000-0000-0000-000000000000}"/>
          </ac:inkMkLst>
        </pc:inkChg>
        <pc:inkChg chg="add">
          <ac:chgData name="Hemanth Kumar" userId="e60da0a2-8f9f-43be-83b4-26a7a02c04c9" providerId="ADAL" clId="{ECF6B942-B259-49AA-AFF9-1A85D26C40FD}" dt="2022-12-10T15:55:01.260" v="106"/>
          <ac:inkMkLst>
            <pc:docMk/>
            <pc:sldMk cId="0" sldId="274"/>
            <ac:inkMk id="72" creationId="{D9F1222C-4149-4484-A07E-C10FE7121D80}"/>
          </ac:inkMkLst>
        </pc:inkChg>
      </pc:sldChg>
      <pc:sldChg chg="addSp ord">
        <pc:chgData name="Hemanth Kumar" userId="e60da0a2-8f9f-43be-83b4-26a7a02c04c9" providerId="ADAL" clId="{ECF6B942-B259-49AA-AFF9-1A85D26C40FD}" dt="2022-12-10T16:34:19.360" v="108"/>
        <pc:sldMkLst>
          <pc:docMk/>
          <pc:sldMk cId="0" sldId="275"/>
        </pc:sldMkLst>
        <pc:inkChg chg="add">
          <ac:chgData name="Hemanth Kumar" userId="e60da0a2-8f9f-43be-83b4-26a7a02c04c9" providerId="ADAL" clId="{ECF6B942-B259-49AA-AFF9-1A85D26C40FD}" dt="2022-12-10T16:34:19.360" v="108"/>
          <ac:inkMkLst>
            <pc:docMk/>
            <pc:sldMk cId="0" sldId="275"/>
            <ac:inkMk id="5" creationId="{64F9FB4F-F266-4845-A7E4-363CDD6588B2}"/>
          </ac:inkMkLst>
        </pc:inkChg>
      </pc:sldChg>
      <pc:sldChg chg="addSp delSp mod">
        <pc:chgData name="Hemanth Kumar" userId="e60da0a2-8f9f-43be-83b4-26a7a02c04c9" providerId="ADAL" clId="{ECF6B942-B259-49AA-AFF9-1A85D26C40FD}" dt="2022-12-10T16:34:19.360" v="108"/>
        <pc:sldMkLst>
          <pc:docMk/>
          <pc:sldMk cId="0" sldId="276"/>
        </pc:sldMkLst>
        <pc:inkChg chg="del">
          <ac:chgData name="Hemanth Kumar" userId="e60da0a2-8f9f-43be-83b4-26a7a02c04c9" providerId="ADAL" clId="{ECF6B942-B259-49AA-AFF9-1A85D26C40FD}" dt="2022-12-10T11:59:06.587" v="81" actId="478"/>
          <ac:inkMkLst>
            <pc:docMk/>
            <pc:sldMk cId="0" sldId="276"/>
            <ac:inkMk id="2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9:06.587" v="81" actId="478"/>
          <ac:inkMkLst>
            <pc:docMk/>
            <pc:sldMk cId="0" sldId="276"/>
            <ac:inkMk id="3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9:06.587" v="81" actId="478"/>
          <ac:inkMkLst>
            <pc:docMk/>
            <pc:sldMk cId="0" sldId="276"/>
            <ac:inkMk id="5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9:06.587" v="81" actId="478"/>
          <ac:inkMkLst>
            <pc:docMk/>
            <pc:sldMk cId="0" sldId="276"/>
            <ac:inkMk id="6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9:06.587" v="81" actId="478"/>
          <ac:inkMkLst>
            <pc:docMk/>
            <pc:sldMk cId="0" sldId="276"/>
            <ac:inkMk id="8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9:06.587" v="81" actId="478"/>
          <ac:inkMkLst>
            <pc:docMk/>
            <pc:sldMk cId="0" sldId="276"/>
            <ac:inkMk id="9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9:06.587" v="81" actId="478"/>
          <ac:inkMkLst>
            <pc:docMk/>
            <pc:sldMk cId="0" sldId="276"/>
            <ac:inkMk id="10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9:06.587" v="81" actId="478"/>
          <ac:inkMkLst>
            <pc:docMk/>
            <pc:sldMk cId="0" sldId="276"/>
            <ac:inkMk id="11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9:06.587" v="81" actId="478"/>
          <ac:inkMkLst>
            <pc:docMk/>
            <pc:sldMk cId="0" sldId="276"/>
            <ac:inkMk id="12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9:06.587" v="81" actId="478"/>
          <ac:inkMkLst>
            <pc:docMk/>
            <pc:sldMk cId="0" sldId="276"/>
            <ac:inkMk id="13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9:06.587" v="81" actId="478"/>
          <ac:inkMkLst>
            <pc:docMk/>
            <pc:sldMk cId="0" sldId="276"/>
            <ac:inkMk id="14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9:06.587" v="81" actId="478"/>
          <ac:inkMkLst>
            <pc:docMk/>
            <pc:sldMk cId="0" sldId="276"/>
            <ac:inkMk id="15" creationId="{00000000-0000-0000-0000-000000000000}"/>
          </ac:inkMkLst>
        </pc:inkChg>
        <pc:inkChg chg="add">
          <ac:chgData name="Hemanth Kumar" userId="e60da0a2-8f9f-43be-83b4-26a7a02c04c9" providerId="ADAL" clId="{ECF6B942-B259-49AA-AFF9-1A85D26C40FD}" dt="2022-12-10T16:34:19.360" v="108"/>
          <ac:inkMkLst>
            <pc:docMk/>
            <pc:sldMk cId="0" sldId="276"/>
            <ac:inkMk id="17" creationId="{33BD5690-F714-4C87-9E22-07618D4D38CA}"/>
          </ac:inkMkLst>
        </pc:inkChg>
      </pc:sldChg>
      <pc:sldChg chg="modSp mod modShow">
        <pc:chgData name="Hemanth Kumar" userId="e60da0a2-8f9f-43be-83b4-26a7a02c04c9" providerId="ADAL" clId="{ECF6B942-B259-49AA-AFF9-1A85D26C40FD}" dt="2022-12-10T12:01:24.604" v="95" actId="20577"/>
        <pc:sldMkLst>
          <pc:docMk/>
          <pc:sldMk cId="0" sldId="277"/>
        </pc:sldMkLst>
        <pc:spChg chg="mod">
          <ac:chgData name="Hemanth Kumar" userId="e60da0a2-8f9f-43be-83b4-26a7a02c04c9" providerId="ADAL" clId="{ECF6B942-B259-49AA-AFF9-1A85D26C40FD}" dt="2022-12-10T12:01:24.604" v="95" actId="20577"/>
          <ac:spMkLst>
            <pc:docMk/>
            <pc:sldMk cId="0" sldId="277"/>
            <ac:spMk id="2" creationId="{00000000-0000-0000-0000-000000000000}"/>
          </ac:spMkLst>
        </pc:spChg>
      </pc:sldChg>
      <pc:sldChg chg="addSp">
        <pc:chgData name="Hemanth Kumar" userId="e60da0a2-8f9f-43be-83b4-26a7a02c04c9" providerId="ADAL" clId="{ECF6B942-B259-49AA-AFF9-1A85D26C40FD}" dt="2022-12-10T15:55:01.260" v="106"/>
        <pc:sldMkLst>
          <pc:docMk/>
          <pc:sldMk cId="0" sldId="278"/>
        </pc:sldMkLst>
        <pc:inkChg chg="add">
          <ac:chgData name="Hemanth Kumar" userId="e60da0a2-8f9f-43be-83b4-26a7a02c04c9" providerId="ADAL" clId="{ECF6B942-B259-49AA-AFF9-1A85D26C40FD}" dt="2022-12-10T15:55:01.260" v="106"/>
          <ac:inkMkLst>
            <pc:docMk/>
            <pc:sldMk cId="0" sldId="278"/>
            <ac:inkMk id="3" creationId="{90A1C3E8-E47A-4E2C-998C-E953B51F40F5}"/>
          </ac:inkMkLst>
        </pc:inkChg>
      </pc:sldChg>
      <pc:sldChg chg="addSp">
        <pc:chgData name="Hemanth Kumar" userId="e60da0a2-8f9f-43be-83b4-26a7a02c04c9" providerId="ADAL" clId="{ECF6B942-B259-49AA-AFF9-1A85D26C40FD}" dt="2022-12-10T15:55:01.260" v="106"/>
        <pc:sldMkLst>
          <pc:docMk/>
          <pc:sldMk cId="0" sldId="280"/>
        </pc:sldMkLst>
        <pc:inkChg chg="add">
          <ac:chgData name="Hemanth Kumar" userId="e60da0a2-8f9f-43be-83b4-26a7a02c04c9" providerId="ADAL" clId="{ECF6B942-B259-49AA-AFF9-1A85D26C40FD}" dt="2022-12-10T15:55:01.260" v="106"/>
          <ac:inkMkLst>
            <pc:docMk/>
            <pc:sldMk cId="0" sldId="280"/>
            <ac:inkMk id="2" creationId="{7BEDC7C6-1455-4550-B706-A4FA691A5C4C}"/>
          </ac:inkMkLst>
        </pc:inkChg>
      </pc:sldChg>
      <pc:sldChg chg="addSp">
        <pc:chgData name="Hemanth Kumar" userId="e60da0a2-8f9f-43be-83b4-26a7a02c04c9" providerId="ADAL" clId="{ECF6B942-B259-49AA-AFF9-1A85D26C40FD}" dt="2022-12-10T15:55:01.260" v="106"/>
        <pc:sldMkLst>
          <pc:docMk/>
          <pc:sldMk cId="0" sldId="281"/>
        </pc:sldMkLst>
        <pc:inkChg chg="add">
          <ac:chgData name="Hemanth Kumar" userId="e60da0a2-8f9f-43be-83b4-26a7a02c04c9" providerId="ADAL" clId="{ECF6B942-B259-49AA-AFF9-1A85D26C40FD}" dt="2022-12-10T15:55:01.260" v="106"/>
          <ac:inkMkLst>
            <pc:docMk/>
            <pc:sldMk cId="0" sldId="281"/>
            <ac:inkMk id="3" creationId="{03179DA7-ECFF-4BD9-8FC8-439A850B3E38}"/>
          </ac:inkMkLst>
        </pc:inkChg>
      </pc:sldChg>
      <pc:sldChg chg="addSp modSp mod">
        <pc:chgData name="Hemanth Kumar" userId="e60da0a2-8f9f-43be-83b4-26a7a02c04c9" providerId="ADAL" clId="{ECF6B942-B259-49AA-AFF9-1A85D26C40FD}" dt="2022-12-10T12:03:30.815" v="100" actId="166"/>
        <pc:sldMkLst>
          <pc:docMk/>
          <pc:sldMk cId="0" sldId="283"/>
        </pc:sldMkLst>
        <pc:spChg chg="add mod ord">
          <ac:chgData name="Hemanth Kumar" userId="e60da0a2-8f9f-43be-83b4-26a7a02c04c9" providerId="ADAL" clId="{ECF6B942-B259-49AA-AFF9-1A85D26C40FD}" dt="2022-12-10T12:03:30.815" v="100" actId="166"/>
          <ac:spMkLst>
            <pc:docMk/>
            <pc:sldMk cId="0" sldId="283"/>
            <ac:spMk id="2" creationId="{67E219D5-2657-4615-BE86-401D3CE19B9B}"/>
          </ac:spMkLst>
        </pc:spChg>
      </pc:sldChg>
      <pc:sldChg chg="delSp mod">
        <pc:chgData name="Hemanth Kumar" userId="e60da0a2-8f9f-43be-83b4-26a7a02c04c9" providerId="ADAL" clId="{ECF6B942-B259-49AA-AFF9-1A85D26C40FD}" dt="2022-12-10T11:55:41.876" v="54" actId="478"/>
        <pc:sldMkLst>
          <pc:docMk/>
          <pc:sldMk cId="0" sldId="284"/>
        </pc:sldMkLst>
        <pc:inkChg chg="del">
          <ac:chgData name="Hemanth Kumar" userId="e60da0a2-8f9f-43be-83b4-26a7a02c04c9" providerId="ADAL" clId="{ECF6B942-B259-49AA-AFF9-1A85D26C40FD}" dt="2022-12-10T11:55:41.876" v="54" actId="478"/>
          <ac:inkMkLst>
            <pc:docMk/>
            <pc:sldMk cId="0" sldId="284"/>
            <ac:inkMk id="3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41.876" v="54" actId="478"/>
          <ac:inkMkLst>
            <pc:docMk/>
            <pc:sldMk cId="0" sldId="284"/>
            <ac:inkMk id="6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41.876" v="54" actId="478"/>
          <ac:inkMkLst>
            <pc:docMk/>
            <pc:sldMk cId="0" sldId="284"/>
            <ac:inkMk id="7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41.876" v="54" actId="478"/>
          <ac:inkMkLst>
            <pc:docMk/>
            <pc:sldMk cId="0" sldId="284"/>
            <ac:inkMk id="8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41.876" v="54" actId="478"/>
          <ac:inkMkLst>
            <pc:docMk/>
            <pc:sldMk cId="0" sldId="284"/>
            <ac:inkMk id="9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41.876" v="54" actId="478"/>
          <ac:inkMkLst>
            <pc:docMk/>
            <pc:sldMk cId="0" sldId="284"/>
            <ac:inkMk id="10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41.876" v="54" actId="478"/>
          <ac:inkMkLst>
            <pc:docMk/>
            <pc:sldMk cId="0" sldId="284"/>
            <ac:inkMk id="11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41.876" v="54" actId="478"/>
          <ac:inkMkLst>
            <pc:docMk/>
            <pc:sldMk cId="0" sldId="284"/>
            <ac:inkMk id="12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41.876" v="54" actId="478"/>
          <ac:inkMkLst>
            <pc:docMk/>
            <pc:sldMk cId="0" sldId="284"/>
            <ac:inkMk id="13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41.876" v="54" actId="478"/>
          <ac:inkMkLst>
            <pc:docMk/>
            <pc:sldMk cId="0" sldId="284"/>
            <ac:inkMk id="14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41.876" v="54" actId="478"/>
          <ac:inkMkLst>
            <pc:docMk/>
            <pc:sldMk cId="0" sldId="284"/>
            <ac:inkMk id="15" creationId="{00000000-0000-0000-0000-000000000000}"/>
          </ac:inkMkLst>
        </pc:inkChg>
      </pc:sldChg>
      <pc:sldChg chg="addSp delSp mod">
        <pc:chgData name="Hemanth Kumar" userId="e60da0a2-8f9f-43be-83b4-26a7a02c04c9" providerId="ADAL" clId="{ECF6B942-B259-49AA-AFF9-1A85D26C40FD}" dt="2022-12-10T15:55:01.260" v="106"/>
        <pc:sldMkLst>
          <pc:docMk/>
          <pc:sldMk cId="0" sldId="285"/>
        </pc:sldMkLst>
        <pc:inkChg chg="del">
          <ac:chgData name="Hemanth Kumar" userId="e60da0a2-8f9f-43be-83b4-26a7a02c04c9" providerId="ADAL" clId="{ECF6B942-B259-49AA-AFF9-1A85D26C40FD}" dt="2022-12-10T11:55:59.965" v="55" actId="478"/>
          <ac:inkMkLst>
            <pc:docMk/>
            <pc:sldMk cId="0" sldId="285"/>
            <ac:inkMk id="3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59.965" v="55" actId="478"/>
          <ac:inkMkLst>
            <pc:docMk/>
            <pc:sldMk cId="0" sldId="285"/>
            <ac:inkMk id="5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59.965" v="55" actId="478"/>
          <ac:inkMkLst>
            <pc:docMk/>
            <pc:sldMk cId="0" sldId="285"/>
            <ac:inkMk id="6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59.965" v="55" actId="478"/>
          <ac:inkMkLst>
            <pc:docMk/>
            <pc:sldMk cId="0" sldId="285"/>
            <ac:inkMk id="7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59.965" v="55" actId="478"/>
          <ac:inkMkLst>
            <pc:docMk/>
            <pc:sldMk cId="0" sldId="285"/>
            <ac:inkMk id="8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59.965" v="55" actId="478"/>
          <ac:inkMkLst>
            <pc:docMk/>
            <pc:sldMk cId="0" sldId="285"/>
            <ac:inkMk id="9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59.965" v="55" actId="478"/>
          <ac:inkMkLst>
            <pc:docMk/>
            <pc:sldMk cId="0" sldId="285"/>
            <ac:inkMk id="10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59.965" v="55" actId="478"/>
          <ac:inkMkLst>
            <pc:docMk/>
            <pc:sldMk cId="0" sldId="285"/>
            <ac:inkMk id="11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59.965" v="55" actId="478"/>
          <ac:inkMkLst>
            <pc:docMk/>
            <pc:sldMk cId="0" sldId="285"/>
            <ac:inkMk id="12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59.965" v="55" actId="478"/>
          <ac:inkMkLst>
            <pc:docMk/>
            <pc:sldMk cId="0" sldId="285"/>
            <ac:inkMk id="13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59.965" v="55" actId="478"/>
          <ac:inkMkLst>
            <pc:docMk/>
            <pc:sldMk cId="0" sldId="285"/>
            <ac:inkMk id="14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59.965" v="55" actId="478"/>
          <ac:inkMkLst>
            <pc:docMk/>
            <pc:sldMk cId="0" sldId="285"/>
            <ac:inkMk id="15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59.965" v="55" actId="478"/>
          <ac:inkMkLst>
            <pc:docMk/>
            <pc:sldMk cId="0" sldId="285"/>
            <ac:inkMk id="16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03.319" v="56" actId="478"/>
          <ac:inkMkLst>
            <pc:docMk/>
            <pc:sldMk cId="0" sldId="285"/>
            <ac:inkMk id="17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03.319" v="56" actId="478"/>
          <ac:inkMkLst>
            <pc:docMk/>
            <pc:sldMk cId="0" sldId="285"/>
            <ac:inkMk id="18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03.319" v="56" actId="478"/>
          <ac:inkMkLst>
            <pc:docMk/>
            <pc:sldMk cId="0" sldId="285"/>
            <ac:inkMk id="19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03.319" v="56" actId="478"/>
          <ac:inkMkLst>
            <pc:docMk/>
            <pc:sldMk cId="0" sldId="285"/>
            <ac:inkMk id="20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03.319" v="56" actId="478"/>
          <ac:inkMkLst>
            <pc:docMk/>
            <pc:sldMk cId="0" sldId="285"/>
            <ac:inkMk id="21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03.319" v="56" actId="478"/>
          <ac:inkMkLst>
            <pc:docMk/>
            <pc:sldMk cId="0" sldId="285"/>
            <ac:inkMk id="22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03.319" v="56" actId="478"/>
          <ac:inkMkLst>
            <pc:docMk/>
            <pc:sldMk cId="0" sldId="285"/>
            <ac:inkMk id="23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59.965" v="55" actId="478"/>
          <ac:inkMkLst>
            <pc:docMk/>
            <pc:sldMk cId="0" sldId="285"/>
            <ac:inkMk id="24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59.965" v="55" actId="478"/>
          <ac:inkMkLst>
            <pc:docMk/>
            <pc:sldMk cId="0" sldId="285"/>
            <ac:inkMk id="25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59.965" v="55" actId="478"/>
          <ac:inkMkLst>
            <pc:docMk/>
            <pc:sldMk cId="0" sldId="285"/>
            <ac:inkMk id="26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59.965" v="55" actId="478"/>
          <ac:inkMkLst>
            <pc:docMk/>
            <pc:sldMk cId="0" sldId="285"/>
            <ac:inkMk id="27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59.965" v="55" actId="478"/>
          <ac:inkMkLst>
            <pc:docMk/>
            <pc:sldMk cId="0" sldId="285"/>
            <ac:inkMk id="28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59.965" v="55" actId="478"/>
          <ac:inkMkLst>
            <pc:docMk/>
            <pc:sldMk cId="0" sldId="285"/>
            <ac:inkMk id="29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59.965" v="55" actId="478"/>
          <ac:inkMkLst>
            <pc:docMk/>
            <pc:sldMk cId="0" sldId="285"/>
            <ac:inkMk id="30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59.965" v="55" actId="478"/>
          <ac:inkMkLst>
            <pc:docMk/>
            <pc:sldMk cId="0" sldId="285"/>
            <ac:inkMk id="31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59.965" v="55" actId="478"/>
          <ac:inkMkLst>
            <pc:docMk/>
            <pc:sldMk cId="0" sldId="285"/>
            <ac:inkMk id="32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59.965" v="55" actId="478"/>
          <ac:inkMkLst>
            <pc:docMk/>
            <pc:sldMk cId="0" sldId="285"/>
            <ac:inkMk id="33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59.965" v="55" actId="478"/>
          <ac:inkMkLst>
            <pc:docMk/>
            <pc:sldMk cId="0" sldId="285"/>
            <ac:inkMk id="34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59.965" v="55" actId="478"/>
          <ac:inkMkLst>
            <pc:docMk/>
            <pc:sldMk cId="0" sldId="285"/>
            <ac:inkMk id="35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59.965" v="55" actId="478"/>
          <ac:inkMkLst>
            <pc:docMk/>
            <pc:sldMk cId="0" sldId="285"/>
            <ac:inkMk id="36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06.828" v="57" actId="478"/>
          <ac:inkMkLst>
            <pc:docMk/>
            <pc:sldMk cId="0" sldId="285"/>
            <ac:inkMk id="37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06.828" v="57" actId="478"/>
          <ac:inkMkLst>
            <pc:docMk/>
            <pc:sldMk cId="0" sldId="285"/>
            <ac:inkMk id="38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59.965" v="55" actId="478"/>
          <ac:inkMkLst>
            <pc:docMk/>
            <pc:sldMk cId="0" sldId="285"/>
            <ac:inkMk id="39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59.965" v="55" actId="478"/>
          <ac:inkMkLst>
            <pc:docMk/>
            <pc:sldMk cId="0" sldId="285"/>
            <ac:inkMk id="40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59.965" v="55" actId="478"/>
          <ac:inkMkLst>
            <pc:docMk/>
            <pc:sldMk cId="0" sldId="285"/>
            <ac:inkMk id="41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59.965" v="55" actId="478"/>
          <ac:inkMkLst>
            <pc:docMk/>
            <pc:sldMk cId="0" sldId="285"/>
            <ac:inkMk id="42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59.965" v="55" actId="478"/>
          <ac:inkMkLst>
            <pc:docMk/>
            <pc:sldMk cId="0" sldId="285"/>
            <ac:inkMk id="43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59.965" v="55" actId="478"/>
          <ac:inkMkLst>
            <pc:docMk/>
            <pc:sldMk cId="0" sldId="285"/>
            <ac:inkMk id="44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59.965" v="55" actId="478"/>
          <ac:inkMkLst>
            <pc:docMk/>
            <pc:sldMk cId="0" sldId="285"/>
            <ac:inkMk id="45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59.965" v="55" actId="478"/>
          <ac:inkMkLst>
            <pc:docMk/>
            <pc:sldMk cId="0" sldId="285"/>
            <ac:inkMk id="46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59.965" v="55" actId="478"/>
          <ac:inkMkLst>
            <pc:docMk/>
            <pc:sldMk cId="0" sldId="285"/>
            <ac:inkMk id="47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59.965" v="55" actId="478"/>
          <ac:inkMkLst>
            <pc:docMk/>
            <pc:sldMk cId="0" sldId="285"/>
            <ac:inkMk id="48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06.828" v="57" actId="478"/>
          <ac:inkMkLst>
            <pc:docMk/>
            <pc:sldMk cId="0" sldId="285"/>
            <ac:inkMk id="49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06.828" v="57" actId="478"/>
          <ac:inkMkLst>
            <pc:docMk/>
            <pc:sldMk cId="0" sldId="285"/>
            <ac:inkMk id="50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06.828" v="57" actId="478"/>
          <ac:inkMkLst>
            <pc:docMk/>
            <pc:sldMk cId="0" sldId="285"/>
            <ac:inkMk id="51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59.965" v="55" actId="478"/>
          <ac:inkMkLst>
            <pc:docMk/>
            <pc:sldMk cId="0" sldId="285"/>
            <ac:inkMk id="52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59.965" v="55" actId="478"/>
          <ac:inkMkLst>
            <pc:docMk/>
            <pc:sldMk cId="0" sldId="285"/>
            <ac:inkMk id="53" creationId="{00000000-0000-0000-0000-000000000000}"/>
          </ac:inkMkLst>
        </pc:inkChg>
        <pc:inkChg chg="add">
          <ac:chgData name="Hemanth Kumar" userId="e60da0a2-8f9f-43be-83b4-26a7a02c04c9" providerId="ADAL" clId="{ECF6B942-B259-49AA-AFF9-1A85D26C40FD}" dt="2022-12-10T15:55:01.260" v="106"/>
          <ac:inkMkLst>
            <pc:docMk/>
            <pc:sldMk cId="0" sldId="285"/>
            <ac:inkMk id="54" creationId="{A666EE34-0250-44C3-94D0-24E26469A6D5}"/>
          </ac:inkMkLst>
        </pc:inkChg>
      </pc:sldChg>
      <pc:sldChg chg="addSp delSp mod">
        <pc:chgData name="Hemanth Kumar" userId="e60da0a2-8f9f-43be-83b4-26a7a02c04c9" providerId="ADAL" clId="{ECF6B942-B259-49AA-AFF9-1A85D26C40FD}" dt="2022-12-10T15:55:01.260" v="106"/>
        <pc:sldMkLst>
          <pc:docMk/>
          <pc:sldMk cId="0" sldId="286"/>
        </pc:sldMkLst>
        <pc:inkChg chg="del">
          <ac:chgData name="Hemanth Kumar" userId="e60da0a2-8f9f-43be-83b4-26a7a02c04c9" providerId="ADAL" clId="{ECF6B942-B259-49AA-AFF9-1A85D26C40FD}" dt="2022-12-10T11:50:31.004" v="18" actId="478"/>
          <ac:inkMkLst>
            <pc:docMk/>
            <pc:sldMk cId="0" sldId="286"/>
            <ac:inkMk id="3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0:31.004" v="18" actId="478"/>
          <ac:inkMkLst>
            <pc:docMk/>
            <pc:sldMk cId="0" sldId="286"/>
            <ac:inkMk id="5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0:31.004" v="18" actId="478"/>
          <ac:inkMkLst>
            <pc:docMk/>
            <pc:sldMk cId="0" sldId="286"/>
            <ac:inkMk id="6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0:31.004" v="18" actId="478"/>
          <ac:inkMkLst>
            <pc:docMk/>
            <pc:sldMk cId="0" sldId="286"/>
            <ac:inkMk id="7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0:31.004" v="18" actId="478"/>
          <ac:inkMkLst>
            <pc:docMk/>
            <pc:sldMk cId="0" sldId="286"/>
            <ac:inkMk id="8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0:31.004" v="18" actId="478"/>
          <ac:inkMkLst>
            <pc:docMk/>
            <pc:sldMk cId="0" sldId="286"/>
            <ac:inkMk id="9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0:31.004" v="18" actId="478"/>
          <ac:inkMkLst>
            <pc:docMk/>
            <pc:sldMk cId="0" sldId="286"/>
            <ac:inkMk id="10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0:31.004" v="18" actId="478"/>
          <ac:inkMkLst>
            <pc:docMk/>
            <pc:sldMk cId="0" sldId="286"/>
            <ac:inkMk id="11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0:31.004" v="18" actId="478"/>
          <ac:inkMkLst>
            <pc:docMk/>
            <pc:sldMk cId="0" sldId="286"/>
            <ac:inkMk id="12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0:31.004" v="18" actId="478"/>
          <ac:inkMkLst>
            <pc:docMk/>
            <pc:sldMk cId="0" sldId="286"/>
            <ac:inkMk id="13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0:31.004" v="18" actId="478"/>
          <ac:inkMkLst>
            <pc:docMk/>
            <pc:sldMk cId="0" sldId="286"/>
            <ac:inkMk id="14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0:31.004" v="18" actId="478"/>
          <ac:inkMkLst>
            <pc:docMk/>
            <pc:sldMk cId="0" sldId="286"/>
            <ac:inkMk id="15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0:31.004" v="18" actId="478"/>
          <ac:inkMkLst>
            <pc:docMk/>
            <pc:sldMk cId="0" sldId="286"/>
            <ac:inkMk id="16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0:31.004" v="18" actId="478"/>
          <ac:inkMkLst>
            <pc:docMk/>
            <pc:sldMk cId="0" sldId="286"/>
            <ac:inkMk id="17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0:34.615" v="19" actId="478"/>
          <ac:inkMkLst>
            <pc:docMk/>
            <pc:sldMk cId="0" sldId="286"/>
            <ac:inkMk id="18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0:31.004" v="18" actId="478"/>
          <ac:inkMkLst>
            <pc:docMk/>
            <pc:sldMk cId="0" sldId="286"/>
            <ac:inkMk id="19" creationId="{00000000-0000-0000-0000-000000000000}"/>
          </ac:inkMkLst>
        </pc:inkChg>
        <pc:inkChg chg="add">
          <ac:chgData name="Hemanth Kumar" userId="e60da0a2-8f9f-43be-83b4-26a7a02c04c9" providerId="ADAL" clId="{ECF6B942-B259-49AA-AFF9-1A85D26C40FD}" dt="2022-12-10T15:55:01.260" v="106"/>
          <ac:inkMkLst>
            <pc:docMk/>
            <pc:sldMk cId="0" sldId="286"/>
            <ac:inkMk id="20" creationId="{8F9913FC-4ABE-4017-A71C-B860BBE74590}"/>
          </ac:inkMkLst>
        </pc:inkChg>
      </pc:sldChg>
      <pc:sldChg chg="addSp delSp mod">
        <pc:chgData name="Hemanth Kumar" userId="e60da0a2-8f9f-43be-83b4-26a7a02c04c9" providerId="ADAL" clId="{ECF6B942-B259-49AA-AFF9-1A85D26C40FD}" dt="2022-12-10T15:55:01.260" v="106"/>
        <pc:sldMkLst>
          <pc:docMk/>
          <pc:sldMk cId="0" sldId="287"/>
        </pc:sldMkLst>
        <pc:inkChg chg="del">
          <ac:chgData name="Hemanth Kumar" userId="e60da0a2-8f9f-43be-83b4-26a7a02c04c9" providerId="ADAL" clId="{ECF6B942-B259-49AA-AFF9-1A85D26C40FD}" dt="2022-12-10T11:51:06.447" v="20" actId="478"/>
          <ac:inkMkLst>
            <pc:docMk/>
            <pc:sldMk cId="0" sldId="287"/>
            <ac:inkMk id="3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1:06.447" v="20" actId="478"/>
          <ac:inkMkLst>
            <pc:docMk/>
            <pc:sldMk cId="0" sldId="287"/>
            <ac:inkMk id="5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1:06.447" v="20" actId="478"/>
          <ac:inkMkLst>
            <pc:docMk/>
            <pc:sldMk cId="0" sldId="287"/>
            <ac:inkMk id="6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1:10.487" v="21" actId="478"/>
          <ac:inkMkLst>
            <pc:docMk/>
            <pc:sldMk cId="0" sldId="287"/>
            <ac:inkMk id="7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1:10.487" v="21" actId="478"/>
          <ac:inkMkLst>
            <pc:docMk/>
            <pc:sldMk cId="0" sldId="287"/>
            <ac:inkMk id="8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1:10.487" v="21" actId="478"/>
          <ac:inkMkLst>
            <pc:docMk/>
            <pc:sldMk cId="0" sldId="287"/>
            <ac:inkMk id="9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1:10.487" v="21" actId="478"/>
          <ac:inkMkLst>
            <pc:docMk/>
            <pc:sldMk cId="0" sldId="287"/>
            <ac:inkMk id="10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1:10.487" v="21" actId="478"/>
          <ac:inkMkLst>
            <pc:docMk/>
            <pc:sldMk cId="0" sldId="287"/>
            <ac:inkMk id="11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1:10.487" v="21" actId="478"/>
          <ac:inkMkLst>
            <pc:docMk/>
            <pc:sldMk cId="0" sldId="287"/>
            <ac:inkMk id="12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1:10.487" v="21" actId="478"/>
          <ac:inkMkLst>
            <pc:docMk/>
            <pc:sldMk cId="0" sldId="287"/>
            <ac:inkMk id="13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1:10.487" v="21" actId="478"/>
          <ac:inkMkLst>
            <pc:docMk/>
            <pc:sldMk cId="0" sldId="287"/>
            <ac:inkMk id="14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1:10.487" v="21" actId="478"/>
          <ac:inkMkLst>
            <pc:docMk/>
            <pc:sldMk cId="0" sldId="287"/>
            <ac:inkMk id="15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1:10.487" v="21" actId="478"/>
          <ac:inkMkLst>
            <pc:docMk/>
            <pc:sldMk cId="0" sldId="287"/>
            <ac:inkMk id="16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1:10.487" v="21" actId="478"/>
          <ac:inkMkLst>
            <pc:docMk/>
            <pc:sldMk cId="0" sldId="287"/>
            <ac:inkMk id="17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1:06.447" v="20" actId="478"/>
          <ac:inkMkLst>
            <pc:docMk/>
            <pc:sldMk cId="0" sldId="287"/>
            <ac:inkMk id="18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1:06.447" v="20" actId="478"/>
          <ac:inkMkLst>
            <pc:docMk/>
            <pc:sldMk cId="0" sldId="287"/>
            <ac:inkMk id="19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1:06.447" v="20" actId="478"/>
          <ac:inkMkLst>
            <pc:docMk/>
            <pc:sldMk cId="0" sldId="287"/>
            <ac:inkMk id="20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1:06.447" v="20" actId="478"/>
          <ac:inkMkLst>
            <pc:docMk/>
            <pc:sldMk cId="0" sldId="287"/>
            <ac:inkMk id="21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1:06.447" v="20" actId="478"/>
          <ac:inkMkLst>
            <pc:docMk/>
            <pc:sldMk cId="0" sldId="287"/>
            <ac:inkMk id="22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1:06.447" v="20" actId="478"/>
          <ac:inkMkLst>
            <pc:docMk/>
            <pc:sldMk cId="0" sldId="287"/>
            <ac:inkMk id="23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1:06.447" v="20" actId="478"/>
          <ac:inkMkLst>
            <pc:docMk/>
            <pc:sldMk cId="0" sldId="287"/>
            <ac:inkMk id="24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1:06.447" v="20" actId="478"/>
          <ac:inkMkLst>
            <pc:docMk/>
            <pc:sldMk cId="0" sldId="287"/>
            <ac:inkMk id="25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1:06.447" v="20" actId="478"/>
          <ac:inkMkLst>
            <pc:docMk/>
            <pc:sldMk cId="0" sldId="287"/>
            <ac:inkMk id="26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1:06.447" v="20" actId="478"/>
          <ac:inkMkLst>
            <pc:docMk/>
            <pc:sldMk cId="0" sldId="287"/>
            <ac:inkMk id="27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1:06.447" v="20" actId="478"/>
          <ac:inkMkLst>
            <pc:docMk/>
            <pc:sldMk cId="0" sldId="287"/>
            <ac:inkMk id="28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1:06.447" v="20" actId="478"/>
          <ac:inkMkLst>
            <pc:docMk/>
            <pc:sldMk cId="0" sldId="287"/>
            <ac:inkMk id="29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1:06.447" v="20" actId="478"/>
          <ac:inkMkLst>
            <pc:docMk/>
            <pc:sldMk cId="0" sldId="287"/>
            <ac:inkMk id="30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1:06.447" v="20" actId="478"/>
          <ac:inkMkLst>
            <pc:docMk/>
            <pc:sldMk cId="0" sldId="287"/>
            <ac:inkMk id="31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1:06.447" v="20" actId="478"/>
          <ac:inkMkLst>
            <pc:docMk/>
            <pc:sldMk cId="0" sldId="287"/>
            <ac:inkMk id="32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1:06.447" v="20" actId="478"/>
          <ac:inkMkLst>
            <pc:docMk/>
            <pc:sldMk cId="0" sldId="287"/>
            <ac:inkMk id="33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1:06.447" v="20" actId="478"/>
          <ac:inkMkLst>
            <pc:docMk/>
            <pc:sldMk cId="0" sldId="287"/>
            <ac:inkMk id="34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1:06.447" v="20" actId="478"/>
          <ac:inkMkLst>
            <pc:docMk/>
            <pc:sldMk cId="0" sldId="287"/>
            <ac:inkMk id="35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1:06.447" v="20" actId="478"/>
          <ac:inkMkLst>
            <pc:docMk/>
            <pc:sldMk cId="0" sldId="287"/>
            <ac:inkMk id="36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1:06.447" v="20" actId="478"/>
          <ac:inkMkLst>
            <pc:docMk/>
            <pc:sldMk cId="0" sldId="287"/>
            <ac:inkMk id="37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1:06.447" v="20" actId="478"/>
          <ac:inkMkLst>
            <pc:docMk/>
            <pc:sldMk cId="0" sldId="287"/>
            <ac:inkMk id="38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1:06.447" v="20" actId="478"/>
          <ac:inkMkLst>
            <pc:docMk/>
            <pc:sldMk cId="0" sldId="287"/>
            <ac:inkMk id="39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1:06.447" v="20" actId="478"/>
          <ac:inkMkLst>
            <pc:docMk/>
            <pc:sldMk cId="0" sldId="287"/>
            <ac:inkMk id="40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1:06.447" v="20" actId="478"/>
          <ac:inkMkLst>
            <pc:docMk/>
            <pc:sldMk cId="0" sldId="287"/>
            <ac:inkMk id="41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1:06.447" v="20" actId="478"/>
          <ac:inkMkLst>
            <pc:docMk/>
            <pc:sldMk cId="0" sldId="287"/>
            <ac:inkMk id="42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1:06.447" v="20" actId="478"/>
          <ac:inkMkLst>
            <pc:docMk/>
            <pc:sldMk cId="0" sldId="287"/>
            <ac:inkMk id="43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1:06.447" v="20" actId="478"/>
          <ac:inkMkLst>
            <pc:docMk/>
            <pc:sldMk cId="0" sldId="287"/>
            <ac:inkMk id="44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1:06.447" v="20" actId="478"/>
          <ac:inkMkLst>
            <pc:docMk/>
            <pc:sldMk cId="0" sldId="287"/>
            <ac:inkMk id="45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1:06.447" v="20" actId="478"/>
          <ac:inkMkLst>
            <pc:docMk/>
            <pc:sldMk cId="0" sldId="287"/>
            <ac:inkMk id="46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1:06.447" v="20" actId="478"/>
          <ac:inkMkLst>
            <pc:docMk/>
            <pc:sldMk cId="0" sldId="287"/>
            <ac:inkMk id="47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1:06.447" v="20" actId="478"/>
          <ac:inkMkLst>
            <pc:docMk/>
            <pc:sldMk cId="0" sldId="287"/>
            <ac:inkMk id="48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1:06.447" v="20" actId="478"/>
          <ac:inkMkLst>
            <pc:docMk/>
            <pc:sldMk cId="0" sldId="287"/>
            <ac:inkMk id="49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1:06.447" v="20" actId="478"/>
          <ac:inkMkLst>
            <pc:docMk/>
            <pc:sldMk cId="0" sldId="287"/>
            <ac:inkMk id="50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1:06.447" v="20" actId="478"/>
          <ac:inkMkLst>
            <pc:docMk/>
            <pc:sldMk cId="0" sldId="287"/>
            <ac:inkMk id="51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1:06.447" v="20" actId="478"/>
          <ac:inkMkLst>
            <pc:docMk/>
            <pc:sldMk cId="0" sldId="287"/>
            <ac:inkMk id="52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1:06.447" v="20" actId="478"/>
          <ac:inkMkLst>
            <pc:docMk/>
            <pc:sldMk cId="0" sldId="287"/>
            <ac:inkMk id="53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1:06.447" v="20" actId="478"/>
          <ac:inkMkLst>
            <pc:docMk/>
            <pc:sldMk cId="0" sldId="287"/>
            <ac:inkMk id="54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1:06.447" v="20" actId="478"/>
          <ac:inkMkLst>
            <pc:docMk/>
            <pc:sldMk cId="0" sldId="287"/>
            <ac:inkMk id="55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1:06.447" v="20" actId="478"/>
          <ac:inkMkLst>
            <pc:docMk/>
            <pc:sldMk cId="0" sldId="287"/>
            <ac:inkMk id="56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1:06.447" v="20" actId="478"/>
          <ac:inkMkLst>
            <pc:docMk/>
            <pc:sldMk cId="0" sldId="287"/>
            <ac:inkMk id="57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1:06.447" v="20" actId="478"/>
          <ac:inkMkLst>
            <pc:docMk/>
            <pc:sldMk cId="0" sldId="287"/>
            <ac:inkMk id="58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1:06.447" v="20" actId="478"/>
          <ac:inkMkLst>
            <pc:docMk/>
            <pc:sldMk cId="0" sldId="287"/>
            <ac:inkMk id="59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1:06.447" v="20" actId="478"/>
          <ac:inkMkLst>
            <pc:docMk/>
            <pc:sldMk cId="0" sldId="287"/>
            <ac:inkMk id="60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1:06.447" v="20" actId="478"/>
          <ac:inkMkLst>
            <pc:docMk/>
            <pc:sldMk cId="0" sldId="287"/>
            <ac:inkMk id="61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1:10.487" v="21" actId="478"/>
          <ac:inkMkLst>
            <pc:docMk/>
            <pc:sldMk cId="0" sldId="287"/>
            <ac:inkMk id="62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1:10.487" v="21" actId="478"/>
          <ac:inkMkLst>
            <pc:docMk/>
            <pc:sldMk cId="0" sldId="287"/>
            <ac:inkMk id="63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1:10.487" v="21" actId="478"/>
          <ac:inkMkLst>
            <pc:docMk/>
            <pc:sldMk cId="0" sldId="287"/>
            <ac:inkMk id="64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1:10.487" v="21" actId="478"/>
          <ac:inkMkLst>
            <pc:docMk/>
            <pc:sldMk cId="0" sldId="287"/>
            <ac:inkMk id="65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1:06.447" v="20" actId="478"/>
          <ac:inkMkLst>
            <pc:docMk/>
            <pc:sldMk cId="0" sldId="287"/>
            <ac:inkMk id="66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1:06.447" v="20" actId="478"/>
          <ac:inkMkLst>
            <pc:docMk/>
            <pc:sldMk cId="0" sldId="287"/>
            <ac:inkMk id="67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1:06.447" v="20" actId="478"/>
          <ac:inkMkLst>
            <pc:docMk/>
            <pc:sldMk cId="0" sldId="287"/>
            <ac:inkMk id="68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1:06.447" v="20" actId="478"/>
          <ac:inkMkLst>
            <pc:docMk/>
            <pc:sldMk cId="0" sldId="287"/>
            <ac:inkMk id="69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1:06.447" v="20" actId="478"/>
          <ac:inkMkLst>
            <pc:docMk/>
            <pc:sldMk cId="0" sldId="287"/>
            <ac:inkMk id="70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1:06.447" v="20" actId="478"/>
          <ac:inkMkLst>
            <pc:docMk/>
            <pc:sldMk cId="0" sldId="287"/>
            <ac:inkMk id="71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1:06.447" v="20" actId="478"/>
          <ac:inkMkLst>
            <pc:docMk/>
            <pc:sldMk cId="0" sldId="287"/>
            <ac:inkMk id="72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1:06.447" v="20" actId="478"/>
          <ac:inkMkLst>
            <pc:docMk/>
            <pc:sldMk cId="0" sldId="287"/>
            <ac:inkMk id="73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1:06.447" v="20" actId="478"/>
          <ac:inkMkLst>
            <pc:docMk/>
            <pc:sldMk cId="0" sldId="287"/>
            <ac:inkMk id="74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1:06.447" v="20" actId="478"/>
          <ac:inkMkLst>
            <pc:docMk/>
            <pc:sldMk cId="0" sldId="287"/>
            <ac:inkMk id="75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1:06.447" v="20" actId="478"/>
          <ac:inkMkLst>
            <pc:docMk/>
            <pc:sldMk cId="0" sldId="287"/>
            <ac:inkMk id="76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1:06.447" v="20" actId="478"/>
          <ac:inkMkLst>
            <pc:docMk/>
            <pc:sldMk cId="0" sldId="287"/>
            <ac:inkMk id="77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1:06.447" v="20" actId="478"/>
          <ac:inkMkLst>
            <pc:docMk/>
            <pc:sldMk cId="0" sldId="287"/>
            <ac:inkMk id="78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1:06.447" v="20" actId="478"/>
          <ac:inkMkLst>
            <pc:docMk/>
            <pc:sldMk cId="0" sldId="287"/>
            <ac:inkMk id="79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1:06.447" v="20" actId="478"/>
          <ac:inkMkLst>
            <pc:docMk/>
            <pc:sldMk cId="0" sldId="287"/>
            <ac:inkMk id="80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1:06.447" v="20" actId="478"/>
          <ac:inkMkLst>
            <pc:docMk/>
            <pc:sldMk cId="0" sldId="287"/>
            <ac:inkMk id="81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1:06.447" v="20" actId="478"/>
          <ac:inkMkLst>
            <pc:docMk/>
            <pc:sldMk cId="0" sldId="287"/>
            <ac:inkMk id="82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1:06.447" v="20" actId="478"/>
          <ac:inkMkLst>
            <pc:docMk/>
            <pc:sldMk cId="0" sldId="287"/>
            <ac:inkMk id="83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1:06.447" v="20" actId="478"/>
          <ac:inkMkLst>
            <pc:docMk/>
            <pc:sldMk cId="0" sldId="287"/>
            <ac:inkMk id="84" creationId="{00000000-0000-0000-0000-000000000000}"/>
          </ac:inkMkLst>
        </pc:inkChg>
        <pc:inkChg chg="add">
          <ac:chgData name="Hemanth Kumar" userId="e60da0a2-8f9f-43be-83b4-26a7a02c04c9" providerId="ADAL" clId="{ECF6B942-B259-49AA-AFF9-1A85D26C40FD}" dt="2022-12-10T15:55:01.260" v="106"/>
          <ac:inkMkLst>
            <pc:docMk/>
            <pc:sldMk cId="0" sldId="287"/>
            <ac:inkMk id="85" creationId="{9D25A31C-714B-41A3-BFF9-5440453C24F7}"/>
          </ac:inkMkLst>
        </pc:inkChg>
      </pc:sldChg>
      <pc:sldChg chg="addSp delSp modSp mod">
        <pc:chgData name="Hemanth Kumar" userId="e60da0a2-8f9f-43be-83b4-26a7a02c04c9" providerId="ADAL" clId="{ECF6B942-B259-49AA-AFF9-1A85D26C40FD}" dt="2022-12-10T15:55:01.260" v="106"/>
        <pc:sldMkLst>
          <pc:docMk/>
          <pc:sldMk cId="0" sldId="289"/>
        </pc:sldMkLst>
        <pc:spChg chg="mod">
          <ac:chgData name="Hemanth Kumar" userId="e60da0a2-8f9f-43be-83b4-26a7a02c04c9" providerId="ADAL" clId="{ECF6B942-B259-49AA-AFF9-1A85D26C40FD}" dt="2022-12-10T11:52:12.687" v="31" actId="20577"/>
          <ac:spMkLst>
            <pc:docMk/>
            <pc:sldMk cId="0" sldId="289"/>
            <ac:spMk id="3" creationId="{00000000-0000-0000-0000-000000000000}"/>
          </ac:spMkLst>
        </pc:spChg>
        <pc:inkChg chg="del mod">
          <ac:chgData name="Hemanth Kumar" userId="e60da0a2-8f9f-43be-83b4-26a7a02c04c9" providerId="ADAL" clId="{ECF6B942-B259-49AA-AFF9-1A85D26C40FD}" dt="2022-12-10T11:51:40.203" v="23" actId="478"/>
          <ac:inkMkLst>
            <pc:docMk/>
            <pc:sldMk cId="0" sldId="289"/>
            <ac:inkMk id="4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2:00.787" v="28" actId="478"/>
          <ac:inkMkLst>
            <pc:docMk/>
            <pc:sldMk cId="0" sldId="289"/>
            <ac:inkMk id="5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2:00.787" v="28" actId="478"/>
          <ac:inkMkLst>
            <pc:docMk/>
            <pc:sldMk cId="0" sldId="289"/>
            <ac:inkMk id="6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2:00.787" v="28" actId="478"/>
          <ac:inkMkLst>
            <pc:docMk/>
            <pc:sldMk cId="0" sldId="289"/>
            <ac:inkMk id="7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2:18.937" v="32" actId="478"/>
          <ac:inkMkLst>
            <pc:docMk/>
            <pc:sldMk cId="0" sldId="289"/>
            <ac:inkMk id="8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2:00.787" v="28" actId="478"/>
          <ac:inkMkLst>
            <pc:docMk/>
            <pc:sldMk cId="0" sldId="289"/>
            <ac:inkMk id="9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2:00.787" v="28" actId="478"/>
          <ac:inkMkLst>
            <pc:docMk/>
            <pc:sldMk cId="0" sldId="289"/>
            <ac:inkMk id="10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2:00.787" v="28" actId="478"/>
          <ac:inkMkLst>
            <pc:docMk/>
            <pc:sldMk cId="0" sldId="289"/>
            <ac:inkMk id="11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2:05.590" v="29" actId="478"/>
          <ac:inkMkLst>
            <pc:docMk/>
            <pc:sldMk cId="0" sldId="289"/>
            <ac:inkMk id="12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2:00.787" v="28" actId="478"/>
          <ac:inkMkLst>
            <pc:docMk/>
            <pc:sldMk cId="0" sldId="289"/>
            <ac:inkMk id="13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1:55.404" v="27" actId="478"/>
          <ac:inkMkLst>
            <pc:docMk/>
            <pc:sldMk cId="0" sldId="289"/>
            <ac:inkMk id="14" creationId="{00000000-0000-0000-0000-000000000000}"/>
          </ac:inkMkLst>
        </pc:inkChg>
        <pc:inkChg chg="add">
          <ac:chgData name="Hemanth Kumar" userId="e60da0a2-8f9f-43be-83b4-26a7a02c04c9" providerId="ADAL" clId="{ECF6B942-B259-49AA-AFF9-1A85D26C40FD}" dt="2022-12-10T15:55:01.260" v="106"/>
          <ac:inkMkLst>
            <pc:docMk/>
            <pc:sldMk cId="0" sldId="289"/>
            <ac:inkMk id="15" creationId="{648608F2-5674-4393-A89B-73C796ED07C4}"/>
          </ac:inkMkLst>
        </pc:inkChg>
      </pc:sldChg>
      <pc:sldChg chg="delSp modSp mod">
        <pc:chgData name="Hemanth Kumar" userId="e60da0a2-8f9f-43be-83b4-26a7a02c04c9" providerId="ADAL" clId="{ECF6B942-B259-49AA-AFF9-1A85D26C40FD}" dt="2022-12-10T11:52:52.913" v="38" actId="478"/>
        <pc:sldMkLst>
          <pc:docMk/>
          <pc:sldMk cId="0" sldId="290"/>
        </pc:sldMkLst>
        <pc:spChg chg="mod">
          <ac:chgData name="Hemanth Kumar" userId="e60da0a2-8f9f-43be-83b4-26a7a02c04c9" providerId="ADAL" clId="{ECF6B942-B259-49AA-AFF9-1A85D26C40FD}" dt="2022-12-10T11:52:47.346" v="37" actId="20577"/>
          <ac:spMkLst>
            <pc:docMk/>
            <pc:sldMk cId="0" sldId="290"/>
            <ac:spMk id="3" creationId="{00000000-0000-0000-0000-000000000000}"/>
          </ac:spMkLst>
        </pc:spChg>
        <pc:inkChg chg="del">
          <ac:chgData name="Hemanth Kumar" userId="e60da0a2-8f9f-43be-83b4-26a7a02c04c9" providerId="ADAL" clId="{ECF6B942-B259-49AA-AFF9-1A85D26C40FD}" dt="2022-12-10T11:52:52.913" v="38" actId="478"/>
          <ac:inkMkLst>
            <pc:docMk/>
            <pc:sldMk cId="0" sldId="290"/>
            <ac:inkMk id="4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2:33.371" v="34" actId="478"/>
          <ac:inkMkLst>
            <pc:docMk/>
            <pc:sldMk cId="0" sldId="290"/>
            <ac:inkMk id="5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2:33.371" v="34" actId="478"/>
          <ac:inkMkLst>
            <pc:docMk/>
            <pc:sldMk cId="0" sldId="290"/>
            <ac:inkMk id="6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2:38.024" v="35" actId="478"/>
          <ac:inkMkLst>
            <pc:docMk/>
            <pc:sldMk cId="0" sldId="290"/>
            <ac:inkMk id="7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2:29.615" v="33" actId="478"/>
          <ac:inkMkLst>
            <pc:docMk/>
            <pc:sldMk cId="0" sldId="290"/>
            <ac:inkMk id="8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2:29.615" v="33" actId="478"/>
          <ac:inkMkLst>
            <pc:docMk/>
            <pc:sldMk cId="0" sldId="290"/>
            <ac:inkMk id="9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2:29.615" v="33" actId="478"/>
          <ac:inkMkLst>
            <pc:docMk/>
            <pc:sldMk cId="0" sldId="290"/>
            <ac:inkMk id="10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2:29.615" v="33" actId="478"/>
          <ac:inkMkLst>
            <pc:docMk/>
            <pc:sldMk cId="0" sldId="290"/>
            <ac:inkMk id="11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2:29.615" v="33" actId="478"/>
          <ac:inkMkLst>
            <pc:docMk/>
            <pc:sldMk cId="0" sldId="290"/>
            <ac:inkMk id="12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2:29.615" v="33" actId="478"/>
          <ac:inkMkLst>
            <pc:docMk/>
            <pc:sldMk cId="0" sldId="290"/>
            <ac:inkMk id="13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2:29.615" v="33" actId="478"/>
          <ac:inkMkLst>
            <pc:docMk/>
            <pc:sldMk cId="0" sldId="290"/>
            <ac:inkMk id="14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2:29.615" v="33" actId="478"/>
          <ac:inkMkLst>
            <pc:docMk/>
            <pc:sldMk cId="0" sldId="290"/>
            <ac:inkMk id="15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2:29.615" v="33" actId="478"/>
          <ac:inkMkLst>
            <pc:docMk/>
            <pc:sldMk cId="0" sldId="290"/>
            <ac:inkMk id="16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2:29.615" v="33" actId="478"/>
          <ac:inkMkLst>
            <pc:docMk/>
            <pc:sldMk cId="0" sldId="290"/>
            <ac:inkMk id="17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2:29.615" v="33" actId="478"/>
          <ac:inkMkLst>
            <pc:docMk/>
            <pc:sldMk cId="0" sldId="290"/>
            <ac:inkMk id="18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2:29.615" v="33" actId="478"/>
          <ac:inkMkLst>
            <pc:docMk/>
            <pc:sldMk cId="0" sldId="290"/>
            <ac:inkMk id="19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2:29.615" v="33" actId="478"/>
          <ac:inkMkLst>
            <pc:docMk/>
            <pc:sldMk cId="0" sldId="290"/>
            <ac:inkMk id="20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2:29.615" v="33" actId="478"/>
          <ac:inkMkLst>
            <pc:docMk/>
            <pc:sldMk cId="0" sldId="290"/>
            <ac:inkMk id="21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2:29.615" v="33" actId="478"/>
          <ac:inkMkLst>
            <pc:docMk/>
            <pc:sldMk cId="0" sldId="290"/>
            <ac:inkMk id="22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2:29.615" v="33" actId="478"/>
          <ac:inkMkLst>
            <pc:docMk/>
            <pc:sldMk cId="0" sldId="290"/>
            <ac:inkMk id="23" creationId="{00000000-0000-0000-0000-000000000000}"/>
          </ac:inkMkLst>
        </pc:inkChg>
      </pc:sldChg>
      <pc:sldChg chg="delSp mod">
        <pc:chgData name="Hemanth Kumar" userId="e60da0a2-8f9f-43be-83b4-26a7a02c04c9" providerId="ADAL" clId="{ECF6B942-B259-49AA-AFF9-1A85D26C40FD}" dt="2022-12-10T11:53:29.549" v="43" actId="478"/>
        <pc:sldMkLst>
          <pc:docMk/>
          <pc:sldMk cId="0" sldId="291"/>
        </pc:sldMkLst>
        <pc:inkChg chg="del">
          <ac:chgData name="Hemanth Kumar" userId="e60da0a2-8f9f-43be-83b4-26a7a02c04c9" providerId="ADAL" clId="{ECF6B942-B259-49AA-AFF9-1A85D26C40FD}" dt="2022-12-10T11:53:19.631" v="40" actId="478"/>
          <ac:inkMkLst>
            <pc:docMk/>
            <pc:sldMk cId="0" sldId="291"/>
            <ac:inkMk id="4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3:11.490" v="39" actId="478"/>
          <ac:inkMkLst>
            <pc:docMk/>
            <pc:sldMk cId="0" sldId="291"/>
            <ac:inkMk id="5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3:11.490" v="39" actId="478"/>
          <ac:inkMkLst>
            <pc:docMk/>
            <pc:sldMk cId="0" sldId="291"/>
            <ac:inkMk id="6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3:11.490" v="39" actId="478"/>
          <ac:inkMkLst>
            <pc:docMk/>
            <pc:sldMk cId="0" sldId="291"/>
            <ac:inkMk id="7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3:11.490" v="39" actId="478"/>
          <ac:inkMkLst>
            <pc:docMk/>
            <pc:sldMk cId="0" sldId="291"/>
            <ac:inkMk id="8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3:23.191" v="41" actId="478"/>
          <ac:inkMkLst>
            <pc:docMk/>
            <pc:sldMk cId="0" sldId="291"/>
            <ac:inkMk id="9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3:11.490" v="39" actId="478"/>
          <ac:inkMkLst>
            <pc:docMk/>
            <pc:sldMk cId="0" sldId="291"/>
            <ac:inkMk id="10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3:11.490" v="39" actId="478"/>
          <ac:inkMkLst>
            <pc:docMk/>
            <pc:sldMk cId="0" sldId="291"/>
            <ac:inkMk id="11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3:11.490" v="39" actId="478"/>
          <ac:inkMkLst>
            <pc:docMk/>
            <pc:sldMk cId="0" sldId="291"/>
            <ac:inkMk id="12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3:11.490" v="39" actId="478"/>
          <ac:inkMkLst>
            <pc:docMk/>
            <pc:sldMk cId="0" sldId="291"/>
            <ac:inkMk id="13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3:11.490" v="39" actId="478"/>
          <ac:inkMkLst>
            <pc:docMk/>
            <pc:sldMk cId="0" sldId="291"/>
            <ac:inkMk id="14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3:11.490" v="39" actId="478"/>
          <ac:inkMkLst>
            <pc:docMk/>
            <pc:sldMk cId="0" sldId="291"/>
            <ac:inkMk id="15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3:11.490" v="39" actId="478"/>
          <ac:inkMkLst>
            <pc:docMk/>
            <pc:sldMk cId="0" sldId="291"/>
            <ac:inkMk id="16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3:11.490" v="39" actId="478"/>
          <ac:inkMkLst>
            <pc:docMk/>
            <pc:sldMk cId="0" sldId="291"/>
            <ac:inkMk id="17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3:11.490" v="39" actId="478"/>
          <ac:inkMkLst>
            <pc:docMk/>
            <pc:sldMk cId="0" sldId="291"/>
            <ac:inkMk id="18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3:11.490" v="39" actId="478"/>
          <ac:inkMkLst>
            <pc:docMk/>
            <pc:sldMk cId="0" sldId="291"/>
            <ac:inkMk id="19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3:11.490" v="39" actId="478"/>
          <ac:inkMkLst>
            <pc:docMk/>
            <pc:sldMk cId="0" sldId="291"/>
            <ac:inkMk id="20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3:11.490" v="39" actId="478"/>
          <ac:inkMkLst>
            <pc:docMk/>
            <pc:sldMk cId="0" sldId="291"/>
            <ac:inkMk id="21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3:11.490" v="39" actId="478"/>
          <ac:inkMkLst>
            <pc:docMk/>
            <pc:sldMk cId="0" sldId="291"/>
            <ac:inkMk id="22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3:11.490" v="39" actId="478"/>
          <ac:inkMkLst>
            <pc:docMk/>
            <pc:sldMk cId="0" sldId="291"/>
            <ac:inkMk id="23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3:11.490" v="39" actId="478"/>
          <ac:inkMkLst>
            <pc:docMk/>
            <pc:sldMk cId="0" sldId="291"/>
            <ac:inkMk id="24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3:11.490" v="39" actId="478"/>
          <ac:inkMkLst>
            <pc:docMk/>
            <pc:sldMk cId="0" sldId="291"/>
            <ac:inkMk id="25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3:11.490" v="39" actId="478"/>
          <ac:inkMkLst>
            <pc:docMk/>
            <pc:sldMk cId="0" sldId="291"/>
            <ac:inkMk id="26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3:11.490" v="39" actId="478"/>
          <ac:inkMkLst>
            <pc:docMk/>
            <pc:sldMk cId="0" sldId="291"/>
            <ac:inkMk id="27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3:11.490" v="39" actId="478"/>
          <ac:inkMkLst>
            <pc:docMk/>
            <pc:sldMk cId="0" sldId="291"/>
            <ac:inkMk id="28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3:11.490" v="39" actId="478"/>
          <ac:inkMkLst>
            <pc:docMk/>
            <pc:sldMk cId="0" sldId="291"/>
            <ac:inkMk id="29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3:11.490" v="39" actId="478"/>
          <ac:inkMkLst>
            <pc:docMk/>
            <pc:sldMk cId="0" sldId="291"/>
            <ac:inkMk id="30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3:11.490" v="39" actId="478"/>
          <ac:inkMkLst>
            <pc:docMk/>
            <pc:sldMk cId="0" sldId="291"/>
            <ac:inkMk id="31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3:11.490" v="39" actId="478"/>
          <ac:inkMkLst>
            <pc:docMk/>
            <pc:sldMk cId="0" sldId="291"/>
            <ac:inkMk id="32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3:11.490" v="39" actId="478"/>
          <ac:inkMkLst>
            <pc:docMk/>
            <pc:sldMk cId="0" sldId="291"/>
            <ac:inkMk id="33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3:11.490" v="39" actId="478"/>
          <ac:inkMkLst>
            <pc:docMk/>
            <pc:sldMk cId="0" sldId="291"/>
            <ac:inkMk id="34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3:11.490" v="39" actId="478"/>
          <ac:inkMkLst>
            <pc:docMk/>
            <pc:sldMk cId="0" sldId="291"/>
            <ac:inkMk id="35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3:11.490" v="39" actId="478"/>
          <ac:inkMkLst>
            <pc:docMk/>
            <pc:sldMk cId="0" sldId="291"/>
            <ac:inkMk id="36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3:11.490" v="39" actId="478"/>
          <ac:inkMkLst>
            <pc:docMk/>
            <pc:sldMk cId="0" sldId="291"/>
            <ac:inkMk id="37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3:11.490" v="39" actId="478"/>
          <ac:inkMkLst>
            <pc:docMk/>
            <pc:sldMk cId="0" sldId="291"/>
            <ac:inkMk id="38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3:11.490" v="39" actId="478"/>
          <ac:inkMkLst>
            <pc:docMk/>
            <pc:sldMk cId="0" sldId="291"/>
            <ac:inkMk id="39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3:11.490" v="39" actId="478"/>
          <ac:inkMkLst>
            <pc:docMk/>
            <pc:sldMk cId="0" sldId="291"/>
            <ac:inkMk id="40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3:11.490" v="39" actId="478"/>
          <ac:inkMkLst>
            <pc:docMk/>
            <pc:sldMk cId="0" sldId="291"/>
            <ac:inkMk id="41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3:11.490" v="39" actId="478"/>
          <ac:inkMkLst>
            <pc:docMk/>
            <pc:sldMk cId="0" sldId="291"/>
            <ac:inkMk id="42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3:11.490" v="39" actId="478"/>
          <ac:inkMkLst>
            <pc:docMk/>
            <pc:sldMk cId="0" sldId="291"/>
            <ac:inkMk id="43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3:11.490" v="39" actId="478"/>
          <ac:inkMkLst>
            <pc:docMk/>
            <pc:sldMk cId="0" sldId="291"/>
            <ac:inkMk id="44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3:26.174" v="42" actId="478"/>
          <ac:inkMkLst>
            <pc:docMk/>
            <pc:sldMk cId="0" sldId="291"/>
            <ac:inkMk id="45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3:11.490" v="39" actId="478"/>
          <ac:inkMkLst>
            <pc:docMk/>
            <pc:sldMk cId="0" sldId="291"/>
            <ac:inkMk id="46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3:11.490" v="39" actId="478"/>
          <ac:inkMkLst>
            <pc:docMk/>
            <pc:sldMk cId="0" sldId="291"/>
            <ac:inkMk id="47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3:11.490" v="39" actId="478"/>
          <ac:inkMkLst>
            <pc:docMk/>
            <pc:sldMk cId="0" sldId="291"/>
            <ac:inkMk id="48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3:11.490" v="39" actId="478"/>
          <ac:inkMkLst>
            <pc:docMk/>
            <pc:sldMk cId="0" sldId="291"/>
            <ac:inkMk id="49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3:11.490" v="39" actId="478"/>
          <ac:inkMkLst>
            <pc:docMk/>
            <pc:sldMk cId="0" sldId="291"/>
            <ac:inkMk id="50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3:11.490" v="39" actId="478"/>
          <ac:inkMkLst>
            <pc:docMk/>
            <pc:sldMk cId="0" sldId="291"/>
            <ac:inkMk id="51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3:11.490" v="39" actId="478"/>
          <ac:inkMkLst>
            <pc:docMk/>
            <pc:sldMk cId="0" sldId="291"/>
            <ac:inkMk id="52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3:29.549" v="43" actId="478"/>
          <ac:inkMkLst>
            <pc:docMk/>
            <pc:sldMk cId="0" sldId="291"/>
            <ac:inkMk id="53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3:11.490" v="39" actId="478"/>
          <ac:inkMkLst>
            <pc:docMk/>
            <pc:sldMk cId="0" sldId="291"/>
            <ac:inkMk id="54" creationId="{00000000-0000-0000-0000-000000000000}"/>
          </ac:inkMkLst>
        </pc:inkChg>
      </pc:sldChg>
      <pc:sldChg chg="delSp mod">
        <pc:chgData name="Hemanth Kumar" userId="e60da0a2-8f9f-43be-83b4-26a7a02c04c9" providerId="ADAL" clId="{ECF6B942-B259-49AA-AFF9-1A85D26C40FD}" dt="2022-12-10T12:11:25.871" v="102" actId="478"/>
        <pc:sldMkLst>
          <pc:docMk/>
          <pc:sldMk cId="0" sldId="292"/>
        </pc:sldMkLst>
        <pc:inkChg chg="del">
          <ac:chgData name="Hemanth Kumar" userId="e60da0a2-8f9f-43be-83b4-26a7a02c04c9" providerId="ADAL" clId="{ECF6B942-B259-49AA-AFF9-1A85D26C40FD}" dt="2022-12-10T11:54:19.612" v="44" actId="478"/>
          <ac:inkMkLst>
            <pc:docMk/>
            <pc:sldMk cId="0" sldId="292"/>
            <ac:inkMk id="3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19.612" v="44" actId="478"/>
          <ac:inkMkLst>
            <pc:docMk/>
            <pc:sldMk cId="0" sldId="292"/>
            <ac:inkMk id="8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19.612" v="44" actId="478"/>
          <ac:inkMkLst>
            <pc:docMk/>
            <pc:sldMk cId="0" sldId="292"/>
            <ac:inkMk id="9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19.612" v="44" actId="478"/>
          <ac:inkMkLst>
            <pc:docMk/>
            <pc:sldMk cId="0" sldId="292"/>
            <ac:inkMk id="10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19.612" v="44" actId="478"/>
          <ac:inkMkLst>
            <pc:docMk/>
            <pc:sldMk cId="0" sldId="292"/>
            <ac:inkMk id="11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19.612" v="44" actId="478"/>
          <ac:inkMkLst>
            <pc:docMk/>
            <pc:sldMk cId="0" sldId="292"/>
            <ac:inkMk id="12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19.612" v="44" actId="478"/>
          <ac:inkMkLst>
            <pc:docMk/>
            <pc:sldMk cId="0" sldId="292"/>
            <ac:inkMk id="13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19.612" v="44" actId="478"/>
          <ac:inkMkLst>
            <pc:docMk/>
            <pc:sldMk cId="0" sldId="292"/>
            <ac:inkMk id="14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19.612" v="44" actId="478"/>
          <ac:inkMkLst>
            <pc:docMk/>
            <pc:sldMk cId="0" sldId="292"/>
            <ac:inkMk id="15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19.612" v="44" actId="478"/>
          <ac:inkMkLst>
            <pc:docMk/>
            <pc:sldMk cId="0" sldId="292"/>
            <ac:inkMk id="16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19.612" v="44" actId="478"/>
          <ac:inkMkLst>
            <pc:docMk/>
            <pc:sldMk cId="0" sldId="292"/>
            <ac:inkMk id="17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19.612" v="44" actId="478"/>
          <ac:inkMkLst>
            <pc:docMk/>
            <pc:sldMk cId="0" sldId="292"/>
            <ac:inkMk id="18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19.612" v="44" actId="478"/>
          <ac:inkMkLst>
            <pc:docMk/>
            <pc:sldMk cId="0" sldId="292"/>
            <ac:inkMk id="19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19.612" v="44" actId="478"/>
          <ac:inkMkLst>
            <pc:docMk/>
            <pc:sldMk cId="0" sldId="292"/>
            <ac:inkMk id="20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19.612" v="44" actId="478"/>
          <ac:inkMkLst>
            <pc:docMk/>
            <pc:sldMk cId="0" sldId="292"/>
            <ac:inkMk id="21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19.612" v="44" actId="478"/>
          <ac:inkMkLst>
            <pc:docMk/>
            <pc:sldMk cId="0" sldId="292"/>
            <ac:inkMk id="22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19.612" v="44" actId="478"/>
          <ac:inkMkLst>
            <pc:docMk/>
            <pc:sldMk cId="0" sldId="292"/>
            <ac:inkMk id="23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19.612" v="44" actId="478"/>
          <ac:inkMkLst>
            <pc:docMk/>
            <pc:sldMk cId="0" sldId="292"/>
            <ac:inkMk id="24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19.612" v="44" actId="478"/>
          <ac:inkMkLst>
            <pc:docMk/>
            <pc:sldMk cId="0" sldId="292"/>
            <ac:inkMk id="25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19.612" v="44" actId="478"/>
          <ac:inkMkLst>
            <pc:docMk/>
            <pc:sldMk cId="0" sldId="292"/>
            <ac:inkMk id="26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19.612" v="44" actId="478"/>
          <ac:inkMkLst>
            <pc:docMk/>
            <pc:sldMk cId="0" sldId="292"/>
            <ac:inkMk id="27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19.612" v="44" actId="478"/>
          <ac:inkMkLst>
            <pc:docMk/>
            <pc:sldMk cId="0" sldId="292"/>
            <ac:inkMk id="28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19.612" v="44" actId="478"/>
          <ac:inkMkLst>
            <pc:docMk/>
            <pc:sldMk cId="0" sldId="292"/>
            <ac:inkMk id="29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19.612" v="44" actId="478"/>
          <ac:inkMkLst>
            <pc:docMk/>
            <pc:sldMk cId="0" sldId="292"/>
            <ac:inkMk id="30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19.612" v="44" actId="478"/>
          <ac:inkMkLst>
            <pc:docMk/>
            <pc:sldMk cId="0" sldId="292"/>
            <ac:inkMk id="31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19.612" v="44" actId="478"/>
          <ac:inkMkLst>
            <pc:docMk/>
            <pc:sldMk cId="0" sldId="292"/>
            <ac:inkMk id="32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19.612" v="44" actId="478"/>
          <ac:inkMkLst>
            <pc:docMk/>
            <pc:sldMk cId="0" sldId="292"/>
            <ac:inkMk id="33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19.612" v="44" actId="478"/>
          <ac:inkMkLst>
            <pc:docMk/>
            <pc:sldMk cId="0" sldId="292"/>
            <ac:inkMk id="34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19.612" v="44" actId="478"/>
          <ac:inkMkLst>
            <pc:docMk/>
            <pc:sldMk cId="0" sldId="292"/>
            <ac:inkMk id="35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19.612" v="44" actId="478"/>
          <ac:inkMkLst>
            <pc:docMk/>
            <pc:sldMk cId="0" sldId="292"/>
            <ac:inkMk id="36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19.612" v="44" actId="478"/>
          <ac:inkMkLst>
            <pc:docMk/>
            <pc:sldMk cId="0" sldId="292"/>
            <ac:inkMk id="37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19.612" v="44" actId="478"/>
          <ac:inkMkLst>
            <pc:docMk/>
            <pc:sldMk cId="0" sldId="292"/>
            <ac:inkMk id="38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19.612" v="44" actId="478"/>
          <ac:inkMkLst>
            <pc:docMk/>
            <pc:sldMk cId="0" sldId="292"/>
            <ac:inkMk id="39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19.612" v="44" actId="478"/>
          <ac:inkMkLst>
            <pc:docMk/>
            <pc:sldMk cId="0" sldId="292"/>
            <ac:inkMk id="40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19.612" v="44" actId="478"/>
          <ac:inkMkLst>
            <pc:docMk/>
            <pc:sldMk cId="0" sldId="292"/>
            <ac:inkMk id="41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19.612" v="44" actId="478"/>
          <ac:inkMkLst>
            <pc:docMk/>
            <pc:sldMk cId="0" sldId="292"/>
            <ac:inkMk id="42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19.612" v="44" actId="478"/>
          <ac:inkMkLst>
            <pc:docMk/>
            <pc:sldMk cId="0" sldId="292"/>
            <ac:inkMk id="43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19.612" v="44" actId="478"/>
          <ac:inkMkLst>
            <pc:docMk/>
            <pc:sldMk cId="0" sldId="292"/>
            <ac:inkMk id="44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25.544" v="45" actId="478"/>
          <ac:inkMkLst>
            <pc:docMk/>
            <pc:sldMk cId="0" sldId="292"/>
            <ac:inkMk id="45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25.544" v="45" actId="478"/>
          <ac:inkMkLst>
            <pc:docMk/>
            <pc:sldMk cId="0" sldId="292"/>
            <ac:inkMk id="46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25.544" v="45" actId="478"/>
          <ac:inkMkLst>
            <pc:docMk/>
            <pc:sldMk cId="0" sldId="292"/>
            <ac:inkMk id="47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25.544" v="45" actId="478"/>
          <ac:inkMkLst>
            <pc:docMk/>
            <pc:sldMk cId="0" sldId="292"/>
            <ac:inkMk id="48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25.544" v="45" actId="478"/>
          <ac:inkMkLst>
            <pc:docMk/>
            <pc:sldMk cId="0" sldId="292"/>
            <ac:inkMk id="49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19.612" v="44" actId="478"/>
          <ac:inkMkLst>
            <pc:docMk/>
            <pc:sldMk cId="0" sldId="292"/>
            <ac:inkMk id="50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25.544" v="45" actId="478"/>
          <ac:inkMkLst>
            <pc:docMk/>
            <pc:sldMk cId="0" sldId="292"/>
            <ac:inkMk id="51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25.544" v="45" actId="478"/>
          <ac:inkMkLst>
            <pc:docMk/>
            <pc:sldMk cId="0" sldId="292"/>
            <ac:inkMk id="52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25.544" v="45" actId="478"/>
          <ac:inkMkLst>
            <pc:docMk/>
            <pc:sldMk cId="0" sldId="292"/>
            <ac:inkMk id="53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25.544" v="45" actId="478"/>
          <ac:inkMkLst>
            <pc:docMk/>
            <pc:sldMk cId="0" sldId="292"/>
            <ac:inkMk id="54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25.544" v="45" actId="478"/>
          <ac:inkMkLst>
            <pc:docMk/>
            <pc:sldMk cId="0" sldId="292"/>
            <ac:inkMk id="55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25.544" v="45" actId="478"/>
          <ac:inkMkLst>
            <pc:docMk/>
            <pc:sldMk cId="0" sldId="292"/>
            <ac:inkMk id="56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25.544" v="45" actId="478"/>
          <ac:inkMkLst>
            <pc:docMk/>
            <pc:sldMk cId="0" sldId="292"/>
            <ac:inkMk id="57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25.544" v="45" actId="478"/>
          <ac:inkMkLst>
            <pc:docMk/>
            <pc:sldMk cId="0" sldId="292"/>
            <ac:inkMk id="58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19.612" v="44" actId="478"/>
          <ac:inkMkLst>
            <pc:docMk/>
            <pc:sldMk cId="0" sldId="292"/>
            <ac:inkMk id="59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2:11:25.871" v="102" actId="478"/>
          <ac:inkMkLst>
            <pc:docMk/>
            <pc:sldMk cId="0" sldId="292"/>
            <ac:inkMk id="60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2:11:22.894" v="101" actId="478"/>
          <ac:inkMkLst>
            <pc:docMk/>
            <pc:sldMk cId="0" sldId="292"/>
            <ac:inkMk id="61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25.544" v="45" actId="478"/>
          <ac:inkMkLst>
            <pc:docMk/>
            <pc:sldMk cId="0" sldId="292"/>
            <ac:inkMk id="62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25.544" v="45" actId="478"/>
          <ac:inkMkLst>
            <pc:docMk/>
            <pc:sldMk cId="0" sldId="292"/>
            <ac:inkMk id="63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25.544" v="45" actId="478"/>
          <ac:inkMkLst>
            <pc:docMk/>
            <pc:sldMk cId="0" sldId="292"/>
            <ac:inkMk id="64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25.544" v="45" actId="478"/>
          <ac:inkMkLst>
            <pc:docMk/>
            <pc:sldMk cId="0" sldId="292"/>
            <ac:inkMk id="65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25.544" v="45" actId="478"/>
          <ac:inkMkLst>
            <pc:docMk/>
            <pc:sldMk cId="0" sldId="292"/>
            <ac:inkMk id="66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25.544" v="45" actId="478"/>
          <ac:inkMkLst>
            <pc:docMk/>
            <pc:sldMk cId="0" sldId="292"/>
            <ac:inkMk id="67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25.544" v="45" actId="478"/>
          <ac:inkMkLst>
            <pc:docMk/>
            <pc:sldMk cId="0" sldId="292"/>
            <ac:inkMk id="68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25.544" v="45" actId="478"/>
          <ac:inkMkLst>
            <pc:docMk/>
            <pc:sldMk cId="0" sldId="292"/>
            <ac:inkMk id="69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25.544" v="45" actId="478"/>
          <ac:inkMkLst>
            <pc:docMk/>
            <pc:sldMk cId="0" sldId="292"/>
            <ac:inkMk id="70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25.544" v="45" actId="478"/>
          <ac:inkMkLst>
            <pc:docMk/>
            <pc:sldMk cId="0" sldId="292"/>
            <ac:inkMk id="71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25.544" v="45" actId="478"/>
          <ac:inkMkLst>
            <pc:docMk/>
            <pc:sldMk cId="0" sldId="292"/>
            <ac:inkMk id="72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25.544" v="45" actId="478"/>
          <ac:inkMkLst>
            <pc:docMk/>
            <pc:sldMk cId="0" sldId="292"/>
            <ac:inkMk id="73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25.544" v="45" actId="478"/>
          <ac:inkMkLst>
            <pc:docMk/>
            <pc:sldMk cId="0" sldId="292"/>
            <ac:inkMk id="74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25.544" v="45" actId="478"/>
          <ac:inkMkLst>
            <pc:docMk/>
            <pc:sldMk cId="0" sldId="292"/>
            <ac:inkMk id="75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25.544" v="45" actId="478"/>
          <ac:inkMkLst>
            <pc:docMk/>
            <pc:sldMk cId="0" sldId="292"/>
            <ac:inkMk id="76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25.544" v="45" actId="478"/>
          <ac:inkMkLst>
            <pc:docMk/>
            <pc:sldMk cId="0" sldId="292"/>
            <ac:inkMk id="77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25.544" v="45" actId="478"/>
          <ac:inkMkLst>
            <pc:docMk/>
            <pc:sldMk cId="0" sldId="292"/>
            <ac:inkMk id="78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25.544" v="45" actId="478"/>
          <ac:inkMkLst>
            <pc:docMk/>
            <pc:sldMk cId="0" sldId="292"/>
            <ac:inkMk id="79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19.612" v="44" actId="478"/>
          <ac:inkMkLst>
            <pc:docMk/>
            <pc:sldMk cId="0" sldId="292"/>
            <ac:inkMk id="80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19.612" v="44" actId="478"/>
          <ac:inkMkLst>
            <pc:docMk/>
            <pc:sldMk cId="0" sldId="292"/>
            <ac:inkMk id="81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43.325" v="46" actId="478"/>
          <ac:inkMkLst>
            <pc:docMk/>
            <pc:sldMk cId="0" sldId="292"/>
            <ac:inkMk id="82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43.325" v="46" actId="478"/>
          <ac:inkMkLst>
            <pc:docMk/>
            <pc:sldMk cId="0" sldId="292"/>
            <ac:inkMk id="83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43.325" v="46" actId="478"/>
          <ac:inkMkLst>
            <pc:docMk/>
            <pc:sldMk cId="0" sldId="292"/>
            <ac:inkMk id="84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43.325" v="46" actId="478"/>
          <ac:inkMkLst>
            <pc:docMk/>
            <pc:sldMk cId="0" sldId="292"/>
            <ac:inkMk id="85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19.612" v="44" actId="478"/>
          <ac:inkMkLst>
            <pc:docMk/>
            <pc:sldMk cId="0" sldId="292"/>
            <ac:inkMk id="86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19.612" v="44" actId="478"/>
          <ac:inkMkLst>
            <pc:docMk/>
            <pc:sldMk cId="0" sldId="292"/>
            <ac:inkMk id="87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19.612" v="44" actId="478"/>
          <ac:inkMkLst>
            <pc:docMk/>
            <pc:sldMk cId="0" sldId="292"/>
            <ac:inkMk id="88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47.323" v="47" actId="478"/>
          <ac:inkMkLst>
            <pc:docMk/>
            <pc:sldMk cId="0" sldId="292"/>
            <ac:inkMk id="89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43.325" v="46" actId="478"/>
          <ac:inkMkLst>
            <pc:docMk/>
            <pc:sldMk cId="0" sldId="292"/>
            <ac:inkMk id="90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43.325" v="46" actId="478"/>
          <ac:inkMkLst>
            <pc:docMk/>
            <pc:sldMk cId="0" sldId="292"/>
            <ac:inkMk id="91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25.544" v="45" actId="478"/>
          <ac:inkMkLst>
            <pc:docMk/>
            <pc:sldMk cId="0" sldId="292"/>
            <ac:inkMk id="92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25.544" v="45" actId="478"/>
          <ac:inkMkLst>
            <pc:docMk/>
            <pc:sldMk cId="0" sldId="292"/>
            <ac:inkMk id="93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25.544" v="45" actId="478"/>
          <ac:inkMkLst>
            <pc:docMk/>
            <pc:sldMk cId="0" sldId="292"/>
            <ac:inkMk id="94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25.544" v="45" actId="478"/>
          <ac:inkMkLst>
            <pc:docMk/>
            <pc:sldMk cId="0" sldId="292"/>
            <ac:inkMk id="95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25.544" v="45" actId="478"/>
          <ac:inkMkLst>
            <pc:docMk/>
            <pc:sldMk cId="0" sldId="292"/>
            <ac:inkMk id="96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25.544" v="45" actId="478"/>
          <ac:inkMkLst>
            <pc:docMk/>
            <pc:sldMk cId="0" sldId="292"/>
            <ac:inkMk id="97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43.325" v="46" actId="478"/>
          <ac:inkMkLst>
            <pc:docMk/>
            <pc:sldMk cId="0" sldId="292"/>
            <ac:inkMk id="98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43.325" v="46" actId="478"/>
          <ac:inkMkLst>
            <pc:docMk/>
            <pc:sldMk cId="0" sldId="292"/>
            <ac:inkMk id="99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47.323" v="47" actId="478"/>
          <ac:inkMkLst>
            <pc:docMk/>
            <pc:sldMk cId="0" sldId="292"/>
            <ac:inkMk id="100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43.325" v="46" actId="478"/>
          <ac:inkMkLst>
            <pc:docMk/>
            <pc:sldMk cId="0" sldId="292"/>
            <ac:inkMk id="101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43.325" v="46" actId="478"/>
          <ac:inkMkLst>
            <pc:docMk/>
            <pc:sldMk cId="0" sldId="292"/>
            <ac:inkMk id="102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43.325" v="46" actId="478"/>
          <ac:inkMkLst>
            <pc:docMk/>
            <pc:sldMk cId="0" sldId="292"/>
            <ac:inkMk id="103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43.325" v="46" actId="478"/>
          <ac:inkMkLst>
            <pc:docMk/>
            <pc:sldMk cId="0" sldId="292"/>
            <ac:inkMk id="104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43.325" v="46" actId="478"/>
          <ac:inkMkLst>
            <pc:docMk/>
            <pc:sldMk cId="0" sldId="292"/>
            <ac:inkMk id="105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43.325" v="46" actId="478"/>
          <ac:inkMkLst>
            <pc:docMk/>
            <pc:sldMk cId="0" sldId="292"/>
            <ac:inkMk id="106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43.325" v="46" actId="478"/>
          <ac:inkMkLst>
            <pc:docMk/>
            <pc:sldMk cId="0" sldId="292"/>
            <ac:inkMk id="107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43.325" v="46" actId="478"/>
          <ac:inkMkLst>
            <pc:docMk/>
            <pc:sldMk cId="0" sldId="292"/>
            <ac:inkMk id="108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43.325" v="46" actId="478"/>
          <ac:inkMkLst>
            <pc:docMk/>
            <pc:sldMk cId="0" sldId="292"/>
            <ac:inkMk id="109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43.325" v="46" actId="478"/>
          <ac:inkMkLst>
            <pc:docMk/>
            <pc:sldMk cId="0" sldId="292"/>
            <ac:inkMk id="110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43.325" v="46" actId="478"/>
          <ac:inkMkLst>
            <pc:docMk/>
            <pc:sldMk cId="0" sldId="292"/>
            <ac:inkMk id="111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43.325" v="46" actId="478"/>
          <ac:inkMkLst>
            <pc:docMk/>
            <pc:sldMk cId="0" sldId="292"/>
            <ac:inkMk id="112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43.325" v="46" actId="478"/>
          <ac:inkMkLst>
            <pc:docMk/>
            <pc:sldMk cId="0" sldId="292"/>
            <ac:inkMk id="113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43.325" v="46" actId="478"/>
          <ac:inkMkLst>
            <pc:docMk/>
            <pc:sldMk cId="0" sldId="292"/>
            <ac:inkMk id="114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43.325" v="46" actId="478"/>
          <ac:inkMkLst>
            <pc:docMk/>
            <pc:sldMk cId="0" sldId="292"/>
            <ac:inkMk id="115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43.325" v="46" actId="478"/>
          <ac:inkMkLst>
            <pc:docMk/>
            <pc:sldMk cId="0" sldId="292"/>
            <ac:inkMk id="116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43.325" v="46" actId="478"/>
          <ac:inkMkLst>
            <pc:docMk/>
            <pc:sldMk cId="0" sldId="292"/>
            <ac:inkMk id="117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43.325" v="46" actId="478"/>
          <ac:inkMkLst>
            <pc:docMk/>
            <pc:sldMk cId="0" sldId="292"/>
            <ac:inkMk id="118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43.325" v="46" actId="478"/>
          <ac:inkMkLst>
            <pc:docMk/>
            <pc:sldMk cId="0" sldId="292"/>
            <ac:inkMk id="119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43.325" v="46" actId="478"/>
          <ac:inkMkLst>
            <pc:docMk/>
            <pc:sldMk cId="0" sldId="292"/>
            <ac:inkMk id="120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43.325" v="46" actId="478"/>
          <ac:inkMkLst>
            <pc:docMk/>
            <pc:sldMk cId="0" sldId="292"/>
            <ac:inkMk id="121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43.325" v="46" actId="478"/>
          <ac:inkMkLst>
            <pc:docMk/>
            <pc:sldMk cId="0" sldId="292"/>
            <ac:inkMk id="122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43.325" v="46" actId="478"/>
          <ac:inkMkLst>
            <pc:docMk/>
            <pc:sldMk cId="0" sldId="292"/>
            <ac:inkMk id="123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43.325" v="46" actId="478"/>
          <ac:inkMkLst>
            <pc:docMk/>
            <pc:sldMk cId="0" sldId="292"/>
            <ac:inkMk id="124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43.325" v="46" actId="478"/>
          <ac:inkMkLst>
            <pc:docMk/>
            <pc:sldMk cId="0" sldId="292"/>
            <ac:inkMk id="125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43.325" v="46" actId="478"/>
          <ac:inkMkLst>
            <pc:docMk/>
            <pc:sldMk cId="0" sldId="292"/>
            <ac:inkMk id="126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43.325" v="46" actId="478"/>
          <ac:inkMkLst>
            <pc:docMk/>
            <pc:sldMk cId="0" sldId="292"/>
            <ac:inkMk id="127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43.325" v="46" actId="478"/>
          <ac:inkMkLst>
            <pc:docMk/>
            <pc:sldMk cId="0" sldId="292"/>
            <ac:inkMk id="128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43.325" v="46" actId="478"/>
          <ac:inkMkLst>
            <pc:docMk/>
            <pc:sldMk cId="0" sldId="292"/>
            <ac:inkMk id="129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43.325" v="46" actId="478"/>
          <ac:inkMkLst>
            <pc:docMk/>
            <pc:sldMk cId="0" sldId="292"/>
            <ac:inkMk id="130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43.325" v="46" actId="478"/>
          <ac:inkMkLst>
            <pc:docMk/>
            <pc:sldMk cId="0" sldId="292"/>
            <ac:inkMk id="131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43.325" v="46" actId="478"/>
          <ac:inkMkLst>
            <pc:docMk/>
            <pc:sldMk cId="0" sldId="292"/>
            <ac:inkMk id="132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43.325" v="46" actId="478"/>
          <ac:inkMkLst>
            <pc:docMk/>
            <pc:sldMk cId="0" sldId="292"/>
            <ac:inkMk id="133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43.325" v="46" actId="478"/>
          <ac:inkMkLst>
            <pc:docMk/>
            <pc:sldMk cId="0" sldId="292"/>
            <ac:inkMk id="134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43.325" v="46" actId="478"/>
          <ac:inkMkLst>
            <pc:docMk/>
            <pc:sldMk cId="0" sldId="292"/>
            <ac:inkMk id="135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43.325" v="46" actId="478"/>
          <ac:inkMkLst>
            <pc:docMk/>
            <pc:sldMk cId="0" sldId="292"/>
            <ac:inkMk id="136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43.325" v="46" actId="478"/>
          <ac:inkMkLst>
            <pc:docMk/>
            <pc:sldMk cId="0" sldId="292"/>
            <ac:inkMk id="137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43.325" v="46" actId="478"/>
          <ac:inkMkLst>
            <pc:docMk/>
            <pc:sldMk cId="0" sldId="292"/>
            <ac:inkMk id="138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43.325" v="46" actId="478"/>
          <ac:inkMkLst>
            <pc:docMk/>
            <pc:sldMk cId="0" sldId="292"/>
            <ac:inkMk id="139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43.325" v="46" actId="478"/>
          <ac:inkMkLst>
            <pc:docMk/>
            <pc:sldMk cId="0" sldId="292"/>
            <ac:inkMk id="140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43.325" v="46" actId="478"/>
          <ac:inkMkLst>
            <pc:docMk/>
            <pc:sldMk cId="0" sldId="292"/>
            <ac:inkMk id="141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43.325" v="46" actId="478"/>
          <ac:inkMkLst>
            <pc:docMk/>
            <pc:sldMk cId="0" sldId="292"/>
            <ac:inkMk id="142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43.325" v="46" actId="478"/>
          <ac:inkMkLst>
            <pc:docMk/>
            <pc:sldMk cId="0" sldId="292"/>
            <ac:inkMk id="143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43.325" v="46" actId="478"/>
          <ac:inkMkLst>
            <pc:docMk/>
            <pc:sldMk cId="0" sldId="292"/>
            <ac:inkMk id="144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43.325" v="46" actId="478"/>
          <ac:inkMkLst>
            <pc:docMk/>
            <pc:sldMk cId="0" sldId="292"/>
            <ac:inkMk id="145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43.325" v="46" actId="478"/>
          <ac:inkMkLst>
            <pc:docMk/>
            <pc:sldMk cId="0" sldId="292"/>
            <ac:inkMk id="146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43.325" v="46" actId="478"/>
          <ac:inkMkLst>
            <pc:docMk/>
            <pc:sldMk cId="0" sldId="292"/>
            <ac:inkMk id="147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43.325" v="46" actId="478"/>
          <ac:inkMkLst>
            <pc:docMk/>
            <pc:sldMk cId="0" sldId="292"/>
            <ac:inkMk id="148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43.325" v="46" actId="478"/>
          <ac:inkMkLst>
            <pc:docMk/>
            <pc:sldMk cId="0" sldId="292"/>
            <ac:inkMk id="149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43.325" v="46" actId="478"/>
          <ac:inkMkLst>
            <pc:docMk/>
            <pc:sldMk cId="0" sldId="292"/>
            <ac:inkMk id="150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43.325" v="46" actId="478"/>
          <ac:inkMkLst>
            <pc:docMk/>
            <pc:sldMk cId="0" sldId="292"/>
            <ac:inkMk id="151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43.325" v="46" actId="478"/>
          <ac:inkMkLst>
            <pc:docMk/>
            <pc:sldMk cId="0" sldId="292"/>
            <ac:inkMk id="152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4:43.325" v="46" actId="478"/>
          <ac:inkMkLst>
            <pc:docMk/>
            <pc:sldMk cId="0" sldId="292"/>
            <ac:inkMk id="153" creationId="{00000000-0000-0000-0000-000000000000}"/>
          </ac:inkMkLst>
        </pc:inkChg>
      </pc:sldChg>
      <pc:sldChg chg="delSp modSp mod">
        <pc:chgData name="Hemanth Kumar" userId="e60da0a2-8f9f-43be-83b4-26a7a02c04c9" providerId="ADAL" clId="{ECF6B942-B259-49AA-AFF9-1A85D26C40FD}" dt="2022-12-10T11:55:17.771" v="51" actId="478"/>
        <pc:sldMkLst>
          <pc:docMk/>
          <pc:sldMk cId="0" sldId="293"/>
        </pc:sldMkLst>
        <pc:inkChg chg="del mod">
          <ac:chgData name="Hemanth Kumar" userId="e60da0a2-8f9f-43be-83b4-26a7a02c04c9" providerId="ADAL" clId="{ECF6B942-B259-49AA-AFF9-1A85D26C40FD}" dt="2022-12-10T11:55:14.876" v="50" actId="478"/>
          <ac:inkMkLst>
            <pc:docMk/>
            <pc:sldMk cId="0" sldId="293"/>
            <ac:inkMk id="2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11.602" v="48" actId="478"/>
          <ac:inkMkLst>
            <pc:docMk/>
            <pc:sldMk cId="0" sldId="293"/>
            <ac:inkMk id="3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11.602" v="48" actId="478"/>
          <ac:inkMkLst>
            <pc:docMk/>
            <pc:sldMk cId="0" sldId="293"/>
            <ac:inkMk id="4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11.602" v="48" actId="478"/>
          <ac:inkMkLst>
            <pc:docMk/>
            <pc:sldMk cId="0" sldId="293"/>
            <ac:inkMk id="5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11.602" v="48" actId="478"/>
          <ac:inkMkLst>
            <pc:docMk/>
            <pc:sldMk cId="0" sldId="293"/>
            <ac:inkMk id="8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11.602" v="48" actId="478"/>
          <ac:inkMkLst>
            <pc:docMk/>
            <pc:sldMk cId="0" sldId="293"/>
            <ac:inkMk id="11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11.602" v="48" actId="478"/>
          <ac:inkMkLst>
            <pc:docMk/>
            <pc:sldMk cId="0" sldId="293"/>
            <ac:inkMk id="12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11.602" v="48" actId="478"/>
          <ac:inkMkLst>
            <pc:docMk/>
            <pc:sldMk cId="0" sldId="293"/>
            <ac:inkMk id="13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11.602" v="48" actId="478"/>
          <ac:inkMkLst>
            <pc:docMk/>
            <pc:sldMk cId="0" sldId="293"/>
            <ac:inkMk id="14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11.602" v="48" actId="478"/>
          <ac:inkMkLst>
            <pc:docMk/>
            <pc:sldMk cId="0" sldId="293"/>
            <ac:inkMk id="15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11.602" v="48" actId="478"/>
          <ac:inkMkLst>
            <pc:docMk/>
            <pc:sldMk cId="0" sldId="293"/>
            <ac:inkMk id="16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11.602" v="48" actId="478"/>
          <ac:inkMkLst>
            <pc:docMk/>
            <pc:sldMk cId="0" sldId="293"/>
            <ac:inkMk id="17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11.602" v="48" actId="478"/>
          <ac:inkMkLst>
            <pc:docMk/>
            <pc:sldMk cId="0" sldId="293"/>
            <ac:inkMk id="18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11.602" v="48" actId="478"/>
          <ac:inkMkLst>
            <pc:docMk/>
            <pc:sldMk cId="0" sldId="293"/>
            <ac:inkMk id="19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11.602" v="48" actId="478"/>
          <ac:inkMkLst>
            <pc:docMk/>
            <pc:sldMk cId="0" sldId="293"/>
            <ac:inkMk id="20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11.602" v="48" actId="478"/>
          <ac:inkMkLst>
            <pc:docMk/>
            <pc:sldMk cId="0" sldId="293"/>
            <ac:inkMk id="21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11.602" v="48" actId="478"/>
          <ac:inkMkLst>
            <pc:docMk/>
            <pc:sldMk cId="0" sldId="293"/>
            <ac:inkMk id="22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11.602" v="48" actId="478"/>
          <ac:inkMkLst>
            <pc:docMk/>
            <pc:sldMk cId="0" sldId="293"/>
            <ac:inkMk id="23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17.771" v="51" actId="478"/>
          <ac:inkMkLst>
            <pc:docMk/>
            <pc:sldMk cId="0" sldId="293"/>
            <ac:inkMk id="24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11.602" v="48" actId="478"/>
          <ac:inkMkLst>
            <pc:docMk/>
            <pc:sldMk cId="0" sldId="293"/>
            <ac:inkMk id="25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11.602" v="48" actId="478"/>
          <ac:inkMkLst>
            <pc:docMk/>
            <pc:sldMk cId="0" sldId="293"/>
            <ac:inkMk id="26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11.602" v="48" actId="478"/>
          <ac:inkMkLst>
            <pc:docMk/>
            <pc:sldMk cId="0" sldId="293"/>
            <ac:inkMk id="27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11.602" v="48" actId="478"/>
          <ac:inkMkLst>
            <pc:docMk/>
            <pc:sldMk cId="0" sldId="293"/>
            <ac:inkMk id="28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11.602" v="48" actId="478"/>
          <ac:inkMkLst>
            <pc:docMk/>
            <pc:sldMk cId="0" sldId="293"/>
            <ac:inkMk id="29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11.602" v="48" actId="478"/>
          <ac:inkMkLst>
            <pc:docMk/>
            <pc:sldMk cId="0" sldId="293"/>
            <ac:inkMk id="30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11.602" v="48" actId="478"/>
          <ac:inkMkLst>
            <pc:docMk/>
            <pc:sldMk cId="0" sldId="293"/>
            <ac:inkMk id="31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11.602" v="48" actId="478"/>
          <ac:inkMkLst>
            <pc:docMk/>
            <pc:sldMk cId="0" sldId="293"/>
            <ac:inkMk id="32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11.602" v="48" actId="478"/>
          <ac:inkMkLst>
            <pc:docMk/>
            <pc:sldMk cId="0" sldId="293"/>
            <ac:inkMk id="33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11.602" v="48" actId="478"/>
          <ac:inkMkLst>
            <pc:docMk/>
            <pc:sldMk cId="0" sldId="293"/>
            <ac:inkMk id="34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11.602" v="48" actId="478"/>
          <ac:inkMkLst>
            <pc:docMk/>
            <pc:sldMk cId="0" sldId="293"/>
            <ac:inkMk id="35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11.602" v="48" actId="478"/>
          <ac:inkMkLst>
            <pc:docMk/>
            <pc:sldMk cId="0" sldId="293"/>
            <ac:inkMk id="36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11.602" v="48" actId="478"/>
          <ac:inkMkLst>
            <pc:docMk/>
            <pc:sldMk cId="0" sldId="293"/>
            <ac:inkMk id="37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11.602" v="48" actId="478"/>
          <ac:inkMkLst>
            <pc:docMk/>
            <pc:sldMk cId="0" sldId="293"/>
            <ac:inkMk id="38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11.602" v="48" actId="478"/>
          <ac:inkMkLst>
            <pc:docMk/>
            <pc:sldMk cId="0" sldId="293"/>
            <ac:inkMk id="39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11.602" v="48" actId="478"/>
          <ac:inkMkLst>
            <pc:docMk/>
            <pc:sldMk cId="0" sldId="293"/>
            <ac:inkMk id="40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11.602" v="48" actId="478"/>
          <ac:inkMkLst>
            <pc:docMk/>
            <pc:sldMk cId="0" sldId="293"/>
            <ac:inkMk id="41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11.602" v="48" actId="478"/>
          <ac:inkMkLst>
            <pc:docMk/>
            <pc:sldMk cId="0" sldId="293"/>
            <ac:inkMk id="42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11.602" v="48" actId="478"/>
          <ac:inkMkLst>
            <pc:docMk/>
            <pc:sldMk cId="0" sldId="293"/>
            <ac:inkMk id="43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11.602" v="48" actId="478"/>
          <ac:inkMkLst>
            <pc:docMk/>
            <pc:sldMk cId="0" sldId="293"/>
            <ac:inkMk id="44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11.602" v="48" actId="478"/>
          <ac:inkMkLst>
            <pc:docMk/>
            <pc:sldMk cId="0" sldId="293"/>
            <ac:inkMk id="45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11.602" v="48" actId="478"/>
          <ac:inkMkLst>
            <pc:docMk/>
            <pc:sldMk cId="0" sldId="293"/>
            <ac:inkMk id="46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11.602" v="48" actId="478"/>
          <ac:inkMkLst>
            <pc:docMk/>
            <pc:sldMk cId="0" sldId="293"/>
            <ac:inkMk id="47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11.602" v="48" actId="478"/>
          <ac:inkMkLst>
            <pc:docMk/>
            <pc:sldMk cId="0" sldId="293"/>
            <ac:inkMk id="48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11.602" v="48" actId="478"/>
          <ac:inkMkLst>
            <pc:docMk/>
            <pc:sldMk cId="0" sldId="293"/>
            <ac:inkMk id="49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11.602" v="48" actId="478"/>
          <ac:inkMkLst>
            <pc:docMk/>
            <pc:sldMk cId="0" sldId="293"/>
            <ac:inkMk id="50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11.602" v="48" actId="478"/>
          <ac:inkMkLst>
            <pc:docMk/>
            <pc:sldMk cId="0" sldId="293"/>
            <ac:inkMk id="51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11.602" v="48" actId="478"/>
          <ac:inkMkLst>
            <pc:docMk/>
            <pc:sldMk cId="0" sldId="293"/>
            <ac:inkMk id="52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11.602" v="48" actId="478"/>
          <ac:inkMkLst>
            <pc:docMk/>
            <pc:sldMk cId="0" sldId="293"/>
            <ac:inkMk id="53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11.602" v="48" actId="478"/>
          <ac:inkMkLst>
            <pc:docMk/>
            <pc:sldMk cId="0" sldId="293"/>
            <ac:inkMk id="54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11.602" v="48" actId="478"/>
          <ac:inkMkLst>
            <pc:docMk/>
            <pc:sldMk cId="0" sldId="293"/>
            <ac:inkMk id="55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11.602" v="48" actId="478"/>
          <ac:inkMkLst>
            <pc:docMk/>
            <pc:sldMk cId="0" sldId="293"/>
            <ac:inkMk id="56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11.602" v="48" actId="478"/>
          <ac:inkMkLst>
            <pc:docMk/>
            <pc:sldMk cId="0" sldId="293"/>
            <ac:inkMk id="57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11.602" v="48" actId="478"/>
          <ac:inkMkLst>
            <pc:docMk/>
            <pc:sldMk cId="0" sldId="293"/>
            <ac:inkMk id="58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11.602" v="48" actId="478"/>
          <ac:inkMkLst>
            <pc:docMk/>
            <pc:sldMk cId="0" sldId="293"/>
            <ac:inkMk id="59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11.602" v="48" actId="478"/>
          <ac:inkMkLst>
            <pc:docMk/>
            <pc:sldMk cId="0" sldId="293"/>
            <ac:inkMk id="60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11.602" v="48" actId="478"/>
          <ac:inkMkLst>
            <pc:docMk/>
            <pc:sldMk cId="0" sldId="293"/>
            <ac:inkMk id="61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11.602" v="48" actId="478"/>
          <ac:inkMkLst>
            <pc:docMk/>
            <pc:sldMk cId="0" sldId="293"/>
            <ac:inkMk id="62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11.602" v="48" actId="478"/>
          <ac:inkMkLst>
            <pc:docMk/>
            <pc:sldMk cId="0" sldId="293"/>
            <ac:inkMk id="63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11.602" v="48" actId="478"/>
          <ac:inkMkLst>
            <pc:docMk/>
            <pc:sldMk cId="0" sldId="293"/>
            <ac:inkMk id="64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11.602" v="48" actId="478"/>
          <ac:inkMkLst>
            <pc:docMk/>
            <pc:sldMk cId="0" sldId="293"/>
            <ac:inkMk id="65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11.602" v="48" actId="478"/>
          <ac:inkMkLst>
            <pc:docMk/>
            <pc:sldMk cId="0" sldId="293"/>
            <ac:inkMk id="66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11.602" v="48" actId="478"/>
          <ac:inkMkLst>
            <pc:docMk/>
            <pc:sldMk cId="0" sldId="293"/>
            <ac:inkMk id="67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11.602" v="48" actId="478"/>
          <ac:inkMkLst>
            <pc:docMk/>
            <pc:sldMk cId="0" sldId="293"/>
            <ac:inkMk id="68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11.602" v="48" actId="478"/>
          <ac:inkMkLst>
            <pc:docMk/>
            <pc:sldMk cId="0" sldId="293"/>
            <ac:inkMk id="69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11.602" v="48" actId="478"/>
          <ac:inkMkLst>
            <pc:docMk/>
            <pc:sldMk cId="0" sldId="293"/>
            <ac:inkMk id="70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11.602" v="48" actId="478"/>
          <ac:inkMkLst>
            <pc:docMk/>
            <pc:sldMk cId="0" sldId="293"/>
            <ac:inkMk id="71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11.602" v="48" actId="478"/>
          <ac:inkMkLst>
            <pc:docMk/>
            <pc:sldMk cId="0" sldId="293"/>
            <ac:inkMk id="72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11.602" v="48" actId="478"/>
          <ac:inkMkLst>
            <pc:docMk/>
            <pc:sldMk cId="0" sldId="293"/>
            <ac:inkMk id="73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11.602" v="48" actId="478"/>
          <ac:inkMkLst>
            <pc:docMk/>
            <pc:sldMk cId="0" sldId="293"/>
            <ac:inkMk id="74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11.602" v="48" actId="478"/>
          <ac:inkMkLst>
            <pc:docMk/>
            <pc:sldMk cId="0" sldId="293"/>
            <ac:inkMk id="75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11.602" v="48" actId="478"/>
          <ac:inkMkLst>
            <pc:docMk/>
            <pc:sldMk cId="0" sldId="293"/>
            <ac:inkMk id="76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11.602" v="48" actId="478"/>
          <ac:inkMkLst>
            <pc:docMk/>
            <pc:sldMk cId="0" sldId="293"/>
            <ac:inkMk id="77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11.602" v="48" actId="478"/>
          <ac:inkMkLst>
            <pc:docMk/>
            <pc:sldMk cId="0" sldId="293"/>
            <ac:inkMk id="78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11.602" v="48" actId="478"/>
          <ac:inkMkLst>
            <pc:docMk/>
            <pc:sldMk cId="0" sldId="293"/>
            <ac:inkMk id="79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11.602" v="48" actId="478"/>
          <ac:inkMkLst>
            <pc:docMk/>
            <pc:sldMk cId="0" sldId="293"/>
            <ac:inkMk id="80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11.602" v="48" actId="478"/>
          <ac:inkMkLst>
            <pc:docMk/>
            <pc:sldMk cId="0" sldId="293"/>
            <ac:inkMk id="81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11.602" v="48" actId="478"/>
          <ac:inkMkLst>
            <pc:docMk/>
            <pc:sldMk cId="0" sldId="293"/>
            <ac:inkMk id="82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11.602" v="48" actId="478"/>
          <ac:inkMkLst>
            <pc:docMk/>
            <pc:sldMk cId="0" sldId="293"/>
            <ac:inkMk id="83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11.602" v="48" actId="478"/>
          <ac:inkMkLst>
            <pc:docMk/>
            <pc:sldMk cId="0" sldId="293"/>
            <ac:inkMk id="84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11.602" v="48" actId="478"/>
          <ac:inkMkLst>
            <pc:docMk/>
            <pc:sldMk cId="0" sldId="293"/>
            <ac:inkMk id="85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11.602" v="48" actId="478"/>
          <ac:inkMkLst>
            <pc:docMk/>
            <pc:sldMk cId="0" sldId="293"/>
            <ac:inkMk id="86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11.602" v="48" actId="478"/>
          <ac:inkMkLst>
            <pc:docMk/>
            <pc:sldMk cId="0" sldId="293"/>
            <ac:inkMk id="87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11.602" v="48" actId="478"/>
          <ac:inkMkLst>
            <pc:docMk/>
            <pc:sldMk cId="0" sldId="293"/>
            <ac:inkMk id="88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11.602" v="48" actId="478"/>
          <ac:inkMkLst>
            <pc:docMk/>
            <pc:sldMk cId="0" sldId="293"/>
            <ac:inkMk id="89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11.602" v="48" actId="478"/>
          <ac:inkMkLst>
            <pc:docMk/>
            <pc:sldMk cId="0" sldId="293"/>
            <ac:inkMk id="90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11.602" v="48" actId="478"/>
          <ac:inkMkLst>
            <pc:docMk/>
            <pc:sldMk cId="0" sldId="293"/>
            <ac:inkMk id="91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11.602" v="48" actId="478"/>
          <ac:inkMkLst>
            <pc:docMk/>
            <pc:sldMk cId="0" sldId="293"/>
            <ac:inkMk id="92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11.602" v="48" actId="478"/>
          <ac:inkMkLst>
            <pc:docMk/>
            <pc:sldMk cId="0" sldId="293"/>
            <ac:inkMk id="93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11.602" v="48" actId="478"/>
          <ac:inkMkLst>
            <pc:docMk/>
            <pc:sldMk cId="0" sldId="293"/>
            <ac:inkMk id="94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11.602" v="48" actId="478"/>
          <ac:inkMkLst>
            <pc:docMk/>
            <pc:sldMk cId="0" sldId="293"/>
            <ac:inkMk id="95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11.602" v="48" actId="478"/>
          <ac:inkMkLst>
            <pc:docMk/>
            <pc:sldMk cId="0" sldId="293"/>
            <ac:inkMk id="96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11.602" v="48" actId="478"/>
          <ac:inkMkLst>
            <pc:docMk/>
            <pc:sldMk cId="0" sldId="293"/>
            <ac:inkMk id="97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11.602" v="48" actId="478"/>
          <ac:inkMkLst>
            <pc:docMk/>
            <pc:sldMk cId="0" sldId="293"/>
            <ac:inkMk id="98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11.602" v="48" actId="478"/>
          <ac:inkMkLst>
            <pc:docMk/>
            <pc:sldMk cId="0" sldId="293"/>
            <ac:inkMk id="99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11.602" v="48" actId="478"/>
          <ac:inkMkLst>
            <pc:docMk/>
            <pc:sldMk cId="0" sldId="293"/>
            <ac:inkMk id="100" creationId="{00000000-0000-0000-0000-000000000000}"/>
          </ac:inkMkLst>
        </pc:inkChg>
      </pc:sldChg>
      <pc:sldChg chg="addSp delSp modSp mod">
        <pc:chgData name="Hemanth Kumar" userId="e60da0a2-8f9f-43be-83b4-26a7a02c04c9" providerId="ADAL" clId="{ECF6B942-B259-49AA-AFF9-1A85D26C40FD}" dt="2022-12-10T16:34:19.360" v="108"/>
        <pc:sldMkLst>
          <pc:docMk/>
          <pc:sldMk cId="0" sldId="294"/>
        </pc:sldMkLst>
        <pc:inkChg chg="del">
          <ac:chgData name="Hemanth Kumar" userId="e60da0a2-8f9f-43be-83b4-26a7a02c04c9" providerId="ADAL" clId="{ECF6B942-B259-49AA-AFF9-1A85D26C40FD}" dt="2022-12-10T11:56:17.227" v="59" actId="478"/>
          <ac:inkMkLst>
            <pc:docMk/>
            <pc:sldMk cId="0" sldId="294"/>
            <ac:inkMk id="4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17.227" v="59" actId="478"/>
          <ac:inkMkLst>
            <pc:docMk/>
            <pc:sldMk cId="0" sldId="294"/>
            <ac:inkMk id="5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17.227" v="59" actId="478"/>
          <ac:inkMkLst>
            <pc:docMk/>
            <pc:sldMk cId="0" sldId="294"/>
            <ac:inkMk id="6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17.227" v="59" actId="478"/>
          <ac:inkMkLst>
            <pc:docMk/>
            <pc:sldMk cId="0" sldId="294"/>
            <ac:inkMk id="7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17.227" v="59" actId="478"/>
          <ac:inkMkLst>
            <pc:docMk/>
            <pc:sldMk cId="0" sldId="294"/>
            <ac:inkMk id="8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13.102" v="58" actId="478"/>
          <ac:inkMkLst>
            <pc:docMk/>
            <pc:sldMk cId="0" sldId="294"/>
            <ac:inkMk id="9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13.102" v="58" actId="478"/>
          <ac:inkMkLst>
            <pc:docMk/>
            <pc:sldMk cId="0" sldId="294"/>
            <ac:inkMk id="10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13.102" v="58" actId="478"/>
          <ac:inkMkLst>
            <pc:docMk/>
            <pc:sldMk cId="0" sldId="294"/>
            <ac:inkMk id="11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13.102" v="58" actId="478"/>
          <ac:inkMkLst>
            <pc:docMk/>
            <pc:sldMk cId="0" sldId="294"/>
            <ac:inkMk id="12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13.102" v="58" actId="478"/>
          <ac:inkMkLst>
            <pc:docMk/>
            <pc:sldMk cId="0" sldId="294"/>
            <ac:inkMk id="13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13.102" v="58" actId="478"/>
          <ac:inkMkLst>
            <pc:docMk/>
            <pc:sldMk cId="0" sldId="294"/>
            <ac:inkMk id="14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13.102" v="58" actId="478"/>
          <ac:inkMkLst>
            <pc:docMk/>
            <pc:sldMk cId="0" sldId="294"/>
            <ac:inkMk id="15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13.102" v="58" actId="478"/>
          <ac:inkMkLst>
            <pc:docMk/>
            <pc:sldMk cId="0" sldId="294"/>
            <ac:inkMk id="16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13.102" v="58" actId="478"/>
          <ac:inkMkLst>
            <pc:docMk/>
            <pc:sldMk cId="0" sldId="294"/>
            <ac:inkMk id="17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13.102" v="58" actId="478"/>
          <ac:inkMkLst>
            <pc:docMk/>
            <pc:sldMk cId="0" sldId="294"/>
            <ac:inkMk id="18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13.102" v="58" actId="478"/>
          <ac:inkMkLst>
            <pc:docMk/>
            <pc:sldMk cId="0" sldId="294"/>
            <ac:inkMk id="19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13.102" v="58" actId="478"/>
          <ac:inkMkLst>
            <pc:docMk/>
            <pc:sldMk cId="0" sldId="294"/>
            <ac:inkMk id="20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13.102" v="58" actId="478"/>
          <ac:inkMkLst>
            <pc:docMk/>
            <pc:sldMk cId="0" sldId="294"/>
            <ac:inkMk id="21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13.102" v="58" actId="478"/>
          <ac:inkMkLst>
            <pc:docMk/>
            <pc:sldMk cId="0" sldId="294"/>
            <ac:inkMk id="22" creationId="{00000000-0000-0000-0000-000000000000}"/>
          </ac:inkMkLst>
        </pc:inkChg>
        <pc:inkChg chg="del mod">
          <ac:chgData name="Hemanth Kumar" userId="e60da0a2-8f9f-43be-83b4-26a7a02c04c9" providerId="ADAL" clId="{ECF6B942-B259-49AA-AFF9-1A85D26C40FD}" dt="2022-12-10T11:56:19.467" v="61" actId="478"/>
          <ac:inkMkLst>
            <pc:docMk/>
            <pc:sldMk cId="0" sldId="294"/>
            <ac:inkMk id="23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13.102" v="58" actId="478"/>
          <ac:inkMkLst>
            <pc:docMk/>
            <pc:sldMk cId="0" sldId="294"/>
            <ac:inkMk id="24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13.102" v="58" actId="478"/>
          <ac:inkMkLst>
            <pc:docMk/>
            <pc:sldMk cId="0" sldId="294"/>
            <ac:inkMk id="25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13.102" v="58" actId="478"/>
          <ac:inkMkLst>
            <pc:docMk/>
            <pc:sldMk cId="0" sldId="294"/>
            <ac:inkMk id="26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13.102" v="58" actId="478"/>
          <ac:inkMkLst>
            <pc:docMk/>
            <pc:sldMk cId="0" sldId="294"/>
            <ac:inkMk id="27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13.102" v="58" actId="478"/>
          <ac:inkMkLst>
            <pc:docMk/>
            <pc:sldMk cId="0" sldId="294"/>
            <ac:inkMk id="28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13.102" v="58" actId="478"/>
          <ac:inkMkLst>
            <pc:docMk/>
            <pc:sldMk cId="0" sldId="294"/>
            <ac:inkMk id="29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13.102" v="58" actId="478"/>
          <ac:inkMkLst>
            <pc:docMk/>
            <pc:sldMk cId="0" sldId="294"/>
            <ac:inkMk id="30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13.102" v="58" actId="478"/>
          <ac:inkMkLst>
            <pc:docMk/>
            <pc:sldMk cId="0" sldId="294"/>
            <ac:inkMk id="31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13.102" v="58" actId="478"/>
          <ac:inkMkLst>
            <pc:docMk/>
            <pc:sldMk cId="0" sldId="294"/>
            <ac:inkMk id="32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13.102" v="58" actId="478"/>
          <ac:inkMkLst>
            <pc:docMk/>
            <pc:sldMk cId="0" sldId="294"/>
            <ac:inkMk id="33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13.102" v="58" actId="478"/>
          <ac:inkMkLst>
            <pc:docMk/>
            <pc:sldMk cId="0" sldId="294"/>
            <ac:inkMk id="34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13.102" v="58" actId="478"/>
          <ac:inkMkLst>
            <pc:docMk/>
            <pc:sldMk cId="0" sldId="294"/>
            <ac:inkMk id="35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13.102" v="58" actId="478"/>
          <ac:inkMkLst>
            <pc:docMk/>
            <pc:sldMk cId="0" sldId="294"/>
            <ac:inkMk id="36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13.102" v="58" actId="478"/>
          <ac:inkMkLst>
            <pc:docMk/>
            <pc:sldMk cId="0" sldId="294"/>
            <ac:inkMk id="37" creationId="{00000000-0000-0000-0000-000000000000}"/>
          </ac:inkMkLst>
        </pc:inkChg>
        <pc:inkChg chg="add">
          <ac:chgData name="Hemanth Kumar" userId="e60da0a2-8f9f-43be-83b4-26a7a02c04c9" providerId="ADAL" clId="{ECF6B942-B259-49AA-AFF9-1A85D26C40FD}" dt="2022-12-10T15:55:01.260" v="106"/>
          <ac:inkMkLst>
            <pc:docMk/>
            <pc:sldMk cId="0" sldId="294"/>
            <ac:inkMk id="38" creationId="{377A7BB7-6884-4AFF-A5C2-34BD6E6356C0}"/>
          </ac:inkMkLst>
        </pc:inkChg>
        <pc:inkChg chg="add">
          <ac:chgData name="Hemanth Kumar" userId="e60da0a2-8f9f-43be-83b4-26a7a02c04c9" providerId="ADAL" clId="{ECF6B942-B259-49AA-AFF9-1A85D26C40FD}" dt="2022-12-10T16:34:19.360" v="108"/>
          <ac:inkMkLst>
            <pc:docMk/>
            <pc:sldMk cId="0" sldId="294"/>
            <ac:inkMk id="39" creationId="{1D8AD8EA-47DA-4912-B161-A7EC04AADAFF}"/>
          </ac:inkMkLst>
        </pc:inkChg>
      </pc:sldChg>
      <pc:sldChg chg="addSp delSp mod">
        <pc:chgData name="Hemanth Kumar" userId="e60da0a2-8f9f-43be-83b4-26a7a02c04c9" providerId="ADAL" clId="{ECF6B942-B259-49AA-AFF9-1A85D26C40FD}" dt="2022-12-10T16:34:19.360" v="108"/>
        <pc:sldMkLst>
          <pc:docMk/>
          <pc:sldMk cId="0" sldId="295"/>
        </pc:sldMkLst>
        <pc:inkChg chg="del">
          <ac:chgData name="Hemanth Kumar" userId="e60da0a2-8f9f-43be-83b4-26a7a02c04c9" providerId="ADAL" clId="{ECF6B942-B259-49AA-AFF9-1A85D26C40FD}" dt="2022-12-10T11:56:33.325" v="63" actId="478"/>
          <ac:inkMkLst>
            <pc:docMk/>
            <pc:sldMk cId="0" sldId="295"/>
            <ac:inkMk id="4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33.325" v="63" actId="478"/>
          <ac:inkMkLst>
            <pc:docMk/>
            <pc:sldMk cId="0" sldId="295"/>
            <ac:inkMk id="5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33.325" v="63" actId="478"/>
          <ac:inkMkLst>
            <pc:docMk/>
            <pc:sldMk cId="0" sldId="295"/>
            <ac:inkMk id="6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33.325" v="63" actId="478"/>
          <ac:inkMkLst>
            <pc:docMk/>
            <pc:sldMk cId="0" sldId="295"/>
            <ac:inkMk id="7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33.325" v="63" actId="478"/>
          <ac:inkMkLst>
            <pc:docMk/>
            <pc:sldMk cId="0" sldId="295"/>
            <ac:inkMk id="8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33.325" v="63" actId="478"/>
          <ac:inkMkLst>
            <pc:docMk/>
            <pc:sldMk cId="0" sldId="295"/>
            <ac:inkMk id="9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33.325" v="63" actId="478"/>
          <ac:inkMkLst>
            <pc:docMk/>
            <pc:sldMk cId="0" sldId="295"/>
            <ac:inkMk id="10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33.325" v="63" actId="478"/>
          <ac:inkMkLst>
            <pc:docMk/>
            <pc:sldMk cId="0" sldId="295"/>
            <ac:inkMk id="11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33.325" v="63" actId="478"/>
          <ac:inkMkLst>
            <pc:docMk/>
            <pc:sldMk cId="0" sldId="295"/>
            <ac:inkMk id="12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26.574" v="62" actId="478"/>
          <ac:inkMkLst>
            <pc:docMk/>
            <pc:sldMk cId="0" sldId="295"/>
            <ac:inkMk id="13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26.574" v="62" actId="478"/>
          <ac:inkMkLst>
            <pc:docMk/>
            <pc:sldMk cId="0" sldId="295"/>
            <ac:inkMk id="14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26.574" v="62" actId="478"/>
          <ac:inkMkLst>
            <pc:docMk/>
            <pc:sldMk cId="0" sldId="295"/>
            <ac:inkMk id="15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26.574" v="62" actId="478"/>
          <ac:inkMkLst>
            <pc:docMk/>
            <pc:sldMk cId="0" sldId="295"/>
            <ac:inkMk id="16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26.574" v="62" actId="478"/>
          <ac:inkMkLst>
            <pc:docMk/>
            <pc:sldMk cId="0" sldId="295"/>
            <ac:inkMk id="17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26.574" v="62" actId="478"/>
          <ac:inkMkLst>
            <pc:docMk/>
            <pc:sldMk cId="0" sldId="295"/>
            <ac:inkMk id="18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26.574" v="62" actId="478"/>
          <ac:inkMkLst>
            <pc:docMk/>
            <pc:sldMk cId="0" sldId="295"/>
            <ac:inkMk id="19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26.574" v="62" actId="478"/>
          <ac:inkMkLst>
            <pc:docMk/>
            <pc:sldMk cId="0" sldId="295"/>
            <ac:inkMk id="20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26.574" v="62" actId="478"/>
          <ac:inkMkLst>
            <pc:docMk/>
            <pc:sldMk cId="0" sldId="295"/>
            <ac:inkMk id="21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26.574" v="62" actId="478"/>
          <ac:inkMkLst>
            <pc:docMk/>
            <pc:sldMk cId="0" sldId="295"/>
            <ac:inkMk id="22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26.574" v="62" actId="478"/>
          <ac:inkMkLst>
            <pc:docMk/>
            <pc:sldMk cId="0" sldId="295"/>
            <ac:inkMk id="23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26.574" v="62" actId="478"/>
          <ac:inkMkLst>
            <pc:docMk/>
            <pc:sldMk cId="0" sldId="295"/>
            <ac:inkMk id="24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26.574" v="62" actId="478"/>
          <ac:inkMkLst>
            <pc:docMk/>
            <pc:sldMk cId="0" sldId="295"/>
            <ac:inkMk id="25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26.574" v="62" actId="478"/>
          <ac:inkMkLst>
            <pc:docMk/>
            <pc:sldMk cId="0" sldId="295"/>
            <ac:inkMk id="26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26.574" v="62" actId="478"/>
          <ac:inkMkLst>
            <pc:docMk/>
            <pc:sldMk cId="0" sldId="295"/>
            <ac:inkMk id="27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26.574" v="62" actId="478"/>
          <ac:inkMkLst>
            <pc:docMk/>
            <pc:sldMk cId="0" sldId="295"/>
            <ac:inkMk id="28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26.574" v="62" actId="478"/>
          <ac:inkMkLst>
            <pc:docMk/>
            <pc:sldMk cId="0" sldId="295"/>
            <ac:inkMk id="29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26.574" v="62" actId="478"/>
          <ac:inkMkLst>
            <pc:docMk/>
            <pc:sldMk cId="0" sldId="295"/>
            <ac:inkMk id="30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26.574" v="62" actId="478"/>
          <ac:inkMkLst>
            <pc:docMk/>
            <pc:sldMk cId="0" sldId="295"/>
            <ac:inkMk id="31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26.574" v="62" actId="478"/>
          <ac:inkMkLst>
            <pc:docMk/>
            <pc:sldMk cId="0" sldId="295"/>
            <ac:inkMk id="32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26.574" v="62" actId="478"/>
          <ac:inkMkLst>
            <pc:docMk/>
            <pc:sldMk cId="0" sldId="295"/>
            <ac:inkMk id="33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26.574" v="62" actId="478"/>
          <ac:inkMkLst>
            <pc:docMk/>
            <pc:sldMk cId="0" sldId="295"/>
            <ac:inkMk id="34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26.574" v="62" actId="478"/>
          <ac:inkMkLst>
            <pc:docMk/>
            <pc:sldMk cId="0" sldId="295"/>
            <ac:inkMk id="35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26.574" v="62" actId="478"/>
          <ac:inkMkLst>
            <pc:docMk/>
            <pc:sldMk cId="0" sldId="295"/>
            <ac:inkMk id="36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26.574" v="62" actId="478"/>
          <ac:inkMkLst>
            <pc:docMk/>
            <pc:sldMk cId="0" sldId="295"/>
            <ac:inkMk id="37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26.574" v="62" actId="478"/>
          <ac:inkMkLst>
            <pc:docMk/>
            <pc:sldMk cId="0" sldId="295"/>
            <ac:inkMk id="38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26.574" v="62" actId="478"/>
          <ac:inkMkLst>
            <pc:docMk/>
            <pc:sldMk cId="0" sldId="295"/>
            <ac:inkMk id="39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26.574" v="62" actId="478"/>
          <ac:inkMkLst>
            <pc:docMk/>
            <pc:sldMk cId="0" sldId="295"/>
            <ac:inkMk id="40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26.574" v="62" actId="478"/>
          <ac:inkMkLst>
            <pc:docMk/>
            <pc:sldMk cId="0" sldId="295"/>
            <ac:inkMk id="41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26.574" v="62" actId="478"/>
          <ac:inkMkLst>
            <pc:docMk/>
            <pc:sldMk cId="0" sldId="295"/>
            <ac:inkMk id="42" creationId="{00000000-0000-0000-0000-000000000000}"/>
          </ac:inkMkLst>
        </pc:inkChg>
        <pc:inkChg chg="add">
          <ac:chgData name="Hemanth Kumar" userId="e60da0a2-8f9f-43be-83b4-26a7a02c04c9" providerId="ADAL" clId="{ECF6B942-B259-49AA-AFF9-1A85D26C40FD}" dt="2022-12-10T16:34:19.360" v="108"/>
          <ac:inkMkLst>
            <pc:docMk/>
            <pc:sldMk cId="0" sldId="295"/>
            <ac:inkMk id="43" creationId="{9374A540-2A43-46B1-887E-02E34C4A54DC}"/>
          </ac:inkMkLst>
        </pc:inkChg>
      </pc:sldChg>
      <pc:sldChg chg="delSp modSp mod">
        <pc:chgData name="Hemanth Kumar" userId="e60da0a2-8f9f-43be-83b4-26a7a02c04c9" providerId="ADAL" clId="{ECF6B942-B259-49AA-AFF9-1A85D26C40FD}" dt="2022-12-10T13:53:10.573" v="105" actId="14100"/>
        <pc:sldMkLst>
          <pc:docMk/>
          <pc:sldMk cId="0" sldId="296"/>
        </pc:sldMkLst>
        <pc:spChg chg="mod">
          <ac:chgData name="Hemanth Kumar" userId="e60da0a2-8f9f-43be-83b4-26a7a02c04c9" providerId="ADAL" clId="{ECF6B942-B259-49AA-AFF9-1A85D26C40FD}" dt="2022-12-10T13:53:10.573" v="105" actId="14100"/>
          <ac:spMkLst>
            <pc:docMk/>
            <pc:sldMk cId="0" sldId="296"/>
            <ac:spMk id="4" creationId="{00000000-0000-0000-0000-000000000000}"/>
          </ac:spMkLst>
        </pc:spChg>
        <pc:inkChg chg="del">
          <ac:chgData name="Hemanth Kumar" userId="e60da0a2-8f9f-43be-83b4-26a7a02c04c9" providerId="ADAL" clId="{ECF6B942-B259-49AA-AFF9-1A85D26C40FD}" dt="2022-12-10T11:55:31.085" v="53" actId="478"/>
          <ac:inkMkLst>
            <pc:docMk/>
            <pc:sldMk cId="0" sldId="296"/>
            <ac:inkMk id="2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31.085" v="53" actId="478"/>
          <ac:inkMkLst>
            <pc:docMk/>
            <pc:sldMk cId="0" sldId="296"/>
            <ac:inkMk id="5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31.085" v="53" actId="478"/>
          <ac:inkMkLst>
            <pc:docMk/>
            <pc:sldMk cId="0" sldId="296"/>
            <ac:inkMk id="6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25.150" v="52" actId="478"/>
          <ac:inkMkLst>
            <pc:docMk/>
            <pc:sldMk cId="0" sldId="296"/>
            <ac:inkMk id="7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25.150" v="52" actId="478"/>
          <ac:inkMkLst>
            <pc:docMk/>
            <pc:sldMk cId="0" sldId="296"/>
            <ac:inkMk id="8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31.085" v="53" actId="478"/>
          <ac:inkMkLst>
            <pc:docMk/>
            <pc:sldMk cId="0" sldId="296"/>
            <ac:inkMk id="10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5:31.085" v="53" actId="478"/>
          <ac:inkMkLst>
            <pc:docMk/>
            <pc:sldMk cId="0" sldId="296"/>
            <ac:inkMk id="11" creationId="{00000000-0000-0000-0000-000000000000}"/>
          </ac:inkMkLst>
        </pc:inkChg>
      </pc:sldChg>
      <pc:sldChg chg="addSp delSp mod">
        <pc:chgData name="Hemanth Kumar" userId="e60da0a2-8f9f-43be-83b4-26a7a02c04c9" providerId="ADAL" clId="{ECF6B942-B259-49AA-AFF9-1A85D26C40FD}" dt="2022-12-10T16:34:19.360" v="108"/>
        <pc:sldMkLst>
          <pc:docMk/>
          <pc:sldMk cId="0" sldId="298"/>
        </pc:sldMkLst>
        <pc:inkChg chg="del">
          <ac:chgData name="Hemanth Kumar" userId="e60da0a2-8f9f-43be-83b4-26a7a02c04c9" providerId="ADAL" clId="{ECF6B942-B259-49AA-AFF9-1A85D26C40FD}" dt="2022-12-10T11:57:15.330" v="68" actId="478"/>
          <ac:inkMkLst>
            <pc:docMk/>
            <pc:sldMk cId="0" sldId="298"/>
            <ac:inkMk id="4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7:15.330" v="68" actId="478"/>
          <ac:inkMkLst>
            <pc:docMk/>
            <pc:sldMk cId="0" sldId="298"/>
            <ac:inkMk id="5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7:15.330" v="68" actId="478"/>
          <ac:inkMkLst>
            <pc:docMk/>
            <pc:sldMk cId="0" sldId="298"/>
            <ac:inkMk id="6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7:15.330" v="68" actId="478"/>
          <ac:inkMkLst>
            <pc:docMk/>
            <pc:sldMk cId="0" sldId="298"/>
            <ac:inkMk id="7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7:15.330" v="68" actId="478"/>
          <ac:inkMkLst>
            <pc:docMk/>
            <pc:sldMk cId="0" sldId="298"/>
            <ac:inkMk id="8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7:15.330" v="68" actId="478"/>
          <ac:inkMkLst>
            <pc:docMk/>
            <pc:sldMk cId="0" sldId="298"/>
            <ac:inkMk id="9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7:15.330" v="68" actId="478"/>
          <ac:inkMkLst>
            <pc:docMk/>
            <pc:sldMk cId="0" sldId="298"/>
            <ac:inkMk id="10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7:15.330" v="68" actId="478"/>
          <ac:inkMkLst>
            <pc:docMk/>
            <pc:sldMk cId="0" sldId="298"/>
            <ac:inkMk id="11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7:15.330" v="68" actId="478"/>
          <ac:inkMkLst>
            <pc:docMk/>
            <pc:sldMk cId="0" sldId="298"/>
            <ac:inkMk id="12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7:15.330" v="68" actId="478"/>
          <ac:inkMkLst>
            <pc:docMk/>
            <pc:sldMk cId="0" sldId="298"/>
            <ac:inkMk id="13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7:15.330" v="68" actId="478"/>
          <ac:inkMkLst>
            <pc:docMk/>
            <pc:sldMk cId="0" sldId="298"/>
            <ac:inkMk id="14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7:15.330" v="68" actId="478"/>
          <ac:inkMkLst>
            <pc:docMk/>
            <pc:sldMk cId="0" sldId="298"/>
            <ac:inkMk id="15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7:15.330" v="68" actId="478"/>
          <ac:inkMkLst>
            <pc:docMk/>
            <pc:sldMk cId="0" sldId="298"/>
            <ac:inkMk id="16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7:15.330" v="68" actId="478"/>
          <ac:inkMkLst>
            <pc:docMk/>
            <pc:sldMk cId="0" sldId="298"/>
            <ac:inkMk id="17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7:15.330" v="68" actId="478"/>
          <ac:inkMkLst>
            <pc:docMk/>
            <pc:sldMk cId="0" sldId="298"/>
            <ac:inkMk id="18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7:15.330" v="68" actId="478"/>
          <ac:inkMkLst>
            <pc:docMk/>
            <pc:sldMk cId="0" sldId="298"/>
            <ac:inkMk id="19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7:15.330" v="68" actId="478"/>
          <ac:inkMkLst>
            <pc:docMk/>
            <pc:sldMk cId="0" sldId="298"/>
            <ac:inkMk id="20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7:15.330" v="68" actId="478"/>
          <ac:inkMkLst>
            <pc:docMk/>
            <pc:sldMk cId="0" sldId="298"/>
            <ac:inkMk id="21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7:15.330" v="68" actId="478"/>
          <ac:inkMkLst>
            <pc:docMk/>
            <pc:sldMk cId="0" sldId="298"/>
            <ac:inkMk id="22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7:15.330" v="68" actId="478"/>
          <ac:inkMkLst>
            <pc:docMk/>
            <pc:sldMk cId="0" sldId="298"/>
            <ac:inkMk id="23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7:15.330" v="68" actId="478"/>
          <ac:inkMkLst>
            <pc:docMk/>
            <pc:sldMk cId="0" sldId="298"/>
            <ac:inkMk id="24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7:15.330" v="68" actId="478"/>
          <ac:inkMkLst>
            <pc:docMk/>
            <pc:sldMk cId="0" sldId="298"/>
            <ac:inkMk id="25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7:15.330" v="68" actId="478"/>
          <ac:inkMkLst>
            <pc:docMk/>
            <pc:sldMk cId="0" sldId="298"/>
            <ac:inkMk id="26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7:15.330" v="68" actId="478"/>
          <ac:inkMkLst>
            <pc:docMk/>
            <pc:sldMk cId="0" sldId="298"/>
            <ac:inkMk id="27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7:15.330" v="68" actId="478"/>
          <ac:inkMkLst>
            <pc:docMk/>
            <pc:sldMk cId="0" sldId="298"/>
            <ac:inkMk id="28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7:15.330" v="68" actId="478"/>
          <ac:inkMkLst>
            <pc:docMk/>
            <pc:sldMk cId="0" sldId="298"/>
            <ac:inkMk id="29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7:15.330" v="68" actId="478"/>
          <ac:inkMkLst>
            <pc:docMk/>
            <pc:sldMk cId="0" sldId="298"/>
            <ac:inkMk id="30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7:15.330" v="68" actId="478"/>
          <ac:inkMkLst>
            <pc:docMk/>
            <pc:sldMk cId="0" sldId="298"/>
            <ac:inkMk id="31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7:15.330" v="68" actId="478"/>
          <ac:inkMkLst>
            <pc:docMk/>
            <pc:sldMk cId="0" sldId="298"/>
            <ac:inkMk id="32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7:15.330" v="68" actId="478"/>
          <ac:inkMkLst>
            <pc:docMk/>
            <pc:sldMk cId="0" sldId="298"/>
            <ac:inkMk id="33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7:15.330" v="68" actId="478"/>
          <ac:inkMkLst>
            <pc:docMk/>
            <pc:sldMk cId="0" sldId="298"/>
            <ac:inkMk id="34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7:15.330" v="68" actId="478"/>
          <ac:inkMkLst>
            <pc:docMk/>
            <pc:sldMk cId="0" sldId="298"/>
            <ac:inkMk id="35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7:15.330" v="68" actId="478"/>
          <ac:inkMkLst>
            <pc:docMk/>
            <pc:sldMk cId="0" sldId="298"/>
            <ac:inkMk id="36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7:15.330" v="68" actId="478"/>
          <ac:inkMkLst>
            <pc:docMk/>
            <pc:sldMk cId="0" sldId="298"/>
            <ac:inkMk id="37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7:15.330" v="68" actId="478"/>
          <ac:inkMkLst>
            <pc:docMk/>
            <pc:sldMk cId="0" sldId="298"/>
            <ac:inkMk id="38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7:15.330" v="68" actId="478"/>
          <ac:inkMkLst>
            <pc:docMk/>
            <pc:sldMk cId="0" sldId="298"/>
            <ac:inkMk id="39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7:15.330" v="68" actId="478"/>
          <ac:inkMkLst>
            <pc:docMk/>
            <pc:sldMk cId="0" sldId="298"/>
            <ac:inkMk id="40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7:15.330" v="68" actId="478"/>
          <ac:inkMkLst>
            <pc:docMk/>
            <pc:sldMk cId="0" sldId="298"/>
            <ac:inkMk id="41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7:15.330" v="68" actId="478"/>
          <ac:inkMkLst>
            <pc:docMk/>
            <pc:sldMk cId="0" sldId="298"/>
            <ac:inkMk id="42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7:15.330" v="68" actId="478"/>
          <ac:inkMkLst>
            <pc:docMk/>
            <pc:sldMk cId="0" sldId="298"/>
            <ac:inkMk id="43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7:15.330" v="68" actId="478"/>
          <ac:inkMkLst>
            <pc:docMk/>
            <pc:sldMk cId="0" sldId="298"/>
            <ac:inkMk id="44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7:15.330" v="68" actId="478"/>
          <ac:inkMkLst>
            <pc:docMk/>
            <pc:sldMk cId="0" sldId="298"/>
            <ac:inkMk id="45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7:15.330" v="68" actId="478"/>
          <ac:inkMkLst>
            <pc:docMk/>
            <pc:sldMk cId="0" sldId="298"/>
            <ac:inkMk id="46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7:15.330" v="68" actId="478"/>
          <ac:inkMkLst>
            <pc:docMk/>
            <pc:sldMk cId="0" sldId="298"/>
            <ac:inkMk id="47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7:15.330" v="68" actId="478"/>
          <ac:inkMkLst>
            <pc:docMk/>
            <pc:sldMk cId="0" sldId="298"/>
            <ac:inkMk id="48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7:19.088" v="69" actId="478"/>
          <ac:inkMkLst>
            <pc:docMk/>
            <pc:sldMk cId="0" sldId="298"/>
            <ac:inkMk id="49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7:19.088" v="69" actId="478"/>
          <ac:inkMkLst>
            <pc:docMk/>
            <pc:sldMk cId="0" sldId="298"/>
            <ac:inkMk id="50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7:19.088" v="69" actId="478"/>
          <ac:inkMkLst>
            <pc:docMk/>
            <pc:sldMk cId="0" sldId="298"/>
            <ac:inkMk id="51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7:19.088" v="69" actId="478"/>
          <ac:inkMkLst>
            <pc:docMk/>
            <pc:sldMk cId="0" sldId="298"/>
            <ac:inkMk id="52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7:19.088" v="69" actId="478"/>
          <ac:inkMkLst>
            <pc:docMk/>
            <pc:sldMk cId="0" sldId="298"/>
            <ac:inkMk id="53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7:19.088" v="69" actId="478"/>
          <ac:inkMkLst>
            <pc:docMk/>
            <pc:sldMk cId="0" sldId="298"/>
            <ac:inkMk id="54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7:19.088" v="69" actId="478"/>
          <ac:inkMkLst>
            <pc:docMk/>
            <pc:sldMk cId="0" sldId="298"/>
            <ac:inkMk id="55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7:19.088" v="69" actId="478"/>
          <ac:inkMkLst>
            <pc:docMk/>
            <pc:sldMk cId="0" sldId="298"/>
            <ac:inkMk id="56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7:15.330" v="68" actId="478"/>
          <ac:inkMkLst>
            <pc:docMk/>
            <pc:sldMk cId="0" sldId="298"/>
            <ac:inkMk id="57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7:15.330" v="68" actId="478"/>
          <ac:inkMkLst>
            <pc:docMk/>
            <pc:sldMk cId="0" sldId="298"/>
            <ac:inkMk id="58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7:15.330" v="68" actId="478"/>
          <ac:inkMkLst>
            <pc:docMk/>
            <pc:sldMk cId="0" sldId="298"/>
            <ac:inkMk id="59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7:15.330" v="68" actId="478"/>
          <ac:inkMkLst>
            <pc:docMk/>
            <pc:sldMk cId="0" sldId="298"/>
            <ac:inkMk id="60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7:15.330" v="68" actId="478"/>
          <ac:inkMkLst>
            <pc:docMk/>
            <pc:sldMk cId="0" sldId="298"/>
            <ac:inkMk id="61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7:15.330" v="68" actId="478"/>
          <ac:inkMkLst>
            <pc:docMk/>
            <pc:sldMk cId="0" sldId="298"/>
            <ac:inkMk id="62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7:15.330" v="68" actId="478"/>
          <ac:inkMkLst>
            <pc:docMk/>
            <pc:sldMk cId="0" sldId="298"/>
            <ac:inkMk id="63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7:15.330" v="68" actId="478"/>
          <ac:inkMkLst>
            <pc:docMk/>
            <pc:sldMk cId="0" sldId="298"/>
            <ac:inkMk id="64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7:15.330" v="68" actId="478"/>
          <ac:inkMkLst>
            <pc:docMk/>
            <pc:sldMk cId="0" sldId="298"/>
            <ac:inkMk id="65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7:15.330" v="68" actId="478"/>
          <ac:inkMkLst>
            <pc:docMk/>
            <pc:sldMk cId="0" sldId="298"/>
            <ac:inkMk id="66" creationId="{00000000-0000-0000-0000-000000000000}"/>
          </ac:inkMkLst>
        </pc:inkChg>
        <pc:inkChg chg="add">
          <ac:chgData name="Hemanth Kumar" userId="e60da0a2-8f9f-43be-83b4-26a7a02c04c9" providerId="ADAL" clId="{ECF6B942-B259-49AA-AFF9-1A85D26C40FD}" dt="2022-12-10T16:34:19.360" v="108"/>
          <ac:inkMkLst>
            <pc:docMk/>
            <pc:sldMk cId="0" sldId="298"/>
            <ac:inkMk id="67" creationId="{31716DCF-3339-4BA7-8599-04B4249E9EE5}"/>
          </ac:inkMkLst>
        </pc:inkChg>
      </pc:sldChg>
      <pc:sldChg chg="addSp delSp mod">
        <pc:chgData name="Hemanth Kumar" userId="e60da0a2-8f9f-43be-83b4-26a7a02c04c9" providerId="ADAL" clId="{ECF6B942-B259-49AA-AFF9-1A85D26C40FD}" dt="2022-12-10T16:34:19.360" v="108"/>
        <pc:sldMkLst>
          <pc:docMk/>
          <pc:sldMk cId="0" sldId="301"/>
        </pc:sldMkLst>
        <pc:inkChg chg="del">
          <ac:chgData name="Hemanth Kumar" userId="e60da0a2-8f9f-43be-83b4-26a7a02c04c9" providerId="ADAL" clId="{ECF6B942-B259-49AA-AFF9-1A85D26C40FD}" dt="2022-12-10T11:56:48.546" v="64" actId="478"/>
          <ac:inkMkLst>
            <pc:docMk/>
            <pc:sldMk cId="0" sldId="301"/>
            <ac:inkMk id="4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48.546" v="64" actId="478"/>
          <ac:inkMkLst>
            <pc:docMk/>
            <pc:sldMk cId="0" sldId="301"/>
            <ac:inkMk id="5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48.546" v="64" actId="478"/>
          <ac:inkMkLst>
            <pc:docMk/>
            <pc:sldMk cId="0" sldId="301"/>
            <ac:inkMk id="6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48.546" v="64" actId="478"/>
          <ac:inkMkLst>
            <pc:docMk/>
            <pc:sldMk cId="0" sldId="301"/>
            <ac:inkMk id="7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48.546" v="64" actId="478"/>
          <ac:inkMkLst>
            <pc:docMk/>
            <pc:sldMk cId="0" sldId="301"/>
            <ac:inkMk id="8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48.546" v="64" actId="478"/>
          <ac:inkMkLst>
            <pc:docMk/>
            <pc:sldMk cId="0" sldId="301"/>
            <ac:inkMk id="9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48.546" v="64" actId="478"/>
          <ac:inkMkLst>
            <pc:docMk/>
            <pc:sldMk cId="0" sldId="301"/>
            <ac:inkMk id="10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48.546" v="64" actId="478"/>
          <ac:inkMkLst>
            <pc:docMk/>
            <pc:sldMk cId="0" sldId="301"/>
            <ac:inkMk id="11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48.546" v="64" actId="478"/>
          <ac:inkMkLst>
            <pc:docMk/>
            <pc:sldMk cId="0" sldId="301"/>
            <ac:inkMk id="12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48.546" v="64" actId="478"/>
          <ac:inkMkLst>
            <pc:docMk/>
            <pc:sldMk cId="0" sldId="301"/>
            <ac:inkMk id="13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48.546" v="64" actId="478"/>
          <ac:inkMkLst>
            <pc:docMk/>
            <pc:sldMk cId="0" sldId="301"/>
            <ac:inkMk id="14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48.546" v="64" actId="478"/>
          <ac:inkMkLst>
            <pc:docMk/>
            <pc:sldMk cId="0" sldId="301"/>
            <ac:inkMk id="15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48.546" v="64" actId="478"/>
          <ac:inkMkLst>
            <pc:docMk/>
            <pc:sldMk cId="0" sldId="301"/>
            <ac:inkMk id="16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48.546" v="64" actId="478"/>
          <ac:inkMkLst>
            <pc:docMk/>
            <pc:sldMk cId="0" sldId="301"/>
            <ac:inkMk id="17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48.546" v="64" actId="478"/>
          <ac:inkMkLst>
            <pc:docMk/>
            <pc:sldMk cId="0" sldId="301"/>
            <ac:inkMk id="18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48.546" v="64" actId="478"/>
          <ac:inkMkLst>
            <pc:docMk/>
            <pc:sldMk cId="0" sldId="301"/>
            <ac:inkMk id="19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48.546" v="64" actId="478"/>
          <ac:inkMkLst>
            <pc:docMk/>
            <pc:sldMk cId="0" sldId="301"/>
            <ac:inkMk id="20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48.546" v="64" actId="478"/>
          <ac:inkMkLst>
            <pc:docMk/>
            <pc:sldMk cId="0" sldId="301"/>
            <ac:inkMk id="21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48.546" v="64" actId="478"/>
          <ac:inkMkLst>
            <pc:docMk/>
            <pc:sldMk cId="0" sldId="301"/>
            <ac:inkMk id="22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48.546" v="64" actId="478"/>
          <ac:inkMkLst>
            <pc:docMk/>
            <pc:sldMk cId="0" sldId="301"/>
            <ac:inkMk id="23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48.546" v="64" actId="478"/>
          <ac:inkMkLst>
            <pc:docMk/>
            <pc:sldMk cId="0" sldId="301"/>
            <ac:inkMk id="24" creationId="{00000000-0000-0000-0000-000000000000}"/>
          </ac:inkMkLst>
        </pc:inkChg>
        <pc:inkChg chg="add">
          <ac:chgData name="Hemanth Kumar" userId="e60da0a2-8f9f-43be-83b4-26a7a02c04c9" providerId="ADAL" clId="{ECF6B942-B259-49AA-AFF9-1A85D26C40FD}" dt="2022-12-10T16:34:19.360" v="108"/>
          <ac:inkMkLst>
            <pc:docMk/>
            <pc:sldMk cId="0" sldId="301"/>
            <ac:inkMk id="25" creationId="{3CF85002-C9F9-44D6-B146-92FC5C895A74}"/>
          </ac:inkMkLst>
        </pc:inkChg>
      </pc:sldChg>
      <pc:sldChg chg="addSp delSp mod">
        <pc:chgData name="Hemanth Kumar" userId="e60da0a2-8f9f-43be-83b4-26a7a02c04c9" providerId="ADAL" clId="{ECF6B942-B259-49AA-AFF9-1A85D26C40FD}" dt="2022-12-10T16:34:19.360" v="108"/>
        <pc:sldMkLst>
          <pc:docMk/>
          <pc:sldMk cId="0" sldId="304"/>
        </pc:sldMkLst>
        <pc:inkChg chg="del">
          <ac:chgData name="Hemanth Kumar" userId="e60da0a2-8f9f-43be-83b4-26a7a02c04c9" providerId="ADAL" clId="{ECF6B942-B259-49AA-AFF9-1A85D26C40FD}" dt="2022-12-10T11:57:38.146" v="70" actId="478"/>
          <ac:inkMkLst>
            <pc:docMk/>
            <pc:sldMk cId="0" sldId="304"/>
            <ac:inkMk id="3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7:38.146" v="70" actId="478"/>
          <ac:inkMkLst>
            <pc:docMk/>
            <pc:sldMk cId="0" sldId="304"/>
            <ac:inkMk id="5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7:38.146" v="70" actId="478"/>
          <ac:inkMkLst>
            <pc:docMk/>
            <pc:sldMk cId="0" sldId="304"/>
            <ac:inkMk id="6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7:38.146" v="70" actId="478"/>
          <ac:inkMkLst>
            <pc:docMk/>
            <pc:sldMk cId="0" sldId="304"/>
            <ac:inkMk id="7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7:38.146" v="70" actId="478"/>
          <ac:inkMkLst>
            <pc:docMk/>
            <pc:sldMk cId="0" sldId="304"/>
            <ac:inkMk id="8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7:38.146" v="70" actId="478"/>
          <ac:inkMkLst>
            <pc:docMk/>
            <pc:sldMk cId="0" sldId="304"/>
            <ac:inkMk id="9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7:38.146" v="70" actId="478"/>
          <ac:inkMkLst>
            <pc:docMk/>
            <pc:sldMk cId="0" sldId="304"/>
            <ac:inkMk id="10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7:38.146" v="70" actId="478"/>
          <ac:inkMkLst>
            <pc:docMk/>
            <pc:sldMk cId="0" sldId="304"/>
            <ac:inkMk id="11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7:38.146" v="70" actId="478"/>
          <ac:inkMkLst>
            <pc:docMk/>
            <pc:sldMk cId="0" sldId="304"/>
            <ac:inkMk id="12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7:38.146" v="70" actId="478"/>
          <ac:inkMkLst>
            <pc:docMk/>
            <pc:sldMk cId="0" sldId="304"/>
            <ac:inkMk id="13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7:38.146" v="70" actId="478"/>
          <ac:inkMkLst>
            <pc:docMk/>
            <pc:sldMk cId="0" sldId="304"/>
            <ac:inkMk id="14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7:38.146" v="70" actId="478"/>
          <ac:inkMkLst>
            <pc:docMk/>
            <pc:sldMk cId="0" sldId="304"/>
            <ac:inkMk id="15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7:38.146" v="70" actId="478"/>
          <ac:inkMkLst>
            <pc:docMk/>
            <pc:sldMk cId="0" sldId="304"/>
            <ac:inkMk id="16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7:38.146" v="70" actId="478"/>
          <ac:inkMkLst>
            <pc:docMk/>
            <pc:sldMk cId="0" sldId="304"/>
            <ac:inkMk id="17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7:38.146" v="70" actId="478"/>
          <ac:inkMkLst>
            <pc:docMk/>
            <pc:sldMk cId="0" sldId="304"/>
            <ac:inkMk id="18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7:38.146" v="70" actId="478"/>
          <ac:inkMkLst>
            <pc:docMk/>
            <pc:sldMk cId="0" sldId="304"/>
            <ac:inkMk id="19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7:38.146" v="70" actId="478"/>
          <ac:inkMkLst>
            <pc:docMk/>
            <pc:sldMk cId="0" sldId="304"/>
            <ac:inkMk id="20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7:38.146" v="70" actId="478"/>
          <ac:inkMkLst>
            <pc:docMk/>
            <pc:sldMk cId="0" sldId="304"/>
            <ac:inkMk id="21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7:42.180" v="71" actId="478"/>
          <ac:inkMkLst>
            <pc:docMk/>
            <pc:sldMk cId="0" sldId="304"/>
            <ac:inkMk id="22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7:38.146" v="70" actId="478"/>
          <ac:inkMkLst>
            <pc:docMk/>
            <pc:sldMk cId="0" sldId="304"/>
            <ac:inkMk id="23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7:38.146" v="70" actId="478"/>
          <ac:inkMkLst>
            <pc:docMk/>
            <pc:sldMk cId="0" sldId="304"/>
            <ac:inkMk id="24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7:38.146" v="70" actId="478"/>
          <ac:inkMkLst>
            <pc:docMk/>
            <pc:sldMk cId="0" sldId="304"/>
            <ac:inkMk id="25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7:38.146" v="70" actId="478"/>
          <ac:inkMkLst>
            <pc:docMk/>
            <pc:sldMk cId="0" sldId="304"/>
            <ac:inkMk id="26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7:38.146" v="70" actId="478"/>
          <ac:inkMkLst>
            <pc:docMk/>
            <pc:sldMk cId="0" sldId="304"/>
            <ac:inkMk id="27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7:38.146" v="70" actId="478"/>
          <ac:inkMkLst>
            <pc:docMk/>
            <pc:sldMk cId="0" sldId="304"/>
            <ac:inkMk id="28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7:38.146" v="70" actId="478"/>
          <ac:inkMkLst>
            <pc:docMk/>
            <pc:sldMk cId="0" sldId="304"/>
            <ac:inkMk id="29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7:38.146" v="70" actId="478"/>
          <ac:inkMkLst>
            <pc:docMk/>
            <pc:sldMk cId="0" sldId="304"/>
            <ac:inkMk id="30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7:38.146" v="70" actId="478"/>
          <ac:inkMkLst>
            <pc:docMk/>
            <pc:sldMk cId="0" sldId="304"/>
            <ac:inkMk id="31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7:38.146" v="70" actId="478"/>
          <ac:inkMkLst>
            <pc:docMk/>
            <pc:sldMk cId="0" sldId="304"/>
            <ac:inkMk id="32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7:38.146" v="70" actId="478"/>
          <ac:inkMkLst>
            <pc:docMk/>
            <pc:sldMk cId="0" sldId="304"/>
            <ac:inkMk id="33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7:38.146" v="70" actId="478"/>
          <ac:inkMkLst>
            <pc:docMk/>
            <pc:sldMk cId="0" sldId="304"/>
            <ac:inkMk id="34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7:38.146" v="70" actId="478"/>
          <ac:inkMkLst>
            <pc:docMk/>
            <pc:sldMk cId="0" sldId="304"/>
            <ac:inkMk id="35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7:38.146" v="70" actId="478"/>
          <ac:inkMkLst>
            <pc:docMk/>
            <pc:sldMk cId="0" sldId="304"/>
            <ac:inkMk id="36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7:38.146" v="70" actId="478"/>
          <ac:inkMkLst>
            <pc:docMk/>
            <pc:sldMk cId="0" sldId="304"/>
            <ac:inkMk id="37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7:38.146" v="70" actId="478"/>
          <ac:inkMkLst>
            <pc:docMk/>
            <pc:sldMk cId="0" sldId="304"/>
            <ac:inkMk id="38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7:38.146" v="70" actId="478"/>
          <ac:inkMkLst>
            <pc:docMk/>
            <pc:sldMk cId="0" sldId="304"/>
            <ac:inkMk id="39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7:38.146" v="70" actId="478"/>
          <ac:inkMkLst>
            <pc:docMk/>
            <pc:sldMk cId="0" sldId="304"/>
            <ac:inkMk id="40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7:38.146" v="70" actId="478"/>
          <ac:inkMkLst>
            <pc:docMk/>
            <pc:sldMk cId="0" sldId="304"/>
            <ac:inkMk id="41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7:38.146" v="70" actId="478"/>
          <ac:inkMkLst>
            <pc:docMk/>
            <pc:sldMk cId="0" sldId="304"/>
            <ac:inkMk id="42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7:38.146" v="70" actId="478"/>
          <ac:inkMkLst>
            <pc:docMk/>
            <pc:sldMk cId="0" sldId="304"/>
            <ac:inkMk id="43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7:38.146" v="70" actId="478"/>
          <ac:inkMkLst>
            <pc:docMk/>
            <pc:sldMk cId="0" sldId="304"/>
            <ac:inkMk id="44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7:38.146" v="70" actId="478"/>
          <ac:inkMkLst>
            <pc:docMk/>
            <pc:sldMk cId="0" sldId="304"/>
            <ac:inkMk id="45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7:38.146" v="70" actId="478"/>
          <ac:inkMkLst>
            <pc:docMk/>
            <pc:sldMk cId="0" sldId="304"/>
            <ac:inkMk id="46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7:38.146" v="70" actId="478"/>
          <ac:inkMkLst>
            <pc:docMk/>
            <pc:sldMk cId="0" sldId="304"/>
            <ac:inkMk id="47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7:38.146" v="70" actId="478"/>
          <ac:inkMkLst>
            <pc:docMk/>
            <pc:sldMk cId="0" sldId="304"/>
            <ac:inkMk id="48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7:38.146" v="70" actId="478"/>
          <ac:inkMkLst>
            <pc:docMk/>
            <pc:sldMk cId="0" sldId="304"/>
            <ac:inkMk id="49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7:38.146" v="70" actId="478"/>
          <ac:inkMkLst>
            <pc:docMk/>
            <pc:sldMk cId="0" sldId="304"/>
            <ac:inkMk id="50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7:38.146" v="70" actId="478"/>
          <ac:inkMkLst>
            <pc:docMk/>
            <pc:sldMk cId="0" sldId="304"/>
            <ac:inkMk id="51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7:38.146" v="70" actId="478"/>
          <ac:inkMkLst>
            <pc:docMk/>
            <pc:sldMk cId="0" sldId="304"/>
            <ac:inkMk id="52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7:38.146" v="70" actId="478"/>
          <ac:inkMkLst>
            <pc:docMk/>
            <pc:sldMk cId="0" sldId="304"/>
            <ac:inkMk id="53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7:38.146" v="70" actId="478"/>
          <ac:inkMkLst>
            <pc:docMk/>
            <pc:sldMk cId="0" sldId="304"/>
            <ac:inkMk id="54" creationId="{00000000-0000-0000-0000-000000000000}"/>
          </ac:inkMkLst>
        </pc:inkChg>
        <pc:inkChg chg="add">
          <ac:chgData name="Hemanth Kumar" userId="e60da0a2-8f9f-43be-83b4-26a7a02c04c9" providerId="ADAL" clId="{ECF6B942-B259-49AA-AFF9-1A85D26C40FD}" dt="2022-12-10T16:34:19.360" v="108"/>
          <ac:inkMkLst>
            <pc:docMk/>
            <pc:sldMk cId="0" sldId="304"/>
            <ac:inkMk id="56" creationId="{CA97E6D4-4B28-421A-94CA-D4CD2E844FCC}"/>
          </ac:inkMkLst>
        </pc:inkChg>
      </pc:sldChg>
      <pc:sldChg chg="addSp delSp mod">
        <pc:chgData name="Hemanth Kumar" userId="e60da0a2-8f9f-43be-83b4-26a7a02c04c9" providerId="ADAL" clId="{ECF6B942-B259-49AA-AFF9-1A85D26C40FD}" dt="2022-12-10T16:34:19.360" v="108"/>
        <pc:sldMkLst>
          <pc:docMk/>
          <pc:sldMk cId="0" sldId="679"/>
        </pc:sldMkLst>
        <pc:inkChg chg="del">
          <ac:chgData name="Hemanth Kumar" userId="e60da0a2-8f9f-43be-83b4-26a7a02c04c9" providerId="ADAL" clId="{ECF6B942-B259-49AA-AFF9-1A85D26C40FD}" dt="2022-12-10T11:56:55.409" v="65" actId="478"/>
          <ac:inkMkLst>
            <pc:docMk/>
            <pc:sldMk cId="0" sldId="679"/>
            <ac:inkMk id="4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55.409" v="65" actId="478"/>
          <ac:inkMkLst>
            <pc:docMk/>
            <pc:sldMk cId="0" sldId="679"/>
            <ac:inkMk id="5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55.409" v="65" actId="478"/>
          <ac:inkMkLst>
            <pc:docMk/>
            <pc:sldMk cId="0" sldId="679"/>
            <ac:inkMk id="6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55.409" v="65" actId="478"/>
          <ac:inkMkLst>
            <pc:docMk/>
            <pc:sldMk cId="0" sldId="679"/>
            <ac:inkMk id="7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55.409" v="65" actId="478"/>
          <ac:inkMkLst>
            <pc:docMk/>
            <pc:sldMk cId="0" sldId="679"/>
            <ac:inkMk id="8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55.409" v="65" actId="478"/>
          <ac:inkMkLst>
            <pc:docMk/>
            <pc:sldMk cId="0" sldId="679"/>
            <ac:inkMk id="9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55.409" v="65" actId="478"/>
          <ac:inkMkLst>
            <pc:docMk/>
            <pc:sldMk cId="0" sldId="679"/>
            <ac:inkMk id="10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55.409" v="65" actId="478"/>
          <ac:inkMkLst>
            <pc:docMk/>
            <pc:sldMk cId="0" sldId="679"/>
            <ac:inkMk id="11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55.409" v="65" actId="478"/>
          <ac:inkMkLst>
            <pc:docMk/>
            <pc:sldMk cId="0" sldId="679"/>
            <ac:inkMk id="12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55.409" v="65" actId="478"/>
          <ac:inkMkLst>
            <pc:docMk/>
            <pc:sldMk cId="0" sldId="679"/>
            <ac:inkMk id="13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55.409" v="65" actId="478"/>
          <ac:inkMkLst>
            <pc:docMk/>
            <pc:sldMk cId="0" sldId="679"/>
            <ac:inkMk id="14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55.409" v="65" actId="478"/>
          <ac:inkMkLst>
            <pc:docMk/>
            <pc:sldMk cId="0" sldId="679"/>
            <ac:inkMk id="15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55.409" v="65" actId="478"/>
          <ac:inkMkLst>
            <pc:docMk/>
            <pc:sldMk cId="0" sldId="679"/>
            <ac:inkMk id="16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55.409" v="65" actId="478"/>
          <ac:inkMkLst>
            <pc:docMk/>
            <pc:sldMk cId="0" sldId="679"/>
            <ac:inkMk id="17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55.409" v="65" actId="478"/>
          <ac:inkMkLst>
            <pc:docMk/>
            <pc:sldMk cId="0" sldId="679"/>
            <ac:inkMk id="18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55.409" v="65" actId="478"/>
          <ac:inkMkLst>
            <pc:docMk/>
            <pc:sldMk cId="0" sldId="679"/>
            <ac:inkMk id="19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55.409" v="65" actId="478"/>
          <ac:inkMkLst>
            <pc:docMk/>
            <pc:sldMk cId="0" sldId="679"/>
            <ac:inkMk id="20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55.409" v="65" actId="478"/>
          <ac:inkMkLst>
            <pc:docMk/>
            <pc:sldMk cId="0" sldId="679"/>
            <ac:inkMk id="21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55.409" v="65" actId="478"/>
          <ac:inkMkLst>
            <pc:docMk/>
            <pc:sldMk cId="0" sldId="679"/>
            <ac:inkMk id="22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55.409" v="65" actId="478"/>
          <ac:inkMkLst>
            <pc:docMk/>
            <pc:sldMk cId="0" sldId="679"/>
            <ac:inkMk id="23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55.409" v="65" actId="478"/>
          <ac:inkMkLst>
            <pc:docMk/>
            <pc:sldMk cId="0" sldId="679"/>
            <ac:inkMk id="24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55.409" v="65" actId="478"/>
          <ac:inkMkLst>
            <pc:docMk/>
            <pc:sldMk cId="0" sldId="679"/>
            <ac:inkMk id="25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55.409" v="65" actId="478"/>
          <ac:inkMkLst>
            <pc:docMk/>
            <pc:sldMk cId="0" sldId="679"/>
            <ac:inkMk id="26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55.409" v="65" actId="478"/>
          <ac:inkMkLst>
            <pc:docMk/>
            <pc:sldMk cId="0" sldId="679"/>
            <ac:inkMk id="27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55.409" v="65" actId="478"/>
          <ac:inkMkLst>
            <pc:docMk/>
            <pc:sldMk cId="0" sldId="679"/>
            <ac:inkMk id="28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55.409" v="65" actId="478"/>
          <ac:inkMkLst>
            <pc:docMk/>
            <pc:sldMk cId="0" sldId="679"/>
            <ac:inkMk id="29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55.409" v="65" actId="478"/>
          <ac:inkMkLst>
            <pc:docMk/>
            <pc:sldMk cId="0" sldId="679"/>
            <ac:inkMk id="30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55.409" v="65" actId="478"/>
          <ac:inkMkLst>
            <pc:docMk/>
            <pc:sldMk cId="0" sldId="679"/>
            <ac:inkMk id="31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55.409" v="65" actId="478"/>
          <ac:inkMkLst>
            <pc:docMk/>
            <pc:sldMk cId="0" sldId="679"/>
            <ac:inkMk id="32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55.409" v="65" actId="478"/>
          <ac:inkMkLst>
            <pc:docMk/>
            <pc:sldMk cId="0" sldId="679"/>
            <ac:inkMk id="33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55.409" v="65" actId="478"/>
          <ac:inkMkLst>
            <pc:docMk/>
            <pc:sldMk cId="0" sldId="679"/>
            <ac:inkMk id="34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55.409" v="65" actId="478"/>
          <ac:inkMkLst>
            <pc:docMk/>
            <pc:sldMk cId="0" sldId="679"/>
            <ac:inkMk id="35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55.409" v="65" actId="478"/>
          <ac:inkMkLst>
            <pc:docMk/>
            <pc:sldMk cId="0" sldId="679"/>
            <ac:inkMk id="36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55.409" v="65" actId="478"/>
          <ac:inkMkLst>
            <pc:docMk/>
            <pc:sldMk cId="0" sldId="679"/>
            <ac:inkMk id="37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6:55.409" v="65" actId="478"/>
          <ac:inkMkLst>
            <pc:docMk/>
            <pc:sldMk cId="0" sldId="679"/>
            <ac:inkMk id="38" creationId="{00000000-0000-0000-0000-000000000000}"/>
          </ac:inkMkLst>
        </pc:inkChg>
        <pc:inkChg chg="add">
          <ac:chgData name="Hemanth Kumar" userId="e60da0a2-8f9f-43be-83b4-26a7a02c04c9" providerId="ADAL" clId="{ECF6B942-B259-49AA-AFF9-1A85D26C40FD}" dt="2022-12-10T16:34:19.360" v="108"/>
          <ac:inkMkLst>
            <pc:docMk/>
            <pc:sldMk cId="0" sldId="679"/>
            <ac:inkMk id="39" creationId="{6A4C62B6-7695-494F-BF65-90EDBBF0A786}"/>
          </ac:inkMkLst>
        </pc:inkChg>
      </pc:sldChg>
      <pc:sldChg chg="addSp delSp modSp mod">
        <pc:chgData name="Hemanth Kumar" userId="e60da0a2-8f9f-43be-83b4-26a7a02c04c9" providerId="ADAL" clId="{ECF6B942-B259-49AA-AFF9-1A85D26C40FD}" dt="2022-12-10T16:34:19.360" v="108"/>
        <pc:sldMkLst>
          <pc:docMk/>
          <pc:sldMk cId="0" sldId="702"/>
        </pc:sldMkLst>
        <pc:spChg chg="mod">
          <ac:chgData name="Hemanth Kumar" userId="e60da0a2-8f9f-43be-83b4-26a7a02c04c9" providerId="ADAL" clId="{ECF6B942-B259-49AA-AFF9-1A85D26C40FD}" dt="2022-12-10T13:52:36.738" v="103" actId="404"/>
          <ac:spMkLst>
            <pc:docMk/>
            <pc:sldMk cId="0" sldId="702"/>
            <ac:spMk id="2" creationId="{00000000-0000-0000-0000-000000000000}"/>
          </ac:spMkLst>
        </pc:spChg>
        <pc:spChg chg="mod">
          <ac:chgData name="Hemanth Kumar" userId="e60da0a2-8f9f-43be-83b4-26a7a02c04c9" providerId="ADAL" clId="{ECF6B942-B259-49AA-AFF9-1A85D26C40FD}" dt="2022-12-10T13:52:44.229" v="104" actId="20577"/>
          <ac:spMkLst>
            <pc:docMk/>
            <pc:sldMk cId="0" sldId="702"/>
            <ac:spMk id="3" creationId="{00000000-0000-0000-0000-000000000000}"/>
          </ac:spMkLst>
        </pc:spChg>
        <pc:inkChg chg="del">
          <ac:chgData name="Hemanth Kumar" userId="e60da0a2-8f9f-43be-83b4-26a7a02c04c9" providerId="ADAL" clId="{ECF6B942-B259-49AA-AFF9-1A85D26C40FD}" dt="2022-12-10T11:57:06.063" v="67" actId="478"/>
          <ac:inkMkLst>
            <pc:docMk/>
            <pc:sldMk cId="0" sldId="702"/>
            <ac:inkMk id="4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7:03.387" v="66" actId="478"/>
          <ac:inkMkLst>
            <pc:docMk/>
            <pc:sldMk cId="0" sldId="702"/>
            <ac:inkMk id="5" creationId="{00000000-0000-0000-0000-000000000000}"/>
          </ac:inkMkLst>
        </pc:inkChg>
        <pc:inkChg chg="del">
          <ac:chgData name="Hemanth Kumar" userId="e60da0a2-8f9f-43be-83b4-26a7a02c04c9" providerId="ADAL" clId="{ECF6B942-B259-49AA-AFF9-1A85D26C40FD}" dt="2022-12-10T11:57:03.387" v="66" actId="478"/>
          <ac:inkMkLst>
            <pc:docMk/>
            <pc:sldMk cId="0" sldId="702"/>
            <ac:inkMk id="6" creationId="{00000000-0000-0000-0000-000000000000}"/>
          </ac:inkMkLst>
        </pc:inkChg>
        <pc:inkChg chg="add">
          <ac:chgData name="Hemanth Kumar" userId="e60da0a2-8f9f-43be-83b4-26a7a02c04c9" providerId="ADAL" clId="{ECF6B942-B259-49AA-AFF9-1A85D26C40FD}" dt="2022-12-10T16:34:19.360" v="108"/>
          <ac:inkMkLst>
            <pc:docMk/>
            <pc:sldMk cId="0" sldId="702"/>
            <ac:inkMk id="7" creationId="{0749DE2C-EA53-4569-A952-D2B4F4EE10C5}"/>
          </ac:inkMkLst>
        </pc:ink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#1">
  <dgm:title val=""/>
  <dgm:desc val=""/>
  <dgm:catLst>
    <dgm:cat type="colorful" pri="10300"/>
  </dgm:catLst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#3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#4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#5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3#2">
  <dgm:title val=""/>
  <dgm:desc val=""/>
  <dgm:catLst>
    <dgm:cat type="colorful" pri="10300"/>
  </dgm:catLst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#4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#5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#1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#2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01CC95-C0FE-46CF-A1CF-6804814852FA}" type="doc">
      <dgm:prSet loTypeId="urn:microsoft.com/office/officeart/2005/8/layout/hProcess11#1" loCatId="process" qsTypeId="urn:microsoft.com/office/officeart/2005/8/quickstyle/simple1#1" qsCatId="simple" csTypeId="urn:microsoft.com/office/officeart/2005/8/colors/accent1_2#1" csCatId="accent1"/>
      <dgm:spPr/>
      <dgm:t>
        <a:bodyPr/>
        <a:lstStyle/>
        <a:p>
          <a:endParaRPr lang="en-IN"/>
        </a:p>
      </dgm:t>
    </dgm:pt>
    <dgm:pt modelId="{33F5AD38-0B01-4CC8-BCA5-55A2E78320AF}">
      <dgm:prSet/>
      <dgm:spPr/>
      <dgm:t>
        <a:bodyPr/>
        <a:lstStyle/>
        <a:p>
          <a:r>
            <a:rPr lang="en-US"/>
            <a:t>Data science</a:t>
          </a:r>
          <a:endParaRPr lang="en-IN"/>
        </a:p>
      </dgm:t>
    </dgm:pt>
    <dgm:pt modelId="{AA8772D4-F36E-40EB-8135-85437D7BDD50}" type="parTrans" cxnId="{69ED6E7F-2EAF-4AE7-9E21-66BB61C9D78A}">
      <dgm:prSet/>
      <dgm:spPr/>
      <dgm:t>
        <a:bodyPr/>
        <a:lstStyle/>
        <a:p>
          <a:endParaRPr lang="en-IN"/>
        </a:p>
      </dgm:t>
    </dgm:pt>
    <dgm:pt modelId="{C616435A-1FB2-4B61-9CD1-684D75812BAA}" type="sibTrans" cxnId="{69ED6E7F-2EAF-4AE7-9E21-66BB61C9D78A}">
      <dgm:prSet/>
      <dgm:spPr/>
      <dgm:t>
        <a:bodyPr/>
        <a:lstStyle/>
        <a:p>
          <a:endParaRPr lang="en-IN"/>
        </a:p>
      </dgm:t>
    </dgm:pt>
    <dgm:pt modelId="{D64F118E-D0D5-4B15-A981-EF4E8DC1E087}">
      <dgm:prSet/>
      <dgm:spPr/>
      <dgm:t>
        <a:bodyPr/>
        <a:lstStyle/>
        <a:p>
          <a:r>
            <a:rPr lang="en-US"/>
            <a:t>Types of data/information</a:t>
          </a:r>
          <a:endParaRPr lang="en-IN"/>
        </a:p>
      </dgm:t>
    </dgm:pt>
    <dgm:pt modelId="{CA3D1957-C8EC-4CE3-8D4A-47059577B7B2}" type="parTrans" cxnId="{BB724ECF-0BB1-4ACA-AC33-AE98560D400A}">
      <dgm:prSet/>
      <dgm:spPr/>
      <dgm:t>
        <a:bodyPr/>
        <a:lstStyle/>
        <a:p>
          <a:endParaRPr lang="en-IN"/>
        </a:p>
      </dgm:t>
    </dgm:pt>
    <dgm:pt modelId="{1A21BFD0-3C92-42CF-ADB9-8903D888C385}" type="sibTrans" cxnId="{BB724ECF-0BB1-4ACA-AC33-AE98560D400A}">
      <dgm:prSet/>
      <dgm:spPr/>
      <dgm:t>
        <a:bodyPr/>
        <a:lstStyle/>
        <a:p>
          <a:endParaRPr lang="en-IN"/>
        </a:p>
      </dgm:t>
    </dgm:pt>
    <dgm:pt modelId="{2B71EF13-DED3-4CD7-A6B4-7506012CA945}">
      <dgm:prSet/>
      <dgm:spPr/>
      <dgm:t>
        <a:bodyPr/>
        <a:lstStyle/>
        <a:p>
          <a:r>
            <a:rPr lang="en-US"/>
            <a:t>Data processing domains</a:t>
          </a:r>
          <a:endParaRPr lang="en-IN"/>
        </a:p>
      </dgm:t>
    </dgm:pt>
    <dgm:pt modelId="{0603B6F8-0F9C-4DD0-B171-70C23E86C4E4}" type="parTrans" cxnId="{84916E57-B1BF-4A64-9FBC-DBDE42B337DB}">
      <dgm:prSet/>
      <dgm:spPr/>
      <dgm:t>
        <a:bodyPr/>
        <a:lstStyle/>
        <a:p>
          <a:endParaRPr lang="en-IN"/>
        </a:p>
      </dgm:t>
    </dgm:pt>
    <dgm:pt modelId="{6032FC9D-2B28-405A-BED6-A7C99E5B5385}" type="sibTrans" cxnId="{84916E57-B1BF-4A64-9FBC-DBDE42B337DB}">
      <dgm:prSet/>
      <dgm:spPr/>
      <dgm:t>
        <a:bodyPr/>
        <a:lstStyle/>
        <a:p>
          <a:endParaRPr lang="en-IN"/>
        </a:p>
      </dgm:t>
    </dgm:pt>
    <dgm:pt modelId="{908C57C4-0A70-4C8C-807F-86B81AEB5776}">
      <dgm:prSet/>
      <dgm:spPr/>
      <dgm:t>
        <a:bodyPr/>
        <a:lstStyle/>
        <a:p>
          <a:r>
            <a:rPr lang="en-IN" dirty="0"/>
            <a:t>Machine learning</a:t>
          </a:r>
        </a:p>
      </dgm:t>
    </dgm:pt>
    <dgm:pt modelId="{B814E02D-2663-4535-B56A-125537343863}" type="parTrans" cxnId="{DEA89872-A116-478B-8CBE-BD9D859C43AE}">
      <dgm:prSet/>
      <dgm:spPr/>
      <dgm:t>
        <a:bodyPr/>
        <a:lstStyle/>
        <a:p>
          <a:endParaRPr lang="en-IN"/>
        </a:p>
      </dgm:t>
    </dgm:pt>
    <dgm:pt modelId="{CEF6CB03-AD7D-4F03-950D-F31FDAA8E0B4}" type="sibTrans" cxnId="{DEA89872-A116-478B-8CBE-BD9D859C43AE}">
      <dgm:prSet/>
      <dgm:spPr/>
      <dgm:t>
        <a:bodyPr/>
        <a:lstStyle/>
        <a:p>
          <a:endParaRPr lang="en-IN"/>
        </a:p>
      </dgm:t>
    </dgm:pt>
    <dgm:pt modelId="{336A9F2E-D4FD-482D-BB71-BC88569D2BB3}">
      <dgm:prSet/>
      <dgm:spPr/>
      <dgm:t>
        <a:bodyPr/>
        <a:lstStyle/>
        <a:p>
          <a:r>
            <a:rPr lang="en-US"/>
            <a:t>Artificial intelligence</a:t>
          </a:r>
          <a:endParaRPr lang="en-IN"/>
        </a:p>
      </dgm:t>
    </dgm:pt>
    <dgm:pt modelId="{5E8695ED-FA14-4F75-B3FE-4FF5002FAF0F}" type="parTrans" cxnId="{ABEAE340-C1B3-4D60-8E70-490B52857B20}">
      <dgm:prSet/>
      <dgm:spPr/>
      <dgm:t>
        <a:bodyPr/>
        <a:lstStyle/>
        <a:p>
          <a:endParaRPr lang="en-IN"/>
        </a:p>
      </dgm:t>
    </dgm:pt>
    <dgm:pt modelId="{D63078C8-353F-418A-AAC8-BE6549077B71}" type="sibTrans" cxnId="{ABEAE340-C1B3-4D60-8E70-490B52857B20}">
      <dgm:prSet/>
      <dgm:spPr/>
      <dgm:t>
        <a:bodyPr/>
        <a:lstStyle/>
        <a:p>
          <a:endParaRPr lang="en-IN"/>
        </a:p>
      </dgm:t>
    </dgm:pt>
    <dgm:pt modelId="{C4042344-46C4-42EE-813A-F16A838ED0FC}" type="pres">
      <dgm:prSet presAssocID="{1201CC95-C0FE-46CF-A1CF-6804814852FA}" presName="Name0" presStyleCnt="0">
        <dgm:presLayoutVars>
          <dgm:dir/>
          <dgm:resizeHandles val="exact"/>
        </dgm:presLayoutVars>
      </dgm:prSet>
      <dgm:spPr/>
    </dgm:pt>
    <dgm:pt modelId="{1F642B38-9353-434D-B40D-59AB67C62ECB}" type="pres">
      <dgm:prSet presAssocID="{1201CC95-C0FE-46CF-A1CF-6804814852FA}" presName="arrow" presStyleLbl="bgShp" presStyleIdx="0" presStyleCnt="1"/>
      <dgm:spPr/>
    </dgm:pt>
    <dgm:pt modelId="{17A31162-7E48-4BC2-BE65-8ABB86B0515D}" type="pres">
      <dgm:prSet presAssocID="{1201CC95-C0FE-46CF-A1CF-6804814852FA}" presName="points" presStyleCnt="0"/>
      <dgm:spPr/>
    </dgm:pt>
    <dgm:pt modelId="{C6825D9F-63A4-49F3-AB47-14758BCC94EB}" type="pres">
      <dgm:prSet presAssocID="{33F5AD38-0B01-4CC8-BCA5-55A2E78320AF}" presName="compositeA" presStyleCnt="0"/>
      <dgm:spPr/>
    </dgm:pt>
    <dgm:pt modelId="{88E6A4BD-5FED-4528-9901-A6FC3DA3EECD}" type="pres">
      <dgm:prSet presAssocID="{33F5AD38-0B01-4CC8-BCA5-55A2E78320AF}" presName="textA" presStyleLbl="revTx" presStyleIdx="0" presStyleCnt="5">
        <dgm:presLayoutVars>
          <dgm:bulletEnabled val="1"/>
        </dgm:presLayoutVars>
      </dgm:prSet>
      <dgm:spPr/>
    </dgm:pt>
    <dgm:pt modelId="{937DDF04-7F00-48FD-8E39-519AD3E00C08}" type="pres">
      <dgm:prSet presAssocID="{33F5AD38-0B01-4CC8-BCA5-55A2E78320AF}" presName="circleA" presStyleLbl="node1" presStyleIdx="0" presStyleCnt="5"/>
      <dgm:spPr/>
    </dgm:pt>
    <dgm:pt modelId="{F5BE03D3-3337-47D2-9991-4C3139287034}" type="pres">
      <dgm:prSet presAssocID="{33F5AD38-0B01-4CC8-BCA5-55A2E78320AF}" presName="spaceA" presStyleCnt="0"/>
      <dgm:spPr/>
    </dgm:pt>
    <dgm:pt modelId="{55597EC3-8953-4769-B0A9-DB955195A48E}" type="pres">
      <dgm:prSet presAssocID="{C616435A-1FB2-4B61-9CD1-684D75812BAA}" presName="space" presStyleCnt="0"/>
      <dgm:spPr/>
    </dgm:pt>
    <dgm:pt modelId="{EC06E908-22AB-43A9-9207-AA1A1E8BFE94}" type="pres">
      <dgm:prSet presAssocID="{D64F118E-D0D5-4B15-A981-EF4E8DC1E087}" presName="compositeB" presStyleCnt="0"/>
      <dgm:spPr/>
    </dgm:pt>
    <dgm:pt modelId="{4E7495A3-8039-4A16-A052-BA492F5802DE}" type="pres">
      <dgm:prSet presAssocID="{D64F118E-D0D5-4B15-A981-EF4E8DC1E087}" presName="textB" presStyleLbl="revTx" presStyleIdx="1" presStyleCnt="5">
        <dgm:presLayoutVars>
          <dgm:bulletEnabled val="1"/>
        </dgm:presLayoutVars>
      </dgm:prSet>
      <dgm:spPr/>
    </dgm:pt>
    <dgm:pt modelId="{B080B398-E213-4A22-B447-AF0DE0B31B0E}" type="pres">
      <dgm:prSet presAssocID="{D64F118E-D0D5-4B15-A981-EF4E8DC1E087}" presName="circleB" presStyleLbl="node1" presStyleIdx="1" presStyleCnt="5"/>
      <dgm:spPr/>
    </dgm:pt>
    <dgm:pt modelId="{C9DE72F7-3AC7-438E-9208-A8E2AD1EF697}" type="pres">
      <dgm:prSet presAssocID="{D64F118E-D0D5-4B15-A981-EF4E8DC1E087}" presName="spaceB" presStyleCnt="0"/>
      <dgm:spPr/>
    </dgm:pt>
    <dgm:pt modelId="{82970680-F5A2-493D-8CB3-DF9CA3B4F1BE}" type="pres">
      <dgm:prSet presAssocID="{1A21BFD0-3C92-42CF-ADB9-8903D888C385}" presName="space" presStyleCnt="0"/>
      <dgm:spPr/>
    </dgm:pt>
    <dgm:pt modelId="{49257D38-8837-450E-A893-1F91F608D057}" type="pres">
      <dgm:prSet presAssocID="{2B71EF13-DED3-4CD7-A6B4-7506012CA945}" presName="compositeA" presStyleCnt="0"/>
      <dgm:spPr/>
    </dgm:pt>
    <dgm:pt modelId="{80173904-0936-41CF-B97E-3C2F1E56CE01}" type="pres">
      <dgm:prSet presAssocID="{2B71EF13-DED3-4CD7-A6B4-7506012CA945}" presName="textA" presStyleLbl="revTx" presStyleIdx="2" presStyleCnt="5">
        <dgm:presLayoutVars>
          <dgm:bulletEnabled val="1"/>
        </dgm:presLayoutVars>
      </dgm:prSet>
      <dgm:spPr/>
    </dgm:pt>
    <dgm:pt modelId="{F2D87388-95C5-48B2-8595-C5AFBC0F214B}" type="pres">
      <dgm:prSet presAssocID="{2B71EF13-DED3-4CD7-A6B4-7506012CA945}" presName="circleA" presStyleLbl="node1" presStyleIdx="2" presStyleCnt="5"/>
      <dgm:spPr/>
    </dgm:pt>
    <dgm:pt modelId="{A11FB9E5-C9EB-4AD2-82B4-1D206ACED16F}" type="pres">
      <dgm:prSet presAssocID="{2B71EF13-DED3-4CD7-A6B4-7506012CA945}" presName="spaceA" presStyleCnt="0"/>
      <dgm:spPr/>
    </dgm:pt>
    <dgm:pt modelId="{31FEC18A-E4B0-4A3E-8772-695DC35C77D6}" type="pres">
      <dgm:prSet presAssocID="{6032FC9D-2B28-405A-BED6-A7C99E5B5385}" presName="space" presStyleCnt="0"/>
      <dgm:spPr/>
    </dgm:pt>
    <dgm:pt modelId="{F178D482-6C2E-431A-9F88-33094F86C457}" type="pres">
      <dgm:prSet presAssocID="{908C57C4-0A70-4C8C-807F-86B81AEB5776}" presName="compositeB" presStyleCnt="0"/>
      <dgm:spPr/>
    </dgm:pt>
    <dgm:pt modelId="{309C589E-C1FD-4D54-83CA-70AD15FDD7E0}" type="pres">
      <dgm:prSet presAssocID="{908C57C4-0A70-4C8C-807F-86B81AEB5776}" presName="textB" presStyleLbl="revTx" presStyleIdx="3" presStyleCnt="5">
        <dgm:presLayoutVars>
          <dgm:bulletEnabled val="1"/>
        </dgm:presLayoutVars>
      </dgm:prSet>
      <dgm:spPr/>
    </dgm:pt>
    <dgm:pt modelId="{F17C8F09-1B7C-4F9A-86C8-5694E9DB83AB}" type="pres">
      <dgm:prSet presAssocID="{908C57C4-0A70-4C8C-807F-86B81AEB5776}" presName="circleB" presStyleLbl="node1" presStyleIdx="3" presStyleCnt="5"/>
      <dgm:spPr/>
    </dgm:pt>
    <dgm:pt modelId="{E2ECDEFF-2155-47F3-B374-A93DFD9551A2}" type="pres">
      <dgm:prSet presAssocID="{908C57C4-0A70-4C8C-807F-86B81AEB5776}" presName="spaceB" presStyleCnt="0"/>
      <dgm:spPr/>
    </dgm:pt>
    <dgm:pt modelId="{F6A4BAE4-DA51-408A-AEBC-F808F771BE1F}" type="pres">
      <dgm:prSet presAssocID="{CEF6CB03-AD7D-4F03-950D-F31FDAA8E0B4}" presName="space" presStyleCnt="0"/>
      <dgm:spPr/>
    </dgm:pt>
    <dgm:pt modelId="{9D6452BB-B3F8-48A5-A2D0-F583782F004E}" type="pres">
      <dgm:prSet presAssocID="{336A9F2E-D4FD-482D-BB71-BC88569D2BB3}" presName="compositeA" presStyleCnt="0"/>
      <dgm:spPr/>
    </dgm:pt>
    <dgm:pt modelId="{8D6EE64F-EDBF-406D-9AF8-4D4DDA9F108F}" type="pres">
      <dgm:prSet presAssocID="{336A9F2E-D4FD-482D-BB71-BC88569D2BB3}" presName="textA" presStyleLbl="revTx" presStyleIdx="4" presStyleCnt="5">
        <dgm:presLayoutVars>
          <dgm:bulletEnabled val="1"/>
        </dgm:presLayoutVars>
      </dgm:prSet>
      <dgm:spPr/>
    </dgm:pt>
    <dgm:pt modelId="{65FFFC9F-9BF7-42C0-B0DE-759ACBB09F89}" type="pres">
      <dgm:prSet presAssocID="{336A9F2E-D4FD-482D-BB71-BC88569D2BB3}" presName="circleA" presStyleLbl="node1" presStyleIdx="4" presStyleCnt="5"/>
      <dgm:spPr/>
    </dgm:pt>
    <dgm:pt modelId="{91942FE0-24EB-4D27-8ECF-E22CEF28EC45}" type="pres">
      <dgm:prSet presAssocID="{336A9F2E-D4FD-482D-BB71-BC88569D2BB3}" presName="spaceA" presStyleCnt="0"/>
      <dgm:spPr/>
    </dgm:pt>
  </dgm:ptLst>
  <dgm:cxnLst>
    <dgm:cxn modelId="{ABEAE340-C1B3-4D60-8E70-490B52857B20}" srcId="{1201CC95-C0FE-46CF-A1CF-6804814852FA}" destId="{336A9F2E-D4FD-482D-BB71-BC88569D2BB3}" srcOrd="4" destOrd="0" parTransId="{5E8695ED-FA14-4F75-B3FE-4FF5002FAF0F}" sibTransId="{D63078C8-353F-418A-AAC8-BE6549077B71}"/>
    <dgm:cxn modelId="{A5684667-2167-4DB3-838E-0CDD3D01F94B}" type="presOf" srcId="{336A9F2E-D4FD-482D-BB71-BC88569D2BB3}" destId="{8D6EE64F-EDBF-406D-9AF8-4D4DDA9F108F}" srcOrd="0" destOrd="0" presId="urn:microsoft.com/office/officeart/2005/8/layout/hProcess11#1"/>
    <dgm:cxn modelId="{7C62F46F-991C-426D-816E-818C609EE7DB}" type="presOf" srcId="{D64F118E-D0D5-4B15-A981-EF4E8DC1E087}" destId="{4E7495A3-8039-4A16-A052-BA492F5802DE}" srcOrd="0" destOrd="0" presId="urn:microsoft.com/office/officeart/2005/8/layout/hProcess11#1"/>
    <dgm:cxn modelId="{DEA89872-A116-478B-8CBE-BD9D859C43AE}" srcId="{1201CC95-C0FE-46CF-A1CF-6804814852FA}" destId="{908C57C4-0A70-4C8C-807F-86B81AEB5776}" srcOrd="3" destOrd="0" parTransId="{B814E02D-2663-4535-B56A-125537343863}" sibTransId="{CEF6CB03-AD7D-4F03-950D-F31FDAA8E0B4}"/>
    <dgm:cxn modelId="{84916E57-B1BF-4A64-9FBC-DBDE42B337DB}" srcId="{1201CC95-C0FE-46CF-A1CF-6804814852FA}" destId="{2B71EF13-DED3-4CD7-A6B4-7506012CA945}" srcOrd="2" destOrd="0" parTransId="{0603B6F8-0F9C-4DD0-B171-70C23E86C4E4}" sibTransId="{6032FC9D-2B28-405A-BED6-A7C99E5B5385}"/>
    <dgm:cxn modelId="{69ED6E7F-2EAF-4AE7-9E21-66BB61C9D78A}" srcId="{1201CC95-C0FE-46CF-A1CF-6804814852FA}" destId="{33F5AD38-0B01-4CC8-BCA5-55A2E78320AF}" srcOrd="0" destOrd="0" parTransId="{AA8772D4-F36E-40EB-8135-85437D7BDD50}" sibTransId="{C616435A-1FB2-4B61-9CD1-684D75812BAA}"/>
    <dgm:cxn modelId="{B9B84BA0-9E2A-42D8-9E9D-4E60A8B50DA0}" type="presOf" srcId="{908C57C4-0A70-4C8C-807F-86B81AEB5776}" destId="{309C589E-C1FD-4D54-83CA-70AD15FDD7E0}" srcOrd="0" destOrd="0" presId="urn:microsoft.com/office/officeart/2005/8/layout/hProcess11#1"/>
    <dgm:cxn modelId="{9B068FA1-1742-456C-95EF-CE29E46A9305}" type="presOf" srcId="{2B71EF13-DED3-4CD7-A6B4-7506012CA945}" destId="{80173904-0936-41CF-B97E-3C2F1E56CE01}" srcOrd="0" destOrd="0" presId="urn:microsoft.com/office/officeart/2005/8/layout/hProcess11#1"/>
    <dgm:cxn modelId="{BB724ECF-0BB1-4ACA-AC33-AE98560D400A}" srcId="{1201CC95-C0FE-46CF-A1CF-6804814852FA}" destId="{D64F118E-D0D5-4B15-A981-EF4E8DC1E087}" srcOrd="1" destOrd="0" parTransId="{CA3D1957-C8EC-4CE3-8D4A-47059577B7B2}" sibTransId="{1A21BFD0-3C92-42CF-ADB9-8903D888C385}"/>
    <dgm:cxn modelId="{C67F41F7-0010-4AC1-B934-7BCA2971443D}" type="presOf" srcId="{33F5AD38-0B01-4CC8-BCA5-55A2E78320AF}" destId="{88E6A4BD-5FED-4528-9901-A6FC3DA3EECD}" srcOrd="0" destOrd="0" presId="urn:microsoft.com/office/officeart/2005/8/layout/hProcess11#1"/>
    <dgm:cxn modelId="{0986F2FA-EA3F-4EA6-BB23-0F10BAE0AEFC}" type="presOf" srcId="{1201CC95-C0FE-46CF-A1CF-6804814852FA}" destId="{C4042344-46C4-42EE-813A-F16A838ED0FC}" srcOrd="0" destOrd="0" presId="urn:microsoft.com/office/officeart/2005/8/layout/hProcess11#1"/>
    <dgm:cxn modelId="{215662B1-C84B-48FA-B770-9640AD956650}" type="presParOf" srcId="{C4042344-46C4-42EE-813A-F16A838ED0FC}" destId="{1F642B38-9353-434D-B40D-59AB67C62ECB}" srcOrd="0" destOrd="0" presId="urn:microsoft.com/office/officeart/2005/8/layout/hProcess11#1"/>
    <dgm:cxn modelId="{53AFAEE7-6DF3-4C1D-A187-A65B908E1063}" type="presParOf" srcId="{C4042344-46C4-42EE-813A-F16A838ED0FC}" destId="{17A31162-7E48-4BC2-BE65-8ABB86B0515D}" srcOrd="1" destOrd="0" presId="urn:microsoft.com/office/officeart/2005/8/layout/hProcess11#1"/>
    <dgm:cxn modelId="{00FD9999-86F8-4B6F-802A-A0CDC4A3D383}" type="presParOf" srcId="{17A31162-7E48-4BC2-BE65-8ABB86B0515D}" destId="{C6825D9F-63A4-49F3-AB47-14758BCC94EB}" srcOrd="0" destOrd="0" presId="urn:microsoft.com/office/officeart/2005/8/layout/hProcess11#1"/>
    <dgm:cxn modelId="{532738BE-8C48-4CAE-B678-7FCD1084516D}" type="presParOf" srcId="{C6825D9F-63A4-49F3-AB47-14758BCC94EB}" destId="{88E6A4BD-5FED-4528-9901-A6FC3DA3EECD}" srcOrd="0" destOrd="0" presId="urn:microsoft.com/office/officeart/2005/8/layout/hProcess11#1"/>
    <dgm:cxn modelId="{E57C1C2B-3DB3-4494-99FD-97F98ADA5AD0}" type="presParOf" srcId="{C6825D9F-63A4-49F3-AB47-14758BCC94EB}" destId="{937DDF04-7F00-48FD-8E39-519AD3E00C08}" srcOrd="1" destOrd="0" presId="urn:microsoft.com/office/officeart/2005/8/layout/hProcess11#1"/>
    <dgm:cxn modelId="{8D1492E4-3C03-41FB-98AA-54A230E0C68A}" type="presParOf" srcId="{C6825D9F-63A4-49F3-AB47-14758BCC94EB}" destId="{F5BE03D3-3337-47D2-9991-4C3139287034}" srcOrd="2" destOrd="0" presId="urn:microsoft.com/office/officeart/2005/8/layout/hProcess11#1"/>
    <dgm:cxn modelId="{62AB7520-27A6-4627-8C65-E5969A36E7F6}" type="presParOf" srcId="{17A31162-7E48-4BC2-BE65-8ABB86B0515D}" destId="{55597EC3-8953-4769-B0A9-DB955195A48E}" srcOrd="1" destOrd="0" presId="urn:microsoft.com/office/officeart/2005/8/layout/hProcess11#1"/>
    <dgm:cxn modelId="{4CB61F6C-3585-4350-B999-9B299879EA12}" type="presParOf" srcId="{17A31162-7E48-4BC2-BE65-8ABB86B0515D}" destId="{EC06E908-22AB-43A9-9207-AA1A1E8BFE94}" srcOrd="2" destOrd="0" presId="urn:microsoft.com/office/officeart/2005/8/layout/hProcess11#1"/>
    <dgm:cxn modelId="{DFDDD134-99A6-462B-9184-C3A4E3E7EF02}" type="presParOf" srcId="{EC06E908-22AB-43A9-9207-AA1A1E8BFE94}" destId="{4E7495A3-8039-4A16-A052-BA492F5802DE}" srcOrd="0" destOrd="0" presId="urn:microsoft.com/office/officeart/2005/8/layout/hProcess11#1"/>
    <dgm:cxn modelId="{499A6873-E498-4794-9EE4-3AEB3FEBD588}" type="presParOf" srcId="{EC06E908-22AB-43A9-9207-AA1A1E8BFE94}" destId="{B080B398-E213-4A22-B447-AF0DE0B31B0E}" srcOrd="1" destOrd="0" presId="urn:microsoft.com/office/officeart/2005/8/layout/hProcess11#1"/>
    <dgm:cxn modelId="{C51A4B24-B854-4411-B4FB-A7B04839D97B}" type="presParOf" srcId="{EC06E908-22AB-43A9-9207-AA1A1E8BFE94}" destId="{C9DE72F7-3AC7-438E-9208-A8E2AD1EF697}" srcOrd="2" destOrd="0" presId="urn:microsoft.com/office/officeart/2005/8/layout/hProcess11#1"/>
    <dgm:cxn modelId="{27F67A70-1ED1-4A92-801A-9CACF94CABF6}" type="presParOf" srcId="{17A31162-7E48-4BC2-BE65-8ABB86B0515D}" destId="{82970680-F5A2-493D-8CB3-DF9CA3B4F1BE}" srcOrd="3" destOrd="0" presId="urn:microsoft.com/office/officeart/2005/8/layout/hProcess11#1"/>
    <dgm:cxn modelId="{47507335-4A60-4B83-8544-DCE519729124}" type="presParOf" srcId="{17A31162-7E48-4BC2-BE65-8ABB86B0515D}" destId="{49257D38-8837-450E-A893-1F91F608D057}" srcOrd="4" destOrd="0" presId="urn:microsoft.com/office/officeart/2005/8/layout/hProcess11#1"/>
    <dgm:cxn modelId="{D457F820-1560-4652-8362-C672E153DFDC}" type="presParOf" srcId="{49257D38-8837-450E-A893-1F91F608D057}" destId="{80173904-0936-41CF-B97E-3C2F1E56CE01}" srcOrd="0" destOrd="0" presId="urn:microsoft.com/office/officeart/2005/8/layout/hProcess11#1"/>
    <dgm:cxn modelId="{7328CB74-B971-427C-B33F-11C1760D2E9A}" type="presParOf" srcId="{49257D38-8837-450E-A893-1F91F608D057}" destId="{F2D87388-95C5-48B2-8595-C5AFBC0F214B}" srcOrd="1" destOrd="0" presId="urn:microsoft.com/office/officeart/2005/8/layout/hProcess11#1"/>
    <dgm:cxn modelId="{FAA53956-900A-4C6B-A9FD-2035BFC1D100}" type="presParOf" srcId="{49257D38-8837-450E-A893-1F91F608D057}" destId="{A11FB9E5-C9EB-4AD2-82B4-1D206ACED16F}" srcOrd="2" destOrd="0" presId="urn:microsoft.com/office/officeart/2005/8/layout/hProcess11#1"/>
    <dgm:cxn modelId="{56D166CB-F998-4A3F-A30D-E2063B91767E}" type="presParOf" srcId="{17A31162-7E48-4BC2-BE65-8ABB86B0515D}" destId="{31FEC18A-E4B0-4A3E-8772-695DC35C77D6}" srcOrd="5" destOrd="0" presId="urn:microsoft.com/office/officeart/2005/8/layout/hProcess11#1"/>
    <dgm:cxn modelId="{585AF9CD-2FFC-492E-BEE3-678383DE7151}" type="presParOf" srcId="{17A31162-7E48-4BC2-BE65-8ABB86B0515D}" destId="{F178D482-6C2E-431A-9F88-33094F86C457}" srcOrd="6" destOrd="0" presId="urn:microsoft.com/office/officeart/2005/8/layout/hProcess11#1"/>
    <dgm:cxn modelId="{AE63A9E8-BE3E-4208-9B49-7022ED6DED05}" type="presParOf" srcId="{F178D482-6C2E-431A-9F88-33094F86C457}" destId="{309C589E-C1FD-4D54-83CA-70AD15FDD7E0}" srcOrd="0" destOrd="0" presId="urn:microsoft.com/office/officeart/2005/8/layout/hProcess11#1"/>
    <dgm:cxn modelId="{2D8E6771-CAC4-4926-8318-C78442B73CFF}" type="presParOf" srcId="{F178D482-6C2E-431A-9F88-33094F86C457}" destId="{F17C8F09-1B7C-4F9A-86C8-5694E9DB83AB}" srcOrd="1" destOrd="0" presId="urn:microsoft.com/office/officeart/2005/8/layout/hProcess11#1"/>
    <dgm:cxn modelId="{78CD24C2-1C71-4834-85DA-37468ED9AE2C}" type="presParOf" srcId="{F178D482-6C2E-431A-9F88-33094F86C457}" destId="{E2ECDEFF-2155-47F3-B374-A93DFD9551A2}" srcOrd="2" destOrd="0" presId="urn:microsoft.com/office/officeart/2005/8/layout/hProcess11#1"/>
    <dgm:cxn modelId="{63EBE1AC-0639-40DA-A912-02C7788509D3}" type="presParOf" srcId="{17A31162-7E48-4BC2-BE65-8ABB86B0515D}" destId="{F6A4BAE4-DA51-408A-AEBC-F808F771BE1F}" srcOrd="7" destOrd="0" presId="urn:microsoft.com/office/officeart/2005/8/layout/hProcess11#1"/>
    <dgm:cxn modelId="{9B8703EE-43AE-49A5-8441-5A25E1C99FA6}" type="presParOf" srcId="{17A31162-7E48-4BC2-BE65-8ABB86B0515D}" destId="{9D6452BB-B3F8-48A5-A2D0-F583782F004E}" srcOrd="8" destOrd="0" presId="urn:microsoft.com/office/officeart/2005/8/layout/hProcess11#1"/>
    <dgm:cxn modelId="{D7D483D0-2673-4842-989B-A3018C074E68}" type="presParOf" srcId="{9D6452BB-B3F8-48A5-A2D0-F583782F004E}" destId="{8D6EE64F-EDBF-406D-9AF8-4D4DDA9F108F}" srcOrd="0" destOrd="0" presId="urn:microsoft.com/office/officeart/2005/8/layout/hProcess11#1"/>
    <dgm:cxn modelId="{032A4ECD-F8B2-498C-8A90-22474F96BD3D}" type="presParOf" srcId="{9D6452BB-B3F8-48A5-A2D0-F583782F004E}" destId="{65FFFC9F-9BF7-42C0-B0DE-759ACBB09F89}" srcOrd="1" destOrd="0" presId="urn:microsoft.com/office/officeart/2005/8/layout/hProcess11#1"/>
    <dgm:cxn modelId="{08CC69D6-E585-4D33-82D2-DFB59677275C}" type="presParOf" srcId="{9D6452BB-B3F8-48A5-A2D0-F583782F004E}" destId="{91942FE0-24EB-4D27-8ECF-E22CEF28EC45}" srcOrd="2" destOrd="0" presId="urn:microsoft.com/office/officeart/2005/8/layout/hProcess11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0A1AA6D-59D4-4492-ABA8-18755F11ED87}" type="doc">
      <dgm:prSet loTypeId="urn:microsoft.com/office/officeart/2005/8/layout/hList1" loCatId="list" qsTypeId="urn:microsoft.com/office/officeart/2005/8/quickstyle/simple1#9" qsCatId="simple" csTypeId="urn:microsoft.com/office/officeart/2005/8/colors/colorful3#1" csCatId="colorful" phldr="1"/>
      <dgm:spPr/>
      <dgm:t>
        <a:bodyPr/>
        <a:lstStyle/>
        <a:p>
          <a:endParaRPr lang="en-IN"/>
        </a:p>
      </dgm:t>
    </dgm:pt>
    <dgm:pt modelId="{C171C9EE-CF4D-4FCA-A90B-2E0B23E29B23}">
      <dgm:prSet/>
      <dgm:spPr/>
      <dgm:t>
        <a:bodyPr/>
        <a:lstStyle/>
        <a:p>
          <a:r>
            <a:rPr lang="en-IN"/>
            <a:t>Descriptive analytics deals with</a:t>
          </a:r>
        </a:p>
      </dgm:t>
    </dgm:pt>
    <dgm:pt modelId="{27B203AD-3B4F-4800-9615-A9F6BB74C025}" type="parTrans" cxnId="{2494B6CC-CF3C-4B6D-AEDD-C35DFD4E4816}">
      <dgm:prSet/>
      <dgm:spPr/>
      <dgm:t>
        <a:bodyPr/>
        <a:lstStyle/>
        <a:p>
          <a:endParaRPr lang="en-IN"/>
        </a:p>
      </dgm:t>
    </dgm:pt>
    <dgm:pt modelId="{2BD62FF6-7E57-4F96-A217-9825D1C3262D}" type="sibTrans" cxnId="{2494B6CC-CF3C-4B6D-AEDD-C35DFD4E4816}">
      <dgm:prSet/>
      <dgm:spPr/>
      <dgm:t>
        <a:bodyPr/>
        <a:lstStyle/>
        <a:p>
          <a:endParaRPr lang="en-IN"/>
        </a:p>
      </dgm:t>
    </dgm:pt>
    <dgm:pt modelId="{45808540-60A0-480C-A4E9-E0962644ACE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/>
            <a:t>How can you understand the data?</a:t>
          </a:r>
        </a:p>
      </dgm:t>
    </dgm:pt>
    <dgm:pt modelId="{6C1580C5-463A-4E99-BB47-4D293204F79D}" type="parTrans" cxnId="{272870C8-FADE-4412-A188-12AA879AD67A}">
      <dgm:prSet/>
      <dgm:spPr/>
      <dgm:t>
        <a:bodyPr/>
        <a:lstStyle/>
        <a:p>
          <a:endParaRPr lang="en-IN"/>
        </a:p>
      </dgm:t>
    </dgm:pt>
    <dgm:pt modelId="{437CBBA3-CA76-4891-A164-C3631885E63B}" type="sibTrans" cxnId="{272870C8-FADE-4412-A188-12AA879AD67A}">
      <dgm:prSet/>
      <dgm:spPr/>
      <dgm:t>
        <a:bodyPr/>
        <a:lstStyle/>
        <a:p>
          <a:endParaRPr lang="en-IN"/>
        </a:p>
      </dgm:t>
    </dgm:pt>
    <dgm:pt modelId="{157815C6-02C5-4DCB-BE47-2A19E49BE81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dirty="0"/>
            <a:t>How can you explain the data in a nutshell?</a:t>
          </a:r>
        </a:p>
      </dgm:t>
    </dgm:pt>
    <dgm:pt modelId="{8CBB3CC5-635A-46A0-85EB-A0A160EB1319}" type="parTrans" cxnId="{1C28B01F-8B93-46EB-9EC8-FF8E279E4995}">
      <dgm:prSet/>
      <dgm:spPr/>
      <dgm:t>
        <a:bodyPr/>
        <a:lstStyle/>
        <a:p>
          <a:endParaRPr lang="en-IN"/>
        </a:p>
      </dgm:t>
    </dgm:pt>
    <dgm:pt modelId="{61CBD950-659C-4A89-8117-AB77D1D334FF}" type="sibTrans" cxnId="{1C28B01F-8B93-46EB-9EC8-FF8E279E4995}">
      <dgm:prSet/>
      <dgm:spPr/>
      <dgm:t>
        <a:bodyPr/>
        <a:lstStyle/>
        <a:p>
          <a:endParaRPr lang="en-IN"/>
        </a:p>
      </dgm:t>
    </dgm:pt>
    <dgm:pt modelId="{3F6EBFB2-EE6B-47F6-BEF9-66A29D7EF46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/>
            <a:t>How do you test for the integrity of data? (duplicates, data from different sources merged incorrectly)</a:t>
          </a:r>
        </a:p>
      </dgm:t>
    </dgm:pt>
    <dgm:pt modelId="{BE842238-BD82-435A-8E61-6D93D565EEA4}" type="parTrans" cxnId="{AEC325C8-1991-472E-B3CD-7F66977FB3AC}">
      <dgm:prSet/>
      <dgm:spPr/>
      <dgm:t>
        <a:bodyPr/>
        <a:lstStyle/>
        <a:p>
          <a:endParaRPr lang="en-IN"/>
        </a:p>
      </dgm:t>
    </dgm:pt>
    <dgm:pt modelId="{BD0CFEB7-BE96-491D-859E-38514EFD9EA0}" type="sibTrans" cxnId="{AEC325C8-1991-472E-B3CD-7F66977FB3AC}">
      <dgm:prSet/>
      <dgm:spPr/>
      <dgm:t>
        <a:bodyPr/>
        <a:lstStyle/>
        <a:p>
          <a:endParaRPr lang="en-IN"/>
        </a:p>
      </dgm:t>
    </dgm:pt>
    <dgm:pt modelId="{E9DEDC43-4034-4F6E-BDC3-726046EAE51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/>
            <a:t>How do you find the missing data?</a:t>
          </a:r>
        </a:p>
      </dgm:t>
    </dgm:pt>
    <dgm:pt modelId="{4C8A3EA0-6556-4E7B-9742-13D60208F8E3}" type="parTrans" cxnId="{A92475AE-3BF0-4E41-B852-838E78AD2237}">
      <dgm:prSet/>
      <dgm:spPr/>
      <dgm:t>
        <a:bodyPr/>
        <a:lstStyle/>
        <a:p>
          <a:endParaRPr lang="en-IN"/>
        </a:p>
      </dgm:t>
    </dgm:pt>
    <dgm:pt modelId="{10FB187F-2437-4386-99B6-1037277B979C}" type="sibTrans" cxnId="{A92475AE-3BF0-4E41-B852-838E78AD2237}">
      <dgm:prSet/>
      <dgm:spPr/>
      <dgm:t>
        <a:bodyPr/>
        <a:lstStyle/>
        <a:p>
          <a:endParaRPr lang="en-IN"/>
        </a:p>
      </dgm:t>
    </dgm:pt>
    <dgm:pt modelId="{D2DDF840-6588-4B3B-BAFE-1C1B903B2C5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/>
            <a:t>How do you find the outliers?</a:t>
          </a:r>
        </a:p>
      </dgm:t>
    </dgm:pt>
    <dgm:pt modelId="{F4A94D5C-E400-452C-BC62-32B8E261BE4F}" type="parTrans" cxnId="{E9A8CF0A-9E34-41FB-8A7D-43FC929ED051}">
      <dgm:prSet/>
      <dgm:spPr/>
      <dgm:t>
        <a:bodyPr/>
        <a:lstStyle/>
        <a:p>
          <a:endParaRPr lang="en-IN"/>
        </a:p>
      </dgm:t>
    </dgm:pt>
    <dgm:pt modelId="{D4514C77-F7A1-44E3-8DA6-7844B2FB1DF5}" type="sibTrans" cxnId="{E9A8CF0A-9E34-41FB-8A7D-43FC929ED051}">
      <dgm:prSet/>
      <dgm:spPr/>
      <dgm:t>
        <a:bodyPr/>
        <a:lstStyle/>
        <a:p>
          <a:endParaRPr lang="en-IN"/>
        </a:p>
      </dgm:t>
    </dgm:pt>
    <dgm:pt modelId="{EAAA5A74-458C-4294-B9AE-91831EA2C61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dirty="0"/>
            <a:t>If the data is multidimensional</a:t>
          </a:r>
        </a:p>
      </dgm:t>
    </dgm:pt>
    <dgm:pt modelId="{648F695B-65C2-436B-BC4A-6C9F1A20FF86}" type="parTrans" cxnId="{E29EC8AA-5AA9-4816-84EE-8C87005EBB44}">
      <dgm:prSet/>
      <dgm:spPr/>
      <dgm:t>
        <a:bodyPr/>
        <a:lstStyle/>
        <a:p>
          <a:endParaRPr lang="en-IN"/>
        </a:p>
      </dgm:t>
    </dgm:pt>
    <dgm:pt modelId="{BDE06075-B883-41D4-8C89-C19371E859D0}" type="sibTrans" cxnId="{E29EC8AA-5AA9-4816-84EE-8C87005EBB44}">
      <dgm:prSet/>
      <dgm:spPr/>
      <dgm:t>
        <a:bodyPr/>
        <a:lstStyle/>
        <a:p>
          <a:endParaRPr lang="en-IN"/>
        </a:p>
      </dgm:t>
    </dgm:pt>
    <dgm:pt modelId="{D5F12AA9-9E9D-4D78-BA14-9F97182C451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dirty="0"/>
            <a:t>how does one bring them to the lower dimensions to get a visual feel of the data?</a:t>
          </a:r>
        </a:p>
      </dgm:t>
    </dgm:pt>
    <dgm:pt modelId="{1DAD04E5-EB3F-4EC5-848E-4F993AE3B191}" type="parTrans" cxnId="{1C48FA83-E643-4246-8319-E2C7C7D61244}">
      <dgm:prSet/>
      <dgm:spPr/>
      <dgm:t>
        <a:bodyPr/>
        <a:lstStyle/>
        <a:p>
          <a:endParaRPr lang="en-IN"/>
        </a:p>
      </dgm:t>
    </dgm:pt>
    <dgm:pt modelId="{F4B217F8-EB03-4786-A28A-549C4A481BD4}" type="sibTrans" cxnId="{1C48FA83-E643-4246-8319-E2C7C7D61244}">
      <dgm:prSet/>
      <dgm:spPr/>
      <dgm:t>
        <a:bodyPr/>
        <a:lstStyle/>
        <a:p>
          <a:endParaRPr lang="en-IN"/>
        </a:p>
      </dgm:t>
    </dgm:pt>
    <dgm:pt modelId="{C53A296E-A63E-4516-8E27-42AE41034A3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dirty="0"/>
            <a:t>how can we plot the data to see if there are existing patterns in the data?</a:t>
          </a:r>
        </a:p>
      </dgm:t>
    </dgm:pt>
    <dgm:pt modelId="{4515E45F-5087-4675-B995-6FF682AD0E49}" type="parTrans" cxnId="{B0A988C3-64BF-4F52-B9BF-32D2737287FD}">
      <dgm:prSet/>
      <dgm:spPr/>
      <dgm:t>
        <a:bodyPr/>
        <a:lstStyle/>
        <a:p>
          <a:endParaRPr lang="en-IN"/>
        </a:p>
      </dgm:t>
    </dgm:pt>
    <dgm:pt modelId="{BBA341DC-0171-4B1D-8FD1-320627496651}" type="sibTrans" cxnId="{B0A988C3-64BF-4F52-B9BF-32D2737287FD}">
      <dgm:prSet/>
      <dgm:spPr/>
      <dgm:t>
        <a:bodyPr/>
        <a:lstStyle/>
        <a:p>
          <a:endParaRPr lang="en-IN"/>
        </a:p>
      </dgm:t>
    </dgm:pt>
    <dgm:pt modelId="{4471B99A-F68E-433B-9D95-44D4BD3D92AA}" type="pres">
      <dgm:prSet presAssocID="{80A1AA6D-59D4-4492-ABA8-18755F11ED87}" presName="Name0" presStyleCnt="0">
        <dgm:presLayoutVars>
          <dgm:dir/>
          <dgm:animLvl val="lvl"/>
          <dgm:resizeHandles val="exact"/>
        </dgm:presLayoutVars>
      </dgm:prSet>
      <dgm:spPr/>
    </dgm:pt>
    <dgm:pt modelId="{50C02C99-9DDC-4C22-A804-B91A8A325D2B}" type="pres">
      <dgm:prSet presAssocID="{C171C9EE-CF4D-4FCA-A90B-2E0B23E29B23}" presName="composite" presStyleCnt="0"/>
      <dgm:spPr/>
    </dgm:pt>
    <dgm:pt modelId="{4491BD17-961B-4A7E-A9B1-A93C1D43D3B4}" type="pres">
      <dgm:prSet presAssocID="{C171C9EE-CF4D-4FCA-A90B-2E0B23E29B23}" presName="parTx" presStyleLbl="alignNode1" presStyleIdx="0" presStyleCnt="1" custLinFactNeighborY="3987">
        <dgm:presLayoutVars>
          <dgm:chMax val="0"/>
          <dgm:chPref val="0"/>
          <dgm:bulletEnabled val="1"/>
        </dgm:presLayoutVars>
      </dgm:prSet>
      <dgm:spPr/>
    </dgm:pt>
    <dgm:pt modelId="{FE2CCEC0-C4AD-4DA7-B1E8-86DF5B6B43EC}" type="pres">
      <dgm:prSet presAssocID="{C171C9EE-CF4D-4FCA-A90B-2E0B23E29B23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313A3501-1062-49AB-97C3-708D16E4CF92}" type="presOf" srcId="{45808540-60A0-480C-A4E9-E0962644ACE8}" destId="{FE2CCEC0-C4AD-4DA7-B1E8-86DF5B6B43EC}" srcOrd="0" destOrd="0" presId="urn:microsoft.com/office/officeart/2005/8/layout/hList1"/>
    <dgm:cxn modelId="{E9A8CF0A-9E34-41FB-8A7D-43FC929ED051}" srcId="{C171C9EE-CF4D-4FCA-A90B-2E0B23E29B23}" destId="{D2DDF840-6588-4B3B-BAFE-1C1B903B2C52}" srcOrd="4" destOrd="0" parTransId="{F4A94D5C-E400-452C-BC62-32B8E261BE4F}" sibTransId="{D4514C77-F7A1-44E3-8DA6-7844B2FB1DF5}"/>
    <dgm:cxn modelId="{797C0D1B-FD1F-4353-924E-FE98B51F1DF0}" type="presOf" srcId="{80A1AA6D-59D4-4492-ABA8-18755F11ED87}" destId="{4471B99A-F68E-433B-9D95-44D4BD3D92AA}" srcOrd="0" destOrd="0" presId="urn:microsoft.com/office/officeart/2005/8/layout/hList1"/>
    <dgm:cxn modelId="{1C28B01F-8B93-46EB-9EC8-FF8E279E4995}" srcId="{C171C9EE-CF4D-4FCA-A90B-2E0B23E29B23}" destId="{157815C6-02C5-4DCB-BE47-2A19E49BE811}" srcOrd="1" destOrd="0" parTransId="{8CBB3CC5-635A-46A0-85EB-A0A160EB1319}" sibTransId="{61CBD950-659C-4A89-8117-AB77D1D334FF}"/>
    <dgm:cxn modelId="{25123062-FCDC-41E8-8DDF-B42CDEAD0A6A}" type="presOf" srcId="{D2DDF840-6588-4B3B-BAFE-1C1B903B2C52}" destId="{FE2CCEC0-C4AD-4DA7-B1E8-86DF5B6B43EC}" srcOrd="0" destOrd="4" presId="urn:microsoft.com/office/officeart/2005/8/layout/hList1"/>
    <dgm:cxn modelId="{8B6E9C49-9001-40F8-A369-D70FD96C091E}" type="presOf" srcId="{157815C6-02C5-4DCB-BE47-2A19E49BE811}" destId="{FE2CCEC0-C4AD-4DA7-B1E8-86DF5B6B43EC}" srcOrd="0" destOrd="1" presId="urn:microsoft.com/office/officeart/2005/8/layout/hList1"/>
    <dgm:cxn modelId="{C6E59E5A-FFE5-407D-8120-931151DCCD87}" type="presOf" srcId="{E9DEDC43-4034-4F6E-BDC3-726046EAE514}" destId="{FE2CCEC0-C4AD-4DA7-B1E8-86DF5B6B43EC}" srcOrd="0" destOrd="3" presId="urn:microsoft.com/office/officeart/2005/8/layout/hList1"/>
    <dgm:cxn modelId="{1C48FA83-E643-4246-8319-E2C7C7D61244}" srcId="{EAAA5A74-458C-4294-B9AE-91831EA2C615}" destId="{D5F12AA9-9E9D-4D78-BA14-9F97182C451D}" srcOrd="1" destOrd="0" parTransId="{1DAD04E5-EB3F-4EC5-848E-4F993AE3B191}" sibTransId="{F4B217F8-EB03-4786-A28A-549C4A481BD4}"/>
    <dgm:cxn modelId="{EB52788F-FF68-43FE-BBE1-066720BF99F4}" type="presOf" srcId="{D5F12AA9-9E9D-4D78-BA14-9F97182C451D}" destId="{FE2CCEC0-C4AD-4DA7-B1E8-86DF5B6B43EC}" srcOrd="0" destOrd="7" presId="urn:microsoft.com/office/officeart/2005/8/layout/hList1"/>
    <dgm:cxn modelId="{E72F17A3-A166-421F-AE71-703C35198DDD}" type="presOf" srcId="{C53A296E-A63E-4516-8E27-42AE41034A39}" destId="{FE2CCEC0-C4AD-4DA7-B1E8-86DF5B6B43EC}" srcOrd="0" destOrd="6" presId="urn:microsoft.com/office/officeart/2005/8/layout/hList1"/>
    <dgm:cxn modelId="{E29EC8AA-5AA9-4816-84EE-8C87005EBB44}" srcId="{C171C9EE-CF4D-4FCA-A90B-2E0B23E29B23}" destId="{EAAA5A74-458C-4294-B9AE-91831EA2C615}" srcOrd="5" destOrd="0" parTransId="{648F695B-65C2-436B-BC4A-6C9F1A20FF86}" sibTransId="{BDE06075-B883-41D4-8C89-C19371E859D0}"/>
    <dgm:cxn modelId="{A92475AE-3BF0-4E41-B852-838E78AD2237}" srcId="{C171C9EE-CF4D-4FCA-A90B-2E0B23E29B23}" destId="{E9DEDC43-4034-4F6E-BDC3-726046EAE514}" srcOrd="3" destOrd="0" parTransId="{4C8A3EA0-6556-4E7B-9742-13D60208F8E3}" sibTransId="{10FB187F-2437-4386-99B6-1037277B979C}"/>
    <dgm:cxn modelId="{5E7F90C2-808F-4EED-A293-9575B272DB87}" type="presOf" srcId="{C171C9EE-CF4D-4FCA-A90B-2E0B23E29B23}" destId="{4491BD17-961B-4A7E-A9B1-A93C1D43D3B4}" srcOrd="0" destOrd="0" presId="urn:microsoft.com/office/officeart/2005/8/layout/hList1"/>
    <dgm:cxn modelId="{B0A988C3-64BF-4F52-B9BF-32D2737287FD}" srcId="{EAAA5A74-458C-4294-B9AE-91831EA2C615}" destId="{C53A296E-A63E-4516-8E27-42AE41034A39}" srcOrd="0" destOrd="0" parTransId="{4515E45F-5087-4675-B995-6FF682AD0E49}" sibTransId="{BBA341DC-0171-4B1D-8FD1-320627496651}"/>
    <dgm:cxn modelId="{AEC325C8-1991-472E-B3CD-7F66977FB3AC}" srcId="{C171C9EE-CF4D-4FCA-A90B-2E0B23E29B23}" destId="{3F6EBFB2-EE6B-47F6-BEF9-66A29D7EF466}" srcOrd="2" destOrd="0" parTransId="{BE842238-BD82-435A-8E61-6D93D565EEA4}" sibTransId="{BD0CFEB7-BE96-491D-859E-38514EFD9EA0}"/>
    <dgm:cxn modelId="{272870C8-FADE-4412-A188-12AA879AD67A}" srcId="{C171C9EE-CF4D-4FCA-A90B-2E0B23E29B23}" destId="{45808540-60A0-480C-A4E9-E0962644ACE8}" srcOrd="0" destOrd="0" parTransId="{6C1580C5-463A-4E99-BB47-4D293204F79D}" sibTransId="{437CBBA3-CA76-4891-A164-C3631885E63B}"/>
    <dgm:cxn modelId="{2494B6CC-CF3C-4B6D-AEDD-C35DFD4E4816}" srcId="{80A1AA6D-59D4-4492-ABA8-18755F11ED87}" destId="{C171C9EE-CF4D-4FCA-A90B-2E0B23E29B23}" srcOrd="0" destOrd="0" parTransId="{27B203AD-3B4F-4800-9615-A9F6BB74C025}" sibTransId="{2BD62FF6-7E57-4F96-A217-9825D1C3262D}"/>
    <dgm:cxn modelId="{2CB79BCF-0A95-4D15-98C1-99DAE3CE2ED1}" type="presOf" srcId="{EAAA5A74-458C-4294-B9AE-91831EA2C615}" destId="{FE2CCEC0-C4AD-4DA7-B1E8-86DF5B6B43EC}" srcOrd="0" destOrd="5" presId="urn:microsoft.com/office/officeart/2005/8/layout/hList1"/>
    <dgm:cxn modelId="{1BD161F4-242B-443C-8E78-6D9424FDFF61}" type="presOf" srcId="{3F6EBFB2-EE6B-47F6-BEF9-66A29D7EF466}" destId="{FE2CCEC0-C4AD-4DA7-B1E8-86DF5B6B43EC}" srcOrd="0" destOrd="2" presId="urn:microsoft.com/office/officeart/2005/8/layout/hList1"/>
    <dgm:cxn modelId="{7D537773-6E95-4D5F-B981-22031ECB05CC}" type="presParOf" srcId="{4471B99A-F68E-433B-9D95-44D4BD3D92AA}" destId="{50C02C99-9DDC-4C22-A804-B91A8A325D2B}" srcOrd="0" destOrd="0" presId="urn:microsoft.com/office/officeart/2005/8/layout/hList1"/>
    <dgm:cxn modelId="{12C327D3-32F8-4249-93F3-CCC601034AA2}" type="presParOf" srcId="{50C02C99-9DDC-4C22-A804-B91A8A325D2B}" destId="{4491BD17-961B-4A7E-A9B1-A93C1D43D3B4}" srcOrd="0" destOrd="0" presId="urn:microsoft.com/office/officeart/2005/8/layout/hList1"/>
    <dgm:cxn modelId="{5D872F41-D3FF-44A0-87AC-B83B01386670}" type="presParOf" srcId="{50C02C99-9DDC-4C22-A804-B91A8A325D2B}" destId="{FE2CCEC0-C4AD-4DA7-B1E8-86DF5B6B43E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96EC6F6-5685-46CA-8A2C-5CB3FEAD71CE}" type="doc">
      <dgm:prSet loTypeId="urn:microsoft.com/office/officeart/2005/8/layout/default#1" loCatId="list" qsTypeId="urn:microsoft.com/office/officeart/2005/8/quickstyle/simple1#10" qsCatId="simple" csTypeId="urn:microsoft.com/office/officeart/2005/8/colors/colorful2#3" csCatId="colorful" phldr="1"/>
      <dgm:spPr/>
      <dgm:t>
        <a:bodyPr/>
        <a:lstStyle/>
        <a:p>
          <a:endParaRPr lang="en-IN"/>
        </a:p>
      </dgm:t>
    </dgm:pt>
    <dgm:pt modelId="{0F96202C-648A-4DBF-A2F9-66DFF2D6A783}">
      <dgm:prSet/>
      <dgm:spPr/>
      <dgm:t>
        <a:bodyPr/>
        <a:lstStyle/>
        <a:p>
          <a:r>
            <a:rPr lang="en-IN" dirty="0"/>
            <a:t>Descriptive analytics deals with</a:t>
          </a:r>
        </a:p>
      </dgm:t>
    </dgm:pt>
    <dgm:pt modelId="{AE023200-69AD-488D-BF32-6F39E128BA11}" type="parTrans" cxnId="{FB59B7F6-6C2B-43B2-9AE3-3D4772345926}">
      <dgm:prSet/>
      <dgm:spPr/>
      <dgm:t>
        <a:bodyPr/>
        <a:lstStyle/>
        <a:p>
          <a:endParaRPr lang="en-IN"/>
        </a:p>
      </dgm:t>
    </dgm:pt>
    <dgm:pt modelId="{E1646FB5-8DFA-4C71-AA0A-5383C417A83A}" type="sibTrans" cxnId="{FB59B7F6-6C2B-43B2-9AE3-3D4772345926}">
      <dgm:prSet/>
      <dgm:spPr/>
      <dgm:t>
        <a:bodyPr/>
        <a:lstStyle/>
        <a:p>
          <a:endParaRPr lang="en-IN"/>
        </a:p>
      </dgm:t>
    </dgm:pt>
    <dgm:pt modelId="{E2172181-0F97-4737-8FDF-47381749A60C}">
      <dgm:prSet/>
      <dgm:spPr/>
      <dgm:t>
        <a:bodyPr/>
        <a:lstStyle/>
        <a:p>
          <a:r>
            <a:rPr lang="en-IN" dirty="0"/>
            <a:t>What are the relation between the variables in the data?</a:t>
          </a:r>
        </a:p>
      </dgm:t>
    </dgm:pt>
    <dgm:pt modelId="{F3CC6C80-C89D-4126-8EEC-262AFFB62074}" type="parTrans" cxnId="{93A5B145-0166-4DDD-B32F-721E05103E0D}">
      <dgm:prSet/>
      <dgm:spPr/>
      <dgm:t>
        <a:bodyPr/>
        <a:lstStyle/>
        <a:p>
          <a:endParaRPr lang="en-IN"/>
        </a:p>
      </dgm:t>
    </dgm:pt>
    <dgm:pt modelId="{DFABFE63-1E6D-42BC-8DE6-896EF14C5161}" type="sibTrans" cxnId="{93A5B145-0166-4DDD-B32F-721E05103E0D}">
      <dgm:prSet/>
      <dgm:spPr/>
      <dgm:t>
        <a:bodyPr/>
        <a:lstStyle/>
        <a:p>
          <a:endParaRPr lang="en-IN"/>
        </a:p>
      </dgm:t>
    </dgm:pt>
    <dgm:pt modelId="{F24CE50E-B2DF-4276-9C2B-1A8D2432A7DA}">
      <dgm:prSet/>
      <dgm:spPr/>
      <dgm:t>
        <a:bodyPr/>
        <a:lstStyle/>
        <a:p>
          <a:r>
            <a:rPr lang="en-IN"/>
            <a:t>Is the data following certain distribution?</a:t>
          </a:r>
        </a:p>
      </dgm:t>
    </dgm:pt>
    <dgm:pt modelId="{7CD156C9-D5D5-4276-A35A-F0C206ABEF60}" type="parTrans" cxnId="{136F0C7B-C675-4DB2-A620-3A1756D16F6D}">
      <dgm:prSet/>
      <dgm:spPr/>
      <dgm:t>
        <a:bodyPr/>
        <a:lstStyle/>
        <a:p>
          <a:endParaRPr lang="en-IN"/>
        </a:p>
      </dgm:t>
    </dgm:pt>
    <dgm:pt modelId="{9D6422E7-C7F4-4377-9E35-4AECEE24AE7D}" type="sibTrans" cxnId="{136F0C7B-C675-4DB2-A620-3A1756D16F6D}">
      <dgm:prSet/>
      <dgm:spPr/>
      <dgm:t>
        <a:bodyPr/>
        <a:lstStyle/>
        <a:p>
          <a:endParaRPr lang="en-IN"/>
        </a:p>
      </dgm:t>
    </dgm:pt>
    <dgm:pt modelId="{324A5B04-B9B8-4D40-ABFD-4AD72DC50E0A}">
      <dgm:prSet/>
      <dgm:spPr/>
      <dgm:t>
        <a:bodyPr/>
        <a:lstStyle/>
        <a:p>
          <a:r>
            <a:rPr lang="en-IN" dirty="0"/>
            <a:t>All the questions pertaining to descriptive analytics were answered by </a:t>
          </a:r>
        </a:p>
      </dgm:t>
    </dgm:pt>
    <dgm:pt modelId="{A6D64D62-F6DF-4B3B-8A42-6E3B88BC5CD1}" type="parTrans" cxnId="{B6372403-86C1-4C28-B2F7-AE77E3F01409}">
      <dgm:prSet/>
      <dgm:spPr/>
      <dgm:t>
        <a:bodyPr/>
        <a:lstStyle/>
        <a:p>
          <a:endParaRPr lang="en-IN"/>
        </a:p>
      </dgm:t>
    </dgm:pt>
    <dgm:pt modelId="{650E6ABD-835F-4D94-B452-BB21B6061141}" type="sibTrans" cxnId="{B6372403-86C1-4C28-B2F7-AE77E3F01409}">
      <dgm:prSet/>
      <dgm:spPr/>
      <dgm:t>
        <a:bodyPr/>
        <a:lstStyle/>
        <a:p>
          <a:endParaRPr lang="en-IN"/>
        </a:p>
      </dgm:t>
    </dgm:pt>
    <dgm:pt modelId="{C418B317-24D1-411E-908E-C78C0E53180E}">
      <dgm:prSet/>
      <dgm:spPr/>
      <dgm:t>
        <a:bodyPr/>
        <a:lstStyle/>
        <a:p>
          <a:r>
            <a:rPr lang="en-IN" dirty="0"/>
            <a:t>Statistics</a:t>
          </a:r>
        </a:p>
      </dgm:t>
    </dgm:pt>
    <dgm:pt modelId="{572D265C-7CE3-4B0C-869A-25D34E491F30}" type="parTrans" cxnId="{D8FAD267-FD0D-432E-B538-8E815B02C4D5}">
      <dgm:prSet/>
      <dgm:spPr/>
      <dgm:t>
        <a:bodyPr/>
        <a:lstStyle/>
        <a:p>
          <a:endParaRPr lang="en-IN"/>
        </a:p>
      </dgm:t>
    </dgm:pt>
    <dgm:pt modelId="{738BCA64-D36A-4C75-91E4-E8318F85427B}" type="sibTrans" cxnId="{D8FAD267-FD0D-432E-B538-8E815B02C4D5}">
      <dgm:prSet/>
      <dgm:spPr/>
      <dgm:t>
        <a:bodyPr/>
        <a:lstStyle/>
        <a:p>
          <a:endParaRPr lang="en-IN"/>
        </a:p>
      </dgm:t>
    </dgm:pt>
    <dgm:pt modelId="{AD64B983-8766-44C6-B11B-7DEAB35833B7}">
      <dgm:prSet/>
      <dgm:spPr/>
      <dgm:t>
        <a:bodyPr/>
        <a:lstStyle/>
        <a:p>
          <a:r>
            <a:rPr lang="en-IN" dirty="0"/>
            <a:t>Inferential analytics</a:t>
          </a:r>
        </a:p>
      </dgm:t>
    </dgm:pt>
    <dgm:pt modelId="{EB8FA3F1-5502-4BBD-AD1E-98480C6A9617}" type="parTrans" cxnId="{4ADAF2C8-5E13-45FD-AA04-9D83BB871D81}">
      <dgm:prSet/>
      <dgm:spPr/>
      <dgm:t>
        <a:bodyPr/>
        <a:lstStyle/>
        <a:p>
          <a:endParaRPr lang="en-IN"/>
        </a:p>
      </dgm:t>
    </dgm:pt>
    <dgm:pt modelId="{F18F9535-2198-4793-AE04-4FDF0AC655D5}" type="sibTrans" cxnId="{4ADAF2C8-5E13-45FD-AA04-9D83BB871D81}">
      <dgm:prSet/>
      <dgm:spPr/>
      <dgm:t>
        <a:bodyPr/>
        <a:lstStyle/>
        <a:p>
          <a:endParaRPr lang="en-IN"/>
        </a:p>
      </dgm:t>
    </dgm:pt>
    <dgm:pt modelId="{B17295BF-93F5-4B27-9E4D-83A048E2E0EB}">
      <dgm:prSet/>
      <dgm:spPr/>
      <dgm:t>
        <a:bodyPr/>
        <a:lstStyle/>
        <a:p>
          <a:r>
            <a:rPr lang="en-IN"/>
            <a:t>Since the data (sample) is a part of whole data (population)</a:t>
          </a:r>
          <a:endParaRPr lang="en-IN" dirty="0"/>
        </a:p>
      </dgm:t>
    </dgm:pt>
    <dgm:pt modelId="{C22607D2-1D63-4E9D-A73C-A9EB0B846C2D}" type="parTrans" cxnId="{AC07B0D2-FD5A-4A86-96A6-6E63E1032CD7}">
      <dgm:prSet/>
      <dgm:spPr/>
      <dgm:t>
        <a:bodyPr/>
        <a:lstStyle/>
        <a:p>
          <a:endParaRPr lang="en-IN"/>
        </a:p>
      </dgm:t>
    </dgm:pt>
    <dgm:pt modelId="{A3CAF9D8-0857-4D04-95B4-F1B51D67C3E3}" type="sibTrans" cxnId="{AC07B0D2-FD5A-4A86-96A6-6E63E1032CD7}">
      <dgm:prSet/>
      <dgm:spPr/>
      <dgm:t>
        <a:bodyPr/>
        <a:lstStyle/>
        <a:p>
          <a:endParaRPr lang="en-IN"/>
        </a:p>
      </dgm:t>
    </dgm:pt>
    <dgm:pt modelId="{75A845F4-5245-4B5B-A084-1EE329AE1D8F}">
      <dgm:prSet/>
      <dgm:spPr/>
      <dgm:t>
        <a:bodyPr/>
        <a:lstStyle/>
        <a:p>
          <a:r>
            <a:rPr lang="en-IN"/>
            <a:t>How well are the inferences made on the sample applicable for the entire population?</a:t>
          </a:r>
          <a:endParaRPr lang="en-IN" dirty="0"/>
        </a:p>
      </dgm:t>
    </dgm:pt>
    <dgm:pt modelId="{615768A3-9D3D-41E5-934B-FDD99D8E21CE}" type="parTrans" cxnId="{C782D206-DA95-4289-AE8A-594C54DAD360}">
      <dgm:prSet/>
      <dgm:spPr/>
      <dgm:t>
        <a:bodyPr/>
        <a:lstStyle/>
        <a:p>
          <a:endParaRPr lang="en-IN"/>
        </a:p>
      </dgm:t>
    </dgm:pt>
    <dgm:pt modelId="{AA69FC42-BACC-4F33-ABF1-05E4763F991A}" type="sibTrans" cxnId="{C782D206-DA95-4289-AE8A-594C54DAD360}">
      <dgm:prSet/>
      <dgm:spPr/>
      <dgm:t>
        <a:bodyPr/>
        <a:lstStyle/>
        <a:p>
          <a:endParaRPr lang="en-IN"/>
        </a:p>
      </dgm:t>
    </dgm:pt>
    <dgm:pt modelId="{A62A6B26-24AB-45D9-90A0-25BDCE56C4BB}" type="pres">
      <dgm:prSet presAssocID="{596EC6F6-5685-46CA-8A2C-5CB3FEAD71CE}" presName="diagram" presStyleCnt="0">
        <dgm:presLayoutVars>
          <dgm:dir/>
          <dgm:resizeHandles val="exact"/>
        </dgm:presLayoutVars>
      </dgm:prSet>
      <dgm:spPr/>
    </dgm:pt>
    <dgm:pt modelId="{C1B0F0EE-C485-4F3F-8380-ACF1E69B3C57}" type="pres">
      <dgm:prSet presAssocID="{0F96202C-648A-4DBF-A2F9-66DFF2D6A783}" presName="node" presStyleLbl="node1" presStyleIdx="0" presStyleCnt="3">
        <dgm:presLayoutVars>
          <dgm:bulletEnabled val="1"/>
        </dgm:presLayoutVars>
      </dgm:prSet>
      <dgm:spPr/>
    </dgm:pt>
    <dgm:pt modelId="{7FC31028-C1F2-4963-A8CF-10D57B3A8AF1}" type="pres">
      <dgm:prSet presAssocID="{E1646FB5-8DFA-4C71-AA0A-5383C417A83A}" presName="sibTrans" presStyleCnt="0"/>
      <dgm:spPr/>
    </dgm:pt>
    <dgm:pt modelId="{23475F09-BECC-40B9-A04A-07E4143E7AC2}" type="pres">
      <dgm:prSet presAssocID="{324A5B04-B9B8-4D40-ABFD-4AD72DC50E0A}" presName="node" presStyleLbl="node1" presStyleIdx="1" presStyleCnt="3">
        <dgm:presLayoutVars>
          <dgm:bulletEnabled val="1"/>
        </dgm:presLayoutVars>
      </dgm:prSet>
      <dgm:spPr/>
    </dgm:pt>
    <dgm:pt modelId="{6B878407-AB76-404B-A7B1-4345C80FBCF1}" type="pres">
      <dgm:prSet presAssocID="{650E6ABD-835F-4D94-B452-BB21B6061141}" presName="sibTrans" presStyleCnt="0"/>
      <dgm:spPr/>
    </dgm:pt>
    <dgm:pt modelId="{BF99A2F1-DD38-4069-A0C4-60C2A112C29D}" type="pres">
      <dgm:prSet presAssocID="{AD64B983-8766-44C6-B11B-7DEAB35833B7}" presName="node" presStyleLbl="node1" presStyleIdx="2" presStyleCnt="3">
        <dgm:presLayoutVars>
          <dgm:bulletEnabled val="1"/>
        </dgm:presLayoutVars>
      </dgm:prSet>
      <dgm:spPr/>
    </dgm:pt>
  </dgm:ptLst>
  <dgm:cxnLst>
    <dgm:cxn modelId="{B6372403-86C1-4C28-B2F7-AE77E3F01409}" srcId="{596EC6F6-5685-46CA-8A2C-5CB3FEAD71CE}" destId="{324A5B04-B9B8-4D40-ABFD-4AD72DC50E0A}" srcOrd="1" destOrd="0" parTransId="{A6D64D62-F6DF-4B3B-8A42-6E3B88BC5CD1}" sibTransId="{650E6ABD-835F-4D94-B452-BB21B6061141}"/>
    <dgm:cxn modelId="{C782D206-DA95-4289-AE8A-594C54DAD360}" srcId="{B17295BF-93F5-4B27-9E4D-83A048E2E0EB}" destId="{75A845F4-5245-4B5B-A084-1EE329AE1D8F}" srcOrd="0" destOrd="0" parTransId="{615768A3-9D3D-41E5-934B-FDD99D8E21CE}" sibTransId="{AA69FC42-BACC-4F33-ABF1-05E4763F991A}"/>
    <dgm:cxn modelId="{3CD84262-6C1D-4DCC-9E73-1A595D1E7655}" type="presOf" srcId="{E2172181-0F97-4737-8FDF-47381749A60C}" destId="{C1B0F0EE-C485-4F3F-8380-ACF1E69B3C57}" srcOrd="0" destOrd="1" presId="urn:microsoft.com/office/officeart/2005/8/layout/default#1"/>
    <dgm:cxn modelId="{93A5B145-0166-4DDD-B32F-721E05103E0D}" srcId="{0F96202C-648A-4DBF-A2F9-66DFF2D6A783}" destId="{E2172181-0F97-4737-8FDF-47381749A60C}" srcOrd="0" destOrd="0" parTransId="{F3CC6C80-C89D-4126-8EEC-262AFFB62074}" sibTransId="{DFABFE63-1E6D-42BC-8DE6-896EF14C5161}"/>
    <dgm:cxn modelId="{D8FAD267-FD0D-432E-B538-8E815B02C4D5}" srcId="{324A5B04-B9B8-4D40-ABFD-4AD72DC50E0A}" destId="{C418B317-24D1-411E-908E-C78C0E53180E}" srcOrd="0" destOrd="0" parTransId="{572D265C-7CE3-4B0C-869A-25D34E491F30}" sibTransId="{738BCA64-D36A-4C75-91E4-E8318F85427B}"/>
    <dgm:cxn modelId="{53ED0F48-5FF0-4077-99C7-2934D2169733}" type="presOf" srcId="{C418B317-24D1-411E-908E-C78C0E53180E}" destId="{23475F09-BECC-40B9-A04A-07E4143E7AC2}" srcOrd="0" destOrd="1" presId="urn:microsoft.com/office/officeart/2005/8/layout/default#1"/>
    <dgm:cxn modelId="{EF414151-7288-4F42-98C9-0155B35E1CD4}" type="presOf" srcId="{0F96202C-648A-4DBF-A2F9-66DFF2D6A783}" destId="{C1B0F0EE-C485-4F3F-8380-ACF1E69B3C57}" srcOrd="0" destOrd="0" presId="urn:microsoft.com/office/officeart/2005/8/layout/default#1"/>
    <dgm:cxn modelId="{71FB2472-80F7-4B59-BA00-4EAA193C71BC}" type="presOf" srcId="{AD64B983-8766-44C6-B11B-7DEAB35833B7}" destId="{BF99A2F1-DD38-4069-A0C4-60C2A112C29D}" srcOrd="0" destOrd="0" presId="urn:microsoft.com/office/officeart/2005/8/layout/default#1"/>
    <dgm:cxn modelId="{4B794C76-066E-48AA-BB7C-F1A6437DA2E1}" type="presOf" srcId="{324A5B04-B9B8-4D40-ABFD-4AD72DC50E0A}" destId="{23475F09-BECC-40B9-A04A-07E4143E7AC2}" srcOrd="0" destOrd="0" presId="urn:microsoft.com/office/officeart/2005/8/layout/default#1"/>
    <dgm:cxn modelId="{136F0C7B-C675-4DB2-A620-3A1756D16F6D}" srcId="{0F96202C-648A-4DBF-A2F9-66DFF2D6A783}" destId="{F24CE50E-B2DF-4276-9C2B-1A8D2432A7DA}" srcOrd="1" destOrd="0" parTransId="{7CD156C9-D5D5-4276-A35A-F0C206ABEF60}" sibTransId="{9D6422E7-C7F4-4377-9E35-4AECEE24AE7D}"/>
    <dgm:cxn modelId="{F6D284A5-7F59-43B7-A010-895CD1406628}" type="presOf" srcId="{F24CE50E-B2DF-4276-9C2B-1A8D2432A7DA}" destId="{C1B0F0EE-C485-4F3F-8380-ACF1E69B3C57}" srcOrd="0" destOrd="2" presId="urn:microsoft.com/office/officeart/2005/8/layout/default#1"/>
    <dgm:cxn modelId="{9825DCAB-0DFA-4B08-9852-E92B5F441A8F}" type="presOf" srcId="{75A845F4-5245-4B5B-A084-1EE329AE1D8F}" destId="{BF99A2F1-DD38-4069-A0C4-60C2A112C29D}" srcOrd="0" destOrd="2" presId="urn:microsoft.com/office/officeart/2005/8/layout/default#1"/>
    <dgm:cxn modelId="{1E58CBB1-4E98-4219-9798-201FFF8028AE}" type="presOf" srcId="{B17295BF-93F5-4B27-9E4D-83A048E2E0EB}" destId="{BF99A2F1-DD38-4069-A0C4-60C2A112C29D}" srcOrd="0" destOrd="1" presId="urn:microsoft.com/office/officeart/2005/8/layout/default#1"/>
    <dgm:cxn modelId="{4ADAF2C8-5E13-45FD-AA04-9D83BB871D81}" srcId="{596EC6F6-5685-46CA-8A2C-5CB3FEAD71CE}" destId="{AD64B983-8766-44C6-B11B-7DEAB35833B7}" srcOrd="2" destOrd="0" parTransId="{EB8FA3F1-5502-4BBD-AD1E-98480C6A9617}" sibTransId="{F18F9535-2198-4793-AE04-4FDF0AC655D5}"/>
    <dgm:cxn modelId="{AC07B0D2-FD5A-4A86-96A6-6E63E1032CD7}" srcId="{AD64B983-8766-44C6-B11B-7DEAB35833B7}" destId="{B17295BF-93F5-4B27-9E4D-83A048E2E0EB}" srcOrd="0" destOrd="0" parTransId="{C22607D2-1D63-4E9D-A73C-A9EB0B846C2D}" sibTransId="{A3CAF9D8-0857-4D04-95B4-F1B51D67C3E3}"/>
    <dgm:cxn modelId="{9BFF0CF2-F3F9-44FC-AFF2-14517DA737D6}" type="presOf" srcId="{596EC6F6-5685-46CA-8A2C-5CB3FEAD71CE}" destId="{A62A6B26-24AB-45D9-90A0-25BDCE56C4BB}" srcOrd="0" destOrd="0" presId="urn:microsoft.com/office/officeart/2005/8/layout/default#1"/>
    <dgm:cxn modelId="{FB59B7F6-6C2B-43B2-9AE3-3D4772345926}" srcId="{596EC6F6-5685-46CA-8A2C-5CB3FEAD71CE}" destId="{0F96202C-648A-4DBF-A2F9-66DFF2D6A783}" srcOrd="0" destOrd="0" parTransId="{AE023200-69AD-488D-BF32-6F39E128BA11}" sibTransId="{E1646FB5-8DFA-4C71-AA0A-5383C417A83A}"/>
    <dgm:cxn modelId="{D3AB50F0-9B97-4C9C-934D-5D30CA1D7B91}" type="presParOf" srcId="{A62A6B26-24AB-45D9-90A0-25BDCE56C4BB}" destId="{C1B0F0EE-C485-4F3F-8380-ACF1E69B3C57}" srcOrd="0" destOrd="0" presId="urn:microsoft.com/office/officeart/2005/8/layout/default#1"/>
    <dgm:cxn modelId="{4041E312-7D2C-4BDF-BB78-820C8B55C07A}" type="presParOf" srcId="{A62A6B26-24AB-45D9-90A0-25BDCE56C4BB}" destId="{7FC31028-C1F2-4963-A8CF-10D57B3A8AF1}" srcOrd="1" destOrd="0" presId="urn:microsoft.com/office/officeart/2005/8/layout/default#1"/>
    <dgm:cxn modelId="{D59BFD2F-113B-42E6-8878-E28F339AA2B8}" type="presParOf" srcId="{A62A6B26-24AB-45D9-90A0-25BDCE56C4BB}" destId="{23475F09-BECC-40B9-A04A-07E4143E7AC2}" srcOrd="2" destOrd="0" presId="urn:microsoft.com/office/officeart/2005/8/layout/default#1"/>
    <dgm:cxn modelId="{12E496A0-76E7-467A-936E-020790ADAC09}" type="presParOf" srcId="{A62A6B26-24AB-45D9-90A0-25BDCE56C4BB}" destId="{6B878407-AB76-404B-A7B1-4345C80FBCF1}" srcOrd="3" destOrd="0" presId="urn:microsoft.com/office/officeart/2005/8/layout/default#1"/>
    <dgm:cxn modelId="{203A44B9-07AB-4BE1-9A28-2301EA9E9D0D}" type="presParOf" srcId="{A62A6B26-24AB-45D9-90A0-25BDCE56C4BB}" destId="{BF99A2F1-DD38-4069-A0C4-60C2A112C29D}" srcOrd="4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FA757B6-2BDA-45A3-A5A6-0CE63674ACA4}" type="doc">
      <dgm:prSet loTypeId="urn:microsoft.com/office/officeart/2005/8/layout/venn2" loCatId="relationship" qsTypeId="urn:microsoft.com/office/officeart/2005/8/quickstyle/simple1#11" qsCatId="simple" csTypeId="urn:microsoft.com/office/officeart/2005/8/colors/colorful2#4" csCatId="colorful" phldr="1"/>
      <dgm:spPr/>
      <dgm:t>
        <a:bodyPr/>
        <a:lstStyle/>
        <a:p>
          <a:endParaRPr lang="en-IN"/>
        </a:p>
      </dgm:t>
    </dgm:pt>
    <dgm:pt modelId="{5552CFA2-95AC-44FF-BDEA-8180DAF9C386}">
      <dgm:prSet/>
      <dgm:spPr/>
      <dgm:t>
        <a:bodyPr/>
        <a:lstStyle/>
        <a:p>
          <a:r>
            <a:rPr lang="en-IN" dirty="0"/>
            <a:t>Artificial intelligence</a:t>
          </a:r>
        </a:p>
      </dgm:t>
    </dgm:pt>
    <dgm:pt modelId="{8902B7E7-6411-402C-8BAE-A63CF6C83A4D}" type="parTrans" cxnId="{0355B24C-36A8-4CCB-9F52-EFADBDD35C58}">
      <dgm:prSet/>
      <dgm:spPr/>
      <dgm:t>
        <a:bodyPr/>
        <a:lstStyle/>
        <a:p>
          <a:endParaRPr lang="en-IN"/>
        </a:p>
      </dgm:t>
    </dgm:pt>
    <dgm:pt modelId="{074E136D-189D-4762-AB28-1FF691304F4A}" type="sibTrans" cxnId="{0355B24C-36A8-4CCB-9F52-EFADBDD35C58}">
      <dgm:prSet/>
      <dgm:spPr/>
      <dgm:t>
        <a:bodyPr/>
        <a:lstStyle/>
        <a:p>
          <a:endParaRPr lang="en-IN"/>
        </a:p>
      </dgm:t>
    </dgm:pt>
    <dgm:pt modelId="{A4D14BDC-D00F-41B3-80B8-03009BD5AAC0}">
      <dgm:prSet/>
      <dgm:spPr/>
      <dgm:t>
        <a:bodyPr/>
        <a:lstStyle/>
        <a:p>
          <a:r>
            <a:rPr lang="en-IN" dirty="0"/>
            <a:t>Machine learning</a:t>
          </a:r>
        </a:p>
      </dgm:t>
    </dgm:pt>
    <dgm:pt modelId="{005BE4C1-0D48-4394-A928-B07D00203EC1}" type="parTrans" cxnId="{EE7EAE2D-ACB5-453F-9754-2E9C755BEBD9}">
      <dgm:prSet/>
      <dgm:spPr/>
      <dgm:t>
        <a:bodyPr/>
        <a:lstStyle/>
        <a:p>
          <a:endParaRPr lang="en-IN"/>
        </a:p>
      </dgm:t>
    </dgm:pt>
    <dgm:pt modelId="{A8E97518-F38E-42C4-A8F9-E8F4BBDC4292}" type="sibTrans" cxnId="{EE7EAE2D-ACB5-453F-9754-2E9C755BEBD9}">
      <dgm:prSet/>
      <dgm:spPr/>
      <dgm:t>
        <a:bodyPr/>
        <a:lstStyle/>
        <a:p>
          <a:endParaRPr lang="en-IN"/>
        </a:p>
      </dgm:t>
    </dgm:pt>
    <dgm:pt modelId="{3B130052-66E4-4C0E-AC10-0383AEDE0DD7}">
      <dgm:prSet/>
      <dgm:spPr/>
      <dgm:t>
        <a:bodyPr/>
        <a:lstStyle/>
        <a:p>
          <a:r>
            <a:rPr lang="en-IN" dirty="0"/>
            <a:t>Deep learning</a:t>
          </a:r>
        </a:p>
      </dgm:t>
    </dgm:pt>
    <dgm:pt modelId="{9C248C99-846E-4D6E-BA97-5628552F3767}" type="parTrans" cxnId="{4D0F76CB-9979-4C8D-9943-70B81F1D1E49}">
      <dgm:prSet/>
      <dgm:spPr/>
      <dgm:t>
        <a:bodyPr/>
        <a:lstStyle/>
        <a:p>
          <a:endParaRPr lang="en-IN"/>
        </a:p>
      </dgm:t>
    </dgm:pt>
    <dgm:pt modelId="{06218FFB-411E-4E77-91E4-D19F8BED2480}" type="sibTrans" cxnId="{4D0F76CB-9979-4C8D-9943-70B81F1D1E49}">
      <dgm:prSet/>
      <dgm:spPr/>
      <dgm:t>
        <a:bodyPr/>
        <a:lstStyle/>
        <a:p>
          <a:endParaRPr lang="en-IN"/>
        </a:p>
      </dgm:t>
    </dgm:pt>
    <dgm:pt modelId="{666FA035-1D0B-4CBB-BC64-5296A56CBF3F}" type="pres">
      <dgm:prSet presAssocID="{5FA757B6-2BDA-45A3-A5A6-0CE63674ACA4}" presName="Name0" presStyleCnt="0">
        <dgm:presLayoutVars>
          <dgm:chMax val="7"/>
          <dgm:resizeHandles val="exact"/>
        </dgm:presLayoutVars>
      </dgm:prSet>
      <dgm:spPr/>
    </dgm:pt>
    <dgm:pt modelId="{C2AC0132-FD12-4F79-A732-58AB3F04645E}" type="pres">
      <dgm:prSet presAssocID="{5FA757B6-2BDA-45A3-A5A6-0CE63674ACA4}" presName="comp1" presStyleCnt="0"/>
      <dgm:spPr/>
    </dgm:pt>
    <dgm:pt modelId="{42E85212-D41E-4AA1-ACF4-55513CFC4AC9}" type="pres">
      <dgm:prSet presAssocID="{5FA757B6-2BDA-45A3-A5A6-0CE63674ACA4}" presName="circle1" presStyleLbl="node1" presStyleIdx="0" presStyleCnt="3"/>
      <dgm:spPr/>
    </dgm:pt>
    <dgm:pt modelId="{5EAD3BFF-3247-4AF3-B0DE-98B41E46980D}" type="pres">
      <dgm:prSet presAssocID="{5FA757B6-2BDA-45A3-A5A6-0CE63674ACA4}" presName="c1text" presStyleLbl="node1" presStyleIdx="0" presStyleCnt="3">
        <dgm:presLayoutVars>
          <dgm:bulletEnabled val="1"/>
        </dgm:presLayoutVars>
      </dgm:prSet>
      <dgm:spPr/>
    </dgm:pt>
    <dgm:pt modelId="{CAF7C7E1-3469-40EF-8F51-D5B9BDCD953A}" type="pres">
      <dgm:prSet presAssocID="{5FA757B6-2BDA-45A3-A5A6-0CE63674ACA4}" presName="comp2" presStyleCnt="0"/>
      <dgm:spPr/>
    </dgm:pt>
    <dgm:pt modelId="{D2AE705F-7C76-476B-8564-A76118170271}" type="pres">
      <dgm:prSet presAssocID="{5FA757B6-2BDA-45A3-A5A6-0CE63674ACA4}" presName="circle2" presStyleLbl="node1" presStyleIdx="1" presStyleCnt="3"/>
      <dgm:spPr/>
    </dgm:pt>
    <dgm:pt modelId="{3EABB952-594C-458A-AA5F-997B2D8BD17E}" type="pres">
      <dgm:prSet presAssocID="{5FA757B6-2BDA-45A3-A5A6-0CE63674ACA4}" presName="c2text" presStyleLbl="node1" presStyleIdx="1" presStyleCnt="3">
        <dgm:presLayoutVars>
          <dgm:bulletEnabled val="1"/>
        </dgm:presLayoutVars>
      </dgm:prSet>
      <dgm:spPr/>
    </dgm:pt>
    <dgm:pt modelId="{73F0367A-45AE-4237-92C7-7C43735D413B}" type="pres">
      <dgm:prSet presAssocID="{5FA757B6-2BDA-45A3-A5A6-0CE63674ACA4}" presName="comp3" presStyleCnt="0"/>
      <dgm:spPr/>
    </dgm:pt>
    <dgm:pt modelId="{D10EBB17-DDAD-4166-A07D-699382AD3D4F}" type="pres">
      <dgm:prSet presAssocID="{5FA757B6-2BDA-45A3-A5A6-0CE63674ACA4}" presName="circle3" presStyleLbl="node1" presStyleIdx="2" presStyleCnt="3"/>
      <dgm:spPr/>
    </dgm:pt>
    <dgm:pt modelId="{2B58CEA8-3D4B-41BC-87F4-2E0657F40DE8}" type="pres">
      <dgm:prSet presAssocID="{5FA757B6-2BDA-45A3-A5A6-0CE63674ACA4}" presName="c3text" presStyleLbl="node1" presStyleIdx="2" presStyleCnt="3">
        <dgm:presLayoutVars>
          <dgm:bulletEnabled val="1"/>
        </dgm:presLayoutVars>
      </dgm:prSet>
      <dgm:spPr/>
    </dgm:pt>
  </dgm:ptLst>
  <dgm:cxnLst>
    <dgm:cxn modelId="{0C3EB721-FC30-42E0-866C-B897C80B601B}" type="presOf" srcId="{A4D14BDC-D00F-41B3-80B8-03009BD5AAC0}" destId="{D2AE705F-7C76-476B-8564-A76118170271}" srcOrd="0" destOrd="0" presId="urn:microsoft.com/office/officeart/2005/8/layout/venn2"/>
    <dgm:cxn modelId="{8FD59B22-0ECD-4123-BD3C-21924E598F89}" type="presOf" srcId="{A4D14BDC-D00F-41B3-80B8-03009BD5AAC0}" destId="{3EABB952-594C-458A-AA5F-997B2D8BD17E}" srcOrd="1" destOrd="0" presId="urn:microsoft.com/office/officeart/2005/8/layout/venn2"/>
    <dgm:cxn modelId="{EE7EAE2D-ACB5-453F-9754-2E9C755BEBD9}" srcId="{5FA757B6-2BDA-45A3-A5A6-0CE63674ACA4}" destId="{A4D14BDC-D00F-41B3-80B8-03009BD5AAC0}" srcOrd="1" destOrd="0" parTransId="{005BE4C1-0D48-4394-A928-B07D00203EC1}" sibTransId="{A8E97518-F38E-42C4-A8F9-E8F4BBDC4292}"/>
    <dgm:cxn modelId="{3979C430-E970-4AEE-A94D-49E34930E46C}" type="presOf" srcId="{3B130052-66E4-4C0E-AC10-0383AEDE0DD7}" destId="{D10EBB17-DDAD-4166-A07D-699382AD3D4F}" srcOrd="0" destOrd="0" presId="urn:microsoft.com/office/officeart/2005/8/layout/venn2"/>
    <dgm:cxn modelId="{0355B24C-36A8-4CCB-9F52-EFADBDD35C58}" srcId="{5FA757B6-2BDA-45A3-A5A6-0CE63674ACA4}" destId="{5552CFA2-95AC-44FF-BDEA-8180DAF9C386}" srcOrd="0" destOrd="0" parTransId="{8902B7E7-6411-402C-8BAE-A63CF6C83A4D}" sibTransId="{074E136D-189D-4762-AB28-1FF691304F4A}"/>
    <dgm:cxn modelId="{45A54E76-C18E-477D-BCA7-20372BA2CE8E}" type="presOf" srcId="{5552CFA2-95AC-44FF-BDEA-8180DAF9C386}" destId="{42E85212-D41E-4AA1-ACF4-55513CFC4AC9}" srcOrd="0" destOrd="0" presId="urn:microsoft.com/office/officeart/2005/8/layout/venn2"/>
    <dgm:cxn modelId="{0C84B857-0985-48CB-945E-C7BCDE3A36A7}" type="presOf" srcId="{5552CFA2-95AC-44FF-BDEA-8180DAF9C386}" destId="{5EAD3BFF-3247-4AF3-B0DE-98B41E46980D}" srcOrd="1" destOrd="0" presId="urn:microsoft.com/office/officeart/2005/8/layout/venn2"/>
    <dgm:cxn modelId="{BF0492A8-60A3-4F11-9036-625A3A3FBAEB}" type="presOf" srcId="{3B130052-66E4-4C0E-AC10-0383AEDE0DD7}" destId="{2B58CEA8-3D4B-41BC-87F4-2E0657F40DE8}" srcOrd="1" destOrd="0" presId="urn:microsoft.com/office/officeart/2005/8/layout/venn2"/>
    <dgm:cxn modelId="{BB1828C7-391A-4EE7-8157-B41EB604DD0E}" type="presOf" srcId="{5FA757B6-2BDA-45A3-A5A6-0CE63674ACA4}" destId="{666FA035-1D0B-4CBB-BC64-5296A56CBF3F}" srcOrd="0" destOrd="0" presId="urn:microsoft.com/office/officeart/2005/8/layout/venn2"/>
    <dgm:cxn modelId="{4D0F76CB-9979-4C8D-9943-70B81F1D1E49}" srcId="{5FA757B6-2BDA-45A3-A5A6-0CE63674ACA4}" destId="{3B130052-66E4-4C0E-AC10-0383AEDE0DD7}" srcOrd="2" destOrd="0" parTransId="{9C248C99-846E-4D6E-BA97-5628552F3767}" sibTransId="{06218FFB-411E-4E77-91E4-D19F8BED2480}"/>
    <dgm:cxn modelId="{68D9B203-C4EA-43C1-B652-E7AB1A7A3657}" type="presParOf" srcId="{666FA035-1D0B-4CBB-BC64-5296A56CBF3F}" destId="{C2AC0132-FD12-4F79-A732-58AB3F04645E}" srcOrd="0" destOrd="0" presId="urn:microsoft.com/office/officeart/2005/8/layout/venn2"/>
    <dgm:cxn modelId="{27FA9862-32FC-4E87-9A46-7C9742037D06}" type="presParOf" srcId="{C2AC0132-FD12-4F79-A732-58AB3F04645E}" destId="{42E85212-D41E-4AA1-ACF4-55513CFC4AC9}" srcOrd="0" destOrd="0" presId="urn:microsoft.com/office/officeart/2005/8/layout/venn2"/>
    <dgm:cxn modelId="{8A78BFF8-359C-42CC-975B-63CDB9A65133}" type="presParOf" srcId="{C2AC0132-FD12-4F79-A732-58AB3F04645E}" destId="{5EAD3BFF-3247-4AF3-B0DE-98B41E46980D}" srcOrd="1" destOrd="0" presId="urn:microsoft.com/office/officeart/2005/8/layout/venn2"/>
    <dgm:cxn modelId="{60B13169-892F-4483-816F-5B05D3A7BBE0}" type="presParOf" srcId="{666FA035-1D0B-4CBB-BC64-5296A56CBF3F}" destId="{CAF7C7E1-3469-40EF-8F51-D5B9BDCD953A}" srcOrd="1" destOrd="0" presId="urn:microsoft.com/office/officeart/2005/8/layout/venn2"/>
    <dgm:cxn modelId="{782A42AC-78A9-4A7E-B278-B08811510667}" type="presParOf" srcId="{CAF7C7E1-3469-40EF-8F51-D5B9BDCD953A}" destId="{D2AE705F-7C76-476B-8564-A76118170271}" srcOrd="0" destOrd="0" presId="urn:microsoft.com/office/officeart/2005/8/layout/venn2"/>
    <dgm:cxn modelId="{5FE5816A-1809-4E20-B29D-096F8C00C987}" type="presParOf" srcId="{CAF7C7E1-3469-40EF-8F51-D5B9BDCD953A}" destId="{3EABB952-594C-458A-AA5F-997B2D8BD17E}" srcOrd="1" destOrd="0" presId="urn:microsoft.com/office/officeart/2005/8/layout/venn2"/>
    <dgm:cxn modelId="{85EB6DA8-3DB0-4E39-9CBA-CB4AF0D949C0}" type="presParOf" srcId="{666FA035-1D0B-4CBB-BC64-5296A56CBF3F}" destId="{73F0367A-45AE-4237-92C7-7C43735D413B}" srcOrd="2" destOrd="0" presId="urn:microsoft.com/office/officeart/2005/8/layout/venn2"/>
    <dgm:cxn modelId="{26F3975B-FA5A-4488-A2AC-E80D31ABD901}" type="presParOf" srcId="{73F0367A-45AE-4237-92C7-7C43735D413B}" destId="{D10EBB17-DDAD-4166-A07D-699382AD3D4F}" srcOrd="0" destOrd="0" presId="urn:microsoft.com/office/officeart/2005/8/layout/venn2"/>
    <dgm:cxn modelId="{BBF8517F-D3AA-4348-8B87-25DA9FDB0C0E}" type="presParOf" srcId="{73F0367A-45AE-4237-92C7-7C43735D413B}" destId="{2B58CEA8-3D4B-41BC-87F4-2E0657F40DE8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E9BA04C-9639-478D-B766-79CA02E0FE94}" type="doc">
      <dgm:prSet loTypeId="urn:microsoft.com/office/officeart/2005/8/layout/hList9#1" loCatId="list" qsTypeId="urn:microsoft.com/office/officeart/2005/8/quickstyle/simple1#12" qsCatId="simple" csTypeId="urn:microsoft.com/office/officeart/2005/8/colors/colorful2#5" csCatId="colorful" phldr="1"/>
      <dgm:spPr/>
      <dgm:t>
        <a:bodyPr/>
        <a:lstStyle/>
        <a:p>
          <a:endParaRPr lang="en-IN"/>
        </a:p>
      </dgm:t>
    </dgm:pt>
    <dgm:pt modelId="{AD064933-51A4-4011-8BAE-46B37AC38B96}">
      <dgm:prSet/>
      <dgm:spPr/>
      <dgm:t>
        <a:bodyPr/>
        <a:lstStyle/>
        <a:p>
          <a:r>
            <a:rPr lang="en-IN"/>
            <a:t>Predictive analytics deals with</a:t>
          </a:r>
        </a:p>
      </dgm:t>
    </dgm:pt>
    <dgm:pt modelId="{C602FD3D-DDBE-490A-88E2-BC752503B993}" type="parTrans" cxnId="{9872E6C8-337B-4835-B368-6F7CC8ABD51D}">
      <dgm:prSet/>
      <dgm:spPr/>
      <dgm:t>
        <a:bodyPr/>
        <a:lstStyle/>
        <a:p>
          <a:endParaRPr lang="en-IN"/>
        </a:p>
      </dgm:t>
    </dgm:pt>
    <dgm:pt modelId="{41694F2C-5B24-4DEB-A1DD-39045E8C90D1}" type="sibTrans" cxnId="{9872E6C8-337B-4835-B368-6F7CC8ABD51D}">
      <dgm:prSet/>
      <dgm:spPr/>
      <dgm:t>
        <a:bodyPr/>
        <a:lstStyle/>
        <a:p>
          <a:endParaRPr lang="en-IN"/>
        </a:p>
      </dgm:t>
    </dgm:pt>
    <dgm:pt modelId="{4F088DAD-E302-438B-ACAA-F10EE816192F}">
      <dgm:prSet/>
      <dgm:spPr/>
      <dgm:t>
        <a:bodyPr/>
        <a:lstStyle/>
        <a:p>
          <a:r>
            <a:rPr lang="en-IN" dirty="0"/>
            <a:t>Building models for prediction of either</a:t>
          </a:r>
        </a:p>
      </dgm:t>
    </dgm:pt>
    <dgm:pt modelId="{6AA60269-EC14-4324-A6FE-2D9BC5AB9511}" type="parTrans" cxnId="{4454AC93-580C-4EDC-94F1-6BB536F2AFB5}">
      <dgm:prSet/>
      <dgm:spPr/>
      <dgm:t>
        <a:bodyPr/>
        <a:lstStyle/>
        <a:p>
          <a:endParaRPr lang="en-IN"/>
        </a:p>
      </dgm:t>
    </dgm:pt>
    <dgm:pt modelId="{EC81122C-B010-48B0-93D3-3F7B4F37947C}" type="sibTrans" cxnId="{4454AC93-580C-4EDC-94F1-6BB536F2AFB5}">
      <dgm:prSet/>
      <dgm:spPr/>
      <dgm:t>
        <a:bodyPr/>
        <a:lstStyle/>
        <a:p>
          <a:endParaRPr lang="en-IN"/>
        </a:p>
      </dgm:t>
    </dgm:pt>
    <dgm:pt modelId="{8A0EE996-F247-4016-B75B-32FFDF9CAA1F}">
      <dgm:prSet/>
      <dgm:spPr/>
      <dgm:t>
        <a:bodyPr/>
        <a:lstStyle/>
        <a:p>
          <a:r>
            <a:rPr lang="en-IN" dirty="0"/>
            <a:t>qualitative variable (s) (Classification problems) or </a:t>
          </a:r>
        </a:p>
      </dgm:t>
    </dgm:pt>
    <dgm:pt modelId="{323BA28D-D5A1-48E8-BC27-861ADEDF6139}" type="parTrans" cxnId="{F1DDE85D-10E8-401B-B9B5-E130C41BA93F}">
      <dgm:prSet/>
      <dgm:spPr/>
      <dgm:t>
        <a:bodyPr/>
        <a:lstStyle/>
        <a:p>
          <a:endParaRPr lang="en-IN"/>
        </a:p>
      </dgm:t>
    </dgm:pt>
    <dgm:pt modelId="{3D42D27E-2A15-4CC2-A1BB-6A008385CAF5}" type="sibTrans" cxnId="{F1DDE85D-10E8-401B-B9B5-E130C41BA93F}">
      <dgm:prSet/>
      <dgm:spPr/>
      <dgm:t>
        <a:bodyPr/>
        <a:lstStyle/>
        <a:p>
          <a:endParaRPr lang="en-IN"/>
        </a:p>
      </dgm:t>
    </dgm:pt>
    <dgm:pt modelId="{EC79DE4D-2F7B-4F6B-8197-19A399FC6D13}">
      <dgm:prSet/>
      <dgm:spPr/>
      <dgm:t>
        <a:bodyPr/>
        <a:lstStyle/>
        <a:p>
          <a:r>
            <a:rPr lang="en-IN" dirty="0"/>
            <a:t>quantitative variable(s) (Regression problems)</a:t>
          </a:r>
        </a:p>
      </dgm:t>
    </dgm:pt>
    <dgm:pt modelId="{874986B3-FDA2-4B8F-8D7A-39A0ED341B14}" type="parTrans" cxnId="{1020097D-5F65-4A82-BC1F-06AC8D678CB2}">
      <dgm:prSet/>
      <dgm:spPr/>
      <dgm:t>
        <a:bodyPr/>
        <a:lstStyle/>
        <a:p>
          <a:endParaRPr lang="en-IN"/>
        </a:p>
      </dgm:t>
    </dgm:pt>
    <dgm:pt modelId="{B99562C2-816D-484F-8D12-B817E267CCF4}" type="sibTrans" cxnId="{1020097D-5F65-4A82-BC1F-06AC8D678CB2}">
      <dgm:prSet/>
      <dgm:spPr/>
      <dgm:t>
        <a:bodyPr/>
        <a:lstStyle/>
        <a:p>
          <a:endParaRPr lang="en-IN"/>
        </a:p>
      </dgm:t>
    </dgm:pt>
    <dgm:pt modelId="{BA9D543F-739B-417D-8F1F-1F72D35C7665}">
      <dgm:prSet/>
      <dgm:spPr/>
      <dgm:t>
        <a:bodyPr/>
        <a:lstStyle/>
        <a:p>
          <a:r>
            <a:rPr lang="en-IN" dirty="0"/>
            <a:t>The model building part of the workflow of data analytics is dealt by</a:t>
          </a:r>
        </a:p>
      </dgm:t>
    </dgm:pt>
    <dgm:pt modelId="{8A815591-1198-4C3F-A6B9-328894CA5D7D}" type="parTrans" cxnId="{D64DBE41-667F-4549-8F8F-0AFC66247654}">
      <dgm:prSet/>
      <dgm:spPr/>
      <dgm:t>
        <a:bodyPr/>
        <a:lstStyle/>
        <a:p>
          <a:endParaRPr lang="en-IN"/>
        </a:p>
      </dgm:t>
    </dgm:pt>
    <dgm:pt modelId="{86B37E97-EB6A-4AD4-84C2-99A2DEC519BF}" type="sibTrans" cxnId="{D64DBE41-667F-4549-8F8F-0AFC66247654}">
      <dgm:prSet/>
      <dgm:spPr/>
      <dgm:t>
        <a:bodyPr/>
        <a:lstStyle/>
        <a:p>
          <a:endParaRPr lang="en-IN"/>
        </a:p>
      </dgm:t>
    </dgm:pt>
    <dgm:pt modelId="{8F85D8D7-ED8E-494A-920A-B60F2CB53B0D}">
      <dgm:prSet/>
      <dgm:spPr/>
      <dgm:t>
        <a:bodyPr/>
        <a:lstStyle/>
        <a:p>
          <a:r>
            <a:rPr lang="en-IN"/>
            <a:t> </a:t>
          </a:r>
          <a:r>
            <a:rPr lang="en-IN" dirty="0"/>
            <a:t>predictive analytics</a:t>
          </a:r>
        </a:p>
      </dgm:t>
    </dgm:pt>
    <dgm:pt modelId="{B789D31C-025A-452C-976D-45179BB825BB}" type="parTrans" cxnId="{66A9396B-7E36-4A43-A3F7-EC948E9711CD}">
      <dgm:prSet/>
      <dgm:spPr/>
      <dgm:t>
        <a:bodyPr/>
        <a:lstStyle/>
        <a:p>
          <a:endParaRPr lang="en-IN"/>
        </a:p>
      </dgm:t>
    </dgm:pt>
    <dgm:pt modelId="{01EA763A-497F-432F-81F5-B88E6882D85E}" type="sibTrans" cxnId="{66A9396B-7E36-4A43-A3F7-EC948E9711CD}">
      <dgm:prSet/>
      <dgm:spPr/>
      <dgm:t>
        <a:bodyPr/>
        <a:lstStyle/>
        <a:p>
          <a:endParaRPr lang="en-IN"/>
        </a:p>
      </dgm:t>
    </dgm:pt>
    <dgm:pt modelId="{02A39DE5-31B0-49D3-992B-B5AF948F5F5F}" type="pres">
      <dgm:prSet presAssocID="{6E9BA04C-9639-478D-B766-79CA02E0FE94}" presName="list" presStyleCnt="0">
        <dgm:presLayoutVars>
          <dgm:dir/>
          <dgm:animLvl val="lvl"/>
        </dgm:presLayoutVars>
      </dgm:prSet>
      <dgm:spPr/>
    </dgm:pt>
    <dgm:pt modelId="{7A82CC81-1437-439A-8AC5-CA94DBCADB74}" type="pres">
      <dgm:prSet presAssocID="{AD064933-51A4-4011-8BAE-46B37AC38B96}" presName="posSpace" presStyleCnt="0"/>
      <dgm:spPr/>
    </dgm:pt>
    <dgm:pt modelId="{1512B99D-B0DF-4555-82B7-23C1DA5296DE}" type="pres">
      <dgm:prSet presAssocID="{AD064933-51A4-4011-8BAE-46B37AC38B96}" presName="vertFlow" presStyleCnt="0"/>
      <dgm:spPr/>
    </dgm:pt>
    <dgm:pt modelId="{8D59E22E-69B4-4549-9284-54994FFC4847}" type="pres">
      <dgm:prSet presAssocID="{AD064933-51A4-4011-8BAE-46B37AC38B96}" presName="topSpace" presStyleCnt="0"/>
      <dgm:spPr/>
    </dgm:pt>
    <dgm:pt modelId="{8C76E548-5620-4620-854C-3E9AD643857B}" type="pres">
      <dgm:prSet presAssocID="{AD064933-51A4-4011-8BAE-46B37AC38B96}" presName="firstComp" presStyleCnt="0"/>
      <dgm:spPr/>
    </dgm:pt>
    <dgm:pt modelId="{FF9BE925-79F4-42DB-8BBA-8A59042B7883}" type="pres">
      <dgm:prSet presAssocID="{AD064933-51A4-4011-8BAE-46B37AC38B96}" presName="firstChild" presStyleLbl="bgAccFollowNode1" presStyleIdx="0" presStyleCnt="2"/>
      <dgm:spPr/>
    </dgm:pt>
    <dgm:pt modelId="{5506DEE0-6C1C-4F47-B148-A7939D5A3C11}" type="pres">
      <dgm:prSet presAssocID="{AD064933-51A4-4011-8BAE-46B37AC38B96}" presName="firstChildTx" presStyleLbl="bgAccFollowNode1" presStyleIdx="0" presStyleCnt="2">
        <dgm:presLayoutVars>
          <dgm:bulletEnabled val="1"/>
        </dgm:presLayoutVars>
      </dgm:prSet>
      <dgm:spPr/>
    </dgm:pt>
    <dgm:pt modelId="{C280FC9B-6634-4419-BD5A-D9093FCEBB78}" type="pres">
      <dgm:prSet presAssocID="{AD064933-51A4-4011-8BAE-46B37AC38B96}" presName="negSpace" presStyleCnt="0"/>
      <dgm:spPr/>
    </dgm:pt>
    <dgm:pt modelId="{3DB6C333-8A40-4D99-8CAB-215D3354B1B6}" type="pres">
      <dgm:prSet presAssocID="{AD064933-51A4-4011-8BAE-46B37AC38B96}" presName="circle" presStyleLbl="node1" presStyleIdx="0" presStyleCnt="2"/>
      <dgm:spPr/>
    </dgm:pt>
    <dgm:pt modelId="{FE8003F4-91AC-42D0-94D2-9F0DFAA9321C}" type="pres">
      <dgm:prSet presAssocID="{41694F2C-5B24-4DEB-A1DD-39045E8C90D1}" presName="transSpace" presStyleCnt="0"/>
      <dgm:spPr/>
    </dgm:pt>
    <dgm:pt modelId="{6EFF8AF6-AF59-4170-A6F1-395F2172DD10}" type="pres">
      <dgm:prSet presAssocID="{BA9D543F-739B-417D-8F1F-1F72D35C7665}" presName="posSpace" presStyleCnt="0"/>
      <dgm:spPr/>
    </dgm:pt>
    <dgm:pt modelId="{B4429BD8-721C-497D-9501-723A6A2D0271}" type="pres">
      <dgm:prSet presAssocID="{BA9D543F-739B-417D-8F1F-1F72D35C7665}" presName="vertFlow" presStyleCnt="0"/>
      <dgm:spPr/>
    </dgm:pt>
    <dgm:pt modelId="{7448C666-55D9-4284-90CD-38878F004732}" type="pres">
      <dgm:prSet presAssocID="{BA9D543F-739B-417D-8F1F-1F72D35C7665}" presName="topSpace" presStyleCnt="0"/>
      <dgm:spPr/>
    </dgm:pt>
    <dgm:pt modelId="{40D47B59-3331-4A86-AED8-8C803E78AA38}" type="pres">
      <dgm:prSet presAssocID="{BA9D543F-739B-417D-8F1F-1F72D35C7665}" presName="firstComp" presStyleCnt="0"/>
      <dgm:spPr/>
    </dgm:pt>
    <dgm:pt modelId="{65BD3C48-C5D7-4105-9968-00111CD33E8E}" type="pres">
      <dgm:prSet presAssocID="{BA9D543F-739B-417D-8F1F-1F72D35C7665}" presName="firstChild" presStyleLbl="bgAccFollowNode1" presStyleIdx="1" presStyleCnt="2"/>
      <dgm:spPr/>
    </dgm:pt>
    <dgm:pt modelId="{57A9579B-1377-497E-A67B-4D952AF0F36A}" type="pres">
      <dgm:prSet presAssocID="{BA9D543F-739B-417D-8F1F-1F72D35C7665}" presName="firstChildTx" presStyleLbl="bgAccFollowNode1" presStyleIdx="1" presStyleCnt="2">
        <dgm:presLayoutVars>
          <dgm:bulletEnabled val="1"/>
        </dgm:presLayoutVars>
      </dgm:prSet>
      <dgm:spPr/>
    </dgm:pt>
    <dgm:pt modelId="{3DB75EB8-9BFD-44BE-B038-CC22BAB09620}" type="pres">
      <dgm:prSet presAssocID="{BA9D543F-739B-417D-8F1F-1F72D35C7665}" presName="negSpace" presStyleCnt="0"/>
      <dgm:spPr/>
    </dgm:pt>
    <dgm:pt modelId="{14572C1F-6CA1-4CB9-A7BF-91621D67EB52}" type="pres">
      <dgm:prSet presAssocID="{BA9D543F-739B-417D-8F1F-1F72D35C7665}" presName="circle" presStyleLbl="node1" presStyleIdx="1" presStyleCnt="2"/>
      <dgm:spPr/>
    </dgm:pt>
  </dgm:ptLst>
  <dgm:cxnLst>
    <dgm:cxn modelId="{C4567D29-8ABC-4017-83D4-066CDEAA0AC9}" type="presOf" srcId="{8A0EE996-F247-4016-B75B-32FFDF9CAA1F}" destId="{FF9BE925-79F4-42DB-8BBA-8A59042B7883}" srcOrd="0" destOrd="1" presId="urn:microsoft.com/office/officeart/2005/8/layout/hList9#1"/>
    <dgm:cxn modelId="{DE35193F-D9CA-4588-9B06-BF052D4E95B8}" type="presOf" srcId="{8F85D8D7-ED8E-494A-920A-B60F2CB53B0D}" destId="{65BD3C48-C5D7-4105-9968-00111CD33E8E}" srcOrd="0" destOrd="0" presId="urn:microsoft.com/office/officeart/2005/8/layout/hList9#1"/>
    <dgm:cxn modelId="{F1DDE85D-10E8-401B-B9B5-E130C41BA93F}" srcId="{4F088DAD-E302-438B-ACAA-F10EE816192F}" destId="{8A0EE996-F247-4016-B75B-32FFDF9CAA1F}" srcOrd="0" destOrd="0" parTransId="{323BA28D-D5A1-48E8-BC27-861ADEDF6139}" sibTransId="{3D42D27E-2A15-4CC2-A1BB-6A008385CAF5}"/>
    <dgm:cxn modelId="{D64DBE41-667F-4549-8F8F-0AFC66247654}" srcId="{6E9BA04C-9639-478D-B766-79CA02E0FE94}" destId="{BA9D543F-739B-417D-8F1F-1F72D35C7665}" srcOrd="1" destOrd="0" parTransId="{8A815591-1198-4C3F-A6B9-328894CA5D7D}" sibTransId="{86B37E97-EB6A-4AD4-84C2-99A2DEC519BF}"/>
    <dgm:cxn modelId="{51482063-51CF-432C-B185-0C6D409C57E2}" type="presOf" srcId="{8F85D8D7-ED8E-494A-920A-B60F2CB53B0D}" destId="{57A9579B-1377-497E-A67B-4D952AF0F36A}" srcOrd="1" destOrd="0" presId="urn:microsoft.com/office/officeart/2005/8/layout/hList9#1"/>
    <dgm:cxn modelId="{66A9396B-7E36-4A43-A3F7-EC948E9711CD}" srcId="{BA9D543F-739B-417D-8F1F-1F72D35C7665}" destId="{8F85D8D7-ED8E-494A-920A-B60F2CB53B0D}" srcOrd="0" destOrd="0" parTransId="{B789D31C-025A-452C-976D-45179BB825BB}" sibTransId="{01EA763A-497F-432F-81F5-B88E6882D85E}"/>
    <dgm:cxn modelId="{073B8D5A-84BE-475A-B3FD-25DE07CFF9BC}" type="presOf" srcId="{BA9D543F-739B-417D-8F1F-1F72D35C7665}" destId="{14572C1F-6CA1-4CB9-A7BF-91621D67EB52}" srcOrd="0" destOrd="0" presId="urn:microsoft.com/office/officeart/2005/8/layout/hList9#1"/>
    <dgm:cxn modelId="{1020097D-5F65-4A82-BC1F-06AC8D678CB2}" srcId="{4F088DAD-E302-438B-ACAA-F10EE816192F}" destId="{EC79DE4D-2F7B-4F6B-8197-19A399FC6D13}" srcOrd="1" destOrd="0" parTransId="{874986B3-FDA2-4B8F-8D7A-39A0ED341B14}" sibTransId="{B99562C2-816D-484F-8D12-B817E267CCF4}"/>
    <dgm:cxn modelId="{ED78888F-1544-464C-BC18-57D4F43AD48B}" type="presOf" srcId="{4F088DAD-E302-438B-ACAA-F10EE816192F}" destId="{5506DEE0-6C1C-4F47-B148-A7939D5A3C11}" srcOrd="1" destOrd="0" presId="urn:microsoft.com/office/officeart/2005/8/layout/hList9#1"/>
    <dgm:cxn modelId="{4454AC93-580C-4EDC-94F1-6BB536F2AFB5}" srcId="{AD064933-51A4-4011-8BAE-46B37AC38B96}" destId="{4F088DAD-E302-438B-ACAA-F10EE816192F}" srcOrd="0" destOrd="0" parTransId="{6AA60269-EC14-4324-A6FE-2D9BC5AB9511}" sibTransId="{EC81122C-B010-48B0-93D3-3F7B4F37947C}"/>
    <dgm:cxn modelId="{BAF8E4B4-DFA9-471F-9C9D-B1D944F0988F}" type="presOf" srcId="{EC79DE4D-2F7B-4F6B-8197-19A399FC6D13}" destId="{5506DEE0-6C1C-4F47-B148-A7939D5A3C11}" srcOrd="1" destOrd="2" presId="urn:microsoft.com/office/officeart/2005/8/layout/hList9#1"/>
    <dgm:cxn modelId="{3C0C14B7-29FE-4FD1-9303-3F241569672A}" type="presOf" srcId="{8A0EE996-F247-4016-B75B-32FFDF9CAA1F}" destId="{5506DEE0-6C1C-4F47-B148-A7939D5A3C11}" srcOrd="1" destOrd="1" presId="urn:microsoft.com/office/officeart/2005/8/layout/hList9#1"/>
    <dgm:cxn modelId="{9872E6C8-337B-4835-B368-6F7CC8ABD51D}" srcId="{6E9BA04C-9639-478D-B766-79CA02E0FE94}" destId="{AD064933-51A4-4011-8BAE-46B37AC38B96}" srcOrd="0" destOrd="0" parTransId="{C602FD3D-DDBE-490A-88E2-BC752503B993}" sibTransId="{41694F2C-5B24-4DEB-A1DD-39045E8C90D1}"/>
    <dgm:cxn modelId="{04798EEE-B2C4-4A49-B6CC-7E2794E707A8}" type="presOf" srcId="{6E9BA04C-9639-478D-B766-79CA02E0FE94}" destId="{02A39DE5-31B0-49D3-992B-B5AF948F5F5F}" srcOrd="0" destOrd="0" presId="urn:microsoft.com/office/officeart/2005/8/layout/hList9#1"/>
    <dgm:cxn modelId="{9A7611F5-B267-4DAF-A70F-53F09B20C43B}" type="presOf" srcId="{EC79DE4D-2F7B-4F6B-8197-19A399FC6D13}" destId="{FF9BE925-79F4-42DB-8BBA-8A59042B7883}" srcOrd="0" destOrd="2" presId="urn:microsoft.com/office/officeart/2005/8/layout/hList9#1"/>
    <dgm:cxn modelId="{2F3294F5-4E3D-49FC-BD55-ECBE62276C14}" type="presOf" srcId="{4F088DAD-E302-438B-ACAA-F10EE816192F}" destId="{FF9BE925-79F4-42DB-8BBA-8A59042B7883}" srcOrd="0" destOrd="0" presId="urn:microsoft.com/office/officeart/2005/8/layout/hList9#1"/>
    <dgm:cxn modelId="{C38293FC-9F25-4B47-A8E4-6BD2CDDB0136}" type="presOf" srcId="{AD064933-51A4-4011-8BAE-46B37AC38B96}" destId="{3DB6C333-8A40-4D99-8CAB-215D3354B1B6}" srcOrd="0" destOrd="0" presId="urn:microsoft.com/office/officeart/2005/8/layout/hList9#1"/>
    <dgm:cxn modelId="{A69C9DDA-381C-46C0-A176-5ADC1F1153EB}" type="presParOf" srcId="{02A39DE5-31B0-49D3-992B-B5AF948F5F5F}" destId="{7A82CC81-1437-439A-8AC5-CA94DBCADB74}" srcOrd="0" destOrd="0" presId="urn:microsoft.com/office/officeart/2005/8/layout/hList9#1"/>
    <dgm:cxn modelId="{4E5CA235-325B-42A9-B510-EC9EF9EF7264}" type="presParOf" srcId="{02A39DE5-31B0-49D3-992B-B5AF948F5F5F}" destId="{1512B99D-B0DF-4555-82B7-23C1DA5296DE}" srcOrd="1" destOrd="0" presId="urn:microsoft.com/office/officeart/2005/8/layout/hList9#1"/>
    <dgm:cxn modelId="{0107CDF6-9707-4224-AF1A-04F1AB1FF5D1}" type="presParOf" srcId="{1512B99D-B0DF-4555-82B7-23C1DA5296DE}" destId="{8D59E22E-69B4-4549-9284-54994FFC4847}" srcOrd="0" destOrd="0" presId="urn:microsoft.com/office/officeart/2005/8/layout/hList9#1"/>
    <dgm:cxn modelId="{7539C9D2-4B8F-4FF0-82EB-844D95C12DE0}" type="presParOf" srcId="{1512B99D-B0DF-4555-82B7-23C1DA5296DE}" destId="{8C76E548-5620-4620-854C-3E9AD643857B}" srcOrd="1" destOrd="0" presId="urn:microsoft.com/office/officeart/2005/8/layout/hList9#1"/>
    <dgm:cxn modelId="{A841DC92-C2E8-43CE-8185-DCBE4B8444CA}" type="presParOf" srcId="{8C76E548-5620-4620-854C-3E9AD643857B}" destId="{FF9BE925-79F4-42DB-8BBA-8A59042B7883}" srcOrd="0" destOrd="0" presId="urn:microsoft.com/office/officeart/2005/8/layout/hList9#1"/>
    <dgm:cxn modelId="{42B4F7A9-4976-48D9-9475-77DABA365688}" type="presParOf" srcId="{8C76E548-5620-4620-854C-3E9AD643857B}" destId="{5506DEE0-6C1C-4F47-B148-A7939D5A3C11}" srcOrd="1" destOrd="0" presId="urn:microsoft.com/office/officeart/2005/8/layout/hList9#1"/>
    <dgm:cxn modelId="{2E73E7C9-B8D5-4E0C-A7ED-7104E937C2E4}" type="presParOf" srcId="{02A39DE5-31B0-49D3-992B-B5AF948F5F5F}" destId="{C280FC9B-6634-4419-BD5A-D9093FCEBB78}" srcOrd="2" destOrd="0" presId="urn:microsoft.com/office/officeart/2005/8/layout/hList9#1"/>
    <dgm:cxn modelId="{B06F47E0-39C2-4ED4-A442-DD11C82AE22E}" type="presParOf" srcId="{02A39DE5-31B0-49D3-992B-B5AF948F5F5F}" destId="{3DB6C333-8A40-4D99-8CAB-215D3354B1B6}" srcOrd="3" destOrd="0" presId="urn:microsoft.com/office/officeart/2005/8/layout/hList9#1"/>
    <dgm:cxn modelId="{ACF5B0E4-EBB7-4EE5-8F13-5AFF82F90F5D}" type="presParOf" srcId="{02A39DE5-31B0-49D3-992B-B5AF948F5F5F}" destId="{FE8003F4-91AC-42D0-94D2-9F0DFAA9321C}" srcOrd="4" destOrd="0" presId="urn:microsoft.com/office/officeart/2005/8/layout/hList9#1"/>
    <dgm:cxn modelId="{54710A66-CABA-42D8-8EDF-CF6101AABBE4}" type="presParOf" srcId="{02A39DE5-31B0-49D3-992B-B5AF948F5F5F}" destId="{6EFF8AF6-AF59-4170-A6F1-395F2172DD10}" srcOrd="5" destOrd="0" presId="urn:microsoft.com/office/officeart/2005/8/layout/hList9#1"/>
    <dgm:cxn modelId="{91348266-70E4-4F8C-8A6A-ED1BA8D71655}" type="presParOf" srcId="{02A39DE5-31B0-49D3-992B-B5AF948F5F5F}" destId="{B4429BD8-721C-497D-9501-723A6A2D0271}" srcOrd="6" destOrd="0" presId="urn:microsoft.com/office/officeart/2005/8/layout/hList9#1"/>
    <dgm:cxn modelId="{5B42FB4F-84EB-4423-A148-75876F6A8277}" type="presParOf" srcId="{B4429BD8-721C-497D-9501-723A6A2D0271}" destId="{7448C666-55D9-4284-90CD-38878F004732}" srcOrd="0" destOrd="0" presId="urn:microsoft.com/office/officeart/2005/8/layout/hList9#1"/>
    <dgm:cxn modelId="{71EB5FB7-AB9F-4FE8-A1B8-4D8CF9C8C06F}" type="presParOf" srcId="{B4429BD8-721C-497D-9501-723A6A2D0271}" destId="{40D47B59-3331-4A86-AED8-8C803E78AA38}" srcOrd="1" destOrd="0" presId="urn:microsoft.com/office/officeart/2005/8/layout/hList9#1"/>
    <dgm:cxn modelId="{6D366369-0BF1-4CE6-93FF-FC8015258666}" type="presParOf" srcId="{40D47B59-3331-4A86-AED8-8C803E78AA38}" destId="{65BD3C48-C5D7-4105-9968-00111CD33E8E}" srcOrd="0" destOrd="0" presId="urn:microsoft.com/office/officeart/2005/8/layout/hList9#1"/>
    <dgm:cxn modelId="{2841C3D0-ACB6-4F61-9E84-829CA43ED5F8}" type="presParOf" srcId="{40D47B59-3331-4A86-AED8-8C803E78AA38}" destId="{57A9579B-1377-497E-A67B-4D952AF0F36A}" srcOrd="1" destOrd="0" presId="urn:microsoft.com/office/officeart/2005/8/layout/hList9#1"/>
    <dgm:cxn modelId="{D9D62A3F-ADEF-4B75-A7DF-52B571BB0FE1}" type="presParOf" srcId="{02A39DE5-31B0-49D3-992B-B5AF948F5F5F}" destId="{3DB75EB8-9BFD-44BE-B038-CC22BAB09620}" srcOrd="7" destOrd="0" presId="urn:microsoft.com/office/officeart/2005/8/layout/hList9#1"/>
    <dgm:cxn modelId="{94CF1D6B-7C4E-4906-B3B8-0C2DF862421B}" type="presParOf" srcId="{02A39DE5-31B0-49D3-992B-B5AF948F5F5F}" destId="{14572C1F-6CA1-4CB9-A7BF-91621D67EB52}" srcOrd="8" destOrd="0" presId="urn:microsoft.com/office/officeart/2005/8/layout/hList9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C2B97CD-A7E5-4895-8567-C899E81CD00D}" type="doc">
      <dgm:prSet loTypeId="urn:microsoft.com/office/officeart/2005/8/layout/orgChart1#1" loCatId="hierarchy" qsTypeId="urn:microsoft.com/office/officeart/2005/8/quickstyle/simple1#13" qsCatId="simple" csTypeId="urn:microsoft.com/office/officeart/2005/8/colors/colorful3#2" csCatId="colorful" phldr="1"/>
      <dgm:spPr/>
      <dgm:t>
        <a:bodyPr/>
        <a:lstStyle/>
        <a:p>
          <a:endParaRPr lang="en-IN"/>
        </a:p>
      </dgm:t>
    </dgm:pt>
    <dgm:pt modelId="{85478641-D6DB-44DD-A7E0-697F6228ADEC}">
      <dgm:prSet/>
      <dgm:spPr/>
      <dgm:t>
        <a:bodyPr/>
        <a:lstStyle/>
        <a:p>
          <a:r>
            <a:rPr lang="en-IN"/>
            <a:t>Machine learning</a:t>
          </a:r>
        </a:p>
      </dgm:t>
    </dgm:pt>
    <dgm:pt modelId="{B65BC527-37A1-4EA0-A93E-4EF702B7F0AE}" type="parTrans" cxnId="{15861081-6020-4297-80D5-3F2D293BA756}">
      <dgm:prSet/>
      <dgm:spPr/>
      <dgm:t>
        <a:bodyPr/>
        <a:lstStyle/>
        <a:p>
          <a:endParaRPr lang="en-IN"/>
        </a:p>
      </dgm:t>
    </dgm:pt>
    <dgm:pt modelId="{229A44CD-4506-4779-A1F5-74B61080EDEC}" type="sibTrans" cxnId="{15861081-6020-4297-80D5-3F2D293BA756}">
      <dgm:prSet/>
      <dgm:spPr/>
      <dgm:t>
        <a:bodyPr/>
        <a:lstStyle/>
        <a:p>
          <a:endParaRPr lang="en-IN"/>
        </a:p>
      </dgm:t>
    </dgm:pt>
    <dgm:pt modelId="{096930C2-DD0F-4285-BA3E-6375ABF36AF0}">
      <dgm:prSet/>
      <dgm:spPr/>
      <dgm:t>
        <a:bodyPr/>
        <a:lstStyle/>
        <a:p>
          <a:r>
            <a:rPr lang="en-IN"/>
            <a:t>Supervised</a:t>
          </a:r>
        </a:p>
      </dgm:t>
    </dgm:pt>
    <dgm:pt modelId="{15214852-1FB0-46FF-A136-89C0E4DDBB82}" type="parTrans" cxnId="{3A2C368B-CFC7-4291-AD83-320C00A6F155}">
      <dgm:prSet/>
      <dgm:spPr/>
      <dgm:t>
        <a:bodyPr/>
        <a:lstStyle/>
        <a:p>
          <a:endParaRPr lang="en-IN"/>
        </a:p>
      </dgm:t>
    </dgm:pt>
    <dgm:pt modelId="{3108C692-DA30-4E7D-A2B4-C839E4DC3198}" type="sibTrans" cxnId="{3A2C368B-CFC7-4291-AD83-320C00A6F155}">
      <dgm:prSet/>
      <dgm:spPr/>
      <dgm:t>
        <a:bodyPr/>
        <a:lstStyle/>
        <a:p>
          <a:endParaRPr lang="en-IN"/>
        </a:p>
      </dgm:t>
    </dgm:pt>
    <dgm:pt modelId="{0081CC97-DEEB-4E06-BB90-D8219A3FEB8E}">
      <dgm:prSet/>
      <dgm:spPr/>
      <dgm:t>
        <a:bodyPr/>
        <a:lstStyle/>
        <a:p>
          <a:r>
            <a:rPr lang="en-IN"/>
            <a:t>Unsupervised</a:t>
          </a:r>
        </a:p>
      </dgm:t>
    </dgm:pt>
    <dgm:pt modelId="{3E92DFFA-9C5D-4D80-8A89-3949CA6DA295}" type="parTrans" cxnId="{436686DF-963F-429E-B7EB-5358829EFA92}">
      <dgm:prSet/>
      <dgm:spPr/>
      <dgm:t>
        <a:bodyPr/>
        <a:lstStyle/>
        <a:p>
          <a:endParaRPr lang="en-IN"/>
        </a:p>
      </dgm:t>
    </dgm:pt>
    <dgm:pt modelId="{CD9A26A1-B552-4C62-AA11-69B3E26161A3}" type="sibTrans" cxnId="{436686DF-963F-429E-B7EB-5358829EFA92}">
      <dgm:prSet/>
      <dgm:spPr/>
      <dgm:t>
        <a:bodyPr/>
        <a:lstStyle/>
        <a:p>
          <a:endParaRPr lang="en-IN"/>
        </a:p>
      </dgm:t>
    </dgm:pt>
    <dgm:pt modelId="{FEC27807-E551-4B75-86FC-B6A938891AB8}" type="pres">
      <dgm:prSet presAssocID="{FC2B97CD-A7E5-4895-8567-C899E81CD00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FC758AF-601E-4E45-9430-BCBDA70C3C47}" type="pres">
      <dgm:prSet presAssocID="{85478641-D6DB-44DD-A7E0-697F6228ADEC}" presName="hierRoot1" presStyleCnt="0">
        <dgm:presLayoutVars>
          <dgm:hierBranch val="init"/>
        </dgm:presLayoutVars>
      </dgm:prSet>
      <dgm:spPr/>
    </dgm:pt>
    <dgm:pt modelId="{E2BDB84A-38DB-424B-9072-F298410D3FD0}" type="pres">
      <dgm:prSet presAssocID="{85478641-D6DB-44DD-A7E0-697F6228ADEC}" presName="rootComposite1" presStyleCnt="0"/>
      <dgm:spPr/>
    </dgm:pt>
    <dgm:pt modelId="{F8F60070-327F-4B8E-A4EA-5BE389E2ED50}" type="pres">
      <dgm:prSet presAssocID="{85478641-D6DB-44DD-A7E0-697F6228ADEC}" presName="rootText1" presStyleLbl="node0" presStyleIdx="0" presStyleCnt="1" custScaleX="152646">
        <dgm:presLayoutVars>
          <dgm:chPref val="3"/>
        </dgm:presLayoutVars>
      </dgm:prSet>
      <dgm:spPr>
        <a:prstGeom prst="roundRect">
          <a:avLst/>
        </a:prstGeom>
      </dgm:spPr>
    </dgm:pt>
    <dgm:pt modelId="{2704D3C7-3C62-42C8-9BD4-85236153C85A}" type="pres">
      <dgm:prSet presAssocID="{85478641-D6DB-44DD-A7E0-697F6228ADEC}" presName="rootConnector1" presStyleLbl="node1" presStyleIdx="0" presStyleCnt="0"/>
      <dgm:spPr/>
    </dgm:pt>
    <dgm:pt modelId="{EF8D6475-CD75-4ED7-BD5C-10BA0969197E}" type="pres">
      <dgm:prSet presAssocID="{85478641-D6DB-44DD-A7E0-697F6228ADEC}" presName="hierChild2" presStyleCnt="0"/>
      <dgm:spPr/>
    </dgm:pt>
    <dgm:pt modelId="{1D395160-B372-43A7-8F96-0263761CBF90}" type="pres">
      <dgm:prSet presAssocID="{15214852-1FB0-46FF-A136-89C0E4DDBB82}" presName="Name37" presStyleLbl="parChTrans1D2" presStyleIdx="0" presStyleCnt="2"/>
      <dgm:spPr/>
    </dgm:pt>
    <dgm:pt modelId="{42A2BCEF-E935-4DD6-9500-77B536944D4C}" type="pres">
      <dgm:prSet presAssocID="{096930C2-DD0F-4285-BA3E-6375ABF36AF0}" presName="hierRoot2" presStyleCnt="0">
        <dgm:presLayoutVars>
          <dgm:hierBranch val="init"/>
        </dgm:presLayoutVars>
      </dgm:prSet>
      <dgm:spPr/>
    </dgm:pt>
    <dgm:pt modelId="{09730E75-3060-416E-8F88-3D02D38C4E41}" type="pres">
      <dgm:prSet presAssocID="{096930C2-DD0F-4285-BA3E-6375ABF36AF0}" presName="rootComposite" presStyleCnt="0"/>
      <dgm:spPr/>
    </dgm:pt>
    <dgm:pt modelId="{69584168-43FC-468A-AB88-188BDAD595BA}" type="pres">
      <dgm:prSet presAssocID="{096930C2-DD0F-4285-BA3E-6375ABF36AF0}" presName="rootText" presStyleLbl="node2" presStyleIdx="0" presStyleCnt="2">
        <dgm:presLayoutVars>
          <dgm:chPref val="3"/>
        </dgm:presLayoutVars>
      </dgm:prSet>
      <dgm:spPr>
        <a:prstGeom prst="roundRect">
          <a:avLst/>
        </a:prstGeom>
      </dgm:spPr>
    </dgm:pt>
    <dgm:pt modelId="{EA90EF1F-4AFB-4AB2-9EE3-FBBA746D69BE}" type="pres">
      <dgm:prSet presAssocID="{096930C2-DD0F-4285-BA3E-6375ABF36AF0}" presName="rootConnector" presStyleLbl="node2" presStyleIdx="0" presStyleCnt="2"/>
      <dgm:spPr/>
    </dgm:pt>
    <dgm:pt modelId="{4421199C-2A3E-4F64-A2FB-B07F1B8E8633}" type="pres">
      <dgm:prSet presAssocID="{096930C2-DD0F-4285-BA3E-6375ABF36AF0}" presName="hierChild4" presStyleCnt="0"/>
      <dgm:spPr/>
    </dgm:pt>
    <dgm:pt modelId="{BAD12AFB-2123-4DD8-9583-11A7B699A57A}" type="pres">
      <dgm:prSet presAssocID="{096930C2-DD0F-4285-BA3E-6375ABF36AF0}" presName="hierChild5" presStyleCnt="0"/>
      <dgm:spPr/>
    </dgm:pt>
    <dgm:pt modelId="{BB691893-CF81-4578-9730-3CC6FEF87E6E}" type="pres">
      <dgm:prSet presAssocID="{3E92DFFA-9C5D-4D80-8A89-3949CA6DA295}" presName="Name37" presStyleLbl="parChTrans1D2" presStyleIdx="1" presStyleCnt="2"/>
      <dgm:spPr/>
    </dgm:pt>
    <dgm:pt modelId="{52B54348-03FB-49EF-BC79-35DED8DBD857}" type="pres">
      <dgm:prSet presAssocID="{0081CC97-DEEB-4E06-BB90-D8219A3FEB8E}" presName="hierRoot2" presStyleCnt="0">
        <dgm:presLayoutVars>
          <dgm:hierBranch val="init"/>
        </dgm:presLayoutVars>
      </dgm:prSet>
      <dgm:spPr/>
    </dgm:pt>
    <dgm:pt modelId="{0993897B-A748-4E14-BB54-0A6E9B68CA8F}" type="pres">
      <dgm:prSet presAssocID="{0081CC97-DEEB-4E06-BB90-D8219A3FEB8E}" presName="rootComposite" presStyleCnt="0"/>
      <dgm:spPr/>
    </dgm:pt>
    <dgm:pt modelId="{A4102B53-4DC5-4C61-8CAF-14413F12A310}" type="pres">
      <dgm:prSet presAssocID="{0081CC97-DEEB-4E06-BB90-D8219A3FEB8E}" presName="rootText" presStyleLbl="node2" presStyleIdx="1" presStyleCnt="2">
        <dgm:presLayoutVars>
          <dgm:chPref val="3"/>
        </dgm:presLayoutVars>
      </dgm:prSet>
      <dgm:spPr>
        <a:prstGeom prst="roundRect">
          <a:avLst/>
        </a:prstGeom>
      </dgm:spPr>
    </dgm:pt>
    <dgm:pt modelId="{18B51DA0-5501-4C1D-B9D9-F58A1DBA5B9F}" type="pres">
      <dgm:prSet presAssocID="{0081CC97-DEEB-4E06-BB90-D8219A3FEB8E}" presName="rootConnector" presStyleLbl="node2" presStyleIdx="1" presStyleCnt="2"/>
      <dgm:spPr/>
    </dgm:pt>
    <dgm:pt modelId="{217E75E5-4ADE-4388-AE34-4F4A11FA4E4E}" type="pres">
      <dgm:prSet presAssocID="{0081CC97-DEEB-4E06-BB90-D8219A3FEB8E}" presName="hierChild4" presStyleCnt="0"/>
      <dgm:spPr/>
    </dgm:pt>
    <dgm:pt modelId="{4AE59AA9-653F-437A-9B3B-E1625B3409E4}" type="pres">
      <dgm:prSet presAssocID="{0081CC97-DEEB-4E06-BB90-D8219A3FEB8E}" presName="hierChild5" presStyleCnt="0"/>
      <dgm:spPr/>
    </dgm:pt>
    <dgm:pt modelId="{BE740434-D1FE-4224-9CD2-441811101001}" type="pres">
      <dgm:prSet presAssocID="{85478641-D6DB-44DD-A7E0-697F6228ADEC}" presName="hierChild3" presStyleCnt="0"/>
      <dgm:spPr/>
    </dgm:pt>
  </dgm:ptLst>
  <dgm:cxnLst>
    <dgm:cxn modelId="{2416861D-161A-4916-853D-3D261FC4FB3C}" type="presOf" srcId="{85478641-D6DB-44DD-A7E0-697F6228ADEC}" destId="{F8F60070-327F-4B8E-A4EA-5BE389E2ED50}" srcOrd="0" destOrd="0" presId="urn:microsoft.com/office/officeart/2005/8/layout/orgChart1#1"/>
    <dgm:cxn modelId="{EA87E429-8359-4FFF-9CC9-FB2989C089D6}" type="presOf" srcId="{096930C2-DD0F-4285-BA3E-6375ABF36AF0}" destId="{69584168-43FC-468A-AB88-188BDAD595BA}" srcOrd="0" destOrd="0" presId="urn:microsoft.com/office/officeart/2005/8/layout/orgChart1#1"/>
    <dgm:cxn modelId="{EA67C167-7237-4154-9015-2C08D90432D1}" type="presOf" srcId="{FC2B97CD-A7E5-4895-8567-C899E81CD00D}" destId="{FEC27807-E551-4B75-86FC-B6A938891AB8}" srcOrd="0" destOrd="0" presId="urn:microsoft.com/office/officeart/2005/8/layout/orgChart1#1"/>
    <dgm:cxn modelId="{2613764F-4CB8-44EF-8F7E-5D171B416828}" type="presOf" srcId="{096930C2-DD0F-4285-BA3E-6375ABF36AF0}" destId="{EA90EF1F-4AFB-4AB2-9EE3-FBBA746D69BE}" srcOrd="1" destOrd="0" presId="urn:microsoft.com/office/officeart/2005/8/layout/orgChart1#1"/>
    <dgm:cxn modelId="{15861081-6020-4297-80D5-3F2D293BA756}" srcId="{FC2B97CD-A7E5-4895-8567-C899E81CD00D}" destId="{85478641-D6DB-44DD-A7E0-697F6228ADEC}" srcOrd="0" destOrd="0" parTransId="{B65BC527-37A1-4EA0-A93E-4EF702B7F0AE}" sibTransId="{229A44CD-4506-4779-A1F5-74B61080EDEC}"/>
    <dgm:cxn modelId="{3A2C368B-CFC7-4291-AD83-320C00A6F155}" srcId="{85478641-D6DB-44DD-A7E0-697F6228ADEC}" destId="{096930C2-DD0F-4285-BA3E-6375ABF36AF0}" srcOrd="0" destOrd="0" parTransId="{15214852-1FB0-46FF-A136-89C0E4DDBB82}" sibTransId="{3108C692-DA30-4E7D-A2B4-C839E4DC3198}"/>
    <dgm:cxn modelId="{964045A3-F9C5-4FA5-B44C-83906A1EFAE5}" type="presOf" srcId="{0081CC97-DEEB-4E06-BB90-D8219A3FEB8E}" destId="{18B51DA0-5501-4C1D-B9D9-F58A1DBA5B9F}" srcOrd="1" destOrd="0" presId="urn:microsoft.com/office/officeart/2005/8/layout/orgChart1#1"/>
    <dgm:cxn modelId="{52E51EB3-AC18-43E0-B780-A2E76AEF03A2}" type="presOf" srcId="{0081CC97-DEEB-4E06-BB90-D8219A3FEB8E}" destId="{A4102B53-4DC5-4C61-8CAF-14413F12A310}" srcOrd="0" destOrd="0" presId="urn:microsoft.com/office/officeart/2005/8/layout/orgChart1#1"/>
    <dgm:cxn modelId="{F0FB47DF-28EE-485F-9978-C44A6356A3FA}" type="presOf" srcId="{15214852-1FB0-46FF-A136-89C0E4DDBB82}" destId="{1D395160-B372-43A7-8F96-0263761CBF90}" srcOrd="0" destOrd="0" presId="urn:microsoft.com/office/officeart/2005/8/layout/orgChart1#1"/>
    <dgm:cxn modelId="{436686DF-963F-429E-B7EB-5358829EFA92}" srcId="{85478641-D6DB-44DD-A7E0-697F6228ADEC}" destId="{0081CC97-DEEB-4E06-BB90-D8219A3FEB8E}" srcOrd="1" destOrd="0" parTransId="{3E92DFFA-9C5D-4D80-8A89-3949CA6DA295}" sibTransId="{CD9A26A1-B552-4C62-AA11-69B3E26161A3}"/>
    <dgm:cxn modelId="{40EF4BE6-28AF-492F-A22B-1629AB0C6099}" type="presOf" srcId="{3E92DFFA-9C5D-4D80-8A89-3949CA6DA295}" destId="{BB691893-CF81-4578-9730-3CC6FEF87E6E}" srcOrd="0" destOrd="0" presId="urn:microsoft.com/office/officeart/2005/8/layout/orgChart1#1"/>
    <dgm:cxn modelId="{654739E7-7C7D-4EC7-A888-12B637C3A297}" type="presOf" srcId="{85478641-D6DB-44DD-A7E0-697F6228ADEC}" destId="{2704D3C7-3C62-42C8-9BD4-85236153C85A}" srcOrd="1" destOrd="0" presId="urn:microsoft.com/office/officeart/2005/8/layout/orgChart1#1"/>
    <dgm:cxn modelId="{573395EB-7A79-49A3-82FA-D3B77AA3BB86}" type="presParOf" srcId="{FEC27807-E551-4B75-86FC-B6A938891AB8}" destId="{3FC758AF-601E-4E45-9430-BCBDA70C3C47}" srcOrd="0" destOrd="0" presId="urn:microsoft.com/office/officeart/2005/8/layout/orgChart1#1"/>
    <dgm:cxn modelId="{0B5B5F06-E024-46CD-BFDA-F135FD9E72CB}" type="presParOf" srcId="{3FC758AF-601E-4E45-9430-BCBDA70C3C47}" destId="{E2BDB84A-38DB-424B-9072-F298410D3FD0}" srcOrd="0" destOrd="0" presId="urn:microsoft.com/office/officeart/2005/8/layout/orgChart1#1"/>
    <dgm:cxn modelId="{C42A386C-DBBD-4EE3-8354-1F1B9CBE6A58}" type="presParOf" srcId="{E2BDB84A-38DB-424B-9072-F298410D3FD0}" destId="{F8F60070-327F-4B8E-A4EA-5BE389E2ED50}" srcOrd="0" destOrd="0" presId="urn:microsoft.com/office/officeart/2005/8/layout/orgChart1#1"/>
    <dgm:cxn modelId="{474106CA-7E2E-43C8-9ECB-10DA2D6FA0F8}" type="presParOf" srcId="{E2BDB84A-38DB-424B-9072-F298410D3FD0}" destId="{2704D3C7-3C62-42C8-9BD4-85236153C85A}" srcOrd="1" destOrd="0" presId="urn:microsoft.com/office/officeart/2005/8/layout/orgChart1#1"/>
    <dgm:cxn modelId="{B8EEC246-B1B3-4FD6-B7B2-52E493AFC82F}" type="presParOf" srcId="{3FC758AF-601E-4E45-9430-BCBDA70C3C47}" destId="{EF8D6475-CD75-4ED7-BD5C-10BA0969197E}" srcOrd="1" destOrd="0" presId="urn:microsoft.com/office/officeart/2005/8/layout/orgChart1#1"/>
    <dgm:cxn modelId="{1348F73B-683E-4C79-94E7-250E15044540}" type="presParOf" srcId="{EF8D6475-CD75-4ED7-BD5C-10BA0969197E}" destId="{1D395160-B372-43A7-8F96-0263761CBF90}" srcOrd="0" destOrd="0" presId="urn:microsoft.com/office/officeart/2005/8/layout/orgChart1#1"/>
    <dgm:cxn modelId="{B9DED6CE-FF66-4D79-9AD2-68B6512F8BB7}" type="presParOf" srcId="{EF8D6475-CD75-4ED7-BD5C-10BA0969197E}" destId="{42A2BCEF-E935-4DD6-9500-77B536944D4C}" srcOrd="1" destOrd="0" presId="urn:microsoft.com/office/officeart/2005/8/layout/orgChart1#1"/>
    <dgm:cxn modelId="{B7DAB4FC-F978-4A61-9710-FD232223F312}" type="presParOf" srcId="{42A2BCEF-E935-4DD6-9500-77B536944D4C}" destId="{09730E75-3060-416E-8F88-3D02D38C4E41}" srcOrd="0" destOrd="0" presId="urn:microsoft.com/office/officeart/2005/8/layout/orgChart1#1"/>
    <dgm:cxn modelId="{5275B391-3CCD-4714-ADDB-E77C8D6E2880}" type="presParOf" srcId="{09730E75-3060-416E-8F88-3D02D38C4E41}" destId="{69584168-43FC-468A-AB88-188BDAD595BA}" srcOrd="0" destOrd="0" presId="urn:microsoft.com/office/officeart/2005/8/layout/orgChart1#1"/>
    <dgm:cxn modelId="{E252D25E-6C0D-44F1-B2F5-42112CF2DCEA}" type="presParOf" srcId="{09730E75-3060-416E-8F88-3D02D38C4E41}" destId="{EA90EF1F-4AFB-4AB2-9EE3-FBBA746D69BE}" srcOrd="1" destOrd="0" presId="urn:microsoft.com/office/officeart/2005/8/layout/orgChart1#1"/>
    <dgm:cxn modelId="{53B96108-EE9C-400E-AB1B-06FC20B6F03F}" type="presParOf" srcId="{42A2BCEF-E935-4DD6-9500-77B536944D4C}" destId="{4421199C-2A3E-4F64-A2FB-B07F1B8E8633}" srcOrd="1" destOrd="0" presId="urn:microsoft.com/office/officeart/2005/8/layout/orgChart1#1"/>
    <dgm:cxn modelId="{68904667-0D28-4736-B959-7B85DDB4F162}" type="presParOf" srcId="{42A2BCEF-E935-4DD6-9500-77B536944D4C}" destId="{BAD12AFB-2123-4DD8-9583-11A7B699A57A}" srcOrd="2" destOrd="0" presId="urn:microsoft.com/office/officeart/2005/8/layout/orgChart1#1"/>
    <dgm:cxn modelId="{6DD9161D-5D87-425A-B376-B0A0344E66D0}" type="presParOf" srcId="{EF8D6475-CD75-4ED7-BD5C-10BA0969197E}" destId="{BB691893-CF81-4578-9730-3CC6FEF87E6E}" srcOrd="2" destOrd="0" presId="urn:microsoft.com/office/officeart/2005/8/layout/orgChart1#1"/>
    <dgm:cxn modelId="{7AE6FEEE-FFDE-4668-87A2-E05846B22B77}" type="presParOf" srcId="{EF8D6475-CD75-4ED7-BD5C-10BA0969197E}" destId="{52B54348-03FB-49EF-BC79-35DED8DBD857}" srcOrd="3" destOrd="0" presId="urn:microsoft.com/office/officeart/2005/8/layout/orgChart1#1"/>
    <dgm:cxn modelId="{D2B02EB6-6EAC-4035-814A-F5DDCAF51CB8}" type="presParOf" srcId="{52B54348-03FB-49EF-BC79-35DED8DBD857}" destId="{0993897B-A748-4E14-BB54-0A6E9B68CA8F}" srcOrd="0" destOrd="0" presId="urn:microsoft.com/office/officeart/2005/8/layout/orgChart1#1"/>
    <dgm:cxn modelId="{0CEDE3FF-7F6D-4A68-93C3-50B17CD1D6C8}" type="presParOf" srcId="{0993897B-A748-4E14-BB54-0A6E9B68CA8F}" destId="{A4102B53-4DC5-4C61-8CAF-14413F12A310}" srcOrd="0" destOrd="0" presId="urn:microsoft.com/office/officeart/2005/8/layout/orgChart1#1"/>
    <dgm:cxn modelId="{D68D3DDE-F9E7-4936-BD30-9A6E2AFDBFE3}" type="presParOf" srcId="{0993897B-A748-4E14-BB54-0A6E9B68CA8F}" destId="{18B51DA0-5501-4C1D-B9D9-F58A1DBA5B9F}" srcOrd="1" destOrd="0" presId="urn:microsoft.com/office/officeart/2005/8/layout/orgChart1#1"/>
    <dgm:cxn modelId="{D1149E12-E367-4CA1-8251-F4E6590C6076}" type="presParOf" srcId="{52B54348-03FB-49EF-BC79-35DED8DBD857}" destId="{217E75E5-4ADE-4388-AE34-4F4A11FA4E4E}" srcOrd="1" destOrd="0" presId="urn:microsoft.com/office/officeart/2005/8/layout/orgChart1#1"/>
    <dgm:cxn modelId="{8BC2B500-FADC-4284-BF50-54B34BA85235}" type="presParOf" srcId="{52B54348-03FB-49EF-BC79-35DED8DBD857}" destId="{4AE59AA9-653F-437A-9B3B-E1625B3409E4}" srcOrd="2" destOrd="0" presId="urn:microsoft.com/office/officeart/2005/8/layout/orgChart1#1"/>
    <dgm:cxn modelId="{1E9123FF-3EF5-470C-952E-5C6EBA0F3C64}" type="presParOf" srcId="{3FC758AF-601E-4E45-9430-BCBDA70C3C47}" destId="{BE740434-D1FE-4224-9CD2-441811101001}" srcOrd="2" destOrd="0" presId="urn:microsoft.com/office/officeart/2005/8/layout/orgChart1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7232AE-B510-46BA-BE6F-02EEFDEDC818}" type="doc">
      <dgm:prSet loTypeId="urn:microsoft.com/office/officeart/2005/8/layout/hProcess11#2" loCatId="process" qsTypeId="urn:microsoft.com/office/officeart/2005/8/quickstyle/simple1#2" qsCatId="simple" csTypeId="urn:microsoft.com/office/officeart/2005/8/colors/accent1_2#2" csCatId="accent1"/>
      <dgm:spPr/>
      <dgm:t>
        <a:bodyPr/>
        <a:lstStyle/>
        <a:p>
          <a:endParaRPr lang="en-IN"/>
        </a:p>
      </dgm:t>
    </dgm:pt>
    <dgm:pt modelId="{D4997CC9-4124-4B4E-AB8B-71128BEAE4B0}">
      <dgm:prSet/>
      <dgm:spPr/>
      <dgm:t>
        <a:bodyPr/>
        <a:lstStyle/>
        <a:p>
          <a:r>
            <a:rPr lang="en-US" dirty="0"/>
            <a:t>Need for machine learning</a:t>
          </a:r>
          <a:endParaRPr lang="en-IN" dirty="0"/>
        </a:p>
      </dgm:t>
    </dgm:pt>
    <dgm:pt modelId="{CC599C27-1736-43BA-B593-187CF66EF748}" type="parTrans" cxnId="{243AD1BB-A8F5-4E93-8DDE-E862FFAF44FA}">
      <dgm:prSet/>
      <dgm:spPr/>
      <dgm:t>
        <a:bodyPr/>
        <a:lstStyle/>
        <a:p>
          <a:endParaRPr lang="en-IN"/>
        </a:p>
      </dgm:t>
    </dgm:pt>
    <dgm:pt modelId="{EA6C7DB8-AD36-4A3F-922B-4661C5B35D59}" type="sibTrans" cxnId="{243AD1BB-A8F5-4E93-8DDE-E862FFAF44FA}">
      <dgm:prSet/>
      <dgm:spPr/>
      <dgm:t>
        <a:bodyPr/>
        <a:lstStyle/>
        <a:p>
          <a:endParaRPr lang="en-IN"/>
        </a:p>
      </dgm:t>
    </dgm:pt>
    <dgm:pt modelId="{4B13DEAA-0FD6-44B7-A432-4A4B8F477137}">
      <dgm:prSet/>
      <dgm:spPr/>
      <dgm:t>
        <a:bodyPr/>
        <a:lstStyle/>
        <a:p>
          <a:r>
            <a:rPr lang="en-US" dirty="0"/>
            <a:t>Types of machine learning and workflow of machine learning</a:t>
          </a:r>
          <a:endParaRPr lang="en-IN" dirty="0"/>
        </a:p>
      </dgm:t>
    </dgm:pt>
    <dgm:pt modelId="{110600E6-9EEB-458F-ADDF-7CECC7EB1601}" type="parTrans" cxnId="{71199A2A-B825-4E62-98FA-8C38572C43D8}">
      <dgm:prSet/>
      <dgm:spPr/>
      <dgm:t>
        <a:bodyPr/>
        <a:lstStyle/>
        <a:p>
          <a:endParaRPr lang="en-IN"/>
        </a:p>
      </dgm:t>
    </dgm:pt>
    <dgm:pt modelId="{D0848711-34DA-4171-B5EF-CC629EFB7EB0}" type="sibTrans" cxnId="{71199A2A-B825-4E62-98FA-8C38572C43D8}">
      <dgm:prSet/>
      <dgm:spPr/>
      <dgm:t>
        <a:bodyPr/>
        <a:lstStyle/>
        <a:p>
          <a:endParaRPr lang="en-IN"/>
        </a:p>
      </dgm:t>
    </dgm:pt>
    <dgm:pt modelId="{E6C0E404-3527-4807-8E36-CA456477D44A}">
      <dgm:prSet/>
      <dgm:spPr/>
      <dgm:t>
        <a:bodyPr/>
        <a:lstStyle/>
        <a:p>
          <a:r>
            <a:rPr lang="en-US"/>
            <a:t>Uses cases in machine learning, its various algorithms</a:t>
          </a:r>
          <a:endParaRPr lang="en-IN"/>
        </a:p>
      </dgm:t>
    </dgm:pt>
    <dgm:pt modelId="{62D77DF0-AA2C-42B9-B760-C19B96DB2E63}" type="parTrans" cxnId="{8BF38FDE-BDE6-4F48-AAE7-25F8103F14E7}">
      <dgm:prSet/>
      <dgm:spPr/>
      <dgm:t>
        <a:bodyPr/>
        <a:lstStyle/>
        <a:p>
          <a:endParaRPr lang="en-IN"/>
        </a:p>
      </dgm:t>
    </dgm:pt>
    <dgm:pt modelId="{30F54EF4-1EC6-46B7-AC8F-6C788B9B16AC}" type="sibTrans" cxnId="{8BF38FDE-BDE6-4F48-AAE7-25F8103F14E7}">
      <dgm:prSet/>
      <dgm:spPr/>
      <dgm:t>
        <a:bodyPr/>
        <a:lstStyle/>
        <a:p>
          <a:endParaRPr lang="en-IN"/>
        </a:p>
      </dgm:t>
    </dgm:pt>
    <dgm:pt modelId="{1D68D5CC-F85F-4BA4-ABD3-4A97A46A8623}">
      <dgm:prSet/>
      <dgm:spPr/>
      <dgm:t>
        <a:bodyPr/>
        <a:lstStyle/>
        <a:p>
          <a:r>
            <a:rPr lang="en-US"/>
            <a:t>What is supervised learning?</a:t>
          </a:r>
          <a:endParaRPr lang="en-IN"/>
        </a:p>
      </dgm:t>
    </dgm:pt>
    <dgm:pt modelId="{9500B6DD-78F8-4870-9BF5-259C3AFA6A13}" type="parTrans" cxnId="{0001A4BD-AB45-4B75-85C2-8994B5CF79D2}">
      <dgm:prSet/>
      <dgm:spPr/>
      <dgm:t>
        <a:bodyPr/>
        <a:lstStyle/>
        <a:p>
          <a:endParaRPr lang="en-IN"/>
        </a:p>
      </dgm:t>
    </dgm:pt>
    <dgm:pt modelId="{A6ECA9B0-B530-4B8B-B3D4-AF065BBEA4FF}" type="sibTrans" cxnId="{0001A4BD-AB45-4B75-85C2-8994B5CF79D2}">
      <dgm:prSet/>
      <dgm:spPr/>
      <dgm:t>
        <a:bodyPr/>
        <a:lstStyle/>
        <a:p>
          <a:endParaRPr lang="en-IN"/>
        </a:p>
      </dgm:t>
    </dgm:pt>
    <dgm:pt modelId="{4DCAB6B5-6C41-4139-8195-670EF27DDEBB}">
      <dgm:prSet/>
      <dgm:spPr/>
      <dgm:t>
        <a:bodyPr/>
        <a:lstStyle/>
        <a:p>
          <a:r>
            <a:rPr lang="en-US"/>
            <a:t>What is Unsupervised Learning?</a:t>
          </a:r>
          <a:endParaRPr lang="en-IN"/>
        </a:p>
      </dgm:t>
    </dgm:pt>
    <dgm:pt modelId="{9C75EA67-03E0-494F-9B36-60B0A8E1CB5A}" type="parTrans" cxnId="{0F35BDA1-F611-43A5-9DDB-C19346E91172}">
      <dgm:prSet/>
      <dgm:spPr/>
      <dgm:t>
        <a:bodyPr/>
        <a:lstStyle/>
        <a:p>
          <a:endParaRPr lang="en-IN"/>
        </a:p>
      </dgm:t>
    </dgm:pt>
    <dgm:pt modelId="{CDDEA3A0-D275-40BF-8609-357FBA3D57E5}" type="sibTrans" cxnId="{0F35BDA1-F611-43A5-9DDB-C19346E91172}">
      <dgm:prSet/>
      <dgm:spPr/>
      <dgm:t>
        <a:bodyPr/>
        <a:lstStyle/>
        <a:p>
          <a:endParaRPr lang="en-IN"/>
        </a:p>
      </dgm:t>
    </dgm:pt>
    <dgm:pt modelId="{43A4DE31-16DC-4FB2-991A-7F3E2C4CA603}" type="pres">
      <dgm:prSet presAssocID="{5E7232AE-B510-46BA-BE6F-02EEFDEDC818}" presName="Name0" presStyleCnt="0">
        <dgm:presLayoutVars>
          <dgm:dir/>
          <dgm:resizeHandles val="exact"/>
        </dgm:presLayoutVars>
      </dgm:prSet>
      <dgm:spPr/>
    </dgm:pt>
    <dgm:pt modelId="{8EC700D6-B8E8-4F52-9EFB-E09BE7D9D246}" type="pres">
      <dgm:prSet presAssocID="{5E7232AE-B510-46BA-BE6F-02EEFDEDC818}" presName="arrow" presStyleLbl="bgShp" presStyleIdx="0" presStyleCnt="1"/>
      <dgm:spPr/>
    </dgm:pt>
    <dgm:pt modelId="{83994526-A477-4C47-8E21-E97C0B5CC7BB}" type="pres">
      <dgm:prSet presAssocID="{5E7232AE-B510-46BA-BE6F-02EEFDEDC818}" presName="points" presStyleCnt="0"/>
      <dgm:spPr/>
    </dgm:pt>
    <dgm:pt modelId="{246BDCC0-5BD0-49B8-979E-679D9E267687}" type="pres">
      <dgm:prSet presAssocID="{D4997CC9-4124-4B4E-AB8B-71128BEAE4B0}" presName="compositeA" presStyleCnt="0"/>
      <dgm:spPr/>
    </dgm:pt>
    <dgm:pt modelId="{C38DC34D-7898-42AF-B412-DC06E7287B2C}" type="pres">
      <dgm:prSet presAssocID="{D4997CC9-4124-4B4E-AB8B-71128BEAE4B0}" presName="textA" presStyleLbl="revTx" presStyleIdx="0" presStyleCnt="5">
        <dgm:presLayoutVars>
          <dgm:bulletEnabled val="1"/>
        </dgm:presLayoutVars>
      </dgm:prSet>
      <dgm:spPr/>
    </dgm:pt>
    <dgm:pt modelId="{FD8A0D9B-095E-432E-941A-7FFFF5943546}" type="pres">
      <dgm:prSet presAssocID="{D4997CC9-4124-4B4E-AB8B-71128BEAE4B0}" presName="circleA" presStyleLbl="node1" presStyleIdx="0" presStyleCnt="5"/>
      <dgm:spPr/>
    </dgm:pt>
    <dgm:pt modelId="{D4FA3D9A-1CC6-4481-A6DE-F52B3DF3A0FA}" type="pres">
      <dgm:prSet presAssocID="{D4997CC9-4124-4B4E-AB8B-71128BEAE4B0}" presName="spaceA" presStyleCnt="0"/>
      <dgm:spPr/>
    </dgm:pt>
    <dgm:pt modelId="{5F70BD68-F265-4305-8915-FD004842F06D}" type="pres">
      <dgm:prSet presAssocID="{EA6C7DB8-AD36-4A3F-922B-4661C5B35D59}" presName="space" presStyleCnt="0"/>
      <dgm:spPr/>
    </dgm:pt>
    <dgm:pt modelId="{F45303F6-27DC-4D78-B45F-9466FBF8D181}" type="pres">
      <dgm:prSet presAssocID="{4B13DEAA-0FD6-44B7-A432-4A4B8F477137}" presName="compositeB" presStyleCnt="0"/>
      <dgm:spPr/>
    </dgm:pt>
    <dgm:pt modelId="{8358FFFF-53F2-43EA-A26D-1055937B7C87}" type="pres">
      <dgm:prSet presAssocID="{4B13DEAA-0FD6-44B7-A432-4A4B8F477137}" presName="textB" presStyleLbl="revTx" presStyleIdx="1" presStyleCnt="5">
        <dgm:presLayoutVars>
          <dgm:bulletEnabled val="1"/>
        </dgm:presLayoutVars>
      </dgm:prSet>
      <dgm:spPr/>
    </dgm:pt>
    <dgm:pt modelId="{563AAC7F-A45B-4D18-B4D4-93681A623BEA}" type="pres">
      <dgm:prSet presAssocID="{4B13DEAA-0FD6-44B7-A432-4A4B8F477137}" presName="circleB" presStyleLbl="node1" presStyleIdx="1" presStyleCnt="5"/>
      <dgm:spPr/>
    </dgm:pt>
    <dgm:pt modelId="{06D113C8-39C1-48A7-B0FC-165CD265CD01}" type="pres">
      <dgm:prSet presAssocID="{4B13DEAA-0FD6-44B7-A432-4A4B8F477137}" presName="spaceB" presStyleCnt="0"/>
      <dgm:spPr/>
    </dgm:pt>
    <dgm:pt modelId="{C95AACF0-564A-4E79-8439-7A444676BB61}" type="pres">
      <dgm:prSet presAssocID="{D0848711-34DA-4171-B5EF-CC629EFB7EB0}" presName="space" presStyleCnt="0"/>
      <dgm:spPr/>
    </dgm:pt>
    <dgm:pt modelId="{67DFF022-79A8-45F1-B601-00EC94D8A3FB}" type="pres">
      <dgm:prSet presAssocID="{E6C0E404-3527-4807-8E36-CA456477D44A}" presName="compositeA" presStyleCnt="0"/>
      <dgm:spPr/>
    </dgm:pt>
    <dgm:pt modelId="{EE4990A6-9150-4044-B35A-C758935F6128}" type="pres">
      <dgm:prSet presAssocID="{E6C0E404-3527-4807-8E36-CA456477D44A}" presName="textA" presStyleLbl="revTx" presStyleIdx="2" presStyleCnt="5">
        <dgm:presLayoutVars>
          <dgm:bulletEnabled val="1"/>
        </dgm:presLayoutVars>
      </dgm:prSet>
      <dgm:spPr/>
    </dgm:pt>
    <dgm:pt modelId="{CF9AA95F-BF25-41AA-B36D-EF830EE25B58}" type="pres">
      <dgm:prSet presAssocID="{E6C0E404-3527-4807-8E36-CA456477D44A}" presName="circleA" presStyleLbl="node1" presStyleIdx="2" presStyleCnt="5"/>
      <dgm:spPr/>
    </dgm:pt>
    <dgm:pt modelId="{11405916-2F21-4566-A20D-9B6054F77638}" type="pres">
      <dgm:prSet presAssocID="{E6C0E404-3527-4807-8E36-CA456477D44A}" presName="spaceA" presStyleCnt="0"/>
      <dgm:spPr/>
    </dgm:pt>
    <dgm:pt modelId="{AE59061A-9BD4-4C88-BD89-4283D8AD5BB4}" type="pres">
      <dgm:prSet presAssocID="{30F54EF4-1EC6-46B7-AC8F-6C788B9B16AC}" presName="space" presStyleCnt="0"/>
      <dgm:spPr/>
    </dgm:pt>
    <dgm:pt modelId="{F2BEB8C9-4A93-4DEF-BA3F-BDF092B299BA}" type="pres">
      <dgm:prSet presAssocID="{1D68D5CC-F85F-4BA4-ABD3-4A97A46A8623}" presName="compositeB" presStyleCnt="0"/>
      <dgm:spPr/>
    </dgm:pt>
    <dgm:pt modelId="{5FA0BE71-DDC4-4B16-AA20-4B7010DF6697}" type="pres">
      <dgm:prSet presAssocID="{1D68D5CC-F85F-4BA4-ABD3-4A97A46A8623}" presName="textB" presStyleLbl="revTx" presStyleIdx="3" presStyleCnt="5">
        <dgm:presLayoutVars>
          <dgm:bulletEnabled val="1"/>
        </dgm:presLayoutVars>
      </dgm:prSet>
      <dgm:spPr/>
    </dgm:pt>
    <dgm:pt modelId="{94C90168-2336-4156-86CD-4B95A0926F5A}" type="pres">
      <dgm:prSet presAssocID="{1D68D5CC-F85F-4BA4-ABD3-4A97A46A8623}" presName="circleB" presStyleLbl="node1" presStyleIdx="3" presStyleCnt="5"/>
      <dgm:spPr/>
    </dgm:pt>
    <dgm:pt modelId="{F27BCFFE-FB85-40AE-86BC-E64872C43109}" type="pres">
      <dgm:prSet presAssocID="{1D68D5CC-F85F-4BA4-ABD3-4A97A46A8623}" presName="spaceB" presStyleCnt="0"/>
      <dgm:spPr/>
    </dgm:pt>
    <dgm:pt modelId="{C9913B11-7820-41E5-9BD0-49C7A20627C3}" type="pres">
      <dgm:prSet presAssocID="{A6ECA9B0-B530-4B8B-B3D4-AF065BBEA4FF}" presName="space" presStyleCnt="0"/>
      <dgm:spPr/>
    </dgm:pt>
    <dgm:pt modelId="{39A3CDE2-DA07-4CA7-819F-82CF0B3639D4}" type="pres">
      <dgm:prSet presAssocID="{4DCAB6B5-6C41-4139-8195-670EF27DDEBB}" presName="compositeA" presStyleCnt="0"/>
      <dgm:spPr/>
    </dgm:pt>
    <dgm:pt modelId="{56DACE1B-A644-4931-9B37-877E903DC92B}" type="pres">
      <dgm:prSet presAssocID="{4DCAB6B5-6C41-4139-8195-670EF27DDEBB}" presName="textA" presStyleLbl="revTx" presStyleIdx="4" presStyleCnt="5">
        <dgm:presLayoutVars>
          <dgm:bulletEnabled val="1"/>
        </dgm:presLayoutVars>
      </dgm:prSet>
      <dgm:spPr/>
    </dgm:pt>
    <dgm:pt modelId="{0C95E5F6-BA1D-47F6-B5AC-4FDDC8C3F631}" type="pres">
      <dgm:prSet presAssocID="{4DCAB6B5-6C41-4139-8195-670EF27DDEBB}" presName="circleA" presStyleLbl="node1" presStyleIdx="4" presStyleCnt="5"/>
      <dgm:spPr/>
    </dgm:pt>
    <dgm:pt modelId="{B98ACEF6-4383-45AE-9B37-DD6A090A6F17}" type="pres">
      <dgm:prSet presAssocID="{4DCAB6B5-6C41-4139-8195-670EF27DDEBB}" presName="spaceA" presStyleCnt="0"/>
      <dgm:spPr/>
    </dgm:pt>
  </dgm:ptLst>
  <dgm:cxnLst>
    <dgm:cxn modelId="{71199A2A-B825-4E62-98FA-8C38572C43D8}" srcId="{5E7232AE-B510-46BA-BE6F-02EEFDEDC818}" destId="{4B13DEAA-0FD6-44B7-A432-4A4B8F477137}" srcOrd="1" destOrd="0" parTransId="{110600E6-9EEB-458F-ADDF-7CECC7EB1601}" sibTransId="{D0848711-34DA-4171-B5EF-CC629EFB7EB0}"/>
    <dgm:cxn modelId="{4AACFC78-72CE-47D0-B80D-0AA1FEAFCF44}" type="presOf" srcId="{5E7232AE-B510-46BA-BE6F-02EEFDEDC818}" destId="{43A4DE31-16DC-4FB2-991A-7F3E2C4CA603}" srcOrd="0" destOrd="0" presId="urn:microsoft.com/office/officeart/2005/8/layout/hProcess11#2"/>
    <dgm:cxn modelId="{9F9E8E89-D84E-4A0D-8BDB-D0C4B72C6DCD}" type="presOf" srcId="{E6C0E404-3527-4807-8E36-CA456477D44A}" destId="{EE4990A6-9150-4044-B35A-C758935F6128}" srcOrd="0" destOrd="0" presId="urn:microsoft.com/office/officeart/2005/8/layout/hProcess11#2"/>
    <dgm:cxn modelId="{A2A52A9C-9387-41DA-B8F6-3084193328F7}" type="presOf" srcId="{4DCAB6B5-6C41-4139-8195-670EF27DDEBB}" destId="{56DACE1B-A644-4931-9B37-877E903DC92B}" srcOrd="0" destOrd="0" presId="urn:microsoft.com/office/officeart/2005/8/layout/hProcess11#2"/>
    <dgm:cxn modelId="{0F35BDA1-F611-43A5-9DDB-C19346E91172}" srcId="{5E7232AE-B510-46BA-BE6F-02EEFDEDC818}" destId="{4DCAB6B5-6C41-4139-8195-670EF27DDEBB}" srcOrd="4" destOrd="0" parTransId="{9C75EA67-03E0-494F-9B36-60B0A8E1CB5A}" sibTransId="{CDDEA3A0-D275-40BF-8609-357FBA3D57E5}"/>
    <dgm:cxn modelId="{51E1A2B4-C990-44F6-A4FD-20D902BD3336}" type="presOf" srcId="{D4997CC9-4124-4B4E-AB8B-71128BEAE4B0}" destId="{C38DC34D-7898-42AF-B412-DC06E7287B2C}" srcOrd="0" destOrd="0" presId="urn:microsoft.com/office/officeart/2005/8/layout/hProcess11#2"/>
    <dgm:cxn modelId="{243AD1BB-A8F5-4E93-8DDE-E862FFAF44FA}" srcId="{5E7232AE-B510-46BA-BE6F-02EEFDEDC818}" destId="{D4997CC9-4124-4B4E-AB8B-71128BEAE4B0}" srcOrd="0" destOrd="0" parTransId="{CC599C27-1736-43BA-B593-187CF66EF748}" sibTransId="{EA6C7DB8-AD36-4A3F-922B-4661C5B35D59}"/>
    <dgm:cxn modelId="{0001A4BD-AB45-4B75-85C2-8994B5CF79D2}" srcId="{5E7232AE-B510-46BA-BE6F-02EEFDEDC818}" destId="{1D68D5CC-F85F-4BA4-ABD3-4A97A46A8623}" srcOrd="3" destOrd="0" parTransId="{9500B6DD-78F8-4870-9BF5-259C3AFA6A13}" sibTransId="{A6ECA9B0-B530-4B8B-B3D4-AF065BBEA4FF}"/>
    <dgm:cxn modelId="{175A76BF-A2A5-4E92-A3D9-36F5E63E6482}" type="presOf" srcId="{4B13DEAA-0FD6-44B7-A432-4A4B8F477137}" destId="{8358FFFF-53F2-43EA-A26D-1055937B7C87}" srcOrd="0" destOrd="0" presId="urn:microsoft.com/office/officeart/2005/8/layout/hProcess11#2"/>
    <dgm:cxn modelId="{A57C35CF-F99A-41FF-86AD-F10BB53C03A7}" type="presOf" srcId="{1D68D5CC-F85F-4BA4-ABD3-4A97A46A8623}" destId="{5FA0BE71-DDC4-4B16-AA20-4B7010DF6697}" srcOrd="0" destOrd="0" presId="urn:microsoft.com/office/officeart/2005/8/layout/hProcess11#2"/>
    <dgm:cxn modelId="{8BF38FDE-BDE6-4F48-AAE7-25F8103F14E7}" srcId="{5E7232AE-B510-46BA-BE6F-02EEFDEDC818}" destId="{E6C0E404-3527-4807-8E36-CA456477D44A}" srcOrd="2" destOrd="0" parTransId="{62D77DF0-AA2C-42B9-B760-C19B96DB2E63}" sibTransId="{30F54EF4-1EC6-46B7-AC8F-6C788B9B16AC}"/>
    <dgm:cxn modelId="{83AAB1EE-7172-4BF5-9924-76DFA603DF22}" type="presParOf" srcId="{43A4DE31-16DC-4FB2-991A-7F3E2C4CA603}" destId="{8EC700D6-B8E8-4F52-9EFB-E09BE7D9D246}" srcOrd="0" destOrd="0" presId="urn:microsoft.com/office/officeart/2005/8/layout/hProcess11#2"/>
    <dgm:cxn modelId="{B6F565B7-7442-469F-B02E-EACA163F78DA}" type="presParOf" srcId="{43A4DE31-16DC-4FB2-991A-7F3E2C4CA603}" destId="{83994526-A477-4C47-8E21-E97C0B5CC7BB}" srcOrd="1" destOrd="0" presId="urn:microsoft.com/office/officeart/2005/8/layout/hProcess11#2"/>
    <dgm:cxn modelId="{6AB56739-1DDA-4CBD-A600-3461558A1077}" type="presParOf" srcId="{83994526-A477-4C47-8E21-E97C0B5CC7BB}" destId="{246BDCC0-5BD0-49B8-979E-679D9E267687}" srcOrd="0" destOrd="0" presId="urn:microsoft.com/office/officeart/2005/8/layout/hProcess11#2"/>
    <dgm:cxn modelId="{863E921F-D47C-4514-816E-10313F0584C0}" type="presParOf" srcId="{246BDCC0-5BD0-49B8-979E-679D9E267687}" destId="{C38DC34D-7898-42AF-B412-DC06E7287B2C}" srcOrd="0" destOrd="0" presId="urn:microsoft.com/office/officeart/2005/8/layout/hProcess11#2"/>
    <dgm:cxn modelId="{10A1E0CB-78A0-4B7E-B513-88A61AB8F4ED}" type="presParOf" srcId="{246BDCC0-5BD0-49B8-979E-679D9E267687}" destId="{FD8A0D9B-095E-432E-941A-7FFFF5943546}" srcOrd="1" destOrd="0" presId="urn:microsoft.com/office/officeart/2005/8/layout/hProcess11#2"/>
    <dgm:cxn modelId="{57630346-EC42-4AA2-A949-D1B992A8FA74}" type="presParOf" srcId="{246BDCC0-5BD0-49B8-979E-679D9E267687}" destId="{D4FA3D9A-1CC6-4481-A6DE-F52B3DF3A0FA}" srcOrd="2" destOrd="0" presId="urn:microsoft.com/office/officeart/2005/8/layout/hProcess11#2"/>
    <dgm:cxn modelId="{422A9D66-9821-4934-82C0-F26943B69D6A}" type="presParOf" srcId="{83994526-A477-4C47-8E21-E97C0B5CC7BB}" destId="{5F70BD68-F265-4305-8915-FD004842F06D}" srcOrd="1" destOrd="0" presId="urn:microsoft.com/office/officeart/2005/8/layout/hProcess11#2"/>
    <dgm:cxn modelId="{3653081F-EDA4-4065-8533-758D21597D20}" type="presParOf" srcId="{83994526-A477-4C47-8E21-E97C0B5CC7BB}" destId="{F45303F6-27DC-4D78-B45F-9466FBF8D181}" srcOrd="2" destOrd="0" presId="urn:microsoft.com/office/officeart/2005/8/layout/hProcess11#2"/>
    <dgm:cxn modelId="{9645E091-B1F4-4627-955B-37AE7B37621C}" type="presParOf" srcId="{F45303F6-27DC-4D78-B45F-9466FBF8D181}" destId="{8358FFFF-53F2-43EA-A26D-1055937B7C87}" srcOrd="0" destOrd="0" presId="urn:microsoft.com/office/officeart/2005/8/layout/hProcess11#2"/>
    <dgm:cxn modelId="{AE5F42D3-075C-4A2B-8B10-5CDB36D1ED2C}" type="presParOf" srcId="{F45303F6-27DC-4D78-B45F-9466FBF8D181}" destId="{563AAC7F-A45B-4D18-B4D4-93681A623BEA}" srcOrd="1" destOrd="0" presId="urn:microsoft.com/office/officeart/2005/8/layout/hProcess11#2"/>
    <dgm:cxn modelId="{B5FEC39D-138B-45E8-9557-2483C9437AC9}" type="presParOf" srcId="{F45303F6-27DC-4D78-B45F-9466FBF8D181}" destId="{06D113C8-39C1-48A7-B0FC-165CD265CD01}" srcOrd="2" destOrd="0" presId="urn:microsoft.com/office/officeart/2005/8/layout/hProcess11#2"/>
    <dgm:cxn modelId="{AB3611D2-3017-4375-8EB0-A49F3F9D46CD}" type="presParOf" srcId="{83994526-A477-4C47-8E21-E97C0B5CC7BB}" destId="{C95AACF0-564A-4E79-8439-7A444676BB61}" srcOrd="3" destOrd="0" presId="urn:microsoft.com/office/officeart/2005/8/layout/hProcess11#2"/>
    <dgm:cxn modelId="{3064A1C7-944D-4482-B861-D0928519A1DD}" type="presParOf" srcId="{83994526-A477-4C47-8E21-E97C0B5CC7BB}" destId="{67DFF022-79A8-45F1-B601-00EC94D8A3FB}" srcOrd="4" destOrd="0" presId="urn:microsoft.com/office/officeart/2005/8/layout/hProcess11#2"/>
    <dgm:cxn modelId="{8C23E46F-3008-4E9C-A82D-8A07AEBB5647}" type="presParOf" srcId="{67DFF022-79A8-45F1-B601-00EC94D8A3FB}" destId="{EE4990A6-9150-4044-B35A-C758935F6128}" srcOrd="0" destOrd="0" presId="urn:microsoft.com/office/officeart/2005/8/layout/hProcess11#2"/>
    <dgm:cxn modelId="{B8AE2616-CC73-4A75-8665-7CC1BF124EC6}" type="presParOf" srcId="{67DFF022-79A8-45F1-B601-00EC94D8A3FB}" destId="{CF9AA95F-BF25-41AA-B36D-EF830EE25B58}" srcOrd="1" destOrd="0" presId="urn:microsoft.com/office/officeart/2005/8/layout/hProcess11#2"/>
    <dgm:cxn modelId="{E9DC4AB6-FCBF-4CE6-B3F1-2C6F872F940E}" type="presParOf" srcId="{67DFF022-79A8-45F1-B601-00EC94D8A3FB}" destId="{11405916-2F21-4566-A20D-9B6054F77638}" srcOrd="2" destOrd="0" presId="urn:microsoft.com/office/officeart/2005/8/layout/hProcess11#2"/>
    <dgm:cxn modelId="{36D0E13D-1A88-4C54-837C-9E8ED0CD55E4}" type="presParOf" srcId="{83994526-A477-4C47-8E21-E97C0B5CC7BB}" destId="{AE59061A-9BD4-4C88-BD89-4283D8AD5BB4}" srcOrd="5" destOrd="0" presId="urn:microsoft.com/office/officeart/2005/8/layout/hProcess11#2"/>
    <dgm:cxn modelId="{984D989F-547F-4F2D-B7E2-4AEBD6CDB6C7}" type="presParOf" srcId="{83994526-A477-4C47-8E21-E97C0B5CC7BB}" destId="{F2BEB8C9-4A93-4DEF-BA3F-BDF092B299BA}" srcOrd="6" destOrd="0" presId="urn:microsoft.com/office/officeart/2005/8/layout/hProcess11#2"/>
    <dgm:cxn modelId="{E5687285-5EC5-4233-9A6D-CF67EA92CF17}" type="presParOf" srcId="{F2BEB8C9-4A93-4DEF-BA3F-BDF092B299BA}" destId="{5FA0BE71-DDC4-4B16-AA20-4B7010DF6697}" srcOrd="0" destOrd="0" presId="urn:microsoft.com/office/officeart/2005/8/layout/hProcess11#2"/>
    <dgm:cxn modelId="{A27DDE1F-0E8E-46A7-9602-A222D5D92ABE}" type="presParOf" srcId="{F2BEB8C9-4A93-4DEF-BA3F-BDF092B299BA}" destId="{94C90168-2336-4156-86CD-4B95A0926F5A}" srcOrd="1" destOrd="0" presId="urn:microsoft.com/office/officeart/2005/8/layout/hProcess11#2"/>
    <dgm:cxn modelId="{68CA5010-58AF-4E33-8D24-38DD75AEA60B}" type="presParOf" srcId="{F2BEB8C9-4A93-4DEF-BA3F-BDF092B299BA}" destId="{F27BCFFE-FB85-40AE-86BC-E64872C43109}" srcOrd="2" destOrd="0" presId="urn:microsoft.com/office/officeart/2005/8/layout/hProcess11#2"/>
    <dgm:cxn modelId="{DFFFB0FA-C064-404F-B46D-EBA788587565}" type="presParOf" srcId="{83994526-A477-4C47-8E21-E97C0B5CC7BB}" destId="{C9913B11-7820-41E5-9BD0-49C7A20627C3}" srcOrd="7" destOrd="0" presId="urn:microsoft.com/office/officeart/2005/8/layout/hProcess11#2"/>
    <dgm:cxn modelId="{C8750D21-8219-4492-8D5F-EE3854B568B6}" type="presParOf" srcId="{83994526-A477-4C47-8E21-E97C0B5CC7BB}" destId="{39A3CDE2-DA07-4CA7-819F-82CF0B3639D4}" srcOrd="8" destOrd="0" presId="urn:microsoft.com/office/officeart/2005/8/layout/hProcess11#2"/>
    <dgm:cxn modelId="{23EC9960-D447-4A28-A744-CAD89EAA713C}" type="presParOf" srcId="{39A3CDE2-DA07-4CA7-819F-82CF0B3639D4}" destId="{56DACE1B-A644-4931-9B37-877E903DC92B}" srcOrd="0" destOrd="0" presId="urn:microsoft.com/office/officeart/2005/8/layout/hProcess11#2"/>
    <dgm:cxn modelId="{D4E9BD23-59FF-47B4-8488-9BE0E6D9CEE5}" type="presParOf" srcId="{39A3CDE2-DA07-4CA7-819F-82CF0B3639D4}" destId="{0C95E5F6-BA1D-47F6-B5AC-4FDDC8C3F631}" srcOrd="1" destOrd="0" presId="urn:microsoft.com/office/officeart/2005/8/layout/hProcess11#2"/>
    <dgm:cxn modelId="{95BE24E9-2A4E-44D3-A71F-DE1AC4AAFDB1}" type="presParOf" srcId="{39A3CDE2-DA07-4CA7-819F-82CF0B3639D4}" destId="{B98ACEF6-4383-45AE-9B37-DD6A090A6F17}" srcOrd="2" destOrd="0" presId="urn:microsoft.com/office/officeart/2005/8/layout/hProcess11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6667A1C-9005-4145-A875-BEB426A908C7}" type="doc">
      <dgm:prSet loTypeId="urn:microsoft.com/office/officeart/2005/8/layout/vList2#1" loCatId="list" qsTypeId="urn:microsoft.com/office/officeart/2005/8/quickstyle/simple1#3" qsCatId="simple" csTypeId="urn:microsoft.com/office/officeart/2005/8/colors/colorful1#1" csCatId="colorful"/>
      <dgm:spPr/>
      <dgm:t>
        <a:bodyPr/>
        <a:lstStyle/>
        <a:p>
          <a:endParaRPr lang="en-IN"/>
        </a:p>
      </dgm:t>
    </dgm:pt>
    <dgm:pt modelId="{5A9FC866-975D-4442-8DF7-97F0321B773D}">
      <dgm:prSet/>
      <dgm:spPr/>
      <dgm:t>
        <a:bodyPr/>
        <a:lstStyle/>
        <a:p>
          <a:r>
            <a:rPr lang="en-US"/>
            <a:t>Data Science </a:t>
          </a:r>
          <a:endParaRPr lang="en-IN"/>
        </a:p>
      </dgm:t>
    </dgm:pt>
    <dgm:pt modelId="{FD49CF69-2B42-4403-B143-5F29704671E1}" type="parTrans" cxnId="{91C5F5BC-1E2E-4A0E-AF9E-8EB2DC335A89}">
      <dgm:prSet/>
      <dgm:spPr/>
      <dgm:t>
        <a:bodyPr/>
        <a:lstStyle/>
        <a:p>
          <a:endParaRPr lang="en-IN"/>
        </a:p>
      </dgm:t>
    </dgm:pt>
    <dgm:pt modelId="{39E7B4C7-EE7F-416A-9CA2-0A0D03CD8FD7}" type="sibTrans" cxnId="{91C5F5BC-1E2E-4A0E-AF9E-8EB2DC335A89}">
      <dgm:prSet/>
      <dgm:spPr/>
      <dgm:t>
        <a:bodyPr/>
        <a:lstStyle/>
        <a:p>
          <a:endParaRPr lang="en-IN"/>
        </a:p>
      </dgm:t>
    </dgm:pt>
    <dgm:pt modelId="{C1C8B065-722A-4FF8-9807-BB28B05301CD}">
      <dgm:prSet/>
      <dgm:spPr/>
      <dgm:t>
        <a:bodyPr/>
        <a:lstStyle/>
        <a:p>
          <a:r>
            <a:rPr lang="en-US" dirty="0"/>
            <a:t>is the science of analyzing raw data using </a:t>
          </a:r>
          <a:r>
            <a:rPr lang="en-US" b="1" dirty="0"/>
            <a:t>statistics</a:t>
          </a:r>
          <a:r>
            <a:rPr lang="en-US" dirty="0"/>
            <a:t> and </a:t>
          </a:r>
          <a:r>
            <a:rPr lang="en-US" b="1" dirty="0"/>
            <a:t>machine learning </a:t>
          </a:r>
          <a:r>
            <a:rPr lang="en-US" dirty="0"/>
            <a:t>techniques</a:t>
          </a:r>
          <a:endParaRPr lang="en-IN" dirty="0"/>
        </a:p>
      </dgm:t>
    </dgm:pt>
    <dgm:pt modelId="{AEE326E2-F856-42D1-9FBC-5E7FAE193501}" type="parTrans" cxnId="{0806927B-F954-4EDF-AB80-A872B9C09C76}">
      <dgm:prSet/>
      <dgm:spPr/>
      <dgm:t>
        <a:bodyPr/>
        <a:lstStyle/>
        <a:p>
          <a:endParaRPr lang="en-IN"/>
        </a:p>
      </dgm:t>
    </dgm:pt>
    <dgm:pt modelId="{EEB93C08-F68B-4E36-B2EF-3E0409674403}" type="sibTrans" cxnId="{0806927B-F954-4EDF-AB80-A872B9C09C76}">
      <dgm:prSet/>
      <dgm:spPr/>
      <dgm:t>
        <a:bodyPr/>
        <a:lstStyle/>
        <a:p>
          <a:endParaRPr lang="en-IN"/>
        </a:p>
      </dgm:t>
    </dgm:pt>
    <dgm:pt modelId="{F269D1AA-616D-4025-A758-EAA48DB03408}">
      <dgm:prSet/>
      <dgm:spPr/>
      <dgm:t>
        <a:bodyPr/>
        <a:lstStyle/>
        <a:p>
          <a:r>
            <a:rPr lang="en-US" dirty="0"/>
            <a:t>with the purpose of drawing </a:t>
          </a:r>
          <a:r>
            <a:rPr lang="en-US" b="1" dirty="0"/>
            <a:t>conclusions</a:t>
          </a:r>
          <a:r>
            <a:rPr lang="en-US" dirty="0"/>
            <a:t> about that  information</a:t>
          </a:r>
          <a:endParaRPr lang="en-IN" dirty="0"/>
        </a:p>
      </dgm:t>
    </dgm:pt>
    <dgm:pt modelId="{E0ACC2B8-0F35-4AD6-B4D3-6FD45EE97215}" type="parTrans" cxnId="{DEF850D3-0847-45C5-9162-4C5957990BFF}">
      <dgm:prSet/>
      <dgm:spPr/>
      <dgm:t>
        <a:bodyPr/>
        <a:lstStyle/>
        <a:p>
          <a:endParaRPr lang="en-IN"/>
        </a:p>
      </dgm:t>
    </dgm:pt>
    <dgm:pt modelId="{30FC5077-494D-4363-A644-3816E2F89025}" type="sibTrans" cxnId="{DEF850D3-0847-45C5-9162-4C5957990BFF}">
      <dgm:prSet/>
      <dgm:spPr/>
      <dgm:t>
        <a:bodyPr/>
        <a:lstStyle/>
        <a:p>
          <a:endParaRPr lang="en-IN"/>
        </a:p>
      </dgm:t>
    </dgm:pt>
    <dgm:pt modelId="{260847DF-7250-43ED-9530-922B6C002189}">
      <dgm:prSet/>
      <dgm:spPr/>
      <dgm:t>
        <a:bodyPr/>
        <a:lstStyle/>
        <a:p>
          <a:r>
            <a:rPr lang="en-US" dirty="0"/>
            <a:t>Data Science is used in </a:t>
          </a:r>
          <a:endParaRPr lang="en-IN" dirty="0"/>
        </a:p>
      </dgm:t>
    </dgm:pt>
    <dgm:pt modelId="{6007F20B-6AE6-4830-9867-5DDF918416F0}" type="parTrans" cxnId="{B2FFD8ED-FA47-475E-8E0F-75D1AE089612}">
      <dgm:prSet/>
      <dgm:spPr/>
      <dgm:t>
        <a:bodyPr/>
        <a:lstStyle/>
        <a:p>
          <a:endParaRPr lang="en-IN"/>
        </a:p>
      </dgm:t>
    </dgm:pt>
    <dgm:pt modelId="{CDFEB2DA-EBB6-4526-B979-65B00D4CBCAC}" type="sibTrans" cxnId="{B2FFD8ED-FA47-475E-8E0F-75D1AE089612}">
      <dgm:prSet/>
      <dgm:spPr/>
      <dgm:t>
        <a:bodyPr/>
        <a:lstStyle/>
        <a:p>
          <a:endParaRPr lang="en-IN"/>
        </a:p>
      </dgm:t>
    </dgm:pt>
    <dgm:pt modelId="{220CA536-916B-41B0-BD5B-5810456B4416}">
      <dgm:prSet/>
      <dgm:spPr/>
      <dgm:t>
        <a:bodyPr/>
        <a:lstStyle/>
        <a:p>
          <a:r>
            <a:rPr lang="en-US" dirty="0"/>
            <a:t>many industries to allow them to make better business  decisions,  and</a:t>
          </a:r>
          <a:endParaRPr lang="en-IN" dirty="0"/>
        </a:p>
      </dgm:t>
    </dgm:pt>
    <dgm:pt modelId="{68B78505-4F72-4756-B010-7A599FC4C1E7}" type="parTrans" cxnId="{9B1ADC5F-C65C-47E5-8D4A-EA3BB85B97B2}">
      <dgm:prSet/>
      <dgm:spPr/>
      <dgm:t>
        <a:bodyPr/>
        <a:lstStyle/>
        <a:p>
          <a:endParaRPr lang="en-IN"/>
        </a:p>
      </dgm:t>
    </dgm:pt>
    <dgm:pt modelId="{B43F1BF1-C19E-4D38-9150-847F01CEBB74}" type="sibTrans" cxnId="{9B1ADC5F-C65C-47E5-8D4A-EA3BB85B97B2}">
      <dgm:prSet/>
      <dgm:spPr/>
      <dgm:t>
        <a:bodyPr/>
        <a:lstStyle/>
        <a:p>
          <a:endParaRPr lang="en-IN"/>
        </a:p>
      </dgm:t>
    </dgm:pt>
    <dgm:pt modelId="{ED6AEDE5-6D42-4B3C-9267-D93103A5D6D7}">
      <dgm:prSet/>
      <dgm:spPr/>
      <dgm:t>
        <a:bodyPr/>
        <a:lstStyle/>
        <a:p>
          <a:r>
            <a:rPr lang="en-US" dirty="0"/>
            <a:t>the sciences to test models or theories</a:t>
          </a:r>
          <a:endParaRPr lang="en-IN" dirty="0"/>
        </a:p>
      </dgm:t>
    </dgm:pt>
    <dgm:pt modelId="{BD2E1FA8-C4C2-4889-AF3C-3BB4DC6911E9}" type="parTrans" cxnId="{3612C19A-1445-4114-A4F3-4D0DE01CF7D8}">
      <dgm:prSet/>
      <dgm:spPr/>
      <dgm:t>
        <a:bodyPr/>
        <a:lstStyle/>
        <a:p>
          <a:endParaRPr lang="en-IN"/>
        </a:p>
      </dgm:t>
    </dgm:pt>
    <dgm:pt modelId="{EA315957-DF6F-4A72-9A75-499AF51DC86D}" type="sibTrans" cxnId="{3612C19A-1445-4114-A4F3-4D0DE01CF7D8}">
      <dgm:prSet/>
      <dgm:spPr/>
      <dgm:t>
        <a:bodyPr/>
        <a:lstStyle/>
        <a:p>
          <a:endParaRPr lang="en-IN"/>
        </a:p>
      </dgm:t>
    </dgm:pt>
    <dgm:pt modelId="{F5633ACD-1473-4E0A-BB6D-C3C874077537}" type="pres">
      <dgm:prSet presAssocID="{36667A1C-9005-4145-A875-BEB426A908C7}" presName="linear" presStyleCnt="0">
        <dgm:presLayoutVars>
          <dgm:animLvl val="lvl"/>
          <dgm:resizeHandles val="exact"/>
        </dgm:presLayoutVars>
      </dgm:prSet>
      <dgm:spPr/>
    </dgm:pt>
    <dgm:pt modelId="{4EBBD8DC-A702-4DF7-91BD-324055AFD59C}" type="pres">
      <dgm:prSet presAssocID="{5A9FC866-975D-4442-8DF7-97F0321B773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C2C0924-5F1E-42E0-B439-F5C84571ACBD}" type="pres">
      <dgm:prSet presAssocID="{5A9FC866-975D-4442-8DF7-97F0321B773D}" presName="childText" presStyleLbl="revTx" presStyleIdx="0" presStyleCnt="2">
        <dgm:presLayoutVars>
          <dgm:bulletEnabled val="1"/>
        </dgm:presLayoutVars>
      </dgm:prSet>
      <dgm:spPr/>
    </dgm:pt>
    <dgm:pt modelId="{319EEB33-223C-4C06-AE43-5BD4E08968ED}" type="pres">
      <dgm:prSet presAssocID="{260847DF-7250-43ED-9530-922B6C00218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5196428-E52B-435B-B760-C32E888A1E76}" type="pres">
      <dgm:prSet presAssocID="{260847DF-7250-43ED-9530-922B6C002189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AA3E2B29-23CC-4D47-B323-9F47BA1F504D}" type="presOf" srcId="{F269D1AA-616D-4025-A758-EAA48DB03408}" destId="{7C2C0924-5F1E-42E0-B439-F5C84571ACBD}" srcOrd="0" destOrd="1" presId="urn:microsoft.com/office/officeart/2005/8/layout/vList2#1"/>
    <dgm:cxn modelId="{C0FFD92F-AD51-4DC0-A96D-1889EC089440}" type="presOf" srcId="{36667A1C-9005-4145-A875-BEB426A908C7}" destId="{F5633ACD-1473-4E0A-BB6D-C3C874077537}" srcOrd="0" destOrd="0" presId="urn:microsoft.com/office/officeart/2005/8/layout/vList2#1"/>
    <dgm:cxn modelId="{9B1ADC5F-C65C-47E5-8D4A-EA3BB85B97B2}" srcId="{260847DF-7250-43ED-9530-922B6C002189}" destId="{220CA536-916B-41B0-BD5B-5810456B4416}" srcOrd="0" destOrd="0" parTransId="{68B78505-4F72-4756-B010-7A599FC4C1E7}" sibTransId="{B43F1BF1-C19E-4D38-9150-847F01CEBB74}"/>
    <dgm:cxn modelId="{21653374-24A9-4487-90FC-48EAFBD05C25}" type="presOf" srcId="{C1C8B065-722A-4FF8-9807-BB28B05301CD}" destId="{7C2C0924-5F1E-42E0-B439-F5C84571ACBD}" srcOrd="0" destOrd="0" presId="urn:microsoft.com/office/officeart/2005/8/layout/vList2#1"/>
    <dgm:cxn modelId="{D2440E55-364A-428A-99FC-498EEF0EE085}" type="presOf" srcId="{220CA536-916B-41B0-BD5B-5810456B4416}" destId="{35196428-E52B-435B-B760-C32E888A1E76}" srcOrd="0" destOrd="0" presId="urn:microsoft.com/office/officeart/2005/8/layout/vList2#1"/>
    <dgm:cxn modelId="{0806927B-F954-4EDF-AB80-A872B9C09C76}" srcId="{5A9FC866-975D-4442-8DF7-97F0321B773D}" destId="{C1C8B065-722A-4FF8-9807-BB28B05301CD}" srcOrd="0" destOrd="0" parTransId="{AEE326E2-F856-42D1-9FBC-5E7FAE193501}" sibTransId="{EEB93C08-F68B-4E36-B2EF-3E0409674403}"/>
    <dgm:cxn modelId="{EE08998F-AAA5-4946-8157-7EDAE987DF73}" type="presOf" srcId="{ED6AEDE5-6D42-4B3C-9267-D93103A5D6D7}" destId="{35196428-E52B-435B-B760-C32E888A1E76}" srcOrd="0" destOrd="1" presId="urn:microsoft.com/office/officeart/2005/8/layout/vList2#1"/>
    <dgm:cxn modelId="{3612C19A-1445-4114-A4F3-4D0DE01CF7D8}" srcId="{260847DF-7250-43ED-9530-922B6C002189}" destId="{ED6AEDE5-6D42-4B3C-9267-D93103A5D6D7}" srcOrd="1" destOrd="0" parTransId="{BD2E1FA8-C4C2-4889-AF3C-3BB4DC6911E9}" sibTransId="{EA315957-DF6F-4A72-9A75-499AF51DC86D}"/>
    <dgm:cxn modelId="{D7469EAB-BD48-418D-B834-E7C2227FB3D0}" type="presOf" srcId="{260847DF-7250-43ED-9530-922B6C002189}" destId="{319EEB33-223C-4C06-AE43-5BD4E08968ED}" srcOrd="0" destOrd="0" presId="urn:microsoft.com/office/officeart/2005/8/layout/vList2#1"/>
    <dgm:cxn modelId="{91C5F5BC-1E2E-4A0E-AF9E-8EB2DC335A89}" srcId="{36667A1C-9005-4145-A875-BEB426A908C7}" destId="{5A9FC866-975D-4442-8DF7-97F0321B773D}" srcOrd="0" destOrd="0" parTransId="{FD49CF69-2B42-4403-B143-5F29704671E1}" sibTransId="{39E7B4C7-EE7F-416A-9CA2-0A0D03CD8FD7}"/>
    <dgm:cxn modelId="{206C26BD-D7FE-4F46-855C-3609543F20D1}" type="presOf" srcId="{5A9FC866-975D-4442-8DF7-97F0321B773D}" destId="{4EBBD8DC-A702-4DF7-91BD-324055AFD59C}" srcOrd="0" destOrd="0" presId="urn:microsoft.com/office/officeart/2005/8/layout/vList2#1"/>
    <dgm:cxn modelId="{DEF850D3-0847-45C5-9162-4C5957990BFF}" srcId="{5A9FC866-975D-4442-8DF7-97F0321B773D}" destId="{F269D1AA-616D-4025-A758-EAA48DB03408}" srcOrd="1" destOrd="0" parTransId="{E0ACC2B8-0F35-4AD6-B4D3-6FD45EE97215}" sibTransId="{30FC5077-494D-4363-A644-3816E2F89025}"/>
    <dgm:cxn modelId="{B2FFD8ED-FA47-475E-8E0F-75D1AE089612}" srcId="{36667A1C-9005-4145-A875-BEB426A908C7}" destId="{260847DF-7250-43ED-9530-922B6C002189}" srcOrd="1" destOrd="0" parTransId="{6007F20B-6AE6-4830-9867-5DDF918416F0}" sibTransId="{CDFEB2DA-EBB6-4526-B979-65B00D4CBCAC}"/>
    <dgm:cxn modelId="{4E4FFAA9-7FE1-458C-8C4C-0C8E7C2022A6}" type="presParOf" srcId="{F5633ACD-1473-4E0A-BB6D-C3C874077537}" destId="{4EBBD8DC-A702-4DF7-91BD-324055AFD59C}" srcOrd="0" destOrd="0" presId="urn:microsoft.com/office/officeart/2005/8/layout/vList2#1"/>
    <dgm:cxn modelId="{D4AAEE83-F501-4A59-AFE7-A6FC2C8FF065}" type="presParOf" srcId="{F5633ACD-1473-4E0A-BB6D-C3C874077537}" destId="{7C2C0924-5F1E-42E0-B439-F5C84571ACBD}" srcOrd="1" destOrd="0" presId="urn:microsoft.com/office/officeart/2005/8/layout/vList2#1"/>
    <dgm:cxn modelId="{C01CB823-7D45-477C-9AE5-043DB872B155}" type="presParOf" srcId="{F5633ACD-1473-4E0A-BB6D-C3C874077537}" destId="{319EEB33-223C-4C06-AE43-5BD4E08968ED}" srcOrd="2" destOrd="0" presId="urn:microsoft.com/office/officeart/2005/8/layout/vList2#1"/>
    <dgm:cxn modelId="{1D56BB72-6BC2-4223-AC9B-91851B25D456}" type="presParOf" srcId="{F5633ACD-1473-4E0A-BB6D-C3C874077537}" destId="{35196428-E52B-435B-B760-C32E888A1E76}" srcOrd="3" destOrd="0" presId="urn:microsoft.com/office/officeart/2005/8/layout/vList2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4EF3509-A296-4567-A6DE-45A349B9113D}" type="doc">
      <dgm:prSet loTypeId="urn:microsoft.com/office/officeart/2005/8/layout/cycle7#1" loCatId="cycle" qsTypeId="urn:microsoft.com/office/officeart/2005/8/quickstyle/simple1#4" qsCatId="simple" csTypeId="urn:microsoft.com/office/officeart/2005/8/colors/colorful1#2" csCatId="colorful" phldr="1"/>
      <dgm:spPr/>
      <dgm:t>
        <a:bodyPr/>
        <a:lstStyle/>
        <a:p>
          <a:endParaRPr lang="en-IN"/>
        </a:p>
      </dgm:t>
    </dgm:pt>
    <dgm:pt modelId="{DC81CF5F-8E61-4917-82EB-3CBE8C8AA5D7}">
      <dgm:prSet/>
      <dgm:spPr/>
      <dgm:t>
        <a:bodyPr/>
        <a:lstStyle/>
        <a:p>
          <a:r>
            <a:rPr lang="en-IN"/>
            <a:t>Descriptive analytics</a:t>
          </a:r>
        </a:p>
      </dgm:t>
    </dgm:pt>
    <dgm:pt modelId="{222B148B-284F-42DC-A96F-E57A791D4163}" type="parTrans" cxnId="{3DC455C2-9E96-49F1-979F-EC14C549ED55}">
      <dgm:prSet/>
      <dgm:spPr/>
      <dgm:t>
        <a:bodyPr/>
        <a:lstStyle/>
        <a:p>
          <a:endParaRPr lang="en-IN"/>
        </a:p>
      </dgm:t>
    </dgm:pt>
    <dgm:pt modelId="{94274E56-0294-4277-8388-B6FCEFD6E9CA}" type="sibTrans" cxnId="{3DC455C2-9E96-49F1-979F-EC14C549ED55}">
      <dgm:prSet/>
      <dgm:spPr/>
      <dgm:t>
        <a:bodyPr/>
        <a:lstStyle/>
        <a:p>
          <a:endParaRPr lang="en-IN"/>
        </a:p>
      </dgm:t>
    </dgm:pt>
    <dgm:pt modelId="{39509639-3DBA-40F7-A18B-DB41E4E0CA56}">
      <dgm:prSet/>
      <dgm:spPr/>
      <dgm:t>
        <a:bodyPr/>
        <a:lstStyle/>
        <a:p>
          <a:r>
            <a:rPr lang="en-IN" dirty="0"/>
            <a:t>Predictive analytics</a:t>
          </a:r>
        </a:p>
      </dgm:t>
    </dgm:pt>
    <dgm:pt modelId="{2F2052EB-DEDC-44D4-AE0D-F7D6C1F7C596}" type="parTrans" cxnId="{F7B2A2A7-B010-4096-B670-AE70307A78D3}">
      <dgm:prSet/>
      <dgm:spPr/>
      <dgm:t>
        <a:bodyPr/>
        <a:lstStyle/>
        <a:p>
          <a:endParaRPr lang="en-IN"/>
        </a:p>
      </dgm:t>
    </dgm:pt>
    <dgm:pt modelId="{81A89C51-1848-4C0A-8E9F-38C0AE2D5241}" type="sibTrans" cxnId="{F7B2A2A7-B010-4096-B670-AE70307A78D3}">
      <dgm:prSet/>
      <dgm:spPr/>
      <dgm:t>
        <a:bodyPr/>
        <a:lstStyle/>
        <a:p>
          <a:endParaRPr lang="en-IN"/>
        </a:p>
      </dgm:t>
    </dgm:pt>
    <dgm:pt modelId="{1912B610-2E57-499C-A696-55231B480761}">
      <dgm:prSet/>
      <dgm:spPr/>
      <dgm:t>
        <a:bodyPr/>
        <a:lstStyle/>
        <a:p>
          <a:r>
            <a:rPr lang="en-IN" dirty="0"/>
            <a:t>Prescriptive analytics</a:t>
          </a:r>
        </a:p>
      </dgm:t>
    </dgm:pt>
    <dgm:pt modelId="{F93777EA-54B1-4BE1-9A51-9145D7B6D334}" type="parTrans" cxnId="{FEBE82F7-7469-4BB5-96E4-F3E02C39C61C}">
      <dgm:prSet/>
      <dgm:spPr/>
      <dgm:t>
        <a:bodyPr/>
        <a:lstStyle/>
        <a:p>
          <a:endParaRPr lang="en-IN"/>
        </a:p>
      </dgm:t>
    </dgm:pt>
    <dgm:pt modelId="{382E3EBE-B7AD-40C4-8E20-ED156170BB8F}" type="sibTrans" cxnId="{FEBE82F7-7469-4BB5-96E4-F3E02C39C61C}">
      <dgm:prSet/>
      <dgm:spPr/>
      <dgm:t>
        <a:bodyPr/>
        <a:lstStyle/>
        <a:p>
          <a:endParaRPr lang="en-IN"/>
        </a:p>
      </dgm:t>
    </dgm:pt>
    <dgm:pt modelId="{3085DA66-CAB7-49FE-BF74-9CAAF3166319}" type="pres">
      <dgm:prSet presAssocID="{64EF3509-A296-4567-A6DE-45A349B9113D}" presName="Name0" presStyleCnt="0">
        <dgm:presLayoutVars>
          <dgm:dir/>
          <dgm:resizeHandles val="exact"/>
        </dgm:presLayoutVars>
      </dgm:prSet>
      <dgm:spPr/>
    </dgm:pt>
    <dgm:pt modelId="{016202E4-79EF-424E-9612-F7D713D29FC4}" type="pres">
      <dgm:prSet presAssocID="{DC81CF5F-8E61-4917-82EB-3CBE8C8AA5D7}" presName="node" presStyleLbl="node1" presStyleIdx="0" presStyleCnt="3">
        <dgm:presLayoutVars>
          <dgm:bulletEnabled val="1"/>
        </dgm:presLayoutVars>
      </dgm:prSet>
      <dgm:spPr/>
    </dgm:pt>
    <dgm:pt modelId="{84C90533-63A4-4276-830D-E6D721F06674}" type="pres">
      <dgm:prSet presAssocID="{94274E56-0294-4277-8388-B6FCEFD6E9CA}" presName="sibTrans" presStyleLbl="sibTrans2D1" presStyleIdx="0" presStyleCnt="3"/>
      <dgm:spPr/>
    </dgm:pt>
    <dgm:pt modelId="{2CC0E491-BA5C-41C2-BE9F-5B4F336B084C}" type="pres">
      <dgm:prSet presAssocID="{94274E56-0294-4277-8388-B6FCEFD6E9CA}" presName="connectorText" presStyleLbl="sibTrans2D1" presStyleIdx="0" presStyleCnt="3"/>
      <dgm:spPr/>
    </dgm:pt>
    <dgm:pt modelId="{88129A77-6D90-4783-981E-78BCE9B61E25}" type="pres">
      <dgm:prSet presAssocID="{39509639-3DBA-40F7-A18B-DB41E4E0CA56}" presName="node" presStyleLbl="node1" presStyleIdx="1" presStyleCnt="3">
        <dgm:presLayoutVars>
          <dgm:bulletEnabled val="1"/>
        </dgm:presLayoutVars>
      </dgm:prSet>
      <dgm:spPr/>
    </dgm:pt>
    <dgm:pt modelId="{5D3C40F5-7848-473E-9533-651F19C9F66D}" type="pres">
      <dgm:prSet presAssocID="{81A89C51-1848-4C0A-8E9F-38C0AE2D5241}" presName="sibTrans" presStyleLbl="sibTrans2D1" presStyleIdx="1" presStyleCnt="3" custLinFactNeighborX="-2393" custLinFactNeighborY="8023"/>
      <dgm:spPr/>
    </dgm:pt>
    <dgm:pt modelId="{0449832D-568C-492E-8420-D7F010498C2B}" type="pres">
      <dgm:prSet presAssocID="{81A89C51-1848-4C0A-8E9F-38C0AE2D5241}" presName="connectorText" presStyleLbl="sibTrans2D1" presStyleIdx="1" presStyleCnt="3"/>
      <dgm:spPr/>
    </dgm:pt>
    <dgm:pt modelId="{A810FC3D-E0C3-425A-883E-65C91D3D8A58}" type="pres">
      <dgm:prSet presAssocID="{1912B610-2E57-499C-A696-55231B480761}" presName="node" presStyleLbl="node1" presStyleIdx="2" presStyleCnt="3">
        <dgm:presLayoutVars>
          <dgm:bulletEnabled val="1"/>
        </dgm:presLayoutVars>
      </dgm:prSet>
      <dgm:spPr/>
    </dgm:pt>
    <dgm:pt modelId="{7B3A3E26-61F8-4C55-81FC-89BDE3498C4D}" type="pres">
      <dgm:prSet presAssocID="{382E3EBE-B7AD-40C4-8E20-ED156170BB8F}" presName="sibTrans" presStyleLbl="sibTrans2D1" presStyleIdx="2" presStyleCnt="3"/>
      <dgm:spPr/>
    </dgm:pt>
    <dgm:pt modelId="{DBD70194-1639-4381-BF01-F39DA80A68D4}" type="pres">
      <dgm:prSet presAssocID="{382E3EBE-B7AD-40C4-8E20-ED156170BB8F}" presName="connectorText" presStyleLbl="sibTrans2D1" presStyleIdx="2" presStyleCnt="3"/>
      <dgm:spPr/>
    </dgm:pt>
  </dgm:ptLst>
  <dgm:cxnLst>
    <dgm:cxn modelId="{B270BD04-525A-408F-8A29-123F080D9C4F}" type="presOf" srcId="{94274E56-0294-4277-8388-B6FCEFD6E9CA}" destId="{2CC0E491-BA5C-41C2-BE9F-5B4F336B084C}" srcOrd="1" destOrd="0" presId="urn:microsoft.com/office/officeart/2005/8/layout/cycle7#1"/>
    <dgm:cxn modelId="{8DE52C16-B01B-4320-84C9-EF2A5B82A97B}" type="presOf" srcId="{64EF3509-A296-4567-A6DE-45A349B9113D}" destId="{3085DA66-CAB7-49FE-BF74-9CAAF3166319}" srcOrd="0" destOrd="0" presId="urn:microsoft.com/office/officeart/2005/8/layout/cycle7#1"/>
    <dgm:cxn modelId="{EDD3DE35-C41C-4386-B3FB-B2FFE998B075}" type="presOf" srcId="{382E3EBE-B7AD-40C4-8E20-ED156170BB8F}" destId="{DBD70194-1639-4381-BF01-F39DA80A68D4}" srcOrd="1" destOrd="0" presId="urn:microsoft.com/office/officeart/2005/8/layout/cycle7#1"/>
    <dgm:cxn modelId="{2E38C361-BB62-487F-83D8-0DDFAB4EA3B9}" type="presOf" srcId="{DC81CF5F-8E61-4917-82EB-3CBE8C8AA5D7}" destId="{016202E4-79EF-424E-9612-F7D713D29FC4}" srcOrd="0" destOrd="0" presId="urn:microsoft.com/office/officeart/2005/8/layout/cycle7#1"/>
    <dgm:cxn modelId="{88445F64-9501-4249-A11D-F4DECB759BA0}" type="presOf" srcId="{382E3EBE-B7AD-40C4-8E20-ED156170BB8F}" destId="{7B3A3E26-61F8-4C55-81FC-89BDE3498C4D}" srcOrd="0" destOrd="0" presId="urn:microsoft.com/office/officeart/2005/8/layout/cycle7#1"/>
    <dgm:cxn modelId="{53F32175-3A18-4003-A43A-A2AA7A72274F}" type="presOf" srcId="{94274E56-0294-4277-8388-B6FCEFD6E9CA}" destId="{84C90533-63A4-4276-830D-E6D721F06674}" srcOrd="0" destOrd="0" presId="urn:microsoft.com/office/officeart/2005/8/layout/cycle7#1"/>
    <dgm:cxn modelId="{D3E66B78-9F16-4CD0-A1DC-A793DB31C996}" type="presOf" srcId="{81A89C51-1848-4C0A-8E9F-38C0AE2D5241}" destId="{5D3C40F5-7848-473E-9533-651F19C9F66D}" srcOrd="0" destOrd="0" presId="urn:microsoft.com/office/officeart/2005/8/layout/cycle7#1"/>
    <dgm:cxn modelId="{A858DF98-34DD-424F-B8E0-5B165CF0ED24}" type="presOf" srcId="{1912B610-2E57-499C-A696-55231B480761}" destId="{A810FC3D-E0C3-425A-883E-65C91D3D8A58}" srcOrd="0" destOrd="0" presId="urn:microsoft.com/office/officeart/2005/8/layout/cycle7#1"/>
    <dgm:cxn modelId="{3135E69C-9F9F-48F4-9DCB-23C17B7F7830}" type="presOf" srcId="{39509639-3DBA-40F7-A18B-DB41E4E0CA56}" destId="{88129A77-6D90-4783-981E-78BCE9B61E25}" srcOrd="0" destOrd="0" presId="urn:microsoft.com/office/officeart/2005/8/layout/cycle7#1"/>
    <dgm:cxn modelId="{F7B2A2A7-B010-4096-B670-AE70307A78D3}" srcId="{64EF3509-A296-4567-A6DE-45A349B9113D}" destId="{39509639-3DBA-40F7-A18B-DB41E4E0CA56}" srcOrd="1" destOrd="0" parTransId="{2F2052EB-DEDC-44D4-AE0D-F7D6C1F7C596}" sibTransId="{81A89C51-1848-4C0A-8E9F-38C0AE2D5241}"/>
    <dgm:cxn modelId="{3DC455C2-9E96-49F1-979F-EC14C549ED55}" srcId="{64EF3509-A296-4567-A6DE-45A349B9113D}" destId="{DC81CF5F-8E61-4917-82EB-3CBE8C8AA5D7}" srcOrd="0" destOrd="0" parTransId="{222B148B-284F-42DC-A96F-E57A791D4163}" sibTransId="{94274E56-0294-4277-8388-B6FCEFD6E9CA}"/>
    <dgm:cxn modelId="{D3EFA2EA-6992-4CDD-A252-1B5FE402B45E}" type="presOf" srcId="{81A89C51-1848-4C0A-8E9F-38C0AE2D5241}" destId="{0449832D-568C-492E-8420-D7F010498C2B}" srcOrd="1" destOrd="0" presId="urn:microsoft.com/office/officeart/2005/8/layout/cycle7#1"/>
    <dgm:cxn modelId="{FEBE82F7-7469-4BB5-96E4-F3E02C39C61C}" srcId="{64EF3509-A296-4567-A6DE-45A349B9113D}" destId="{1912B610-2E57-499C-A696-55231B480761}" srcOrd="2" destOrd="0" parTransId="{F93777EA-54B1-4BE1-9A51-9145D7B6D334}" sibTransId="{382E3EBE-B7AD-40C4-8E20-ED156170BB8F}"/>
    <dgm:cxn modelId="{6A8FC533-33D7-4A28-ADB6-71C84F59524C}" type="presParOf" srcId="{3085DA66-CAB7-49FE-BF74-9CAAF3166319}" destId="{016202E4-79EF-424E-9612-F7D713D29FC4}" srcOrd="0" destOrd="0" presId="urn:microsoft.com/office/officeart/2005/8/layout/cycle7#1"/>
    <dgm:cxn modelId="{56B3404A-1A06-4105-881F-3F35BC066249}" type="presParOf" srcId="{3085DA66-CAB7-49FE-BF74-9CAAF3166319}" destId="{84C90533-63A4-4276-830D-E6D721F06674}" srcOrd="1" destOrd="0" presId="urn:microsoft.com/office/officeart/2005/8/layout/cycle7#1"/>
    <dgm:cxn modelId="{775738DA-B5E5-4761-B456-F716C898FA70}" type="presParOf" srcId="{84C90533-63A4-4276-830D-E6D721F06674}" destId="{2CC0E491-BA5C-41C2-BE9F-5B4F336B084C}" srcOrd="0" destOrd="0" presId="urn:microsoft.com/office/officeart/2005/8/layout/cycle7#1"/>
    <dgm:cxn modelId="{33D8088B-6048-4591-9982-63A0BF433C36}" type="presParOf" srcId="{3085DA66-CAB7-49FE-BF74-9CAAF3166319}" destId="{88129A77-6D90-4783-981E-78BCE9B61E25}" srcOrd="2" destOrd="0" presId="urn:microsoft.com/office/officeart/2005/8/layout/cycle7#1"/>
    <dgm:cxn modelId="{D71E4AD4-C2A2-4CFB-A1E8-D9709D1B2EF6}" type="presParOf" srcId="{3085DA66-CAB7-49FE-BF74-9CAAF3166319}" destId="{5D3C40F5-7848-473E-9533-651F19C9F66D}" srcOrd="3" destOrd="0" presId="urn:microsoft.com/office/officeart/2005/8/layout/cycle7#1"/>
    <dgm:cxn modelId="{33A144FB-F8A0-42A8-9E79-8E96AA883A60}" type="presParOf" srcId="{5D3C40F5-7848-473E-9533-651F19C9F66D}" destId="{0449832D-568C-492E-8420-D7F010498C2B}" srcOrd="0" destOrd="0" presId="urn:microsoft.com/office/officeart/2005/8/layout/cycle7#1"/>
    <dgm:cxn modelId="{A840D471-EF72-42BC-9747-B9181FEFB2D9}" type="presParOf" srcId="{3085DA66-CAB7-49FE-BF74-9CAAF3166319}" destId="{A810FC3D-E0C3-425A-883E-65C91D3D8A58}" srcOrd="4" destOrd="0" presId="urn:microsoft.com/office/officeart/2005/8/layout/cycle7#1"/>
    <dgm:cxn modelId="{B608495A-D583-4593-90E5-BC89BF78BDED}" type="presParOf" srcId="{3085DA66-CAB7-49FE-BF74-9CAAF3166319}" destId="{7B3A3E26-61F8-4C55-81FC-89BDE3498C4D}" srcOrd="5" destOrd="0" presId="urn:microsoft.com/office/officeart/2005/8/layout/cycle7#1"/>
    <dgm:cxn modelId="{63AC1B21-25E8-4B6C-B5DF-102EC8B6BE84}" type="presParOf" srcId="{7B3A3E26-61F8-4C55-81FC-89BDE3498C4D}" destId="{DBD70194-1639-4381-BF01-F39DA80A68D4}" srcOrd="0" destOrd="0" presId="urn:microsoft.com/office/officeart/2005/8/layout/cycle7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22FDBD3-ABA4-4D71-BDB5-8025AAD2C544}" type="doc">
      <dgm:prSet loTypeId="urn:microsoft.com/office/officeart/2005/8/layout/hList1" loCatId="list" qsTypeId="urn:microsoft.com/office/officeart/2005/8/quickstyle/simple1#5" qsCatId="simple" csTypeId="urn:microsoft.com/office/officeart/2005/8/colors/colorful1#3" csCatId="colorful" phldr="1"/>
      <dgm:spPr/>
      <dgm:t>
        <a:bodyPr/>
        <a:lstStyle/>
        <a:p>
          <a:endParaRPr lang="en-IN"/>
        </a:p>
      </dgm:t>
    </dgm:pt>
    <dgm:pt modelId="{692A48D9-1871-492F-85A5-6DD9B2F86CD0}">
      <dgm:prSet custT="1"/>
      <dgm:spPr/>
      <dgm:t>
        <a:bodyPr/>
        <a:lstStyle/>
        <a:p>
          <a:r>
            <a:rPr lang="en-IN" sz="2900" dirty="0"/>
            <a:t>Quantitative </a:t>
          </a:r>
        </a:p>
      </dgm:t>
    </dgm:pt>
    <dgm:pt modelId="{869D86B2-9244-46B1-B0A1-A9A7D7C34317}" type="parTrans" cxnId="{32E0AA74-6EAC-4124-9977-E974FA806ED1}">
      <dgm:prSet/>
      <dgm:spPr/>
      <dgm:t>
        <a:bodyPr/>
        <a:lstStyle/>
        <a:p>
          <a:endParaRPr lang="en-IN"/>
        </a:p>
      </dgm:t>
    </dgm:pt>
    <dgm:pt modelId="{D02941FF-D4AD-4F46-A5BC-4FA2C0C85106}" type="sibTrans" cxnId="{32E0AA74-6EAC-4124-9977-E974FA806ED1}">
      <dgm:prSet/>
      <dgm:spPr/>
      <dgm:t>
        <a:bodyPr/>
        <a:lstStyle/>
        <a:p>
          <a:endParaRPr lang="en-IN"/>
        </a:p>
      </dgm:t>
    </dgm:pt>
    <dgm:pt modelId="{0EB1025F-4949-4AB6-8510-2BE07E1BE5E1}">
      <dgm:prSet custT="1"/>
      <dgm:spPr/>
      <dgm:t>
        <a:bodyPr/>
        <a:lstStyle/>
        <a:p>
          <a:r>
            <a:rPr lang="en-IN" sz="1600" dirty="0"/>
            <a:t>temperature, blood pressure, pulse rate</a:t>
          </a:r>
        </a:p>
      </dgm:t>
    </dgm:pt>
    <dgm:pt modelId="{FAB72C71-FFC7-480D-80C2-159D0383AD06}" type="parTrans" cxnId="{7FDBD1A1-0C9E-4254-8745-1361F2CDD2AB}">
      <dgm:prSet/>
      <dgm:spPr/>
      <dgm:t>
        <a:bodyPr/>
        <a:lstStyle/>
        <a:p>
          <a:endParaRPr lang="en-IN"/>
        </a:p>
      </dgm:t>
    </dgm:pt>
    <dgm:pt modelId="{21341378-1CF6-4DA7-B0FD-D39AA0A9A6DF}" type="sibTrans" cxnId="{7FDBD1A1-0C9E-4254-8745-1361F2CDD2AB}">
      <dgm:prSet/>
      <dgm:spPr/>
      <dgm:t>
        <a:bodyPr/>
        <a:lstStyle/>
        <a:p>
          <a:endParaRPr lang="en-IN"/>
        </a:p>
      </dgm:t>
    </dgm:pt>
    <dgm:pt modelId="{E5D8C23F-14D5-47BD-A25C-4DB6C4D7CAFE}" type="pres">
      <dgm:prSet presAssocID="{022FDBD3-ABA4-4D71-BDB5-8025AAD2C544}" presName="Name0" presStyleCnt="0">
        <dgm:presLayoutVars>
          <dgm:dir/>
          <dgm:animLvl val="lvl"/>
          <dgm:resizeHandles val="exact"/>
        </dgm:presLayoutVars>
      </dgm:prSet>
      <dgm:spPr/>
    </dgm:pt>
    <dgm:pt modelId="{AE1BB2C3-7A4F-41CA-A5C2-7C13E58950D3}" type="pres">
      <dgm:prSet presAssocID="{692A48D9-1871-492F-85A5-6DD9B2F86CD0}" presName="composite" presStyleCnt="0"/>
      <dgm:spPr/>
    </dgm:pt>
    <dgm:pt modelId="{A85C681F-63D1-4558-950D-808DE33F2231}" type="pres">
      <dgm:prSet presAssocID="{692A48D9-1871-492F-85A5-6DD9B2F86CD0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701761CB-11E2-43AF-B56C-AACC8CF860DE}" type="pres">
      <dgm:prSet presAssocID="{692A48D9-1871-492F-85A5-6DD9B2F86CD0}" presName="desTx" presStyleLbl="alignAccFollowNode1" presStyleIdx="0" presStyleCnt="1" custLinFactNeighborX="-354" custLinFactNeighborY="-667">
        <dgm:presLayoutVars>
          <dgm:bulletEnabled val="1"/>
        </dgm:presLayoutVars>
      </dgm:prSet>
      <dgm:spPr/>
    </dgm:pt>
  </dgm:ptLst>
  <dgm:cxnLst>
    <dgm:cxn modelId="{F40C5B26-3F23-4137-945C-06D0B491570B}" type="presOf" srcId="{692A48D9-1871-492F-85A5-6DD9B2F86CD0}" destId="{A85C681F-63D1-4558-950D-808DE33F2231}" srcOrd="0" destOrd="0" presId="urn:microsoft.com/office/officeart/2005/8/layout/hList1"/>
    <dgm:cxn modelId="{72A37344-6C58-4197-8F86-8A9C5E07CB31}" type="presOf" srcId="{0EB1025F-4949-4AB6-8510-2BE07E1BE5E1}" destId="{701761CB-11E2-43AF-B56C-AACC8CF860DE}" srcOrd="0" destOrd="0" presId="urn:microsoft.com/office/officeart/2005/8/layout/hList1"/>
    <dgm:cxn modelId="{32E0AA74-6EAC-4124-9977-E974FA806ED1}" srcId="{022FDBD3-ABA4-4D71-BDB5-8025AAD2C544}" destId="{692A48D9-1871-492F-85A5-6DD9B2F86CD0}" srcOrd="0" destOrd="0" parTransId="{869D86B2-9244-46B1-B0A1-A9A7D7C34317}" sibTransId="{D02941FF-D4AD-4F46-A5BC-4FA2C0C85106}"/>
    <dgm:cxn modelId="{5C0A408F-505D-4390-973B-C14F4737ED04}" type="presOf" srcId="{022FDBD3-ABA4-4D71-BDB5-8025AAD2C544}" destId="{E5D8C23F-14D5-47BD-A25C-4DB6C4D7CAFE}" srcOrd="0" destOrd="0" presId="urn:microsoft.com/office/officeart/2005/8/layout/hList1"/>
    <dgm:cxn modelId="{7FDBD1A1-0C9E-4254-8745-1361F2CDD2AB}" srcId="{692A48D9-1871-492F-85A5-6DD9B2F86CD0}" destId="{0EB1025F-4949-4AB6-8510-2BE07E1BE5E1}" srcOrd="0" destOrd="0" parTransId="{FAB72C71-FFC7-480D-80C2-159D0383AD06}" sibTransId="{21341378-1CF6-4DA7-B0FD-D39AA0A9A6DF}"/>
    <dgm:cxn modelId="{F49A78FA-E7F0-4CD0-813E-D72215E16E4E}" type="presParOf" srcId="{E5D8C23F-14D5-47BD-A25C-4DB6C4D7CAFE}" destId="{AE1BB2C3-7A4F-41CA-A5C2-7C13E58950D3}" srcOrd="0" destOrd="0" presId="urn:microsoft.com/office/officeart/2005/8/layout/hList1"/>
    <dgm:cxn modelId="{07F7C5F5-B4B5-4063-A185-2DE3E1CB3B36}" type="presParOf" srcId="{AE1BB2C3-7A4F-41CA-A5C2-7C13E58950D3}" destId="{A85C681F-63D1-4558-950D-808DE33F2231}" srcOrd="0" destOrd="0" presId="urn:microsoft.com/office/officeart/2005/8/layout/hList1"/>
    <dgm:cxn modelId="{42A7D21F-8B1F-4A3C-AA14-9310F36B8555}" type="presParOf" srcId="{AE1BB2C3-7A4F-41CA-A5C2-7C13E58950D3}" destId="{701761CB-11E2-43AF-B56C-AACC8CF860D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22FDBD3-ABA4-4D71-BDB5-8025AAD2C544}" type="doc">
      <dgm:prSet loTypeId="urn:microsoft.com/office/officeart/2005/8/layout/hList1" loCatId="list" qsTypeId="urn:microsoft.com/office/officeart/2005/8/quickstyle/simple1#6" qsCatId="simple" csTypeId="urn:microsoft.com/office/officeart/2005/8/colors/colorful1#4" csCatId="colorful" phldr="1"/>
      <dgm:spPr/>
      <dgm:t>
        <a:bodyPr/>
        <a:lstStyle/>
        <a:p>
          <a:endParaRPr lang="en-IN"/>
        </a:p>
      </dgm:t>
    </dgm:pt>
    <dgm:pt modelId="{35AF5FCF-E981-4A7E-A033-20276274FC9D}">
      <dgm:prSet custT="1"/>
      <dgm:spPr/>
      <dgm:t>
        <a:bodyPr/>
        <a:lstStyle/>
        <a:p>
          <a:r>
            <a:rPr lang="en-IN" sz="2900" dirty="0"/>
            <a:t>Text</a:t>
          </a:r>
        </a:p>
      </dgm:t>
    </dgm:pt>
    <dgm:pt modelId="{E9F3A604-217A-465E-BAF2-A9AA34F63506}" type="parTrans" cxnId="{175F662A-329C-414E-9A67-3D72FF9DE7AC}">
      <dgm:prSet/>
      <dgm:spPr/>
      <dgm:t>
        <a:bodyPr/>
        <a:lstStyle/>
        <a:p>
          <a:endParaRPr lang="en-IN"/>
        </a:p>
      </dgm:t>
    </dgm:pt>
    <dgm:pt modelId="{7CBF46A1-6C57-4C4A-B814-FB63D9E1399E}" type="sibTrans" cxnId="{175F662A-329C-414E-9A67-3D72FF9DE7AC}">
      <dgm:prSet/>
      <dgm:spPr/>
      <dgm:t>
        <a:bodyPr/>
        <a:lstStyle/>
        <a:p>
          <a:endParaRPr lang="en-IN"/>
        </a:p>
      </dgm:t>
    </dgm:pt>
    <dgm:pt modelId="{29959319-F342-4BED-B297-23FDADCFFE3F}">
      <dgm:prSet custT="1"/>
      <dgm:spPr/>
      <dgm:t>
        <a:bodyPr/>
        <a:lstStyle/>
        <a:p>
          <a:r>
            <a:rPr lang="en-IN" sz="1600" dirty="0"/>
            <a:t>Documents (manuals, notes)</a:t>
          </a:r>
        </a:p>
      </dgm:t>
    </dgm:pt>
    <dgm:pt modelId="{1CAB597C-92E9-4C0D-B4A9-63383054AF11}" type="parTrans" cxnId="{69ABA089-6DA9-4535-8283-E7F725EAB7C7}">
      <dgm:prSet/>
      <dgm:spPr/>
      <dgm:t>
        <a:bodyPr/>
        <a:lstStyle/>
        <a:p>
          <a:endParaRPr lang="en-IN"/>
        </a:p>
      </dgm:t>
    </dgm:pt>
    <dgm:pt modelId="{35640A28-0E77-4749-8A2F-F71DE6533485}" type="sibTrans" cxnId="{69ABA089-6DA9-4535-8283-E7F725EAB7C7}">
      <dgm:prSet/>
      <dgm:spPr/>
      <dgm:t>
        <a:bodyPr/>
        <a:lstStyle/>
        <a:p>
          <a:endParaRPr lang="en-IN"/>
        </a:p>
      </dgm:t>
    </dgm:pt>
    <dgm:pt modelId="{48BF60D7-1F13-4815-AC54-72CF55087430}">
      <dgm:prSet custT="1"/>
      <dgm:spPr/>
      <dgm:t>
        <a:bodyPr/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>
              <a:solidFill>
                <a:srgbClr val="FFFFFF"/>
              </a:solidFill>
              <a:latin typeface="Gill Sans MT" panose="020B0502020104020203"/>
              <a:ea typeface="+mn-ea"/>
              <a:cs typeface="+mn-cs"/>
            </a:rPr>
            <a:t>Speech</a:t>
          </a:r>
        </a:p>
      </dgm:t>
    </dgm:pt>
    <dgm:pt modelId="{C22676F8-2F78-4CC7-BE51-8D94A2706E6F}" type="parTrans" cxnId="{91A5D78B-3AE7-4B67-BA46-6901DF6327F5}">
      <dgm:prSet/>
      <dgm:spPr/>
      <dgm:t>
        <a:bodyPr/>
        <a:lstStyle/>
        <a:p>
          <a:endParaRPr lang="en-IN"/>
        </a:p>
      </dgm:t>
    </dgm:pt>
    <dgm:pt modelId="{A7EDE103-04E7-4CB6-A9B6-4934F8D4A995}" type="sibTrans" cxnId="{91A5D78B-3AE7-4B67-BA46-6901DF6327F5}">
      <dgm:prSet/>
      <dgm:spPr/>
      <dgm:t>
        <a:bodyPr/>
        <a:lstStyle/>
        <a:p>
          <a:endParaRPr lang="en-IN"/>
        </a:p>
      </dgm:t>
    </dgm:pt>
    <dgm:pt modelId="{45113E96-26ED-4635-B606-7E5AF2A9AA62}">
      <dgm:prSet custT="1"/>
      <dgm:spPr/>
      <dgm:t>
        <a:bodyPr/>
        <a:lstStyle/>
        <a:p>
          <a:r>
            <a:rPr lang="en-IN" sz="1600" dirty="0"/>
            <a:t>Audio signals</a:t>
          </a:r>
        </a:p>
      </dgm:t>
    </dgm:pt>
    <dgm:pt modelId="{8E566183-452D-4825-BB57-704D00BA65A3}" type="parTrans" cxnId="{12A9D5DE-A930-4136-A740-7C295F075F02}">
      <dgm:prSet/>
      <dgm:spPr/>
      <dgm:t>
        <a:bodyPr/>
        <a:lstStyle/>
        <a:p>
          <a:endParaRPr lang="en-IN"/>
        </a:p>
      </dgm:t>
    </dgm:pt>
    <dgm:pt modelId="{77ACB41D-634B-4FBA-8923-5D768ACC092F}" type="sibTrans" cxnId="{12A9D5DE-A930-4136-A740-7C295F075F02}">
      <dgm:prSet/>
      <dgm:spPr/>
      <dgm:t>
        <a:bodyPr/>
        <a:lstStyle/>
        <a:p>
          <a:endParaRPr lang="en-IN"/>
        </a:p>
      </dgm:t>
    </dgm:pt>
    <dgm:pt modelId="{406029A8-14D9-4626-BD8A-D1DBADB8A4F9}">
      <dgm:prSet custT="1"/>
      <dgm:spPr/>
      <dgm:t>
        <a:bodyPr/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>
              <a:solidFill>
                <a:srgbClr val="FFFFFF"/>
              </a:solidFill>
              <a:latin typeface="Gill Sans MT" panose="020B0502020104020203"/>
              <a:ea typeface="+mn-ea"/>
              <a:cs typeface="+mn-cs"/>
            </a:rPr>
            <a:t>Image</a:t>
          </a:r>
        </a:p>
      </dgm:t>
    </dgm:pt>
    <dgm:pt modelId="{FABCC310-1CC4-4DC5-90B2-9F88E0DE576A}" type="parTrans" cxnId="{0064B365-F5B5-4385-9CC2-B94185B20E37}">
      <dgm:prSet/>
      <dgm:spPr/>
      <dgm:t>
        <a:bodyPr/>
        <a:lstStyle/>
        <a:p>
          <a:endParaRPr lang="en-IN"/>
        </a:p>
      </dgm:t>
    </dgm:pt>
    <dgm:pt modelId="{18821254-EC4C-4F42-A084-C2FE7B683CA6}" type="sibTrans" cxnId="{0064B365-F5B5-4385-9CC2-B94185B20E37}">
      <dgm:prSet/>
      <dgm:spPr/>
      <dgm:t>
        <a:bodyPr/>
        <a:lstStyle/>
        <a:p>
          <a:endParaRPr lang="en-IN"/>
        </a:p>
      </dgm:t>
    </dgm:pt>
    <dgm:pt modelId="{EB7085C7-D237-4DC8-A81C-615DDF030C14}">
      <dgm:prSet custT="1"/>
      <dgm:spPr/>
      <dgm:t>
        <a:bodyPr/>
        <a:lstStyle/>
        <a:p>
          <a:r>
            <a:rPr lang="en-IN" sz="1600" dirty="0"/>
            <a:t>picture (photograph, fingerprint, handwriting)</a:t>
          </a:r>
        </a:p>
      </dgm:t>
    </dgm:pt>
    <dgm:pt modelId="{D92664E5-8020-42B1-84BA-8F08E4744BEC}" type="parTrans" cxnId="{F5F6A36C-B1B0-4170-8E01-66FB6CE550CE}">
      <dgm:prSet/>
      <dgm:spPr/>
      <dgm:t>
        <a:bodyPr/>
        <a:lstStyle/>
        <a:p>
          <a:endParaRPr lang="en-IN"/>
        </a:p>
      </dgm:t>
    </dgm:pt>
    <dgm:pt modelId="{5508B0BD-27EF-4CF3-BA9E-19E9B107F18B}" type="sibTrans" cxnId="{F5F6A36C-B1B0-4170-8E01-66FB6CE550CE}">
      <dgm:prSet/>
      <dgm:spPr/>
      <dgm:t>
        <a:bodyPr/>
        <a:lstStyle/>
        <a:p>
          <a:endParaRPr lang="en-IN"/>
        </a:p>
      </dgm:t>
    </dgm:pt>
    <dgm:pt modelId="{E5D8C23F-14D5-47BD-A25C-4DB6C4D7CAFE}" type="pres">
      <dgm:prSet presAssocID="{022FDBD3-ABA4-4D71-BDB5-8025AAD2C544}" presName="Name0" presStyleCnt="0">
        <dgm:presLayoutVars>
          <dgm:dir/>
          <dgm:animLvl val="lvl"/>
          <dgm:resizeHandles val="exact"/>
        </dgm:presLayoutVars>
      </dgm:prSet>
      <dgm:spPr/>
    </dgm:pt>
    <dgm:pt modelId="{F7F61A19-5C4D-4859-A03E-A6595A5F7F4F}" type="pres">
      <dgm:prSet presAssocID="{35AF5FCF-E981-4A7E-A033-20276274FC9D}" presName="composite" presStyleCnt="0"/>
      <dgm:spPr/>
    </dgm:pt>
    <dgm:pt modelId="{AE9A1CB0-B28D-4471-A6BF-89B30F932FFB}" type="pres">
      <dgm:prSet presAssocID="{35AF5FCF-E981-4A7E-A033-20276274FC9D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E78254F4-EAD5-4715-8719-C43C30D9359C}" type="pres">
      <dgm:prSet presAssocID="{35AF5FCF-E981-4A7E-A033-20276274FC9D}" presName="desTx" presStyleLbl="alignAccFollowNode1" presStyleIdx="0" presStyleCnt="3" custLinFactNeighborX="-2201" custLinFactNeighborY="-117">
        <dgm:presLayoutVars>
          <dgm:bulletEnabled val="1"/>
        </dgm:presLayoutVars>
      </dgm:prSet>
      <dgm:spPr/>
    </dgm:pt>
    <dgm:pt modelId="{97DE18BA-C603-4B1A-9545-AD33AB3B175F}" type="pres">
      <dgm:prSet presAssocID="{7CBF46A1-6C57-4C4A-B814-FB63D9E1399E}" presName="space" presStyleCnt="0"/>
      <dgm:spPr/>
    </dgm:pt>
    <dgm:pt modelId="{4DD412EE-8482-471F-8CA3-A7EB62B2943A}" type="pres">
      <dgm:prSet presAssocID="{48BF60D7-1F13-4815-AC54-72CF55087430}" presName="composite" presStyleCnt="0"/>
      <dgm:spPr/>
    </dgm:pt>
    <dgm:pt modelId="{4F6972C6-18CE-4660-9104-967E28A4BFDC}" type="pres">
      <dgm:prSet presAssocID="{48BF60D7-1F13-4815-AC54-72CF5508743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B0848128-4BDC-4D12-8432-1D45D116F141}" type="pres">
      <dgm:prSet presAssocID="{48BF60D7-1F13-4815-AC54-72CF55087430}" presName="desTx" presStyleLbl="alignAccFollowNode1" presStyleIdx="1" presStyleCnt="3" custLinFactNeighborY="7904">
        <dgm:presLayoutVars>
          <dgm:bulletEnabled val="1"/>
        </dgm:presLayoutVars>
      </dgm:prSet>
      <dgm:spPr/>
    </dgm:pt>
    <dgm:pt modelId="{68E958D3-9BFF-4C20-A930-022006A3E159}" type="pres">
      <dgm:prSet presAssocID="{A7EDE103-04E7-4CB6-A9B6-4934F8D4A995}" presName="space" presStyleCnt="0"/>
      <dgm:spPr/>
    </dgm:pt>
    <dgm:pt modelId="{765CBC9D-442F-42AC-AC1E-9E1213EF7DCC}" type="pres">
      <dgm:prSet presAssocID="{406029A8-14D9-4626-BD8A-D1DBADB8A4F9}" presName="composite" presStyleCnt="0"/>
      <dgm:spPr/>
    </dgm:pt>
    <dgm:pt modelId="{ECBE4694-CA35-49BB-93A1-B704EA3403BE}" type="pres">
      <dgm:prSet presAssocID="{406029A8-14D9-4626-BD8A-D1DBADB8A4F9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06B1AEFB-1200-4015-9FDF-12AC0742598B}" type="pres">
      <dgm:prSet presAssocID="{406029A8-14D9-4626-BD8A-D1DBADB8A4F9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175F662A-329C-414E-9A67-3D72FF9DE7AC}" srcId="{022FDBD3-ABA4-4D71-BDB5-8025AAD2C544}" destId="{35AF5FCF-E981-4A7E-A033-20276274FC9D}" srcOrd="0" destOrd="0" parTransId="{E9F3A604-217A-465E-BAF2-A9AA34F63506}" sibTransId="{7CBF46A1-6C57-4C4A-B814-FB63D9E1399E}"/>
    <dgm:cxn modelId="{92427C3F-6C3F-4EA1-AA15-FD2B341A81DE}" type="presOf" srcId="{45113E96-26ED-4635-B606-7E5AF2A9AA62}" destId="{B0848128-4BDC-4D12-8432-1D45D116F141}" srcOrd="0" destOrd="0" presId="urn:microsoft.com/office/officeart/2005/8/layout/hList1"/>
    <dgm:cxn modelId="{0064B365-F5B5-4385-9CC2-B94185B20E37}" srcId="{022FDBD3-ABA4-4D71-BDB5-8025AAD2C544}" destId="{406029A8-14D9-4626-BD8A-D1DBADB8A4F9}" srcOrd="2" destOrd="0" parTransId="{FABCC310-1CC4-4DC5-90B2-9F88E0DE576A}" sibTransId="{18821254-EC4C-4F42-A084-C2FE7B683CA6}"/>
    <dgm:cxn modelId="{62ECE347-F6BB-4A67-A713-F18031D7C373}" type="presOf" srcId="{406029A8-14D9-4626-BD8A-D1DBADB8A4F9}" destId="{ECBE4694-CA35-49BB-93A1-B704EA3403BE}" srcOrd="0" destOrd="0" presId="urn:microsoft.com/office/officeart/2005/8/layout/hList1"/>
    <dgm:cxn modelId="{F5F6A36C-B1B0-4170-8E01-66FB6CE550CE}" srcId="{406029A8-14D9-4626-BD8A-D1DBADB8A4F9}" destId="{EB7085C7-D237-4DC8-A81C-615DDF030C14}" srcOrd="0" destOrd="0" parTransId="{D92664E5-8020-42B1-84BA-8F08E4744BEC}" sibTransId="{5508B0BD-27EF-4CF3-BA9E-19E9B107F18B}"/>
    <dgm:cxn modelId="{34296875-4DF3-45AA-A791-5AF758B7B7E9}" type="presOf" srcId="{EB7085C7-D237-4DC8-A81C-615DDF030C14}" destId="{06B1AEFB-1200-4015-9FDF-12AC0742598B}" srcOrd="0" destOrd="0" presId="urn:microsoft.com/office/officeart/2005/8/layout/hList1"/>
    <dgm:cxn modelId="{69ABA089-6DA9-4535-8283-E7F725EAB7C7}" srcId="{35AF5FCF-E981-4A7E-A033-20276274FC9D}" destId="{29959319-F342-4BED-B297-23FDADCFFE3F}" srcOrd="0" destOrd="0" parTransId="{1CAB597C-92E9-4C0D-B4A9-63383054AF11}" sibTransId="{35640A28-0E77-4749-8A2F-F71DE6533485}"/>
    <dgm:cxn modelId="{91A5D78B-3AE7-4B67-BA46-6901DF6327F5}" srcId="{022FDBD3-ABA4-4D71-BDB5-8025AAD2C544}" destId="{48BF60D7-1F13-4815-AC54-72CF55087430}" srcOrd="1" destOrd="0" parTransId="{C22676F8-2F78-4CC7-BE51-8D94A2706E6F}" sibTransId="{A7EDE103-04E7-4CB6-A9B6-4934F8D4A995}"/>
    <dgm:cxn modelId="{5C0A408F-505D-4390-973B-C14F4737ED04}" type="presOf" srcId="{022FDBD3-ABA4-4D71-BDB5-8025AAD2C544}" destId="{E5D8C23F-14D5-47BD-A25C-4DB6C4D7CAFE}" srcOrd="0" destOrd="0" presId="urn:microsoft.com/office/officeart/2005/8/layout/hList1"/>
    <dgm:cxn modelId="{5C77F4A5-F1C2-47B3-9638-757BCFFBE275}" type="presOf" srcId="{35AF5FCF-E981-4A7E-A033-20276274FC9D}" destId="{AE9A1CB0-B28D-4471-A6BF-89B30F932FFB}" srcOrd="0" destOrd="0" presId="urn:microsoft.com/office/officeart/2005/8/layout/hList1"/>
    <dgm:cxn modelId="{BA4336BC-8739-4565-949F-CA5B10EEFFE0}" type="presOf" srcId="{48BF60D7-1F13-4815-AC54-72CF55087430}" destId="{4F6972C6-18CE-4660-9104-967E28A4BFDC}" srcOrd="0" destOrd="0" presId="urn:microsoft.com/office/officeart/2005/8/layout/hList1"/>
    <dgm:cxn modelId="{B9F491CC-B9A6-4E64-A99A-0C25B1C24A87}" type="presOf" srcId="{29959319-F342-4BED-B297-23FDADCFFE3F}" destId="{E78254F4-EAD5-4715-8719-C43C30D9359C}" srcOrd="0" destOrd="0" presId="urn:microsoft.com/office/officeart/2005/8/layout/hList1"/>
    <dgm:cxn modelId="{12A9D5DE-A930-4136-A740-7C295F075F02}" srcId="{48BF60D7-1F13-4815-AC54-72CF55087430}" destId="{45113E96-26ED-4635-B606-7E5AF2A9AA62}" srcOrd="0" destOrd="0" parTransId="{8E566183-452D-4825-BB57-704D00BA65A3}" sibTransId="{77ACB41D-634B-4FBA-8923-5D768ACC092F}"/>
    <dgm:cxn modelId="{BF08050A-1D0A-4CE5-878B-5B3EE273129F}" type="presParOf" srcId="{E5D8C23F-14D5-47BD-A25C-4DB6C4D7CAFE}" destId="{F7F61A19-5C4D-4859-A03E-A6595A5F7F4F}" srcOrd="0" destOrd="0" presId="urn:microsoft.com/office/officeart/2005/8/layout/hList1"/>
    <dgm:cxn modelId="{746E3C54-178C-4BAD-B272-9A8FF6B85311}" type="presParOf" srcId="{F7F61A19-5C4D-4859-A03E-A6595A5F7F4F}" destId="{AE9A1CB0-B28D-4471-A6BF-89B30F932FFB}" srcOrd="0" destOrd="0" presId="urn:microsoft.com/office/officeart/2005/8/layout/hList1"/>
    <dgm:cxn modelId="{0F235BC1-FE50-4307-85C3-3A6A088254DA}" type="presParOf" srcId="{F7F61A19-5C4D-4859-A03E-A6595A5F7F4F}" destId="{E78254F4-EAD5-4715-8719-C43C30D9359C}" srcOrd="1" destOrd="0" presId="urn:microsoft.com/office/officeart/2005/8/layout/hList1"/>
    <dgm:cxn modelId="{E8EB8BFF-AEAF-4DF6-B549-4798246903EB}" type="presParOf" srcId="{E5D8C23F-14D5-47BD-A25C-4DB6C4D7CAFE}" destId="{97DE18BA-C603-4B1A-9545-AD33AB3B175F}" srcOrd="1" destOrd="0" presId="urn:microsoft.com/office/officeart/2005/8/layout/hList1"/>
    <dgm:cxn modelId="{4401D001-F978-4527-A407-64EB19898083}" type="presParOf" srcId="{E5D8C23F-14D5-47BD-A25C-4DB6C4D7CAFE}" destId="{4DD412EE-8482-471F-8CA3-A7EB62B2943A}" srcOrd="2" destOrd="0" presId="urn:microsoft.com/office/officeart/2005/8/layout/hList1"/>
    <dgm:cxn modelId="{997797FF-3BBF-4806-856B-1A5C72AC3ED0}" type="presParOf" srcId="{4DD412EE-8482-471F-8CA3-A7EB62B2943A}" destId="{4F6972C6-18CE-4660-9104-967E28A4BFDC}" srcOrd="0" destOrd="0" presId="urn:microsoft.com/office/officeart/2005/8/layout/hList1"/>
    <dgm:cxn modelId="{D4FA16D9-D0E6-43FA-AA73-C1D0AA1BA22A}" type="presParOf" srcId="{4DD412EE-8482-471F-8CA3-A7EB62B2943A}" destId="{B0848128-4BDC-4D12-8432-1D45D116F141}" srcOrd="1" destOrd="0" presId="urn:microsoft.com/office/officeart/2005/8/layout/hList1"/>
    <dgm:cxn modelId="{1CDF337F-F7D2-4FD6-8B9C-8AA181C9E2A2}" type="presParOf" srcId="{E5D8C23F-14D5-47BD-A25C-4DB6C4D7CAFE}" destId="{68E958D3-9BFF-4C20-A930-022006A3E159}" srcOrd="3" destOrd="0" presId="urn:microsoft.com/office/officeart/2005/8/layout/hList1"/>
    <dgm:cxn modelId="{A85D8A68-C0E4-40F9-9FBF-458E8F230B05}" type="presParOf" srcId="{E5D8C23F-14D5-47BD-A25C-4DB6C4D7CAFE}" destId="{765CBC9D-442F-42AC-AC1E-9E1213EF7DCC}" srcOrd="4" destOrd="0" presId="urn:microsoft.com/office/officeart/2005/8/layout/hList1"/>
    <dgm:cxn modelId="{4F31110E-B016-4009-8ED4-5E8F0638BACF}" type="presParOf" srcId="{765CBC9D-442F-42AC-AC1E-9E1213EF7DCC}" destId="{ECBE4694-CA35-49BB-93A1-B704EA3403BE}" srcOrd="0" destOrd="0" presId="urn:microsoft.com/office/officeart/2005/8/layout/hList1"/>
    <dgm:cxn modelId="{67C8A9AA-74F3-4429-AB3C-3DAD9C48D9CD}" type="presParOf" srcId="{765CBC9D-442F-42AC-AC1E-9E1213EF7DCC}" destId="{06B1AEFB-1200-4015-9FDF-12AC0742598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22FDBD3-ABA4-4D71-BDB5-8025AAD2C544}" type="doc">
      <dgm:prSet loTypeId="urn:microsoft.com/office/officeart/2005/8/layout/hList1" loCatId="list" qsTypeId="urn:microsoft.com/office/officeart/2005/8/quickstyle/simple1#7" qsCatId="simple" csTypeId="urn:microsoft.com/office/officeart/2005/8/colors/colorful1#5" csCatId="colorful" phldr="1"/>
      <dgm:spPr/>
      <dgm:t>
        <a:bodyPr/>
        <a:lstStyle/>
        <a:p>
          <a:endParaRPr lang="en-IN"/>
        </a:p>
      </dgm:t>
    </dgm:pt>
    <dgm:pt modelId="{D018784C-5F7D-45D1-8E63-4EF249319919}">
      <dgm:prSet custT="1"/>
      <dgm:spPr/>
      <dgm:t>
        <a:bodyPr/>
        <a:lstStyle/>
        <a:p>
          <a:r>
            <a:rPr lang="en-IN" sz="2900" dirty="0"/>
            <a:t>Categorical</a:t>
          </a:r>
        </a:p>
      </dgm:t>
    </dgm:pt>
    <dgm:pt modelId="{4E2FB044-B90D-444C-A35C-8ACF6CB1508B}" type="parTrans" cxnId="{83005B00-E3EB-4366-BB3C-601F46435CE7}">
      <dgm:prSet/>
      <dgm:spPr/>
      <dgm:t>
        <a:bodyPr/>
        <a:lstStyle/>
        <a:p>
          <a:endParaRPr lang="en-IN"/>
        </a:p>
      </dgm:t>
    </dgm:pt>
    <dgm:pt modelId="{DD02CE35-15F3-4762-93A0-DDD818B653CC}" type="sibTrans" cxnId="{83005B00-E3EB-4366-BB3C-601F46435CE7}">
      <dgm:prSet/>
      <dgm:spPr/>
      <dgm:t>
        <a:bodyPr/>
        <a:lstStyle/>
        <a:p>
          <a:endParaRPr lang="en-IN"/>
        </a:p>
      </dgm:t>
    </dgm:pt>
    <dgm:pt modelId="{D4007626-3340-41A5-ABE5-F7AC8CD729B4}">
      <dgm:prSet custT="1"/>
      <dgm:spPr/>
      <dgm:t>
        <a:bodyPr/>
        <a:lstStyle/>
        <a:p>
          <a:r>
            <a:rPr lang="en-IN" sz="1600" dirty="0"/>
            <a:t>Diabetic/non-diabetic,</a:t>
          </a:r>
        </a:p>
      </dgm:t>
    </dgm:pt>
    <dgm:pt modelId="{15F0FA62-E5F4-49AE-A121-2B34EA6053E8}" type="parTrans" cxnId="{7EE3D2BE-C3F4-4AE4-8F1E-9F7B9AE9117F}">
      <dgm:prSet/>
      <dgm:spPr/>
      <dgm:t>
        <a:bodyPr/>
        <a:lstStyle/>
        <a:p>
          <a:endParaRPr lang="en-IN"/>
        </a:p>
      </dgm:t>
    </dgm:pt>
    <dgm:pt modelId="{81B0F04A-F98C-4FFA-867B-7CA37D03163C}" type="sibTrans" cxnId="{7EE3D2BE-C3F4-4AE4-8F1E-9F7B9AE9117F}">
      <dgm:prSet/>
      <dgm:spPr/>
      <dgm:t>
        <a:bodyPr/>
        <a:lstStyle/>
        <a:p>
          <a:endParaRPr lang="en-IN"/>
        </a:p>
      </dgm:t>
    </dgm:pt>
    <dgm:pt modelId="{0FF2B941-7970-438F-967E-33C71C8CE8FB}">
      <dgm:prSet custT="1"/>
      <dgm:spPr/>
      <dgm:t>
        <a:bodyPr/>
        <a:lstStyle/>
        <a:p>
          <a:r>
            <a:rPr lang="en-IN" sz="1600" dirty="0"/>
            <a:t>Overweight/normal/underweight</a:t>
          </a:r>
        </a:p>
      </dgm:t>
    </dgm:pt>
    <dgm:pt modelId="{DBAA3D65-EA53-4581-B8DA-8C29182A56A0}" type="parTrans" cxnId="{C7C9EBA1-C335-4437-A9DC-C750C706D08A}">
      <dgm:prSet/>
      <dgm:spPr/>
      <dgm:t>
        <a:bodyPr/>
        <a:lstStyle/>
        <a:p>
          <a:endParaRPr lang="en-IN"/>
        </a:p>
      </dgm:t>
    </dgm:pt>
    <dgm:pt modelId="{95A181B3-2C00-447F-851A-B70A69BC0C94}" type="sibTrans" cxnId="{C7C9EBA1-C335-4437-A9DC-C750C706D08A}">
      <dgm:prSet/>
      <dgm:spPr/>
      <dgm:t>
        <a:bodyPr/>
        <a:lstStyle/>
        <a:p>
          <a:endParaRPr lang="en-IN"/>
        </a:p>
      </dgm:t>
    </dgm:pt>
    <dgm:pt modelId="{E5D8C23F-14D5-47BD-A25C-4DB6C4D7CAFE}" type="pres">
      <dgm:prSet presAssocID="{022FDBD3-ABA4-4D71-BDB5-8025AAD2C544}" presName="Name0" presStyleCnt="0">
        <dgm:presLayoutVars>
          <dgm:dir/>
          <dgm:animLvl val="lvl"/>
          <dgm:resizeHandles val="exact"/>
        </dgm:presLayoutVars>
      </dgm:prSet>
      <dgm:spPr/>
    </dgm:pt>
    <dgm:pt modelId="{0B5681D5-623D-44D6-BEAE-E8FC2B437EC9}" type="pres">
      <dgm:prSet presAssocID="{D018784C-5F7D-45D1-8E63-4EF249319919}" presName="composite" presStyleCnt="0"/>
      <dgm:spPr/>
    </dgm:pt>
    <dgm:pt modelId="{FE33F442-0ED5-4F94-9CB4-D9952D26CDC1}" type="pres">
      <dgm:prSet presAssocID="{D018784C-5F7D-45D1-8E63-4EF249319919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FC924EC6-6CBC-4737-981F-DB1EC7B40590}" type="pres">
      <dgm:prSet presAssocID="{D018784C-5F7D-45D1-8E63-4EF249319919}" presName="desTx" presStyleLbl="alignAccFollowNode1" presStyleIdx="0" presStyleCnt="1" custLinFactNeighborY="1378">
        <dgm:presLayoutVars>
          <dgm:bulletEnabled val="1"/>
        </dgm:presLayoutVars>
      </dgm:prSet>
      <dgm:spPr/>
    </dgm:pt>
  </dgm:ptLst>
  <dgm:cxnLst>
    <dgm:cxn modelId="{83005B00-E3EB-4366-BB3C-601F46435CE7}" srcId="{022FDBD3-ABA4-4D71-BDB5-8025AAD2C544}" destId="{D018784C-5F7D-45D1-8E63-4EF249319919}" srcOrd="0" destOrd="0" parTransId="{4E2FB044-B90D-444C-A35C-8ACF6CB1508B}" sibTransId="{DD02CE35-15F3-4762-93A0-DDD818B653CC}"/>
    <dgm:cxn modelId="{CCC01007-9561-4133-A030-895E09E4F872}" type="presOf" srcId="{0FF2B941-7970-438F-967E-33C71C8CE8FB}" destId="{FC924EC6-6CBC-4737-981F-DB1EC7B40590}" srcOrd="0" destOrd="1" presId="urn:microsoft.com/office/officeart/2005/8/layout/hList1"/>
    <dgm:cxn modelId="{8D54A841-210D-41F2-982F-3B0C481BBA6E}" type="presOf" srcId="{D4007626-3340-41A5-ABE5-F7AC8CD729B4}" destId="{FC924EC6-6CBC-4737-981F-DB1EC7B40590}" srcOrd="0" destOrd="0" presId="urn:microsoft.com/office/officeart/2005/8/layout/hList1"/>
    <dgm:cxn modelId="{5C0A408F-505D-4390-973B-C14F4737ED04}" type="presOf" srcId="{022FDBD3-ABA4-4D71-BDB5-8025AAD2C544}" destId="{E5D8C23F-14D5-47BD-A25C-4DB6C4D7CAFE}" srcOrd="0" destOrd="0" presId="urn:microsoft.com/office/officeart/2005/8/layout/hList1"/>
    <dgm:cxn modelId="{C7C9EBA1-C335-4437-A9DC-C750C706D08A}" srcId="{D018784C-5F7D-45D1-8E63-4EF249319919}" destId="{0FF2B941-7970-438F-967E-33C71C8CE8FB}" srcOrd="1" destOrd="0" parTransId="{DBAA3D65-EA53-4581-B8DA-8C29182A56A0}" sibTransId="{95A181B3-2C00-447F-851A-B70A69BC0C94}"/>
    <dgm:cxn modelId="{7EE3D2BE-C3F4-4AE4-8F1E-9F7B9AE9117F}" srcId="{D018784C-5F7D-45D1-8E63-4EF249319919}" destId="{D4007626-3340-41A5-ABE5-F7AC8CD729B4}" srcOrd="0" destOrd="0" parTransId="{15F0FA62-E5F4-49AE-A121-2B34EA6053E8}" sibTransId="{81B0F04A-F98C-4FFA-867B-7CA37D03163C}"/>
    <dgm:cxn modelId="{0CFC8EE2-FEB3-49D7-A596-C7173B0AD5A5}" type="presOf" srcId="{D018784C-5F7D-45D1-8E63-4EF249319919}" destId="{FE33F442-0ED5-4F94-9CB4-D9952D26CDC1}" srcOrd="0" destOrd="0" presId="urn:microsoft.com/office/officeart/2005/8/layout/hList1"/>
    <dgm:cxn modelId="{6D2D2C2A-7B06-42CF-A95F-D6E133DE30FA}" type="presParOf" srcId="{E5D8C23F-14D5-47BD-A25C-4DB6C4D7CAFE}" destId="{0B5681D5-623D-44D6-BEAE-E8FC2B437EC9}" srcOrd="0" destOrd="0" presId="urn:microsoft.com/office/officeart/2005/8/layout/hList1"/>
    <dgm:cxn modelId="{FD3C9FDD-1A1B-4DB5-BC94-F30C1ADBE558}" type="presParOf" srcId="{0B5681D5-623D-44D6-BEAE-E8FC2B437EC9}" destId="{FE33F442-0ED5-4F94-9CB4-D9952D26CDC1}" srcOrd="0" destOrd="0" presId="urn:microsoft.com/office/officeart/2005/8/layout/hList1"/>
    <dgm:cxn modelId="{F244CC7C-0584-4952-8B09-FC3C785B2F69}" type="presParOf" srcId="{0B5681D5-623D-44D6-BEAE-E8FC2B437EC9}" destId="{FC924EC6-6CBC-4737-981F-DB1EC7B4059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407CD22-D8B3-45D5-A1FC-6A9727C8D66B}" type="doc">
      <dgm:prSet loTypeId="urn:microsoft.com/office/officeart/2005/8/layout/vList2#2" loCatId="list" qsTypeId="urn:microsoft.com/office/officeart/2005/8/quickstyle/simple2#1" qsCatId="simple" csTypeId="urn:microsoft.com/office/officeart/2005/8/colors/colorful2#1" csCatId="colorful"/>
      <dgm:spPr/>
      <dgm:t>
        <a:bodyPr/>
        <a:lstStyle/>
        <a:p>
          <a:endParaRPr lang="en-IN"/>
        </a:p>
      </dgm:t>
    </dgm:pt>
    <dgm:pt modelId="{C1C666D9-7662-4206-A818-4F2518154021}">
      <dgm:prSet/>
      <dgm:spPr/>
      <dgm:t>
        <a:bodyPr/>
        <a:lstStyle/>
        <a:p>
          <a:r>
            <a:rPr lang="en-IN"/>
            <a:t>Quantitative analytics</a:t>
          </a:r>
        </a:p>
      </dgm:t>
    </dgm:pt>
    <dgm:pt modelId="{B7E373E0-82B6-4B67-B0A1-86ED577D7827}" type="parTrans" cxnId="{271BD51D-20E5-4708-A961-67AB8CBAAC3C}">
      <dgm:prSet/>
      <dgm:spPr/>
      <dgm:t>
        <a:bodyPr/>
        <a:lstStyle/>
        <a:p>
          <a:endParaRPr lang="en-IN"/>
        </a:p>
      </dgm:t>
    </dgm:pt>
    <dgm:pt modelId="{3DBF02FF-86F3-48ED-B5DF-047FAB992AB0}" type="sibTrans" cxnId="{271BD51D-20E5-4708-A961-67AB8CBAAC3C}">
      <dgm:prSet/>
      <dgm:spPr/>
      <dgm:t>
        <a:bodyPr/>
        <a:lstStyle/>
        <a:p>
          <a:endParaRPr lang="en-IN"/>
        </a:p>
      </dgm:t>
    </dgm:pt>
    <dgm:pt modelId="{0C7F6C43-69BB-4E54-8DBA-6772EBBCD863}">
      <dgm:prSet/>
      <dgm:spPr/>
      <dgm:t>
        <a:bodyPr/>
        <a:lstStyle/>
        <a:p>
          <a:r>
            <a:rPr lang="en-IN" dirty="0"/>
            <a:t>Processing quantitative data</a:t>
          </a:r>
        </a:p>
      </dgm:t>
    </dgm:pt>
    <dgm:pt modelId="{645D9C39-8F01-43BD-A2B8-3602EF77DE33}" type="parTrans" cxnId="{5B328A6D-6A1F-4947-864B-1FFF7E39F0B5}">
      <dgm:prSet/>
      <dgm:spPr/>
      <dgm:t>
        <a:bodyPr/>
        <a:lstStyle/>
        <a:p>
          <a:endParaRPr lang="en-IN"/>
        </a:p>
      </dgm:t>
    </dgm:pt>
    <dgm:pt modelId="{254B0E20-5E48-4D5B-9D50-FC792FAF1763}" type="sibTrans" cxnId="{5B328A6D-6A1F-4947-864B-1FFF7E39F0B5}">
      <dgm:prSet/>
      <dgm:spPr/>
      <dgm:t>
        <a:bodyPr/>
        <a:lstStyle/>
        <a:p>
          <a:endParaRPr lang="en-IN"/>
        </a:p>
      </dgm:t>
    </dgm:pt>
    <dgm:pt modelId="{9243A14E-8E68-445A-8E9F-8D1E466FEEDD}">
      <dgm:prSet/>
      <dgm:spPr/>
      <dgm:t>
        <a:bodyPr/>
        <a:lstStyle/>
        <a:p>
          <a:r>
            <a:rPr lang="en-IN"/>
            <a:t>Computer Vision / Image analysis</a:t>
          </a:r>
        </a:p>
      </dgm:t>
    </dgm:pt>
    <dgm:pt modelId="{CD4801E4-4802-4EBF-9960-C8D09BB00D98}" type="parTrans" cxnId="{22E67977-6CD6-425F-9CF1-2EE59D472150}">
      <dgm:prSet/>
      <dgm:spPr/>
      <dgm:t>
        <a:bodyPr/>
        <a:lstStyle/>
        <a:p>
          <a:endParaRPr lang="en-IN"/>
        </a:p>
      </dgm:t>
    </dgm:pt>
    <dgm:pt modelId="{77B5EC10-1202-49FE-B6C4-A2588986D065}" type="sibTrans" cxnId="{22E67977-6CD6-425F-9CF1-2EE59D472150}">
      <dgm:prSet/>
      <dgm:spPr/>
      <dgm:t>
        <a:bodyPr/>
        <a:lstStyle/>
        <a:p>
          <a:endParaRPr lang="en-IN"/>
        </a:p>
      </dgm:t>
    </dgm:pt>
    <dgm:pt modelId="{CD7ADE37-A18C-45F0-B681-0731F27403CC}">
      <dgm:prSet/>
      <dgm:spPr/>
      <dgm:t>
        <a:bodyPr/>
        <a:lstStyle/>
        <a:p>
          <a:r>
            <a:rPr lang="en-IN"/>
            <a:t>Processing image information</a:t>
          </a:r>
        </a:p>
      </dgm:t>
    </dgm:pt>
    <dgm:pt modelId="{423EDE1E-0708-4833-A6DA-8D8984948B18}" type="parTrans" cxnId="{DBBE5C52-B026-4E2D-982B-4CEB76AE6458}">
      <dgm:prSet/>
      <dgm:spPr/>
      <dgm:t>
        <a:bodyPr/>
        <a:lstStyle/>
        <a:p>
          <a:endParaRPr lang="en-IN"/>
        </a:p>
      </dgm:t>
    </dgm:pt>
    <dgm:pt modelId="{7785FEF1-45C6-4280-A45C-8C617AD91C3C}" type="sibTrans" cxnId="{DBBE5C52-B026-4E2D-982B-4CEB76AE6458}">
      <dgm:prSet/>
      <dgm:spPr/>
      <dgm:t>
        <a:bodyPr/>
        <a:lstStyle/>
        <a:p>
          <a:endParaRPr lang="en-IN"/>
        </a:p>
      </dgm:t>
    </dgm:pt>
    <dgm:pt modelId="{90660CCF-2A59-4D99-827E-EC010399CEBD}">
      <dgm:prSet/>
      <dgm:spPr/>
      <dgm:t>
        <a:bodyPr/>
        <a:lstStyle/>
        <a:p>
          <a:r>
            <a:rPr lang="en-IN"/>
            <a:t>Natural Language Processing</a:t>
          </a:r>
        </a:p>
      </dgm:t>
    </dgm:pt>
    <dgm:pt modelId="{295FDC38-382E-42EC-9757-D3661BF5DA9D}" type="parTrans" cxnId="{5B6C1C61-E78A-48F2-B30C-6F6AD61AC2B7}">
      <dgm:prSet/>
      <dgm:spPr/>
      <dgm:t>
        <a:bodyPr/>
        <a:lstStyle/>
        <a:p>
          <a:endParaRPr lang="en-IN"/>
        </a:p>
      </dgm:t>
    </dgm:pt>
    <dgm:pt modelId="{419ABB1D-D87B-4346-A6CB-47806726C891}" type="sibTrans" cxnId="{5B6C1C61-E78A-48F2-B30C-6F6AD61AC2B7}">
      <dgm:prSet/>
      <dgm:spPr/>
      <dgm:t>
        <a:bodyPr/>
        <a:lstStyle/>
        <a:p>
          <a:endParaRPr lang="en-IN"/>
        </a:p>
      </dgm:t>
    </dgm:pt>
    <dgm:pt modelId="{B5F95DA8-2A97-4219-BC6C-89B67562EB5D}">
      <dgm:prSet/>
      <dgm:spPr/>
      <dgm:t>
        <a:bodyPr/>
        <a:lstStyle/>
        <a:p>
          <a:r>
            <a:rPr lang="en-IN" dirty="0"/>
            <a:t>Processing textual information</a:t>
          </a:r>
        </a:p>
      </dgm:t>
    </dgm:pt>
    <dgm:pt modelId="{302B9FAB-71C1-46B1-9728-6C156DF2DC5B}" type="parTrans" cxnId="{49A3D208-ACA5-4650-9042-84A80F318FEC}">
      <dgm:prSet/>
      <dgm:spPr/>
      <dgm:t>
        <a:bodyPr/>
        <a:lstStyle/>
        <a:p>
          <a:endParaRPr lang="en-IN"/>
        </a:p>
      </dgm:t>
    </dgm:pt>
    <dgm:pt modelId="{E0805912-C581-4E8A-94DA-DD46E4368F75}" type="sibTrans" cxnId="{49A3D208-ACA5-4650-9042-84A80F318FEC}">
      <dgm:prSet/>
      <dgm:spPr/>
      <dgm:t>
        <a:bodyPr/>
        <a:lstStyle/>
        <a:p>
          <a:endParaRPr lang="en-IN"/>
        </a:p>
      </dgm:t>
    </dgm:pt>
    <dgm:pt modelId="{3699C922-F861-4812-A6FB-D32273C2311D}" type="pres">
      <dgm:prSet presAssocID="{E407CD22-D8B3-45D5-A1FC-6A9727C8D66B}" presName="linear" presStyleCnt="0">
        <dgm:presLayoutVars>
          <dgm:animLvl val="lvl"/>
          <dgm:resizeHandles val="exact"/>
        </dgm:presLayoutVars>
      </dgm:prSet>
      <dgm:spPr/>
    </dgm:pt>
    <dgm:pt modelId="{6DACB675-8A2D-4C56-B3D4-F2809EBB7235}" type="pres">
      <dgm:prSet presAssocID="{C1C666D9-7662-4206-A818-4F251815402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DE0A149-C751-4C5C-9358-97C1E38C3EE0}" type="pres">
      <dgm:prSet presAssocID="{C1C666D9-7662-4206-A818-4F2518154021}" presName="childText" presStyleLbl="revTx" presStyleIdx="0" presStyleCnt="3">
        <dgm:presLayoutVars>
          <dgm:bulletEnabled val="1"/>
        </dgm:presLayoutVars>
      </dgm:prSet>
      <dgm:spPr/>
    </dgm:pt>
    <dgm:pt modelId="{ECAF2F64-C3E6-4DC6-BEB3-6CF3F4E49FA1}" type="pres">
      <dgm:prSet presAssocID="{9243A14E-8E68-445A-8E9F-8D1E466FEED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3194108-D478-4915-97D4-2A855C4B1BA5}" type="pres">
      <dgm:prSet presAssocID="{9243A14E-8E68-445A-8E9F-8D1E466FEEDD}" presName="childText" presStyleLbl="revTx" presStyleIdx="1" presStyleCnt="3">
        <dgm:presLayoutVars>
          <dgm:bulletEnabled val="1"/>
        </dgm:presLayoutVars>
      </dgm:prSet>
      <dgm:spPr/>
    </dgm:pt>
    <dgm:pt modelId="{B921266B-955D-42BF-B595-FCF5C9CBE583}" type="pres">
      <dgm:prSet presAssocID="{90660CCF-2A59-4D99-827E-EC010399CEB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C41336A-4FD5-4A0D-B3FA-487C3DC78F15}" type="pres">
      <dgm:prSet presAssocID="{90660CCF-2A59-4D99-827E-EC010399CEBD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72C32D00-4112-4FCD-AC7C-DCE8C66A0C58}" type="presOf" srcId="{9243A14E-8E68-445A-8E9F-8D1E466FEEDD}" destId="{ECAF2F64-C3E6-4DC6-BEB3-6CF3F4E49FA1}" srcOrd="0" destOrd="0" presId="urn:microsoft.com/office/officeart/2005/8/layout/vList2#2"/>
    <dgm:cxn modelId="{B8BAB105-E0A9-488E-9497-FE3E1A01428A}" type="presOf" srcId="{C1C666D9-7662-4206-A818-4F2518154021}" destId="{6DACB675-8A2D-4C56-B3D4-F2809EBB7235}" srcOrd="0" destOrd="0" presId="urn:microsoft.com/office/officeart/2005/8/layout/vList2#2"/>
    <dgm:cxn modelId="{49A3D208-ACA5-4650-9042-84A80F318FEC}" srcId="{90660CCF-2A59-4D99-827E-EC010399CEBD}" destId="{B5F95DA8-2A97-4219-BC6C-89B67562EB5D}" srcOrd="0" destOrd="0" parTransId="{302B9FAB-71C1-46B1-9728-6C156DF2DC5B}" sibTransId="{E0805912-C581-4E8A-94DA-DD46E4368F75}"/>
    <dgm:cxn modelId="{271BD51D-20E5-4708-A961-67AB8CBAAC3C}" srcId="{E407CD22-D8B3-45D5-A1FC-6A9727C8D66B}" destId="{C1C666D9-7662-4206-A818-4F2518154021}" srcOrd="0" destOrd="0" parTransId="{B7E373E0-82B6-4B67-B0A1-86ED577D7827}" sibTransId="{3DBF02FF-86F3-48ED-B5DF-047FAB992AB0}"/>
    <dgm:cxn modelId="{C27AD33E-6CF5-4CE9-8355-ECDD333D64F0}" type="presOf" srcId="{0C7F6C43-69BB-4E54-8DBA-6772EBBCD863}" destId="{0DE0A149-C751-4C5C-9358-97C1E38C3EE0}" srcOrd="0" destOrd="0" presId="urn:microsoft.com/office/officeart/2005/8/layout/vList2#2"/>
    <dgm:cxn modelId="{5B6C1C61-E78A-48F2-B30C-6F6AD61AC2B7}" srcId="{E407CD22-D8B3-45D5-A1FC-6A9727C8D66B}" destId="{90660CCF-2A59-4D99-827E-EC010399CEBD}" srcOrd="2" destOrd="0" parTransId="{295FDC38-382E-42EC-9757-D3661BF5DA9D}" sibTransId="{419ABB1D-D87B-4346-A6CB-47806726C891}"/>
    <dgm:cxn modelId="{5B328A6D-6A1F-4947-864B-1FFF7E39F0B5}" srcId="{C1C666D9-7662-4206-A818-4F2518154021}" destId="{0C7F6C43-69BB-4E54-8DBA-6772EBBCD863}" srcOrd="0" destOrd="0" parTransId="{645D9C39-8F01-43BD-A2B8-3602EF77DE33}" sibTransId="{254B0E20-5E48-4D5B-9D50-FC792FAF1763}"/>
    <dgm:cxn modelId="{DBBE5C52-B026-4E2D-982B-4CEB76AE6458}" srcId="{9243A14E-8E68-445A-8E9F-8D1E466FEEDD}" destId="{CD7ADE37-A18C-45F0-B681-0731F27403CC}" srcOrd="0" destOrd="0" parTransId="{423EDE1E-0708-4833-A6DA-8D8984948B18}" sibTransId="{7785FEF1-45C6-4280-A45C-8C617AD91C3C}"/>
    <dgm:cxn modelId="{22E67977-6CD6-425F-9CF1-2EE59D472150}" srcId="{E407CD22-D8B3-45D5-A1FC-6A9727C8D66B}" destId="{9243A14E-8E68-445A-8E9F-8D1E466FEEDD}" srcOrd="1" destOrd="0" parTransId="{CD4801E4-4802-4EBF-9960-C8D09BB00D98}" sibTransId="{77B5EC10-1202-49FE-B6C4-A2588986D065}"/>
    <dgm:cxn modelId="{0E04847F-E414-456A-8059-AA3660731343}" type="presOf" srcId="{B5F95DA8-2A97-4219-BC6C-89B67562EB5D}" destId="{2C41336A-4FD5-4A0D-B3FA-487C3DC78F15}" srcOrd="0" destOrd="0" presId="urn:microsoft.com/office/officeart/2005/8/layout/vList2#2"/>
    <dgm:cxn modelId="{23A8D096-6604-4209-9864-B7AB18C6FD89}" type="presOf" srcId="{CD7ADE37-A18C-45F0-B681-0731F27403CC}" destId="{23194108-D478-4915-97D4-2A855C4B1BA5}" srcOrd="0" destOrd="0" presId="urn:microsoft.com/office/officeart/2005/8/layout/vList2#2"/>
    <dgm:cxn modelId="{7F9742A2-5392-4F47-904B-C6BB6794E048}" type="presOf" srcId="{E407CD22-D8B3-45D5-A1FC-6A9727C8D66B}" destId="{3699C922-F861-4812-A6FB-D32273C2311D}" srcOrd="0" destOrd="0" presId="urn:microsoft.com/office/officeart/2005/8/layout/vList2#2"/>
    <dgm:cxn modelId="{5C1874B2-46DD-4639-839E-BD82C562C125}" type="presOf" srcId="{90660CCF-2A59-4D99-827E-EC010399CEBD}" destId="{B921266B-955D-42BF-B595-FCF5C9CBE583}" srcOrd="0" destOrd="0" presId="urn:microsoft.com/office/officeart/2005/8/layout/vList2#2"/>
    <dgm:cxn modelId="{F4BF3B6D-B2BE-45E3-AA1F-2C914ACD1190}" type="presParOf" srcId="{3699C922-F861-4812-A6FB-D32273C2311D}" destId="{6DACB675-8A2D-4C56-B3D4-F2809EBB7235}" srcOrd="0" destOrd="0" presId="urn:microsoft.com/office/officeart/2005/8/layout/vList2#2"/>
    <dgm:cxn modelId="{95705C3B-8A62-45CD-AB5F-49826B0D0670}" type="presParOf" srcId="{3699C922-F861-4812-A6FB-D32273C2311D}" destId="{0DE0A149-C751-4C5C-9358-97C1E38C3EE0}" srcOrd="1" destOrd="0" presId="urn:microsoft.com/office/officeart/2005/8/layout/vList2#2"/>
    <dgm:cxn modelId="{0983D84F-53B5-46ED-8AEB-A0DFFB15509C}" type="presParOf" srcId="{3699C922-F861-4812-A6FB-D32273C2311D}" destId="{ECAF2F64-C3E6-4DC6-BEB3-6CF3F4E49FA1}" srcOrd="2" destOrd="0" presId="urn:microsoft.com/office/officeart/2005/8/layout/vList2#2"/>
    <dgm:cxn modelId="{9632D903-8AAF-4005-853F-5C1E01C9D145}" type="presParOf" srcId="{3699C922-F861-4812-A6FB-D32273C2311D}" destId="{23194108-D478-4915-97D4-2A855C4B1BA5}" srcOrd="3" destOrd="0" presId="urn:microsoft.com/office/officeart/2005/8/layout/vList2#2"/>
    <dgm:cxn modelId="{A0304056-2C0A-4021-9662-AB7AB9E9AB6C}" type="presParOf" srcId="{3699C922-F861-4812-A6FB-D32273C2311D}" destId="{B921266B-955D-42BF-B595-FCF5C9CBE583}" srcOrd="4" destOrd="0" presId="urn:microsoft.com/office/officeart/2005/8/layout/vList2#2"/>
    <dgm:cxn modelId="{ABAFC9D1-877D-4AE6-ACC8-936E45147E75}" type="presParOf" srcId="{3699C922-F861-4812-A6FB-D32273C2311D}" destId="{2C41336A-4FD5-4A0D-B3FA-487C3DC78F15}" srcOrd="5" destOrd="0" presId="urn:microsoft.com/office/officeart/2005/8/layout/vList2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DD2DE44-2A2D-4529-8F37-EEBC60730ED5}" type="doc">
      <dgm:prSet loTypeId="urn:microsoft.com/office/officeart/2005/8/layout/process5#1" loCatId="process" qsTypeId="urn:microsoft.com/office/officeart/2005/8/quickstyle/simple1#8" qsCatId="simple" csTypeId="urn:microsoft.com/office/officeart/2005/8/colors/colorful2#2" csCatId="colorful"/>
      <dgm:spPr/>
      <dgm:t>
        <a:bodyPr/>
        <a:lstStyle/>
        <a:p>
          <a:endParaRPr lang="en-IN"/>
        </a:p>
      </dgm:t>
    </dgm:pt>
    <dgm:pt modelId="{3EF3471B-1C24-44D9-A8B3-C86E13125170}">
      <dgm:prSet/>
      <dgm:spPr/>
      <dgm:t>
        <a:bodyPr/>
        <a:lstStyle/>
        <a:p>
          <a:r>
            <a:rPr lang="en-IN"/>
            <a:t>Read data (different storage formats)</a:t>
          </a:r>
        </a:p>
      </dgm:t>
    </dgm:pt>
    <dgm:pt modelId="{2878E990-55A4-4D59-A9A5-FC419FCAB53D}" type="parTrans" cxnId="{A38C56E8-7852-483C-90CC-D6802E3C0925}">
      <dgm:prSet/>
      <dgm:spPr/>
      <dgm:t>
        <a:bodyPr/>
        <a:lstStyle/>
        <a:p>
          <a:endParaRPr lang="en-IN"/>
        </a:p>
      </dgm:t>
    </dgm:pt>
    <dgm:pt modelId="{9064DC86-7E95-40C6-BF95-4AA073B10780}" type="sibTrans" cxnId="{A38C56E8-7852-483C-90CC-D6802E3C0925}">
      <dgm:prSet/>
      <dgm:spPr/>
      <dgm:t>
        <a:bodyPr/>
        <a:lstStyle/>
        <a:p>
          <a:endParaRPr lang="en-IN"/>
        </a:p>
      </dgm:t>
    </dgm:pt>
    <dgm:pt modelId="{35A3BACA-BC68-4D38-9519-89B49FA6C9BA}">
      <dgm:prSet/>
      <dgm:spPr/>
      <dgm:t>
        <a:bodyPr/>
        <a:lstStyle/>
        <a:p>
          <a:r>
            <a:rPr lang="en-IN"/>
            <a:t>Data curating (checking for duplicates, repetitive data, missing data, sufficiency)</a:t>
          </a:r>
        </a:p>
      </dgm:t>
    </dgm:pt>
    <dgm:pt modelId="{AE9CA5F5-E4C6-469C-8DA4-F59EA5E42C31}" type="parTrans" cxnId="{DE437F1A-047E-45F2-B272-ED671C8B7716}">
      <dgm:prSet/>
      <dgm:spPr/>
      <dgm:t>
        <a:bodyPr/>
        <a:lstStyle/>
        <a:p>
          <a:endParaRPr lang="en-IN"/>
        </a:p>
      </dgm:t>
    </dgm:pt>
    <dgm:pt modelId="{AAC47BBD-DB4B-4005-9FB7-D1D8F6A61943}" type="sibTrans" cxnId="{DE437F1A-047E-45F2-B272-ED671C8B7716}">
      <dgm:prSet/>
      <dgm:spPr/>
      <dgm:t>
        <a:bodyPr/>
        <a:lstStyle/>
        <a:p>
          <a:endParaRPr lang="en-IN"/>
        </a:p>
      </dgm:t>
    </dgm:pt>
    <dgm:pt modelId="{3EFF6280-EF9A-4C7D-AC43-AC0CBD4BF376}">
      <dgm:prSet/>
      <dgm:spPr/>
      <dgm:t>
        <a:bodyPr/>
        <a:lstStyle/>
        <a:p>
          <a:r>
            <a:rPr lang="en-IN"/>
            <a:t>Data manipulation</a:t>
          </a:r>
        </a:p>
      </dgm:t>
    </dgm:pt>
    <dgm:pt modelId="{293ECAD2-31A2-44E2-8AEC-EDD3094DC9C4}" type="parTrans" cxnId="{9AE4DF65-8864-4E6E-91C3-3011E82062CC}">
      <dgm:prSet/>
      <dgm:spPr/>
      <dgm:t>
        <a:bodyPr/>
        <a:lstStyle/>
        <a:p>
          <a:endParaRPr lang="en-IN"/>
        </a:p>
      </dgm:t>
    </dgm:pt>
    <dgm:pt modelId="{CFD72A3A-DE6F-4782-8AB9-8FC2246CAF04}" type="sibTrans" cxnId="{9AE4DF65-8864-4E6E-91C3-3011E82062CC}">
      <dgm:prSet/>
      <dgm:spPr/>
      <dgm:t>
        <a:bodyPr/>
        <a:lstStyle/>
        <a:p>
          <a:endParaRPr lang="en-IN"/>
        </a:p>
      </dgm:t>
    </dgm:pt>
    <dgm:pt modelId="{E3E697C6-4260-4080-A07D-312B75AEAFAC}">
      <dgm:prSet/>
      <dgm:spPr/>
      <dgm:t>
        <a:bodyPr/>
        <a:lstStyle/>
        <a:p>
          <a:r>
            <a:rPr lang="en-IN"/>
            <a:t>Summarizing data</a:t>
          </a:r>
        </a:p>
      </dgm:t>
    </dgm:pt>
    <dgm:pt modelId="{7BDE840D-D718-4E9B-8EA1-A09B2EB6F9CC}" type="parTrans" cxnId="{2F79CC55-37A4-4F6A-B2EB-9DB15245FBBD}">
      <dgm:prSet/>
      <dgm:spPr/>
      <dgm:t>
        <a:bodyPr/>
        <a:lstStyle/>
        <a:p>
          <a:endParaRPr lang="en-IN"/>
        </a:p>
      </dgm:t>
    </dgm:pt>
    <dgm:pt modelId="{2C6740BC-DD58-420C-9ECF-658EF1852179}" type="sibTrans" cxnId="{2F79CC55-37A4-4F6A-B2EB-9DB15245FBBD}">
      <dgm:prSet/>
      <dgm:spPr/>
      <dgm:t>
        <a:bodyPr/>
        <a:lstStyle/>
        <a:p>
          <a:endParaRPr lang="en-IN"/>
        </a:p>
      </dgm:t>
    </dgm:pt>
    <dgm:pt modelId="{43F20716-C4D1-4A54-9414-67A4E6AF12A7}">
      <dgm:prSet/>
      <dgm:spPr/>
      <dgm:t>
        <a:bodyPr/>
        <a:lstStyle/>
        <a:p>
          <a:r>
            <a:rPr lang="en-IN"/>
            <a:t>Visualization</a:t>
          </a:r>
        </a:p>
      </dgm:t>
    </dgm:pt>
    <dgm:pt modelId="{0FE7B0CD-ED67-4BB2-9474-0A54B4A5B58D}" type="parTrans" cxnId="{650F7733-D0BF-4333-9738-C807DE6B1BF0}">
      <dgm:prSet/>
      <dgm:spPr/>
      <dgm:t>
        <a:bodyPr/>
        <a:lstStyle/>
        <a:p>
          <a:endParaRPr lang="en-IN"/>
        </a:p>
      </dgm:t>
    </dgm:pt>
    <dgm:pt modelId="{740F34B1-C345-4BA4-959B-0D8715483CD0}" type="sibTrans" cxnId="{650F7733-D0BF-4333-9738-C807DE6B1BF0}">
      <dgm:prSet/>
      <dgm:spPr/>
      <dgm:t>
        <a:bodyPr/>
        <a:lstStyle/>
        <a:p>
          <a:endParaRPr lang="en-IN"/>
        </a:p>
      </dgm:t>
    </dgm:pt>
    <dgm:pt modelId="{D571DF45-F1D6-4F59-8AE0-AD9BFE6D6F10}">
      <dgm:prSet/>
      <dgm:spPr/>
      <dgm:t>
        <a:bodyPr/>
        <a:lstStyle/>
        <a:p>
          <a:r>
            <a:rPr lang="en-IN"/>
            <a:t>Data cleaning (segmentation, outlier detection)</a:t>
          </a:r>
        </a:p>
      </dgm:t>
    </dgm:pt>
    <dgm:pt modelId="{FF759175-E35D-45A6-A4A3-966D7B40C9CE}" type="parTrans" cxnId="{530C9951-092F-4FA9-8EA2-88EE855BF13B}">
      <dgm:prSet/>
      <dgm:spPr/>
      <dgm:t>
        <a:bodyPr/>
        <a:lstStyle/>
        <a:p>
          <a:endParaRPr lang="en-IN"/>
        </a:p>
      </dgm:t>
    </dgm:pt>
    <dgm:pt modelId="{7408D059-71C4-417C-8363-2585ADB0E9FB}" type="sibTrans" cxnId="{530C9951-092F-4FA9-8EA2-88EE855BF13B}">
      <dgm:prSet/>
      <dgm:spPr/>
      <dgm:t>
        <a:bodyPr/>
        <a:lstStyle/>
        <a:p>
          <a:endParaRPr lang="en-IN"/>
        </a:p>
      </dgm:t>
    </dgm:pt>
    <dgm:pt modelId="{AEFA07D1-65A5-4730-B533-06B900697CB6}">
      <dgm:prSet/>
      <dgm:spPr/>
      <dgm:t>
        <a:bodyPr/>
        <a:lstStyle/>
        <a:p>
          <a:r>
            <a:rPr lang="en-IN"/>
            <a:t>Build models (check performance, collect more data)</a:t>
          </a:r>
        </a:p>
      </dgm:t>
    </dgm:pt>
    <dgm:pt modelId="{2A33A73C-F7EC-4564-8FB3-94C9E3B17139}" type="parTrans" cxnId="{2B0F9694-D6D0-4713-8A87-29623E951D6C}">
      <dgm:prSet/>
      <dgm:spPr/>
      <dgm:t>
        <a:bodyPr/>
        <a:lstStyle/>
        <a:p>
          <a:endParaRPr lang="en-IN"/>
        </a:p>
      </dgm:t>
    </dgm:pt>
    <dgm:pt modelId="{85A6CBD4-D3A7-4212-B253-02EA86316019}" type="sibTrans" cxnId="{2B0F9694-D6D0-4713-8A87-29623E951D6C}">
      <dgm:prSet/>
      <dgm:spPr/>
      <dgm:t>
        <a:bodyPr/>
        <a:lstStyle/>
        <a:p>
          <a:endParaRPr lang="en-IN"/>
        </a:p>
      </dgm:t>
    </dgm:pt>
    <dgm:pt modelId="{473BC3DC-719D-46ED-9AF7-7060AE208769}">
      <dgm:prSet/>
      <dgm:spPr/>
      <dgm:t>
        <a:bodyPr/>
        <a:lstStyle/>
        <a:p>
          <a:r>
            <a:rPr lang="en-IN"/>
            <a:t>Deriving insights from data &amp; recommend actions</a:t>
          </a:r>
        </a:p>
      </dgm:t>
    </dgm:pt>
    <dgm:pt modelId="{33E1DA0F-B8D5-43D2-ADBC-A50733AADBE2}" type="parTrans" cxnId="{3FB814A5-B0C2-4215-B283-3D42F38A066A}">
      <dgm:prSet/>
      <dgm:spPr/>
      <dgm:t>
        <a:bodyPr/>
        <a:lstStyle/>
        <a:p>
          <a:endParaRPr lang="en-IN"/>
        </a:p>
      </dgm:t>
    </dgm:pt>
    <dgm:pt modelId="{85DF1AD2-D236-4D16-9FE3-D40730B700D7}" type="sibTrans" cxnId="{3FB814A5-B0C2-4215-B283-3D42F38A066A}">
      <dgm:prSet/>
      <dgm:spPr/>
      <dgm:t>
        <a:bodyPr/>
        <a:lstStyle/>
        <a:p>
          <a:endParaRPr lang="en-IN"/>
        </a:p>
      </dgm:t>
    </dgm:pt>
    <dgm:pt modelId="{9BB1AEB0-628B-43BF-B7F3-2E0FBCF37CA9}" type="pres">
      <dgm:prSet presAssocID="{FDD2DE44-2A2D-4529-8F37-EEBC60730ED5}" presName="diagram" presStyleCnt="0">
        <dgm:presLayoutVars>
          <dgm:dir/>
          <dgm:resizeHandles val="exact"/>
        </dgm:presLayoutVars>
      </dgm:prSet>
      <dgm:spPr/>
    </dgm:pt>
    <dgm:pt modelId="{4EDDB0FB-2263-45EF-984D-DFEF9C1155FE}" type="pres">
      <dgm:prSet presAssocID="{3EF3471B-1C24-44D9-A8B3-C86E13125170}" presName="node" presStyleLbl="node1" presStyleIdx="0" presStyleCnt="8">
        <dgm:presLayoutVars>
          <dgm:bulletEnabled val="1"/>
        </dgm:presLayoutVars>
      </dgm:prSet>
      <dgm:spPr/>
    </dgm:pt>
    <dgm:pt modelId="{C7B53494-214B-46FD-9C22-7CEAAECC2D9B}" type="pres">
      <dgm:prSet presAssocID="{9064DC86-7E95-40C6-BF95-4AA073B10780}" presName="sibTrans" presStyleLbl="sibTrans2D1" presStyleIdx="0" presStyleCnt="7"/>
      <dgm:spPr/>
    </dgm:pt>
    <dgm:pt modelId="{00912E3C-AAC2-4E12-BD4E-E2AD631F73A5}" type="pres">
      <dgm:prSet presAssocID="{9064DC86-7E95-40C6-BF95-4AA073B10780}" presName="connectorText" presStyleLbl="sibTrans2D1" presStyleIdx="0" presStyleCnt="7"/>
      <dgm:spPr/>
    </dgm:pt>
    <dgm:pt modelId="{7A259DE6-0DDB-4900-83D3-D16A75159876}" type="pres">
      <dgm:prSet presAssocID="{35A3BACA-BC68-4D38-9519-89B49FA6C9BA}" presName="node" presStyleLbl="node1" presStyleIdx="1" presStyleCnt="8">
        <dgm:presLayoutVars>
          <dgm:bulletEnabled val="1"/>
        </dgm:presLayoutVars>
      </dgm:prSet>
      <dgm:spPr/>
    </dgm:pt>
    <dgm:pt modelId="{E715F18D-F4BA-4459-8180-DE51CD007D97}" type="pres">
      <dgm:prSet presAssocID="{AAC47BBD-DB4B-4005-9FB7-D1D8F6A61943}" presName="sibTrans" presStyleLbl="sibTrans2D1" presStyleIdx="1" presStyleCnt="7"/>
      <dgm:spPr/>
    </dgm:pt>
    <dgm:pt modelId="{89D6709E-5D46-460D-8291-C993E3FBAC54}" type="pres">
      <dgm:prSet presAssocID="{AAC47BBD-DB4B-4005-9FB7-D1D8F6A61943}" presName="connectorText" presStyleLbl="sibTrans2D1" presStyleIdx="1" presStyleCnt="7"/>
      <dgm:spPr/>
    </dgm:pt>
    <dgm:pt modelId="{7B83AB3F-77C3-43D6-92AF-57ECFDBE6A19}" type="pres">
      <dgm:prSet presAssocID="{3EFF6280-EF9A-4C7D-AC43-AC0CBD4BF376}" presName="node" presStyleLbl="node1" presStyleIdx="2" presStyleCnt="8">
        <dgm:presLayoutVars>
          <dgm:bulletEnabled val="1"/>
        </dgm:presLayoutVars>
      </dgm:prSet>
      <dgm:spPr/>
    </dgm:pt>
    <dgm:pt modelId="{8AD8DD52-6E01-4372-AB23-678EB42A1609}" type="pres">
      <dgm:prSet presAssocID="{CFD72A3A-DE6F-4782-8AB9-8FC2246CAF04}" presName="sibTrans" presStyleLbl="sibTrans2D1" presStyleIdx="2" presStyleCnt="7"/>
      <dgm:spPr/>
    </dgm:pt>
    <dgm:pt modelId="{FF82FB65-EB2E-4FD7-BE62-1A2D0FF9794C}" type="pres">
      <dgm:prSet presAssocID="{CFD72A3A-DE6F-4782-8AB9-8FC2246CAF04}" presName="connectorText" presStyleLbl="sibTrans2D1" presStyleIdx="2" presStyleCnt="7"/>
      <dgm:spPr/>
    </dgm:pt>
    <dgm:pt modelId="{DD5BC9FC-6F9C-4D4B-B036-A12243C3461D}" type="pres">
      <dgm:prSet presAssocID="{E3E697C6-4260-4080-A07D-312B75AEAFAC}" presName="node" presStyleLbl="node1" presStyleIdx="3" presStyleCnt="8">
        <dgm:presLayoutVars>
          <dgm:bulletEnabled val="1"/>
        </dgm:presLayoutVars>
      </dgm:prSet>
      <dgm:spPr/>
    </dgm:pt>
    <dgm:pt modelId="{5D3FCCDB-450B-4B8C-8558-F2428EAFD4DB}" type="pres">
      <dgm:prSet presAssocID="{2C6740BC-DD58-420C-9ECF-658EF1852179}" presName="sibTrans" presStyleLbl="sibTrans2D1" presStyleIdx="3" presStyleCnt="7"/>
      <dgm:spPr/>
    </dgm:pt>
    <dgm:pt modelId="{1A4D24EC-B059-497A-AE82-E074D0DBDB39}" type="pres">
      <dgm:prSet presAssocID="{2C6740BC-DD58-420C-9ECF-658EF1852179}" presName="connectorText" presStyleLbl="sibTrans2D1" presStyleIdx="3" presStyleCnt="7"/>
      <dgm:spPr/>
    </dgm:pt>
    <dgm:pt modelId="{F24F9DE3-9685-41EA-8A1C-C92505BAAD13}" type="pres">
      <dgm:prSet presAssocID="{43F20716-C4D1-4A54-9414-67A4E6AF12A7}" presName="node" presStyleLbl="node1" presStyleIdx="4" presStyleCnt="8">
        <dgm:presLayoutVars>
          <dgm:bulletEnabled val="1"/>
        </dgm:presLayoutVars>
      </dgm:prSet>
      <dgm:spPr/>
    </dgm:pt>
    <dgm:pt modelId="{C50D34EA-2053-43CE-8F83-4C3D30ED49CE}" type="pres">
      <dgm:prSet presAssocID="{740F34B1-C345-4BA4-959B-0D8715483CD0}" presName="sibTrans" presStyleLbl="sibTrans2D1" presStyleIdx="4" presStyleCnt="7"/>
      <dgm:spPr/>
    </dgm:pt>
    <dgm:pt modelId="{9ABE8938-4FE1-4962-8E24-88A556258334}" type="pres">
      <dgm:prSet presAssocID="{740F34B1-C345-4BA4-959B-0D8715483CD0}" presName="connectorText" presStyleLbl="sibTrans2D1" presStyleIdx="4" presStyleCnt="7"/>
      <dgm:spPr/>
    </dgm:pt>
    <dgm:pt modelId="{80851468-EFF2-4331-91E3-5717B289ACDC}" type="pres">
      <dgm:prSet presAssocID="{D571DF45-F1D6-4F59-8AE0-AD9BFE6D6F10}" presName="node" presStyleLbl="node1" presStyleIdx="5" presStyleCnt="8">
        <dgm:presLayoutVars>
          <dgm:bulletEnabled val="1"/>
        </dgm:presLayoutVars>
      </dgm:prSet>
      <dgm:spPr/>
    </dgm:pt>
    <dgm:pt modelId="{96759439-86F4-47C4-933B-9A78AFFC4C4A}" type="pres">
      <dgm:prSet presAssocID="{7408D059-71C4-417C-8363-2585ADB0E9FB}" presName="sibTrans" presStyleLbl="sibTrans2D1" presStyleIdx="5" presStyleCnt="7"/>
      <dgm:spPr/>
    </dgm:pt>
    <dgm:pt modelId="{D5307DEA-9D0F-4833-9032-C07A764DBE0E}" type="pres">
      <dgm:prSet presAssocID="{7408D059-71C4-417C-8363-2585ADB0E9FB}" presName="connectorText" presStyleLbl="sibTrans2D1" presStyleIdx="5" presStyleCnt="7"/>
      <dgm:spPr/>
    </dgm:pt>
    <dgm:pt modelId="{3B742C28-709B-4CF4-A591-F077B3C6D9F6}" type="pres">
      <dgm:prSet presAssocID="{AEFA07D1-65A5-4730-B533-06B900697CB6}" presName="node" presStyleLbl="node1" presStyleIdx="6" presStyleCnt="8">
        <dgm:presLayoutVars>
          <dgm:bulletEnabled val="1"/>
        </dgm:presLayoutVars>
      </dgm:prSet>
      <dgm:spPr/>
    </dgm:pt>
    <dgm:pt modelId="{0F493848-BC89-4606-B94A-2C2BCF98D1CC}" type="pres">
      <dgm:prSet presAssocID="{85A6CBD4-D3A7-4212-B253-02EA86316019}" presName="sibTrans" presStyleLbl="sibTrans2D1" presStyleIdx="6" presStyleCnt="7"/>
      <dgm:spPr/>
    </dgm:pt>
    <dgm:pt modelId="{8766B7A4-971C-46E7-B100-C056FF31BA58}" type="pres">
      <dgm:prSet presAssocID="{85A6CBD4-D3A7-4212-B253-02EA86316019}" presName="connectorText" presStyleLbl="sibTrans2D1" presStyleIdx="6" presStyleCnt="7"/>
      <dgm:spPr/>
    </dgm:pt>
    <dgm:pt modelId="{0DF5715A-D2B1-442C-B818-322221A1D267}" type="pres">
      <dgm:prSet presAssocID="{473BC3DC-719D-46ED-9AF7-7060AE208769}" presName="node" presStyleLbl="node1" presStyleIdx="7" presStyleCnt="8">
        <dgm:presLayoutVars>
          <dgm:bulletEnabled val="1"/>
        </dgm:presLayoutVars>
      </dgm:prSet>
      <dgm:spPr/>
    </dgm:pt>
  </dgm:ptLst>
  <dgm:cxnLst>
    <dgm:cxn modelId="{6770BB11-CF2F-48F0-9397-DC5A46538D15}" type="presOf" srcId="{7408D059-71C4-417C-8363-2585ADB0E9FB}" destId="{96759439-86F4-47C4-933B-9A78AFFC4C4A}" srcOrd="0" destOrd="0" presId="urn:microsoft.com/office/officeart/2005/8/layout/process5#1"/>
    <dgm:cxn modelId="{65766B18-5C11-4344-9B54-0E100BAD9AF2}" type="presOf" srcId="{35A3BACA-BC68-4D38-9519-89B49FA6C9BA}" destId="{7A259DE6-0DDB-4900-83D3-D16A75159876}" srcOrd="0" destOrd="0" presId="urn:microsoft.com/office/officeart/2005/8/layout/process5#1"/>
    <dgm:cxn modelId="{5374B519-690B-4A6F-B7E9-A35506314A15}" type="presOf" srcId="{AAC47BBD-DB4B-4005-9FB7-D1D8F6A61943}" destId="{E715F18D-F4BA-4459-8180-DE51CD007D97}" srcOrd="0" destOrd="0" presId="urn:microsoft.com/office/officeart/2005/8/layout/process5#1"/>
    <dgm:cxn modelId="{DE437F1A-047E-45F2-B272-ED671C8B7716}" srcId="{FDD2DE44-2A2D-4529-8F37-EEBC60730ED5}" destId="{35A3BACA-BC68-4D38-9519-89B49FA6C9BA}" srcOrd="1" destOrd="0" parTransId="{AE9CA5F5-E4C6-469C-8DA4-F59EA5E42C31}" sibTransId="{AAC47BBD-DB4B-4005-9FB7-D1D8F6A61943}"/>
    <dgm:cxn modelId="{FA942129-57BE-4270-8582-11AF33ABB5B3}" type="presOf" srcId="{85A6CBD4-D3A7-4212-B253-02EA86316019}" destId="{0F493848-BC89-4606-B94A-2C2BCF98D1CC}" srcOrd="0" destOrd="0" presId="urn:microsoft.com/office/officeart/2005/8/layout/process5#1"/>
    <dgm:cxn modelId="{650F7733-D0BF-4333-9738-C807DE6B1BF0}" srcId="{FDD2DE44-2A2D-4529-8F37-EEBC60730ED5}" destId="{43F20716-C4D1-4A54-9414-67A4E6AF12A7}" srcOrd="4" destOrd="0" parTransId="{0FE7B0CD-ED67-4BB2-9474-0A54B4A5B58D}" sibTransId="{740F34B1-C345-4BA4-959B-0D8715483CD0}"/>
    <dgm:cxn modelId="{7D4D5E39-7E99-49A4-A1FA-8886FE041815}" type="presOf" srcId="{7408D059-71C4-417C-8363-2585ADB0E9FB}" destId="{D5307DEA-9D0F-4833-9032-C07A764DBE0E}" srcOrd="1" destOrd="0" presId="urn:microsoft.com/office/officeart/2005/8/layout/process5#1"/>
    <dgm:cxn modelId="{9AE4DF65-8864-4E6E-91C3-3011E82062CC}" srcId="{FDD2DE44-2A2D-4529-8F37-EEBC60730ED5}" destId="{3EFF6280-EF9A-4C7D-AC43-AC0CBD4BF376}" srcOrd="2" destOrd="0" parTransId="{293ECAD2-31A2-44E2-8AEC-EDD3094DC9C4}" sibTransId="{CFD72A3A-DE6F-4782-8AB9-8FC2246CAF04}"/>
    <dgm:cxn modelId="{D4C4B668-BB49-4149-9E7E-B590762D1DB4}" type="presOf" srcId="{E3E697C6-4260-4080-A07D-312B75AEAFAC}" destId="{DD5BC9FC-6F9C-4D4B-B036-A12243C3461D}" srcOrd="0" destOrd="0" presId="urn:microsoft.com/office/officeart/2005/8/layout/process5#1"/>
    <dgm:cxn modelId="{7878626D-D62B-4788-862D-657FC10F5997}" type="presOf" srcId="{2C6740BC-DD58-420C-9ECF-658EF1852179}" destId="{5D3FCCDB-450B-4B8C-8558-F2428EAFD4DB}" srcOrd="0" destOrd="0" presId="urn:microsoft.com/office/officeart/2005/8/layout/process5#1"/>
    <dgm:cxn modelId="{A96B5C4E-021C-489A-8283-4B24FBA20FE1}" type="presOf" srcId="{740F34B1-C345-4BA4-959B-0D8715483CD0}" destId="{C50D34EA-2053-43CE-8F83-4C3D30ED49CE}" srcOrd="0" destOrd="0" presId="urn:microsoft.com/office/officeart/2005/8/layout/process5#1"/>
    <dgm:cxn modelId="{530C9951-092F-4FA9-8EA2-88EE855BF13B}" srcId="{FDD2DE44-2A2D-4529-8F37-EEBC60730ED5}" destId="{D571DF45-F1D6-4F59-8AE0-AD9BFE6D6F10}" srcOrd="5" destOrd="0" parTransId="{FF759175-E35D-45A6-A4A3-966D7B40C9CE}" sibTransId="{7408D059-71C4-417C-8363-2585ADB0E9FB}"/>
    <dgm:cxn modelId="{2F79CC55-37A4-4F6A-B2EB-9DB15245FBBD}" srcId="{FDD2DE44-2A2D-4529-8F37-EEBC60730ED5}" destId="{E3E697C6-4260-4080-A07D-312B75AEAFAC}" srcOrd="3" destOrd="0" parTransId="{7BDE840D-D718-4E9B-8EA1-A09B2EB6F9CC}" sibTransId="{2C6740BC-DD58-420C-9ECF-658EF1852179}"/>
    <dgm:cxn modelId="{5385A080-E467-4ED5-B862-550C91A8FC66}" type="presOf" srcId="{2C6740BC-DD58-420C-9ECF-658EF1852179}" destId="{1A4D24EC-B059-497A-AE82-E074D0DBDB39}" srcOrd="1" destOrd="0" presId="urn:microsoft.com/office/officeart/2005/8/layout/process5#1"/>
    <dgm:cxn modelId="{7326F980-797C-4BDC-AACA-B1645EC0660E}" type="presOf" srcId="{AAC47BBD-DB4B-4005-9FB7-D1D8F6A61943}" destId="{89D6709E-5D46-460D-8291-C993E3FBAC54}" srcOrd="1" destOrd="0" presId="urn:microsoft.com/office/officeart/2005/8/layout/process5#1"/>
    <dgm:cxn modelId="{D1F52D84-762A-4FAA-AA08-E2CA45182658}" type="presOf" srcId="{9064DC86-7E95-40C6-BF95-4AA073B10780}" destId="{C7B53494-214B-46FD-9C22-7CEAAECC2D9B}" srcOrd="0" destOrd="0" presId="urn:microsoft.com/office/officeart/2005/8/layout/process5#1"/>
    <dgm:cxn modelId="{A6622592-0CF2-4542-8B90-1054D675B65B}" type="presOf" srcId="{740F34B1-C345-4BA4-959B-0D8715483CD0}" destId="{9ABE8938-4FE1-4962-8E24-88A556258334}" srcOrd="1" destOrd="0" presId="urn:microsoft.com/office/officeart/2005/8/layout/process5#1"/>
    <dgm:cxn modelId="{2B0F9694-D6D0-4713-8A87-29623E951D6C}" srcId="{FDD2DE44-2A2D-4529-8F37-EEBC60730ED5}" destId="{AEFA07D1-65A5-4730-B533-06B900697CB6}" srcOrd="6" destOrd="0" parTransId="{2A33A73C-F7EC-4564-8FB3-94C9E3B17139}" sibTransId="{85A6CBD4-D3A7-4212-B253-02EA86316019}"/>
    <dgm:cxn modelId="{DE198E9A-C043-4D47-8158-106D493377F4}" type="presOf" srcId="{CFD72A3A-DE6F-4782-8AB9-8FC2246CAF04}" destId="{8AD8DD52-6E01-4372-AB23-678EB42A1609}" srcOrd="0" destOrd="0" presId="urn:microsoft.com/office/officeart/2005/8/layout/process5#1"/>
    <dgm:cxn modelId="{A6D7F89F-A098-4D25-B46A-74358D234DC1}" type="presOf" srcId="{85A6CBD4-D3A7-4212-B253-02EA86316019}" destId="{8766B7A4-971C-46E7-B100-C056FF31BA58}" srcOrd="1" destOrd="0" presId="urn:microsoft.com/office/officeart/2005/8/layout/process5#1"/>
    <dgm:cxn modelId="{3FB814A5-B0C2-4215-B283-3D42F38A066A}" srcId="{FDD2DE44-2A2D-4529-8F37-EEBC60730ED5}" destId="{473BC3DC-719D-46ED-9AF7-7060AE208769}" srcOrd="7" destOrd="0" parTransId="{33E1DA0F-B8D5-43D2-ADBC-A50733AADBE2}" sibTransId="{85DF1AD2-D236-4D16-9FE3-D40730B700D7}"/>
    <dgm:cxn modelId="{C088F2B1-849F-45B2-894C-D91F2985B5CE}" type="presOf" srcId="{FDD2DE44-2A2D-4529-8F37-EEBC60730ED5}" destId="{9BB1AEB0-628B-43BF-B7F3-2E0FBCF37CA9}" srcOrd="0" destOrd="0" presId="urn:microsoft.com/office/officeart/2005/8/layout/process5#1"/>
    <dgm:cxn modelId="{71E379BC-CB8B-4006-8102-A468B1539F87}" type="presOf" srcId="{CFD72A3A-DE6F-4782-8AB9-8FC2246CAF04}" destId="{FF82FB65-EB2E-4FD7-BE62-1A2D0FF9794C}" srcOrd="1" destOrd="0" presId="urn:microsoft.com/office/officeart/2005/8/layout/process5#1"/>
    <dgm:cxn modelId="{F6EFF7BE-44CF-4FA3-B83F-8506C5EE8B85}" type="presOf" srcId="{D571DF45-F1D6-4F59-8AE0-AD9BFE6D6F10}" destId="{80851468-EFF2-4331-91E3-5717B289ACDC}" srcOrd="0" destOrd="0" presId="urn:microsoft.com/office/officeart/2005/8/layout/process5#1"/>
    <dgm:cxn modelId="{2827A4CB-F814-4D6A-8A89-F793C4CA8A10}" type="presOf" srcId="{9064DC86-7E95-40C6-BF95-4AA073B10780}" destId="{00912E3C-AAC2-4E12-BD4E-E2AD631F73A5}" srcOrd="1" destOrd="0" presId="urn:microsoft.com/office/officeart/2005/8/layout/process5#1"/>
    <dgm:cxn modelId="{A38C56E8-7852-483C-90CC-D6802E3C0925}" srcId="{FDD2DE44-2A2D-4529-8F37-EEBC60730ED5}" destId="{3EF3471B-1C24-44D9-A8B3-C86E13125170}" srcOrd="0" destOrd="0" parTransId="{2878E990-55A4-4D59-A9A5-FC419FCAB53D}" sibTransId="{9064DC86-7E95-40C6-BF95-4AA073B10780}"/>
    <dgm:cxn modelId="{5ED86BF1-CEDE-44B3-A942-AB5E7B93BAB7}" type="presOf" srcId="{43F20716-C4D1-4A54-9414-67A4E6AF12A7}" destId="{F24F9DE3-9685-41EA-8A1C-C92505BAAD13}" srcOrd="0" destOrd="0" presId="urn:microsoft.com/office/officeart/2005/8/layout/process5#1"/>
    <dgm:cxn modelId="{E509E7F5-73DD-490F-8F09-8371DC12B5BF}" type="presOf" srcId="{3EF3471B-1C24-44D9-A8B3-C86E13125170}" destId="{4EDDB0FB-2263-45EF-984D-DFEF9C1155FE}" srcOrd="0" destOrd="0" presId="urn:microsoft.com/office/officeart/2005/8/layout/process5#1"/>
    <dgm:cxn modelId="{BA4D9BF9-5BF3-4776-B1E2-B065D176FFF3}" type="presOf" srcId="{473BC3DC-719D-46ED-9AF7-7060AE208769}" destId="{0DF5715A-D2B1-442C-B818-322221A1D267}" srcOrd="0" destOrd="0" presId="urn:microsoft.com/office/officeart/2005/8/layout/process5#1"/>
    <dgm:cxn modelId="{1F8BB6FD-E107-4F1E-BA10-BFD8587A4B68}" type="presOf" srcId="{3EFF6280-EF9A-4C7D-AC43-AC0CBD4BF376}" destId="{7B83AB3F-77C3-43D6-92AF-57ECFDBE6A19}" srcOrd="0" destOrd="0" presId="urn:microsoft.com/office/officeart/2005/8/layout/process5#1"/>
    <dgm:cxn modelId="{03F7C7FF-8383-463C-A842-5C3851C9B917}" type="presOf" srcId="{AEFA07D1-65A5-4730-B533-06B900697CB6}" destId="{3B742C28-709B-4CF4-A591-F077B3C6D9F6}" srcOrd="0" destOrd="0" presId="urn:microsoft.com/office/officeart/2005/8/layout/process5#1"/>
    <dgm:cxn modelId="{1416071C-85CA-40E3-8B50-2ED302E4AB53}" type="presParOf" srcId="{9BB1AEB0-628B-43BF-B7F3-2E0FBCF37CA9}" destId="{4EDDB0FB-2263-45EF-984D-DFEF9C1155FE}" srcOrd="0" destOrd="0" presId="urn:microsoft.com/office/officeart/2005/8/layout/process5#1"/>
    <dgm:cxn modelId="{2864A260-09D0-4447-8107-E698A95995C9}" type="presParOf" srcId="{9BB1AEB0-628B-43BF-B7F3-2E0FBCF37CA9}" destId="{C7B53494-214B-46FD-9C22-7CEAAECC2D9B}" srcOrd="1" destOrd="0" presId="urn:microsoft.com/office/officeart/2005/8/layout/process5#1"/>
    <dgm:cxn modelId="{B294CD1A-9F5D-4DF3-8C3C-E2C025BB4451}" type="presParOf" srcId="{C7B53494-214B-46FD-9C22-7CEAAECC2D9B}" destId="{00912E3C-AAC2-4E12-BD4E-E2AD631F73A5}" srcOrd="0" destOrd="0" presId="urn:microsoft.com/office/officeart/2005/8/layout/process5#1"/>
    <dgm:cxn modelId="{90AA331E-CF16-4BF2-BC0B-888D721C56C5}" type="presParOf" srcId="{9BB1AEB0-628B-43BF-B7F3-2E0FBCF37CA9}" destId="{7A259DE6-0DDB-4900-83D3-D16A75159876}" srcOrd="2" destOrd="0" presId="urn:microsoft.com/office/officeart/2005/8/layout/process5#1"/>
    <dgm:cxn modelId="{1CC2E8F6-E073-4DD1-80A1-251E22C69E4A}" type="presParOf" srcId="{9BB1AEB0-628B-43BF-B7F3-2E0FBCF37CA9}" destId="{E715F18D-F4BA-4459-8180-DE51CD007D97}" srcOrd="3" destOrd="0" presId="urn:microsoft.com/office/officeart/2005/8/layout/process5#1"/>
    <dgm:cxn modelId="{00D83491-212B-442C-944F-85623D8032DA}" type="presParOf" srcId="{E715F18D-F4BA-4459-8180-DE51CD007D97}" destId="{89D6709E-5D46-460D-8291-C993E3FBAC54}" srcOrd="0" destOrd="0" presId="urn:microsoft.com/office/officeart/2005/8/layout/process5#1"/>
    <dgm:cxn modelId="{21B4929A-0AD0-4DB6-BE41-3E509BB8A530}" type="presParOf" srcId="{9BB1AEB0-628B-43BF-B7F3-2E0FBCF37CA9}" destId="{7B83AB3F-77C3-43D6-92AF-57ECFDBE6A19}" srcOrd="4" destOrd="0" presId="urn:microsoft.com/office/officeart/2005/8/layout/process5#1"/>
    <dgm:cxn modelId="{EC5E1830-2D82-4B9A-A43C-0316614BD75D}" type="presParOf" srcId="{9BB1AEB0-628B-43BF-B7F3-2E0FBCF37CA9}" destId="{8AD8DD52-6E01-4372-AB23-678EB42A1609}" srcOrd="5" destOrd="0" presId="urn:microsoft.com/office/officeart/2005/8/layout/process5#1"/>
    <dgm:cxn modelId="{7A919CBA-9B63-4231-8843-E7E83BFAB784}" type="presParOf" srcId="{8AD8DD52-6E01-4372-AB23-678EB42A1609}" destId="{FF82FB65-EB2E-4FD7-BE62-1A2D0FF9794C}" srcOrd="0" destOrd="0" presId="urn:microsoft.com/office/officeart/2005/8/layout/process5#1"/>
    <dgm:cxn modelId="{A5EFBEAB-1DC0-4DED-961B-6B47BC72EAB2}" type="presParOf" srcId="{9BB1AEB0-628B-43BF-B7F3-2E0FBCF37CA9}" destId="{DD5BC9FC-6F9C-4D4B-B036-A12243C3461D}" srcOrd="6" destOrd="0" presId="urn:microsoft.com/office/officeart/2005/8/layout/process5#1"/>
    <dgm:cxn modelId="{0D396597-1B63-4FBC-958E-1EDC72A0CA19}" type="presParOf" srcId="{9BB1AEB0-628B-43BF-B7F3-2E0FBCF37CA9}" destId="{5D3FCCDB-450B-4B8C-8558-F2428EAFD4DB}" srcOrd="7" destOrd="0" presId="urn:microsoft.com/office/officeart/2005/8/layout/process5#1"/>
    <dgm:cxn modelId="{FD5CFFC7-7A9B-4A16-B537-BFB02133B70F}" type="presParOf" srcId="{5D3FCCDB-450B-4B8C-8558-F2428EAFD4DB}" destId="{1A4D24EC-B059-497A-AE82-E074D0DBDB39}" srcOrd="0" destOrd="0" presId="urn:microsoft.com/office/officeart/2005/8/layout/process5#1"/>
    <dgm:cxn modelId="{D2A6BA79-28C6-4447-A7AD-CAF5020C7A35}" type="presParOf" srcId="{9BB1AEB0-628B-43BF-B7F3-2E0FBCF37CA9}" destId="{F24F9DE3-9685-41EA-8A1C-C92505BAAD13}" srcOrd="8" destOrd="0" presId="urn:microsoft.com/office/officeart/2005/8/layout/process5#1"/>
    <dgm:cxn modelId="{1945AF72-568C-4DEF-8063-44E19CF25F57}" type="presParOf" srcId="{9BB1AEB0-628B-43BF-B7F3-2E0FBCF37CA9}" destId="{C50D34EA-2053-43CE-8F83-4C3D30ED49CE}" srcOrd="9" destOrd="0" presId="urn:microsoft.com/office/officeart/2005/8/layout/process5#1"/>
    <dgm:cxn modelId="{8DF68233-6F22-4304-AC7A-629CA4B07A0F}" type="presParOf" srcId="{C50D34EA-2053-43CE-8F83-4C3D30ED49CE}" destId="{9ABE8938-4FE1-4962-8E24-88A556258334}" srcOrd="0" destOrd="0" presId="urn:microsoft.com/office/officeart/2005/8/layout/process5#1"/>
    <dgm:cxn modelId="{BB7E9715-FAFA-4C3A-A8FE-00EADCD3F5B4}" type="presParOf" srcId="{9BB1AEB0-628B-43BF-B7F3-2E0FBCF37CA9}" destId="{80851468-EFF2-4331-91E3-5717B289ACDC}" srcOrd="10" destOrd="0" presId="urn:microsoft.com/office/officeart/2005/8/layout/process5#1"/>
    <dgm:cxn modelId="{BCF5D753-B5A7-4838-BA57-F6E1DE92214F}" type="presParOf" srcId="{9BB1AEB0-628B-43BF-B7F3-2E0FBCF37CA9}" destId="{96759439-86F4-47C4-933B-9A78AFFC4C4A}" srcOrd="11" destOrd="0" presId="urn:microsoft.com/office/officeart/2005/8/layout/process5#1"/>
    <dgm:cxn modelId="{85C272FD-B72F-4FDF-8BDB-DF59A7D18866}" type="presParOf" srcId="{96759439-86F4-47C4-933B-9A78AFFC4C4A}" destId="{D5307DEA-9D0F-4833-9032-C07A764DBE0E}" srcOrd="0" destOrd="0" presId="urn:microsoft.com/office/officeart/2005/8/layout/process5#1"/>
    <dgm:cxn modelId="{F5775355-2FB0-4C9E-BB15-51CAE64E27E3}" type="presParOf" srcId="{9BB1AEB0-628B-43BF-B7F3-2E0FBCF37CA9}" destId="{3B742C28-709B-4CF4-A591-F077B3C6D9F6}" srcOrd="12" destOrd="0" presId="urn:microsoft.com/office/officeart/2005/8/layout/process5#1"/>
    <dgm:cxn modelId="{AA863CD3-5150-472C-AD54-6282F4FA69D2}" type="presParOf" srcId="{9BB1AEB0-628B-43BF-B7F3-2E0FBCF37CA9}" destId="{0F493848-BC89-4606-B94A-2C2BCF98D1CC}" srcOrd="13" destOrd="0" presId="urn:microsoft.com/office/officeart/2005/8/layout/process5#1"/>
    <dgm:cxn modelId="{95B77E21-58BF-48D0-908F-9F7420010CDA}" type="presParOf" srcId="{0F493848-BC89-4606-B94A-2C2BCF98D1CC}" destId="{8766B7A4-971C-46E7-B100-C056FF31BA58}" srcOrd="0" destOrd="0" presId="urn:microsoft.com/office/officeart/2005/8/layout/process5#1"/>
    <dgm:cxn modelId="{F8C70EC7-9D33-44DE-A306-77E565383B16}" type="presParOf" srcId="{9BB1AEB0-628B-43BF-B7F3-2E0FBCF37CA9}" destId="{0DF5715A-D2B1-442C-B818-322221A1D267}" srcOrd="14" destOrd="0" presId="urn:microsoft.com/office/officeart/2005/8/layout/process5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42B38-9353-434D-B40D-59AB67C62ECB}">
      <dsp:nvSpPr>
        <dsp:cNvPr id="0" name=""/>
        <dsp:cNvSpPr/>
      </dsp:nvSpPr>
      <dsp:spPr>
        <a:xfrm>
          <a:off x="0" y="1305401"/>
          <a:ext cx="10515600" cy="1740534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E6A4BD-5FED-4528-9901-A6FC3DA3EECD}">
      <dsp:nvSpPr>
        <dsp:cNvPr id="0" name=""/>
        <dsp:cNvSpPr/>
      </dsp:nvSpPr>
      <dsp:spPr bwMode="white">
        <a:xfrm>
          <a:off x="4159" y="0"/>
          <a:ext cx="1818408" cy="1740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Data science</a:t>
          </a:r>
          <a:endParaRPr lang="en-IN" sz="1800" kern="1200"/>
        </a:p>
      </dsp:txBody>
      <dsp:txXfrm>
        <a:off x="4159" y="0"/>
        <a:ext cx="1818408" cy="1740534"/>
      </dsp:txXfrm>
    </dsp:sp>
    <dsp:sp modelId="{937DDF04-7F00-48FD-8E39-519AD3E00C08}">
      <dsp:nvSpPr>
        <dsp:cNvPr id="0" name=""/>
        <dsp:cNvSpPr/>
      </dsp:nvSpPr>
      <dsp:spPr>
        <a:xfrm>
          <a:off x="695796" y="1958101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7495A3-8039-4A16-A052-BA492F5802DE}">
      <dsp:nvSpPr>
        <dsp:cNvPr id="0" name=""/>
        <dsp:cNvSpPr/>
      </dsp:nvSpPr>
      <dsp:spPr bwMode="white">
        <a:xfrm>
          <a:off x="1913487" y="2610802"/>
          <a:ext cx="1818408" cy="1740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Types of data/information</a:t>
          </a:r>
          <a:endParaRPr lang="en-IN" sz="1800" kern="1200"/>
        </a:p>
      </dsp:txBody>
      <dsp:txXfrm>
        <a:off x="1913487" y="2610802"/>
        <a:ext cx="1818408" cy="1740534"/>
      </dsp:txXfrm>
    </dsp:sp>
    <dsp:sp modelId="{B080B398-E213-4A22-B447-AF0DE0B31B0E}">
      <dsp:nvSpPr>
        <dsp:cNvPr id="0" name=""/>
        <dsp:cNvSpPr/>
      </dsp:nvSpPr>
      <dsp:spPr>
        <a:xfrm>
          <a:off x="2605124" y="1958101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173904-0936-41CF-B97E-3C2F1E56CE01}">
      <dsp:nvSpPr>
        <dsp:cNvPr id="0" name=""/>
        <dsp:cNvSpPr/>
      </dsp:nvSpPr>
      <dsp:spPr bwMode="white">
        <a:xfrm>
          <a:off x="3822815" y="0"/>
          <a:ext cx="1818408" cy="1740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Data processing domains</a:t>
          </a:r>
          <a:endParaRPr lang="en-IN" sz="1800" kern="1200"/>
        </a:p>
      </dsp:txBody>
      <dsp:txXfrm>
        <a:off x="3822815" y="0"/>
        <a:ext cx="1818408" cy="1740534"/>
      </dsp:txXfrm>
    </dsp:sp>
    <dsp:sp modelId="{F2D87388-95C5-48B2-8595-C5AFBC0F214B}">
      <dsp:nvSpPr>
        <dsp:cNvPr id="0" name=""/>
        <dsp:cNvSpPr/>
      </dsp:nvSpPr>
      <dsp:spPr>
        <a:xfrm>
          <a:off x="4514453" y="1958101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9C589E-C1FD-4D54-83CA-70AD15FDD7E0}">
      <dsp:nvSpPr>
        <dsp:cNvPr id="0" name=""/>
        <dsp:cNvSpPr/>
      </dsp:nvSpPr>
      <dsp:spPr bwMode="white">
        <a:xfrm>
          <a:off x="5732144" y="2610802"/>
          <a:ext cx="1818408" cy="1740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Machine learning</a:t>
          </a:r>
        </a:p>
      </dsp:txBody>
      <dsp:txXfrm>
        <a:off x="5732144" y="2610802"/>
        <a:ext cx="1818408" cy="1740534"/>
      </dsp:txXfrm>
    </dsp:sp>
    <dsp:sp modelId="{F17C8F09-1B7C-4F9A-86C8-5694E9DB83AB}">
      <dsp:nvSpPr>
        <dsp:cNvPr id="0" name=""/>
        <dsp:cNvSpPr/>
      </dsp:nvSpPr>
      <dsp:spPr>
        <a:xfrm>
          <a:off x="6423781" y="1958101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6EE64F-EDBF-406D-9AF8-4D4DDA9F108F}">
      <dsp:nvSpPr>
        <dsp:cNvPr id="0" name=""/>
        <dsp:cNvSpPr/>
      </dsp:nvSpPr>
      <dsp:spPr bwMode="white">
        <a:xfrm>
          <a:off x="7641472" y="0"/>
          <a:ext cx="1818408" cy="1740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Artificial intelligence</a:t>
          </a:r>
          <a:endParaRPr lang="en-IN" sz="1800" kern="1200"/>
        </a:p>
      </dsp:txBody>
      <dsp:txXfrm>
        <a:off x="7641472" y="0"/>
        <a:ext cx="1818408" cy="1740534"/>
      </dsp:txXfrm>
    </dsp:sp>
    <dsp:sp modelId="{65FFFC9F-9BF7-42C0-B0DE-759ACBB09F89}">
      <dsp:nvSpPr>
        <dsp:cNvPr id="0" name=""/>
        <dsp:cNvSpPr/>
      </dsp:nvSpPr>
      <dsp:spPr>
        <a:xfrm>
          <a:off x="8333110" y="1958101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91BD17-961B-4A7E-A9B1-A93C1D43D3B4}">
      <dsp:nvSpPr>
        <dsp:cNvPr id="0" name=""/>
        <dsp:cNvSpPr/>
      </dsp:nvSpPr>
      <dsp:spPr bwMode="white">
        <a:xfrm>
          <a:off x="0" y="166233"/>
          <a:ext cx="10515600" cy="6624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Descriptive analytics deals with</a:t>
          </a:r>
        </a:p>
      </dsp:txBody>
      <dsp:txXfrm>
        <a:off x="0" y="166233"/>
        <a:ext cx="10515600" cy="662400"/>
      </dsp:txXfrm>
    </dsp:sp>
    <dsp:sp modelId="{FE2CCEC0-C4AD-4DA7-B1E8-86DF5B6B43EC}">
      <dsp:nvSpPr>
        <dsp:cNvPr id="0" name=""/>
        <dsp:cNvSpPr/>
      </dsp:nvSpPr>
      <dsp:spPr bwMode="white">
        <a:xfrm>
          <a:off x="0" y="802224"/>
          <a:ext cx="10515600" cy="340928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2300" kern="1200"/>
            <a:t>How can you understand the data?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2300" kern="1200" dirty="0"/>
            <a:t>How can you explain the data in a nutshell?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2300" kern="1200"/>
            <a:t>How do you test for the integrity of data? (duplicates, data from different sources merged incorrectly)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2300" kern="1200"/>
            <a:t>How do you find the missing data?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2300" kern="1200"/>
            <a:t>How do you find the outliers?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2300" kern="1200" dirty="0"/>
            <a:t>If the data is multidimensional</a:t>
          </a:r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2300" kern="1200" dirty="0"/>
            <a:t>how can we plot the data to see if there are existing patterns in the data?</a:t>
          </a:r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2300" kern="1200" dirty="0"/>
            <a:t>how does one bring them to the lower dimensions to get a visual feel of the data?</a:t>
          </a:r>
        </a:p>
      </dsp:txBody>
      <dsp:txXfrm>
        <a:off x="0" y="802224"/>
        <a:ext cx="10515600" cy="340928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B0F0EE-C485-4F3F-8380-ACF1E69B3C57}">
      <dsp:nvSpPr>
        <dsp:cNvPr id="0" name=""/>
        <dsp:cNvSpPr/>
      </dsp:nvSpPr>
      <dsp:spPr bwMode="white">
        <a:xfrm>
          <a:off x="1748064" y="2975"/>
          <a:ext cx="3342605" cy="200556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Descriptive analytics deals with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/>
            <a:t>What are the relation between the variables in the data?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/>
            <a:t>Is the data following certain distribution?</a:t>
          </a:r>
        </a:p>
      </dsp:txBody>
      <dsp:txXfrm>
        <a:off x="1748064" y="2975"/>
        <a:ext cx="3342605" cy="2005563"/>
      </dsp:txXfrm>
    </dsp:sp>
    <dsp:sp modelId="{23475F09-BECC-40B9-A04A-07E4143E7AC2}">
      <dsp:nvSpPr>
        <dsp:cNvPr id="0" name=""/>
        <dsp:cNvSpPr/>
      </dsp:nvSpPr>
      <dsp:spPr bwMode="white">
        <a:xfrm>
          <a:off x="5424930" y="2975"/>
          <a:ext cx="3342605" cy="2005563"/>
        </a:xfrm>
        <a:prstGeom prst="rect">
          <a:avLst/>
        </a:prstGeom>
        <a:solidFill>
          <a:schemeClr val="accent2">
            <a:hueOff val="6000035"/>
            <a:satOff val="7693"/>
            <a:lumOff val="2058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All the questions pertaining to descriptive analytics were answered by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/>
            <a:t>Statistics</a:t>
          </a:r>
        </a:p>
      </dsp:txBody>
      <dsp:txXfrm>
        <a:off x="5424930" y="2975"/>
        <a:ext cx="3342605" cy="2005563"/>
      </dsp:txXfrm>
    </dsp:sp>
    <dsp:sp modelId="{BF99A2F1-DD38-4069-A0C4-60C2A112C29D}">
      <dsp:nvSpPr>
        <dsp:cNvPr id="0" name=""/>
        <dsp:cNvSpPr/>
      </dsp:nvSpPr>
      <dsp:spPr bwMode="white">
        <a:xfrm>
          <a:off x="3586497" y="2342799"/>
          <a:ext cx="3342605" cy="2005563"/>
        </a:xfrm>
        <a:prstGeom prst="rect">
          <a:avLst/>
        </a:prstGeom>
        <a:solidFill>
          <a:schemeClr val="accent2">
            <a:hueOff val="12000070"/>
            <a:satOff val="15385"/>
            <a:lumOff val="411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Inferential analytics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/>
            <a:t>Since the data (sample) is a part of whole data (population)</a:t>
          </a:r>
          <a:endParaRPr lang="en-IN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/>
            <a:t>How well are the inferences made on the sample applicable for the entire population?</a:t>
          </a:r>
          <a:endParaRPr lang="en-IN" sz="1700" kern="1200" dirty="0"/>
        </a:p>
      </dsp:txBody>
      <dsp:txXfrm>
        <a:off x="3586497" y="2342799"/>
        <a:ext cx="3342605" cy="200556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E85212-D41E-4AA1-ACF4-55513CFC4AC9}">
      <dsp:nvSpPr>
        <dsp:cNvPr id="0" name=""/>
        <dsp:cNvSpPr/>
      </dsp:nvSpPr>
      <dsp:spPr bwMode="white">
        <a:xfrm>
          <a:off x="3103956" y="0"/>
          <a:ext cx="4307688" cy="430768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Artificial intelligence</a:t>
          </a:r>
        </a:p>
      </dsp:txBody>
      <dsp:txXfrm>
        <a:off x="4505031" y="215384"/>
        <a:ext cx="1505536" cy="646153"/>
      </dsp:txXfrm>
    </dsp:sp>
    <dsp:sp modelId="{D2AE705F-7C76-476B-8564-A76118170271}">
      <dsp:nvSpPr>
        <dsp:cNvPr id="0" name=""/>
        <dsp:cNvSpPr/>
      </dsp:nvSpPr>
      <dsp:spPr bwMode="white">
        <a:xfrm>
          <a:off x="3642417" y="1076921"/>
          <a:ext cx="3230766" cy="3230766"/>
        </a:xfrm>
        <a:prstGeom prst="ellipse">
          <a:avLst/>
        </a:prstGeom>
        <a:solidFill>
          <a:schemeClr val="accent2">
            <a:hueOff val="6000035"/>
            <a:satOff val="7693"/>
            <a:lumOff val="2058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Machine learning</a:t>
          </a:r>
        </a:p>
      </dsp:txBody>
      <dsp:txXfrm>
        <a:off x="4505031" y="1278844"/>
        <a:ext cx="1505536" cy="605768"/>
      </dsp:txXfrm>
    </dsp:sp>
    <dsp:sp modelId="{D10EBB17-DDAD-4166-A07D-699382AD3D4F}">
      <dsp:nvSpPr>
        <dsp:cNvPr id="0" name=""/>
        <dsp:cNvSpPr/>
      </dsp:nvSpPr>
      <dsp:spPr bwMode="white">
        <a:xfrm>
          <a:off x="4180878" y="2153844"/>
          <a:ext cx="2153844" cy="2153844"/>
        </a:xfrm>
        <a:prstGeom prst="ellipse">
          <a:avLst/>
        </a:prstGeom>
        <a:solidFill>
          <a:schemeClr val="accent2">
            <a:hueOff val="12000070"/>
            <a:satOff val="15385"/>
            <a:lumOff val="411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Deep learning</a:t>
          </a:r>
        </a:p>
      </dsp:txBody>
      <dsp:txXfrm>
        <a:off x="4496301" y="2692305"/>
        <a:ext cx="1522997" cy="107692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9BE925-79F4-42DB-8BBA-8A59042B7883}">
      <dsp:nvSpPr>
        <dsp:cNvPr id="0" name=""/>
        <dsp:cNvSpPr/>
      </dsp:nvSpPr>
      <dsp:spPr bwMode="white">
        <a:xfrm>
          <a:off x="1753969" y="1518153"/>
          <a:ext cx="3284841" cy="219098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Building models for prediction of either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/>
            <a:t>qualitative variable (s) (Classification problems) or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/>
            <a:t>quantitative variable(s) (Regression problems)</a:t>
          </a:r>
        </a:p>
      </dsp:txBody>
      <dsp:txXfrm>
        <a:off x="2279543" y="1518153"/>
        <a:ext cx="2759266" cy="2190989"/>
      </dsp:txXfrm>
    </dsp:sp>
    <dsp:sp modelId="{3DB6C333-8A40-4D99-8CAB-215D3354B1B6}">
      <dsp:nvSpPr>
        <dsp:cNvPr id="0" name=""/>
        <dsp:cNvSpPr/>
      </dsp:nvSpPr>
      <dsp:spPr bwMode="white">
        <a:xfrm>
          <a:off x="2053" y="642195"/>
          <a:ext cx="2189894" cy="218989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Predictive analytics deals with</a:t>
          </a:r>
        </a:p>
      </dsp:txBody>
      <dsp:txXfrm>
        <a:off x="322756" y="962898"/>
        <a:ext cx="1548488" cy="1548488"/>
      </dsp:txXfrm>
    </dsp:sp>
    <dsp:sp modelId="{65BD3C48-C5D7-4105-9968-00111CD33E8E}">
      <dsp:nvSpPr>
        <dsp:cNvPr id="0" name=""/>
        <dsp:cNvSpPr/>
      </dsp:nvSpPr>
      <dsp:spPr bwMode="white">
        <a:xfrm>
          <a:off x="7228704" y="1518153"/>
          <a:ext cx="3284841" cy="2190989"/>
        </a:xfrm>
        <a:prstGeom prst="rect">
          <a:avLst/>
        </a:prstGeom>
        <a:solidFill>
          <a:schemeClr val="accent2">
            <a:tint val="40000"/>
            <a:alpha val="90000"/>
            <a:hueOff val="12112959"/>
            <a:satOff val="10862"/>
            <a:lumOff val="5498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12112959"/>
              <a:satOff val="10862"/>
              <a:lumOff val="54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 </a:t>
          </a:r>
          <a:r>
            <a:rPr lang="en-IN" sz="2200" kern="1200" dirty="0"/>
            <a:t>predictive analytics</a:t>
          </a:r>
        </a:p>
      </dsp:txBody>
      <dsp:txXfrm>
        <a:off x="7754279" y="1518153"/>
        <a:ext cx="2759266" cy="2190989"/>
      </dsp:txXfrm>
    </dsp:sp>
    <dsp:sp modelId="{14572C1F-6CA1-4CB9-A7BF-91621D67EB52}">
      <dsp:nvSpPr>
        <dsp:cNvPr id="0" name=""/>
        <dsp:cNvSpPr/>
      </dsp:nvSpPr>
      <dsp:spPr bwMode="white">
        <a:xfrm>
          <a:off x="5476789" y="642195"/>
          <a:ext cx="2189894" cy="2189894"/>
        </a:xfrm>
        <a:prstGeom prst="ellipse">
          <a:avLst/>
        </a:prstGeom>
        <a:solidFill>
          <a:schemeClr val="accent2">
            <a:hueOff val="12000070"/>
            <a:satOff val="15385"/>
            <a:lumOff val="411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The model building part of the workflow of data analytics is dealt by</a:t>
          </a:r>
        </a:p>
      </dsp:txBody>
      <dsp:txXfrm>
        <a:off x="5797492" y="962898"/>
        <a:ext cx="1548488" cy="154848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691893-CF81-4578-9730-3CC6FEF87E6E}">
      <dsp:nvSpPr>
        <dsp:cNvPr id="0" name=""/>
        <dsp:cNvSpPr/>
      </dsp:nvSpPr>
      <dsp:spPr>
        <a:xfrm>
          <a:off x="5257800" y="1798278"/>
          <a:ext cx="2174490" cy="7547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7390"/>
              </a:lnTo>
              <a:lnTo>
                <a:pt x="2174490" y="377390"/>
              </a:lnTo>
              <a:lnTo>
                <a:pt x="2174490" y="754781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395160-B372-43A7-8F96-0263761CBF90}">
      <dsp:nvSpPr>
        <dsp:cNvPr id="0" name=""/>
        <dsp:cNvSpPr/>
      </dsp:nvSpPr>
      <dsp:spPr>
        <a:xfrm>
          <a:off x="3083309" y="1798278"/>
          <a:ext cx="2174490" cy="754781"/>
        </a:xfrm>
        <a:custGeom>
          <a:avLst/>
          <a:gdLst/>
          <a:ahLst/>
          <a:cxnLst/>
          <a:rect l="0" t="0" r="0" b="0"/>
          <a:pathLst>
            <a:path>
              <a:moveTo>
                <a:pt x="2174490" y="0"/>
              </a:moveTo>
              <a:lnTo>
                <a:pt x="2174490" y="377390"/>
              </a:lnTo>
              <a:lnTo>
                <a:pt x="0" y="377390"/>
              </a:lnTo>
              <a:lnTo>
                <a:pt x="0" y="754781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F60070-327F-4B8E-A4EA-5BE389E2ED50}">
      <dsp:nvSpPr>
        <dsp:cNvPr id="0" name=""/>
        <dsp:cNvSpPr/>
      </dsp:nvSpPr>
      <dsp:spPr>
        <a:xfrm>
          <a:off x="2514599" y="1178"/>
          <a:ext cx="5486401" cy="17970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700" kern="1200"/>
            <a:t>Machine learning</a:t>
          </a:r>
        </a:p>
      </dsp:txBody>
      <dsp:txXfrm>
        <a:off x="2602326" y="88905"/>
        <a:ext cx="5310947" cy="1621645"/>
      </dsp:txXfrm>
    </dsp:sp>
    <dsp:sp modelId="{69584168-43FC-468A-AB88-188BDAD595BA}">
      <dsp:nvSpPr>
        <dsp:cNvPr id="0" name=""/>
        <dsp:cNvSpPr/>
      </dsp:nvSpPr>
      <dsp:spPr>
        <a:xfrm>
          <a:off x="1286209" y="2553059"/>
          <a:ext cx="3594199" cy="179709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700" kern="1200"/>
            <a:t>Supervised</a:t>
          </a:r>
        </a:p>
      </dsp:txBody>
      <dsp:txXfrm>
        <a:off x="1373936" y="2640786"/>
        <a:ext cx="3418745" cy="1621645"/>
      </dsp:txXfrm>
    </dsp:sp>
    <dsp:sp modelId="{A4102B53-4DC5-4C61-8CAF-14413F12A310}">
      <dsp:nvSpPr>
        <dsp:cNvPr id="0" name=""/>
        <dsp:cNvSpPr/>
      </dsp:nvSpPr>
      <dsp:spPr>
        <a:xfrm>
          <a:off x="5635190" y="2553059"/>
          <a:ext cx="3594199" cy="179709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700" kern="1200"/>
            <a:t>Unsupervised</a:t>
          </a:r>
        </a:p>
      </dsp:txBody>
      <dsp:txXfrm>
        <a:off x="5722917" y="2640786"/>
        <a:ext cx="3418745" cy="16216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C700D6-B8E8-4F52-9EFB-E09BE7D9D246}">
      <dsp:nvSpPr>
        <dsp:cNvPr id="0" name=""/>
        <dsp:cNvSpPr/>
      </dsp:nvSpPr>
      <dsp:spPr>
        <a:xfrm>
          <a:off x="0" y="1305401"/>
          <a:ext cx="10515600" cy="1740535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8DC34D-7898-42AF-B412-DC06E7287B2C}">
      <dsp:nvSpPr>
        <dsp:cNvPr id="0" name=""/>
        <dsp:cNvSpPr/>
      </dsp:nvSpPr>
      <dsp:spPr bwMode="white">
        <a:xfrm>
          <a:off x="4159" y="0"/>
          <a:ext cx="18184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Need for machine learning</a:t>
          </a:r>
          <a:endParaRPr lang="en-IN" sz="1800" kern="1200" dirty="0"/>
        </a:p>
      </dsp:txBody>
      <dsp:txXfrm>
        <a:off x="4159" y="0"/>
        <a:ext cx="1818408" cy="1740535"/>
      </dsp:txXfrm>
    </dsp:sp>
    <dsp:sp modelId="{FD8A0D9B-095E-432E-941A-7FFFF5943546}">
      <dsp:nvSpPr>
        <dsp:cNvPr id="0" name=""/>
        <dsp:cNvSpPr/>
      </dsp:nvSpPr>
      <dsp:spPr>
        <a:xfrm>
          <a:off x="695796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58FFFF-53F2-43EA-A26D-1055937B7C87}">
      <dsp:nvSpPr>
        <dsp:cNvPr id="0" name=""/>
        <dsp:cNvSpPr/>
      </dsp:nvSpPr>
      <dsp:spPr bwMode="white">
        <a:xfrm>
          <a:off x="1913487" y="2610802"/>
          <a:ext cx="18184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Types of machine learning and workflow of machine learning</a:t>
          </a:r>
          <a:endParaRPr lang="en-IN" sz="1800" kern="1200" dirty="0"/>
        </a:p>
      </dsp:txBody>
      <dsp:txXfrm>
        <a:off x="1913487" y="2610802"/>
        <a:ext cx="1818408" cy="1740535"/>
      </dsp:txXfrm>
    </dsp:sp>
    <dsp:sp modelId="{563AAC7F-A45B-4D18-B4D4-93681A623BEA}">
      <dsp:nvSpPr>
        <dsp:cNvPr id="0" name=""/>
        <dsp:cNvSpPr/>
      </dsp:nvSpPr>
      <dsp:spPr>
        <a:xfrm>
          <a:off x="2605124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4990A6-9150-4044-B35A-C758935F6128}">
      <dsp:nvSpPr>
        <dsp:cNvPr id="0" name=""/>
        <dsp:cNvSpPr/>
      </dsp:nvSpPr>
      <dsp:spPr bwMode="white">
        <a:xfrm>
          <a:off x="3822815" y="0"/>
          <a:ext cx="18184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Uses cases in machine learning, its various algorithms</a:t>
          </a:r>
          <a:endParaRPr lang="en-IN" sz="1800" kern="1200"/>
        </a:p>
      </dsp:txBody>
      <dsp:txXfrm>
        <a:off x="3822815" y="0"/>
        <a:ext cx="1818408" cy="1740535"/>
      </dsp:txXfrm>
    </dsp:sp>
    <dsp:sp modelId="{CF9AA95F-BF25-41AA-B36D-EF830EE25B58}">
      <dsp:nvSpPr>
        <dsp:cNvPr id="0" name=""/>
        <dsp:cNvSpPr/>
      </dsp:nvSpPr>
      <dsp:spPr>
        <a:xfrm>
          <a:off x="4514453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A0BE71-DDC4-4B16-AA20-4B7010DF6697}">
      <dsp:nvSpPr>
        <dsp:cNvPr id="0" name=""/>
        <dsp:cNvSpPr/>
      </dsp:nvSpPr>
      <dsp:spPr bwMode="white">
        <a:xfrm>
          <a:off x="5732144" y="2610802"/>
          <a:ext cx="18184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What is supervised learning?</a:t>
          </a:r>
          <a:endParaRPr lang="en-IN" sz="1800" kern="1200"/>
        </a:p>
      </dsp:txBody>
      <dsp:txXfrm>
        <a:off x="5732144" y="2610802"/>
        <a:ext cx="1818408" cy="1740535"/>
      </dsp:txXfrm>
    </dsp:sp>
    <dsp:sp modelId="{94C90168-2336-4156-86CD-4B95A0926F5A}">
      <dsp:nvSpPr>
        <dsp:cNvPr id="0" name=""/>
        <dsp:cNvSpPr/>
      </dsp:nvSpPr>
      <dsp:spPr>
        <a:xfrm>
          <a:off x="6423781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DACE1B-A644-4931-9B37-877E903DC92B}">
      <dsp:nvSpPr>
        <dsp:cNvPr id="0" name=""/>
        <dsp:cNvSpPr/>
      </dsp:nvSpPr>
      <dsp:spPr bwMode="white">
        <a:xfrm>
          <a:off x="7641472" y="0"/>
          <a:ext cx="18184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What is Unsupervised Learning?</a:t>
          </a:r>
          <a:endParaRPr lang="en-IN" sz="1800" kern="1200"/>
        </a:p>
      </dsp:txBody>
      <dsp:txXfrm>
        <a:off x="7641472" y="0"/>
        <a:ext cx="1818408" cy="1740535"/>
      </dsp:txXfrm>
    </dsp:sp>
    <dsp:sp modelId="{0C95E5F6-BA1D-47F6-B5AC-4FDDC8C3F631}">
      <dsp:nvSpPr>
        <dsp:cNvPr id="0" name=""/>
        <dsp:cNvSpPr/>
      </dsp:nvSpPr>
      <dsp:spPr>
        <a:xfrm>
          <a:off x="8333110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BBD8DC-A702-4DF7-91BD-324055AFD59C}">
      <dsp:nvSpPr>
        <dsp:cNvPr id="0" name=""/>
        <dsp:cNvSpPr/>
      </dsp:nvSpPr>
      <dsp:spPr bwMode="white">
        <a:xfrm>
          <a:off x="0" y="3075"/>
          <a:ext cx="10872978" cy="631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Data Science </a:t>
          </a:r>
          <a:endParaRPr lang="en-IN" sz="2700" kern="1200"/>
        </a:p>
      </dsp:txBody>
      <dsp:txXfrm>
        <a:off x="30842" y="33917"/>
        <a:ext cx="10811294" cy="570116"/>
      </dsp:txXfrm>
    </dsp:sp>
    <dsp:sp modelId="{7C2C0924-5F1E-42E0-B439-F5C84571ACBD}">
      <dsp:nvSpPr>
        <dsp:cNvPr id="0" name=""/>
        <dsp:cNvSpPr/>
      </dsp:nvSpPr>
      <dsp:spPr bwMode="white">
        <a:xfrm>
          <a:off x="0" y="634875"/>
          <a:ext cx="10872978" cy="698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5217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is the science of analyzing raw data using </a:t>
          </a:r>
          <a:r>
            <a:rPr lang="en-US" sz="2100" b="1" kern="1200" dirty="0"/>
            <a:t>statistics</a:t>
          </a:r>
          <a:r>
            <a:rPr lang="en-US" sz="2100" kern="1200" dirty="0"/>
            <a:t> and </a:t>
          </a:r>
          <a:r>
            <a:rPr lang="en-US" sz="2100" b="1" kern="1200" dirty="0"/>
            <a:t>machine learning </a:t>
          </a:r>
          <a:r>
            <a:rPr lang="en-US" sz="2100" kern="1200" dirty="0"/>
            <a:t>techniques</a:t>
          </a:r>
          <a:endParaRPr lang="en-IN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with the purpose of drawing </a:t>
          </a:r>
          <a:r>
            <a:rPr lang="en-US" sz="2100" b="1" kern="1200" dirty="0"/>
            <a:t>conclusions</a:t>
          </a:r>
          <a:r>
            <a:rPr lang="en-US" sz="2100" kern="1200" dirty="0"/>
            <a:t> about that  information</a:t>
          </a:r>
          <a:endParaRPr lang="en-IN" sz="2100" kern="1200" dirty="0"/>
        </a:p>
      </dsp:txBody>
      <dsp:txXfrm>
        <a:off x="0" y="634875"/>
        <a:ext cx="10872978" cy="698625"/>
      </dsp:txXfrm>
    </dsp:sp>
    <dsp:sp modelId="{319EEB33-223C-4C06-AE43-5BD4E08968ED}">
      <dsp:nvSpPr>
        <dsp:cNvPr id="0" name=""/>
        <dsp:cNvSpPr/>
      </dsp:nvSpPr>
      <dsp:spPr bwMode="white">
        <a:xfrm>
          <a:off x="0" y="1333500"/>
          <a:ext cx="10872978" cy="631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Data Science is used in </a:t>
          </a:r>
          <a:endParaRPr lang="en-IN" sz="2700" kern="1200" dirty="0"/>
        </a:p>
      </dsp:txBody>
      <dsp:txXfrm>
        <a:off x="30842" y="1364342"/>
        <a:ext cx="10811294" cy="570116"/>
      </dsp:txXfrm>
    </dsp:sp>
    <dsp:sp modelId="{35196428-E52B-435B-B760-C32E888A1E76}">
      <dsp:nvSpPr>
        <dsp:cNvPr id="0" name=""/>
        <dsp:cNvSpPr/>
      </dsp:nvSpPr>
      <dsp:spPr bwMode="white">
        <a:xfrm>
          <a:off x="0" y="1965299"/>
          <a:ext cx="10872978" cy="698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5217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many industries to allow them to make better business  decisions,  and</a:t>
          </a:r>
          <a:endParaRPr lang="en-IN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the sciences to test models or theories</a:t>
          </a:r>
          <a:endParaRPr lang="en-IN" sz="2100" kern="1200" dirty="0"/>
        </a:p>
      </dsp:txBody>
      <dsp:txXfrm>
        <a:off x="0" y="1965299"/>
        <a:ext cx="10872978" cy="6986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6202E4-79EF-424E-9612-F7D713D29FC4}">
      <dsp:nvSpPr>
        <dsp:cNvPr id="0" name=""/>
        <dsp:cNvSpPr/>
      </dsp:nvSpPr>
      <dsp:spPr>
        <a:xfrm>
          <a:off x="1614189" y="290550"/>
          <a:ext cx="1953220" cy="9766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/>
            <a:t>Descriptive analytics</a:t>
          </a:r>
        </a:p>
      </dsp:txBody>
      <dsp:txXfrm>
        <a:off x="1642793" y="319154"/>
        <a:ext cx="1896012" cy="919402"/>
      </dsp:txXfrm>
    </dsp:sp>
    <dsp:sp modelId="{84C90533-63A4-4276-830D-E6D721F06674}">
      <dsp:nvSpPr>
        <dsp:cNvPr id="0" name=""/>
        <dsp:cNvSpPr/>
      </dsp:nvSpPr>
      <dsp:spPr>
        <a:xfrm rot="3600000">
          <a:off x="2888217" y="2004762"/>
          <a:ext cx="1018064" cy="34181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>
        <a:off x="2990761" y="2073125"/>
        <a:ext cx="812976" cy="205087"/>
      </dsp:txXfrm>
    </dsp:sp>
    <dsp:sp modelId="{88129A77-6D90-4783-981E-78BCE9B61E25}">
      <dsp:nvSpPr>
        <dsp:cNvPr id="0" name=""/>
        <dsp:cNvSpPr/>
      </dsp:nvSpPr>
      <dsp:spPr>
        <a:xfrm>
          <a:off x="3227090" y="3084176"/>
          <a:ext cx="1953220" cy="97661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Predictive analytics</a:t>
          </a:r>
        </a:p>
      </dsp:txBody>
      <dsp:txXfrm>
        <a:off x="3255694" y="3112780"/>
        <a:ext cx="1896012" cy="919402"/>
      </dsp:txXfrm>
    </dsp:sp>
    <dsp:sp modelId="{5D3C40F5-7848-473E-9533-651F19C9F66D}">
      <dsp:nvSpPr>
        <dsp:cNvPr id="0" name=""/>
        <dsp:cNvSpPr/>
      </dsp:nvSpPr>
      <dsp:spPr>
        <a:xfrm rot="10800000">
          <a:off x="2057405" y="3428998"/>
          <a:ext cx="1018064" cy="34181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 rot="10800000">
        <a:off x="2159949" y="3497361"/>
        <a:ext cx="812976" cy="205087"/>
      </dsp:txXfrm>
    </dsp:sp>
    <dsp:sp modelId="{A810FC3D-E0C3-425A-883E-65C91D3D8A58}">
      <dsp:nvSpPr>
        <dsp:cNvPr id="0" name=""/>
        <dsp:cNvSpPr/>
      </dsp:nvSpPr>
      <dsp:spPr>
        <a:xfrm>
          <a:off x="1289" y="3084176"/>
          <a:ext cx="1953220" cy="97661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Prescriptive analytics</a:t>
          </a:r>
        </a:p>
      </dsp:txBody>
      <dsp:txXfrm>
        <a:off x="29893" y="3112780"/>
        <a:ext cx="1896012" cy="919402"/>
      </dsp:txXfrm>
    </dsp:sp>
    <dsp:sp modelId="{7B3A3E26-61F8-4C55-81FC-89BDE3498C4D}">
      <dsp:nvSpPr>
        <dsp:cNvPr id="0" name=""/>
        <dsp:cNvSpPr/>
      </dsp:nvSpPr>
      <dsp:spPr>
        <a:xfrm rot="18000000">
          <a:off x="1275317" y="2004762"/>
          <a:ext cx="1018064" cy="34181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>
        <a:off x="1377861" y="2073125"/>
        <a:ext cx="812976" cy="20508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5C681F-63D1-4558-950D-808DE33F2231}">
      <dsp:nvSpPr>
        <dsp:cNvPr id="0" name=""/>
        <dsp:cNvSpPr/>
      </dsp:nvSpPr>
      <dsp:spPr bwMode="white">
        <a:xfrm>
          <a:off x="0" y="180"/>
          <a:ext cx="3038296" cy="633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Quantitative </a:t>
          </a:r>
        </a:p>
      </dsp:txBody>
      <dsp:txXfrm>
        <a:off x="0" y="180"/>
        <a:ext cx="3038296" cy="633600"/>
      </dsp:txXfrm>
    </dsp:sp>
    <dsp:sp modelId="{701761CB-11E2-43AF-B56C-AACC8CF860DE}">
      <dsp:nvSpPr>
        <dsp:cNvPr id="0" name=""/>
        <dsp:cNvSpPr/>
      </dsp:nvSpPr>
      <dsp:spPr bwMode="white">
        <a:xfrm>
          <a:off x="0" y="627335"/>
          <a:ext cx="3038296" cy="96624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temperature, blood pressure, pulse rate</a:t>
          </a:r>
        </a:p>
      </dsp:txBody>
      <dsp:txXfrm>
        <a:off x="0" y="627335"/>
        <a:ext cx="3038296" cy="9662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9A1CB0-B28D-4471-A6BF-89B30F932FFB}">
      <dsp:nvSpPr>
        <dsp:cNvPr id="0" name=""/>
        <dsp:cNvSpPr/>
      </dsp:nvSpPr>
      <dsp:spPr bwMode="white">
        <a:xfrm>
          <a:off x="3095" y="180"/>
          <a:ext cx="3018234" cy="633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Text</a:t>
          </a:r>
        </a:p>
      </dsp:txBody>
      <dsp:txXfrm>
        <a:off x="3095" y="180"/>
        <a:ext cx="3018234" cy="633600"/>
      </dsp:txXfrm>
    </dsp:sp>
    <dsp:sp modelId="{E78254F4-EAD5-4715-8719-C43C30D9359C}">
      <dsp:nvSpPr>
        <dsp:cNvPr id="0" name=""/>
        <dsp:cNvSpPr/>
      </dsp:nvSpPr>
      <dsp:spPr bwMode="white">
        <a:xfrm>
          <a:off x="0" y="632649"/>
          <a:ext cx="3018234" cy="96624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Documents (manuals, notes)</a:t>
          </a:r>
        </a:p>
      </dsp:txBody>
      <dsp:txXfrm>
        <a:off x="0" y="632649"/>
        <a:ext cx="3018234" cy="966240"/>
      </dsp:txXfrm>
    </dsp:sp>
    <dsp:sp modelId="{4F6972C6-18CE-4660-9104-967E28A4BFDC}">
      <dsp:nvSpPr>
        <dsp:cNvPr id="0" name=""/>
        <dsp:cNvSpPr/>
      </dsp:nvSpPr>
      <dsp:spPr bwMode="white">
        <a:xfrm>
          <a:off x="3443882" y="180"/>
          <a:ext cx="3018234" cy="6336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>
              <a:solidFill>
                <a:srgbClr val="FFFFFF"/>
              </a:solidFill>
              <a:latin typeface="Gill Sans MT" panose="020B0502020104020203"/>
              <a:ea typeface="+mn-ea"/>
              <a:cs typeface="+mn-cs"/>
            </a:rPr>
            <a:t>Speech</a:t>
          </a:r>
        </a:p>
      </dsp:txBody>
      <dsp:txXfrm>
        <a:off x="3443882" y="180"/>
        <a:ext cx="3018234" cy="633600"/>
      </dsp:txXfrm>
    </dsp:sp>
    <dsp:sp modelId="{B0848128-4BDC-4D12-8432-1D45D116F141}">
      <dsp:nvSpPr>
        <dsp:cNvPr id="0" name=""/>
        <dsp:cNvSpPr/>
      </dsp:nvSpPr>
      <dsp:spPr bwMode="white">
        <a:xfrm>
          <a:off x="3443882" y="633960"/>
          <a:ext cx="3018234" cy="96624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Audio signals</a:t>
          </a:r>
        </a:p>
      </dsp:txBody>
      <dsp:txXfrm>
        <a:off x="3443882" y="633960"/>
        <a:ext cx="3018234" cy="966240"/>
      </dsp:txXfrm>
    </dsp:sp>
    <dsp:sp modelId="{ECBE4694-CA35-49BB-93A1-B704EA3403BE}">
      <dsp:nvSpPr>
        <dsp:cNvPr id="0" name=""/>
        <dsp:cNvSpPr/>
      </dsp:nvSpPr>
      <dsp:spPr bwMode="white">
        <a:xfrm>
          <a:off x="6884670" y="180"/>
          <a:ext cx="3018234" cy="6336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>
              <a:solidFill>
                <a:srgbClr val="FFFFFF"/>
              </a:solidFill>
              <a:latin typeface="Gill Sans MT" panose="020B0502020104020203"/>
              <a:ea typeface="+mn-ea"/>
              <a:cs typeface="+mn-cs"/>
            </a:rPr>
            <a:t>Image</a:t>
          </a:r>
        </a:p>
      </dsp:txBody>
      <dsp:txXfrm>
        <a:off x="6884670" y="180"/>
        <a:ext cx="3018234" cy="633600"/>
      </dsp:txXfrm>
    </dsp:sp>
    <dsp:sp modelId="{06B1AEFB-1200-4015-9FDF-12AC0742598B}">
      <dsp:nvSpPr>
        <dsp:cNvPr id="0" name=""/>
        <dsp:cNvSpPr/>
      </dsp:nvSpPr>
      <dsp:spPr bwMode="white">
        <a:xfrm>
          <a:off x="6884670" y="633780"/>
          <a:ext cx="3018234" cy="96624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picture (photograph, fingerprint, handwriting)</a:t>
          </a:r>
        </a:p>
      </dsp:txBody>
      <dsp:txXfrm>
        <a:off x="6884670" y="633780"/>
        <a:ext cx="3018234" cy="9662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33F442-0ED5-4F94-9CB4-D9952D26CDC1}">
      <dsp:nvSpPr>
        <dsp:cNvPr id="0" name=""/>
        <dsp:cNvSpPr/>
      </dsp:nvSpPr>
      <dsp:spPr bwMode="white">
        <a:xfrm>
          <a:off x="0" y="180"/>
          <a:ext cx="3352800" cy="633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Categorical</a:t>
          </a:r>
        </a:p>
      </dsp:txBody>
      <dsp:txXfrm>
        <a:off x="0" y="180"/>
        <a:ext cx="3352800" cy="633600"/>
      </dsp:txXfrm>
    </dsp:sp>
    <dsp:sp modelId="{FC924EC6-6CBC-4737-981F-DB1EC7B40590}">
      <dsp:nvSpPr>
        <dsp:cNvPr id="0" name=""/>
        <dsp:cNvSpPr/>
      </dsp:nvSpPr>
      <dsp:spPr bwMode="white">
        <a:xfrm>
          <a:off x="0" y="633960"/>
          <a:ext cx="3352800" cy="96624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Diabetic/non-diabetic,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Overweight/normal/underweight</a:t>
          </a:r>
        </a:p>
      </dsp:txBody>
      <dsp:txXfrm>
        <a:off x="0" y="633960"/>
        <a:ext cx="3352800" cy="96624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CB675-8A2D-4C56-B3D4-F2809EBB7235}">
      <dsp:nvSpPr>
        <dsp:cNvPr id="0" name=""/>
        <dsp:cNvSpPr/>
      </dsp:nvSpPr>
      <dsp:spPr bwMode="white">
        <a:xfrm>
          <a:off x="0" y="17829"/>
          <a:ext cx="10515600" cy="842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/>
            <a:t>Quantitative analytics</a:t>
          </a:r>
        </a:p>
      </dsp:txBody>
      <dsp:txXfrm>
        <a:off x="41123" y="58952"/>
        <a:ext cx="10433354" cy="760154"/>
      </dsp:txXfrm>
    </dsp:sp>
    <dsp:sp modelId="{0DE0A149-C751-4C5C-9358-97C1E38C3EE0}">
      <dsp:nvSpPr>
        <dsp:cNvPr id="0" name=""/>
        <dsp:cNvSpPr/>
      </dsp:nvSpPr>
      <dsp:spPr bwMode="white">
        <a:xfrm>
          <a:off x="0" y="860229"/>
          <a:ext cx="10515600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800" kern="1200" dirty="0"/>
            <a:t>Processing quantitative data</a:t>
          </a:r>
        </a:p>
      </dsp:txBody>
      <dsp:txXfrm>
        <a:off x="0" y="860229"/>
        <a:ext cx="10515600" cy="596160"/>
      </dsp:txXfrm>
    </dsp:sp>
    <dsp:sp modelId="{ECAF2F64-C3E6-4DC6-BEB3-6CF3F4E49FA1}">
      <dsp:nvSpPr>
        <dsp:cNvPr id="0" name=""/>
        <dsp:cNvSpPr/>
      </dsp:nvSpPr>
      <dsp:spPr bwMode="white">
        <a:xfrm>
          <a:off x="0" y="1456389"/>
          <a:ext cx="10515600" cy="842400"/>
        </a:xfrm>
        <a:prstGeom prst="roundRect">
          <a:avLst/>
        </a:prstGeom>
        <a:solidFill>
          <a:schemeClr val="accent2">
            <a:hueOff val="6000035"/>
            <a:satOff val="7693"/>
            <a:lumOff val="2058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/>
            <a:t>Computer Vision / Image analysis</a:t>
          </a:r>
        </a:p>
      </dsp:txBody>
      <dsp:txXfrm>
        <a:off x="41123" y="1497512"/>
        <a:ext cx="10433354" cy="760154"/>
      </dsp:txXfrm>
    </dsp:sp>
    <dsp:sp modelId="{23194108-D478-4915-97D4-2A855C4B1BA5}">
      <dsp:nvSpPr>
        <dsp:cNvPr id="0" name=""/>
        <dsp:cNvSpPr/>
      </dsp:nvSpPr>
      <dsp:spPr bwMode="white">
        <a:xfrm>
          <a:off x="0" y="2298789"/>
          <a:ext cx="10515600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800" kern="1200"/>
            <a:t>Processing image information</a:t>
          </a:r>
        </a:p>
      </dsp:txBody>
      <dsp:txXfrm>
        <a:off x="0" y="2298789"/>
        <a:ext cx="10515600" cy="596160"/>
      </dsp:txXfrm>
    </dsp:sp>
    <dsp:sp modelId="{B921266B-955D-42BF-B595-FCF5C9CBE583}">
      <dsp:nvSpPr>
        <dsp:cNvPr id="0" name=""/>
        <dsp:cNvSpPr/>
      </dsp:nvSpPr>
      <dsp:spPr bwMode="white">
        <a:xfrm>
          <a:off x="0" y="2894949"/>
          <a:ext cx="10515600" cy="842400"/>
        </a:xfrm>
        <a:prstGeom prst="roundRect">
          <a:avLst/>
        </a:prstGeom>
        <a:solidFill>
          <a:schemeClr val="accent2">
            <a:hueOff val="12000070"/>
            <a:satOff val="15385"/>
            <a:lumOff val="41176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/>
            <a:t>Natural Language Processing</a:t>
          </a:r>
        </a:p>
      </dsp:txBody>
      <dsp:txXfrm>
        <a:off x="41123" y="2936072"/>
        <a:ext cx="10433354" cy="760154"/>
      </dsp:txXfrm>
    </dsp:sp>
    <dsp:sp modelId="{2C41336A-4FD5-4A0D-B3FA-487C3DC78F15}">
      <dsp:nvSpPr>
        <dsp:cNvPr id="0" name=""/>
        <dsp:cNvSpPr/>
      </dsp:nvSpPr>
      <dsp:spPr bwMode="white">
        <a:xfrm>
          <a:off x="0" y="3737349"/>
          <a:ext cx="10515600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800" kern="1200" dirty="0"/>
            <a:t>Processing textual information</a:t>
          </a:r>
        </a:p>
      </dsp:txBody>
      <dsp:txXfrm>
        <a:off x="0" y="3737349"/>
        <a:ext cx="10515600" cy="59616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DDB0FB-2263-45EF-984D-DFEF9C1155FE}">
      <dsp:nvSpPr>
        <dsp:cNvPr id="0" name=""/>
        <dsp:cNvSpPr/>
      </dsp:nvSpPr>
      <dsp:spPr>
        <a:xfrm>
          <a:off x="4621" y="559306"/>
          <a:ext cx="2020453" cy="121227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Read data (different storage formats)</a:t>
          </a:r>
        </a:p>
      </dsp:txBody>
      <dsp:txXfrm>
        <a:off x="40127" y="594812"/>
        <a:ext cx="1949441" cy="1141260"/>
      </dsp:txXfrm>
    </dsp:sp>
    <dsp:sp modelId="{C7B53494-214B-46FD-9C22-7CEAAECC2D9B}">
      <dsp:nvSpPr>
        <dsp:cNvPr id="0" name=""/>
        <dsp:cNvSpPr/>
      </dsp:nvSpPr>
      <dsp:spPr>
        <a:xfrm>
          <a:off x="2202874" y="914906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2202874" y="1015120"/>
        <a:ext cx="299835" cy="300644"/>
      </dsp:txXfrm>
    </dsp:sp>
    <dsp:sp modelId="{7A259DE6-0DDB-4900-83D3-D16A75159876}">
      <dsp:nvSpPr>
        <dsp:cNvPr id="0" name=""/>
        <dsp:cNvSpPr/>
      </dsp:nvSpPr>
      <dsp:spPr>
        <a:xfrm>
          <a:off x="2833255" y="559306"/>
          <a:ext cx="2020453" cy="1212272"/>
        </a:xfrm>
        <a:prstGeom prst="roundRect">
          <a:avLst>
            <a:gd name="adj" fmla="val 10000"/>
          </a:avLst>
        </a:prstGeom>
        <a:solidFill>
          <a:schemeClr val="accent2">
            <a:hueOff val="1714296"/>
            <a:satOff val="2198"/>
            <a:lumOff val="588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Data curating (checking for duplicates, repetitive data, missing data, sufficiency)</a:t>
          </a:r>
        </a:p>
      </dsp:txBody>
      <dsp:txXfrm>
        <a:off x="2868761" y="594812"/>
        <a:ext cx="1949441" cy="1141260"/>
      </dsp:txXfrm>
    </dsp:sp>
    <dsp:sp modelId="{E715F18D-F4BA-4459-8180-DE51CD007D97}">
      <dsp:nvSpPr>
        <dsp:cNvPr id="0" name=""/>
        <dsp:cNvSpPr/>
      </dsp:nvSpPr>
      <dsp:spPr>
        <a:xfrm>
          <a:off x="5031509" y="914906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2000012"/>
            <a:satOff val="2564"/>
            <a:lumOff val="686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5031509" y="1015120"/>
        <a:ext cx="299835" cy="300644"/>
      </dsp:txXfrm>
    </dsp:sp>
    <dsp:sp modelId="{7B83AB3F-77C3-43D6-92AF-57ECFDBE6A19}">
      <dsp:nvSpPr>
        <dsp:cNvPr id="0" name=""/>
        <dsp:cNvSpPr/>
      </dsp:nvSpPr>
      <dsp:spPr>
        <a:xfrm>
          <a:off x="5661890" y="559306"/>
          <a:ext cx="2020453" cy="1212272"/>
        </a:xfrm>
        <a:prstGeom prst="roundRect">
          <a:avLst>
            <a:gd name="adj" fmla="val 10000"/>
          </a:avLst>
        </a:prstGeom>
        <a:solidFill>
          <a:schemeClr val="accent2">
            <a:hueOff val="3428592"/>
            <a:satOff val="4396"/>
            <a:lumOff val="117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Data manipulation</a:t>
          </a:r>
        </a:p>
      </dsp:txBody>
      <dsp:txXfrm>
        <a:off x="5697396" y="594812"/>
        <a:ext cx="1949441" cy="1141260"/>
      </dsp:txXfrm>
    </dsp:sp>
    <dsp:sp modelId="{8AD8DD52-6E01-4372-AB23-678EB42A1609}">
      <dsp:nvSpPr>
        <dsp:cNvPr id="0" name=""/>
        <dsp:cNvSpPr/>
      </dsp:nvSpPr>
      <dsp:spPr>
        <a:xfrm>
          <a:off x="7860144" y="914906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4000023"/>
            <a:satOff val="5128"/>
            <a:lumOff val="1372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7860144" y="1015120"/>
        <a:ext cx="299835" cy="300644"/>
      </dsp:txXfrm>
    </dsp:sp>
    <dsp:sp modelId="{DD5BC9FC-6F9C-4D4B-B036-A12243C3461D}">
      <dsp:nvSpPr>
        <dsp:cNvPr id="0" name=""/>
        <dsp:cNvSpPr/>
      </dsp:nvSpPr>
      <dsp:spPr>
        <a:xfrm>
          <a:off x="8490525" y="559306"/>
          <a:ext cx="2020453" cy="1212272"/>
        </a:xfrm>
        <a:prstGeom prst="roundRect">
          <a:avLst>
            <a:gd name="adj" fmla="val 10000"/>
          </a:avLst>
        </a:prstGeom>
        <a:solidFill>
          <a:schemeClr val="accent2">
            <a:hueOff val="5142887"/>
            <a:satOff val="6594"/>
            <a:lumOff val="1764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Summarizing data</a:t>
          </a:r>
        </a:p>
      </dsp:txBody>
      <dsp:txXfrm>
        <a:off x="8526031" y="594812"/>
        <a:ext cx="1949441" cy="1141260"/>
      </dsp:txXfrm>
    </dsp:sp>
    <dsp:sp modelId="{5D3FCCDB-450B-4B8C-8558-F2428EAFD4DB}">
      <dsp:nvSpPr>
        <dsp:cNvPr id="0" name=""/>
        <dsp:cNvSpPr/>
      </dsp:nvSpPr>
      <dsp:spPr>
        <a:xfrm rot="5400000">
          <a:off x="9286584" y="1913010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6000035"/>
            <a:satOff val="7693"/>
            <a:lumOff val="2058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 rot="-5400000">
        <a:off x="9350431" y="1949378"/>
        <a:ext cx="300644" cy="299835"/>
      </dsp:txXfrm>
    </dsp:sp>
    <dsp:sp modelId="{F24F9DE3-9685-41EA-8A1C-C92505BAAD13}">
      <dsp:nvSpPr>
        <dsp:cNvPr id="0" name=""/>
        <dsp:cNvSpPr/>
      </dsp:nvSpPr>
      <dsp:spPr>
        <a:xfrm>
          <a:off x="8490525" y="2579759"/>
          <a:ext cx="2020453" cy="1212272"/>
        </a:xfrm>
        <a:prstGeom prst="roundRect">
          <a:avLst>
            <a:gd name="adj" fmla="val 10000"/>
          </a:avLst>
        </a:prstGeom>
        <a:solidFill>
          <a:schemeClr val="accent2">
            <a:hueOff val="6857183"/>
            <a:satOff val="8791"/>
            <a:lumOff val="2352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Visualization</a:t>
          </a:r>
        </a:p>
      </dsp:txBody>
      <dsp:txXfrm>
        <a:off x="8526031" y="2615265"/>
        <a:ext cx="1949441" cy="1141260"/>
      </dsp:txXfrm>
    </dsp:sp>
    <dsp:sp modelId="{C50D34EA-2053-43CE-8F83-4C3D30ED49CE}">
      <dsp:nvSpPr>
        <dsp:cNvPr id="0" name=""/>
        <dsp:cNvSpPr/>
      </dsp:nvSpPr>
      <dsp:spPr>
        <a:xfrm rot="10800000">
          <a:off x="7884389" y="2935359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8000046"/>
            <a:satOff val="10257"/>
            <a:lumOff val="2745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 rot="10800000">
        <a:off x="8012890" y="3035573"/>
        <a:ext cx="299835" cy="300644"/>
      </dsp:txXfrm>
    </dsp:sp>
    <dsp:sp modelId="{80851468-EFF2-4331-91E3-5717B289ACDC}">
      <dsp:nvSpPr>
        <dsp:cNvPr id="0" name=""/>
        <dsp:cNvSpPr/>
      </dsp:nvSpPr>
      <dsp:spPr>
        <a:xfrm>
          <a:off x="5661890" y="2579759"/>
          <a:ext cx="2020453" cy="1212272"/>
        </a:xfrm>
        <a:prstGeom prst="roundRect">
          <a:avLst>
            <a:gd name="adj" fmla="val 10000"/>
          </a:avLst>
        </a:prstGeom>
        <a:solidFill>
          <a:schemeClr val="accent2">
            <a:hueOff val="8571478"/>
            <a:satOff val="10989"/>
            <a:lumOff val="2941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Data cleaning (segmentation, outlier detection)</a:t>
          </a:r>
        </a:p>
      </dsp:txBody>
      <dsp:txXfrm>
        <a:off x="5697396" y="2615265"/>
        <a:ext cx="1949441" cy="1141260"/>
      </dsp:txXfrm>
    </dsp:sp>
    <dsp:sp modelId="{96759439-86F4-47C4-933B-9A78AFFC4C4A}">
      <dsp:nvSpPr>
        <dsp:cNvPr id="0" name=""/>
        <dsp:cNvSpPr/>
      </dsp:nvSpPr>
      <dsp:spPr>
        <a:xfrm rot="10800000">
          <a:off x="5055754" y="2935359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10000058"/>
            <a:satOff val="12821"/>
            <a:lumOff val="3431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 rot="10800000">
        <a:off x="5184255" y="3035573"/>
        <a:ext cx="299835" cy="300644"/>
      </dsp:txXfrm>
    </dsp:sp>
    <dsp:sp modelId="{3B742C28-709B-4CF4-A591-F077B3C6D9F6}">
      <dsp:nvSpPr>
        <dsp:cNvPr id="0" name=""/>
        <dsp:cNvSpPr/>
      </dsp:nvSpPr>
      <dsp:spPr>
        <a:xfrm>
          <a:off x="2833255" y="2579759"/>
          <a:ext cx="2020453" cy="1212272"/>
        </a:xfrm>
        <a:prstGeom prst="roundRect">
          <a:avLst>
            <a:gd name="adj" fmla="val 10000"/>
          </a:avLst>
        </a:prstGeom>
        <a:solidFill>
          <a:schemeClr val="accent2">
            <a:hueOff val="10285774"/>
            <a:satOff val="13187"/>
            <a:lumOff val="3529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Build models (check performance, collect more data)</a:t>
          </a:r>
        </a:p>
      </dsp:txBody>
      <dsp:txXfrm>
        <a:off x="2868761" y="2615265"/>
        <a:ext cx="1949441" cy="1141260"/>
      </dsp:txXfrm>
    </dsp:sp>
    <dsp:sp modelId="{0F493848-BC89-4606-B94A-2C2BCF98D1CC}">
      <dsp:nvSpPr>
        <dsp:cNvPr id="0" name=""/>
        <dsp:cNvSpPr/>
      </dsp:nvSpPr>
      <dsp:spPr>
        <a:xfrm rot="10800000">
          <a:off x="2227119" y="2935359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12000070"/>
            <a:satOff val="15385"/>
            <a:lumOff val="4117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 rot="10800000">
        <a:off x="2355620" y="3035573"/>
        <a:ext cx="299835" cy="300644"/>
      </dsp:txXfrm>
    </dsp:sp>
    <dsp:sp modelId="{0DF5715A-D2B1-442C-B818-322221A1D267}">
      <dsp:nvSpPr>
        <dsp:cNvPr id="0" name=""/>
        <dsp:cNvSpPr/>
      </dsp:nvSpPr>
      <dsp:spPr>
        <a:xfrm>
          <a:off x="4621" y="2579759"/>
          <a:ext cx="2020453" cy="1212272"/>
        </a:xfrm>
        <a:prstGeom prst="roundRect">
          <a:avLst>
            <a:gd name="adj" fmla="val 10000"/>
          </a:avLst>
        </a:prstGeom>
        <a:solidFill>
          <a:schemeClr val="accent2">
            <a:hueOff val="12000070"/>
            <a:satOff val="15385"/>
            <a:lumOff val="411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Deriving insights from data &amp; recommend actions</a:t>
          </a:r>
        </a:p>
      </dsp:txBody>
      <dsp:txXfrm>
        <a:off x="40127" y="2615265"/>
        <a:ext cx="1949441" cy="11412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#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HorzCh" val="ctr"/>
                  <dgm:param type="txAnchorVertCh" val="b"/>
                  <dgm:param type="txAnchorVert" val="b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HorzCh" val="ctr"/>
                  <dgm:param type="txAnchorVertCh" val="t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off" val="ctr"/>
          <dgm:param type="contDir" val="sameDir"/>
          <dgm:param type="grDir" val="tL"/>
          <dgm:param type="flowDir" val="row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List9#1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nodeVertAlign" val="t"/>
          <dgm:param type="fallback" val="2D"/>
        </dgm:alg>
      </dgm:if>
      <dgm:else name="Name2">
        <dgm:alg type="lin">
          <dgm:param type="linDir" val="from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orgChart1#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srcNode" val="rootConnector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8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89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0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109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9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33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46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#2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HorzCh" val="ctr"/>
                  <dgm:param type="txAnchorVertCh" val="b"/>
                  <dgm:param type="txAnchorVert" val="b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HorzCh" val="ctr"/>
                  <dgm:param type="txAnchorVertCh" val="t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#1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7#1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Sty" val="arr"/>
                    <dgm:param type="endSty" val="arr"/>
                    <dgm:param type="begPts" val="radial"/>
                    <dgm:param type="endPts" val="radial"/>
                  </dgm:alg>
                </dgm:if>
                <dgm:else name="Name8">
                  <dgm:alg type="conn">
                    <dgm:param type="begSty" val="arr"/>
                    <dgm:param type="endSty" val="arr"/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#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5#1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bkpt" val="endCnv"/>
          <dgm:param type="contDir" val="revDir"/>
          <dgm:param type="grDir" val="tL"/>
          <dgm:param type="flowDir" val="row"/>
        </dgm:alg>
      </dgm:if>
      <dgm:else name="Name2">
        <dgm:alg type="snake">
          <dgm:param type="bkpt" val="endCnv"/>
          <dgm:param type="contDir" val="rev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#9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#10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#1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#1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#1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6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#7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#1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#8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4-15T14:41:22.4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10692 9927 317 0,'0'0'105'0,"0"0"-54"16,0 0 284-16,0 0-182 15,0 0-26-15,0 0 9 16,-39-23-3-16,29 19-11 16,2 1-49-16,-2 0-22 15,1 3-16-15,3 0-16 16,2 0-13-16,1 0-6 15,3 0 0-15,0 0-1 16,0 0 0-16,0 6 1 16,0 1-1-16,0 2 1 15,10 2 1-15,15-2 0 0,18 1 0 16,15-4 9 0,20 1-9-16,18-4 1 0,21 0-1 15,19-3 6 1,3 3-7-16,5-3 8 15,-13 0-7-15,-8 0-1 0,-24 0 0 16,-13 0 0 0,-14 0 0-16,-16 0 1 0,-13 0-2 15,-6 0 1-15,-16 0 0 16,-3 0 0-16,-8 0-1 16,-3 0 1-16,1 0 0 15,-5 0-1-15,-3 0 1 16,4 0-1-16,-1 0 0 15,4 0-21-15,8 0-57 16,-1 0-121-16,0 0-106 0</inkml:trace>
  <inkml:trace contextRef="#ctx0" brushRef="#br0" timeOffset="5796.53">9828 8764 503 0,'0'0'140'15,"0"0"-32"-15,0 0 7 16,0 0-29-16,0 0-34 16,0 0-5-16,0 0 17 15,0 0 0-15,6 0-19 16,13 0 5-16,9 0 2 16,8 0-14-16,14 0-7 0,15 0-1 15,21 0 11-15,16 0 5 16,28 0 2-16,15 0-19 15,16 0-7-15,11 0-15 16,2 0-1 0,-1 0-4-16,-13 0-1 0,-17 0 6 15,-22 2-7-15,-25 5 0 16,-23-1 0 0,-20-3-7-16,-14 4 0 0,-17 0-5 15,-9-5-1-15,-6 5-7 16,-2-5 4-16,-5 3 3 15,0-5-9-15,0 3-9 16,0-3-2-16,0 0-3 16,3 0 17-16,0 0 7 0,4 0-1 15,1 0 0-15,2 0-25 16,5 0-50-16,-5 0-55 16,-3 0-96-16</inkml:trace>
  <inkml:trace contextRef="#ctx0" brushRef="#br0" timeOffset="7243.93">5511 9847 831 0,'0'0'243'0,"0"0"-128"0,0 0 43 16,0 0 18 0,0 0-71-16,0 0-62 0,0 0-30 15,-71-48-13-15,87 48-7 16,36 0 7-16,26 13 0 16,29 1 0-16,61 0 1 15,78-5 0-15,89-6 0 16,41-3 0-16,-2 0-1 15,-41 0 0-15,-73 0-36 16,-62 0-110-16,-43 0-95 16,-54 6-94-16,-44-1-317 0</inkml:trace>
  <inkml:trace contextRef="#ctx0" brushRef="#br0" timeOffset="12718.11">4953 11253 559 0,'0'0'171'0,"0"0"-72"15,0 0-26-15,0 0 3 16,0 0-25-16,0 0-19 16,-20-12 2-16,12 12 15 15,4-3 18-15,1 3-19 16,0 0-8-16,-1 0 2 15,-1 0-10-15,5 0-10 16,0 0-7-16,0 0-15 16,0 0-1-16,12 0 0 0,23 0 1 15,11 6 1-15,22 3 12 16,15 1-5-16,21 2 1 16,14-5 4-16,21 0-12 15,10-3 6-15,12-1-7 16,0-3 1-16,-7 3-1 15,-15 3-37-15,-22 0-43 16,-12 1-16-16,-21-4 4 16,-16 0 9-16,-10-3 15 15,-18 0 29-15,-9 0 28 16,-13 0 11-16,-8 0 12 16,2 0 8-16,-5 0-13 15,4 0-6-15,-4 0-1 16,14 0-14-16,-7 0-121 15,4 0-682-15</inkml:trace>
  <inkml:trace contextRef="#ctx0" brushRef="#br0" timeOffset="13780.61">8971 11305 753 0,'0'0'292'0,"0"0"-192"0,0 0-68 16,0 0 5 0,196-30 4-16,-42 18-15 0,60-4-10 15,54 0 1 1,14 0-5-16,-51 7-5 0,-65 4-6 15,-66 4-1-15,-14 1-61 16,3 0-78-16,4 0 17 16,3 0 44-16,-12 0-1 15,-4-8 17-15,-12 4 24 16,18-2 12-16,-18 0-99 16,-18 3-442-16</inkml:trace>
  <inkml:trace contextRef="#ctx0" brushRef="#br0" timeOffset="19814.58">11045 14492 770 0,'219'-16'144'15,"44"1"-95"-15,40-2-38 16,-28 5-11-16,-77 8-1 16,-23 4-34-16,-61 0-111 15,-46 0-554-15</inkml:trace>
  <inkml:trace contextRef="#ctx0" brushRef="#br0" timeOffset="22263.58">27133 15344 622 0,'0'0'130'0,"0"0"-90"16,0 0 5-16,0 0-2 15,0 0 1-15,-229 68 6 16,171-40 41-16,-6 7 6 15,-11 5-36-15,-11 4-12 16,-7 10-20-16,-9 4-16 16,-3 1-5-16,2-4-1 15,2-5-6-15,9-7 5 16,2-12-5-16,12-4-1 16,7-14 0-16,3-13-56 0,4 0-28 15,7-4-61 1,-1-28-56-16,5-13 36 15,10-6 44-15,3-5 48 0,16 5 73 16,5 3 17-16,9 9 29 16,10 7-24-16,0-2-22 15,4 10 0-15,11 6-104 0</inkml:trace>
  <inkml:trace contextRef="#ctx0" brushRef="#br0" timeOffset="22909.12">25471 15489 678 0,'0'0'179'0,"0"0"-77"15,0 0-11-15,0 0-27 16,0 0-26-16,0 0-11 16,0 0 1-16,-188 26 1 15,135 4 4-15,-5 11-10 0,1 0 2 16,-1 0-12-16,12-1-7 16,6-12-5-16,15-9 8 15,12-10 1-15,10-9 3 16,3 0 4-16,0 0 12 15,28-18-23-15,12-11-5 16,1 3-1 0,2 3 1-16,-3 11-1 0,-9 9-1 15,-1 3-10-15,-8 15-1 16,3 66-13-16,-12-4-46 16,2-4-168-16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4-15T15:07:49.779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3929 3564 910 0,'0'0'1155'16,"0"0"-1006"-16,0 0-127 0,0 0-10 15,-64 180 23-15,35-87-16 16,0 1-11-16,9 0-7 16,1-12-1-16,8-14-5 15,8-16-57-15,3-23-92 16,0-27-101-16,0-2-9 16,0-42 15-16,11-27 56 15,-1-23 137-15,5-13 46 16,-5-5 10-16,5 9 23 0,-2 10 55 15,-1 20 96 1,1 23 28-16,-1 23-49 16,-2 15-22-16,4 10-71 0,5 13-47 15,-1 35 9-15,3 20 28 16,-4 14-13 0,-5 6-25-16,1 2-5 0,-5-7-7 15,2-15-31-15,-2-20-4 16,2-19 17-16,5-23 8 15,-2-6 0-15,9-28 10 16,-1-30 7-16,-2-16 5 16,-1-13 39-16,-2-3 18 15,-4 9 16-15,-2 7-11 16,-2 17-30-16,-1 11-26 16,-4 12-18-16,1 13-15 0,-1 12-113 15,8 9-151-15,-1 0-366 16,2 12-435-16</inkml:trace>
  <inkml:trace contextRef="#ctx0" brushRef="#br0" timeOffset="163.76">4343 3774 962 0,'0'0'376'0,"0"0"-160"16,0 0-86-16,-3 173-31 15,3-122-56-15,0-9-43 16,7-11-28-16,49-26-162 15,-5-5-161-15,-1-5-415 0</inkml:trace>
  <inkml:trace contextRef="#ctx0" brushRef="#br0" timeOffset="252.86">4678 3741 392 0,'0'0'827'0,"0"0"-499"0,0 0-79 0,0 0-6 16,0 0-111-16,0 0-113 15,-181-145-19 1,130 145-160-16,8 7-453 0</inkml:trace>
  <inkml:trace contextRef="#ctx0" brushRef="#br0" timeOffset="993.84">6914 4317 563 0,'0'0'1227'15,"0"0"-1070"1,0 0-113-16,0 0 5 0,50-228 10 16,-4 127-12-16,1-8-17 15,-1-3 4-15,-6 6 31 16,-9 20 15-16,-13 18-36 15,-6 26 2-15,-5 19 16 16,-7 21-20-16,0 2-42 0,3 14-23 16,7 42-4-1,8 24 26-15,0 16 1 16,7 11 0-16,3-1 0 16,-3-3-6-16,-3-13-60 15,-7 3-77-15,-9-29-199 0,-6-20-347 16</inkml:trace>
  <inkml:trace contextRef="#ctx0" brushRef="#br0" timeOffset="1577.16">7035 3982 939 0,'0'0'850'0,"0"0"-631"0,0 0-45 16,0 0-37-16,0 0-63 15,0 0-46-15,0 0-20 16,247-80-8-16,-130 64 0 15,-6-3-39-15,-11-3-44 16,-17-2-50-16,-22-1-55 0,-20 5 14 16,-22 4 120-16,-16 3 54 15,-3 10 67-15,-3 3 22 16,-19 0-20-16,-6 30-19 16,6 11-19-16,1 14 1 15,11 6 5-15,2-1-12 16,8-1-3-16,0-14-4 15,0-14-12-15,0-9-5 16,5-14 8-16,4-8 10 16,-2-8 54-16,8-33-33 15,0-16-27-15,-2-18-11 16,-1-1-2-16,-2-2 1 16,5 20 0-16,-5 17-1 15,1 18 1-15,-4 20-1 0,3 3-24 16,5 20 2-16,3 27 15 15,0 17 6-15,4 8 0 16,-6-5 0-16,6-2-21 16,-1-14-45-16,4-16-17 15,0-17 6-15,5-18-15 16,-2-2 28-16,-7-42 65 16,-7-24 3-16,-6-19 62 15,-8-7 3-15,0-5-12 16,0 6-4-16,0 16-9 15,-3 16-2-15,3 18-22 16,0 21-19-16,0 19-32 16,13 6-170-16,15 29-143 0,5 4-316 15</inkml:trace>
  <inkml:trace contextRef="#ctx0" brushRef="#br0" timeOffset="1987.94">8564 3991 735 0,'0'0'598'0,"0"0"-384"0,0 0-44 16,0 0 1-16,-58 165-77 15,55-146-57-15,-1-9-19 16,4-10 16 0,0 0 81-16,0-25 14 0,4-28-88 15,14-17-28-15,0-13-11 0,4-1-1 16,-4 4 0-16,-5 16 0 15,2 21 0-15,-5 18-1 16,5 22 0-16,-2 3-17 16,14 21 0-16,-3 31 10 15,8 13 6-15,-4 12-5 16,2-3-5-16,-2-4-26 16,-3-13-21-16,6-14-1 15,-1-18-3-15,-2-22 16 16,1-3 13-16,-5-19 20 15,-5-33 13-15,-9-17 7 16,-10-13 32-16,0-11-2 0,-39-6-12 16,-7 3-21-16,-12 5-4 15,-31 11-53-15,14 23-171 16,7 18-545 0</inkml:trace>
  <inkml:trace contextRef="#ctx0" brushRef="#br0" timeOffset="2772.49">4600 3716 773 0,'0'0'202'0,"0"0"-93"0,0 0 59 16,0 0 20-16,0 0-16 16,0 0-25-16,0 0 55 15,0-81-63-15,-3 81-67 16,-19 0-45-16,-3 4-18 16,-8 28-9-16,-5 13 0 15,2 15-2-15,4 11 1 16,11 2-10-16,17 3 10 15,4-10-8-15,7-11 9 16,29-12-1-16,17-25-17 16,4-18-11-16,7 0 10 15,4-36 8-15,-10-21 11 16,-20-14 2-16,-13-12 5 16,-20-1-6-16,-5 0 5 0,-25 13-4 15,-26 14-2-15,-2 22-20 16,-8 22-13-16,-39 13-89 15,17 31-191-15,9 6-597 16</inkml:trace>
  <inkml:trace contextRef="#ctx0" brushRef="#br0" timeOffset="3624.48">4057 4326 1661 0,'0'0'266'0,"0"0"-208"15,0 0-44-15,0 0-14 16,0 0 0-16,0 0-31 15,0 0 23-15,197 38 8 16,-40 5 2-16,72-4 14 16,84-1 18-16,70-10 18 15,42-12 17-15,27-5 7 16,11-11-13-16,19 0-29 16,-9 0-13-16,-29-7-15 0,-73-4-6 15,-104 8-5-15,-95 3-9 16,-76 0-25-1,-46 0-29-15,-7 10 25 0,-10 1 26 16,-8-2 8-16,-18-2 3 16,-7-7 6-16,0 2 17 15,0-2 26-15,0 4-11 16,-25 2-11-16,0 0-21 16,0 4-38-16,-8-1-80 15,8-3-168-15,4-1-423 0</inkml:trace>
  <inkml:trace contextRef="#ctx0" brushRef="#br0" timeOffset="18303.68">7436 5358 192 0,'0'0'323'16,"0"0"-184"-16,0 0-77 15,0 0-32-15,0 0 2 16,0 0 36-16,0 0 4 16,46-58-4-16,-42 51-7 15,-1 1 11-15,0-2 12 16,1 2-3-16,-4 3-9 15,0 1 10-15,0-2-7 16,0 1-18-16,0-1-16 16,0 4-8-16,0-3-8 15,3 3-13-15,-3-3-5 16,5-3-6-16,-2-3 7 16,4-4-8-16,-1-6 0 0,-1-5 1 15,2 2 1 1,-7 4 33-16,0 0 38 0,0 9 10 15,0 6-17-15,-7 3-56 16,-22 0-8-16,-15 23 8 16,-5 18-5-16,-8 14-5 15,3 13 0-15,16 8 1 16,5 8-1-16,23-4 11 16,10-6-4-16,0-12-6 15,43-15-1-15,13-17 2 16,24-24 7-16,12-6 15 15,19-29-8-15,7-32-16 16,-1-16-17-16,-11-13-83 0,-11-38-148 16,-35 21-111-1,-27 17-340-15</inkml:trace>
  <inkml:trace contextRef="#ctx0" brushRef="#br0" timeOffset="20259.34">7770 5676 960 0,'0'0'295'15,"0"0"-40"1,0 0 41-16,0 0-139 0,0 0-90 16,0 0-41-1,0 0-1-15,151-216 3 0,-94 140-6 16,-3-8 6-16,-4-9 3 15,-10-8-16-15,-12 0-2 16,-10 4-7-16,-8 17-5 16,-7 22 11-16,-3 24 28 15,0 22-34-15,0 12-6 0,-6 9-31 16,-16 37 17 0,1 25 14-16,-4 16 0 0,3 9-1 15,12 4 0-15,10 0 1 16,0-14 0-16,4-6 0 15,30-12 2 1,13-13-2-16,11-21 0 0,10-13-7 16,3-21 0-16,3 0-3 15,-6-21-30-15,-10-20-5 16,-16-5 20-16,-16-4 15 16,-16 2 1-16,-10 2 8 15,0 14-9-15,-18 12 8 16,-10 15-10-16,-9 5 2 15,3 0 10-15,-6 25 1 16,5 19-1-16,2 12-8 16,11 8-1-16,12 1 8 15,10-4 1-15,0-14-5 0,7-7 5 16,18-19 0-16,3-12-7 16,5-9 7-16,-5 0 21 15,4-24-5-15,1-22 2 16,-5-7-6-16,-6-2-3 15,-7 2-8 1,-6 14 8-16,-5 14-8 0,-1 16 11 16,-3 9-12-16,5 0-30 15,-2 16 11-15,7 20 18 16,9-2 1-16,2-1 0 16,1-8 7-16,2-12-7 15,-2-10 1-15,3-3 7 16,-4 0 8-16,4-32-1 15,-3-10-3-15,-4-10 26 16,-5-5-7-16,-13 0-20 0,0-2-11 16,0 11-2-16,-3 7 1 15,-15 15-11-15,4 12-10 16,-4 14-21-16,8 0-22 16,-1 5 31-16,7 27-49 15,4 2-11-15,0 12 17 16,0 2 42-16,22 3 25 15,3 1-5-15,-4-4 15 16,-2 0-1-16,-6-3 1 16,-5-5 0-16,-8-12-1 15,0-9 0-15,0-7-18 16,0-8 3-16,0-4 16 16,0 0 36-16,-8 0 17 0,1-10-17 15,7-18-7-15,0-11-21 16,3-9 2-16,26-10 2 15,14-6-4-15,3-1-6 16,-3 5 5-16,0 1 2 16,-11 12 16-16,-11 12 12 15,-9 5 20-15,-6 14 0 16,-6 10-23-16,0 3-33 0,0 3-1 16,0 0-34-1,0 13 10-15,0 21 23 16,0 18 1-16,0 10-25 15,0 8-10-15,19 4 19 16,2 0 15-16,-3-6-5 16,-4-4-4-16,-11-11 8 15,-3-10-7-15,0-12 1 0,0-14-19 16,0-15 27-16,0-2 60 16,0-2 28-16,0-37-54 15,0-16-27-15,0-13-7 16,0-5 0-16,21-7 0 15,9 9-13-15,2 14 10 16,4 18-3-16,-8 17 5 16,-3 15-14-16,0 7 3 15,-7 7 2-15,1 24 2 16,-10 15 0-16,1 2 2 0,-5 3 6 16,-5-2-1-16,0-12-9 15,0-3-46-15,0-29-77 16,4-5-208-16,-1 0-205 0</inkml:trace>
  <inkml:trace contextRef="#ctx0" brushRef="#br0" timeOffset="20414.86">9510 4878 1338 0,'0'0'274'0,"0"0"-138"15,0 0 11-15,0 0-147 16,0 0-117-16,0 0 12 0,0 0-175 15,58 157-130-15</inkml:trace>
  <inkml:trace contextRef="#ctx0" brushRef="#br0" timeOffset="21402.22">9974 5270 1275 0,'0'0'196'0,"0"0"-96"15,0 0 19-15,0 0-57 16,0 0-35-16,0 0-2 16,-156 206-1-16,151-154-24 15,5-3-5-15,0-15 5 16,25-12 10-16,18-8 7 16,11-14 5-16,9 0-22 15,5-20-71-15,0-18-68 0,-3-14-54 16,-15-3 32-1,-11-1 40-15,-14 1 72 0,-17 9 49 16,-8 12 123-16,0 13 48 16,-29 12-62-16,-6 9-54 15,-8 0-20-15,-4 7-19 16,8 22-16-16,4 11-7 16,8 7-10-16,14-1 17 15,6 3 0-15,7-9-12 16,0-9 12-16,7-12 6 15,15-9-6-15,-1-10 24 16,7 0-1-16,4-10 0 16,1-24-7-16,-2-9-5 0,-6 2 19 15,-7 2 5-15,-3 7-8 16,-8 10 22-16,0 12-11 16,1 10-38-1,2 0-16-15,5 23-6 0,1 14 15 16,11 6 7-16,4 1 0 15,9-4-7-15,-2-12-27 16,2-12-8-16,3-16 24 16,-3 0 17-16,-2-20-7 15,-5-27-5-15,-5-17-13 16,-6-13 25-16,-7-15 0 16,-9-4 1-16,-6-6 0 0,0 6 1 15,0 8 6-15,0 25 41 16,-11 21 40-16,1 36 5 15,3 6-93-15,-1 51-4 16,4 36 4-16,4 15 9 16,0 14-8-16,0-4-2 15,34-5-35-15,12-13-36 16,4-18 4-16,6-18-8 16,2-27 32-16,-5-21 28 15,0-10 3-15,-2-25-12 16,-13-30-20-16,-13-10 45 15,-10-8 0-15,-15-2 48 16,0 11 50-16,-15 11 20 16,-10 16-10-16,-6 19-58 15,-6 18-20-15,3 0-30 16,-6 25 15-16,5 21-15 0,2 11-6 16,11 5 5-16,16-5 1 15,6-9-12-15,0-7 3 16,15-11-13-16,13-14-11 15,-3-13 33-15,0-3 0 16,3-3 13-16,-3-32-1 16,4-8 1-16,-9 0-3 15,-1-3 0-15,-8 14 1 16,-4 6 8-16,-1 13-1 16,3 13-18-16,1 0-7 15,11 0-51-15,7 16-10 0,27 9-148 16,-14 2-139-16,-1-11-634 15</inkml:trace>
  <inkml:trace contextRef="#ctx0" brushRef="#br0" timeOffset="22326.7">11985 5384 1597 0,'0'0'283'0,"0"0"-231"16,0 0-42-16,0 0 13 15,-15 172-2-15,8-108-9 16,0-2-5-16,1-17 3 15,1-13-4-15,5-16 8 16,0-13 33-16,0-3 76 16,0 0 23-16,0-35-45 15,0-17-79-15,0-9-13 16,0-16-3-16,0 0-6 16,0 6 0-16,15 14 0 15,0 15-2-15,1 23-5 16,6 16-13-16,7 3-5 15,0 22 7-15,-1 22 5 16,-7 14 3-16,-2 3 2 0,-9-2-7 16,-2-10-7-1,-5-18 10-15,4-12 5 16,-4-16 7-16,0-3 5 0,6-6 23 16,-3-32-13-16,9-17-6 15,-2-12-9-15,2-8 2 16,7-5-1-16,-1 9 5 15,1 13-6-15,-6 20-1 16,6 24-8-16,-4 14-15 16,7 17 2-16,0 37 9 15,0 15 11-15,-4 11 1 16,1 0 1-16,-1-9-33 16,1-14-101-16,3-18-82 15,11-23 22-15,2-16 45 16,2-12-76-16,3-43 0 0,-6-16 170 15,-6-15 55-15,-6-10 99 16,-4-9 59-16,-6 7-18 16,-5 11 0-16,2 20 19 15,-9 24 30-15,-3 34-26 16,0 9-159-16,0 39-3 16,0 34-1-16,0 24 32 15,-3 16-10-15,-15 8-10 16,6 2-2-16,9-18-4 15,3-22 0-15,21-28-6 16,37-32-2-16,27-23-11 16,65-67-83-16,-17-17-207 0,-24-6-564 15</inkml:trace>
  <inkml:trace contextRef="#ctx0" brushRef="#br0" timeOffset="23030.95">11860 6271 1696 0,'0'0'337'16,"0"0"-259"-16,0 0-45 0,214-37-16 15,-25 3-11-15,61-12-6 16,-10 8 6-16,-51 2-5 16,-61 14 5-16,-49 6-6 15,-8 3-13-15,-9-1-110 16,-13 8-87-16,-49 6-107 15,-3 0-248-15,-43 11-113 0</inkml:trace>
  <inkml:trace contextRef="#ctx0" brushRef="#br0" timeOffset="23264.87">11710 6523 436 0,'0'0'677'0,"0"0"-507"16,0 0-87-16,203-37 91 15,-49 3-53-15,60-10-57 16,51-4-21-16,-20 2-26 16,-51 12-5-16,-27 7-12 15,-81 15-56-15,-14 2-341 0</inkml:trace>
  <inkml:trace contextRef="#ctx0" brushRef="#br0" timeOffset="27500.55">14713 15027 1007 0,'0'0'383'0,"0"0"-220"15,0 0-105 1,0 0-19-16,0 0 49 0,0 0-12 15,-146-136-9-15,109 109-11 16,-2 6 1-16,-3-1 15 16,-1 1 12-16,-3-1-24 15,-9 3-30-15,-1 1-16 16,-12-3-8-16,-3 8-5 16,-9-2 5-16,-1 2-5 15,-2 4 0-15,-3-4 0 0,5 3 0 16,1-4-1-16,6 1 0 15,-1 5-1 1,-4-5-5-16,1 0 6 0,-8 4-7 16,-7-5-26-16,-10 4-14 15,-8-2 0-15,-3 2 1 16,-3 4 11-16,-1 0 16 16,7-1-11-16,3 7 21 15,12 0 3-15,7 0-6 16,11 0 11-16,-2 16-45 15,9 3-56 1,-7-3-15-16,2 4-45 16,-5-4 53-16,-5-3 74 0,-4-5 25 0,1-1 10 15,-4-1 6 1,0-6-6-16,1 0 18 0,-1 0-18 16,0 0 15-1,4 0-5-15,2 0-7 0,10 0 6 16,-1 0-8-16,2 0 6 15,4 10 0-15,4 1 4 16,-3-2-10-16,3 1 4 16,-3 3-3-16,0 2 8 15,-9 0-9-15,2 6 11 16,-8-2-12-16,-3 0 11 16,1 0 5-16,-1 1-5 15,3 0 3-15,3 4 2 16,11-2-4-16,8 8 1 0,14-8-12 15,10 5-1 1,12-5-1-16,7-3-11 0,7 3 11 16,0 1-6-16,-1 0 7 15,1 5 2 1,-7 5-1-16,-1-2 8 0,-3 0-7 16,-3-4 5-16,3-1-7 15,-4-6 1-15,4 0 12 16,-3-5-13-16,0 0 6 15,3 1 1-15,0 2 0 16,-2-2-7-16,6 2-1 16,4 1 0-16,2 2 0 15,5-3-7-15,2 5-20 0,5 0 16 16,3-1 12-16,0 0 8 16,0 5-1-16,11-2 18 15,6 0 8-15,8 8-14 16,1-5-12-16,6 7 2 15,-1 1-9-15,9-1 0 16,0 4 1-16,6-3 8 16,4 0-9-16,6-6 0 15,9 4 13-15,6-6-6 16,8-3-5-16,18-2 7 16,17-7 17-16,40 0-6 15,56-10 8-15,59-6 19 16,27 0 10-16,-8-25 3 15,-19-2 10-15,-41 9-32 16,-11 5-17-16,-10 10-21 0,-6 3 1 16,-12 0-1-16,-4 0-30 15,-24 0-16-15,-25 0-8 16,-25 0 6-16,-4 0 5 16,21 0 27-16,23 0 7 15,46-23 9-15,-20-16 0 16,2-11 1-16,-4-5 8 15,-39 0 6-15,3 1 13 16,-28 6 21-16,-26 8-5 16,-17 6 3-16,-19 7-3 15,-5-1-14-15,-5 3-14 16,4-4-15-16,-3-4 5 16,-5 5-5-16,-7-5 0 0,-3 5 1 15,-4-3-1 1,-6 0 0-16,0-7 6 0,-2-4-6 15,-1-7 0-15,-2-8 1 16,-7-4-2-16,-3-6-23 16,0-4-2-16,-31 0 12 15,-19 4-3-15,-21 2-8 16,-22 10 7-16,-21 7 8 0,-22 12 8 16,-36 5-57-1,-53 1-125-15,36 15-168 16,25-4-519-16</inkml:trace>
  <inkml:trace contextRef="#ctx0" brushRef="#br0" timeOffset="30504.13">25047 15385 568 0,'0'0'335'0,"0"0"-133"15,0 0-61-15,0 0-21 16,0 0 5-16,-36-169-41 16,26 146-31-16,-5 3-5 15,-3 1-12-15,-10 3 15 16,-4 1 2-16,-4-1-37 16,-4 2-1-16,-1 1 18 15,-2-2-14-15,-1 2-7 16,-5-3-10-16,2-1 7 15,-7 1-8-15,4 0 8 16,-6 1-7-16,-6-1 5 16,-2 2-6-16,-1-2-1 0,-6 0 0 15,0 7 0-15,-4-4-5 16,1 5 5-16,-6 2 0 16,6 3 0-16,-1 1-1 15,7 2 1-15,4 0 0 16,2 0 0-16,6 0 0 15,-5 0-7 1,8 5 5-16,-2 12 1 0,5-3-10 16,1 0-3-16,6 2-10 15,-4-2 1-15,1-1-17 16,-4-3 14-16,0-4-2 16,-4 1 27-16,-3-5 1 15,-4 1 1-15,-3-3 0 16,-4 4 1-16,-7-1-1 0,1 3 0 15,2-3 1-15,8 0-1 16,7-3-1-16,-1 0 1 16,2 0 6-16,-5 0-7 15,0 0-8-15,-7 0 8 16,0 0 7-16,5 4-7 16,-2-2 0-16,1 5 1 15,-1 0-1-15,4 3 1 16,1-4-2-16,2 4 2 15,5-7-1-15,3 4 6 16,-4-4-6-16,-3-1 1 16,-4 2-1-16,5-1 1 0,-2 3-1 15,8-3 0 1,4 4 0-16,6 0 0 0,2 0-1 16,-2-1 0-16,0 1 0 15,-3-1-6-15,-3 0 0 16,-4 3 6-16,0 0-6 15,-3-2 5-15,-1 0 2 16,4-1-7-16,-3 1 0 16,3-4 7-16,-4-3 1 15,4 0-1-15,-3 0 0 16,-2 0 0-16,2 0 0 16,0 0 1-16,-5-3 8 15,2-4-9-15,-5 1 1 16,4-8 0-16,3 2-1 15,-3 0 2-15,-4-1-2 16,5-4 1-16,-9 4-1 0,4-2 1 16,5 2-1-16,1-3 1 15,5 4 0-15,1-6-1 16,2 6-6-16,7 2 6 16,2 1 1-16,2 3-1 15,4-1 1-15,-1 4-1 16,-1-3 1-16,-10 1-1 15,-2 3-1-15,-4 2 1 16,-8 0-1-16,-1-4 1 0,-6 4 1 16,1-7-1-1,-1 1 1-15,-3-3 0 16,3-4 0-16,3 4 0 0,0 2 1 16,9 4-2-16,2 3 0 15,9 0 0-15,-1 0 0 16,4 19-1-16,2 0 1 15,6 1-1-15,3 0 1 16,3-2-1-16,-5 1-9 16,2 2 10-16,3-3-1 15,-7 2 0-15,3-2 0 16,0 1 0-16,1 5-1 16,3 0-9-16,-3 6 5 15,2 3 6-15,6 4-1 16,2 6-8-16,-1 2 9 0,1-1 0 15,5 2 1-15,-2-2 0 16,4-1 0-16,-3-8 0 16,8 1-1-16,-3-1 0 15,9-3-26-15,0-4 24 16,0 5 2-16,25-5-2 16,12 1 1-16,6 1 1 15,6-2 6-15,8 1-4 16,11 0 5-16,5-1-7 15,8-4 2-15,8-2-2 16,7-6 2-16,9-7 4 16,9-6-4-16,0-3-1 15,-3 0 1-15,-8 0-1 0,-10 6 5 16,-11 6-6 0,-4 3 0-16,-3 1 0 15,8-1 1-15,-1-2-1 0,11-6 1 16,7-7 6-16,7 0-6 15,8 0 5-15,-1 0 19 16,-8-10-6-16,-10 7-8 16,-7 3-9-16,-6 0 4 15,-5 0-6-15,2 0 2 16,-3 3 0-16,10 7 5 0,2-1-6 16,4-4 0-1,6-2 0-15,6-3 0 16,-3 0-1-16,3 0 1 15,-6 0 0-15,0 0 0 16,2 0-1-16,-5 0 1 16,1 0 0-16,4-8 0 15,-2 2-1-15,4-4 0 0,8 1 2 16,0-3-1-16,3-1 0 16,0 3 0-16,-3-1-1 15,-8 7 0-15,-5 4 0 16,-9-5-1-16,-1 5 1 15,-2 0-7-15,3-2 1 16,1-3 5-16,-1-4 0 16,4 3-11-16,-3-4 2 0,-1 1-2 15,-4 0-1-15,-6-1-6 16,-4-3-4-16,-1-1 5 16,-1-2 4-16,2 2 12 15,-1-10-5-15,1-2 7 16,7 1 0-16,0-4 0 15,0-3 0-15,5 4 0 16,-1-2 2 0,-5 5 7-16,-7 5-1 0,-12 6-2 15,-9 9-6-15,-10 5-1 16,-7 0 1-16,-4 0 0 16,-4 0-1-16,5 0-7 15,-2 0-5-15,3 0-1 16,0 0-5-16,3 0 4 15,1 0-2-15,2 0 5 16,-1-6 12-16,4-11-1 0,-3-1 1 16,-5-2 0-16,1-1 1 15,-4 0-1 1,-7 2 0-16,-4 0 0 0,-9 5 0 16,-9 1 0-1,-3 1-33-15,-8 5-124 0,-20 2-61 16,-4 1-123-16</inkml:trace>
  <inkml:trace contextRef="#ctx0" brushRef="#br0" timeOffset="31868.21">24650 16992 1330 0,'0'0'477'0,"0"0"-353"16,0 0-80-16,0 0-1 15,0 0-27-15,0 0-16 0,0 32 0 16,5 7 5-16,5 2-5 15,8-5 0-15,3-7-11 16,8-17 11 0,14-12 0-16,10-2 22 0,26-51-8 15,17-22-14-15,25-26-25 16,15-17-53 0,6-7-40-16,37-23-119 0,-36 28-49 15,-42 37-284-15</inkml:trace>
  <inkml:trace contextRef="#ctx0" brushRef="#br0" timeOffset="38454.81">16941 3413 611 0,'0'0'242'15,"0"0"-81"-15,0 0-14 16,0 0 11-16,0 0 69 0,0 0 3 16,3-112-60-1,-3 93-62-15,0 3 4 0,0 3-27 16,0 6-9 0,0 7-35-16,0 0-41 0,0 0-7 15,0 17-20-15,8 21 26 16,5 10 1-16,12 14-1 15,5 2-24-15,2-1-9 16,4 2-30-16,2-7-41 16,5-7-38-16,7-3-90 15,-7-12-125-15,-15-17-313 0</inkml:trace>
  <inkml:trace contextRef="#ctx0" brushRef="#br0" timeOffset="38769.65">17070 3497 192 0,'0'0'338'0,"0"0"-180"15,0 0-42-15,0 0-18 16,-189 161-3-16,146-107-24 0,3 3-43 16,4 1-17-1,8 7-11-15,6-16-48 0,15-15-206 16</inkml:trace>
  <inkml:trace contextRef="#ctx0" brushRef="#br0" timeOffset="39348.69">17462 3488 801 0,'0'0'347'15,"0"0"-160"-15,0 0-15 16,0 0-67-16,0 0-103 15,0 0 34-15,0 0 0 16,-58 147-18-16,39-79-8 0,4-2-10 16,8-4 0-16,2-7-1 15,5-14-61-15,8-8-120 16,21-11-57-16,2-19-313 0</inkml:trace>
  <inkml:trace contextRef="#ctx0" brushRef="#br0" timeOffset="39650.62">18084 3214 1196 0,'0'0'367'0,"0"0"-236"16,0 0-63-16,0 0-24 16,0 0-37-16,0 0 1 15,0 0 3-15,36 187-3 0,-23-121-7 16,2 5 0-16,-2-9 5 16,2-4-6-16,4-11-29 15,-1-11-85-15,17-17-110 16,-7-10-63-16,2-9-256 0</inkml:trace>
  <inkml:trace contextRef="#ctx0" brushRef="#br0" timeOffset="39861.78">18479 3269 942 0,'0'0'279'0,"0"0"-205"16,0 0-16-16,0 0 28 15,-198 112-9-15,126-41-8 16,0 6-5-16,9 6-52 16,8 1 1-16,12-4-20 15,18-7 7-15,18-8-15 16,7-9-153-16,25-19-63 16,12-17-168-16</inkml:trace>
  <inkml:trace contextRef="#ctx0" brushRef="#br0" timeOffset="40165.01">18698 3571 1192 0,'0'0'608'0,"0"0"-480"16,0 0-58-16,0 0 50 15,0 0-67-15,0 0-40 16,0 0-13-16,90-94-7 15,-69 130-5-15,-11 10 0 0,-10 11-4 16,0 7-3 0,-43 3 17-16,-17 5 2 15,-11-5 1-15,-5-9 0 16,16-14 6-16,21-14-6 0,27-17-1 16,12-13-44-16,40 0-66 15,34-24-133-15,41-33-42 16,-18 9-31-16,-22 0-455 0</inkml:trace>
  <inkml:trace contextRef="#ctx0" brushRef="#br0" timeOffset="40572.01">17345 3246 192 0,'0'0'250'15,"0"0"-131"-15,0 0 11 0,0 0 3 16,0 0-35-16,0 0 3 16,0 0 53-16,93-57 41 15,-93 57-49-15,-7 0-74 16,-23 9-37-16,-16 26 6 15,-7 21-15-15,-9 17-10 16,-2 10-3-16,1 10-13 16,5 1 0-16,8 13-24 15,19-27-296-15,9-25-686 0</inkml:trace>
  <inkml:trace contextRef="#ctx0" brushRef="#br0" timeOffset="41037.19">19541 3359 1420 0,'0'0'370'16,"0"0"-214"-16,0 0 36 16,0 0-59-16,0 0-111 15,0 0-22-15,0 0-6 16,22 77 6-16,-6-16 1 16,-1 6 4-16,-5-3-5 15,2 0-34-15,-6-5-59 0,-6-4-69 16,4-16-129-16,-4-21-304 15</inkml:trace>
  <inkml:trace contextRef="#ctx0" brushRef="#br0" timeOffset="41221.61">19536 3426 960 0,'0'0'270'0,"0"0"-193"0,0 0-26 0,-223 158 20 16,165-100-33-16,11 3-28 0,19-4-10 15,25 4-60 1,3-12-164-16,0-17-155 16</inkml:trace>
  <inkml:trace contextRef="#ctx0" brushRef="#br0" timeOffset="41615.35">19776 3671 1320 0,'0'0'305'15,"0"0"-210"-15,0 0-73 16,0 0-17-16,0 0-5 0,0 0-40 15,211-23-111-15,-180 36-45 16,-9 2 26-16,-22 5 40 16,0 0-7-16,-17-1 57 15,-29-1 80 1,-12 5 18-16,-3 4-10 0,8-6-1 16,6 0-6-16,16-3 5 15,13-5-6-15,18 0-22 16,0-3 5-16,14-5 17 15,21 2 0-15,12-1 1 16,-4 2 0-16,-4-2 0 16,-10 4 1-16,-14-1-2 15,-15 4 1-15,0-1 22 0,-19 4 38 16,-35 0-2-16,-18 2-21 16,-58 7 9-1,10-7-47-15,6-4-190 16</inkml:trace>
  <inkml:trace contextRef="#ctx0" brushRef="#br0" timeOffset="43215.95">1007 7007 690 0,'0'0'312'0,"0"0"-228"16,0 0-39-16,0 0-29 15,0 0-15-15,0 0 5 0,-16 189-5 16,16-163-1-16,13-8 0 16,8-14 0-16,13-4 55 15,15-20 36-15,29-40 25 16,55-51 1-16,62-52-27 15,60-49-9 1,23-10-9-16,-46 39-25 0,-61 55-18 16,-75 63-17-16,-35 27-11 15,-14 9 0-15,-19 10-1 16,-10 10-12-16,-18 9-14 16,0 0-21-16,-21 9 21 15,-18 17 20-15,0 3 6 16,-4-1 10-16,0 2-10 0,11-5-1 15,7-7 1-15,7 3-13 16,3-5-60-16,-3 6-128 16,5-3-41-16,-6 4-130 0</inkml:trace>
  <inkml:trace contextRef="#ctx0" brushRef="#br0" timeOffset="43902.95">651 7507 225 0,'0'0'142'16,"0"0"-60"-16,0 0 7 0,0 0-22 16,0 0 18-16,0 0-16 15,0 0 13-15,111 5 17 16,-68-5-20-16,13-12-21 15,27-22-9-15,17-18-7 16,29-19-9-16,48-34-17 16,55-40 0-16,43-39-6 15,-20 14-8-15,-60 31-1 16,-74 54-1-16,-63 35-30 16,-8 9-45-16,-18 5 15 15,-14 12 36-15,-18 14-28 16,-35 10-138-16,-20 0-26 15,-1 22-293 1</inkml:trace>
  <inkml:trace contextRef="#ctx0" brushRef="#br0" timeOffset="45429.19">17181 4526 894 0,'0'0'275'15,"0"0"-125"-15,0 0-22 16,0 0 38-16,0 0-69 16,0 0-68-16,0 0-18 15,384-145-4-15,-14 93 12 16,75-9 17-16,44-1 14 15,-17 12-16-15,-80 20-11 16,-52 18-2-16,-98 9-14 16,-85 3-6-16,-71 0-1 15,-39 0-53-15,-16 6-33 0,-9 3 10 16,-11-5 16-16,-11-4 5 16,-15 0 55-16,-31 0 3 15,-14 0 32-15,-1-13-28 16,-3-3 25-16,11-3-16 15,13 3-3-15,12 0-7 16,9 6-6-16,13 4-14 16,6 3-133-16,0 3-344 0</inkml:trace>
  <inkml:trace contextRef="#ctx0" brushRef="#br0" timeOffset="46495.04">20691 4814 388 0,'0'0'194'0,"0"0"-59"0,0 0 17 15,-43-199 0-15,36 148 14 16,2 2 41-16,2 5-41 15,3 5-22-15,0 4 6 16,0 8-21-16,0 11-25 16,8 14-40-16,20 2-57 15,15 18-7-15,14 44-7 16,11 32-1-16,3 24 1 16,0 21 6-16,5 5 1 15,-8 4 0-15,0 0-1 16,-5-10-26-16,-2-14-11 15,-11-10-29-15,-4-22-1 16,-9-17 1-16,-9-20-2 16,-10-21-21-16,-8-15-17 0,-7-13-2 15,-3-6 70-15,0 0-13 16,-28-29-64-16,0-1 3 16,-18-20 0-16,6 13-46 15,9 1-124-15</inkml:trace>
  <inkml:trace contextRef="#ctx0" brushRef="#br0" timeOffset="46796.13">21072 5519 656 0,'0'0'414'15,"0"0"-234"-15,0 0-125 0,0 0-36 16,0 0-9-16,0 0 19 15,0 0-8-15,119 130-9 16,-73-69-5-16,4 0 1 16,0-5-1-16,0-12 0 15,-4-8 2-15,0-11 2 16,-3-15-5-16,-3-10-4 16,-5-7 21-16,-5-34-1 15,-5-23-11-15,-9-20-2 16,-1-13-6-16,-12-2-3 15,-3 4-4-15,0 20-2 16,0 23 5-16,0 43-66 16,0 9-191-16,0 6-277 0</inkml:trace>
  <inkml:trace contextRef="#ctx0" brushRef="#br0" timeOffset="49237.83">24668 4114 15 0,'0'0'880'0,"0"0"-698"16,0 0-166-16,0 0-3 16,-7 199 0-16,-8-7 38 0,2 73 7 15,-2 27-23-15,12-6-15 16,3-32-4-16,0-42-3 16,0-39-6-16,0-40 0 15,0-44-6-15,0-15 6 16,0 0-7-16,7-3 0 15,-1-10 0-15,-1-23 1 16,-1-20 6 0,2-11-5-16,9-7 94 0,10 0 5 15,21-9-67-15,22-11-21 16,32 1 3-16,57 1 3 16,68 2-8-16,75 2-3 15,28 7-8-15,-3 7 2 16,-29 0-2-16,-46 3 0 0,-13 15 0 15,-51-2-10-15,-47 0-45 16,-46-7 23-16,-25-3 16 16,-1 4 3-1,1-5 12-15,-11 2 1 0,-18-7 0 16,-14 0 51-16,-10 0 49 16,-8 0 32-16,-7-16-21 15,0-8-35-15,0-10-31 16,0-3-20-16,0-10-10 15,0-10 0-15,3-14-14 16,0-16-1-16,9-9 1 16,-5-15 0-16,8-14-1 15,-2-18 0-15,2-4-1 16,-2-8 1-16,-1 2 0 0,-2 2 0 16,-2 5 1-16,-8 9 1 15,0 12-1 1,0 12 0-16,0 10 0 0,0 12 0 15,0 14-1-15,0 8 0 16,-3 7 0-16,-2 11 0 16,1 8-1-16,1 6 0 15,-4 8-5-15,4 2 0 16,3 9 6-16,0 5 0 16,0 0 0-16,0 2 0 15,0 5 0-15,0 3 0 16,0 0 1-16,0-1-1 15,-5 4 1-15,5 0-1 0,0 0 0 16,-3 0 5-16,3-2-3 16,0 2-2-16,0-7 9 15,0 1-7-15,0 0-1 16,-4-1 0-16,-2 1-1 16,-6-3-16-16,-4-3 0 15,-18 3 4-15,-19-4 12 16,-29 5 7-16,-54-2-7 15,-63 0-11-15,-59-4-18 16,-24-2 4-16,10-2 5 16,22-5 7-16,37 5-14 15,6-6 27-15,31 5 2 16,40 4-1-16,30 2 0 0,10-1 4 16,-8 5-4-16,-11 2-1 15,-2-2 0-15,9 5-4 16,12 4 4-16,10 0 0 15,8 0-7-15,10 0-2 16,3 0 2-16,12 7-5 16,7 2-6-16,3-3-2 15,7 4 5-15,7-3-7 16,11 0-3-16,5-1-8 16,10-2-20-16,-2-1-2 15,5 0-5-15,0-3 24 16,0 0 14-16,-4 0 20 15,-2 0-6-15,2 3 0 0,-4 0 8 16,-2 4 6-16,4 2-6 16,-6 0 0-16,2 5 0 15,2-5-6 1,4 5-9-16,1-8-8 0,3 1-6 16,0-2 29-16,0 2 10 15,0-5-8-15,0 1-1 16,0 4 1-16,0-1-2 15,0 1 9-15,12 2-8 16,-2 5 7-16,5 2 10 16,6 3-10-16,1 10-7 15,2 7-1-15,1 6 1 16,0 5 0-16,-3 8 1 16,-4 3-2-16,-8 1-1 15,-7-3-16-15,-3-4 17 0,0-3 2 16,0-14 5-1,0-10-6-15,0-11 8 0,0-5-2 16,0-5-7-16,0-4 10 16,0 3 8-16,0-3-6 15,0 0 4-15,0 0-8 16,0 0-8-16,0 0-33 16,12 0-102-16,1 0-135 15,9-3-304-15</inkml:trace>
  <inkml:trace contextRef="#ctx0" brushRef="#br0" timeOffset="49602.92">24776 3780 844 0,'0'0'259'16,"0"0"-156"0,0 0-103-16,0 0 1 0,0 0 65 15,-50 296 5-15,32-91-37 16,0 56-17-16,4 1-17 16,6-59-51-16,1-68-355 0</inkml:trace>
  <inkml:trace contextRef="#ctx0" brushRef="#br0" timeOffset="51569.86">28211 5550 892 0,'0'0'162'15,"0"0"-106"-15,0 0-1 0,0 0 83 16,0 0-40-16,0 0-77 16,0 0-21-16,32-13 31 15,89 13 6-15,72 0-3 16,61 0-12-16,21 0-6 15,-43 0-15-15,-65-13 13 16,-66 8-5-16,-30-2 1 16,-11 1 5-16,-9-1-2 0,-16 3-7 15,-23 1-5-15,-12 0 4 16,0-1-5-16,-12 1-5 16,-16 0 5-16,0-3 0 15,-9 2-1-15,9 4-5 16,0 0-7-1,3 0-26-15,4 0-22 0,-1 0 1 16,4 0 1-16,-4 0 22 16,4 0-29-16,-7 0 60 15,4-2-1-15,-1-8 7 16,1 4 10-16,-1-7-9 16,-3 3 20-16,4-6 2 15,4 3 22-15,-1 3 17 16,3 1-4-16,5 2 18 15,5 7-3-15,5-2-19 0,0 2-41 16,0 0-13-16,12 0-12 16,24 0 12-16,17 0 13 15,22 6 8-15,17 6-8 16,9-2 4 0,-8-1-11-16,-15 2-5 0,-25-2-1 15,-23 1-58-15,-23 3-2 16,-7 5 1-16,-25 8 18 15,-33 7 41-15,-20 2 2 16,-8 4-1-16,-7-1-1 16,-25 10-7-16,26-13-239 15,17-8-811-15</inkml:trace>
  <inkml:trace contextRef="#ctx0" brushRef="#br0" timeOffset="53005.09">24671 4123 502 0,'0'0'326'0,"0"0"-183"16,0 0 25-16,0 0-10 15,0 0 71-15,0 0-64 16,0 0-66-16,15-61-33 15,118 45-41-15,109-3-14 16,112-1 1-16,54 9 3 16,-16 11-3-16,-71 0-11 15,-113 0 1-15,-73 16-2 0,-60-3-117 16,-35-4-113-16,-15 3-42 16,-16 1 32-16,-18-4 32 15,-43-6-22-15,-11-3-185 16</inkml:trace>
  <inkml:trace contextRef="#ctx0" brushRef="#br0" timeOffset="53370.58">24100 4490 803 0,'0'0'276'0,"0"0"-150"16,0 0-68-16,0 0-12 15,240-62 40-15,28 56-17 16,135 6 1-16,72 0-10 15,22 0-15-15,-41 3-18 16,-74 10-12-16,-49-5-12 16,-84 1-2-16,-77 0-1 15,-64-2-19-15,-49-1-82 16,-9-3-61-16,-17 1 23 16,-20-1 55-16,-13-3 9 0,-59 0-15 15,-9 0-33 1,-3 0-118-16</inkml:trace>
  <inkml:trace contextRef="#ctx0" brushRef="#br0" timeOffset="53736.39">24522 5047 652 0,'0'0'240'0,"196"0"-152"16,37 0-33-16,113 0 42 15,57 0 16-15,11 0-32 16,-35 0-16-16,-72 0-10 16,-72 0-31-16,-74 0-13 15,-72 0-11-15,-37 4-37 16,-21 4-171 0,-31 5-56-16,-7-7-89 0,-39 1 182 15</inkml:trace>
  <inkml:trace contextRef="#ctx0" brushRef="#br0" timeOffset="54035.81">24628 5891 1224 0,'0'0'217'0,"187"0"-165"16,55 0-34-16,141 3 25 16,77 4 20-16,22 2-18 15,-36 10-20-15,-78 3-19 16,-57 8 0-16,-89-2-6 15,-64 2-95-15,-74-4-194 16,-51-14-503-16</inkml:trace>
  <inkml:trace contextRef="#ctx0" brushRef="#br0" timeOffset="56370.67">490 11289 1290 0,'0'0'339'0,"0"0"-221"0,0 0-96 15,0 0 11-15,0 0-21 16,0 0-5-16,-86 134 6 16,83-46 9-16,0 9-7 15,3 1-2-15,-4-4-6 16,-1-7 1-16,-1-13-8 16,-4-11-5-16,-8-20-77 15,3-17-208-15,1-24-288 0</inkml:trace>
  <inkml:trace contextRef="#ctx0" brushRef="#br0" timeOffset="56607.7">80 11302 1079 0,'0'0'377'0,"0"0"-186"0,0 0-73 16,0 0-39-16,0 0-52 15,0 0-10-15,284-167-17 16,-166 150 0-16,-4 14 0 16,-24 3-67-16,-50 45-209 15,-26 10-78-15,-14 5-473 0</inkml:trace>
  <inkml:trace contextRef="#ctx0" brushRef="#br0" timeOffset="58086.74">2183 11514 1007 0,'0'0'230'16,"0"0"-81"-16,0 0 69 16,0 0-52-16,0 0-11 15,0 0-62-15,0 0-93 0,-18-57 12 16,-3 87-6-16,-4 13 9 15,6 6 0-15,10-2-15 16,9-5-2-16,9-7 2 16,49-13 10-16,52-22 5 15,69-9-15 1,53-75-62-16,-29 4-284 0,-49-6-1036 16</inkml:trace>
  <inkml:trace contextRef="#ctx0" brushRef="#br0" timeOffset="58846.76">27 12266 690 0,'0'0'865'0,"0"0"-731"15,0 0-134-15,0 0 10 16,0 0-4-16,0 0 30 15,260-20 10-15,-143-5-1 16,1-4-25-16,-22 3-8 16,-20 3-12-16,-30 7-13 15,-21 4-54-15,-21-15-111 16,-4 2-127-16,0 0-251 0</inkml:trace>
  <inkml:trace contextRef="#ctx0" brushRef="#br0" timeOffset="60191.36">623 11688 682 0,'0'0'309'15,"0"0"-83"-15,0 0 46 0,0 0-34 16,0 0-55-16,0 0-27 16,0 0-47-16,-27-80-45 15,27 80-32-15,0 0-32 16,0 0-18-16,0 24-10 15,0 12 28-15,0 9 2 16,0 6 7-16,0 1 3 16,0-4 1-16,0-9-12 15,0-14 10-15,5-13-10 16,-1-5 5-16,-1-7 5 16,0 0 12-16,4-3 37 15,-2-25 10-15,5-17-46 16,0-13-14-16,1 0-9 0,4 3-1 15,2 14 0-15,1 11-6 16,4 14-8-16,2 11-12 16,10 5-5-16,-3 0 5 15,5 21 11-15,-1 15-1 16,-3 5 4-16,-2-1-2 16,-12-6 3-16,-5-7 10 15,-6-11-8-15,-2-7 9 16,-5-9 0-16,0 0 28 15,0 0 0-15,0-30-12 16,0-13-8-16,-12-10-7 16,5-3 0-16,4 1-1 15,3 9-6-15,0 14 5 16,0 16 0-16,7 9-15 0,11 7-2 16,7 0 6-1,3 14 3-15,3 15 8 0,6 2-5 16,-1 5 4-16,-1-2 1 15,-7 0 0-15,5-13-19 16,-4-8-21-16,2-13 9 16,9 0 11-16,-4-18 8 15,-4-20 13-15,-7-8-1 16,-14 0 1-16,-8 2 1 16,-3 8 1-16,0 8-1 0,-21 11 22 15,-4 7-23 1,-3 10-12-16,-2 0 1 0,5 17 10 15,0 18 1-15,7 7-2 16,12 2-8 0,6 3 8-16,0-13-8 0,3-4 8 15,22-14 2 1,-4-11 12-16,4-5 3 0,0 0 5 16,-4-15-2-16,-2-18-2 15,-4-2-7-15,-9-1 1 16,1 4-2-16,-2 7-7 15,-5 5 5-15,3 10 6 16,0 10-12-16,1 0-15 16,11 0-12-16,6 16 17 0,7 11 9 15,12-2 1-15,2-1 0 16,9-8 1-16,-5-7-1 16,-4-9 0-16,-3 0-1 15,-10 0-14-15,-3-30 14 16,-13-2 1-16,-9-9 1 15,-4-7 8-15,0 2-9 16,-14 3 0-16,-10 3 9 16,-6 15-7-16,5 12-2 15,3 13-1-15,6 0-17 16,-2 7 17-16,3 24 1 16,8 5-9-16,7-4-5 15,0-1 0-15,0-4 2 16,10-11 4-16,15-10 8 0,5-6 12 15,-2 0 2-15,0-12 2 16,-3-11-3-16,-7-4-3 16,-8 9 4-1,-2 2-4-15,-8 9-1 0,0 7-9 16,0 0-15-16,0 10-32 16,0 32 31-16,-15 15 16 15,-3 20 1-15,5 18 7 16,-2 3-8-16,5 2 3 15,-2-8-2 1,6-10 7-16,-1-22-8 0,2-17 1 16,2-21 1-16,0-13 7 15,-1-9 14-15,1 0 33 16,-5-34-16-16,1-15-26 16,0-16-1-16,4-6-6 15,3-2-7-15,0-2-2 0,13 8 0 16,24-1 1-16,9 11 0 15,1 6-7-15,2 8-25 16,-2 12-57-16,-1 9-150 16,-10 5-249-16,-11 7-99 15</inkml:trace>
  <inkml:trace contextRef="#ctx0" brushRef="#br0" timeOffset="60454.37">2150 11508 550 0,'0'0'336'0,"0"0"-168"0,0 0-55 16,0 0-51-16,0 0-48 15,0 0-14-15,0 0-85 16,37-27-87-16,-24 18-443 0</inkml:trace>
  <inkml:trace contextRef="#ctx0" brushRef="#br0" timeOffset="60796.85">1476 12413 1054 0,'0'0'378'0,"0"0"-200"16,0 0-27-16,0 0 29 15,0 0-171-15,0 0 1 0,0 0-10 16,0 100 6-16,0-10-4 16,0 6-1-16,0 4 8 15,0 0-9-15,0-14-64 16,-8-9-91-16,-6-13-145 15,0-21-9-15,-5-21-320 0</inkml:trace>
  <inkml:trace contextRef="#ctx0" brushRef="#br0" timeOffset="61088.95">1161 12803 1154 0,'0'0'354'0,"0"0"-130"15,0 0-62 1,0 0-125-16,0 0-28 0,0 0-9 15,0 0 0-15,93 124 9 16,-43-81-9-16,-1-4-8 16,3-11-47-16,-6-15-43 15,0-10-2-15,-2-3 32 16,-6-22 40-16,-5-21 28 16,-12-11 0-16,-7-4 15 15,-3 1 2-15,-11 12 66 16,0 12 1-16,0 15-17 15,0 18-67-15,0 0-27 16,0 21-22-16,-8 66-20 0,-2-7-204 16,-2 0-290-16</inkml:trace>
  <inkml:trace contextRef="#ctx0" brushRef="#br0" timeOffset="61732.43">861 13968 1117 0,'0'0'626'0,"0"0"-518"15,0 0-52-15,0 0-17 16,0 0-38-16,0 0-1 16,0 0 12-16,-46 190-11 15,46-119 6-15,0-7-1 16,0-13 3-16,0-15-8 15,0-17 0-15,0-19 5 16,0 0 89-16,0-22 23 16,0-33-78-16,0-19-26 0,0-6-8 15,0-3-6-15,0 9 0 32,0 15-1-32,7 21-8 0,22 12-13 15,3 20-13-15,8 6 8 16,3 6 1-16,-2 31 2 15,2 9 12-15,-6 6-1 16,-9 3-2-16,-3-11 1 0,-10-8 5 16,-5-13 8-16,-2-14 1 15,-5-9 13-15,-3 0 42 16,0-19 12-16,0-33-41 16,0-11-9-16,-11-17-15 15,-3 0-2-15,6 9 8 0,5 16 9 16,3 19 6-1,0 17-6-15,0 19-17 0,0 0-19 16,3 28-3-16,19 27 20 16,2 13-5-1,-2 12 5-15,-1 0-23 16,1 0-72-16,3-15-97 0,21-16-142 16,-3-24-41-16,-3-19-222 15</inkml:trace>
  <inkml:trace contextRef="#ctx0" brushRef="#br0" timeOffset="62584.61">1637 13817 806 0,'0'0'506'15,"0"0"-405"-15,0 0-38 16,0 0 42-16,0 0-46 0,0 0-27 16,0 0-16-1,-169 104-5-15,152-60 18 0,9-2-29 16,8-10 24-16,0-13-10 15,0-5-2-15,0-14 0 16,11 0 12-16,8 0 47 16,-3-33-7-16,6-5-33 15,-1-5-12-15,-6 10-9 16,-5 5-8-16,-2 15 19 16,-1 11-21-16,0 2-9 15,4 2-15-15,7 25 23 16,2 2 1-16,7 2 7 15,1-1-6-15,-3-11-1 0,3-10-46 16,-3-9 11 0,0 0 23-16,-4-24 12 0,-6-26 9 15,-5-9-9-15,-10-20 9 16,0-11 4-16,0-2-13 16,-13 5 1-16,-2 16 48 15,0 23 52-15,2 23-7 16,6 21-16-16,-1 4-78 15,5 25-12-15,3 31 12 16,0 18 8-16,0 12-2 0,0 4 4 16,14-1-9-1,3-9-1-15,1-9-20 0,4-16-83 16,-4-12-83-16,-8-21-66 16,-2-19-132-16,-8-3 197 15,0-12 12-15,0-22 24 16,-18-3 151-1,0 2 111-15,0 2 119 0,8 4 9 16,-2 6 11-16,12 1-82 16,0 3-51-16,0 0-55 15,0-1-32-15,22 1-12 16,7 6-16-16,6 1-1 16,8 2 4-16,4 2-4 15,6 8-2-15,1 0 0 16,-4 0 0-16,-7 27-1 15,-8 1-12-15,-14 11-2 16,-6-4 9-16,-15 1-8 0,0-7 14 16,0-7 1-16,-11-9 10 15,-6-13 25-15,-1 0 4 16,-4-16-12-16,4-28-27 16,5-11-5-16,1-10-20 15,12 7 0-15,0 8 25 16,7 11 0-16,23 16-12 15,-2 14 5-15,3 9 5 16,2 0-15-16,-1 16-17 16,-4 18-11-16,-6 9-3 15,-1 6-40-15,-9 10-128 16,-9-7-103-16,-3-17-511 0</inkml:trace>
  <inkml:trace contextRef="#ctx0" brushRef="#br0" timeOffset="62764.89">2293 13295 1661 0,'0'0'326'0,"0"0"-243"16,0 0-37-16,0 0-46 0,0 0-11 16,0 0-201-1,0 0-80-15,54 16-235 0</inkml:trace>
  <inkml:trace contextRef="#ctx0" brushRef="#br0" timeOffset="62920.78">2293 13295 1094 0,'243'180'203'0,"-221"-159"-136"15,6 15 103-15,5 3-50 16,5 2-61-16,-2 0-37 0,-4-4-20 15,1-12-2-15,2-19-192 16,-7-6-117-16,-6 0-312 0</inkml:trace>
  <inkml:trace contextRef="#ctx0" brushRef="#br0" timeOffset="63080.92">2768 13219 992 0,'0'0'501'16,"0"0"-386"-16,0 0-38 0,0 0 2 15,-195 203-12-15,151-104-37 16,1 18-16-16,0 49-14 16,7-24-74-16,8-26-559 0</inkml:trace>
  <inkml:trace contextRef="#ctx0" brushRef="#br0" timeOffset="63633.21">901 15184 1465 0,'0'0'490'0,"0"0"-374"15,0 0 3-15,0 0 30 16,0 0-54-16,0 0-83 0,0 0-12 15,-33-36-21 1,48 72 11-16,3 14 10 16,4 15 0-16,3 15 0 0,-4 4 0 15,-4-2 1-15,4 3-1 16,1-14-12-16,-4-11-60 16,-3-17-105-16,-5-21-114 15,-10-22-110-15,0-32 129 16,0-20-291-16</inkml:trace>
  <inkml:trace contextRef="#ctx0" brushRef="#br0" timeOffset="63990">898 15351 136 0,'0'0'576'16,"0"0"-220"-16,0 0 19 15,0 0-163-15,-93-164-76 16,93 143-61-16,0 5-71 16,13 2-4-16,27 1-9 0,10-1 8 15,8 7-35 1,-9 7 14-16,-5 0 6 15,-13 14 1-15,-9 15-4 16,-16 3-6-16,-6 7 25 0,0-2 8 16,-6-1 34-16,-19-1 12 15,0-8 0-15,7-9-26 16,6-14-19-16,12-4-9 16,0-6-54-16,27-26-168 15,11-7 9-15,8-4 123 16,0 8 63-16,-3 8 27 0,-14 9 21 15,-11 9 52 1,-7 9 28-16,-4 0-22 0,-4 0 7 16,4 23 20-16,1 8-44 15,-1 4-35-15,0 1-15 16,4-8-12-16,2-7-36 16,-1-15-275-1,3-6-228-15</inkml:trace>
  <inkml:trace contextRef="#ctx0" brushRef="#br0" timeOffset="64136.12">1358 14676 474 0,'0'0'1128'0,"0"0"-921"0,0 0-132 16,0 0 24-16,0 0-46 16,0 0-53-16,0 0-135 15,-64-27 8-15,64 64-161 0,0-9-282 16</inkml:trace>
  <inkml:trace contextRef="#ctx0" brushRef="#br0" timeOffset="64318.35">1358 14676 1298 0,'171'-139'602'16,"-171"139"-566"-16,0 32-12 0,0 19-4 0,0 21 33 15,0 8-34-15,3 0-4 16,9-6-15-16,6-10-1 0,2-18-118 16,16-27-128-1,1-16-118-15,-9-3-28 0</inkml:trace>
  <inkml:trace contextRef="#ctx0" brushRef="#br0" timeOffset="64794.88">1723 14714 1121 0,'0'0'279'15,"0"0"-170"-15,0 0 8 16,0 0-53-16,0 0-51 16,0 0-12-16,0 0 14 15,49 2 7-15,-32-2-3 16,-2 0-2-16,0 0 8 16,-9-5 10-16,-2-18-1 15,-4-2-14-15,0 2-5 16,0 7-3-16,-7 4 4 15,-11 12-1-15,-4 0-7 0,1 0-8 16,-1 21 13 0,6 16-13-16,4 4 0 0,9 4-11 15,3-1 0-15,0-7 11 16,10-5-16-16,20-13 16 16,-2-6 2-16,3-13 5 15,6 0 2-15,2-27-9 16,0-20 0-16,0-11 1 15,-7-10 0-15,-2 0 9 16,-9 7-4-16,-8 17 42 0,-6 17 44 16,-2 11 31-16,-5 14-54 15,3 2-64-15,1 0-5 16,6 6-22-16,4 20 22 16,8 6 0-16,0 4 0 15,6 1 10 1,0-3-10-16,2-5-29 0,1-8-84 15,-6-11-107-15,8-10-170 16,-13-13-94-16,-5-18-359 16</inkml:trace>
  <inkml:trace contextRef="#ctx0" brushRef="#br0" timeOffset="64912.95">2298 14396 971 0,'0'0'396'0,"0"0"-273"15,0 0 1-15,0 0-18 16,0 0-56-16,-179 240-31 0,154-133-10 15,-5 51-9 1,13-30-48-16,-1-12-303 0</inkml:trace>
  <inkml:trace contextRef="#ctx0" brushRef="#br0" timeOffset="65228.03">697 15942 1588 0,'0'0'354'0,"0"0"-264"0,0 0-68 15,0 0-8-15,335-164 3 16,-30 26-3-16,51-23-6 16,12-10-8-16,-39 20-16 15,-93 46-24-15,-41 18-104 16,-76 39-154-16,-59 22-642 16</inkml:trace>
  <inkml:trace contextRef="#ctx0" brushRef="#br0" timeOffset="70483.1">13962 5152 983 0,'0'0'281'0,"0"0"-170"16,0 0-12-16,0 0 39 15,0 0-5-15,0 0-51 16,-59-126-33-16,37 98-5 16,-6-5-9-16,-8-2 4 0,-11-4-16 15,-14 2-8-15,-14-6-15 16,-11 5 0-16,-10 1 11 15,-12 7 5-15,-6 1-16 16,0 5 2-16,-4 6-2 16,1 2 0-16,-1 5 1 15,0 1 1-15,4 4-1 16,-3 3-1-16,-1 3-20 16,4 0 2-16,3 0-4 15,10 0 14-15,1 0-3 16,4 0 1-16,-3 0 3 15,-2 0-1-15,-10 0 8 16,-4-6-1-16,-2-1 1 0,-7 4 1 16,-6-3-1-16,-5 3-16 15,-8 0 16 1,-3 3 0-16,-4 0 0 16,1 0 0-16,4 0 1 0,10 0 0 15,10 0 5-15,18 0-6 16,17 0 0-16,19 3 6 15,15-3-6-15,9 0 0 16,8 0 0-16,2-3-1 16,-1-14 0-16,2 1 0 15,-11 0-6-15,-6 0 6 16,-11 7-6-16,-19 6-5 16,-10 3 5-16,-10 0-1 15,-1 0 8-15,8 0 0 16,6 9 1-16,13-3-1 0,15 0 2 15,16-2-1-15,11-4 1 16,5 0-2-16,9 0 1 16,-4 0 0-16,-7 0 0 15,-7 3-1-15,-8 3 0 16,-12 2-1-16,-3 1 1 16,-2 0 0-16,-1 2 0 15,6-5 1-15,1-3-1 16,5 0 0-16,3 0 1 15,3 0 0-15,4 0-1 16,4 4 0-16,-1-1-1 16,-6 8 0-16,-7 2-1 0,-9 9-12 15,-9 3 6 1,-7 6-5-16,-1 0-2 0,1-4-4 16,7-2 18-16,-1-1-6 15,4-2 7-15,-3-3-1 16,3 0 0-16,-3 2-5 15,6-5 6-15,1-4-1 16,3 1 1-16,4 1 0 16,8-4 0-16,-3 3 1 15,11-1-2-15,4-5-14 16,12-1 14-16,14-1 0 16,8 1-36-16,3 1-31 15,0 9 33-15,11 14 35 16,21 8 17-16,1 14-1 15,5 9-15-15,2 13 6 0,-9 10-1 16,2 6-5 0,-8-1 1-16,-3 1-2 0,-4-5 0 15,-8-11 10 1,-4-9-10-16,3-17 1 0,-3-15-1 16,-2-15 9-16,-1-11-9 15,2-7 1-15,-2-3 0 16,7 0 12-16,8 0-3 15,14 0 6-15,26-6 26 16,23-10-9-16,30-3-16 16,46-8-9-16,57-1-6 15,69 6 10-15,39 2 4 16,9 10 9-16,2 10 9 0,-27 0-12 16,6 0-10-16,-3 21-3 15,-15 4-1 1,-23 3-7-16,-21 2 0 15,-57-8 0-15,-48-3 0 0,-37-4 0 16,-12-3-1-16,15-3 6 16,10 0-6-16,20-9 1 15,-7 0 7-15,2 0-8 16,-7-3 0-16,0-12 1 16,-5-6-1-16,-9 3 1 15,-11 5-1-15,-11 0 0 16,-15 7 0-16,-14 1-1 0,-14 5-7 15,-7 0-29 1,-3 0-2-16,1 5 21 0,6 8 6 16,7-1-7-16,6 7-4 15,1 1-8-15,7 0 11 16,0-2 9-16,0 1-25 16,-3-3 18-16,-6-2 17 15,-1-5 0-15,-11-2-1 16,-4-1-5-16,-9 1 6 15,3-2 0-15,-6 2 1 16,-1-1-2-16,-5 1-4 16,0 3 5-16,-4-3 0 15,4-1 1-15,0-3 0 16,0 1 0-16,0-4 0 16,3 0 6-16,2 0-5 15,-2 0 0-15,3-11 12 16,6-1-4-16,-6-5 1 0,2 2 1 15,-1-5-3 1,-1 1-2-16,2 2-4 16,-4-2-1-16,2 0 0 0,-1-1 0 15,-2 4 0-15,-6 4-1 16,-4-1 1-16,-5 7-1 16,-5 0 0-16,-1 6-6 15,0 0-6-15,-1 0-11 16,3 0 5-16,0 0 6 15,3 0 5-15,-2 3 6 16,2 3 0-16,-6 1 0 0,-2-2 1 16,-4-5 0-1,3 0 1-15,-3 0 12 16,0 0 58-16,0 0 42 16,0-25-61-16,0-7-27 0,0-9 8 15,0-14-8-15,0-11 1 16,0-10-20-16,8-11 2 15,5-6-8-15,2-1-19 16,-8 7 1-16,0 10-8 16,-7 13-72-16,0 17-57 15,-4 14 48-15,-21 11-113 16,-21 19-38-16,6 3-9 0,2 0-135 16</inkml:trace>
  <inkml:trace contextRef="#ctx0" brushRef="#br0" timeOffset="78794.61">29111 11035 370 0,'0'0'140'0,"0"0"17"0,0 0 8 16,0 0-27-16,0 0-9 16,0 0-17-16,15 67-1 15,-12-54 18-15,0 1-39 16,0-8-24-16,4 1-20 16,5-4-12-16,9-3-14 15,22 0 26-15,35-7 32 16,61-48-16-16,75-44-36 15,54-46-26-15,-3-23-76 16,-69 31-256-16,-79 30-908 0</inkml:trace>
  <inkml:trace contextRef="#ctx0" brushRef="#br0" timeOffset="86101.62">16384 4606 798 0,'0'0'191'15,"0"0"-162"-15,186-17-28 16,17 7 9-16,82-5 9 15,45-7 7-15,13-2-6 16,-15 5-4-16,-32-3 16 16,-6 6 20-16,-12 3-22 0,-24 3-8 15,-19 0 1-15,-46 4-6 16,-38 3-5-16,-40 0-11 16,-15 3 5-16,10 0-5 15,5 0 6-15,3 0-6 16,-21 0-1-16,-17 0 0 15,-20 0 0-15,-16 0 0 16,-15 0 0-16,-15 0 1 16,-5 0-1-16,-5 0 1 15,0 0-1-15,0 0-19 16,-18 0-47-16,-32 0-69 16,3 0-80-16,1-3-392 0</inkml:trace>
  <inkml:trace contextRef="#ctx0" brushRef="#br0" timeOffset="86660.84">16767 4573 780 0,'0'0'209'16,"0"0"-131"-16,0 0-20 16,0 0-13-16,220-6-2 15,2-10-1-15,99 0-5 16,65-4 5-16,20 4 4 16,-5 1 6-16,-48 6-12 15,-17 2-16-15,-39-4-11 16,-75 4-12-16,-62 3 9 0,-64-1-10 15,-31 2 0 1,-9-1 0-16,-9 2 0 0,-11-2 0 16,-14 1 0-16,-16 3 0 15,-6 0 1-15,4 0-1 16,-1 0-27-16,5 0-57 16,2 0-32-16,12 0-29 15,-4 0-68-15,-5 3-296 0</inkml:trace>
  <inkml:trace contextRef="#ctx0" brushRef="#br0" timeOffset="88237.32">13894 3420 753 0,'0'0'220'0,"0"0"-100"15,0 0 3-15,30-174 3 0,-30 146 50 16,4 8-38-1,-4 14-42-15,0 6-65 0,0 0-31 16,0 31-37-16,-19 31 26 16,-12 27 11-16,-20 25 15 15,-6 14 1-15,-7 7 3 16,-1-3-4-16,5-3 2 16,2-15-6-16,12-13-4 15,11-21-7-15,10-20 1 16,10-20 0-16,4-22 10 15,8-11-9-15,-1-7 10 16,-2-4 24-16,-9-33-36 16,1-21-30-16,-7-10-19 0,-1-6 20 15,1 6 13 1,3 13 10-16,3 21 6 16,8 12 1-16,0 12 12 0,7 10-13 15,-8 0-18-15,2 25-24 16,-4 26 29-16,-12 24 11 15,1 8 2-15,2 1 0 16,4-4 1-16,9-19-1 16,6-17 0-16,0-14 9 15,28-21 1-15,33-9 19 16,32-29 9-16,58-54-14 16,1-10-24-16,73-74-35 0,-36 22-251 15,-63 32-685-15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4-15T15:10:37.68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9849 3756 370 0,'0'0'283'15,"0"0"-83"-15,0 0-58 0,0 0 30 16,0 0-13-16,0 0 23 0,43-70-54 15,-36 64-57 1,0-1-20-16,1 5-4 0,-8-2-16 16,0 4-28-16,0 0-3 15,0 0-21-15,0 0-4 16,-28 16 9-16,-20 23 16 16,-15 6 6-16,-8 9-5 15,-9-1-1-15,9-2-1 16,3-6-34-16,12-10 11 15,9-6-21-15,11-8-41 16,14-5-21-16,12-9-12 0,5-7 19 16,5 0 27-1,0 0-64-15,5-25-79 0,12-1 55 16,1-5 94 0,0 5 43-16,-3 0 24 0,-5 7 17 15,-3-2 48 1,1 9 55-16,-8 6 10 0,0-1-17 15,0 7-28-15,0 0-49 16,0 0-36-16,0 4-4 16,-18 15 4-16,-7 10 13 15,0 0-12-15,4 2 6 16,2-1 2-16,13-5-8 16,6-5 0-16,0-8-1 15,21-1 0-15,36-11 16 16,29 0 1-16,78-27-17 15,-18-17-106-15,-14-4-390 0</inkml:trace>
  <inkml:trace contextRef="#ctx0" brushRef="#br0" timeOffset="2022.04">9432 6364 980 0,'0'0'236'0,"0"0"-172"16,0 0-30-16,0 0 46 15,0 0-7-15,0 0-62 0,0 0-9 16,-8 17-2 0,8 8 29-16,-4 4 7 0,1-1-13 15,3-2-4-15,0-7-1 16,0-4-5-16,0-6-6 16,0-9 11-1,18 0 24-15,29-5 37 0,21-33-15 16,18-23-33-16,16-16-31 15,9-14-8-15,7-19-122 16,-25 25-198-16,-32 17-311 0</inkml:trace>
  <inkml:trace contextRef="#ctx0" brushRef="#br0" timeOffset="3847.34">10103 5033 753 0,'0'0'233'0,"0"0"-110"15,0 0-38-15,0 0 34 16,0 0-16-16,0 0 19 16,-133-167-71-16,95 142-25 15,-16-5-14-15,-14 5-1 16,-14-4-11-16,-22-1 0 16,-10 2 2-16,-10-2 4 15,-6 5-6-15,-2 3 0 16,4 3-1-16,2 1 1 15,9 3-10-15,14 2 10 16,14 0 0-16,12 1 2 16,18-2-1-16,1 1 8 0,-2-2 1 15,-8 2-10-15,-8-3 0 16,-12 5 0-16,-9 2 1 16,-3 0 7-16,1-1 4 15,-6 4 7-15,9 0 3 16,7 0-3-16,6 2-2 15,5 1 4-15,10 3-14 16,4 0-6-16,-1 0-1 16,5 7 0-16,-1 11 0 15,-3 8-1-15,1 3-8 16,-5-1 8-16,3 6-1 0,-3-3-4 16,4-3-3-1,-1 6 8-15,-6-3-9 0,3-1 9 16,-3-5-5-1,6 0-4-15,5 2 10 0,9-9 0 16,13-2 0-16,8-3 0 16,10-1-1-16,2 0 0 15,6-3-15-15,6 0 0 16,2 4 0-16,4 3 15 16,0 1-5-16,0 2 4 0,0 0 1 15,0 3 1 1,0 1-1-16,0 3 0 0,0-5 1 15,0 6-2 1,7-4-4-16,11-2-3 16,7 1 3-16,15 2 6 0,6-5 1 15,7 3-1-15,12-2 7 16,6 0-6-16,7-5-1 16,8 5 1-1,14-1 1-15,7 0-1 0,4 3 1 16,7-2-1-16,-4-1 6 15,-6-2-7-15,-9-2 1 16,-13 0-1-16,-11 1 0 16,-7-2 0-16,-4-1 0 15,1-1 0-15,0 1 1 16,-3-3-1-16,10-1 0 16,4-1 1-16,2 2-1 0,8-5 1 15,0 2-1-15,-1-1 1 16,4 1-1-16,0-4 0 15,1 3 0-15,-4-3 0 16,0-3 0 0,-8 0 0-16,0 3 0 0,-7-3 0 15,2 0 0-15,1 0 0 16,-2 0 0 0,6 0 0-16,-6 0 1 0,0 0-1 15,-4-3 0-15,-5 0 1 16,1-3-1-16,-3 3 0 0,-1-4 0 15,-2 5 0 1,3-9 0-16,-1 6 0 16,5-8 1-16,6-1 0 15,3-5-1-15,6 1 1 16,-6-7 0-16,6 3-1 16,-6-2 1-16,-6-5 6 15,-11-1-1-15,-11 2 18 16,-13-5 2-16,-20 2-6 0,-13-9-2 15,0-1-4-15,-34-5-14 16,-34-1-6-16,-25-1-20 16,-30-5-54-16,-16 9-73 15,-46-1 15-15,-57 10 7 16,35 12-34-16,21 10-128 16</inkml:trace>
  <inkml:trace contextRef="#ctx0" brushRef="#br0" timeOffset="6518.31">18238 4210 861 0,'0'0'504'0,"0"0"-327"0,0 0-68 16,0 0 2-16,0 0 12 15,0 0-57-15,0 0-47 16,-15 9-19-16,43 8-5 15,23 9 5-15,17 5 6 16,13 5-5-16,12 5 0 16,0 2 0-16,-7-6-1 15,-11 0 1-15,-14-9-1 16,-15-4-4-16,-14-6-20 16,-14-8-30-16,-7-1-15 15,-7-9 18-15,-4 0 28 16,0 0 21-16,0 0 2 15,0 0-11-15,-4 0-21 0,-7 0-62 16,1 0-117-16,-2 0-66 16,9 0-242-16</inkml:trace>
  <inkml:trace contextRef="#ctx0" brushRef="#br0" timeOffset="6925.51">18859 4293 819 0,'0'0'171'0,"0"0"-121"0,0 0-25 16,0 0 59-16,0 0-22 15,0 0-50-15,0 0-11 16,-28 4-1-16,34 22 21 16,16 5 8-16,6 6 10 15,3-3-11-15,6 2 2 16,-1 2 8-16,-1-5-18 16,-2-1-9-16,-8-4-10 15,-12-1 1-15,-1-5 0 16,-9-7-1-16,-3-4 0 15,0-1 0-15,-18-1 12 16,-22-2 23-16,-9-1 12 16,-4 1-9-16,0-1-12 15,-2 6-18-15,-5 0-9 0,14 1-171 16,13-5-402-16</inkml:trace>
  <inkml:trace contextRef="#ctx0" brushRef="#br0" timeOffset="8513.57">23030 4339 880 0,'0'0'551'0,"0"0"-418"15,0 0-100-15,0 0 11 16,0 0 61-16,0 0-32 16,0 0-38-16,6 0-22 15,-6 6-6-15,4 1-5 0,7 5-1 16,3 5 0 0,0 2 12-16,8-3-4 0,0-4 0 15,6-6 4-15,8-2 2 16,14-4 16-16,18-10-9 15,13-34-15-15,20-23-7 16,56-81-79 0,-23 16-173-16,-14-1-415 0</inkml:trace>
  <inkml:trace contextRef="#ctx0" brushRef="#br0" timeOffset="9532.37">28304 4521 674 0,'0'0'581'0,"0"0"-411"0,0 0-137 15,0 0-32-15,0 0-1 16,0 0 0-16,0 0-6 16,-8 18 6-16,8-15 16 15,0-1 6-15,0-2 51 16,0 0 30-16,26 0 33 15,30-12-25-15,31-30-73 16,30-16-38-16,51-38-15 16,78-65-170-16,-39 23-191 15,-14 3-782-15</inkml:trace>
  <inkml:trace contextRef="#ctx0" brushRef="#br0" timeOffset="21078.27">1193 11121 476 0,'0'0'179'15,"212"-99"-70"-15,-27 6 26 0,-3 0 35 16,-21 9-24-16,-40 24-56 15,-56 26-51-15,-12 4-26 16,-10 3 15-16,-22 14 52 16,-11 6-25-16,-5 4-35 15,-5 3-20-15,0 0-59 16,0 0-64-16,0 0-34 16,0 0-19-16,0 13-86 15,-5 1-15-15</inkml:trace>
  <inkml:trace contextRef="#ctx0" brushRef="#br0" timeOffset="21651.72">1650 10514 750 0,'0'0'266'16,"0"0"-171"-16,0 0-24 16,0 0 33-16,0 0-34 15,0 0-45-15,225-44-1 16,-164 44 2-16,1 0-8 15,-6 0-11-15,-10 0-5 16,-6 7-2-16,-8 2-3 0,-11 3 2 16,-6-3 0-16,-5 1-8 15,-7 1-5-15,-3-2 14 16,0 7 39 0,-6 0 41-16,-19 6-9 0,-12 8-23 15,-1 1-22-15,-8 9-10 16,0 1-14-16,-9 20-2 15,12-12-85 1,11-8-317-16</inkml:trace>
  <inkml:trace contextRef="#ctx0" brushRef="#br0" timeOffset="26181.27">10013 7690 789 0,'0'0'284'0,"0"0"-177"16,0 0-67-16,0 0-1 0,0 0-14 16,0 0 29-16,0 0 53 15,-222 148 0-15,116-74-15 16,-11 6-10-16,2 4-19 16,4-4-15-16,19-9 2 15,12-7-21-15,21-16-19 16,19-12-1-16,15-11-2 15,13-13-6-15,9-5-1 16,3-7-21-16,0 0-29 16,8-7 1-16,20-21-67 15,4-11-79-15,8-5 54 16,-9-2 44-16,-1 9-37 16,-5 0-20-16,-9 6 0 15,-4 7 53-15,-9 6 57 0,1-1-12 16,-4 3 39-16,0 3 17 15,0 2 34-15,0 2 39 16,0 6 2-16,0-1 11 16,0 4-8-16,0 0-21 15,0 0-23-15,0 0-19 16,0 11 30-16,-19 15 82 16,-9 8-34-16,-10 9-18 15,-2-2-12-15,1 2-17 16,4-6-8-16,5-4-13 15,13-11-12-15,9-10-7 16,8-5 4-16,0-7-9 16,37 0 47-16,37 0-19 0,31-26-29 15,80-29-90-15,-21 8-167 16,-18-2-351-16</inkml:trace>
  <inkml:trace contextRef="#ctx0" brushRef="#br0" timeOffset="29087.27">7421 11460 730 0,'0'0'192'0,"0"0"-131"0,0 0-41 16,0 0 47-16,0 0 53 15,0 0-9-15,0 0-47 16,-18-29 25-16,14 26 21 16,1-2 2-16,0 3-40 15,0-2-26-15,3 4-5 16,0 0-14-16,0 0-17 15,0 0-10-15,38 0 1 16,26 0 0-16,29 16 0 16,54 4-1-16,52 2-16 0,63 0-54 15,16-2 7-15,-46-4 18 16,-56-9 23-16,-84-1-10 16,-24 6-137-16,-18-2-116 15,-15 1-123-15</inkml:trace>
  <inkml:trace contextRef="#ctx0" brushRef="#br0" timeOffset="32230.74">14620 7417 622 0,'0'0'294'0,"0"0"-176"16,0 0-30-16,0 0 11 0,0 0-11 15,0 0-7-15,0 0-10 16,15-15-20-16,-15 15-3 16,0 0 6-16,0 0-13 15,0 0-27-15,0 0-14 16,-22 12 0-16,-11 19 9 16,-13 12 26-16,-11 8 16 15,-7 6-7-15,-1 1 0 16,9 1-16-16,1-4-14 15,9-8-6-15,8-8-7 16,8-4 1-16,8-12 4 16,9-3-4-16,2-11 6 15,7-3-8-15,1-3-16 0,3 0-19 16,0-3 0-16,0 0 7 16,0 0 16-16,0 0 12 15,0 0 5 1,0-15-5-16,7-7-7 0,4-5 7 15,-1-1 1-15,-2 1 1 16,-1 4-1-16,0 5 5 16,-4 6-5-16,2 1 9 15,-5 9 5-15,3-1 10 16,-3 3-13-16,0 0-12 16,0 0 0-16,0 0-7 15,0 0-11-15,0 3-4 16,-8 16 22-16,-5 5-1 15,1 6 1-15,6-4 0 16,6-4 0-16,0-2-6 16,0-4-7-16,21-3 13 0,14-7 15 15,16-3-15 1,34-3-21-16,-9 0-202 0,-8-25-410 16</inkml:trace>
  <inkml:trace contextRef="#ctx0" brushRef="#br0" timeOffset="34971.12">11271 11327 1239 0,'0'0'339'16,"0"0"-233"-16,0 0-57 0,0 0 15 16,0 0 18-16,0 0-32 15,238-18-30-15,-124 14-10 16,22 4-10-16,12 0 0 16,4 0 0-16,24 0-45 15,-41 0-104-15,-35 0-380 0</inkml:trace>
  <inkml:trace contextRef="#ctx0" brushRef="#br0" timeOffset="36135.76">19498 8914 1101 0,'0'0'277'0,"0"0"-248"16,0 0-29-16,0 0-12 0,0 0 12 15,0 0 19-15,0 0 23 16,0 46-4-16,0-34-15 16,0-2-3-16,0 0 8 15,0-7 24-15,0-3 13 16,25 0 31-16,25 0 27 15,33-16-38-15,51-42-51 16,91-65-34-16,-25 6-173 16,-7-10-703-16</inkml:trace>
  <inkml:trace contextRef="#ctx0" brushRef="#br0" timeOffset="39545.08">3136 11003 1227 0,'0'0'377'0,"0"0"-238"16,0 0-101-16,194-199-18 15,-117 137 27-15,6-1-15 0,2-6-13 16,-6 9-10 0,-4-1-7-16,-11 6 8 0,-14 7-10 15,-10 3-7-15,-19 10-3 16,-14 3-28-16,-7 6-20 15,0 7 18-15,0 2 11 16,-7 8-32-16,-8 9-65 16,5 0-23-16,-1 0-8 15,-4 3-3-15,8 12-50 16,-3 2-123-16</inkml:trace>
  <inkml:trace contextRef="#ctx0" brushRef="#br0" timeOffset="39901.33">3664 10341 636 0,'0'0'286'15,"0"0"-173"-15,0 0-93 16,0 0-19-16,0 0 6 15,0 0-6-15,0 0-1 16,43-28 1-16,-25 17 7 16,7-2-7-16,3-2 2 15,1-4 10-15,4 2 30 16,-5 0 15-16,-3 4-3 16,-4 4-36-16,-6 6 6 0,-8 3-11 15,-4 0-14 1,-3 0 0-16,0 12 22 0,0 25 42 15,0 4-3 1,0 17-29-16,0 7-18 0,-7 27-14 16,1-15-151-1,1-18-594-15</inkml:trace>
  <inkml:trace contextRef="#ctx0" brushRef="#br0" timeOffset="71654.49">8070 14389 1662 0,'0'0'335'16,"0"0"-255"-16,0 0-66 15,0 0-8-15,0 0 7 0,0 0 30 16,19 0 4-16,24-18-10 16,18-21-11-16,17-15-6 15,11-17 2-15,7-14 3 16,0-4-9-16,-10-1-8 16,-14 7-8-16,-14 9 0 15,-20 12-6-15,-12 17 5 16,-16 13-10-16,-6 10-15 15,-4 9-47-15,0 11-57 16,-10 2-132-16,-30 5-115 16,3 21-13-16,3-4-658 0</inkml:trace>
  <inkml:trace contextRef="#ctx0" brushRef="#br0" timeOffset="71949.28">8421 13788 998 0,'0'0'260'0,"0"0"-190"15,0 0-47-15,0 0 8 16,0 0 18-16,0 0-24 16,0 0-17-16,93-64-8 15,-58 61 0-15,1 0-1 16,-1 3 0-16,-2 0-6 15,-4 13 7-15,-1 17 19 16,-3 11 28-16,-4 11 5 16,-9 5 9-16,-2 3-27 15,-2 4-21-15,12 16-13 16,1-14-60-16,9-18-272 16</inkml:trace>
  <inkml:trace contextRef="#ctx0" brushRef="#br0" timeOffset="72373.63">11228 14457 235 0,'0'0'1642'15,"0"0"-1380"-15,0 0-197 16,0 0-43-1,0 0 20-15,0 0 30 0,0 0-38 16,157-93-16-16,-111 51-10 0,-3-5-7 16,-3-2 2-1,-5-3-3-15,-7 5 0 0,-6 5-25 16,-11 5 0 0,-8 9-14-16,-3 6-63 0,-3 9-44 15,-30 6-79-15,-13 7-31 16,-4 0 8-16,-18 0-7 15,15 11-119 1</inkml:trace>
  <inkml:trace contextRef="#ctx0" brushRef="#br0" timeOffset="72572.24">11259 14017 335 0,'0'0'387'0,"0"0"-126"16,0 0-135-16,0 0-43 16,0 0 17-16,0 0 1 15,0 0-41-15,179-35-24 16,-129 21-13-16,1 4 16 0,-5 1-4 15,-8 9-1-15,-1 0 7 16,-9 0-5-16,-3 16-20 16,-10 24 5-16,-5 11-4 15,-10 12-4 1,0 11-1-16,-32 24-12 0,-8-18-101 16,6-23-473-16</inkml:trace>
  <inkml:trace contextRef="#ctx0" brushRef="#br0" timeOffset="74887.78">7810 10329 1031 0,'0'0'217'0,"0"0"-134"0,0 0-66 15,0 0 22 1,0 0 66-16,-21 221-2 16,6-97-26-16,5 18-39 0,0 6-22 15,-5-6-8-15,0-10 1 16,2-19-8-16,-2-20-1 16,0-23 0-16,5-23-6 15,-1-17-53-15,4-17-80 16,-3-13-2-16,-5-46-9 15,5-15-180-15,-1-5-84 0</inkml:trace>
  <inkml:trace contextRef="#ctx0" brushRef="#br0" timeOffset="75059.17">7557 11173 3 0,'0'0'621'0,"0"0"-451"16,0 0-12-16,0 0-83 16,0 0-56-16,0 0 12 0,0 0 52 15,-18 102-22 1,18-50-31-16,0-3-15 0,0-11-4 15,0-12 9-15,11-13 12 16,6-13 38-16,13 0 43 16,4-22-50-16,13-23-63 15,7-20-38-15,-1-12-71 16,22-22-101-16,-14 19-289 16,-11 18-206-16</inkml:trace>
  <inkml:trace contextRef="#ctx0" brushRef="#br0" timeOffset="76084.62">13041 10534 1200 0,'0'0'280'0,"0"0"-163"16,0 0-77-16,0 0 48 16,0 0 33-16,0 0-30 15,0 0-40-15,-10-119-51 0,-5 138-9 16,-3 36 9-16,-7 25 0 15,-3 25 8-15,0 15 1 16,7 9-2 0,6-8-6-16,8-7 5 0,4-22 2 15,3-15-8-15,0-22 0 16,0-16-11-16,0-14-12 16,0-11-5-16,-9-12-3 15,0-2 19-15,-6 0-4 16,-2-2-42-16,-5-18 2 15,4 3 26-15,0 1 19 16,8 4 3-16,2 6 2 16,5-1 0-16,-1 4 5 15,4 3-6-15,0 0-9 16,0 0-18-16,0 0 14 0,0 19 14 16,0 4 5-1,15 2 1-15,5 4 0 0,2-3 1 16,7 0-1-16,3-11 1 15,4-5 6-15,-1-4-6 16,1-6 1-16,-4 0 6 16,-4-16 2-16,-3-18-4 15,1-14-5-15,3-11 9 16,-1 1-10-16,0 1-18 16,5 12-123-16,-8 16-96 15,-12 12-815-15</inkml:trace>
  <inkml:trace contextRef="#ctx0" brushRef="#br0" timeOffset="76775.35">7335 12477 428 0,'0'0'122'0,"0"0"-74"16,0 0-26-16,0 0-1 15,0 0-19-15,0 0 5 16,-3 191-7-16,-4-165 6 0,4-7-6 15,3-16-23-15,0-3-12 16,0 0-102-16</inkml:trace>
  <inkml:trace contextRef="#ctx0" brushRef="#br0" timeOffset="101968.08">8607 18164 1322 0,'0'0'280'16,"0"0"-117"-16,0 0-110 16,0 0 29-16,0 0 49 15,0 0-31-15,0 0-42 16,-89-44-29-16,89 44-15 15,0 0-13-15,0 0 1 16,0-2-2-16,0-2-9 16,24-5 5-16,19-5 4 0,14-8 6 15,22-4 0-15,14-10-6 16,6-2 1 0,2-1-1-16,-1 1 1 0,-14 6 5 15,-15 6-6-15,-18 11 0 16,-10 1 0-16,-15 12-1 15,-3-3-13-15,-6 5-6 16,-5 0-4-16,0 0-8 16,-6 0-7-16,-1 0-18 15,-1 0-25-15,3 0-23 16,-6 0-7-16,0 0-49 16,-3 7-59-16,0 9-20 0,0-3-84 15,0-1-461-15</inkml:trace>
  <inkml:trace contextRef="#ctx0" brushRef="#br0" timeOffset="102492.14">9170 17625 202 0,'0'0'240'0,"0"0"-183"0,0 0-44 16,0 0 26-16,0 0 41 16,0 0-31-16,0 0-16 15,-63-10 9-15,55 10 24 16,8 4 19-16,0-1-8 16,0 3-31-16,3-3-1 15,22-3 33-15,12 0 5 16,12 0-4-16,13 0-13 15,5 0 3-15,-2 0-34 0,-2 0-12 16,-8 0-22 0,-9 0 5-16,-11 0-4 0,-5 0-2 15,-14 0-13-15,-4 3-35 16,-12 10 23-16,0 1 15 16,0 2 10-16,-22 9 2 15,-17 5-2-15,-1 4-5 16,-17 34-66-16,11-10-71 15,10-10-140-15</inkml:trace>
  <inkml:trace contextRef="#ctx0" brushRef="#br0" timeOffset="102918.11">9210 17655 967 0,'0'0'222'0,"0"0"-161"16,0 0-39-16,0 0-22 16,0 0-12-16,0 0 11 15,0 0-14-15,71 211-74 16,-38-150-182-16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6-19T21:33: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1143 945,'2'0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4-15T15:13:06.71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3311 12751 392 0,'0'0'386'16,"0"0"-105"-16,0 0-158 15,0 0-22-15,0 0 88 16,0 0-21-16,0 0-44 16,7 0-38-16,26 0-5 15,5 0-13-15,17 0-16 0,16 0-12 16,19 0-11-16,24 0-1 16,42 0-9-16,51 0 3 15,48 12-8-15,20 8-13 16,-9 9 11-16,6-1-9 15,21-5-2 1,29 0 5-16,17-7-6 0,-14-3 0 16,-37 3 96-16,-38-3-62 15,-56 0-25-15,-42-10-3 16,-41-3-5-16,-21 0 0 16,9 0-1-16,9 0 1 15,9 0 5-15,-6-13-6 0,7-3 1 16,43 2-1-1,-4 1 0-15,10 8 0 16,6-2 9-16,-44 7-3 16,5 0-6-16,-20 0 0 0,-13 0 0 15,-15 0-9-15,-11 0 1 16,-10 0-1-16,-16 10 3 16,-6-8 6-16,-8 5-1 15,-7-3-6-15,-1 1 1 16,-7 0-6-16,-5-3-17 15,3 2-17-15,0-4-12 16,-1 3-11-16,19 4-36 16,-4-4-108-16,-3-3-362 0</inkml:trace>
  <inkml:trace contextRef="#ctx0" brushRef="#br0" timeOffset="7856.15">10596 12279 637 0,'0'0'661'0,"0"0"-488"15,0 0-142-15,0 0-20 16,0 0-9-16,0 0 9 15,-8 102-10-15,8-79-1 16,0-7 0-16,15-6-7 16,7-7 5-16,9-3 2 15,15-9 39-15,19-41-19 16,21-17 0-16,17-19-19 16,19-13 8-16,9 1-9 15,-8 14 0-15,-20 20-17 16,-29 29-29-16,-34 23 2 15,-29 12-98-15,-22 47 14 16,-32 14-105-16,-7 1-553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4-15T15:13:21.048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19780 11229 743 0,'0'0'364'15,"0"0"-194"-15,0 0 56 0,0 0-13 16,0 0-47-1,0 0-50-15,-7-29-33 16,7 24-19-16,0 5-5 0,0 0-9 16,0 0-4-16,0 0-6 15,0 0-17-15,0 0-2 16,-11 0 0-16,-3 0-3 16,-4 0-9-16,-10 0-9 15,-5 0-1-15,1 0 1 16,-4 14 0-16,1 12-1 15,-1 9 0-15,4 4-8 16,7 9 3-16,4 0-2 16,9 4-2-16,9-8 10 15,3-3-6-15,0-9-13 16,28-9 4-16,15-12-12 16,12-11 4-16,8 0-38 15,8-17-48-15,8-16-69 16,-14 5-113-16,-22 1-270 0</inkml:trace>
  <inkml:trace contextRef="#ctx0" brushRef="#br0" timeOffset="355">19904 11286 684 0,'0'0'567'0,"0"0"-373"16,0 0 33-16,0 0-26 16,0 0-101-16,0 0-66 15,0 0-27-15,0-20-7 16,0 20-19-16,8 0-102 16,-1 0-226-16,-4 0-277 0</inkml:trace>
  <inkml:trace contextRef="#ctx0" brushRef="#br0" timeOffset="1348.28">19919 11928 796 0,'0'0'224'0,"0"0"-130"0,0 0 86 16,0 0-40-16,0 0-51 15,0 0-25-15,0 0-25 0,-56 135-8 16,51-125-4-16,5-10 13 15,0 0 62-15,0 0 46 16,0-22-13-16,0-18-79 16,0-10-38-16,0-8-4 15,0 3-12-15,0 9-2 16,0 15 1-16,0 15-1 16,5 9-6-16,-5 7-6 0,3 0-9 15,4 0 8-15,-1 16 13 16,2 7 0-16,-4 3 0 15,2-3 0-15,-2-8 6 16,-1-6-6-16,2-5 0 16,-2-4 1-1,7 0 6-15,2-10 2 0,1-21 13 16,9-15-11-16,-1-1-5 16,1-5-5-16,-1 10 0 15,-3 14-1-15,1 8-13 16,-9 17 13-16,1 3-15 15,-1 3-9-15,2 29 14 16,-9 7 9-16,0 5 1 16,-3 5 0-16,0-8 10 15,0-2-10-15,0-11 0 16,4-12-47-16,6-5-73 16,19-11-132-16,3-14-124 0,-4-11-243 0</inkml:trace>
  <inkml:trace contextRef="#ctx0" brushRef="#br0" timeOffset="1547.06">20336 11540 643 0,'0'0'338'0,"0"0"-71"15,0 0 13-15,0 0-101 16,0 0-107 0,0 0-63-16,0 0 2 0,0 83 40 15,-10-25-14-15,-4 13 3 16,0 3-11-16,6 0-22 15,8-7 5-15,0-16-12 16,22-11-9-16,92-38-2 0,-3-2-41 16,0-6-528-16</inkml:trace>
  <inkml:trace contextRef="#ctx0" brushRef="#br0" timeOffset="2717.38">13727 11678 1181 0,'0'0'297'0,"0"0"-201"16,0 0 36-16,0 0 33 0,0 0-125 15,0 0-27 1,0 0 0-16,90-28 1 0,-16 28-3 16,9 2-3-16,-2 0-8 15,2-2-1 1,-15 0-81-16,-7 0-124 16,-19 0-85-16,-16 0-49 0,-19-12-249 15</inkml:trace>
  <inkml:trace contextRef="#ctx0" brushRef="#br0" timeOffset="2910.71">14077 11423 679 0,'0'0'280'16,"0"0"-159"-16,0 0-12 0,0 0-27 16,0 0-61-1,0 0-20-15,0 0 30 0,-4 138-11 16,4-49-13-16,0 9 3 15,12 70-9 1,-5-24-1-16,-4-18-327 0</inkml:trace>
  <inkml:trace contextRef="#ctx0" brushRef="#br1" timeOffset="14125.74">12592 8490 831 0,'0'0'519'0,"0"0"-289"15,0 0-22-15,0 0-47 16,0 0-53-16,0 0-38 16,0 0-29-16,39-54-6 15,4 18-26-15,10-16-8 0,11-11 0 16,-2-11 6-1,-13-6-7-15,-9 3 0 0,-22 6-2 16,-15 16-8-16,-3 16 4 16,0 20 0-16,-33 19 5 15,-13 0-9-15,-14 28 9 16,-11 27-2-16,-5 13 2 16,8 6 1-16,18 3-9 15,16-9-6-15,19-7 3 16,15-14 0-16,0-13-8 15,24-16-7-15,34-12 27 16,14-6 19-16,12-12-1 0,9-29-5 16,-4-17-1-1,-6-13 1-15,-15-6-13 0,-15-7 1 16,-10 1 7 0,-15 12-8-16,-9 14 0 0,-13 14 2 15,-1 21 10 1,-5 12-11-16,0 10 6 0,0 0-7 15,0 10-35-15,0 27 26 16,0 15 9-16,-8 10 0 16,5 5 1-16,3-5 0 15,0-5-1-15,0-16 1 16,0-9-1-16,0-15 0 16,0-11-5-16,0-6 5 15,6 0 22-15,9-23 51 16,7-21-48-16,2-17-16 0,8-10-9 15,1-6 0-15,-5 9-13 16,-3 16 6-16,-7 18 2 16,-11 18 3-1,1 12 2-15,-4 4-33 0,-4 4-17 16,3 31 19-16,0 8 31 16,4 3 0-16,4 3 1 15,3-7-1 1,7-7 0-16,6-13-19 0,7-12-24 15,3-10 11-15,4 0 16 16,2-26 14-16,-3-17 2 16,-3-10 0-16,-13-2 2 15,-10 3 0-15,-6 12-1 0,-8 7-1 16,0 13 1 0,-8 15 17-16,-14 5-16 0,-9 0 0 15,-9 25-2-15,5 11-1 16,2 1 0-16,8 6-9 15,12-10 3-15,8-4-15 16,5-11 3-16,0-8-4 16,0-8-5-16,8-2 28 15,14 0 4-15,9-9 20 16,9-12-11-16,6-8-8 16,4 2-4-16,0 5-1 15,-1 6 1-15,-6 10-1 16,-3 6-12-16,-8 0-6 15,1 6 11-15,-5 10 7 16,3 0 0-16,3-4 1 16,0-2-1-16,0-10 13 0,0 0 0 15,-1 0-1-15,-4-16 1 16,-8-12-1-16,-3-11 2 16,-8-5-7-16,-6-5-6 15,-4-6 4-15,0 1-5 16,0 2 1-16,0 7 6 15,-4 14-7-15,1 7 0 16,0 17 0-16,-1 7-17 16,-4 0-11-16,-2 34 8 15,-8 17 11-15,0 12 8 16,-4 11 1-16,1 3 8 16,4-9-7-16,9-7 0 15,1-15 0-15,7-15-1 16,0-15-6-16,0-10-5 0,0-6 11 15,3 0 31-15,16-25 39 16,6-16-44-16,8-10-16 16,-2-8-10-16,-3 1 0 15,-3 7-17-15,-7 12 6 16,-6 18 10-16,-9 11-8 16,1 10-68-16,-1 0-42 15,-3 22 50-15,0 17 47 16,0 2 21-16,0 7 0 15,-15-3 1-15,-10-6 6 0,0-7 3 16,0-9 0 0,4-7 5-16,-1-13 10 15,4-3 1-15,8 0-3 16,4-3-17-16,6-24-5 0,0-10-22 16,16-13-16-16,24-7-26 15,18-7-3-15,2-9-38 16,4-1-23-16,4-3 51 15,-10 6 66-15,-8 3 11 16,-7 10 52-16,-15 13 68 16,-7 13 23-16,-14 10-74 15,-4 12-14-15,1 10-53 16,-4 0-2-16,0 13-57 16,0 28 41-16,0 17 16 15,0 17 7-15,0 8 25 0,-10-1-14 16,3-4-8-16,2-10-4 15,5-10-6-15,0-13-5 16,5-16 5-16,17-14-12 16,9-9 12-1,12-6 31-15,10-2-3 0,5-33-11 16,5-10-7-16,-8-8-9 16,-9 3 0-1,-18 4-1-15,-13 9 1 0,-8 6 8 16,-7 7-3-16,0 8 1 15,0 3 16-15,-10 7-12 16,-12 6-11-16,-11 0 0 0,-2 2-7 16,-4 25 7-1,7 3 0-15,6 7 0 0,16-3-19 16,10 0-13 0,28-6 4-16,51-12 28 0,61-10 24 15,98-6-24-15,-24-13-71 16,-14-18-454-16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4-15T15:14:42.1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15841 1772 1152 0,'0'0'310'0,"0"0"-227"16,0 0-83-16,0 0-11 0,0 0-16 15,0 0 20-15,15 93 6 16,3-44-7-16,3 1 8 16,4 2 2-16,0-3-1 15,0-3-1-15,-4-6-1 16,-2-3-38-16,-6-7-57 15,-1-1-24-15,-6-13-61 16,-3-7-156-16</inkml:trace>
  <inkml:trace contextRef="#ctx0" brushRef="#br0" timeOffset="261.85">16038 1825 936 0,'0'0'198'0,"0"0"-100"16,0 0-8-16,0 0-59 16,0 0-23-16,0 0 2 15,0 0-4-15,-172 194-5 16,125-121 0-16,1-2 1 15,3-3-2-15,5 6-43 16,13-22-115-16,7-18-330 16</inkml:trace>
  <inkml:trace contextRef="#ctx0" brushRef="#br0" timeOffset="599.23">16258 2151 453 0,'0'0'346'0,"0"0"-238"16,0 0-67-16,0 0-18 16,-59 164-6-16,40-103-4 0,4 16-13 15,9-16-56-15,6-14-543 0</inkml:trace>
  <inkml:trace contextRef="#ctx0" brushRef="#br0" timeOffset="903.81">17027 1768 1013 0,'0'0'404'16,"0"0"-236"-16,0 0-63 0,0 0-49 16,0 0-55-16,0 0 20 15,0 0-2-15,121 151-5 0,-93-83-5 16,-2-2-2-1,-4-4 2-15,-2-4-9 0,1-9-44 16,1-12-102-16,-1-21-133 16,1-8-67-1,-7-8-614-15</inkml:trace>
  <inkml:trace contextRef="#ctx0" brushRef="#br0" timeOffset="1077.23">17323 1751 441 0,'0'0'532'0,"0"0"-378"16,0 0-75-16,0 0-48 16,0 0-23-16,0 0-2 15,0 0-4-15,-129 185 0 16,98-105 6-16,-6 0-8 16,-6 26-1-16,12-19-93 15,6-19-156-15</inkml:trace>
  <inkml:trace contextRef="#ctx0" brushRef="#br0" timeOffset="1416.27">17466 1971 884 0,'0'0'583'0,"0"0"-428"16,0 0-77-16,0 0-29 15,0 0-36-15,0 0-13 0,0 0-6 16,172 0 6-16,-155 41-9 16,-12 5-1-1,-5 4 3-15,0 2-1 16,-22-8 1-16,-11-1 6 0,-2-10 2 16,2-8 7-16,11-9-7 15,9-10 27-15,13-6 33 16,0 0-10-16,32-9-51 15,36-20-17-15,67-29-81 16,-14 9-175-16,-6 2-468 31</inkml:trace>
  <inkml:trace contextRef="#ctx0" brushRef="#br0" timeOffset="1667.2">18927 1714 1390 0,'0'0'487'0,"0"0"-380"15,0 0-45-15,0 0-39 16,0 0-23-16,0 0-6 15,0 0 5-15,121 125 1 16,-85-63-6-16,-4 1-58 0,4-2-65 16,10 4-42-1,-3-17-156-15,-11-19-15 0</inkml:trace>
  <inkml:trace contextRef="#ctx0" brushRef="#br0" timeOffset="1863.14">19273 1668 196 0,'0'0'870'0,"0"0"-624"0,0 0-113 16,0 0-98-16,0 0-33 0,0 0 34 0,0 0-7 16,-136 212-19-16,86-128 0 15,-4 3-9-15,1 0-1 16,-9 13-151-16,13-27-120 0,17-18-488 15</inkml:trace>
  <inkml:trace contextRef="#ctx0" brushRef="#br0" timeOffset="2268.98">19338 2179 1111 0,'0'0'543'15,"0"0"-403"-15,0 0-8 0,0 0-38 16,0 0-57 0,0 0-28-16,0 0-8 15,210-64-1-15,-182 71-1 0,-10 12-8 16,-8 0-1-16,-10 3 1 16,0 5-18-16,0-1 2 15,-13 2 15 1,-12-2-10-16,-5-4 0 0,9-3-9 15,4-10 17-15,6-2-4 16,7-2-3-16,4-5-8 16,0 0 0-16,7 0-3 15,23 0-21-15,5 0 13 16,4 0 0-16,-4 1-18 0,-5 13-29 16,-12-1 14-16,-11 2 38 15,-7 5 14-15,0-2 10 16,-28 7 9-16,-15-8 30 15,-15 3 33-15,-2-6-37 16,-16-11-26-16,11-3-118 16,19 0-697-16</inkml:trace>
  <inkml:trace contextRef="#ctx0" brushRef="#br0" timeOffset="2827.16">20987 1588 1456 0,'0'0'315'0,"0"0"-229"0,0 0-86 16,0 0-5-1,0 0 4-15,0 0 1 0,93 237 6 16,-58-155-5-16,1-6-1 16,4-6-5-16,-8-12-117 15,11-18-120-15,-12-18-54 16,-9-22-240-16</inkml:trace>
  <inkml:trace contextRef="#ctx0" brushRef="#br0" timeOffset="2958">21383 1544 163 0,'0'0'798'16,"0"0"-678"-16,0 0-73 15,0 0 41-15,-182 182-30 16,121-102-28-16,4 7-15 16,8 3-15-16,6 10-22 0,18-20-139 15,13-25-223-15</inkml:trace>
  <inkml:trace contextRef="#ctx0" brushRef="#br0" timeOffset="3245.86">21448 1874 1145 0,'0'0'522'16,"0"0"-472"-16,0 0-43 15,0 0-4-15,0 0 13 16,0 0-7-16,-65 225-2 16,47-154-6-16,5-3 5 15,1-4-4-15,9-14-1 0,3-8 6 16,0-13 0 0,10-8-7-16,26-12 0 0,17-9-40 15,9 0-98-15,37-9-92 16,-13-18-28-16,-18 1-153 15</inkml:trace>
  <inkml:trace contextRef="#ctx0" brushRef="#br0" timeOffset="3446.86">21673 2263 963 0,'0'0'390'0,"0"0"-295"0,0 0-9 15,0 0 32 1,-68 190-64-16,53-123-28 16,5 4-13-16,-1 22-13 0,7-16-3 15,4-19-330-15</inkml:trace>
  <inkml:trace contextRef="#ctx0" brushRef="#br0" timeOffset="3970.14">23222 1685 1159 0,'0'0'638'0,"0"0"-555"15,0 0-83-15,0 0 0 16,0 0 0-16,0 0 0 16,0 0 0-16,132 167 1 15,-107-135 5-15,0-9-6 0,-3-7 0 16,-1-10-1-16,-3-6-6 16,-4 0-2-16,1-13 2 15,-5-23 6-15,1-8 1 16,-1-11 0-16,2-9 1 15,-2-4-1-15,1 7 1 16,-4 13 6-16,-1 13 36 16,-6 19 54-16,0 16-38 15,0 0-59-15,0 31-34 16,0 40 23-16,-21 33 11 0,-21 50 2 16,-30 75-2-16,9-32-10 15,-2-22-498-15</inkml:trace>
  <inkml:trace contextRef="#ctx0" brushRef="#br0" timeOffset="5906.83">23725 3063 1182 0,'0'0'326'16,"0"0"-183"-16,0 0-23 16,0 0-68-16,0 0-30 15,269 9-9-15,-158-2-4 16,3-4 3-16,-11-3-11 15,-10 0 0-15,-14 0-1 16,-16 0-24-16,-20 0-49 0,-18 0-65 16,-25-12-44-16,0-1-79 15,0 1-249-15</inkml:trace>
  <inkml:trace contextRef="#ctx0" brushRef="#br0" timeOffset="6201.8">24436 2915 677 0,'0'0'409'0,"0"0"-216"15,0 0-37 1,0 0-35-16,0 0-82 0,0 0-29 16,0 0 8-1,118 22-4-15,-50-1-8 0,3 1-4 16,5 0-1-1,-8 0 0-15,-8-1 1 0,-17 4-2 16,-18-4-2-16,-19 6-18 16,-6 2 4-16,-28-1 16 15,-32 5 20-15,-16-5 34 16,-5 5-25-16,-5-4-16 16,0-3-13-16,21-7-202 15,27-16-996-15</inkml:trace>
  <inkml:trace contextRef="#ctx0" brushRef="#br0" timeOffset="6696.49">25604 2931 1378 0,'0'0'365'0,"0"0"-161"16,0 0-46-16,0 0-78 16,0 0-80-16,0 0-17 15,0 0 16-15,-15 87 1 16,8-35 0-16,4-1 1 0,3-4 8 15,0-7-9 1,0-4 0-16,0-11 1 16,7-3 0-16,18-9 11 0,8-4-5 15,5-5-7 1,8-4-39-16,1 0-59 0,17 0-116 16,-14-7-283-16,-10-5-152 15</inkml:trace>
  <inkml:trace contextRef="#ctx0" brushRef="#br0" timeOffset="7539.1">26043 3260 633 0,'0'0'348'0,"0"0"-198"16,0 0-37-16,0 0-70 15,0 0-17 1,0 0-13-16,0 0-12 15,40-71 0-15,-37 50 8 0,-3 3 2 16,0 2 18-16,-7 7 9 16,-18 2-18-16,-8 7 8 15,-1 0-27-15,-6 0-1 16,3 22 0-16,9 4-1 16,7 3 1-16,7-1-7 15,14-2 6-15,0-2 0 16,0-8-1-16,17-11 1 15,16-1 1-15,2-4 5 16,5 0 2-16,-4-16-6 16,-1-6 5-16,-7-5 5 15,-10 8 5-15,-3 3 50 0,-12 10 24 16,1 6-33 0,-4 0-57-16,0 0-16 0,0 6 4 15,0 17 11-15,0 0-44 16,3-1-51-16,15-6 33 15,4-7 14-15,6-2 13 16,5-7-5-16,-1 0 3 16,-4-7 20-16,-3-21 18 15,-1-8 29-15,-5-7 47 16,-4-3 29-16,-5-10-24 16,1 1-3-16,-4 8-7 15,-4 4 15-15,0 18 12 0,-3 9-29 16,0 10 4-1,0 6-73-15,0 0-4 16,0 16-18-16,0 18 14 0,0 13 8 16,-3 0 1-16,-4 5 0 15,4-4 0-15,3-2-1 16,0-15-12-16,0-6-4 16,0-8 13-16,0-10 2 15,0-7 1-15,0 0 15 16,0 0 9-16,7-5 1 15,8-17-17-15,3-6 0 0,2-4-6 16,1 2-1 0,4 8 0-16,5 5-1 0,-2 11-9 15,4 6-6-15,1 0-1 16,-2 4-11-16,-9 19-7 16,-7 2-16-1,-12 5-9-15,-3-5 2 0,0 3 24 16,-33-8 21-16,-5 0 11 15,-9-11-8-15,4-2 9 16,7-7 6-16,4 0-6 16,14 0-6-16,15-13-93 15,3-8-192-15,0 2-348 0</inkml:trace>
  <inkml:trace contextRef="#ctx0" brushRef="#br0" timeOffset="7885.96">26714 3195 937 0,'0'0'347'0,"0"0"-173"0,0 0-36 16,0 0-30-16,0 0-57 15,0 0-36-15,0 0-7 16,169 0-3-16,-138 0-5 16,-9-6-19-16,-4-10-7 15,-11-4-9-15,-7 5 20 16,0-2 15-16,0 0 11 15,-14 8-10-15,-12 2 2 16,-2 7 10-16,-1 0-13 16,1 0-6-16,7 21 5 15,-1 4 0-15,4 7 1 16,11 4 0-16,4-2 0 16,3-1-1-16,0-4 0 15,13-3 2-15,12-10 0 0,12-7 10 16,6-5-11-1,6-4-37-15,4 0-140 0,15-34-78 16,-10 0-46 0,-15-2-60-16</inkml:trace>
  <inkml:trace contextRef="#ctx0" brushRef="#br0" timeOffset="8091.73">27204 3082 88 0,'0'0'289'16,"0"0"-31"-16,0 0-36 16,0 0 28-16,0 0 8 0,0 0-130 15,0 0-128-15,-12-99 0 16,6 131 0-1,-1 7 45-15,-1 9-6 16,5 3 5-16,-1-2-3 16,4-2-22-16,0-7-8 0,0-5-1 15,0-13-10-15,0-6-40 16,4-16-171-16,11 0-66 16,-2 0-448-16</inkml:trace>
  <inkml:trace contextRef="#ctx0" brushRef="#br0" timeOffset="8272.04">27443 2896 827 0,'0'0'405'0,"0"0"-238"16,0 0-132-16,0 0 43 16,0 0 12-16,0 0-34 0,0 186-26 15,-4-125-15-15,-2 4-8 16,6-4-5-16,0-6-2 15,0-5-156-15,6-11-171 16,16-16-785-16</inkml:trace>
  <inkml:trace contextRef="#ctx0" brushRef="#br0" timeOffset="9020.15">27631 3313 468 0,'0'0'688'15,"0"0"-468"-15,0 0-83 0,0 0-41 16,0 0-61-16,0 0-27 16,0 0-7-1,22 0 6-15,-4 0 8 0,7 0-2 16,0 0-3-16,-4-12 0 16,1 0-4-16,-7-4-5 15,-9-8-1-15,-2 5 0 16,-4 3 1-16,0 4 9 15,0 5-2-15,-7 4-8 16,-14 3 0-16,-4 0 0 16,-7 6 0-16,2 19-1 15,2 7-1-15,7 2 1 16,11 1 0-16,7-3 1 16,3-1 0-16,0-5 1 0,13-6 1 15,27-4 5-15,9-7-7 16,13-9 0-1,5 0-8-15,-4 0-13 0,2-9-2 16,-7-16-11-16,-12-4 14 16,-11-4 13-16,-10-3 7 15,-10 4 12-15,-12 4 26 16,-3 1 14-16,0 9-11 16,-13 5-15-16,-17 7-17 15,-1 2-9-15,-9 4 9 16,0 0-8-16,2 4-1 15,2 15 1-15,7 9-1 16,5 1 0-16,9 0-1 16,8-3-9-16,7-3-10 15,0-5 2-15,7-8 10 0,26-4 8 16,10-6 6-16,-2 0-5 16,2 0-1-16,-3-25 0 15,-3-7-1-15,-6-10 1 16,-3-13 0-16,-3-8 13 15,-3-12 11-15,-1-5-10 16,1 2 16-16,-7 14 74 16,-6 17-14-16,-2 18 15 15,-7 15-24-15,0 14-58 16,0 0-23-16,0 43-30 0,-7 15 23 16,-14 18 7-1,-1 15 0-15,-2 5 7 0,2 0-7 16,5-2-60-1,13 8-88-15,4-28-157 0,0-19-467 16</inkml:trace>
  <inkml:trace contextRef="#ctx0" brushRef="#br0" timeOffset="10126.2">28857 3372 806 0,'0'0'279'16,"0"0"-115"0,0 0 68-16,0 0-62 0,0 0-80 15,0 0-27-15,0 0 6 16,61-119-19-16,-61 89-14 16,0 2-8-16,-8 8-10 15,-13 4-12-15,-7 10 11 16,-4 6-17-16,-1 0-1 0,1 0-8 15,4 15 7-15,7 9-4 16,6 2-8 0,8 0-22-16,7-1-19 0,0-3 3 15,0-6 1-15,25-6 23 16,10-10 11-16,5 0-2 16,3 0-16-16,-4-13 7 15,0-15 28-15,-6-12 5 16,-2-7 46-16,-6-11 22 15,-4-10-2-15,-2-3 3 16,-4 3-20-16,-5 13 25 16,-7 18-1-16,-3 18 9 15,0 16-69-15,0 3-18 16,-10 9-28-16,-15 29 20 16,-5 17-2-16,2 10-20 0,10 12-20 15,11 0-13-15,7-3-23 16,0-3-27-16,12-10-6 15,19-14-5-15,12-11-76 16,4-14 107-16,9-15 55 16,5-7 27-16,-4 0 10 15,-6-23 1-15,-8-13 1 16,-11-5 41-16,-14-1 20 16,-12 1 38-16,-6 2 31 0,0 14-36 15,-28 7-19 1,-8 16-26-16,-7 2-40 15,-4 0-5-15,9 26-5 16,-1 5-6-16,14 6 5 16,6-6-18-16,13 2-44 15,6-11-3-15,0-6 18 0,13-7-1 16,20-6-8-16,2-3 12 16,5 0 26-1,-4-12 19-15,-4-10 12 0,-7 3 46 16,-4 6 5-16,-6 2 2 15,-8 8-8-15,3 3-52 16,-2 0-5-16,-2 9-12 16,1 15-29-16,8 2-94 0,3 0-48 15,4-8-33 1,3-1-27-16,3-11-40 0,0-6 75 16,0 0 208-16,-6-3 22 15,-1-26 223 1,-3-6 16-16,1-15-38 0,-5-3 12 15,0-8-48-15,-3-10-39 16,-1-3 4-16,-3 1-16 16,1 8-14-16,-1 16-36 15,-7 20-26-15,0 17-23 16,0 12-37-16,0 3-25 16,-4 35 5-16,-14 17 19 15,-3 12 0-15,3 10 1 16,4 1-7-16,-1 2-23 0,5-9-64 15,-4 9-87-15,4-19-145 16,1-15-227-16</inkml:trace>
  <inkml:trace contextRef="#ctx0" brushRef="#br0" timeOffset="10322.31">29654 3276 1114 0,'0'0'541'0,"0"0"-380"0,0 0 26 16,0 0-40-16,0 0-94 16,0 0-38-16,189-58-14 0,-130 58-1 15,6 0-28 1,18 0-99-16,-15 0-228 16,-19 0-472-16</inkml:trace>
  <inkml:trace contextRef="#ctx0" brushRef="#br0" timeOffset="10789.5">30325 3304 215 0,'0'0'726'0,"0"0"-576"0,0 0-33 0,0 0 35 16,0 0 25-16,0 0-97 16,-7-164-27-16,-19 158-30 15,-2 6-23-15,-7 0-6 0,-5 4-3 16,0 17 8-16,2 9-6 16,8 2 7-16,9-4 0 15,8 1-1-15,13-3-11 16,0-6-4-16,0-7 16 15,18-7 6-15,10-6 10 16,3 0 7-16,6 0 8 16,-2-6 31-16,-2-14 66 15,-8 1 2-15,-7 3-10 0,-8 3-18 16,-4 7-44-16,-6 6-49 16,0 0-9-16,0 6-36 15,0 19 28-15,0 5 8 16,0 2 0-16,0-4-9 15,15-6-5-15,13-4 1 16,19-9-14-16,46-9-70 16,-7 0-164-16,-3-20-351 15</inkml:trace>
  <inkml:trace contextRef="#ctx0" brushRef="#br0" timeOffset="12112.11">15673 3510 468 0,'0'0'932'0,"0"0"-848"16,0 0-84-16,0 0-1 0,201-6 1 15,-117 2-9-15,-1 1-56 16,-8 3-15 0,-14 0 22-16,-18-3-10 0,-11 3-20 15,-8 0 11 1,-9 0-12-16,-8 0-31 0,-4-3-237 0</inkml:trace>
  <inkml:trace contextRef="#ctx0" brushRef="#br0" timeOffset="12503.62">16969 3413 1250 0,'0'0'509'16,"0"0"-425"-16,0 0-64 15,0 0-2-15,0 0-17 16,0 0 1-16,228 0 3 16,-166 0-5-16,2 0-8 15,-7 0-44-15,11-7-80 16,-17 2-127-16,-10-6-89 15</inkml:trace>
  <inkml:trace contextRef="#ctx0" brushRef="#br0" timeOffset="12793.06">19169 3461 1453 0,'0'0'511'0,"0"0"-425"15,0 0 8-15,0 0 10 16,0 0-53-16,0 0-35 15,0 0-16-15,135 0 0 16,-80 0-1-16,5 0 0 16,4 0-45-16,11 0-63 15,23-3-113-15,-21-6-339 16,-12-7-200-16</inkml:trace>
  <inkml:trace contextRef="#ctx0" brushRef="#br0" timeOffset="13098.45">20590 3465 1121 0,'0'0'543'16,"0"0"-425"-1,0 0 5-15,0 0-7 0,0 0-55 16,0 0-44-16,0 0-7 16,104 0-10-16,-51 0 0 15,8 0 1-15,1 0-1 16,-6 0-1-16,2-4-51 0,-8-3-87 16,18 2-93-16,-19 1-127 15,-6 1-350-15</inkml:trace>
  <inkml:trace contextRef="#ctx0" brushRef="#br0" timeOffset="13892.54">13742 3239 1113 0,'0'0'625'0,"0"0"-489"0,0 0-22 0,0 0-29 15,0 0-81 1,0 0-4-16,0 0 0 16,7 71 0-16,-1-28 0 0,9-6 7 15,0 3-6-15,2-9 0 16,-2-4-1-16,3-11-9 15,3-7-86-15,17-9-102 16,-1 0-192-16,-9-22-712 0</inkml:trace>
  <inkml:trace contextRef="#ctx0" brushRef="#br0" timeOffset="14354.53">13937 2944 582 0,'0'0'491'0,"0"0"-333"15,0 0-60-15,0 0 5 16,0 0-40-16,0 0-20 16,-192-7-2-16,139 40 20 15,-1 12 3-15,4 10-30 16,0 6-15-16,7 13-9 15,7 10 6-15,11 1-15 16,15 8 5-16,10-1-3 16,0-3-3-16,35-9 6 0,29-12-6 15,19-10 0-15,20-17 0 16,8-16 9-16,6-18-7 16,1-7 14-1,-10-13-8-15,-15-31-7 0,-22-14-1 16,-22-15 8-16,-19-14 9 15,-20-17-5-15,-10-11 7 16,-10-1-4-16,-36 4 14 16,-12 9 15-16,-13 23-43 15,-7 19-1-15,-8 19-7 16,-7 19-2-16,-46 23-71 16,16 0-167-16,17 23-339 0</inkml:trace>
  <inkml:trace contextRef="#ctx0" brushRef="#br0" timeOffset="15724.63">15884 2887 882 0,'0'0'252'0,"0"0"-144"16,0 0-3-16,0 0-43 15,0 0-62-15,0 0-17 16,0 0 4-16,46-4 13 16,15 4 20-16,26 4 16 15,19 3 24-15,23-5-11 0,41-2-7 16,52 7-20-16,47-1-1 15,16 4-11-15,-10 2-9 16,-25-3 5-16,-65 2-5 16,-31-4 1-16,-39-4-2 15,-19-3 0-15,11 0 0 16,8 0-23-16,2 0 3 16,-14 0 11-16,-10 0 9 15,-7-3 0-15,-12-8 1 16,3 1 1-16,-9 1 6 15,3 0 5 1,-3 2-7-16,3 1-5 0,0-1-1 16,0 2 0-16,-3 1 0 15,-3 1 0-15,-15-1 0 16,-7 2 0-16,-12-3 0 16,-6 2 0-16,-7 3 1 15,-6 0 0-15,-2 0-1 16,5 0 0-16,-2 0-1 0,2 0 1 15,-2 0 0-15,5 0-1 16,-3 0 0-16,-2 0-1 16,2 0-4-16,0 0 6 15,-2 0 0-15,2 3 1 16,-5-3 1-16,2 5-1 16,-2-5 7-16,1 0 8 15,-4 0 0-15,0 0-6 16,-2 0-10-16,-2 0 6 15,0 0-5-15,1 0 1 0,-1 0 0 16,-3 0-1 0,0 0 0-16,0 0 7 0,0 0 18 15,0 0 13 1,0 0-5-16,0 0-19 0,0 0-8 16,0 0-6-1,0 0 0-15,0 0 1 0,0 0-1 16,0 0 6-16,0 0 0 15,0 0-1-15,0 0-4 16,0 0 6-16,0 0-2 16,0 0 5-16,0 0 2 15,0 0 4-15,0 0-3 0,0 0-6 16,0 0-7 0,0 0-1-16,0 0-19 15,3 0-73-15,9 0-202 0,-2 0-480 16</inkml:trace>
  <inkml:trace contextRef="#ctx0" brushRef="#br0" timeOffset="20142.53">13810 3319 537 0,'0'0'242'15,"0"0"-97"-15,0 0 17 16,0 0-38-16,0 0-8 16,0 0-38-16,3-25-20 15,-3 25-4-15,0 0-2 16,0 0-20-16,0 0-32 16,0 0-13-16,0 13-13 15,0 17 25-15,0 5 1 16,0 6 2-16,0-2-1 15,0 0 6-15,0-5-6 16,0-11 0-16,0-3 1 16,0-11 4-16,0-9 4 15,0 0 49-15,0 0 77 16,0 0 40-16,0-22-47 16,0-17-76-16,10-10-34 0,2-12-19 15,1 1 7-15,-1 3-6 16,-6 12-1-1,1 15 0-15,-2 18 0 0,-2 8-6 16,-3 4-46-16,0 10-27 16,0 28 41-16,0 10 26 15,0 11 11-15,0 1 0 16,0-6-12-16,0-11-6 16,-8-15-10-16,8-11 7 15,-3-10 22-15,3-7 4 16,0 0 18-16,0 0 19 15,0-30-11-15,0-11-29 16,0-14 12-16,0-9-13 0,0-4 0 16,0 8-1-1,0 8-1-15,0 22 2 0,0 15 0 16,0 15-16-16,0 0-22 16,0 37-4-16,-10 18 34 15,-12 13 8-15,-3 3 6 16,4-4-6-16,2-5 0 15,5-21-11-15,10-8 0 16,4-21 3-16,0-9 8 16,0-3 11-16,0-3 16 15,4-28-12-15,14-18-8 0,0-10-1 16,-3-5-5 0,-5-7-1-16,1 7 0 0,-4 7 0 15,-4 18 0 1,-3 18-1-16,0 17-3 0,0 4-23 15,0 25-14 1,0 34 27-16,0 12 13 0,0 9 0 16,-3 0 0-16,-4-9 1 15,3-10-16-15,4-19-14 16,0-13 9-16,0-14-7 16,0-15 8-16,0 0 19 15,0-19-1-15,0-26-28 16,8-6 5-16,-2-4-27 15,1-2-124-15,-7 4-39 16,0 19-8-16,0 12-471 0</inkml:trace>
  <inkml:trace contextRef="#ctx0" brushRef="#br0" timeOffset="21241.3">22912 2552 849 0,'0'0'283'0,"0"0"-126"15,0 0 31-15,0 0-39 16,0 0-84-16,0 0-41 16,0 0-16-16,235-49 4 15,-153 49-5-15,7 0-5 16,4 0-1-16,-7 0 0 15,-12 0-1-15,-9 0 1 16,-19 0 0-16,-12 0-1 16,-18 0 0-16,-11 0-1 15,-5 0-24-15,0 0-37 16,-40 0 8-16,-13 5-7 16,-23 7-29-16,-5 1-16 15,-8 6 48-15,2 1 10 16,5-1 22-16,4 0 11 0,10-3 8 15,11-6 7-15,14-3 0 16,10-5 2-16,12 1 19 16,11-3 23-16,6 0-8 15,4 0 22-15,0 0 30 16,0 0 14-16,29 0-58 16,20-3-43-16,23-10 4 15,20 1-5-15,16 2-8 16,13 8-28-16,40 2-86 15,-29 0-88-15,-28 0-383 0</inkml:trace>
  <inkml:trace contextRef="#ctx0" brushRef="#br0" timeOffset="22148.35">19786 2803 586 0,'0'0'178'0,"0"0"-93"15,0 0 25-15,0 0-10 0,0 0-27 16,0 0-16-16,0 0-11 15,-34-17 28-15,34 17-13 16,3 0-3-16,47 0-23 16,57 0 58-16,79 3 7 15,74 8-43-15,30 2-31 16,-15-3 8-16,-62-1-18 16,-70-2-4-16,-42-5-12 15,-23 1 9-15,-4-3-7 16,-6 4-1-16,-3-4 0 15,-29 0 0-15,-17 0 8 16,-13 0 10-16,-3 0 53 16,-3 0 7-16,0 0-21 15,0 0-34-15,0 0-18 0,0 0-6 16,0 0-1 0,0 0-9-16,0 0-15 15,0 0-12-15,0 0-2 0,0 0-7 16,0 0 7-1,0 0 14-15,0 0 9 0,0 0-9 16,0 0-26-16,0 0-79 16,0 0-142-16,0 0-401 0</inkml:trace>
  <inkml:trace contextRef="#ctx0" brushRef="#br0" timeOffset="23853.79">23562 3541 712 0,'0'0'217'0,"0"0"-112"0,0 0 35 15,0 0-15-15,0 0 26 16,0 0-25-16,0 0-33 15,0-80-12-15,-7 64-14 16,-1-3-10-16,-2-1 15 16,-2 1-36-16,-1-3-21 0,-2 3 9 15,5-1-23-15,-5 4 9 16,5-3-1-16,-5 4-9 16,4-1 0-1,-3 2 1-15,-1 1 0 0,6 1-1 16,-10 2-1-1,1 4-8-15,-3-1-6 0,-4 4 15 16,-3 0 0-16,-1 3-1 16,0 0-4-16,0 0 4 15,1 0 1-15,7 0 0 16,-1 3-1 0,1 7 1-16,7-1-2 0,-1 0-6 15,1 4 7-15,-3 0 0 16,2 1 0-16,-3-1 1 15,3 2-1-15,-2-2 1 16,6 0 0-16,-2 3-1 16,4 0 0-16,3 0 1 0,-1 0 0 15,4 4 0 1,3-4-1-16,0 3 1 0,0-1-1 16,0 3 1-1,0 1 0-15,0 1 0 0,0-2-1 16,0 0 1-1,6-2-1-15,13 3 0 0,-3-2 1 16,9-4-5-16,5 3 5 16,1-4 1-16,2-2-1 15,-1 0 2-15,3 0-1 16,-2 1 0-16,-5-5-1 16,0 0 0-16,-3-2 0 15,5-2 0-15,-5 2 0 16,3-3 5-16,0-4-4 0,5 0-1 15,-5 0 8-15,0 0-8 16,1 0 6-16,0 0-6 16,0 0 6-16,-5-11-4 15,1 2 3-15,0-3-4 16,-7-1 6-16,0-4-7 16,1 1 0-16,-6 0 9 15,-1-2-8-15,1-2 5 16,-2 1-6-1,-1-4 1-15,-3 1 2 0,1-4-3 16,-8 3 1-16,0-2-1 16,0 3 0-16,0-1 0 15,0 1 0-15,-11-2-2 16,-11 5-6-16,-9-3-4 16,-9 3-4-16,-35-10-59 0,11 3-105 15,4 4-314-15</inkml:trace>
  <inkml:trace contextRef="#ctx0" brushRef="#br0" timeOffset="24596.08">22776 3625 637 0,'0'0'265'0,"0"0"-177"0,0 0 10 16,0 0 64-16,0 0 16 15,0 0-45-15,0 0-36 0,-3 0-31 16,3-9-11-16,13-7 1 16,12-3-34-16,3-7 14 15,12 0 11-15,0-6-22 16,9 0-7-16,1-7-7 16,8 3-10-16,-5-1 0 15,-3 3 0-15,-7 9 0 16,-10 4 1-16,-13 8 0 15,-5 2 3-15,-9 8-4 16,-6 1 0-16,5 2-1 16,-5 0 0-16,0 0-26 15,4 0-59-15,-1 0-20 16,4 0-77-16,4 0-52 16,-4 0-4-16,0 0-93 0</inkml:trace>
  <inkml:trace contextRef="#ctx0" brushRef="#br0" timeOffset="25024.35">23094 3664 803 0,'0'0'276'16,"0"0"-173"-16,0 0 49 16,0 0-22-16,0 0-57 15,0 0-38-15,0 0-3 16,75-59 16-16,-44 38 3 15,6-4 1-15,6-2-5 16,-5-5-7-16,5-1 1 16,3 2-15-16,-6 1-5 15,0 2-21-15,-9 9 1 0,-6 0 8 16,-6 10-9 0,-10 2-1-16,-4 2-15 0,-5 5-34 15,0 0-33 1,0 0-46-16,0 0-99 15,0 0 42-15,-18 18-21 0,-3-2-201 16</inkml:trace>
  <inkml:trace contextRef="#ctx0" brushRef="#br0" timeOffset="25307.68">23262 3710 553 0,'0'0'311'0,"0"0"-122"16,0 0-66-1,0 0 7-15,0 0-8 16,0 0-36-16,0 0 13 0,142-78-16 15,-99 51-9-15,0-3-37 16,7-4-1-16,-4 3-14 16,-3-2-15-16,-3 8 1 15,-8 6-8-15,-8 10-38 16,1 5-39-16,-10 4-167 16,-5 0-166-16</inkml:trace>
  <inkml:trace contextRef="#ctx0" brushRef="#br0" timeOffset="26139.59">23073 3362 1013 0,'0'0'339'16,"0"0"-178"-16,0 0-10 15,0 0-20-15,0 0-75 0,0 0-56 16,0 0-1 0,106 71-2-16,-51-27 3 15,1 8 0-15,2-4-26 16,-5-2-57-16,3-2-109 0,-13-8-61 15,-6-17-233-15</inkml:trace>
  <inkml:trace contextRef="#ctx0" brushRef="#br0" timeOffset="26338.13">23530 3372 861 0,'0'0'242'0,"0"0"-182"0,0 0-43 0,0 0-17 16,0 0 15-1,0 0 25-15,0 0-15 16,28 180-12-16,0-120-6 0,19 20-7 16,-8-12-38-1,-4-16-351-15</inkml:trace>
  <inkml:trace contextRef="#ctx0" brushRef="#br0" timeOffset="28238.16">13359 4965 1152 0,'0'0'753'0,"0"0"-619"0,0 0-94 15,0 0-9 1,0 0-2-16,211-122-22 0,-153 122-7 16,-12 7-12-16,-11 21 2 15,-17 8-12-15,-18 5-18 16,0 2 18-16,-21 1 1 15,-22-1 13-15,-7-1 8 16,-3-7 0-16,10-7 0 16,10-5-1-16,16-7 1 15,14-9 0-15,3-5 0 16,20-2 0-16,34 0 3 0,21 0 11 16,18 0-13-1,3 0-1-15,-7-12-24 0,-6 2-123 16,-12-13-120-1,-21 7-52-15,-22-3-304 0</inkml:trace>
  <inkml:trace contextRef="#ctx0" brushRef="#br0" timeOffset="28644.11">13634 4354 788 0,'0'0'306'16,"0"0"-194"-16,0 0-63 16,-197 3 45-16,148 40-36 0,2 21-36 15,4 20-13 1,5 19-8-16,5 9 11 16,11 9-12-16,16-4 0 15,6-12 0-15,10-7-6 0,44-24-7 16,24-18 2-16,23-23-8 15,13-27 19-15,11-6 0 16,4-29-28-16,-11-24 17 16,-16-18 11-16,-22-13 17 15,-27-17 47-15,-28-7-13 16,-25-5-24-16,-4 7-9 16,-42 13-4-16,-19 26-13 15,-9 28-1-15,-16 26 0 16,-31 26-46-16,17 33-140 15,15 5-151-15</inkml:trace>
  <inkml:trace contextRef="#ctx0" brushRef="#br0" timeOffset="29108.54">13464 5572 598 0,'0'0'871'0,"0"0"-687"0,0 0-114 15,0 0 0-15,0 0-13 16,0 0-41-16,0 0-16 15,199-57-6-15,-181 57-3 16,-7 13-11-16,-11 9-11 16,0 0 11-16,-11 8 11 15,-17-2 8-15,-6 1 1 16,3-2 0-16,9-9 0 16,4-6 1-16,15-1-1 15,3-9 0-15,0 3-6 16,7 2 6-16,29-2 0 15,4 2 6-15,6 3-4 0,-3-2-2 16,-8 8-2-16,-10 5-7 16,-10-2-3-16,-12 5-1 15,-3-1 3-15,0 4 8 16,-25-9 1 0,-11 1-18-16,-11-6 19 0,-2-2 5 15,2-11-5-15,4 0-34 16,5-17-30-16,12-18-114 15,12-4-171-15</inkml:trace>
  <inkml:trace contextRef="#ctx0" brushRef="#br0" timeOffset="29461.24">13459 5293 510 0,'0'0'533'0,"0"0"-434"0,0 0-60 16,0 0 3-16,-189 192-12 16,161-100-5-16,10 10-5 15,11 3-6-15,7 2-8 16,7-8 4-16,42-19-10 16,19-14 0-16,25-25 4 15,11-18 17-15,11-20-13 16,-1-3 37-16,-8-40 7 15,-8-23 14-15,-21-24 27 0,-15-19 9 16,-27-20-36-16,-27-12-39 16,-8 1-27-16,-33 15-14 15,-32 25 4-15,-16 36-17 16,-9 32 8-16,-9 29 19 16,-9 12-72-16,-34 85-133 15,24-4-35-15,21 0-296 0</inkml:trace>
  <inkml:trace contextRef="#ctx0" brushRef="#br0" timeOffset="29891.79">13452 6129 1167 0,'0'0'331'0,"0"0"-241"16,0 0-52-16,0 0-28 16,0 0-10-16,0 0-7 15,0 0 7-15,28 122-1 16,-16-74 2-16,-2 0-1 16,5-7 9-16,3-5-8 15,3-11 5-15,8-11 3 16,10-14 7-16,11 0 7 15,0-19-23-15,-1-24-38 0,-5-1 2 16,-16-2 5 0,-13 12 31-16,-9 8 25 15,-6 9 57-15,0 11 11 0,0 6-43 16,0 0-50-16,0 20-26 16,0 21 17-16,-13 8 9 15,-2 5 0-15,0 1 0 16,5 0-36-16,-1 2-113 15,4-16-127-15,0-11-216 0</inkml:trace>
  <inkml:trace contextRef="#ctx0" brushRef="#br0" timeOffset="30294.52">13706 6253 430 0,'0'0'183'0,"0"0"-99"16,0 0 22-16,0 0 59 16,0 0-12-1,-217-105-66-15,165 105-45 0,3 18-17 16,5 25 2-16,13 15-14 15,13 10 8-15,14 12-1 16,4 4 5-16,19-1-12 16,30-9 0-1,23-16 0-15,17-21 4 0,15-14 11 16,11-23 2-16,2 0-8 16,4-35-10-16,-10-20-11 15,-21-16 6-15,-27-10 4 0,-30-7 6 16,-30-5 3-16,-3-5 14 15,-46 16-20-15,-19 18 5 16,-6 25 31-16,-10 23-6 16,-9 16-44-16,4 6-6 15,-10 49-67-15,20-11-177 16,20-1-407-16</inkml:trace>
  <inkml:trace contextRef="#ctx0" brushRef="#br0" timeOffset="31344.23">23472 4153 674 0,'0'0'741'15,"0"0"-519"-15,0 0-137 16,0 0-31-16,0 0-26 0,0 0-28 16,0 0 0-1,0 146-1-15,0-75 2 16,7 7 0-16,4-5 6 0,-1-5-7 16,2-10-2-16,-6-9 2 15,-6-2-27-15,0-11-168 16,0-17-286-16</inkml:trace>
  <inkml:trace contextRef="#ctx0" brushRef="#br0" timeOffset="31767.94">23484 5075 409 0,'0'0'773'0,"0"0"-567"0,0 0-142 16,0 0 20 0,0 0-33-16,0 0-42 0,0 0-8 15,0 77 8-15,0-32-8 16,0 0 0-16,3 4-1 15,0 15-123-15,4-11-121 16,-4-10-306-16</inkml:trace>
  <inkml:trace contextRef="#ctx0" brushRef="#br0" timeOffset="32049.45">23547 5633 796 0,'0'0'569'0,"0"0"-418"16,0 0-40-16,0 0 36 15,0 0-58-15,0 0-77 16,0 0-12-16,3 53 0 15,9-23-1-15,-6 10 0 16,-3 2 1-16,-3 3-16 16,0 0-73-16,0 18-121 15,-9-8-116-15,-6-12-36 0</inkml:trace>
  <inkml:trace contextRef="#ctx0" brushRef="#br0" timeOffset="32306.01">23679 6221 675 0,'0'0'408'15,"0"0"-275"-15,0 0-94 0,0 0 25 16,0 0 50 0,0 0-54-16,0 0-35 0,0 155-11 15,0-91-14 1,0-9-86-16,0-7-295 0</inkml:trace>
  <inkml:trace contextRef="#ctx0" brushRef="#br0" timeOffset="36778.89">24093 1363 342 0,'0'0'284'15,"0"0"-74"-15,0 0-57 16,0 0-65-16,0 0 10 16,0 0-38-16,0 0 2 15,15-63-19-15,-15 55-3 16,-11-1-17-16,-18-4-9 16,-14-2-5-16,-21-2 0 15,-21-1 8-15,-26-3-5 0,-46 0-12 16,-65-16 10-1,-70-4-10-15,-41-4-7 0,-9 4 6 16,10 11-5-16,27 8-9 16,14 9 15-16,8 4-26 15,16-1 24-15,17 7-4 16,10 3 5-16,11 0 2 16,12 0 3-16,10 0 2 15,35 0-5-15,33 3-1 0,33 1 0 16,1-4 1-1,-12 2 25-15,-23 5-15 0,-17-4-4 16,3 3-6-16,2 4 11 16,-2-7-12-16,3 0 1 15,5-3-2-15,10 0 7 16,4 0-5-16,8 0 2 16,3 0-6-16,1 3 5 15,-1 1-2-15,4 1 0 16,3 5 0-16,-4 0 0 15,4 4 0-15,-4-1 0 16,7-1 0-16,0-3 0 0,15 0-10 16,7-2 10-16,17-4 1 15,11-3 5-15,15 0-5 16,11 0 1-16,10 0-1 16,3 0 0-16,8 0 0 15,-1 0 7-15,5 0-8 16,-5-3 0-16,-7 3 1 15,-3-3 0-15,-9 3-1 16,-6-4 0-16,0 4-1 16,2 0 0-16,2 0 1 15,7 0 0-15,11 0 0 16,3 0 1-16,5 0-1 16,-1 0 0-16,1 0 0 15,-5 0 0-15,-13 0-5 16,-15 7 5-16,-14 9 2 15,-14 7-1-15,-12-1 0 0,-9 4 6 16,-8 3-6-16,-1-1 0 16,5-1 0-16,3-1 5 15,10-8-4-15,16-2 0 16,10-2 4-16,8-4 0 16,2 0 10-16,1-4-2 15,-1 3-4-15,-2-3-2 16,-3 1-7-16,6-1-1 15,0 1 3-15,11 0-2 16,2-4 1-16,8-1-1 16,7 2 0-16,1 3-1 15,-1 2 0-15,-4 4-1 0,-6 12-14 16,-5 14 7-16,-2 16 7 16,-5 19 1-1,-3 22-12-15,-6 46 12 0,-16 59 15 16,-9 54 4-16,-4 22-10 15,5-2-2-15,10-25-6 16,8-11 8-16,6-5-7 16,2-2-1-16,1-4 2 15,3-7-2-15,0-4-1 16,-4-13-26-16,1-40-29 16,11-36-37-16,-1-37 18 15,4-13 44-15,-8 5 17 16,1 7 11-16,-4-1 2 15,8-12-1-15,7-19 1 16,9-16-2-16,13-10-9 0,1-10 11 16,5 2 0-1,0-5-1-15,0 3 0 16,0 3 1-16,0 2-2 16,0 4 2-16,0 2 0 15,-3-1 0-15,-1 0 0 0,-2-3 0 16,-3-4 0-16,6-6 0 15,3-2 0-15,0-7 3 16,0-7-2-16,0 1 0 16,0-4 17-16,15 0 19 15,31 0 32-15,19 0-16 16,34 0-12-16,62-17 1 16,101-13-2-16,122-7-7 15,73-2 33-15,55 0 15 0,11 7-9 16,-4 9-16-16,28 1-27 15,2-1-13-15,1 0-14 16,-24-1-1 0,-31-3 0-1,-23-4-1-15,-33-4 0 0,-25-4-1 16,-28 4-8-16,-25-1-7 0,-18 5 15 16,-22 3-7-16,-14 3 7 15,-17 9 1-15,-15 1 8 16,-22 5-2-16,-24 3 8 15,-22 0-3-15,-37 5-1 16,-34-2-3-16,-32 1-6 16,-7 3 9-16,9 0-9 15,16-3 0-15,6 3 1 0,-2-3-2 16,-2 3 1-16,-7 0 0 16,-2 0-1-16,-11 0 1 15,-15 0 0-15,-17 0 0 16,-19 0-1-16,-14 0 1 15,-17 0 0-15,-9 0 0 16,-8 0-1-16,-5 0 2 16,0 0 4-16,0 0 36 15,0 0 5-15,0-16-28 16,0-8-9-16,0-4 9 16,0-14-1-16,0-9-12 15,0-16 9-15,7-17-8 0,8-23-1 16,1-44-6-16,9-50 7 15,12-43-6-15,2-14 5 16,-1 15-6-16,-8 27 0 16,-20 30 0-16,-3 29-7 15,-7 34-3-15,0 29-4 16,0 14 3-16,-3-13 10 16,-14-6-11-1,-10-11 11-15,3 11 1 0,2 10-1 16,1 5 1-16,4 9-7 0,2 8 7 15,5 9 1 1,2 9 0-16,1 5 0 16,4 8 0-16,0 2-1 15,-1-3 1-15,-1 6 0 0,5-1 0 16,0 2-1-16,0 6 0 16,0-2-1-16,0-1 1 15,0 5 0-15,0 0 0 16,0-1 0-16,0 1 0 15,5 0 0-15,2-5 0 16,-4 2 1-16,4-4-1 16,4 6 0-16,-4-3 0 15,5 8 1-15,-2-3-1 16,0 5 0-16,-2 1 0 16,-2 2 1-16,-6 0 7 15,0 4 3-15,0-5-6 0,-24-2-5 16,-33-2-18-1,-37-2 9-15,-59 1 0 16,-90 6-79-16,26 6-148 16,13-2-299-16</inkml:trace>
  <inkml:trace contextRef="#ctx0" brushRef="#br0" timeOffset="37991.11">25061 4089 990 0,'0'0'312'15,"0"0"-152"-15,0 0-45 16,0 0-22-16,0 0-48 16,0 0-30-16,0 0-5 15,228 80-3-15,-130-16-6 16,8 10 8-16,8 10-3 16,1 5-1-16,-1-2-5 15,-3-3 0-15,-12-14 0 16,-13-15 1-16,-18-14 0 0,-15-15-1 15,-16-13-1 1,-12-6-5-16,-16-7 6 0,0 0 8 16,-9 0-8-16,0-20-13 15,0 2 4-15,0-3-1 16,0 5-16-16,0 1-46 16,-9 5-40-16,3 1 18 15,3-2-1-15,3 1-91 16,-4-11-101-16,4-1-3 15,-3 1 18-15</inkml:trace>
  <inkml:trace contextRef="#ctx0" brushRef="#br0" timeOffset="38304.81">26228 4493 669 0,'0'0'273'0,"0"0"-128"0,0 0-1 15,0 0 68-15,0 0-1 16,0 0-97-16,0 0-69 16,-28-55-32-16,28 55-13 15,0 8-21-15,28 21 21 16,9 11 7-16,6 12-6 16,7 3-1-16,-4 0 1 15,0-5 0-15,-14-4-1 16,-7-12-8-16,-14-12-2 15,-11-4-5-15,-3-6-7 16,-43-5 22-16,-26-4 13 0,-10 0 1 16,-11 3 0-16,0 7-8 15,-11 10-6-15,22 0-26 16,28-5-333-16</inkml:trace>
  <inkml:trace contextRef="#ctx0" brushRef="#br0" timeOffset="39495.17">26765 4126 1363 0,'0'0'295'0,"0"0"-206"15,0 0-87-15,0 0-2 16,0 0-11-16,0 0 11 16,-104 226 14-16,72-107 10 15,-1 13 6-15,5 5 5 16,3 1 1-16,0-5-11 15,4-4-10-15,-1-8-14 16,4-2 4-16,8-10-4 16,-2-6 6-16,12-9-7 15,0-17 7-15,0-10-5 16,0-19-1-16,15-12 1 16,17-15-2-16,11-5 13 15,22-5 4-15,27-1-7 0,51-1-4 16,72 4-6-16,77 2-22 15,44 7-41-15,7 2-28 16,-19-5-31 0,-42-2-111-16,-20-1-48 0,-27-7-37 15,-46-5 150-15,-38-2 129 16,-40-2 39-16,-12 0 22 16,12 0 105-16,6 0 72 15,-2-9 43-15,-19-11 36 16,-17 1-65-16,-22-6 26 15,-11-4-41-15,-13-1-82 16,-8-9-52-16,-3 2-13 16,-6-13-19-16,-4-5-5 15,-6-4-27-15,-6-9 1 0,0-12 0 16,0-7 5-16,0-14-6 16,7-4 6-16,1-7-6 15,10-10-6-15,-1-4-6 16,-2-3 0-16,0 11-7 15,-15 5 1-15,0 11 8 16,0 12-8-16,-30 10 3 16,-1 12 14-16,-6 7-11 15,2 12 6-15,-1 11 5 16,11 8 0-16,4 9-1 16,7 8 1-16,6 7 1 0,5 2 2 15,3 4 5-15,-4 0-7 16,1-2 0-16,-12 2-21 15,-13-7-35-15,-30 1 18 16,-30-1-1-16,-59-7-5 16,-70-7-3-16,-91-11-8 15,-45-11-51-15,-15-5-25 16,25 4 64-16,93 15 6 16,68 8 59-16,61 15 2 15,35 3 2-15,-4 3-2 16,1 0 0-16,3 0-7 15,20 0-2-15,11 0 8 16,15 0-45-16,5 0-43 16,4 3-10-16,-2 6 24 15,1-2 26-15,-1 4 25 16,8-2-5-16,0 1 0 0,7-4 8 16,8 1 3-16,-1-1-9 15,1-3-48-15,-5 1 2 16,-7 1-18-16,9-2-79 15,-2 4-116-15</inkml:trace>
  <inkml:trace contextRef="#ctx0" brushRef="#br0" timeOffset="40204.85">27214 4820 1071 0,'0'0'763'0,"0"0"-644"16,0 0-97-16,0 0-22 0,0 0-14 15,0 0 14 1,0 0 9-16,15 185-8 0,-12-142 9 16,1-3-10-16,-1-13 1 15,-3-6 0-15,0-12 0 16,0-5 18-16,0-4 76 15,0 0 44-15,3-13-21 16,2-26-66-16,5-11-42 16,2-21-9-16,4-14-1 15,2-2-19 1,7 7-13-16,0 16 0 0,0 23 7 16,0 19-5-16,1 22-19 15,-1 0-23-15,0 22 19 0,-3 22 21 16,-9 11 1-16,-2 6-31 15,-7 1-18-15,-4-12-4 16,0-7 35 0,0-19 21-16,0-6 7 0,0-18 16 15,0 0 5-15,0-5 39 16,0-27-27-16,0-19-2 16,10-8 21-16,15-7 8 15,4 5-14-15,6 10-13 16,5 12-1-16,-4 24-1 15,-1 15-10-15,-2 0-18 16,-5 31 8-16,-6 24-3 16,-6 11 4-16,-4 2 8 15,-9-3 0-15,1-10 0 16,-4-7-6-16,0-14-18 0,0-5-63 16,3-8-190-16,5-15-260 0</inkml:trace>
  <inkml:trace contextRef="#ctx0" brushRef="#br0" timeOffset="40518.57">28135 4847 651 0,'0'0'293'0,"0"0"-186"16,0 0-45-16,0 0 18 15,0 0-17-15,0 0-29 16,-103 164-20-16,103-146 4 15,10 0 0-15,27-14 11 0,2-4-10 16,4 0-1 0,-4-3 12-16,-3-26 88 0,-11-11-2 15,-4-9-41-15,-11-9-23 16,-6 3 24-16,-4 8 9 16,0 8-13-16,0 14-46 15,-17 9-26-15,-4 9 0 16,2 7-25-16,8 0-87 15,4 3-81-15,7 32-85 16,18-7-44-16,14 2-396 16</inkml:trace>
  <inkml:trace contextRef="#ctx0" brushRef="#br0" timeOffset="41262.06">28579 4807 179 0,'0'0'762'0,"0"0"-594"15,0 0-99 1,0 0 17-16,-210-15-8 0,163 43-29 16,7 8-23-16,12 5-17 15,7-1-6-15,16-6-2 16,5-4-1-16,11-8 1 16,24-6 0-16,13-8 17 15,5-8-7-15,0 0-9 16,2-21-2-16,-9-20 18 15,-4-10 8-15,-9-20 38 16,-5-9-6-16,0-10-11 16,-6 3-20-16,-4 9-16 15,-3 21 37-15,-12 20 22 0,0 22 18 16,-3 15-69-16,0 0-19 16,0 19-47-16,-15 33 41 15,-6 13 5-15,-1 12 1 16,12 9 0-16,10-6 0 15,0-3 1-15,0-13 6 16,29-11-7-16,7-19 11 16,4-9 2-16,6-11 4 0,7-14 7 15,-3 0-12 1,0-3-1-16,-7-30 0 16,-10-14-11-16,-13-8-1 0,-12-6-12 15,-8 2-18-15,0 13 3 16,-12 16 11-16,-16 17-2 15,-8 13 7 1,1 0-3-16,-5 29-4 0,9 16-10 16,9 6-9-16,11 0-4 15,11 1-22-15,5-10-12 16,33-7 48-16,16-10-14 16,9-11-6-16,5-7-7 15,-3-7 26-15,-1 0-2 16,-11-27 31-16,-10-14 12 15,-9-21 93-15,-10-14 21 0,-2-17-25 16,-5-5-52-16,-6 2-11 16,-1 19 44-16,-7 26 10 15,-3 22-3 1,0 20-53-16,0 9-36 0,-10 22-34 16,-18 36 22-16,-5 22 12 15,5 17 0-15,10 9 0 16,18-4 0-16,0-6-16 15,76 5-40-15,5-28-105 16,5-21-356-16</inkml:trace>
  <inkml:trace contextRef="#ctx0" brushRef="#br0" timeOffset="41957.2">28347 6311 1557 0,'0'0'384'0,"0"0"-261"16,0 0 60-16,0 0-56 16,0 0-69-16,0 0-58 15,0 0-19-15,0 30 3 16,0 17 14-16,0 14 1 15,-8 10 0-15,-2 7 0 16,-2-1 1-16,6-3 1 16,-1-1-1-16,-1-8 0 0,1-10-41 15,0-15-82-15,-1-10-115 16,-8-23-126-16,-3-7-130 16,4 0-522-1</inkml:trace>
  <inkml:trace contextRef="#ctx0" brushRef="#br0" timeOffset="42248.09">27996 6918 696 0,'0'0'222'16,"0"0"-143"-16,0 0 27 15,0 0 24-15,0 0-43 16,0 0 44-16,0 0 4 16,86 43-49-16,-36-27-26 15,8 0-25-15,6-6-16 16,4-4-8-16,-2-6-5 0,-1 0-5 15,-15 0-1 1,-11-23 6-16,-10-5 3 0,-11-5-9 16,-7 7 22-16,-11 5 51 15,0 8 15-15,0 6-38 16,0 7-50-16,-24 0-12 16,-13 3 12-16,-3 26 0 15,-3 29-23-15,9-6-149 16,15-8-445-16</inkml:trace>
  <inkml:trace contextRef="#ctx0" brushRef="#br0" timeOffset="43437.78">29333 6887 1270 0,'0'0'539'0,"0"0"-418"0,0 0-84 15,0 0 16-15,0 0-8 16,0 0-45-16,0 0-5 16,0 38 4-16,0-5 1 15,0 2 2-15,0-6 4 16,3-3-6-16,22-11 6 15,6-2-5-15,9-9 7 16,6-4-8-16,1 0 0 16,-1-20 1-16,-3-11 5 15,-8-12-4-15,-5 2-1 16,-9-2 9-16,-7 12 2 16,-6 4 4-16,-5 12 14 0,0 8-6 15,-3 7-17 1,0 0-7-16,0 0-21 0,0 20-4 15,-21 22 19-15,-4 13 6 16,0 9 0-16,-3 9 1 16,2 8-1-16,4-5 1 15,6-1-1-15,-3-10 0 16,1-11 1-16,0-9-1 16,-4-14 0-16,6-9 0 15,-6-8 0-15,1-10 0 16,2-4 0-16,-2 0 21 15,-1-18-3-15,4-16-8 0,2-9-1 16,4-3-8 0,2-4 0-16,5 9-1 15,5 2 1-15,0 11 0 16,0 6 0-16,0 1 1 0,27 3-1 16,7-1-1-16,9-1 0 15,4 4 0-15,6 4 0 16,-2-1 0-16,-9-1 1 15,-3 5-1-15,-10-2 1 16,-8-1 1-16,-3 3-2 16,-11-1-12-16,-2 1-69 15,-5 2-120-15,0 4-315 16,0 0-486-16</inkml:trace>
  <inkml:trace contextRef="#ctx0" brushRef="#br0" timeOffset="43697.39">30153 7151 1111 0,'0'0'507'0,"0"0"-406"0,0 0 73 15,0 0 5-15,0 0-70 0,0 0-75 16,185-30-24-16,-137 27-9 16,-6 1-1-16,-3-2-26 15,-6-12-105 1,-8 0-191-16,-15-4-368 0</inkml:trace>
  <inkml:trace contextRef="#ctx0" brushRef="#br0" timeOffset="43874.28">30196 6755 189 0,'0'0'1272'15,"0"0"-1035"-15,0 0-139 16,0 0 88-16,0 0-54 0,0 0-88 16,0 0-34-1,240-9-8-15,-166 14-2 0,29 5-37 16,-23-4-182-16,-13-1-439 15</inkml:trace>
  <inkml:trace contextRef="#ctx0" brushRef="#br0" timeOffset="44297.85">31032 6861 789 0,'0'0'513'0,"0"0"-433"0,0 0 21 16,0 0 65-16,0 0-58 16,0 0-64-16,0 0-30 15,161-64-8-15,-140 45 41 16,-11-4 1-16,-6-2 5 0,-4-4-7 16,0 3-29-16,0 1 12 15,-19 5 7-15,-1 3-13 16,-1 11-14-16,-4-1-8 15,4 7-1-15,-4 0 0 16,-2 3-1-16,6 24-1 16,1 9 1-16,2 8 0 15,6 10 1-15,2 8 0 16,3 2 2-16,2 7 14 16,5 0-2-16,0 0-2 15,0-4 5-15,0 1-7 16,0-4-10-16,-3-5 2 15,0-3 7-15,-4-11-9 0,-4-9-34 16,1-9-70-16,-5-9-144 16,2-12-135-16,4-6-105 15</inkml:trace>
  <inkml:trace contextRef="#ctx0" brushRef="#br0" timeOffset="44513.99">30888 7019 884 0,'0'0'309'0,"0"0"-197"15,0 0 55-15,0 0 13 16,0 0-41-16,0 0-72 0,191-55-22 16,-127 55 18-16,2 0-17 15,7 0-29-15,-2 0-16 16,-6 6-1-16,-12 1-47 15,-7 2-126-15,-14-2-171 16,-11-7-260-16</inkml:trace>
  <inkml:trace contextRef="#ctx0" brushRef="#br0" timeOffset="44799.24">31746 6733 36 0,'0'0'929'0,"0"0"-674"16,0 0-76-16,0 0 51 16,0 0-59-16,0 0-89 15,0 0-68-15,-46-12-13 16,6 46 25-16,-3 14-2 16,0 7-1-16,5 2 9 15,8 8 2-15,17-4-12 16,9-2-7-16,4-2-2 15,4-6 3-15,35-6-3 0,11-7-13 16,3-11-29 0,8-11-94-16,-4-13-53 15,7-6-101-15,-14-27-36 16,-14-8-196-16</inkml:trace>
  <inkml:trace contextRef="#ctx0" brushRef="#br0" timeOffset="45018.71">31946 6897 644 0,'0'0'376'0,"0"0"-159"16,0 0 64-16,0 0-52 16,0 0-39-16,0 0-106 15,0 0-72-15,0-26-12 16,0 57-11-16,10 9 11 0,2 11 0 16,5 4 1-1,1 0 1-15,0-5-2 0,7-2-32 16,-4-9-99-1,8-13-113-15,-8-13-133 0,-3-13-487 16</inkml:trace>
  <inkml:trace contextRef="#ctx0" brushRef="#br0" timeOffset="45190.18">32110 6890 848 0,'0'0'185'0,"0"0"-125"0,0 0 39 0,0 0-18 0,0 0-25 16,-215 222-15-16,180-158-24 15,11 0-5-15,9-2-6 16,15-5-6-16,0-14-129 0,21-18-185 16</inkml:trace>
  <inkml:trace contextRef="#ctx0" brushRef="#br0" timeOffset="45435.98">32306 7060 658 0,'0'0'619'0,"0"0"-503"0,0 0-85 15,0 0 6-15,0 0 71 16,0 0 0-16,0 0-60 15,-32 162-26-15,21-115-11 0,4-1-5 16,1-9 3-16,2-3-9 16,4-12-7-16,0-10-139 15,7-9-185-15,14-3-541 16</inkml:trace>
  <inkml:trace contextRef="#ctx0" brushRef="#br0" timeOffset="45676.79">32578 6838 857 0,'0'0'320'0,"0"0"-138"0,0 0 22 15,0 0-62-15,0 0-73 16,0 0-16-16,0 0-7 0,28 114-19 15,-13-66-17-15,3-4-3 16,-5-1-1-16,5-12 2 16,-3-3-8-16,-5-7-39 15,8-15-69-15,-3-6-154 16,-1 0-138-16</inkml:trace>
  <inkml:trace contextRef="#ctx0" brushRef="#br0" timeOffset="45906.09">32813 6865 874 0,'0'0'318'0,"0"0"-211"0,0 0-4 16,0 0 53-16,-186 60-62 16,137-15-41-16,-1 7-30 15,10-1-8-15,9 0-9 16,12-5-6-16,13-5-12 15,6-8-140-15,25-8-132 16,9-13-476-16</inkml:trace>
  <inkml:trace contextRef="#ctx0" brushRef="#br0" timeOffset="46290.09">32460 7482 367 0,'0'0'1145'0,"0"0"-1003"0,0 0-102 15,0 0-24-15,0 0-5 16,0 0-5-16,0 0-1 16,-142 138-5-16,148-123-79 15,26-5-142-15,7-7-412 0</inkml:trace>
  <inkml:trace contextRef="#ctx0" brushRef="#br0" timeOffset="46639.27">33035 7096 1305 0,'0'0'356'0,"0"0"-210"0,0 0 17 16,0 0-29-16,0 0-63 15,0 0-55-15,0 0-16 16,61-23-10-16,-54 50-3 16,-7 3-8-16,0 10-1 15,-22 7 13-15,-21-1 8 16,-3 2-7-16,-4-7 8 0,7-4 0 16,8-12 0-16,14-9 0 15,9-7 0-15,12-5 1 16,0-2-1-16,22-2 0 15,24 0-25-15,40 0-157 16,-15-9-95-16,-6-10-228 16</inkml:trace>
  <inkml:trace contextRef="#ctx0" brushRef="#br0" timeOffset="47267.11">32192 8138 1787 0,'0'0'485'0,"0"0"-416"16,0 0-44-16,0 0-17 15,0 0-8-15,0 0-49 16,0 0-164-16,104-49-178 16,-79 49-205-16</inkml:trace>
  <inkml:trace contextRef="#ctx0" brushRef="#br0" timeOffset="47436.15">32589 8076 942 0,'0'0'302'0,"0"0"-200"15,0 0-51-15,0 0-33 16,0 0-18-16,0 0-152 16,0 0-244-16</inkml:trace>
  <inkml:trace contextRef="#ctx0" brushRef="#br0" timeOffset="47603.49">32960 7928 447 0,'0'0'376'0,"0"0"-376"15,0 0-309-15</inkml:trace>
  <inkml:trace contextRef="#ctx0" brushRef="#br0" timeOffset="47793.91">32960 7928 383 0,'65'-101'713'0,"-62"101"-590"15,4 0-57-15,-1 21 97 0,6 1 1 16,-2 6-62-16,2 6-55 15,-3-4-27-15,3 7-11 16,-2-3 1-16,2 0-3 16,-6-9-7-16,-6-4-104 15,0-8-162-15,0-5-126 16</inkml:trace>
  <inkml:trace contextRef="#ctx0" brushRef="#br0" timeOffset="48032.3">33124 7861 899 0,'0'0'176'16,"0"0"-127"0,0 0 32-16,0 0 25 0,0 0-54 15,0 0-18-15,-185 113-5 16,157-82 1-16,3-3-2 15,10-5-14-15,11 1 4 16,4-9-13-16,0-6-5 16,35-5-93-16,8-4-130 15,4 0-543-15</inkml:trace>
  <inkml:trace contextRef="#ctx0" brushRef="#br0" timeOffset="48376.25">33239 8024 492 0,'0'0'594'0,"0"0"-474"15,0 0-95 1,0 0 23-16,0 0 50 0,0 0-19 16,0 0-46-16,-19 39-21 15,13-26 1-15,6-4 1 16,0-2-14-16,0-1-14 16,0-6-37-16,13 0 4 15,17 0 1-15,-2 0 17 16,3-13 21-16,-1-2 8 15,-2-1 7-15,-9-1 41 0,-6 8 43 16,-5 2 61-16,-8 4-39 16,0 3-53-1,0 0-48-15,0 0-12 0,0 0-12 16,0 15 12-16,3 8 1 16,1 1 0-16,2-3 0 15,3 2 1-15,-3 0 3 16,4-5-5-16,2-2-54 15,-6-9-89-15,1-4-143 16,-7-3-391-16</inkml:trace>
  <inkml:trace contextRef="#ctx0" brushRef="#br0" timeOffset="48651.11">33606 7578 1039 0,'0'0'265'0,"0"0"-188"0,0 0-41 0,0 0 31 16,0 0 29 0,0 0-36-16,0 0-30 0,28 221 5 15,-28-156-1-15,0-1-18 16,-6 0-6-16,-37-2-10 15,-60 10-9-15,2-14-216 16,-2-11-334-16</inkml:trace>
  <inkml:trace contextRef="#ctx0" brushRef="#br0" timeOffset="50564.58">29463 7752 924 0,'0'0'241'0,"0"0"-160"16,0 0-40-16,0 0 85 15,0 0 64-15,194 13-82 16,-94-8-51-16,14 9 2 16,15-5 6-16,14 3 23 15,39 6-16-15,46 7-18 16,54 6-2-16,15 9-28 16,-19-3-10-16,-35-1-7 15,-64-10-7-15,-40-4 0 16,-36-2 0-16,-10-4 0 0,3 6-14 15,15 4-11-15,3 3-1 16,-9-1-10-16,-21-4-9 16,-8-2-30-16,-19-9-1 15,-21-7 26-15,-11-6 11 16,-7 0 20-16,-8 0 10 16,5 0 8-16,3 0 0 15,-1 0 0-15,1-6-1 16,3 2 1-16,4 4 0 15,-3-3 1-15,3 1 0 16,-1-2 13-16,5 1-1 16,4-3 5-16,-2-1-7 15,2 1-2-15,2-8-2 16,-2-5 37-16,-1-6 41 0,-4-9 17 16,-3-6-14-16,0-5 6 15,1-14-10 1,-4-1-12-16,2-8-19 0,1-8-18 15,-3-8-18-15,3-7-10 16,-4-5 2-16,-4-7 1 16,-6-7-2-16,-1 2 1 15,-1-5 5-15,-3 1-13 16,1 2 0-16,-4 2 0 16,2 8 0-16,-5 6-1 15,0 14-5-15,0 5 5 16,-11 11-15-16,-14 0-2 15,-7 7 6-15,-1 6-4 16,-2 1 8-16,2 13 3 0,8 8 4 16,1 3-4-16,5 10-6 15,3 1-2-15,1 5 4 16,0 4 3 0,5-1 5-1,3 7-8-15,-4 0 0 0,-4 0-3 16,-5 0 5-16,-10 0-1 15,-1 0 2-15,-9 2 6 0,-6 9-1 16,-7-1 0-16,-19-4 0 16,-14 1 0-16,-25-2-11 15,-13-1-6-15,-23-4-3 16,-42 0 7-16,-43 0-7 16,-43 0-3-16,-7-13-5 15,24 0 15-15,62 7-2 16,64 6 6-16,32 0 8 0,11 0 1 15,-12 0-5-15,-13 0-1 16,-11 3 6 0,5 6-9-16,2-2-2 0,10-1-7 15,9 7-2-15,9 0 9 16,11 3-4-16,8 7 7 16,9 2-4-16,6 0 13 15,10 2-1-15,3 1-1 0,8-1-5 16,2-2 7-1,8 0 0-15,0 1 0 0,0-3 0 16,0-1 0-16,4 4-5 16,-4 3 5-16,-5 10 1 15,2 11-1-15,-7 18 0 16,2 18-1-16,-2 19 1 16,2 16 0-1,8 14 10-15,4 6 5 0,-1 5-3 16,6-8 10-16,-3-11-3 15,-2-13-6-15,3-19-7 16,3-18 6 0,-2-9-11-16,2-19 8 0,0-18-3 0,5-15-6 15,4-16-81 1,6-13-198-16,0-28-657 0</inkml:trace>
  <inkml:trace contextRef="#ctx0" brushRef="#br0" timeOffset="51315.45">31378 5238 803 0,'0'0'684'0,"0"0"-557"16,0 0-110-16,0 0 5 15,0 0 10-15,0 0 25 16,0 0 1-16,-49 200-34 16,27-143-11-16,4-2-6 15,0-10 0-15,8-10-6 16,6-13-1-16,-1-8 6 16,5-10 15-16,0-4 80 15,0 0 40-15,0-18 11 0,5-16-87 16,15-15-49-16,10-8-15 15,2-4 6-15,4 6-7 16,-5 7 0-16,1 13 0 16,-2 9 0-16,-5 9-1 15,-4 11-9-15,-8 6-2 16,6 0-9-16,-8 0-9 16,-1 33 2-16,-7 4-4 15,-3 16-1-15,0 2 14 16,0-2 9-16,0-8-2 15,0-6-1-15,0-16 5 16,0-10 7-16,0-8 1 0,0-5 4 16,0 0 21-1,0-5 46-15,15-31-29 0,10-6-29 16,3-10 3-16,1 5-5 16,0 2-10-16,-7 16 1 15,-6 9-2-15,-4 13-1 16,-5 7 0-16,-1 0-20 15,3 24 2-15,-3 14-1 16,-6 11 10-16,0 2-5 16,0 0-5-16,0-6-5 15,0-10-12-15,-3-8-13 16,0-8-57-16,3-13-119 16,0-2-110-16,0-4-65 0</inkml:trace>
  <inkml:trace contextRef="#ctx0" brushRef="#br0" timeOffset="51582.03">32175 5142 848 0,'0'0'360'0,"0"0"-163"0,0 0-74 16,0 0-30-16,0 0-46 15,0 0-46-15,0 0 16 16,-58 112 49-16,22-50-21 15,4 2-4-15,4-2-5 16,13-9-12-16,8-8-4 16,7-8 29-16,15-6 25 15,35-9 12-15,25-3-20 16,21-5-34-16,73-14-32 16,-20 0-138-16,-13-14-518 15</inkml:trace>
  <inkml:trace contextRef="#ctx0" brushRef="#br0" timeOffset="55138.92">32713 3214 1092 0,'0'0'331'15,"0"0"-134"-15,0 0-39 16,0 0 45-16,0 0-41 16,0 0-47-16,40-96-31 0,-40 96-24 15,0 0-35-15,0 0-25 16,0 0-21-16,0 22-9 16,-3 27 21-1,-19 15 3-15,-3 16 6 0,-1 7 6 16,1 6-5-1,4-3 0-15,4 3 0 0,2-6 5 16,0-3-6-16,2-10-14 16,-2-8-10-16,5-5-4 15,2-8-15-15,5-12-3 16,-1-2 1-16,1-13 14 16,0-4 19-16,3-9-1 15,-4-1 7-15,-1-2 6 0,2-1-8 16,0 2 8-1,3-4 1-15,0-1-1 0,0 0 0 16,0-3 0-16,0 0 0 16,0-3 0-16,0 0-1 15,0 4 1-15,0-4 1 16,0 0-1-16,0 0 6 16,0 0-6-16,0 0-2 15,0 0-11-15,0 0 0 16,0 0-27-16,0 0-18 15,0 3 8-15,0 6-1 16,0 3 27-16,0 6 15 0,0 7-1 16,0 3 3-1,-7 12 5-15,-8 7 1 0,-3 11-1 16,-2 13 0 0,-6 3 1-16,1 3 0 0,3-9 0 15,6-13 0-15,1-18 1 16,5-10-1-16,-5-15-43 15,-10-12-43-15,0 0-190 16,4-9-333 0</inkml:trace>
  <inkml:trace contextRef="#ctx0" brushRef="#br0" timeOffset="55462.21">32149 4539 453 0,'0'0'297'16,"0"0"-88"-16,0 0-81 0,-10 201-36 16,10-130 8-1,0-7-29-15,24-5-27 0,8-14-15 16,8-13 16-16,3-14 32 16,3-12-16-16,4-6-31 15,0 0-8-15,1-28 2 16,-1-14 19-16,-7-15-2 15,0-8-12-15,-12 1-18 16,-6 6 0-16,-10 23 20 16,-12 16 17-16,-3 15-48 15,0 4-16-15,-28 27-22 0,-18 19 31 16,-6 16-5-16,6 3-67 16,-4 6-123-16,11-13-78 15,14-21-401-15</inkml:trace>
  <inkml:trace contextRef="#ctx0" brushRef="#br0" timeOffset="55988.11">32216 1809 1242 0,'0'0'348'0,"0"0"-272"15,0 0-61-15,0 0 66 16,133 181 19-16,-68-91-39 16,6 9 1-16,3 2-33 15,-6-5-12-15,0-10 1 16,-10-15-17-16,-11-16 1 16,-8-17-2-16,-11-12-64 15,1-24-86-15,-8-2-115 16,-3-2-283-16</inkml:trace>
  <inkml:trace contextRef="#ctx0" brushRef="#br0" timeOffset="56188.42">32864 1887 768 0,'0'0'197'0,"0"0"-56"0,-212 205 10 16,109-85-57-16,-8 14-20 16,4 5-16-16,11-4-39 15,6 38-13-15,31-38-6 16,19-36-219-16</inkml:trace>
  <inkml:trace contextRef="#ctx0" brushRef="#br0" timeOffset="59153.44">15748 2864 1094 0,'0'0'336'16,"0"0"-246"-16,0 0-47 16,0 0 3-16,0 0 61 15,0 0-21-15,0 0-66 16,-50-23-20-16,60 23 1 0,42 0 5 15,50 10 51-15,99 3 27 16,130-8-3 0,88-1-13-16,52 6 4 0,7 6-20 15,-31 13-30 1,-8 10-13-16,-24 5-8 0,-38-4-1 16,-37-3 0-16,-50-13-15 15,-70-9-16-15,-59-8 9 16,-39-3 11-16,-19-4 5 15,18 0 5-15,11 0-6 16,19 0 7-16,-12-4-6 16,-6-9-3-16,-12 1-4 15,-7 1 5-15,-11-1-12 16,-6 1-1-16,-12 6 3 16,-9-2-2-16,-8 4-1 15,-15 0 12-15,-3 3 8 0,-11 0 0 16,0 0 0-1,-3 0-5-15,0 0 6 0,-1 0 0 16,5 0 0-16,3 0-1 16,0 0 1-16,4 3-4 15,-1 4 4-15,0-2-1 16,-3 2-5-16,-14 0 6 16,-8-5-2-16,-14-2 2 15,-4 0 0-15,-3 0 7 16,0 0 32-16,0-2 11 15,0-24-39-15,0-10-10 16,0-8-1-16,-7-12 1 16,1-11-1-16,-3-13 0 0,6-20-9 15,0-40-10-15,0-51-10 16,-6-44 7-16,-7-8 11 16,-3 40 0-16,-2 58 11 15,-4 52 0-15,4 20 1 16,-8-5-1-16,-4 1 9 15,5 1 10-15,3 17-2 16,4 15 5-16,11 11 1 16,-2 11-1-16,9 6-10 15,0 7 10-15,-1 5-3 16,4 2 7-16,0 2-4 0,0 0-5 16,0 0-11-1,-5 0-6-15,5 0-1 0,0 0 0 16,0 0-11-16,-3 0 6 15,0 0 5-15,-4 0-19 16,-8 0 1-16,-16 0 0 16,-27 0 19-16,-32 2 8 15,-59 11-7-15,-73 3-1 16,-81 3 2-16,-43-3-2 16,-15-2-19-16,0-12-2 15,14 2-11-15,-2-4 15 16,9 0 15-16,19 0-4 15,36 0 5-15,35-6-5 0,61-5 5 16,45 1 1 0,45 4 0-16,9 3 8 15,-6 3-8-15,-15-4 0 16,-16 4-1-16,-6 0-11 16,-3 0-17-16,-6 4-29 0,-9 5 9 15,2 1 7-15,-2 1 5 16,9-5 17-16,6 4-1 15,15-4 8-15,7 3 5 16,13 1 7 0,11-4-5-16,16 0 5 0,17 0 1 15,14-1-1-15,10-3 0 16,12-2 1-16,7 0 0 16,-4 0 2-16,-3 0 4 15,-1-2-6-15,-6-9 10 16,0 1-10-16,-5 1 0 15,-7 0 0-15,2 0 0 0,-5-1 0 16,0 0 0-16,3 0 0 16,2 3 0-16,5 4 1 15,8-3-1 1,3 6 0-16,4 0 1 0,5 0-1 16,-5 0 0-1,-4 0-7-15,-6 0 7 0,-9 23-1 16,-9 15 0-16,-10 17-5 15,-6 12 6-15,-2 17-9 16,-1 15 9-16,9 21-1 16,6 34 0-16,10-6 1 15,12 12 0-15,7-2 1 16,17-33 0-16,1 3-1 16,3-21 0-1,0-30 7-15,3-22-6 0,7-24 0 16,2-15-1-16,-9-7 1 15,1-9 15-15,-1 5 0 16,-3-5 12-16,0 0 28 0,3 0 1 16,-3 0-16-16,0 0-18 15,4 0-11-15,-4 0-11 16,0 0 0-16,0 0-1 16,5 0-2-16,1 2-9 15,9 7-2-15,10 5 4 16,10 6-3-16,19 4 12 15,31 6 0-15,69-1 1 16,121-7 0-16,185-12-1 0,122-10-50 16,-79-3-153-1,-55-26-545-15</inkml:trace>
  <inkml:trace contextRef="#ctx0" brushRef="#br0" timeOffset="61671.49">27949 7925 892 0,'0'0'533'16,"0"0"-345"-1,0 0-46-15,0 0 38 0,0 0 17 16,0 0-60-16,22-107-38 15,0 85-29-15,2-4-22 16,9 3-13-16,11-2-8 16,9 0-25-16,14-2-1 15,15-4 5-15,7-1-6 16,9-1-1-16,1-2 0 16,-3 3-19-16,-10 0-6 15,-14 2-5-15,-16 8 3 16,-16 7-6-16,-19 2 7 0,-9 9-1 15,-12 2-18-15,0-1-32 16,0-1-34-16,-12 1-29 16,-16 3-29-16,-8 0-5 15,-14 0-40-15,10 0-51 16,9-4-230-16</inkml:trace>
  <inkml:trace contextRef="#ctx0" brushRef="#br0" timeOffset="62013.43">28622 7304 453 0,'0'0'415'15,"0"0"-244"-15,0 0-128 0,0 0-18 16,0 0 63-16,0 0-11 16,0 0-34-16,-5-10-8 15,45 10 52-15,13 3-11 16,11 4-33-16,4-3-8 15,8-4 7-15,-1 0 1 16,-7 0 14-16,-3 0 1 16,-12 0 15-16,-10 0 2 15,-15 0-3-15,-10 0-7 16,-11 0-25-16,-4 0-26 16,-3 13-14-16,0 15 0 15,0 12 0-15,0 3 1 16,-25 9 5-16,-6 3-4 15,-9-4-2-15,-28 10-55 16,7-15-198-16,14-14-440 16</inkml:trace>
  <inkml:trace contextRef="#ctx0" brushRef="#br0" timeOffset="89684.43">23243 3883 542 0,'0'0'216'15,"0"0"-74"-15,0 0-79 16,0 0-34-16,0 0-17 16,0 0-12-16,0-4-1 15,0 4-5-15,0 4 6 16,0 12 2-16,-3-1 5 15,-8 5 29-15,-3 3-1 16,-4 2-6-16,0 0 10 16,-4 2-1-16,1 1 2 15,-4 2-8-15,0-1-15 0,4-3-11 16,-1-4 1-16,9-3 2 16,1-6 0-16,6-4 17 15,2-6 22-15,1-3 26 16,3 0 64-16,0 0 28 15,0-22 20-15,0-22-130 16,10-21-42-16,26-19 9 16,7-15 23-16,10-17-18 15,4-6-12-15,1 2 0 16,-5 19-7-16,-7 20 3 16,-13 26 10-16,-11 20 0 15,-9 12-11-15,-10 13-3 16,1 7-8-16,-4 3-24 15,0 0-10-15,0 0-3 0,0 20 2 16,-20 16 12-16,-2 8-64 16,-3 7-65-16,-4 14-102 15,7-14-78-15,5-16-350 0</inkml:trace>
  <inkml:trace contextRef="#ctx0" brushRef="#br0" timeOffset="90076.13">22773 3856 823 0,'0'0'292'0,"0"0"-207"16,0 0-56-16,0 0 88 15,0 0 7-15,0 0 14 16,0 0-77-16,85-63-7 16,-36 17 6-16,9-12-3 15,3-8 6-15,-4-16-31 16,1-5 16-16,-2-5-15 16,-3 3-18-16,-7 11-1 15,-6 17-4-15,-12 22 13 0,-9 16-6 16,-8 23-17-1,-1 0-5-15,5 19-49 0,10 37 35 16,3 18 19-16,4 15 16 16,4 12-4-1,7 1-12-15,35 27-2 16,-7-24-213-16,-6-28-392 0</inkml:trace>
  <inkml:trace contextRef="#ctx0" brushRef="#br0" timeOffset="97660.61">15049 11309 527 0,'0'0'280'0,"0"0"-114"16,0 0-48-16,0 0 26 0,0 0-44 15,0 0-25-15,-12-29-21 16,12 21 49-16,0 6 3 16,0 2-9-16,0-4-17 15,0 1 5-15,0 3-1 16,0-4-16-16,0 4-12 16,0 0-26-16,0 0-23 15,0 0-4-15,0 0-3 16,0 0 0-16,0 0-10 15,0 0 2-15,0 0 8 16,0 7 0-16,0 2 0 16,0 2 0-16,9 2 0 15,-3-3 0-15,1-4 0 16,0 0 1-16,-3 0-1 0,3-6 0 16,0 0 0-16,1 0 0 15,5 0-9-15,9 0 9 16,6 0 11-16,15-18 12 15,7-9-14-15,14-8-3 16,4 0-5-16,12-7 10 16,-2-4-11-16,4 2 0 15,-4-1 0-15,-10 4 6 16,-6 4-6-16,-16 9 0 0,-15 6 1 16,-9 5 0-1,-7 11 0-15,-5-1 0 16,-7 5 0-16,5-2 0 15,-4 4-1-15,-4 0-1 16,0 0-1-16,0 0-7 0,0 0 9 16,0 0-2-16,0 0 1 15,0 0 1-15,0 0-1 16,0 0 1-16,0 0 1 16,0 0 2-16,0 0-2 15,0 0 1-15,0 0-1 16,0 0 0-16,0 0-1 15,0 0-9-15,0 0 8 16,0 0-35-16,0 0-63 16,0 16-54-16,0 7-208 0,0-7-391 15</inkml:trace>
  <inkml:trace contextRef="#ctx0" brushRef="#br0" timeOffset="122920.42">13578 14129 624 0,'0'0'386'0,"0"0"-199"16,0 0-53-16,0 0 36 0,0 0-51 15,0 0-34-15,-15-26-9 16,15 26-16-16,0 0-6 16,0 0-3-16,0 0-10 15,0-2-17-15,0 2-7 16,0 0-16-16,0 0 6 16,0 0-1-16,0 0-4 15,0 0-1-15,0 0 12 16,0 0-6-16,0 0-6 15,0 0 9-15,0 0-9 16,0 0-1-16,0 0-1 16,0 0-9-16,0 0 1 15,3 0 4-15,4 5 5 16,1 8 1-16,-1 1 0 0,3-1-1 16,-2-3 1-16,2-1-1 15,-2-6 7-15,2 0-6 16,0-3 6-16,2 0 3 15,9 0 2-15,11-6 7 16,14-30 3-16,19-15 2 16,18-13-8-16,6-13-7 15,11-6-7-15,-1 2 5 16,-10 11-7-16,-6 8 1 16,-18 13-1-16,-12 14 0 15,-18 10 0-15,-9 9 0 0,-9 3 0 16,-9 10-1-1,-5-1 1-15,-3 4 0 0,0 0-1 16,0 0-6-16,0 0 6 16,0 0 1-16,0 0 0 15,0 0 0-15,0 0 0 16,0 0 1-16,0 0 0 16,0 0-1-16,0 0 0 15,0 0 0-15,0 0-9 16,0 0 7-16,0 0-7 15,0 0-1-15,0 0-11 16,0 0 5-16,0 16-25 16,0 4-44-16,-3 12-96 15,-12 1-115-15,-3-8-86 0</inkml:trace>
  <inkml:trace contextRef="#ctx0" brushRef="#br0" timeOffset="126338.95">5190 13388 491 0,'0'0'173'15,"0"0"-56"-15,0 0 53 16,0 0 24-16,0 0-10 15,0 0 21-15,-158 6-44 16,140-6-43-16,0 0 17 16,5 0-33-16,1-3-40 15,5-7 5-15,7-7-16 16,0-5-20-16,0-3-19 16,10-5-12-16,15 2-1 0,-3 5 0 15,-1 11-6-15,-2 7-1 16,-5 5-8-16,0 7-12 15,-3 26 12-15,-4 14 3 16,0 8 2-16,1 6 4 16,-2-2-5-16,6-8 0 15,1-10-5-15,9-17-3 16,6-15 4-16,12-9 4 16,3-9 5-16,7-37 7 15,-1-12 0-15,-9-6 1 16,-9-4 8-16,-12 6 1 15,-11 12 8-15,-8 14 10 16,0 14 16-16,0 13 3 16,0 9-10-16,0 0-31 0,0 0-6 15,-12 35-7-15,-3 25 7 16,2 24-1-16,-2 23 2 16,5 17-1-16,2 11 0 15,1 7 1-15,1 6-1 16,-6 0 1-16,-1 0 0 15,-5-6-1-15,0-7-12 16,-7-18-1-16,-4-16-1 16,1-24 3-16,-5-30 6 15,-2-23 5-15,-4-24 10 16,-8-7-9-16,-6-44 10 16,-1-26-4-16,1-21-1 0,6-17 3 15,11-8-2-15,18-1 5 16,18 5-1-1,0 4-9-15,21 8 7 0,30 12-8 16,17 4-1-16,7 18 1 16,6 8-2-1,-1 16-11-15,1 14-65 0,12 12-87 16,-21 14-115 0,-19 2-350-16</inkml:trace>
  <inkml:trace contextRef="#ctx0" brushRef="#br0" timeOffset="127300.66">5904 13708 667 0,'0'0'766'0,"0"0"-699"15,0 0-60-15,213-190-1 16,-62 94 45-16,56-22-13 16,43-14 4-16,-18 19-1 15,-53 33-5-15,-65 35-9 16,-51 26-13-16,-8 3-8 15,-9 3-5-15,-11 1 0 16,-20 8 2-16,-8 4-2 16,-7 0 11-16,0 0 12 0,0 0 2 15,0 0-1-15,0 0-6 16,0 0 0 0,0 0-12-16,0 0 0 0,0 0-6 15,0 0 1-15,0 0-1 16,0 0 5-16,0 0 0 15,0 0-6-15,0 0-8 16,0 0-54-16,0 0-59 16,0 0-157-16,-22 0-83 15,-3 6-636-15</inkml:trace>
  <inkml:trace contextRef="#ctx0" brushRef="#br0" timeOffset="127813.88">6874 12941 535 0,'0'0'335'0,"0"0"-212"0,0 0-42 16,0 0 81-16,0 0-29 16,0 0-84-16,0 0 18 15,-49-26 6-15,49 26-11 16,0 0-8-16,0 0-7 16,0 0-3-16,0 0 4 0,0-4-9 15,0 4-14-15,15-3-9 16,13-1-8-16,18-1-2 15,15-8 5-15,11 1 7 16,5-6 1-16,10 2-3 31,-10 0-3-31,-5 1-11 0,-14 5-1 0,-15 1 1 16,-12 6-1-16,-13-1 5 16,-8 4-5-16,-5 0 0 15,-5 0 6-15,0 0 0 16,0 0 9-16,0 0 25 0,0 0 12 15,-18 4-1-15,-15 21-17 16,-8 14-16-16,-17 12-7 16,-10 10-4-16,0 10-8 15,-22 41-14 1,19-18-158-16,18-17-423 0</inkml:trace>
  <inkml:trace contextRef="#ctx0" brushRef="#br0" timeOffset="129474.45">7131 11967 902 0,'0'0'356'0,"0"0"-227"16,0 0-73-16,0 0 125 16,0 0-72-16,0 0-64 15,0 0-29-15,22-14-14 16,46-4-1-16,29-14 5 15,21-14 3-15,46-22-3 16,43-15 3-16,-12 6-2 16,-22 9 3-16,-34 15 3 15,-46 17-7-15,-4 4-4 16,-11 2 5-16,-27 12-7 0,-26 8 1 16,-12 4 0-1,-13 6 23-15,0 0 33 0,0 0-17 16,0 0-14-16,0 0-10 15,0 0-10-15,0 0-5 16,0 0-1-16,0 0 0 16,0 0-9-16,0-3-8 15,0 3-11-15,0 0-15 16,0-4-24-16,0 4-1 16,0-3-98-16,-21 3-80 15,-1 0-36-15,-3 0-98 0</inkml:trace>
  <inkml:trace contextRef="#ctx0" brushRef="#br0" timeOffset="129913.61">8089 11357 514 0,'0'0'309'0,"0"0"-169"16,0 0-33-16,0 0 100 0,0 0 25 15,0 0-87-15,0 0-53 16,-97 0-16-16,97 0-25 16,0 0-26-16,0 0-17 15,15 0-8-15,17 0 0 16,18 0 1-16,17 0 9 15,13 0-2-15,8 0-8 16,-2-5 6-16,-7 5-5 16,-16 0-1-1,-11 0 0-15,-21 0 0 16,-13 0-6-16,-11 0-3 0,-7 5 1 16,0 4-4-16,0 7 12 15,-15 7 1-15,-13 5 11 16,0 8 3-16,-9 6 18 0,3 5-12 15,-3 3-11-15,6 4-9 16,-1 3 0-16,6 1-1 16,9 4-12-1,6 8-124-15,4-15-224 0,4-17-631 16</inkml:trace>
  <inkml:trace contextRef="#ctx0" brushRef="#br0" timeOffset="132802.66">4804 15221 1260 0,'0'0'542'16,"0"0"-474"-16,0 0-46 0,0 0-15 15,0 0-7-15,114-166 0 16,-28 117-1-16,10 2 0 15,-6 11 1-15,-16 11-1 16,-17 12 0-16,-18 8-15 16,-20 5-31-16,-19 5-27 15,0 24 11-15,-25 13 63 16,-25 5 1-16,-15 8 9 16,-6 0 3-16,3-2-3 15,7-3-9-15,11-13 9 16,19-13-10-16,16-12 0 0,15-8-26 15,3-4 26 1,50-4 7-16,30-27 2 0,28-14 0 16,28-4-3-16,15-2-5 15,53 3-1-15,-39 12-186 16,-39 10-494-16</inkml:trace>
  <inkml:trace contextRef="#ctx0" brushRef="#br0" timeOffset="142573.17">10727 15566 535 0,'0'0'511'0,"0"0"-418"16,0 0-33-16,0 0 140 15,0 0-5-15,0 0-86 16,-3 4-8-16,0-4 15 15,-4 0-7-15,-1-4-25 16,-2-10-47-16,-5-2-4 0,2 0 17 16,-2 7-7-16,5 6-8 15,-5 0-13-15,0 3-22 16,2 0-7-16,-2 15 7 16,-3 28-7-16,-1 17 1 15,9 18 0-15,7 15 5 16,3 10 0-1,0 7 0-15,10 4 1 0,8 3 1 16,-3-8 0-16,-5-6 0 16,-7-7-1-16,-3-12-17 15,0-7-48-15,0-16-42 16,-24-18-50-16,-41-29-90 16,9-14-117-16,-2 0-297 0</inkml:trace>
  <inkml:trace contextRef="#ctx0" brushRef="#br0" timeOffset="142744.96">9917 16224 1139 0,'0'0'220'0,"0"0"-95"15,0 0 29-15,0 0-49 16,0 0-32-16,139-171-33 16,-49 143-17-16,6-2-10 15,3 12-6-15,-6-1-7 16,26 3-70-16,-26-1-120 15,-22 5-321-15</inkml:trace>
  <inkml:trace contextRef="#ctx0" brushRef="#br0" timeOffset="143152.42">10739 15321 939 0,'0'0'195'0,"0"0"-82"16,0 0 103 0,0 0-11-16,0 0-128 0,0 0-39 15,0 0-38-15,-22-50-6 0,22 59-8 16,0 16 8-1,0 11 6-15,0 2 0 0,7-2 1 16,-4-4 5-16,6-9-5 16,-6-14 0-16,3-9 6 15,6 0 16-15,-2-9 67 16,8-30-14-16,4-10-42 16,-1-3-20-16,1 8 3 15,-6 11-15-15,-1 14-2 16,4 16-10-16,-1 3-14 15,2 13 2-15,6 29 4 16,-1 20 11-16,-3 8 1 16,9 32-92-16,-6-15-167 15,-4-19-260-15</inkml:trace>
  <inkml:trace contextRef="#ctx0" brushRef="#br0" timeOffset="143903.59">11888 15954 925 0,'0'0'229'0,"0"0"-108"16,0 0 37-1,0 0-24-15,0 0-98 0,0 0-35 16,0 0 0-16,-139 57-1 16,124-15-8-16,12 8 7 15,3-9 2-15,0-5-1 16,10-8 1-16,23-12 6 16,7-16-1-16,1 0 2 0,2-7 1 15,0-21-2-15,-9-1-1 16,-10 0-4-16,-7 10 12 15,-5 7 21-15,-6 8 25 16,-2 4-25-16,0 0-35 16,0 4-26-16,6 21 26 15,8 8 0-15,0-2 0 16,4 2 0 0,-1-8-26-16,7-12-29 15,1-6-2-15,-1-7 13 0,5-4 24 16,-5-31 14-16,-6-10 6 15,-4-7 14-15,-12-3 27 16,-6 11 15-16,0 7 18 16,0 12 19-16,0 16 20 15,0 9-48-15,0 0-65 0,0 12-15 16,0 31 7-16,0 12 8 16,0 11 2-16,0 8-1 15,0 0-1-15,0 0 0 16,4-3-5-16,11-10-74 15,3-13-49-15,10-16-128 16,-6-13-79-16,-4-19-271 0</inkml:trace>
  <inkml:trace contextRef="#ctx0" brushRef="#br0" timeOffset="144139.01">12377 16022 735 0,'0'0'348'0,"0"0"-142"16,0 0-87-1,0 0-37-15,0 0-57 0,0 0-25 16,0 0-9-16,136-116-6 16,-108 149 2-16,-10 8 3 15,-6 14 9-15,-12 3-6 16,0 0 0-16,-12-4 7 16,-13-8 6-16,4-12-6 15,-1-11 21-15,12-13-10 16,7-10-11-16,3-10-81 15,3-29-197-15,16-8-674 0</inkml:trace>
  <inkml:trace contextRef="#ctx0" brushRef="#br0" timeOffset="144284.63">12760 15939 431 0,'0'0'839'0,"0"0"-645"0,0 0-159 15,0 0-34-15,0 0 60 16,0 0 12-16,0 0-32 15,0 221-18-15,0-157-11 16,3-7-5-16,4-4-7 16,1-12-9-16,5-12-147 15,-1-13-135-15,-6-16-283 0</inkml:trace>
  <inkml:trace contextRef="#ctx0" brushRef="#br0" timeOffset="144794.22">12816 16019 428 0,'0'0'711'0,"0"0"-559"16,0 0-72 0,0 0 52-16,0 0-65 0,0 0-42 15,0 0-24-15,55-145-1 16,-20 145-9-16,1 0-3 16,-5 0-7-16,-6 19-27 15,-3 17 8-15,-11 12 29 16,-7 4-1-16,-4 1 9 15,0-1-6-15,-4-6 7 16,-11-12 23-16,1-10 30 16,4-15 77-16,3-9 42 0,-1 0-2 15,1-30-101 1,7-11-44-16,0-10-25 0,0-8-2 16,12 4-18-16,16 9-10 15,3 6-2-15,6 12-10 16,-6 12 20-16,2 9 1 15,-1 7 5-15,-7 0-4 16,0 19 9-16,-7 10 4 16,-8 3-2-16,-2 0-8 15,-8-2-7-15,0-8 5 16,0-10 6-16,0-9 13 0,0-3 3 16,0-5 17-1,0-34-20-15,0-9-9 0,0-14 0 16,3 1 8-1,16 4-15-15,2-1-5 16,11 10 20-16,-1 5-9 16,5 9-13-16,-1 8-72 0,-2 13-91 15,-8 6-97-15,-7 7-473 16</inkml:trace>
  <inkml:trace contextRef="#ctx0" brushRef="#br0" timeOffset="145170.79">13671 15868 1160 0,'0'0'167'16,"0"0"-124"-16,0 0-16 15,0 0-9-15,0 0-10 16,-37 195-7-16,37-162 9 16,25-11-1-16,3-9-3 15,9-10 5-15,3-3 8 16,-6-13-6-16,-1-21-5 16,-8-15-7-16,-11-7 12 15,-14 3-1-15,0 5 58 16,0 5 16-16,-14 18 10 0,-19 9-39 15,2 13-45-15,-9 3-12 16,8 0-12-16,4 19-102 16,10-1-228-16,15 0-321 0</inkml:trace>
  <inkml:trace contextRef="#ctx0" brushRef="#br0" timeOffset="145343.17">14014 15746 1431 0,'0'0'392'0,"0"0"-276"16,0 0-69-16,0 0-46 16,0 0 0-16,0 0 7 15,0 0 0-15,102 128-6 16,-70-93 4-16,1-2-6 16,-5-8-46-16,-3-10-99 0,8-15-112 15,-8 0-55-15,-3-21-251 0</inkml:trace>
  <inkml:trace contextRef="#ctx0" brushRef="#br0" timeOffset="145507.51">14309 15703 887 0,'0'0'385'0,"0"0"-188"15,0 0-59-15,0 0-43 16,0 0-38-16,0 0-34 16,-199 158-8-16,166-97-14 15,11-1 7-15,6-1-8 0,7-10-28 16,9-14-113-16,0-14-109 15,15-14-145-15</inkml:trace>
  <inkml:trace contextRef="#ctx0" brushRef="#br0" timeOffset="145660.51">14413 15751 717 0,'0'0'526'0,"0"0"-462"0,0 0-16 15,0 0 23-15,0 0-22 16,0 164-27-16,0-121-9 16,0-6-13-16,3-13-94 15,12-11-141-15,-5-13-411 0</inkml:trace>
  <inkml:trace contextRef="#ctx0" brushRef="#br0" timeOffset="145822.23">14469 15465 1287 0,'0'0'337'0,"0"0"-221"16,0 0 14-16,0 0-103 15,0 0-27-15,0 0-98 16,0 0-51-16,33 65-163 16,-11-25-327-16</inkml:trace>
  <inkml:trace contextRef="#ctx0" brushRef="#br0" timeOffset="146796.22">14749 15746 573 0,'0'0'534'0,"0"0"-466"16,0 0 0-16,0 0 38 16,0 0 10-16,0 0-27 15,0 0-24-15,32 183-3 16,-29-163-16-16,-3-11-15 15,3-2-6-15,-3-7 109 16,0 0 55-16,0-23-66 16,0-17-86-16,0-11-28 15,0 1-9-15,0 0-12 16,0 16-3-16,0 8-3 16,18 16-29-16,1 10-27 15,2 0 18-15,4 15-5 0,-3 19 1 16,-4 3-29-1,-5 3 16-15,-1-5 38 0,-6-5 14 16,-2-12 14-16,-1-11 7 16,-3-7 8-16,3 0 114 15,-3-16-28-15,5-16-59 16,2-7-16-16,8 0-7 16,1 4-3-16,6 9-9 15,8 3 0-15,-2 14-1 16,3 6 0-16,2 3-10 0,-4 0 2 15,-5 21-6 1,-2 13 6-16,-1 0 9 16,-2 3-1-16,1-7-38 15,6-3-56-15,2-13-36 0,4-12-85 16,11-2-3-16,0-9-79 16,0-30 40-16,-8-2 258 15,-5-8 69-15,-14 4 152 16,-8 4 29-16,-8 12 51 15,0 6-29-15,0 16-71 16,-18 7-97-16,-3 0-52 16,-8 30-46-16,5 11-6 15,2 7 0-15,7 0-1 16,9-2-7-16,6-8 8 16,0-12 0-16,0-9 1 0,18-12-1 15,10-5 0 1,0 0 8-16,4-25-8 15,1-14-1-15,-5 1-5 0,-3 1 6 16,-4 7 0-16,-3 10 0 16,-8 10 0-16,-1 10 0 15,-3 0-13-15,4 0-6 16,5 3 13-16,3 13 5 16,4 1 1-16,3-8-1 15,3-3-6-15,0-6-11 16,2 0-7-16,-5 0 15 15,0-25-2-15,-7-11 6 16,-8-5 6-16,-4-11 1 0,-6-9 0 16,0-7 24-16,0 4 4 15,-10 7 4-15,-8 12 38 16,8 16 13 0,-1 15-16-16,4 12-35 0,4 2-33 15,-1 10-14-15,4 28 6 16,0 14 8-16,0 9 0 15,0 2 0-15,0 4 1 16,14-2-1-16,7-7-11 16,1-3-39-16,6-11 7 15,5-4-155-15,-5-15-283 16,-6-13-22-16</inkml:trace>
  <inkml:trace contextRef="#ctx0" brushRef="#br0" timeOffset="147089.85">16013 15691 438 0,'0'0'952'0,"0"0"-745"0,0 0-113 16,0 0 89-16,0 0-60 0,0 0-76 15,0 0-25-15,22-32-11 16,12 19-5-16,9-1-5 16,4-2 0-16,-4 0-1 15,0 4 0-15,-12 3-6 16,-1 2 5-16,-10 7-8 15,-5 0-4-15,-3 0-5 16,-6 19 8-16,1 6-3 0,-7 5 13 16,0 2-6-1,0-2-3-15,0-8-102 16,0-10-82-16,0-5-313 0,0-7-456 0</inkml:trace>
  <inkml:trace contextRef="#ctx0" brushRef="#br0" timeOffset="147213.93">16356 15286 1303 0,'0'0'291'0,"0"0"-186"15,0 0 11-15,0 0-57 16,0 0-59-16,0 0-76 16,0 0-37-16,21-6-179 15,-4 22-250-15</inkml:trace>
  <inkml:trace contextRef="#ctx0" brushRef="#br0" timeOffset="147790.79">16647 15463 804 0,'0'0'213'0,"0"0"-74"16,0 0 17-16,0 0 1 15,0 0-61-15,-13 167-51 16,13-141-19-16,0-11-13 15,0-5-12-15,7-7 16 16,18-3 8-16,0 0-3 16,4-18-6-16,-4-16-4 15,0-3-11-15,-12-6 5 0,-1 6 1 16,-12-3-1-16,0 12-5 16,0 5 5-16,-22 8 15 15,-3 12-21 1,-3 3-5-16,-1 0 5 0,7 0 1 15,5 0-1-15,9 0-1 16,5 3-15 0,3 0-40-16,0 3-12 0,18-2 28 15,14 2 24-15,7-3 5 16,4 1 3-16,-3 5 7 16,-8 3-10-16,-8 4-2 15,-5 4 4-15,-4-4 9 16,-12 3 10-16,0-7 3 15,-3-1 0-15,0-9-3 0,0-2 0 16,0 0 47-16,0 0 49 16,0-28-18-16,0-10-54 15,0-4-22-15,13-1-12 16,14 11 14-16,-2 11-8 16,3 11-6-16,-3 10-1 15,0 0-18-15,-4 22 11 16,-6 24 8-16,-12 11 5 15,-3 13 3-15,0 10 0 16,-36 43-8-16,-4-24-177 16,-1-12-468-16</inkml:trace>
  <inkml:trace contextRef="#ctx0" brushRef="#br0" timeOffset="149716.13">29033 7790 199 0,'0'0'394'16,"0"0"-219"-16,0 0-80 16,0 0-30-16,0 0-19 15,0 0-2-15,56-25-2 16,-31 18 37-16,3 1-4 0,2-2-20 16,1-2-2-1,-6 5-3-15,3-2-16 16,6-2-5-16,-3 2-10 15,5 2-9-15,3 1-10 0,0 1 1 16,-2-1 8-16,-6 4-8 16,-3 0-1-16,-6 0 0 15,-7 0 0-15,-5 0-1 16,-7 0-1 0,-3 0-14-16,0 0-23 15,0 0-26-15,-20 0 46 0,-16 16-2 16,-14 3-34-16,-8 0-10 15,-5 2-13-15,-10 1 4 16,10-7-27-16,-1 1 4 16,2 0 21-16,13-2 17 0,2-4 5 15,11-4 54 1,11 0 0-16,8-3 18 0,6 0 3 16,8-3 11-16,3 0 20 15,0 0 13-15,0 0 0 16,0 0-9-16,0 0 11 15,10 0-43-15,23 0-14 16,16-6 1-16,19-10 22 16,18-4 12-16,14 1-2 15,-1 0-14-15,-9 4-16 16,-14 4-6-16,-26 2-7 16,-26 9-49-16,-17 0-88 15,-7 0-168-15</inkml:trace>
  <inkml:trace contextRef="#ctx0" brushRef="#br0" timeOffset="150630.07">29407 8567 385 0,'0'0'294'0,"0"0"-152"15,0 0-66-15,0 0 30 16,0 0-12-16,0 0 16 15,0 0 40-15,-40 71 46 16,40-71-19-16,0 0 0 0,0-10-13 16,0-15-98-1,0-18-41-15,0-7-13 0,12-11-6 16,-2-10-6-16,2-6 0 16,-3 7 0-16,-5 4-7 15,-1 14-5-15,-3 22-12 16,0 10-14-16,0 11-54 15,0 9-150-15,0 0-136 16,0 19 100-16,-3 0-76 0</inkml:trace>
  <inkml:trace contextRef="#ctx0" brushRef="#br0" timeOffset="150982.98">29200 8388 620 0,'0'0'314'0,"0"0"-201"15,0 0-49-15,0 0-22 16,0 0-8-16,0 0-8 16,0 0-5-16,71-90 16 15,-52 57 36-15,-3-12 14 0,-1-3 9 16,0-4-45-1,-5-8-6-15,1 2-7 0,-4 6-24 16,0 7-12-16,1 19 5 16,-1 14-6-16,-1 12-1 15,9 0-28-15,10 25 15 16,6 27 13-16,13 13-6 16,5 15 6-16,3 6 1 15,15 27-1-15,-10-19-198 16,-8-24-418-16</inkml:trace>
  <inkml:trace contextRef="#ctx0" brushRef="#br0" timeOffset="158475.89">28483 6248 461 0,'0'0'254'0,"0"0"-84"15,0 0 15-15,0 0-62 16,0 0-11-16,0 0-21 0,3-94-11 15,-3 85 0-15,0 2-25 16,0 5-11-16,0 2-18 16,0 0-26-16,3 0-4 15,22 21-9-15,10 22 11 16,20 8 2-16,9 3 1 16,8 8-1-16,2-5 1 15,4-2 1-15,-5-2-1 16,-14-6 0-16,-9-10 0 15,-17-3-1-15,-11-9 1 16,-12-6-2-16,-10-10 1 16,0-2-29-16,0-7-32 15,0 0 61-15,-18 0 12 16,-11 0 17-16,-2-16-15 16,-2-7-6-16,8 2-7 0,3-6 7 15,6 2-8 1,1-4-2-16,3-4 0 0,6 1-7 15,-1 3 6-15,4 1 3 16,3-1 8-16,0 6-7 16,0 0 0-16,-4 8 1 15,4 2 0-15,0 7-1 16,0 3-1-16,0 3 0 16,0 0-22-16,0 0-3 15,14 0-2-15,14 22 25 16,15 2 2-16,7 13 1 15,4-3 0-15,-1 6 0 0,-3-5-1 16,-14 4 0-16,-14-7-22 16,-19 0-26-16,-3-6 2 15,-21 2-11-15,-41-4 24 16,-19-2 24-16,-23-3-2 16,-48-1-50-16,19 0-100 15,22-9-112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4-15T15:17:34.7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10635 8956 886 0,'0'0'212'16,"0"0"75"-16,0 0-167 15,0 0-45-15,0 0 22 16,0 0-44-16,18 0-42 16,31 0 0-16,38 10 8 15,70 12-5-15,93 7 15 16,114 14-17-16,57 4-3 16,18 7 13-16,-10-2-2 15,-51-3-15-15,-24-2-5 16,-36-7-17-16,-79-12-106 0,-72-6-24 15,-59-5 14 1,-40-1 30-16,-7-1 35 0,-8 6-3 16,-10-3-11-1,-21-5 12-15,-16-6 21 0,-6 0 38 16,4-5 11-16,2 5-1 16,24 5-4-16,-5 2-4 15,3-5-219-15</inkml:trace>
  <inkml:trace contextRef="#ctx0" brushRef="#br0" timeOffset="3448.23">16459 11407 905 0,'0'0'168'0,"0"0"-114"16,0 0 18-16,3 181-24 0,12-124-24 15,10-2-11 1,3-7-8-16,5-9-5 16,2-10-20-16,8-26-18 0,-10-3-150 15,-8-3-349-15</inkml:trace>
  <inkml:trace contextRef="#ctx0" brushRef="#br0" timeOffset="3626.16">16677 11280 669 0,'0'0'328'0,"0"0"-173"16,0 0-44-16,0 0-54 0,0 0-14 15,0 0 37-15,0 0-16 0,-179 192-31 16,140-118-9 0,7 3-17-16,7 0-7 15,22 6-29-15,3-22-176 16,0-15-197-16</inkml:trace>
  <inkml:trace contextRef="#ctx0" brushRef="#br0" timeOffset="3855.55">16941 11672 827 0,'0'0'214'0,"0"0"-144"16,0 0-20-16,-103 179-25 16,81-114-15-16,7 2-10 15,15 13-5-15,12-16-68 16,20-18-208-16</inkml:trace>
  <inkml:trace contextRef="#ctx0" brushRef="#br0" timeOffset="4128.43">18180 11494 1311 0,'0'0'581'0,"0"0"-541"15,0 0-40-15,0 0 0 16,0 0 7-16,0 0-6 16,117 165 6-16,-77-121-6 15,-4-4-1-15,-1-12 0 16,2-10-54-16,-9-11-127 16,0-7-71-16,5-19-31 15,-5-22-124-15,-6-7-251 0</inkml:trace>
  <inkml:trace contextRef="#ctx0" brushRef="#br0" timeOffset="4272.64">18602 11453 560 0,'0'0'493'0,"0"0"-205"16,0 0-9-16,0 0-119 15,0 0-72-15,0 0-57 16,0 0-17-16,-207 93 3 0,149-22-16 16,-3 5 11-16,11 8-12 15,7-4-11-15,33 7-100 16,10-20-203-16,0-24-295 0</inkml:trace>
  <inkml:trace contextRef="#ctx0" brushRef="#br0" timeOffset="4515.43">18673 11796 1273 0,'0'0'305'15,"0"0"-152"-15,0 0 14 0,0 0-54 16,0 0-71-1,0 0-30-15,0 0-11 0,72-57-1 16,-51 70-20 0,-3 15 7-16,-11 11 13 0,-7 6 0 15,0 3 2-15,-15 4 10 16,-13-5-2-16,3-4-9 16,3-11 11-16,16-14-12 15,6-10-16-15,31-8-46 16,105-36 37-16,-7-11-240 15,7-8-342-15</inkml:trace>
  <inkml:trace contextRef="#ctx0" brushRef="#br0" timeOffset="4806.74">20759 11311 1243 0,'0'0'780'16,"0"0"-645"-16,0 0-135 15,0 0-47-15,0 0 47 16,0 0 13-16,0 0-4 16,157 174-3-16,-119-110-5 15,2-3 7-15,-12-3-8 16,-6-10-2-16,-4-12-52 0,-8-11-77 15,1-15-85 1,-4-10-75-16,5-23 66 0,-6-22-300 16,1-2-178-16</inkml:trace>
  <inkml:trace contextRef="#ctx0" brushRef="#br0" timeOffset="4966.6">21127 11431 918 0,'0'0'389'0,"0"0"-119"15,0 0-105-15,0 0-72 16,0 0-30-16,0 0-20 15,-232 143-11-15,180-72-19 16,6 0-11-16,14 2-1 16,14-5-1-16,18 3-97 15,3-16-217-15,34-20-341 0</inkml:trace>
  <inkml:trace contextRef="#ctx0" brushRef="#br0" timeOffset="5349.71">21426 11652 1335 0,'0'0'337'0,"0"0"-218"15,0 0 49-15,0 0-51 0,0 0-102 16,0 0-14-16,0 0-1 16,72-23 0-16,-51 23 0 15,-3 13-21-15,-8 4-46 0,-10 5 38 16,0 3 17-1,-10 8 10-15,-15-4 2 0,-4 3 7 16,4-6-7 0,3-4-11-16,9-10-6 0,8-5-29 15,5-3-30-15,0-2-19 16,12-2-8-16,16 3 85 16,8 2 11-16,-4 4 7 15,4 7-1-15,-11 2-5 16,-12 9-19-16,-13 2 25 15,0-1 23-15,-6 5 63 16,-37-4 33-16,-10-4-11 16,-12-2-25-16,-3-7-35 0,3-7-37 15,6-9-11 1,19 0-67-16,12-2-299 0</inkml:trace>
  <inkml:trace contextRef="#ctx0" brushRef="#br0" timeOffset="5910.86">24540 11537 1117 0,'0'0'594'0,"0"0"-481"16,0 0-86-16,0 0 3 16,0 0-24-16,0 0-5 15,0 0 0-15,7 89 1 16,3-47 5-16,5-1-5 0,-5-2-1 16,5-7 0-16,-4-10-1 15,-4-8 0-15,0-11-9 16,-1-3 9-16,3 0 31 15,4-6 76-15,5-27-60 16,4-11-29-16,2-11-1 16,1-3-1-16,-3-4-5 15,-4 12-2-15,-3 11 8 32,-5 17 23-32,-7 16-9 0,-3 6-31 0,0 2-40 15,0 39 24-15,0 24 16 16,-6 21 9-16,-9 22-8 15,-20 55-1-15,2-25-47 16,-2-17-566-16</inkml:trace>
  <inkml:trace contextRef="#ctx0" brushRef="#br0" timeOffset="7111.44">28032 12202 312 0,'0'0'1082'15,"0"0"-955"-15,0 0-111 0,0 0-4 16,257-61 0-16,-161 42-11 16,-3 6 5-16,-17-3-6 15,-20 2-71-15,-27 2-112 16,-29-10-44-16,-25 6-174 16,-18-2-284-16</inkml:trace>
  <inkml:trace contextRef="#ctx0" brushRef="#br0" timeOffset="7311.19">28418 11961 55 0,'0'0'522'0,"0"0"-280"15,0 0-55-15,0 0-21 16,0 0-2-16,0 0-82 16,0 0-51-16,17-30-9 15,31 30-11-15,11 0-9 16,6 9-2-16,0 9-2 0,-6 4-12 16,3 3-15-1,-16 8-8-15,-15 2-8 16,-16 7-29-16,-15 2 18 15,-10 2 46-15,-41-7 0 16,-9-4 9-16,-1-13-5 16,2-13-4-16,12-9-108 0,21 0-219 0</inkml:trace>
  <inkml:trace contextRef="#ctx0" brushRef="#br0" timeOffset="7604.38">29311 11761 1222 0,'0'0'395'16,"0"0"-236"-16,0 0-120 16,0 0-39-16,0 0-3 15,0 0 3-15,0 0 15 16,-21 226-2-16,17-150-6 15,-1 2 2-15,5-10-9 16,0-11 0-16,9-16 0 16,19-8-6-16,8-17-3 15,11-13 9-15,6-3-6 0,11-3 6 16,4-27-131-16,13-7-177 16,-13 1-50-16,-13 10-161 15</inkml:trace>
  <inkml:trace contextRef="#ctx0" brushRef="#br0" timeOffset="8342.99">29932 12079 514 0,'0'0'206'0,"0"0"1"16,0 0 8-16,0 0-44 16,0 0-25-16,0 0-71 15,0 0-27-15,-89-64-11 16,56 78-18-16,4 17-17 0,-2 7-1 15,9 5 1 1,8-2-2-16,7-2-6 0,7-7-2 16,0-9-10-16,3-5-31 15,22-11-1-15,3-7 38 16,2 0 12-16,2 0 2 16,-4-19 12-16,2-3-4 15,-6 1-8-15,-7 5-1 16,-2 7 27-16,-4 9-27 15,-1 0-1-15,0 0-24 16,2 25 24-16,3 5 0 16,-2-5 8-16,9 0-2 15,-4-4-6-15,7-12-2 16,-4-5 2-16,1-4 7 16,-1 0 4-16,-7-29 13 15,0-10 7-15,-7-10 11 0,1-5 30 16,-1-6-7-16,3-4-21 15,-2 2-19 1,5 10 18-16,-4 11-29 0,-3 19-1 16,-2 12-13-16,-4 10 0 15,0 0-51-15,0 32 16 16,0 12 35-16,0 8 1 16,0 7 0-16,0-5 0 15,0-4 5-15,0-7-5 16,11-15-2-16,-4-6-4 15,0-11 5-15,-4-8 8 16,2-3 23-16,1 0 54 16,4-14-15-16,5-8-49 15,0-2-10-15,5 1-11 16,-2 10-1-16,1 6-7 0,-1 7-6 16,-5 0-9-16,-1 16-21 15,-9 13 3-15,-3 6 18 16,0 1 12-16,0-8 3 15,-18-1 0-15,-4-8 8 16,1-13 3-16,-4-3 5 16,8-3 5-16,-1 0-13 15,10-19-35-15,8-26-139 16,0 7-191-16,21-2-710 16</inkml:trace>
  <inkml:trace contextRef="#ctx0" brushRef="#br0" timeOffset="8865.23">30525 12173 940 0,'0'0'145'0,"0"0"-102"15,0 0 58-15,0 0-21 16,0 0-42-16,0 0-18 16,0 0-18-16,207 7-1 15,-185-28 5-15,-9 5-6 16,-13 0 0-16,0 1 32 15,0 5 68-15,-3 3-59 16,-19 7-28-16,1 0-2 16,-7 0-10-16,3 23 4 15,0 9-4-15,3 4-1 0,11-1 0 16,7-1-6-16,4 0 5 16,0-6 1-16,15-8-29 15,17-8 23-15,4-12 6 16,2 0-74-16,5 0-32 15,-3-25 15-15,-8-14 23 16,-3-10 22-16,-7-7 30 16,-5-6 10-16,1-2 6 15,-3 6 1-15,-5 9 78 16,-2 18 51-16,-8 11 60 16,0 18-8-16,0 2-88 0,0 0-86 15,0 34-8 1,0 12 21-16,-5 12 15 0,-2 3-11 15,4 2-9 1,0-5-4-16,3-6-6 0,0-8-6 16,0-14-12-16,0-11-81 15,10-16-74-15,8-3-92 16,3-13-26-16,1-26-211 16,9-53 201-16,-6 8 173 15,2 4-79-15</inkml:trace>
  <inkml:trace contextRef="#ctx0" brushRef="#br0" timeOffset="9631.95">31156 11871 525 0,'0'0'490'0,"0"0"-217"16,0 0-123-16,0 0-130 16,0 0 31-16,0 0 59 15,0 0-24-15,-74 211-40 16,52-146-13-16,7-3-8 16,5-8-22-16,7-7-3 0,3-8-27 15,0-10-53-15,13-10-73 16,17-15-52-16,5-4 5 15,1 0-40-15,3-29 21 16,-6-3 219-16,-9-1 4 16,-5 8 180-16,-9 6 3 15,-7 2 49-15,0 10 40 16,-3 1-88-16,0 0-49 16,0 2-46-16,0 4-35 15,0-2-23-15,0 2-16 0,5-3-13 16,2-1-6-1,0-1 0-15,1-6 0 0,2-1 0 16,0-1-25-16,-5-1-18 16,-2 2 11-16,-3-1-10 15,0 6-5-15,0 2 28 16,0 1 19-16,0 4-6 16,-12 0-1-16,-1 0 7 15,2 16-9-15,1 9 8 16,6 5-5-16,4 2 4 15,0-3-14-15,0-3 10 16,25-1-4-16,7-7 10 16,14-4 9-16,7-7 10 15,5-7-13-15,7 0-5 0,-9 0-1 16,-6-23 0 0,-11-5 6-16,-14-8-5 0,-10-3-1 15,-8 5 1-15,-7 4 15 16,0 7 25-16,0 11 1 15,-19 9-31-15,-2 3-11 16,-4 0-3-16,0 15 2 16,0 14-8-16,7 4-58 15,12-4-44-15,6-1-22 16,0-8-61-16,14-10 1 16,21-10 67-16,8 0 38 15,0-10 23-15,0-26 44 16,-3-12 21-16,-12-9 70 15,-9-10 89-15,-9-8 25 0,-10-2-43 16,0 10-23-16,0 8 10 16,-10 18 43-16,-2 18 8 15,-1 23-68-15,-2 0-104 16,-3 45-7-16,-7 33-8 16,3 18 0-16,4 20-54 15,-4 51-81-15,9-29-165 16,5-22-337-16</inkml:trace>
  <inkml:trace contextRef="#ctx0" brushRef="#br0" timeOffset="10824.3">30257 13416 1209 0,'0'0'342'15,"0"0"-249"-15,0 0-26 0,0 0 97 16,0 0-66 0,0 0-57-16,31-163-25 0,-31 140-9 15,-13 6-6-15,-17 10-1 16,-8 7-6-16,-2 0 5 15,1 18 0-15,4 11-9 16,2 2 4-16,11 5-23 16,9-4-33-16,10-3 7 15,3-3 2-15,0-8-4 16,21-9-16-16,11-9 44 16,4 0-6-16,-1 0 32 15,1-24 3-15,-4-11 10 16,-7-11 35-16,-4-12-1 0,-3-3-2 15,-4-7-21-15,-3 4-5 16,-4 11 9-16,-4 16 42 16,-3 15 11-16,0 19-69 15,0 3-9-15,0 12-28 16,0 31 28-16,0 7-1 16,0 15 1-16,0 3-14 15,0 2-16-15,0-8-18 16,0-4-8-16,12-15 20 0,16-9 5 15,12-12-13 1,9-9-47-16,4-13-68 0,2 0-32 16,-2-13-36-16,-7-22 58 15,-6-7 124-15,-15-1 45 16,-12 2 91-16,-8 7 71 16,-5 8 49-16,0 13-54 15,-21 6-43-15,-9 7-64 16,-2 0-37-16,-4 13-7 15,8 15 0-15,3 6-6 16,7-4 0-16,8 4-17 16,10-9-14-16,0-6-23 15,0-3-16-15,10-9-4 16,23-7 5-16,2 0 38 16,1 0 0-16,4-23 22 15,-5 4-3-15,-7-3 6 0,-3 6 6 16,-7 5 13-16,-6 4 13 15,-9 7-14-15,-3 0-12 16,0 0 0-16,0 20 3 16,0 0 6-16,3-1-2 15,4-3-7-15,4-2-8 16,8-8-8-16,5-6 16 16,1 0 0-16,3 0 6 15,1-23 14-15,-5-6 63 16,-5-7 53-16,-1-4-2 15,-3-7-32-15,-5-6-23 16,-4-2 9-16,-6 3-5 16,4 8-16-16,-4 11 22 15,0 14-1-15,0 12-40 16,0 7-48-16,0 0-5 0,0 20-7 16,0 19 11-16,0 11-5 15,0 3 6-15,0 4 1 16,0-3-1-16,0-5 0 15,-4-4 0-15,1-6-1 16,0-7-64-16,-1-9-94 16,-2-17-179-16,-2-3-164 15,4-3-158-15</inkml:trace>
  <inkml:trace contextRef="#ctx0" brushRef="#br0" timeOffset="10966.41">31021 13217 954 0,'0'0'221'0,"0"0"-165"16,0 0-30-16,0 0-18 0,0 0-8 16,188-7 0-16,-126 7-9 15,-9 3-146-15,-14 3-131 0</inkml:trace>
  <inkml:trace contextRef="#ctx0" brushRef="#br0" timeOffset="11487.52">31372 13452 897 0,'0'0'221'0,"0"0"-52"0,0 0 62 16,0 0-81-16,0 0-57 15,0 0-25-15,0 0-19 16,34-100-16-16,-22 72-9 15,-5-6-10-15,-7 6-3 16,0 2 23-16,0 9 5 16,0 4-18-16,-22 10-20 15,-3 3-1-15,-8 0-6 16,-2 7 4-16,-4 23 2 16,-1 4-1-16,8 9 0 15,1-3 1-15,9 0-1 0,11-5-6 16,8-10-16-1,3-1 1-15,0-15-9 0,21-3 9 16,11-6 15-16,4 0 7 16,4-9 7-1,-9-14-1-15,-3 5 7 0,-3-3-6 16,-10 9 23-16,-3 3 12 16,-9 5 9-16,-3 4-29 15,0 0-22 1,0 0-17-16,0 13 17 0,0 8 6 15,0 2 4-15,0-3-10 16,0-7 0-16,13-3-10 16,5-10-10-16,11 0 4 15,7 0-22-15,-1-7-23 0,-2-18-36 16,10-18-2-16,-8 6-132 16,-10 1-120-16</inkml:trace>
  <inkml:trace contextRef="#ctx0" brushRef="#br0" timeOffset="14603.92">28736 12449 1324 0,'0'0'332'0,"0"0"-224"0,0 0-52 16,0 0 81-16,0 0-43 16,0 0-43-16,242 0-34 15,-35 0-11-15,80 12-5 16,41 8 11-16,8 0-6 16,-15-4-5-16,-32-1 0 15,-14-6 5-15,-22-2 1 16,-53-7-7-16,-49 0 1 0,-45 0-1 15,-26 0 0-15,-6 0-11 16,-3 0-17-16,-6 0-37 16,-19 0-70-16,-21 11-65 15,-10-2-135-15,-15 4-35 16</inkml:trace>
  <inkml:trace contextRef="#ctx0" brushRef="#br0" timeOffset="15015.87">29828 13875 681 0,'0'0'530'15,"349"-50"-406"-15,-34 17-86 16,50-2-19-16,-16 5 10 0,-52 6 3 16,-94 7-21-1,-49 8-11-15,-51 1 0 0,8 8-24 16,-22 0-122-16,-17 0-403 15</inkml:trace>
  <inkml:trace contextRef="#ctx0" brushRef="#br0" timeOffset="16736.53">15584 12757 874 0,'0'0'207'0,"0"0"-135"15,0 0 18-15,0 0 93 0,0 0-19 16,0 0-75-16,0 0-40 16,-28-6-20-16,34 6-21 15,23 0 12-15,22 0-10 16,15 0 27-16,32 6-12 15,48 0 22-15,64 0 8 16,77-1-25 0,37 2-16-16,4 2 6 0,-13 4-18 15,-37-1 0-15,-6 1-2 16,-9-1 0-16,-4 2-39 16,-2-1-22-16,-1-6-62 15,4-7-31-15,-1 0 25 16,-17 0-45-16,-14 0 64 0,-49-11 43 15,-50 4 45-15,-44 2 22 16,-24 1 10 0,-5 4-10-16,-1 0-10 0,1 0-42 15,-9 0-19-15,-4 0-14 16,-3 0-23-16,-9 0-35 16,2-2-3-1,-8-6 38-15,-12 5-41 0</inkml:trace>
  <inkml:trace contextRef="#ctx0" brushRef="#br0" timeOffset="17499.15">20976 12957 1213 0,'0'0'328'0,"0"0"-211"16,0 0-76-1,0 0 53-15,0 0 26 0,0 0-80 16,0 0-40-16,147-7 0 15,92 7 8-15,114 0-8 16,57-9-60-16,9-15-17 16,-26 6 31-16,-62-1 19 15,-6 2 27-15,-7 5 0 16,-7-5-10-16,-11 5-70 16,-18-1 0-16,-25 0 29 15,-26 4 27-15,-48-2 24 16,-39 4 7-16,-48 1-6 15,-15 0 6-15,-1 0-5 16,-6-4-2-16,-3 1 9 16,-21 0 4-16,-20 2 2 15,-14 4-2-15,-7 0-13 16,-6 3 0-16,0 0-58 0,-3 0-64 16,0 0-63-16,0 0-57 15,0 0 44-15,-15 0-444 0</inkml:trace>
  <inkml:trace contextRef="#ctx0" brushRef="#br0" timeOffset="21154.81">16348 13770 1071 0,'0'0'223'15,"0"0"-169"-15,0 0-42 16,0 0-12-16,0 0-19 15,0 0 13-15,0 44 6 16,0-21 23-16,0 0-1 16,0-5 16-16,0 0 2 15,0-9-15-15,0-3-6 16,0-6 13-16,29 0 23 16,34-36 41-16,35-22-40 15,33-25-30-15,81-68-26 16,-35 20-170-16,-29 12-666 15</inkml:trace>
  <inkml:trace contextRef="#ctx0" brushRef="#br0" timeOffset="21536.68">18655 14047 1343 0,'0'0'265'15,"0"0"-232"-15,0 0-33 16,0 0 1-16,0 0 21 16,0 0 19-16,0 0-21 15,275-120-4-15,-114 34-16 0,64-49-39 16,-33 14-230-16,-23 11-426 0</inkml:trace>
  <inkml:trace contextRef="#ctx0" brushRef="#br0" timeOffset="22079.5">21633 13827 993 0,'0'0'671'15,"0"0"-512"-15,0 0-118 16,0 0-12-16,0 0-17 0,0 0-12 16,0 0-9-16,0 27 9 15,0-9-1-15,0 1 1 16,0-10-1-16,0-4-6 15,22-5 7-15,24-8 44 16,26-32 13-16,20-22-28 16,26-15-15-16,14-13-14 15,51-45-78-15,-34 23-324 16,-32 18-788-16</inkml:trace>
  <inkml:trace contextRef="#ctx0" brushRef="#br0" timeOffset="22831.46">18479 13952 575 0,'0'0'529'16,"0"0"-403"-16,0 0-40 15,0 0 95-15,0 0 13 16,0 0-76-16,0 0-35 15,0-95-37-15,0 95-46 16,9 3-27-16,4 28 2 16,12 18 20-16,5 16-1 15,19 33-8-15,-6-11-237 16,-8-13-544-16</inkml:trace>
  <inkml:trace contextRef="#ctx0" brushRef="#br0" timeOffset="24365.31">24646 13404 1365 0,'0'0'273'16,"0"0"-206"-16,0 0-35 15,0 0 91-15,0 0-26 16,0 0-49-16,0 0-16 15,34 0 18-15,9 0-6 16,13 0-7-16,12-4-13 16,-3-5-15-16,-9-1 0 15,-20 4-9-15,-18 6 0 0,-18 0-9 16,0 0 3 0,-43 0 5-16,-24 0 1 0,-20 9-9 15,-5 14 8-15,-1 2-9 16,15-2 4-1,13-1 0-15,22-3 5 0,18-10-6 16,17 2-2-16,8-9-13 16,8 1-10-16,45-3 21 15,22 0 1-15,72 0-101 16,-19 0-114-16,-2-9-295 0</inkml:trace>
  <inkml:trace contextRef="#ctx0" brushRef="#br0" timeOffset="83840.67">13552 14072 1309 0,'0'0'405'15,"0"0"-272"-15,0 0-76 16,0 0 92-16,0 0-16 16,0 0-75-16,-17-14-36 15,85 4 9-15,35-5-15 16,57-7-4-16,4 0-6 16,12-2-6-16,-6 2 0 0,-40 9-1 15,-6 1-57-15,-23 5-45 16,-30 3 31-16,-24 2 10 15,-23 2-5-15,-12 0-37 16,-12 0 33-16,0 0 36 16,-33 0-45-16,-7 0-74 15,-10 0 22 1,7 0-67-16,12 0-327 0</inkml:trace>
  <inkml:trace contextRef="#ctx0" brushRef="#br0" timeOffset="84317.05">14431 13827 68 0,'0'0'1068'15,"0"0"-816"-15,0 0-124 16,0 0 55-16,0 0-27 16,0 0-103-16,0 0-25 15,65-16-16-15,-6 16 1 16,16 0-6-16,-2 0-7 0,-5 0-5 15,-12 3-55 1,-13 10-6-16,-8-3-19 0,-14 3-10 16,-9 0-10-1,-12-4 33-15,0 3 55 0,-28 1 17 16,-19 1 29-16,-4 2 40 16,-5 0 17-16,-6 6-34 15,3 5-13-15,4-2-2 16,5 6-24-16,16-1-13 15,19 11-12 1,8-4-124-16,7-16-241 16</inkml:trace>
  <inkml:trace contextRef="#ctx0" brushRef="#br0" timeOffset="84631.17">14496 13896 927 0,'0'0'250'0,"0"0"-114"15,0 0 95 1,0 0-53-16,0 0-105 0,0 0-58 16,0 0-8-16,0 56 3 15,0-1-10-15,0 26-29 16,0-11-260-16,0-8-686 16</inkml:trace>
  <inkml:trace contextRef="#ctx0" brushRef="#br0" timeOffset="89945.42">13010 15431 1633 0,'0'0'263'15,"0"0"-197"-15,0 0-66 16,0 0 0-16,0 0 0 15,0 0 13-15,300-67-1 16,-155 60-2-16,24 4-3 16,-1 3-7-16,-26 0 1 0,1 0-1 15,-26 0-9 1,-22 0-8-16,-24 10 6 0,-25-5-1 16,-14 2-13-16,-14-1-12 15,-11 0-4-15,-4-6 8 16,-3 4 12-16,0-4-18 15,0 0-63-15,0 0-74 16,0 3-45-16,-7 1-111 16,1-4-320-16</inkml:trace>
  <inkml:trace contextRef="#ctx0" brushRef="#br0" timeOffset="90240.69">14224 15237 955 0,'0'0'397'0,"0"0"-236"0,0 0-110 16,0 0 2-1,0 0 55-15,0 0-26 0,0 0-82 16,-40-50-10-16,83 50 10 16,10 6 13-16,12 10-4 15,6 3-8-15,-3 1 0 16,0 3 1-16,-7-1-1 15,-11-1-1-15,-7 0-11 16,-18-5-8-16,-15-3-1 16,-10-4 4-16,0 0 16 15,-35-3 0-15,-20 1 0 0,-12-1-29 16,-8 2-12 0,4-2-7-16,0 3-84 0,21 2-71 15,13-9-165-15</inkml:trace>
  <inkml:trace contextRef="#ctx0" brushRef="#br0" timeOffset="90367.64">14224 15237 1343 0</inkml:trace>
  <inkml:trace contextRef="#ctx0" brushRef="#br0" timeOffset="90443.27">14224 15237 1343 0,'65'-124'282'0,"-74"120"-172"0,-1 4-78 0,2 0-32 0,2 20 0 15,2 24-15 1,4 20 14-16,-3 20 0 0,3 65-7 16,0-21-251-1,0-16-322-15</inkml:trace>
  <inkml:trace contextRef="#ctx0" brushRef="#br0" timeOffset="91939.56">16223 15293 1031 0,'0'0'776'16,"0"0"-642"-1,0 0-93-15,0 0-24 0,0 0 45 16,0 0-1-16,0 0-48 16,0 0-13-16,-11-77 0 15,11 95-1-15,8 8 1 16,2 3 1-16,2 3-1 16,-2-2 7-16,-4-5-6 15,6-6 1-15,-2-5-2 16,5-14 0-16,9 0 0 15,16-17 9-15,20-27-9 16,19-18-1-16,17-8-36 16,55-14-91-16,-23 17-185 15,-21 17-184-15</inkml:trace>
  <inkml:trace contextRef="#ctx0" brushRef="#br0" timeOffset="92451.24">18748 15244 1702 0,'0'0'215'15,"0"0"-174"-15,0 0-41 16,0 0-10-16,0 0-27 0,0 0 32 16,0 0 5-16,-7 110 0 15,24-76 1-15,-2-7-1 16,3-5 2-16,3-9-2 15,4-13-15-15,10 0 15 16,20-19 21-16,23-30 7 16,23-16-19-16,23-15-9 15,83-37-90-15,-28 16-257 16,-22 14-514-16</inkml:trace>
  <inkml:trace contextRef="#ctx0" brushRef="#br0" timeOffset="93145.1">21380 14956 1290 0,'0'0'317'0,"0"0"-201"16,0 0-82-16,0 0-9 15,0 0 57-15,0 0-46 16,0 0-17-16,10 38-8 15,1 1-1-15,3-2-1 16,1 2-1-16,-5-7 0 16,8-7 2-16,3-11-9 15,12-14 1-15,20 0 72 0,22-26-27 16,33-32-29 0,46-38-18-16,56-46-11 15,53-46-50-15,-37 24-134 16,-47 22-420-16</inkml:trace>
  <inkml:trace contextRef="#ctx0" brushRef="#br0" timeOffset="94185.26">24448 14827 720 0,'0'0'696'0,"0"0"-511"16,0 0-90-16,0 0 46 15,0 0 49-15,0 0-41 16,0 0-53-16,-43-84-46 16,43 84-10-16,0 0-16 15,0 0-21-15,3 0 8 16,25-2-3-16,15-2 3 15,10 1-4-15,2 3-7 16,-9 0 0-16,-14 0-21 16,-17 0-13-16,-15 0-18 0,-12 7 25 15,-38 8 19-15,-18 1-18 16,-14-4-12-16,4 2 16 16,3-4 13-16,17-1 9 15,15-5 1-15,18-2-1 16,25 2 0-16,0-4-33 15,37 0-11-15,37 0 44 16,22 0 0-16,27 0-24 16,66-4-124-16,-32-5-155 15,-21-5-253-15</inkml:trace>
  <inkml:trace contextRef="#ctx0" brushRef="#br0" timeOffset="95784.48">23484 12301 738 0,'-22'422'346'16,"-8"58"-48"-16,2-58-148 15,3-30-56-15,10-35-5 16,15-43-22-16,0-37-13 16,0-39 6-16,15-59-17 15,10-43-21-15,0-44-13 16,8-18-3-16,13 0-6 15,54-13-73-15,-11-12-202 16,-3-43-316-16</inkml:trace>
  <inkml:trace contextRef="#ctx0" brushRef="#br0" timeOffset="96341.73">25682 10517 1340 0,'0'0'250'0,"0"0"-154"0,0 0-96 16,-35 274 0-16,35 73 10 15,22 123 57-15,24 69-10 16,10 24-10-16,-16-37-19 15,-15-31-15-15,-19-36 5 16,-6-50 1-16,-9-63-18 16,-31-38 10-16,-7-41 0 15,-2-23-10-15,-4-28-1 16,13-65-189-16,12-51-631 0</inkml:trace>
  <inkml:trace contextRef="#ctx0" brushRef="#br0" timeOffset="97165.24">23447 11118 332 0,'0'0'772'0,"0"0"-656"16,0 0-74-16,0 0 10 0,0 0 5 16,0 0-57-1,0 0 0-15,-117 310 38 0,117 35 7 16,6 68-22-1,69 4-23-15,4-105-44 16,-4-119-715-16</inkml:trace>
  <inkml:trace contextRef="#ctx0" brushRef="#br0" timeOffset="103255.57">25403 13528 694 0,'0'0'255'16,"0"0"-138"-1,0 0-37-15,0 0 34 0,0 0 1 16,0 0 10-16,30-140-54 15,-16 119-23-15,0 3 12 16,-4-2-6-16,-1 4-8 16,-6 2-22-16,-3 5-8 15,0 0-3-15,0-1-4 16,-3-2-9-16,-19 2 1 16,-3-3-1-16,-11 1-1 15,-7-2 1-15,-4 1 0 0,-2 1 0 16,-4 3 0-1,1-5 0-15,-1-2 1 16,4 3-1-16,-4 1 0 0,-2-1-1 16,-1 3-26-16,-2 1-5 15,1 5 0-15,-1 4 13 16,2 0 3-16,1 0 7 16,2 0-1-16,4 0 1 15,-4 0-1-15,1 0 9 16,6 0 0-16,-4 0-6 15,1 13 5-15,-1-3-5 16,4 3-3-16,-1-1-3 16,4-3-5-16,3 5 8 15,-3-4 9-15,5 0-1 16,-2-1 1-16,-3 3 1 0,4 1 0 16,0 3 0-1,0 1-1-15,11-1 1 0,3 6-1 16,3 1 0-16,11 2-6 15,1 3 6-15,6 6-1 16,-1-5 1-16,5-1-5 16,0 1-3-16,0-3 9 15,9-1-1-15,4 2 0 16,5-6 0-16,0 0 0 16,4 1 1-16,3-3 1 15,0-1 5-15,-1 5-5 16,5-6 0-16,0-1 0 15,3-1-1-15,4-6 0 16,2 2 1-16,2-4 7 16,0 0 11-16,-5-5 6 0,4-2-2 15,-4 0 6-15,5 0 1 16,3 0 6-16,7 0 1 16,8 0-23-16,1 0 11 15,6 0-10-15,0 0-7 16,6 0 0-16,0 0-2 15,0 0 1-15,0 0 0 16,-3 0-5-16,-3 0 5 16,-4 0-6-16,-1 0 1 15,-5-2-1-15,-2-5 0 16,-4-4 7-16,-2-1-8 16,-4-4 1-16,-7-3-1 15,-8 0 0-15,-3-7 0 0,-7 0 6 16,-8-7 1-16,-5-2 1 15,-5-6-8-15,0-7 2 16,-11-7-1-16,-17-4-1 16,-16 0-1-16,-9 4-16 15,-8 4 0-15,-13 15 0 16,-12 9-21-16,-19 15-40 16,-75 12-72-16,22 9-152 15,7 14-410-15</inkml:trace>
  <inkml:trace contextRef="#ctx0" brushRef="#br0" timeOffset="104278.24">24333 13404 639 0,'0'0'260'16,"0"0"-160"-16,0 0-15 16,0 0 16-16,0 0-40 0,0 0-33 15,0 0-14 1,-5-20 9-16,5 20 12 0,0 0 10 16,0 0 7-16,0 0-1 15,0 0-11-15,12 0 12 16,23 0-20-16,8 0-9 15,7 0-7-15,4 0 9 16,-7 0-10-16,-4 0-5 16,-15 0-9-16,-13 0 5 15,-9 0-5-15,-6 0-1 16,0 0 11-16,-24 0 8 16,-23 0-7-16,-14 0-11 15,-10 0 0-15,-1 0-1 0,8 0 0 16,17 0 0-1,16 0-4-15,13 0 4 0,11 0 0 16,7 0-7-16,0 0-8 16,13 0-4-16,34 0 19 15,11 0 0-15,13 0 1 16,0 4 0-16,-3-1 0 16,-7 3 1-16,-19-3 5 15,-12 1-6-15,-20-4-1 16,-10 3-7-16,-10-3 6 15,-42 0 1-15,-11 3-2 16,-13 0-7-16,2 0-3 16,6 1 11-16,11-4-1 15,18 2 1-15,20-2 0 16,16 3-5-16,3 4-18 0,12-5 3 16,29 5 10-1,20 0 11-15,4 0 1 16,3-5 6-16,-4 3-7 15,-11-3 1-15,-18 2 5 0,-13-4-4 16,-14 0-2-16,-8 0 0 16,-15 0 4-16,-31 0-4 15,-7 0-16-15,-12 0-1 16,7-4-5-16,5 4 12 16,13 0 9-16,19 0-9 0,18 0-2 15,3 0-23 1,15 0 2-16,38 0-18 0,64 11-22 15,-13-5-86-15,-1-3-166 16</inkml:trace>
  <inkml:trace contextRef="#ctx0" brushRef="#br0" timeOffset="110630.92">13335 16651 1175 0,'0'0'306'15,"0"0"-174"-15,0 0-43 16,0 0 15-16,0 0-6 16,0 0-41-16,6-50-44 15,27 50-13-15,17 0 0 16,18 0 7-16,18 0-6 0,17 0 6 16,14 0 4-16,16 0 23 15,3 0-10-15,-12 0-14 16,-13 0-8-16,-28 0-2 15,-24 0 0-15,-22 0-8 16,-19 0 2-16,-11 0-7 16,-7 2-10-16,0-2-5 15,0 0-20-15,-4 0-8 16,-14 0-33-16,-3 0-48 16,-1 0-87-16,-6 0 2 15,6 7-112-15,4-4-157 0</inkml:trace>
  <inkml:trace contextRef="#ctx0" brushRef="#br0" timeOffset="111012.53">14203 16510 332 0,'0'0'216'16,"0"0"-110"-16,0 0-69 15,0 0 1-15,0 0 60 16,0 0 13-16,0 0-46 0,-40-19-34 15,40 19-11 1,0 0-6-16,0 0 1 16,0 0 11-16,0 9 24 0,0 7 10 15,31 5-4-15,9 1 7 16,15-7-14-16,4 1-33 16,9-3 0-1,3 1-15-15,-6-5 9 16,-12 1-10-16,-13-1-9 0,-15 0-10 15,-10 4-3-15,-12-4 21 16,-3 5 1-16,0-1 7 16,-28 3-1-16,-12 0-5 15,-10-4-1-15,-11-1-29 16,-4-1-51-16,-3-7-39 16,-16-3-76-16,16 0-7 15,13-13-314-15</inkml:trace>
  <inkml:trace contextRef="#ctx0" brushRef="#br0" timeOffset="111109.73">14203 16510 954 0</inkml:trace>
  <inkml:trace contextRef="#ctx0" brushRef="#br0" timeOffset="111180.72">14203 16510 954 0,'-22'-57'289'0,"22"57"-191"0,0 0-79 0,0 6-18 0,0 23-1 0,3 16 1 16,4 12-1-16,8 34-60 16,0-11-161-16,-5-12-413 0</inkml:trace>
  <inkml:trace contextRef="#ctx0" brushRef="#br0" timeOffset="112037.45">14224 16507 1126 0,'0'0'385'0,"0"0"-292"0,0 0-93 16,0 0-19-16,0 0 8 15,232 73-129-15,-118-57-109 16,-11-2-723-16</inkml:trace>
  <inkml:trace contextRef="#ctx0" brushRef="#br0" timeOffset="112762.88">14289 16386 409 0,'0'0'815'0,"0"0"-717"0,0 0-98 15,0 0-17-15,46 180 16 16,-14-92-34-16,7-13-243 0</inkml:trace>
  <inkml:trace contextRef="#ctx0" brushRef="#br0" timeOffset="118532.66">4207 12851 52 0,'0'0'1056'0,"0"0"-863"16,0 0-119-16,0 0 81 0,0 0-17 16,0 0-31-16,-36 0-19 15,36 0-30-15,0 0-17 16,0 0-10-16,0 0-9 16,0 0 0-16,0 0-8 15,0 0 3-15,0-6 6 16,0-5 5-16,0-1-20 15,-3-7 0-15,-4-3-7 16,0-5 0-16,-1-4 0 16,-2 2-1-16,-5-4 0 15,2 6 0-15,1 9 0 16,-2 2 0-16,-3 9-9 16,-1 7-10-16,-4 0-6 0,-9 0 0 15,-2 25 12-15,-2 15-1 16,-2 7-4-16,9 5-15 15,10 3-3 1,8 3-7-16,10-8-20 0,0-4 0 16,10-10 12-16,22-13 22 15,7-21 17-15,4-2 12 16,7-15 12-16,-4-34 10 16,-3-10 16-16,-11-5 36 15,-11 0 1-15,-6 7-37 16,-8 11-14-16,-2 18 18 15,-5 8 6-15,0 11-33 16,0 9-15-16,0 0-16 16,0 7-16-16,0 28 20 15,-8 12 12-15,1 8 1 16,7 4 0-16,0-8-1 16,0-10 0-16,10-14-19 0,23-15-34 15,5-12-14 1,14 0-5-16,4-60-99 0,-13-2-161 15,-12 1-478-15</inkml:trace>
  <inkml:trace contextRef="#ctx0" brushRef="#br0" timeOffset="119110.47">4603 12699 955 0,'0'0'811'0,"0"0"-651"15,0 0-36 1,0 0 28-16,0 0-55 16,0 0-55-16,0 0-32 0,-21-65-10 15,39 65-10-15,4 0-5 16,-1 0-3-16,4 21 2 15,-7 10-6-15,-8 11-9 16,-7 6 16-16,-3 0 14 16,0-2-6-16,0-8 6 15,-6-12 1-15,-1-13 1 16,7-13 9-16,0 0 8 16,0-22 7-16,0-27-25 15,3-15-6-15,7-4 6 16,5 4-1-16,-5 16 1 15,-5 12 1-15,-1 17 0 0,-1 13-1 16,-3 6 0-16,0 0-28 16,0 17-6-1,3 18 27-15,4 6 6 0,8 5 0 16,3-2-52-16,3-11-59 16,11-14-95-16,-4-10-104 15,2-9-184-15</inkml:trace>
  <inkml:trace contextRef="#ctx0" brushRef="#br0" timeOffset="119365.74">4853 12182 1056 0,'0'0'326'0,"0"0"-207"0,0 0-24 16,0 0 7-16,0 0-31 0,0 0-65 15,0 0-6-15,-43-55-25 16,62 87 15-16,2 18-2 15,-3 10 3-15,-8 11 9 16,-6-3 11-16,-4-11 6 16,0-15 1-16,0-17-4 15,3-16 1-15,5-9 13 16,5 0 21-16,9-9 0 16,11-22-49-16,10-16-84 15,-8 13-181-15,-13 8-382 0</inkml:trace>
  <inkml:trace contextRef="#ctx0" brushRef="#br0" timeOffset="119612.44">5153 12972 1420 0,'0'0'183'0,"0"0"-139"16,0 0-21-16,0 0-11 16,222-116-12-16,-169 97-29 15,-6 6-162-15,-4-2-4 16,-18-1-44-16,-7-1-93 16</inkml:trace>
  <inkml:trace contextRef="#ctx0" brushRef="#br0" timeOffset="119761.9">5521 12686 195 0,'0'0'651'0,"0"0"-386"15,0 0-29-15,0 0-14 0,0 0-100 16,0 0-72-16,0 0-33 16,-86 40 1-16,83 3 2 15,-4 16-6-15,7 3-6 16,0-2 0-16,0 2-8 16,0-8-33-16,0-12-149 15,15-20-204-15</inkml:trace>
  <inkml:trace contextRef="#ctx0" brushRef="#br0" timeOffset="120122.24">5774 12525 1204 0,'0'0'213'15,"0"0"-171"-15,0 0-25 0,-24 201-8 16,20-124-8-16,4 0 8 15,0-7-9-15,0-6 2 16,15-16-1 0,2-12 0-16,-2-20-1 15,-4-16 0-15,3 0 56 0,0-22 46 16,5-27-62-16,-3-3-30 0,6-1-3 16,3 7-5-1,-7 15-1-15,3 10-1 0,1 12 0 16,-1 9-17-16,4 0-2 15,0 23-9 1,-7 18 10-16,-8 14 10 0,-10 4 7 16,0-2 1-16,0-9-1 15,-3-9 1-15,-15-16-1 16,8-14 1-16,-2-9 13 16,9 0-13-16,3-62-136 15,0 5-257-15,11-4-260 0</inkml:trace>
  <inkml:trace contextRef="#ctx0" brushRef="#br0" timeOffset="120468.19">6389 12616 988 0,'0'0'251'16,"0"0"-141"-16,0 0 36 16,0 0-99-16,0 0-47 15,0 0-10-15,0 0 9 16,99 42 1-16,-69-6-1 15,-5 5-11-15,-7 5-1 16,-11 1 13-16,-7 1 1 16,0-9-1-16,0-10 1 15,0-16-1-15,-7-13 29 16,-4 0 105-16,4-16-74 16,-5-26-41-16,9-6-17 15,0-4 5-15,3 10 10 0,0 13 26 16,0 14 12-1,0 7-2-15,0 8-53 0,0 0-34 16,0 36 15-16,0 16 19 16,0 11 1-16,3 15 8 15,9 0-9-15,19 8-47 16,-3-15-194-16,6-23-315 16</inkml:trace>
  <inkml:trace contextRef="#ctx0" brushRef="#br0" timeOffset="120689.24">7115 12895 1612 0,'0'0'223'0,"0"0"-148"0,0 0 1 16,0 0-60-16,0 0-15 15,0 0 1-15,241-34-2 16,-151 27-64-16,-7-2-96 15,-12-5-146-15,-21 5-37 16,-26-4-494-16</inkml:trace>
  <inkml:trace contextRef="#ctx0" brushRef="#br0" timeOffset="120871.35">7414 12676 1132 0,'0'0'345'0,"0"0"-271"0,0 0-47 15,0 0-10-15,0 0 50 16,0 0-14-16,-11 210-10 16,11-133-13-16,0 0-16 15,0-6-2-15,0-6-12 16,18-8-12-16,7-19-138 16,0-19-226-16</inkml:trace>
  <inkml:trace contextRef="#ctx0" brushRef="#br0" timeOffset="121114.41">8135 12680 1311 0,'0'0'294'15,"0"0"-210"1,0 0 55-16,0 0-36 0,0 0-59 16,-182 94-19-16,157-34-15 15,12 8-9-15,13 2 0 16,0-5 5-16,49-10 1 16,32-14-7-16,88-35-25 15,-16-6-147-15,-6-6-382 0</inkml:trace>
  <inkml:trace contextRef="#ctx0" brushRef="#br0" timeOffset="121732.52">9263 13105 1590 0,'0'0'320'16,"0"0"-242"-16,0 0-55 16,0 0-23-16,0 0-6 15,182-29-19-15,-106 29-120 16,-19 0-122-16,-14 0-120 0</inkml:trace>
  <inkml:trace contextRef="#ctx0" brushRef="#br0" timeOffset="121887.73">9049 12847 1209 0,'0'0'532'16,"0"0"-431"-16,0 0-69 0,0 0-31 0,0 0 10 15,0 0-11-15,247-13 0 16,-114 10-97-16,-27 3-215 15,-17-3-189-15</inkml:trace>
  <inkml:trace contextRef="#ctx0" brushRef="#br0" timeOffset="122225.88">10313 12754 1044 0,'0'0'170'16,"0"0"-125"-16,0 0 15 16,0 0-23-16,0 0 3 15,0 0 9-15,-68 203-1 16,43-148-9-16,1-1 0 16,-5-6-10-16,5-14-4 15,2-6 7-15,4-19 31 16,8-9 80-16,-2 0 1 0,2-32-81 15,5-19-37-15,5-17-11 16,0-3-14-16,9-2 0 16,19 14-1-1,3 15-2-15,2 20-9 0,-1 21-32 16,-7 3-48-16,-10 74-44 16,-12 3-25-16,-3 7-187 15</inkml:trace>
  <inkml:trace contextRef="#ctx0" brushRef="#br0" timeOffset="124447.58">3765 12143 871 0,'0'0'402'0,"0"0"-234"0,0 0-116 15,0 0-36-15,0 0-16 16,0 0-4-16,0 0 2 15,22 10 2-15,-19-1-1 16,4-3 1-16,-4 1 1 16,0-2 1-16,-3-3-1 15,4-2 15-15,-4 0 13 16,5 0 76-16,-2 0 8 16,3-7-26-16,6-9-56 15,5-2-24-15,4-1-7 16,4-1-2-16,5 4-18 15,5 0-56-15,1-3-16 0,7-3-7 16,-1-11-3-16,4-5 25 16,9-44 2-1,-9 13-76-15,-11-6-254 0</inkml:trace>
  <inkml:trace contextRef="#ctx0" brushRef="#br0" timeOffset="125035.48">5947 11844 449 0,'0'0'943'0,"0"0"-834"16,0 0-92-16,0 0-17 16,0 0-19-16,0 0 18 15,0 0 1-15,-43 80-1 16,43-64 2-16,0-12-1 16,25-4 7-16,21-7 20 15,18-34 3-15,18-19-11 16,19-17-19-16,41-53 0 0,-24 22-228 31,-22 8-638-31</inkml:trace>
  <inkml:trace contextRef="#ctx0" brushRef="#br0" timeOffset="126175.79">7989 12045 434 0,'0'0'83'0,"0"0"-20"16,0 0 8-16,0 0 106 16,0 0-21-16,0 0-67 15,242-129 18-15,-134 52-28 0,13-14-12 16,1-7-42-16,27-19-25 15,-26 24-87 1,-39 26-174-16</inkml:trace>
  <inkml:trace contextRef="#ctx0" brushRef="#br0" timeOffset="126999.11">5008 14275 1540 0,'0'0'261'15,"0"0"-143"-15,0 0 33 16,0 0-23-16,0 0-95 16,0 0-33-16,0 0-40 15,0 18 16-15,34 33 18 0,9 20 0 16,7 9 5-16,1 3-45 16,-1 2-117-16,15-11-85 15,-19-20-159-15,-11-28-411 0</inkml:trace>
  <inkml:trace contextRef="#ctx0" brushRef="#br0" timeOffset="127154.34">5168 14334 902 0,'0'0'124'0,"0"0"-92"15,-111 243-32 1,75-134-73-16,11-17-104 0</inkml:trace>
  <inkml:trace contextRef="#ctx0" brushRef="#br0" timeOffset="127406.22">5876 14220 1520 0,'0'0'341'0,"0"0"-315"15,0 0-26-15,0 0-1 16,-90 192 1-16,75-89 0 0,12 6 1 16,3 4-1-16,6-7-109 15,31-26-243-15,3-34-358 16</inkml:trace>
  <inkml:trace contextRef="#ctx0" brushRef="#br0" timeOffset="127633.41">6924 13930 1260 0,'0'0'547'15,"0"0"-471"-15,0 0-76 16,0 0 1-16,0 0-1 0,12 222 1 16,16-126 1-1,8 4 5-15,11-6-7 0,2-11-7 16,1-16-97-16,11-35-150 16,-18-20-98-16,-11-12-734 0</inkml:trace>
  <inkml:trace contextRef="#ctx0" brushRef="#br0" timeOffset="127767.12">7121 14026 975 0,'0'0'275'0,"0"0"-216"16,0 0-36-16,-170 173-4 16,122-72-9-16,13 11-9 15,23 35-1 1,12-27-96-16,0-30-218 0</inkml:trace>
  <inkml:trace contextRef="#ctx0" brushRef="#br0" timeOffset="128056.95">7510 14284 1211 0,'0'0'346'16,"0"0"-346"-16,0 0-116 16,0 0 91-16,0 0 25 0,0 0 0 15,143 171 1-15,-118-111 5 16,-14 8 4-16,-11-4 25 16,0-7 36-16,-25-5-14 15,1-14 18-15,2-11-27 16,14-11-20-16,8-16 1 15,11 0-17-15,46-20-12 16,29-22-44-16,75-29-55 16,-19 10-118-16,-13 8-319 15</inkml:trace>
  <inkml:trace contextRef="#ctx0" brushRef="#br0" timeOffset="128277.82">8920 14082 1778 0,'0'0'290'0,"0"0"-282"16,0 0-8-16,0 0-2 16,94 193 2-16,-65-120 9 0,2 5-9 15,-3-12 0-15,2-8-77 16,2-30-128-1,-8-16-182-15,1-12-180 0</inkml:trace>
  <inkml:trace contextRef="#ctx0" brushRef="#br0" timeOffset="128444.46">9195 14047 1378 0,'0'0'288'0,"0"0"-202"15,0 0 5 1,0 0-14-16,-195 143-27 0,145-63-15 15,4 11-20-15,9 3-14 16,12-2-1-16,22-6-10 16,6-12-131-16,37-22-177 15,10-27-371-15</inkml:trace>
  <inkml:trace contextRef="#ctx0" brushRef="#br0" timeOffset="128819.22">9424 14350 1491 0,'0'0'296'0,"0"0"-217"0,0 0-42 15,0 0-30-15,0 0-7 16,0 0-1-16,0 0-1 16,190 8-7-16,-162 14 8 15,-13 0-18-15,-15 4 4 16,0 1 9-16,-8-3 6 15,-27 3 13-15,-1-5 2 16,4-3 0-16,7-10-6 0,17-2 10 16,8-7 29-16,3 0-29 15,44 0-12-15,14 0-6 16,14 0-1-16,1 0-19 16,-2 9-66-16,-12 18-24 15,-21 10-24-15,-19 15-11 16,-22 7 45-16,-14 8 35 15,-47-3 41-15,-20-4 1 16,-55-1 6-16,17-17-17 16,16-20-181-16</inkml:trace>
  <inkml:trace contextRef="#ctx0" brushRef="#br0" timeOffset="129508.83">11107 13767 907 0,'0'0'943'0,"0"0"-789"16,0 0-116-16,0 0-38 16,0 0-26-16,0 0 17 15,0 0 9-15,86 179 1 16,-55-108 0-16,-6-3-1 16,-7-7-29-16,0-17-25 15,-4-18 2-15,-3-16 10 16,-1-10 12-16,5-15 29 15,-2-38-6-15,6-17 6 16,-1-17-1-16,0 0 2 16,-5 0 2-16,2 17 4 0,-5 21 41 15,-5 27 28-15,-5 19-16 16,0 3-59-16,0 44-21 16,-21 27 14-16,-12 27 3 15,-2 17 4-15,-12 67 1 16,11-27-1-16,11-20-282 15</inkml:trace>
  <inkml:trace contextRef="#ctx0" brushRef="#br0" timeOffset="131135.75">11435 14608 1061 0,'0'0'314'0,"0"0"-202"16,0 0 35-1,0 0 5-15,0 0-34 0,0 0-78 16,0 0-40-16,0 19 1 16,0 30 15-16,0 9-4 15,0 8 0-15,-10 3-12 16,-9 4-11-16,8-15-190 0,4-25-409 15</inkml:trace>
  <inkml:trace contextRef="#ctx0" brushRef="#br0" timeOffset="132015.43">12092 13882 1302 0,'0'0'351'0,"0"0"-170"16,0 0-52-16,0 0 53 0,0 0-73 16,0 0-80-16,0 0-29 15,0-41-15-15,0 63 1 16,18 11 14-16,2 5 0 15,7-1 0-15,-11 6 1 16,3-9 0-16,-8-4-1 16,-1-7-15-16,-7-14-30 15,-3-4-12-15,4-5 29 16,1 0 28-16,-2-21-2 16,7-17-24-16,-3-13 16 15,7-5 10-15,-2 3 0 16,-2 4 0-16,0 16 1 15,-2 11 14-15,-8 13 1 0,0 9-6 16,0 0-10 0,0 0-19-16,0 24-11 0,-3 26 25 15,-15 11 4-15,-7 15 1 16,0 8 0-16,7 0 1 16,0-8 0-1,8-8 5-15,10-16-6 0,0-14-1 31,0-19-100-31,0-6-201 0,6-13-369 0</inkml:trace>
  <inkml:trace contextRef="#ctx0" brushRef="#br0" timeOffset="132307">12392 14078 1332 0,'0'0'319'0,"0"0"-231"15,0 0-18-15,0 0 30 0,0 0-59 16,0 0-30-16,0 0-11 16,179-49 0-16,-154 67-1 15,-9 10-12-15,-11 10 5 16,-5 7 7-16,0 8 0 16,-11-3 1-16,-21 5 0 15,-4 0 2-15,1-5 15 16,2-7-6-16,11-12 0 15,19-14-5-15,3-17 3 16,40 0 7-16,34-33-10 16,69-34-6-16,-17 5-110 15,-12 5-274-15</inkml:trace>
  <inkml:trace contextRef="#ctx0" brushRef="#br0" timeOffset="137076.03">5175 15736 1156 0,'0'0'390'0,"0"0"-213"16,0 0 18-16,0 0-18 15,0 0-46-15,0 0-57 16,-53-40-12-16,53 40-19 0,0 0-17 16,0 0-9-16,0 0-8 15,0 0-8-15,0 0 1 16,0 0-1-16,3 0-1 15,37-5 0-15,16-8 1 16,24-3-1-16,8-6-10 16,6 3-70-16,19 2-112 15,-27 4-204-15,-22 10-368 16</inkml:trace>
  <inkml:trace contextRef="#ctx0" brushRef="#br0" timeOffset="137602.48">7621 15653 1515 0,'0'0'258'0,"0"0"-191"15,0 0 6-15,0 0 13 16,0 0-58-16,0 0-26 15,0 0 7-15,115 0-8 16,-59-7 0-16,9-2 0 16,3-1-1-16,-1-4-38 15,11 5-143-15,-16 0-217 0,-13 0-740 16</inkml:trace>
  <inkml:trace contextRef="#ctx0" brushRef="#br0" timeOffset="137992.26">9192 15623 1698 0,'0'0'485'0,"0"0"-403"15,0 0-28-15,0 0 52 16,0 0-42-16,0 0-44 15,0 0-19-15,175-66-1 16,-118 66 1-16,11 0-1 0,3-5-18 16,5 3-38-1,23-9-41-15,-13 5-101 0,-18-7-522 16</inkml:trace>
  <inkml:trace contextRef="#ctx0" brushRef="#br0" timeOffset="138858.73">11030 15640 358 0,'0'0'1357'0,"0"0"-1156"16,0 0-146-16,0 0 1 15,0 0 17-15,0 0-43 16,9-49-24-16,25 44-5 16,10-2-1-16,10 0 1 15,6 1 0-15,1 3 6 16,32-1-7-16,-15 2-91 16,-10-3-394-16</inkml:trace>
  <inkml:trace contextRef="#ctx0" brushRef="#br0" timeOffset="139437.35">12420 15479 1646 0,'0'0'302'16,"0"0"-222"-16,0 0 4 0,0 0 30 15,0 0-74-15,0 0-33 16,0 0-5-16,71 0 9 15,-37 0-5-15,12 0-4 16,4 0-2-16,27 0-34 16,-12 0-91-16,-15 0-375 0</inkml:trace>
  <inkml:trace contextRef="#ctx0" brushRef="#br0" timeOffset="141902.57">10621 13686 215 0,'0'0'724'16,"0"0"-524"-16,0 0-31 15,0 0 110-15,0 0-87 16,0 0-61-16,-36-122-83 0,29 143-48 16,-1 71-22-1,-5 88 22-15,9 115 19 0,4 68 23 16,7 29-6-16,36-10-17 16,3-50-10-16,-3-24-9 15,-4-23 2-15,-10-20-2 16,-12-31-25-16,-9-38-215 15,-8-65-240-15,0-46-380 0</inkml:trace>
  <inkml:trace contextRef="#ctx0" brushRef="#br0" timeOffset="142513.45">12157 13448 1066 0,'0'0'231'16,"0"0"-178"-16,-5 328-11 0,-8-7 78 16,-6 71-35-16,-5 29-23 15,-8-7-22-15,-4-54-19 16,7-25-13 0,11-26-8-16,7-36-44 0,7-29-30 15,4-22 29 1,0-37-72-16,0-59-115 0,4-45-342 0</inkml:trace>
  <inkml:trace contextRef="#ctx0" brushRef="#br0" timeOffset="143056.6">12992 13329 1136 0,'0'0'182'0,"0"0"-128"0,-10 389 114 16,10-32 16-16,0 66-89 15,3 17-57 1,-3-18-31-16,-25-59-7 0,-36-15-9 15,-17-27-173-15,17-90-174 16,11-57-20-16</inkml:trace>
  <inkml:trace contextRef="#ctx0" brushRef="#br0" timeOffset="144053.1">6379 13496 704 0,'0'0'368'0,"0"0"-170"0,0 0 10 16,0 0-154-16,0 0-44 16,-58 392 10-16,58 42 88 15,0 106-21-15,15 51-47 16,10-25-20-16,0-75-8 15,3-35-12 1,-3-63-105-16,0-118-246 0,-11-88-459 0</inkml:trace>
  <inkml:trace contextRef="#ctx0" brushRef="#br0" timeOffset="144490.72">7903 13994 836 0,'0'0'506'0,"0"0"-413"16,25 257-82-16,18 82 33 16,18 93 64-16,10 76-24 15,4 7-18-15,-4-41-28 16,4-13-18-16,-2-47-18 16,-5-47-2-16,-6-68-76 0,-10-104-223 15,-17-60-296-15</inkml:trace>
  <inkml:trace contextRef="#ctx0" brushRef="#br0" timeOffset="146151.1">5468 16601 1066 0,'0'0'249'15,"0"0"-194"-15,0 0-55 16,247-35-1-16,-58 12-32 15,-25 3-148-15,-10-5-534 0</inkml:trace>
  <inkml:trace contextRef="#ctx0" brushRef="#br0" timeOffset="146503.12">7428 16402 1515 0,'0'0'385'16,"0"0"-252"-16,0 0-133 0,0 0-20 15,0 0 20 1,0 0 0-16,193 9-3 0,-97 7-85 16,62 0-128-16,-22-6-271 15,-22-4-323-15</inkml:trace>
  <inkml:trace contextRef="#ctx0" brushRef="#br0" timeOffset="146842.19">9593 16523 950 0,'0'0'781'0,"0"0"-614"16,0 0-166-16,0 0 18 16,0 0-19-16,0 0 13 0,228-32-13 15,-107 32-81-15,-25 0-295 16,-13 0-486-16</inkml:trace>
  <inkml:trace contextRef="#ctx0" brushRef="#br0" timeOffset="147340.42">11378 16231 1633 0,'0'0'282'0,"0"0"-236"16,0 0-37-16,0 0 2 15,0 0-11-15,239-14-105 16,-153 8-159-16,-8 3-298 0</inkml:trace>
  <inkml:trace contextRef="#ctx0" brushRef="#br0" timeOffset="147736.04">12448 16214 1491 0,'0'0'292'16,"0"0"-184"-16,0 0-33 15,0 0-41-15,0 0-21 16,0 0-8-16,186 17-5 16,-103-4-40-16,-12-4-224 15,-13-5-620-15</inkml:trace>
  <inkml:trace contextRef="#ctx0" brushRef="#br0" timeOffset="149557.12">4492 15126 874 0,'0'0'334'0,"0"0"-212"0,0 0-2 15,0 0 31-15,0 0-44 16,0 0-36-16,0 0-11 16,0-61 3-16,0 57-1 15,0 1-3-15,0 3-17 16,0 0-16-16,0 0-5 15,0 0-21-15,-3 0-12 16,0 0-12-16,-1 0-15 16,1 16 23-16,-5 26 16 15,1 15 10-15,1 23-4 16,-6 21 0-16,9 10-5 16,3 12 0-16,0-1 0 15,0-1-1-15,0-10-8 16,3-8 1-16,9-17-6 15,1-12 4-15,-2-12-2 0,4-14-4 16,-5-14-41-16,-3-8 2 16,1-6-3-16,-5-4 36 15,4-4 7-15,0 1 12 16,1-4 1-16,-1 5-1 16,-1-4 1-16,6 0-8 15,1-1-10-15,5 1-4 16,4-1 22-16,3 3 0 15,-4 2-7-15,1 3-19 16,-4 4 13-16,-8 9-17 16,-2 2-10-16,-4 9 18 15,-4 7 23-15,0 1 7 16,-4 3-7-16,-11-2 1 0,0-4 0 16,5-5 1-1,7-9-1-15,3-6 0 0,0-4-1 16,0-6-22-16,18-2-1 15,17-4-21-15,8-7-14 16,4-1-13-16,-1 2 20 16,-6 2 34-16,-9 7 15 15,-9 5-24-15,-16 9-17 16,-6 1 8-16,0 11 35 16,-3 6 29-16,-15 4-2 15,-2 3 5-15,2-2-7 16,9-1-8-16,9-10-17 0,0-4 0 15,34-14-20-15,65-14 0 16,-6-7-93-16,0 0-266 0</inkml:trace>
  <inkml:trace contextRef="#ctx0" brushRef="#br0" timeOffset="154476.31">21961 3735 409 0,'0'0'113'16,"0"0"-84"-16,0 0-19 15,0 0-10-15,0 0 0 16,0 0 8-16,0 0 0 16,0 0 43-16,0 0 112 15,0 0 33-15,0 0-71 16,0 0-41-16,0 0-16 15,0 0-9-15,0 0-26 0,0 0-14 16,0 0-6 0,0 0 2-16,0 0-8 0,0 0 8 15,0 0 12 1,0 0 8-16,0 0 9 0,0 0-5 16,-3 0-30-1,3 0-9-15,0 12-22 0,-3 8 9 16,-1 6 12-16,4 5 1 15,0 6 5-15,0-3-5 16,0-2 0-16,0-2 0 16,10-8-2-16,9-3-8 15,9-12 10-15,5-5 25 16,2-2-22-16,4 0-3 16,-4-28-28-16,-2-7 8 15,-11-7-6-15,-9-6-26 16,-5-3 27-16,-4-1 15 0,-4 6 10 15,0 14 42-15,0 14 44 16,0 8-14-16,0 7-31 16,0 0-23-16,0 3-18 15,0 0-9-15,0 0-14 16,0 0-1-16,0 6 24 16,0 7-6-16,0 2 6 15,0 1 1-15,0-2-1 16,0-5 1-16,0 1-1 15,0-4 1-15,0-2-1 16,0-1 0-16,0-3 0 16,0 4 5-16,0-4-4 15,0 0 1-15,0 2 8 16,0 4-10-16,0 3-7 0,0 11 6 16,0 13-5-16,-4 7 5 15,-4 13 1-15,1 8 0 16,4 7 0-16,0 6 0 15,-5 3-1-15,1 3 1 16,-6-3 0-16,-6-3 1 16,-2-10 0-16,-7-6 0 15,-2-14-1 1,2-11 1-16,-4-13 10 0,3-14 9 16,0-6 14-1,5 0 21-15,5-32-1 0,6-17-20 16,13-9-6-16,0-7-17 15,10-8-11-15,33 2 0 16,18 0-1-16,14 12-9 0,39 0-56 16,-14 17-148-1,-18 14-143-15</inkml:trace>
  <inkml:trace contextRef="#ctx0" brushRef="#br0" timeOffset="154866.32">22722 4246 1132 0,'0'0'744'0,"0"0"-583"16,0 0-55-16,0 0 18 15,0 0-55-15,0 0-68 16,0 0 1-16,157-43-2 16,-89 37-34-16,-3 3-106 15,-4-6-146-15,-15 2-237 16,-24-2-140-16</inkml:trace>
  <inkml:trace contextRef="#ctx0" brushRef="#br0" timeOffset="155013.29">22659 3925 1377 0,'0'0'387'0,"0"0"-292"16,0 0-73-16,0 0-22 16,0 0-8-16,0 0 8 15,0 0 1-15,281 2-1 16,-170-2-130-16,-11 0-432 15</inkml:trace>
  <inkml:trace contextRef="#ctx0" brushRef="#br0" timeOffset="156204.1">24461 3575 1209 0,'0'0'373'0,"0"0"-247"16,0 0-25-16,0 0 37 15,0 0-81-15,0 0-44 16,0 0 3-16,-189 201-7 16,153-94 2-16,8 12 1 15,6 9 15-15,4 0-7 16,5 1-11-16,-2-7-3 0,1-9-3 15,-1-20 4 1,-3-16-1-16,0-22-6 16,1-20-23-16,-22-35-90 0,6 0-101 15,1-39-370-15</inkml:trace>
  <inkml:trace contextRef="#ctx0" brushRef="#br0" timeOffset="156388.29">23825 4126 1192 0,'0'0'223'0,"0"0"-158"0,0 0-39 16,0 0 6-16,237-50-14 15,-141 50-17-15,11 0 0 16,43 16-1-16,-30-1-183 0,-22-5-375 0</inkml:trace>
  <inkml:trace contextRef="#ctx0" brushRef="#br0" timeOffset="156597.57">25029 3722 1597 0,'0'0'392'0,"0"0"-300"16,0 0-79-16,0 0-4 15,0 0-8-15,-185 248 8 0,156-136-7 16,15 3 4-1,14-1-5-15,0-9-1 0,18-12-1 16,28-23-52 0,50-30-111-16,-6-18-136 0,-9-22-283 0</inkml:trace>
  <inkml:trace contextRef="#ctx0" brushRef="#br0" timeOffset="156766.25">25418 3899 1480 0,'0'0'323'0,"0"0"-298"16,0 0-16-16,0 0 48 15,0 0-10-15,125 215-21 16,-86-147-20-16,1-1-5 16,-8-9 8-16,-4-8-9 0,2-10-70 15,-14-15-191-15,-4-19-294 16</inkml:trace>
  <inkml:trace contextRef="#ctx0" brushRef="#br0" timeOffset="156906.13">25597 4068 1104 0,'0'0'385'16,"0"0"-278"-16,0 0-75 15,0 0-6-15,-175 185-10 16,140-121-16-16,8 6-13 15,14-11-198-15,10-18-276 0</inkml:trace>
  <inkml:trace contextRef="#ctx0" brushRef="#br0" timeOffset="157090.23">25842 4293 1532 0,'0'0'323'0,"0"0"-271"0,0 0-51 16,0 0 17-16,0 0-10 16,-9 212-6-16,2-160-2 15,7 6-104-15,0-17-160 0,0-18-280 16</inkml:trace>
  <inkml:trace contextRef="#ctx0" brushRef="#br0" timeOffset="157351.13">26855 4037 1637 0,'0'0'528'15,"0"0"-528"-15,0 0 15 16,0 0-15-16,0 0 41 15,0 0-21-15,145 199-6 0,-110-151-8 16,-5-3-6-16,-9-10-53 16,-7-6-148-16,-3-12-314 15,-4-17-54-15</inkml:trace>
  <inkml:trace contextRef="#ctx0" brushRef="#br0" timeOffset="157485.15">27111 4076 1350 0,'0'0'522'16,"0"0"-481"-16,0 0-35 0,0 0 16 16,0 0 5-16,-225 235-13 15,182-159-14-15,15-2-7 16,19 4-139-16,9-20-259 16,0-23-548-16</inkml:trace>
  <inkml:trace contextRef="#ctx0" brushRef="#br0" timeOffset="157718.84">27318 4162 1309 0,'0'0'548'15,"0"0"-450"-15,0 0-48 16,0 0 32-16,0 0-30 16,0 0-52-16,0 0-5 15,111-27-12-15,-97 61-14 16,-6 7 12-16,-8 2 9 15,0 3 10-15,0 0 15 0,-8 0 8 16,-11-9-1 0,6-4-14-16,13-10 0 0,0-14-8 15,28-9 1-15,40 0 36 16,86-25-37-16,-15-11-166 16,-14-5-404-16</inkml:trace>
  <inkml:trace contextRef="#ctx0" brushRef="#br0" timeOffset="158116.44">28499 4040 1348 0,'0'0'310'0,"0"0"-271"16,0 0-23-16,0 0 41 0,0 0 9 15,0 0-47-15,55 170-3 16,-42-137-10-16,-1-8 0 16,1-6-6-16,2-9-40 15,0-10-103-15,10 0-87 16,0-10-65-16,6-28-216 16,-3-10 240-16,-1-6-15 15,-11 2 286-15,-7 7 307 16,-9 16 263-16,0 15-216 15,0 14-102-15,-15 0-145 16,-25 24-59-16,-13 21 42 16,-12 12-18-16,-3 13-38 0,4 4-20 15,11 3-3 1,10 1-11-16,30 8-27 16,13-19-218-16,0-20-324 0</inkml:trace>
  <inkml:trace contextRef="#ctx0" brushRef="#br0" timeOffset="158489.6">28907 4253 1557 0,'0'0'324'16,"0"0"-225"-16,0 0-5 16,0 0-9-16,0 0-64 0,0 0-21 15,0 0-6 1,164-59 0-16,-149 66-18 15,-15 8-24-15,0 5 3 0,0 2 14 16,-15 4 20-16,-20 1 11 16,-5-2 13-16,1-4-13 15,4-1-18 1,13-6-79-16,11-5-33 0,11-5 0 16,0 2-31-16,11 0 107 15,21 0 38-15,4 6 9 16,-4 2 7-16,-8 2-1 15,-9 7-5-15,-11-1-32 16,-4 1 38-16,0-4 38 16,-4 0 40-16,-17 0 23 15,3-5-45-15,-4-2-21 16,9-5-17-16,1-7-11 0,12-10-7 16,0-26-183-16,18-8-503 0</inkml:trace>
  <inkml:trace contextRef="#ctx0" brushRef="#br0" timeOffset="158682.24">29896 3747 871 0,'0'0'209'15,"0"0"-74"-15,3 265-55 16,-3-130-27-16,-28 31-12 0,-86 49-41 15,3-35-25 1,-14-29-114-16</inkml:trace>
  <inkml:trace contextRef="#ctx0" brushRef="#br0" timeOffset="159704.32">24186 5047 910 0,'0'0'491'0,"0"0"-354"0,0 0-60 15,0 0 24-15,0 0 70 0,0 0-76 16,0 0-92 0,40-49-3-16,-40 77-30 0,0 21 30 15,0 16 24 1,0 11-11-16,-12 8 6 0,-1 3-18 15,1-7 10-15,6-3-3 16,2-13-8-16,1-13 0 16,3-15-52-16,0-17-141 15,0-10-127-15,0-9-200 0</inkml:trace>
  <inkml:trace contextRef="#ctx0" brushRef="#br0" timeOffset="160043.73">23954 5565 819 0,'0'0'314'15,"0"0"-132"-15,0 0-18 16,0 0-18-16,0 0-78 0,0 0-62 16,0 0 22-16,28 34-6 15,-6-3-2-15,-4 5-2 16,0-4-7-16,0-1-10 15,-4-4 5-15,1-12-5 16,-5-5-1-16,8-10-2 16,3 0 2-16,7-6 19 15,6-28-19-15,4-16-1 16,5-5 0-16,3-2-22 16,-3 9-28-16,-3 12-9 15,-9 23-42-15,-9 13-206 16,-15 0-308-1</inkml:trace>
  <inkml:trace contextRef="#ctx0" brushRef="#br0" timeOffset="162701.87">26861 6289 1031 0,'0'0'87'16,"0"0"-87"-16,207 0-45 15,-49 0 38-15,-28 0-91 0,-19-6-197 0</inkml:trace>
  <inkml:trace contextRef="#ctx0" brushRef="#br0" timeOffset="163219.2">27726 5839 1250 0,'0'0'351'16,"0"0"-225"-16,0 0-20 15,0 0-10-15,0 0-63 0,0 0-33 16,0 0 0-16,-18 142 1 16,14-68 1-16,4 3-1 15,0 0 11 1,0-9-12-16,0-10 0 0,0-17 1 16,0-9-1-16,0-12 7 15,0-13-7-15,0-5 1 16,0-2 17-16,0 0 11 15,0-6 34-15,0-19-16 16,4-12-39-16,14-1-8 16,7-1 0-16,0 5-12 15,3 4 1-15,0 14-15 16,5 7 25-16,-5 9-9 16,0 0-9-16,-3 15-1 0,-3 18-22 15,-11 8 7-15,-11 5 22 16,0-3-5-16,-21 0 4 15,-26-8 5-15,-4-13 9 16,-2-8 0-16,3-10 0 16,7-4 0-16,12 0-8 15,9-27-65-15,11-5-56 16,11-13-92-16,11 7-68 16,21 2-346-16</inkml:trace>
  <inkml:trace contextRef="#ctx0" brushRef="#br0" timeOffset="163494.26">28246 6280 1352 0,'0'0'404'0,"0"0"-274"0,0 0-13 15,0 0 21-15,0 0-64 16,0 0-50-16,0 0-11 15,176 0-3-15,-109 0-10 16,1 0 0-16,-8 0-68 16,-9-3-64-16,-16-7-108 15,-23-16-49-15,-12 3-29 16,0-2-302-16</inkml:trace>
  <inkml:trace contextRef="#ctx0" brushRef="#br0" timeOffset="163635.14">28468 5938 776 0,'0'0'274'0,"0"0"-49"0,0 0-67 16,0 0-115-16,0 0-34 15,0 0 39 1,0 0 9-16,-28 219-30 0,28-142-9 16,0 0-11-16,0 20-7 15,0-19-35-15,0-21-284 16</inkml:trace>
  <inkml:trace contextRef="#ctx0" brushRef="#br0" timeOffset="163898.17">28097 6708 428 0,'0'0'1186'0,"0"0"-932"16,0 0-184-16,0 0-29 15,0 0-9-15,0 0-7 16,0 0-8-16,281 0-17 16,-156 0-58-16,32 0-123 15,-28 0-302-15,-33 0-305 0</inkml:trace>
  <inkml:trace contextRef="#ctx0" brushRef="#br0" timeOffset="164519.57">29089 6563 1039 0,'0'0'720'0,"0"0"-600"16,0 0-120-16,0 0-16 0,0 0 16 15,0 0 2-15,0 0 6 16,50 160-6-16,-39-125 10 16,-1-5-5-16,2-11 2 15,-9-7 1-15,4-9 21 16,-4-3 71-16,5-5 57 16,-1-34-38-16,3-18-81 15,5-18-29-15,0-21-1 0,-5-10-4 16,5-17-6-16,-9-5-6 15,1 0-12-15,-4 8-1 16,-3 18 3-16,0 22 11 16,0 24 5-16,0 28 8 15,0 12-7-15,0 12-1 16,0 4 0-16,12 0-22 16,9 0-24-16,26 14 26 15,27 13 18-15,62 7 2 16,74 0 7-16,87-8 3 15,36-11 2-15,13-15-6 16,-18 0 1-16,-38-11-7 16,-15-19-8-16,-61 5-29 0,-60 5-14 15,-62 11-3-15,-39 2-1 16,-9 4-100-16,-26-3-60 16,-12 3-64-16,-6 3-99 0</inkml:trace>
  <inkml:trace contextRef="#ctx0" brushRef="#br0" timeOffset="165065.94">30121 6093 1001 0,'0'0'863'0,"0"0"-668"16,0 0-139-16,0 0 7 15,0 0-42-15,0 0-21 16,0 0 0-16,-7 128 0 0,7-63 9 15,0 6-9-15,0-6 1 16,-3-8 0-16,-2-9 0 16,2-16 0-1,3-9 0-15,0-14-1 0,0-5 7 16,0-4 7-16,0 0 11 16,0-16 18-16,3-18-28 15,15-3-15-15,4 1-2 16,-1 8-16-16,1 8 18 15,-4 11 7-15,0 9-7 16,-1 0-11-16,-2 0-2 16,-5 16-9-16,-5 12-21 15,-5 12 30-15,0 0 7 16,-22 0 6-16,-14-6-1 16,-4-4 0-16,-3-11 1 0,5-13 6 15,1-6-6 1,9 0-54-16,22-45-122 0,6-9-355 15,0-4-409-15</inkml:trace>
  <inkml:trace contextRef="#ctx0" brushRef="#br0" timeOffset="165277.82">30229 5935 778 0,'0'0'752'0,"0"0"-535"0,0 0-32 0,0 0-24 16,0 0-42-16,0 0-83 15,0 0-36-15,182-21 0 16,-147 58-17-16,-7 12-2 16,-13 6-3-16,-15-1 1 15,0 0 21-15,0-5 1 16,-10-13 6-16,-5-11-6 0,8-12 0 16,2-10 11-16,5-3 6 15,0 0 7-15,27-9-25 16,19-23-2-16,32-7-132 15,-10 3-206-15,-12 11-477 16</inkml:trace>
  <inkml:trace contextRef="#ctx0" brushRef="#br0" timeOffset="165468.71">30649 6479 1491 0,'0'0'524'0,"0"0"-454"0,0 0 46 16,0 0-5-16,0 0-83 16,0 0-28-16,198-44-7 15,-121 20-82-15,-12 5-236 16,-19-4-401-16</inkml:trace>
  <inkml:trace contextRef="#ctx0" brushRef="#br0" timeOffset="165837.35">31146 6209 1094 0,'0'0'528'0,"0"0"-407"0,0 0 1 16,0 0-8 0,0 0-95-16,0 0-17 15,0 0-2-15,0 92 2 0,-3-46 0 16,3-5-1-16,0-1 0 15,0-9-1-15,0-9-26 16,20-4-40-16,10-15 22 16,-2-3-4-16,3 0 11 15,-1-32 9-15,-5-14 18 16,-3-2 4-16,-6 0 6 16,-4 6 7-16,-6 14 35 15,-2 11 66-15,-4 10-20 0,0 7-72 16,0 0-16-1,0 33-19-15,0 8 18 0,-10 11 0 16,-5 6 0-16,5 3 1 16,2-8-7-1,8 0-109-15,0-11-80 0,0-16-61 16,29-11-81-16,3-8-480 0</inkml:trace>
  <inkml:trace contextRef="#ctx0" brushRef="#br0" timeOffset="166196.92">31854 6308 1119 0,'0'0'375'0,"0"0"-202"15,0 0 38-15,0 0-39 16,0 0-92-16,0 0-68 0,0 0-12 16,-126-44-9-1,83 79-5-15,8 4-5 0,5-1-12 16,14-3-2-1,7-9-3-15,9-4-39 16,0-9-7-16,0-6 27 0,22-7 55 16,6 0 14-16,5-7 1 15,2-16-1-15,-5 2 7 16,-5 1-11-16,-7 7 15 16,-8 3 37-16,0 10-8 15,-5 0-54-15,1 0-27 16,1 16 6-16,-4 14 7 15,6 4 8-15,-6 0-12 16,7-3-71-16,15-2-66 0,4-9-160 16,3-11-236-16</inkml:trace>
  <inkml:trace contextRef="#ctx0" brushRef="#br0" timeOffset="166400.63">32339 6196 1192 0,'0'0'385'0,"0"0"-225"16,0 0 20-16,0 0-40 16,0 0-100-16,0 0-28 15,0 0-12-15,-176 100-2 0,137-36 2 16,14-2-8 0,15-9 2-16,10-5 4 0,0-12-30 15,35-10-9 1,62-23-18-16,-4-3-138 0,-8 0-329 0</inkml:trace>
  <inkml:trace contextRef="#ctx0" brushRef="#br0" timeOffset="166804.19">28821 7009 1702 0,'0'0'351'15,"0"0"-317"-15,0 0-13 16,392 0-11-16,-49 0-1 0,68 0-7 16,25 3 0-16,-22-3-2 15,-60 0-35 1,-36-5-114-16,-43-16-136 0,-68 2-54 15,-54 4 57 1,-9-5 94-16,-56 6-1 0,-9 5-321 0</inkml:trace>
  <inkml:trace contextRef="#ctx0" brushRef="#br0" timeOffset="167840.29">27887 7118 622 0,'0'0'570'16,"0"0"-412"-16,0 0-87 15,0 0 80-15,0 0 7 16,0 0-84-16,0 0-46 15,84-6-8-15,-1 6-5 16,49 0-12-16,57 0 8 16,61 0-10-16,10 0-1 15,-41 0 0-15,-63 0 0 16,-49 0-133-16,-45 9-387 16,-16-2-345-16</inkml:trace>
  <inkml:trace contextRef="#ctx0" brushRef="#br0" timeOffset="171230.25">25808 3227 742 0,'0'0'319'15,"0"0"-124"1,0 0 49-16,0 0-63 0,0 0-38 16,0 0-17-16,0 0-40 15,-4-93-14-15,4 84-28 16,0-7-11-16,0-2-5 15,0-1-14-15,0-2-5 16,0-6-9-16,0-2 1 16,0 4-1-16,-8 2 0 15,-17 4-7-15,-3 6 0 16,-7 10-6-16,-8 3 7 0,0 0-8 16,0 12 0-16,3 18 13 15,6 8-13-15,9 8 7 16,6-2 7-1,16 1-1-15,3-6-8 0,0-3-6 16,17-11-4-16,16-8-5 16,7-8 24-16,6-9 12 15,4 0-2-15,3-9 1 16,-4-17-1-16,-6-8 1 16,-9 3-11-16,-15 5-1 15,-4 11 1-15,-11 7 0 16,-4 8-9-16,0 0-35 15,0 21-1-15,0 16 36 16,-4 9 9-16,4 6 5 0,0-8-5 16,0-8-1-1,29-11-14-15,14-9 8 16,15-13 6-16,9-3-29 0,39-38-150 16,-16-17-202-1,-16-3-534-15</inkml:trace>
  <inkml:trace contextRef="#ctx0" brushRef="#br0" timeOffset="171692.76">27108 2693 1322 0,'0'0'313'0,"0"0"-219"16,0 0-37-1,0 0-42-15,0 0-14 16,0 0 7-16,-18 176 9 0,6-94-1 16,2 1 5-16,7-5 4 15,3-8-14-15,0-16-2 16,0-14-7-16,0-18 14 16,7-13-15-16,-4-6 23 15,3-3 23-15,6-3 76 16,10-28-38-16,6-18-63 15,8-10-15-15,-1 3-7 16,5 1-26-16,-4 13-5 0,-4 17 6 16,-1 18-8-16,-1 7-11 15,-5 9 16 1,-4 33-5-16,-11 6-4 0,-10 10 9 16,0 4 19-16,-15-9 9 15,-13-4-1-15,0-16 1 16,7-11 0-16,-1-12 6 15,7-10 9-15,5 0 2 16,7 0 1-16,3-29-18 16,18-29-73-16,23 6-227 15,17 4-322-15</inkml:trace>
  <inkml:trace contextRef="#ctx0" brushRef="#br0" timeOffset="171965.76">29121 3075 950 0,'0'0'333'15,"0"0"-158"-15,0 0-7 16,0 0-37-16,0 0-76 15,0 0-43-15,-236 37-5 16,187 19 2-16,9 12-8 16,22 0-1-16,18-7 0 0,21-6-9 15,84-14 9 1,117-14 12-16,-15-15-12 0,3-12-401 16</inkml:trace>
  <inkml:trace contextRef="#ctx0" brushRef="#br0" timeOffset="173727.68">30307 7524 1277 0,'0'0'305'15,"0"0"-236"-15,0 0-44 16,0 0 25-16,0 0-8 16,0 0-26-16,0 0 2 15,-154-26 45-15,132 10 29 16,2-4-15-16,5-3-15 15,9-5-18-15,6-1-8 16,0-1-8-16,0 5-22 16,16 9-5-16,14 9-1 15,-2 7 0-15,0 0-1 16,0 7-11-16,-6 25-7 0,-7 11-13 16,-15 3-5-16,0 10 9 15,-12-1 3 1,-22-8-5-16,-16-4 6 0,-8-9 11 31,-2-7 6-31,-1-11 7 0,8-13 1 16,2-3 0-16,19 0 7 15,11 0 3-15,14-25-5 16,7-5-6-16,0 2-47 16,25 2 12-16,10 5 29 0,4 12 6 15,1 9-12-15,3 0 5 16,-5 0-1-16,2 19-3 15,3 8 2-15,0 4 9 16,4 2-1-16,6-4 1 16,1-4 0-16,-1-5 0 0,0-10-43 15,18-10-183 1,-13 0-141-16,-11-3-425 0</inkml:trace>
  <inkml:trace contextRef="#ctx0" brushRef="#br0" timeOffset="174184.81">30742 7651 1104 0,'0'0'218'0,"0"0"-160"16,0 0 103-16,0 0-27 0,0 0-89 15,0 0-25-15,0 0 1 16,100-64 27-16,-85 39 3 16,-9-4-10-16,-6-4 0 15,0 2-10-15,0 1 1 16,-25 2-20-16,-6 8-12 16,-2 15 0-16,-2 5-1 15,-5 0-6-15,2 12 1 16,-2 20 3-16,1 10-7 15,7 5 9-15,2 2-15 16,14-7-37-16,7-4-11 16,9-10 11-16,0-10 12 15,22-11 24-15,14-7 17 16,4 0 7-16,-2-17 8 16,2-9 1-16,-9 1 28 0,-6 2 4 15,-6 3 32-15,-8 13 2 16,-8 7-61-16,4 0-21 15,0 21-48-15,8 14 47 16,6 10 1-16,32 9-58 16,2-5-106-16,1-21-318 0</inkml:trace>
  <inkml:trace contextRef="#ctx0" brushRef="#br0" timeOffset="174861.76">25940 6819 831 0,'0'0'222'0,"0"0"-135"15,0 0 9-15,0 0 73 16,0 0 22-16,0 0-63 15,0 0-29-15,-172-129 29 0,172 126-45 16,0 3-35-16,0 0-24 16,40 0-17-16,21 0 20 15,32-3-14 1,21 3-6-16,14 0 2 0,4 0-9 16,-14 0 1-1,-26 0 6-15,-24 0-7 0,-25 0 0 16,-18 0-20-16,-18 0-27 15,-7 0-7-15,0 0 33 16,0 0 4-16,-7 0-49 16,-14 0-72-16,-11-6-98 15,7-6-30-15,4-1-113 0</inkml:trace>
  <inkml:trace contextRef="#ctx0" brushRef="#br0" timeOffset="175150.03">26447 6415 932 0,'0'0'286'16,"0"0"-190"-16,0 0 13 15,0 0 46-15,0 0-66 16,0 0-89-16,0 0-10 16,13 13 10-16,30 11 29 15,15 10-9-15,10-5 4 16,7-5 3-16,3 0 4 0,-5-5-15 15,-17-10-1 1,-16 0-8-16,-19-6-7 16,-14 4-12-16,-7-1 2 0,-4 8 10 15,-32 12 13-15,-14 8 4 16,-11 12 8-16,-7 3-12 16,5 1-12-16,12-1-1 15,16-1-28-15,17-16-226 16,18-14-340-16</inkml:trace>
  <inkml:trace contextRef="#ctx0" brushRef="#br0" timeOffset="175674.13">26565 6344 1235 0,'0'0'346'0,"0"0"-252"0,0 0-65 15,0 0-23 1,0 0-4-16,0 0 18 0,10 183-18 16,-5-110 6-1,-2 5 1-15,-3-7-9 0,0-13 0 16,0-13 1-16,0-13-1 16,0-17-22-16,0-12-71 15,0-3-21-15,0-3 49 16,-12-28-92-16,2-18 26 15,-1-9 86-15,7-7 35 16,4 1 8-16,0 11 2 16,0 10 54-1,0 18 69-15,0 16-4 16,0 9-29-16,0 0-90 0,0 18 8 16,0 31-8-16,0 14 19 15,0 13-9-15,4 6-1 16,-4 2-8-16,0-10-1 0,8-10 0 15,2-13-66-15,2-18-105 16,-2-20-172-16</inkml:trace>
  <inkml:trace contextRef="#ctx0" brushRef="#br0" timeOffset="175844.38">26518 6563 742 0,'0'0'238'0,"0"0"-179"0,0 0 37 16,0 0 21-16,35 222-23 15,-20-129-60 1,-12 36-34-16,-3-31-125 0,0-20-770 0</inkml:trace>
  <inkml:trace contextRef="#ctx0" brushRef="#br0" timeOffset="180508.47">20852 5140 108 0,'0'0'178'0,"0"0"-106"0,0 0-13 16,0 0 35-16,0 0 49 15,0 0 5-15,99-12-6 16,-59-16-78-16,9-13-34 16,8-11-21-16,-6-6-9 15,-1-25-22-15,-15 12-14 16,-11 7-189-16</inkml:trace>
  <inkml:trace contextRef="#ctx0" brushRef="#br0" timeOffset="181015.37">22258 4798 753 0,'0'0'181'16,"0"0"76"-16,0 0-18 15,0 0-66-15,0 0-24 16,0 0-58-16,0 0-91 16,31-92-9-16,-31 143 1 15,0 20 8-15,0 15 0 16,-16 62-61-16,-17-27-201 0,-5-13-126 16</inkml:trace>
  <inkml:trace contextRef="#ctx0" brushRef="#br0" timeOffset="181514.34">20812 6717 1270 0,'0'0'252'0,"0"0"-230"0,0 0 10 16,0 0-31-16,0 0-1 16,-22 192 0-16,22-143-1 15,18-14-19-15,22-12-53 16,10-23 43-16,15 0 21 15,9-36-35-15,1-22-24 16,-4-6 16-16,-17-4 22 16,-15 14 24-16,-21 12 6 15,-12 19 26-15,-6 18 33 16,0 5-59-16,0 9-29 16,-13 39 29-16,-12 19 16 0,0 21-8 15,-4 11-6 1,4 11-1-16,0-1 8 15,0-8-8-15,0-12 6 0,0-27-7 16,7-12 0-16,3-29 1 16,9-16 5-16,2-5 51 15,4-42-57-15,0-29 10 16,15-22 9-16,17-17-4 16,14 2-14-16,7 3-1 15,-2 28 0-15,-4 24-2 16,-1 37-28-16,-14 16-209 15,-11 0-95-15</inkml:trace>
  <inkml:trace contextRef="#ctx0" brushRef="#br0" timeOffset="181712.55">21569 7083 978 0,'0'0'345'15,"0"0"-257"-15,0 0-50 16,0 0-21-16,-75 177-5 16,60-106-12-16,15 15-16 15,0-15-103-15,4-26-240 0</inkml:trace>
  <inkml:trace contextRef="#ctx0" brushRef="#br0" timeOffset="182187.15">23147 6714 1196 0,'0'0'295'0,"0"0"-190"16,0 0-105-16,0 0 0 0,0 0 8 16,0 0-7-1,0 0 0-15,111 157 5 0,-79-138-6 16,1-12-1-16,5-7 0 16,5-13 1-16,4-33 7 15,-4-11-6-15,-12-7 1 16,-13 3-1-16,-6 5 7 15,-12 19-7-15,0 13 18 16,0 21-19-16,-5 3-20 16,-20 21 11-16,-3 29 9 15,-7 27 13-15,2 13-6 16,5 14-7-16,10 4 0 0,4-5 0 16,6-9 1-1,1-14 9-15,4-25-10 0,-5-17-7 16,-2-26-8-16,-12-12 6 15,-6 0 9-15,-8-25-16 16,1-14-58-16,5-27-47 16,9 8-27-16,17 2-173 0</inkml:trace>
  <inkml:trace contextRef="#ctx0" brushRef="#br0" timeOffset="182434.9">23986 6764 998 0,'0'0'362'0,"0"0"-204"0,0 0-113 15,0 0-45-15,0 0-6 16,0 0-6-16,0 0 3 0,76 168 7 16,-76-100 1-1,-9-5 1-15,-22-2 29 16,-5-9-12-16,7-17-5 0,11-13 5 15,18-17 1-15,5-5 30 16,55-27 6-16,109-68-54 16,-9 4-297-1,-7 2-294-15</inkml:trace>
  <inkml:trace contextRef="#ctx0" brushRef="#br0" timeOffset="182861.92">22165 7555 1350 0,'0'0'521'0,"0"0"-377"16,0 0-120-16,0 0-24 16,0 0-18-16,0 0 18 15,0 0 11-15,-132 277-11 16,82-165-261-16,10-26-435 0</inkml:trace>
  <inkml:trace contextRef="#ctx0" brushRef="#br0" timeOffset="184527.17">3262 16436 15 0,'0'0'248'16,"0"0"-248"-16,0 0-129 15,0 0-4-15</inkml:trace>
  <inkml:trace contextRef="#ctx0" brushRef="#br0" timeOffset="184624.34">3262 16436 114 0,'228'-189'82'0,"-186"170"-82"16</inkml:trace>
  <inkml:trace contextRef="#ctx0" brushRef="#br0" timeOffset="187514.99">14080 15260 922 0,'0'0'260'0,"0"0"-70"15,0 0-86 1,0 0-11-16,0 0-5 0,-156-174 4 15,120 146-35-15,-4 3 3 16,-6-2-16-16,-11 6-11 16,-7 5-5-16,-14-2-12 15,-12 5-9-15,-11 4-6 16,-8 3 8-16,-14 0-8 16,-1-4 5-16,-8 1 3 15,-4-1-7-15,-3 0-1 16,0 1 7-16,-1 4-7 15,5 3 0-15,2 2 1 16,9 0-1-16,1 0-1 16,9 0 0-16,1 9 0 15,6 0 0-15,-4 5-1 0,-4-1 0 16,1-1-19-16,-7-2 19 16,-8-4 1-1,-7-6-2-15,-3 0 2 0,-3 0 0 16,-9-3-1-16,-2-10 1 15,-11 11 0-15,-1 2-1 16,-6 0 0-16,4 0-7 16,10 0 8-16,9 9 0 15,12 3 2-15,12-5-2 16,3-1 1-16,4-1 0 0,-3-2 0 16,11-3-1-1,-2 0 0-15,3 0 0 0,6 0 0 16,1 0 0-16,4-8 1 15,5 2-1-15,2 3 5 16,4-4-4-16,5 1-1 16,-2-4 0-16,5-2 0 15,-8-1 5-15,-3-3-4 16,-1 0-1-16,-6 0 0 16,3-3 1-1,4 0 0-15,3-5-1 0,5 6-1 16,-2-5 1-16,2 3 0 15,-2 1 1-15,-7 1-1 16,1-2 1-16,-1 3 0 16,-6 1-1-16,4 3 0 15,-4 1 0-15,0 6-8 0,3 3 8 16,-5 3-15-16,5 0 0 16,0 16-18-16,1 9 27 15,-4 5-5-15,3 1 9 16,3-3 1-16,4 6 1 15,5-3-2-15,2-2-7 16,4-3 8-16,-3-1-7 16,-5-1-4-16,-6-3 6 15,0-5 6-15,-4 5-2 16,7-3-15-16,8 2 15 16,7-1-12-16,6 1-7 15,9-4-21-15,4 0 20 0,3-1 4 16,2-5 18-1,1 0 0-15,3-1 0 0,1 5 0 16,6-1-13-16,-4 5-21 16,5 12 8-16,-4 2 25 15,-4 10 1-15,-1 1-1 16,1 13-8-16,-3 2-7 16,8 2 14-16,-5 4-5 15,6 7 6-15,3 0-7 16,4 6 7-16,2 3 1 15,3 4-2-15,7 3-11 16,11 0 5-16,7 0 0 0,0-3-8 16,0-4 0-1,21-4 5-15,4-1-7 0,7-11-5 16,1-6 10-16,10-6 11 16,3-8-5-1,7 1 1-15,9-1-1 0,6 5 0 16,6 0 0-16,7 1-21 15,9 6 18-15,3-2 1 16,4 0 8-16,9-2-15 16,2-10-12-16,6-10-10 15,4-10 24-15,-1-10 5 16,1-4 9-16,5-8-5 16,1 0 5-16,5 3 2 15,2 4-2-15,1 2 0 16,4 1-1-16,-7 5 0 0,-1-2 0 15,-2 4 0 1,-2-1 0-16,2 3 1 0,2-3 0 16,7-2 0-16,8-5 0 15,4-7 0-15,7-2 0 16,2 0 0-16,-2 0-2 16,0 0 2-16,-11 0 0 15,-4 0 0-15,-3-5 0 16,-4-6 0-16,7 2 0 15,0-4-1-15,7-6 1 16,5-4 0-16,-2-6 1 16,-2 1-1-16,-7-5 0 15,-13 8 2-15,-13 3-1 0,-6 9-1 16,-4-1 1-16,2 2 5 16,5-2-5-16,15-4 6 15,5-4 2-15,13-8 14 16,5 2-5-16,2 1-2 15,-2 5-8-15,-1 6-7 16,-6 6 0-16,-6 7 0 16,0 3 0-16,-9 0 0 15,-1 0-1-15,-2-2 1 16,2-11 0-16,2-11 8 16,8-10-2-16,3-15 41 15,12-9 13-15,9-13 2 16,1 0-14-16,3 5-10 15,-10 2-4-15,-15 15-10 16,-18 11-17-16,-13 8-7 0,-16 14 1 16,-7 7-1-16,1 3 0 15,-3 6 0-15,6 0 0 16,4 0 0-16,6-3 5 16,12 3-6-16,0-4 0 15,4 1 0-15,2-3-1 16,-6-2 1-16,-5-1 0 15,-8 2-1-15,-10-2-13 16,-12 3-11-16,-8-4-3 16,-12 1 8-16,-6-2 2 15,-7-5 12-15,-7 0-1 16,-7-9 7-16,-1-8 1 16,2-5-1-16,-2-7 2 0,0-6 9 15,3-7 6-15,-1 1-1 16,2-2-7-16,-4-2-8 15,2 4 0-15,-10-4 0 16,1 0 5-16,-6-1-5 16,-8-3 6-16,-4 1-7 15,-3-2 1-15,0-5-1 16,-7-3 0-16,-24 1-7 16,-19-11-7-16,-14-1-61 15,-19-2-99-15,-70-5-61 0,17 24-140 16,1 22-4-16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4-15T15:21:48.7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18473 7003 411 0,'0'0'129'0,"0"0"-76"16,0 0 2-1,0 0 24-15,0 0 12 0,0 0-17 16,-3-14-41-16,3 14 0 16,0-3-33-16,0 3 15 15,0 0 11-15,0 0 14 16,0 0-11-16,0 0-16 15,0 0 16-15,0 0-10 16,-4 0-16-16,-4 0-3 16,-2 0 0-16,-2 0 10 15,-4 9 18-15,-6 5 5 16,4 2-9-16,0-6 7 0,5-1-5 16,4-3-6-16,9-6 11 15,0 3 5-15,0-3 9 16,4 4-16-16,35 2 19 15,33 4 54-15,75 0 17 16,95-10-25-16,107 0-21 16,52 0-13-16,3-7-31 15,-51 0-11-15,-74 4-17 16,-66 3 1-16,-65 0-2 16,-56 0-50-16,-30-3-6 15,-9 3 9-15,-7-3 22 16,-6 3 24-16,-24 0 1 15,-4-3 2-15,-9 3 8 16,-3-4 2-16,4 1 16 16,-1-3-9-16,5 0-18 0,-1-3 1 15,3 2-2 1,1 1-1-16,3 2-9 0,4 1-46 16,7 3-72-16,-7 0-118 15,-3 0-99-15</inkml:trace>
  <inkml:trace contextRef="#ctx0" brushRef="#br0" timeOffset="1053.14">5490 8410 880 0,'0'0'853'0,"0"0"-663"16,0 0-120-16,0 0 13 16,0 0 4-16,0 0-32 15,284-84-33-15,53 43-3 16,87 2-5-16,51 7-13 0,-11 13 5 15,-45 12-6-15,-30 7 0 16,-39 0-9-16,-54 0-59 16,-82 14-62-16,-72-5-87 15,-55 4-22-15,-38-1-52 16,-6 1 45-16,-9-1 53 16,-15 2 113-16,-7-12 53 15,-9 3 27-15,-3-5 87 16,0 0 40-16,0 0-37 15,0 0-57 1,0 0-33-16,0 0-16 0,4 3-146 16,-4 3-249-16</inkml:trace>
  <inkml:trace contextRef="#ctx0" brushRef="#br0" timeOffset="3528.99">19384 9383 110 0,'0'0'758'0,"0"0"-632"15,0 0-93-15,0 0-14 16,0 0 26-16,210-71-19 15,-157 62-14-15,-3 0 1 16,5-1 13-16,-2 4 8 16,0-4 3-16,1 4-4 15,6 1-13-15,5-1 12 16,14 3-3-16,20 1-12 16,19 2 1-16,49 0-2 15,52 0-6-15,41 2 0 16,-16 12-9-16,-52-1 7 0,-60-1-8 15,-46-3-38-15,7 4-33 16,-3 0-22-16,-1 4 11 16,-26-1-61-16,-12-4 10 15,-19 1 36-15,-11-7 26 16,-11 0 31-16,-5-1 4 16,-5-5 36-16,0 0 3 15,7 0 30-15,3 7-32 16,20 2-1-16,1 4-39 15,-3-4-336-15</inkml:trace>
  <inkml:trace contextRef="#ctx0" brushRef="#br0" timeOffset="4074.05">25660 9564 637 0,'0'0'162'0,"244"0"-85"16,-94 0 40-16,24-7-29 15,5 0-17-15,-33 0-19 16,8-2-23-16,-18 0 8 0,-28-3 33 16,-27-4-2-16,-23 3 18 15,-23-1 11-15,-11 4 5 16,-9 1-14-16,-8 3-37 15,1-1-25-15,-4 4-18 16,-1 0-8-16,-3 3 0 16,0 0-37-16,0 0-115 15,0 0-124-15,-10 6-242 0</inkml:trace>
  <inkml:trace contextRef="#ctx0" brushRef="#br0" timeOffset="5184.24">7378 9721 601 0,'0'0'302'15,"0"0"-170"-15,0 0-76 16,0 0 15-16,0 0-6 16,0 0-35-16,0 0-21 15,-3 0-9-15,3 0-6 16,0 3 6-16,0 1-1 0,0-1-8 16,0 3 8-1,0 3 1-15,3 3-1 0,12 2-4 16,-2-1 4-16,9 3-25 15,-1 3-17-15,1 8-83 16,-1 5-42-16,-3-7-11 16,-11-2-189-16</inkml:trace>
  <inkml:trace contextRef="#ctx0" brushRef="#br0" timeOffset="5845.27">7795 10248 1058 0,'0'0'214'15,"0"0"-165"-15,259-19 0 16,-17 11 84-16,107 8-8 16,59 0-42-16,21 0-41 15,-9 10-14-15,-19 7-18 16,5 2-8-16,-5 0-2 15,-37 4-26-15,-42-3-101 16,-84-5-88-16,-69-2-24 16,-60-11-20-16,-22 2 138 15,-8-4 121-15,-1 0 21 16,0 0 135-16,-23 0-21 16,-12 0-29-16,-12 0-14 0,-3 0-24 15,-6 0-21-15,3 0-22 16,-4 0-19-16,1 0-6 15,-1 3 0-15,-6 3 1 16,2 2-1-16,-6-2-13 16,-1 1-37-16,-2-4-12 15,-4 0-12-15,-4 0-27 16,0 4-34-16,0-1-42 16,-4-3-119-16</inkml:trace>
  <inkml:trace contextRef="#ctx0" brushRef="#br0" timeOffset="7326.03">17752 2530 978 0,'0'0'726'16,"0"0"-557"-16,0 0-110 15,0 0 43-15,0 0-6 16,0 0-77-16,0-3-19 16,0 3-23-16,0 10-10 0,4 18 30 15,14 11 3-15,-2 2 2 16,6 7-2-16,3-2 7 15,5-2-4-15,-2-4-3 16,-3-6-20-16,3-4-102 16,5-8-128-16,-8-9-152 15,-9-11-339-15</inkml:trace>
  <inkml:trace contextRef="#ctx0" brushRef="#br0" timeOffset="7575.2">18047 2540 307 0,'0'0'577'0,"0"0"-447"16,0 0-97-16,0 0-11 15,0 0 1-15,0 0-7 16,-192 190 0-16,136-124 1 15,-6 2-4-15,4-1-4 16,9-3-9-16,14 4 0 16,10-16-7-16,20-17-233 15</inkml:trace>
  <inkml:trace contextRef="#ctx0" brushRef="#br0" timeOffset="7956.65">18302 2881 163 0,'0'0'993'15,"0"0"-711"-15,0 0-190 0,0 0-76 16,0 0-16-16,0 0 0 15,0 0 2-15,-5 173-1 16,5-87-1-16,0-12-57 16,0-12-494-16</inkml:trace>
  <inkml:trace contextRef="#ctx0" brushRef="#br0" timeOffset="11225.73">17722 1289 720 0,'0'0'402'0,"0"0"-168"16,0 0-56-16,0 0-109 16,0 0-18-16,0 0-14 15,0 0-24-15,-210 3 12 16,160 24-11-16,7-2-13 15,12 3-1-15,9 2-17 16,14-5 16-16,8 5 2 16,0-5-1-16,22 0 10 15,24-1-4-15,12 2 0 0,3-2 3 16,-1 3-8 0,-10 2-1-16,-14-1-14 15,-18 2-23-15,-11-8 7 0,-7-1 11 16,-10 0-2-16,-30-8 21 15,-6-4 32-15,-9-2 6 16,2-7-16-16,7 0-10 16,11 0-12-16,30-32-2 15,5-1-225-15,0-2-300 0</inkml:trace>
  <inkml:trace contextRef="#ctx0" brushRef="#br0" timeOffset="11528.42">18087 1203 1048 0,'0'0'336'0,"0"0"-136"16,0 0-3-16,0 0-23 0,0 0-48 15,0 0-61-15,0 0-39 16,-3-38-26-16,-12 63-38 15,1 20 27-15,-7 15 11 16,3 17 7-16,-1 11-6 16,3 5 0-16,4 3 10 15,2-3-5-15,-1-5-6 16,1-8 1-16,-2-9 6 16,2-15-7-16,-5-6-33 15,0-19-108-15,2-31-131 16,2 0-136-16,1-28-152 15</inkml:trace>
  <inkml:trace contextRef="#ctx0" brushRef="#br0" timeOffset="11655.69">17802 1591 795 0,'0'0'253'0,"0"0"-104"0,0 0-6 16,0 0-37-16,189-90-36 15,-115 87-28-15,3 3-25 16,-3 0-12-16,-6 0-5 15,3 16-94-15,-21 1-170 16,-10-4-432-16</inkml:trace>
  <inkml:trace contextRef="#ctx0" brushRef="#br0" timeOffset="11905.71">18436 1267 1060 0,'0'0'356'0,"0"0"-177"15,0 0-47-15,0 0-104 16,0 0-28-16,0 0-2 16,0 0 2-16,-66 199 0 15,48-118 0-15,6-4 3 16,6-6-2-16,6-7 8 16,0-14-8-16,6-7 0 15,24-15 13-15,12-12-14 0,22-16-106 16,-6-28-255-16,-11-15-749 15</inkml:trace>
  <inkml:trace contextRef="#ctx0" brushRef="#br0" timeOffset="12047.06">18287 1482 355 0,'0'0'1050'0,"0"0"-857"0,0 0-151 16,0 0-23-16,0 0-19 15,0 0 0-15,297-12-72 16,-155 12-193-16,-9-4-521 0</inkml:trace>
  <inkml:trace contextRef="#ctx0" brushRef="#br0" timeOffset="12958.59">20308 1393 939 0,'0'0'583'15,"0"0"-424"-15,0 0-35 16,0 0-37-16,0 0-87 0,0 0-14 16,0 0 14-1,-53 141 8-15,35-81-8 0,3 4 1 16,5-8 1-16,-1-5 5 15,4-10-6-15,4-4-1 16,-1-15-69-16,4-22-166 16,0 0-164-16,0-4-177 0</inkml:trace>
  <inkml:trace contextRef="#ctx0" brushRef="#br0" timeOffset="13154.52">20201 1329 922 0,'0'0'363'15,"0"0"-102"-15,0 0-42 0,0 0-67 16,0 0-139-16,0 0-13 16,0 0-9-16,111 86 9 15,-72-15-7 1,4 3 7-16,-3 3 0 16,-5-3 0-16,1-6-7 0,-4-15-71 15,-4-8-55-15,-3-20-63 16,11-25-26-16,-8 0-56 15,-9-15-246 1</inkml:trace>
  <inkml:trace contextRef="#ctx0" brushRef="#br0" timeOffset="13400.64">20598 1196 909 0,'0'0'218'0,"0"0"108"0,0 0-83 15,0 0-84-15,0 0-148 16,0 0-11-16,0 0-6 0,-30 113 4 15,30-26 2-15,0 6-1 16,0 3 1-16,0-7 0 16,0-7 1-16,9-13-1 15,4-14-4-15,5-16-106 16,4-19-108-16,6-20-9 16,18-23-42-16,0-50-119 15,-6-5-222-15</inkml:trace>
  <inkml:trace contextRef="#ctx0" brushRef="#br0" timeOffset="13610.86">20822 1630 502 0,'0'0'351'0,"0"0"3"16,0 0 42-16,0 0-168 0,0 0-162 16,0 0-66-16,5-39-35 15,-5 76 35-15,0 6 0 16,0 3 0-16,0-4 8 16,0-7-7-16,0-9-1 15,10-14-27-15,5-5-4 16,-2-7 12-16,2-3 19 15,3-33 1-15,-8-5 11 16,1-10 1-16,-7 1 0 16,-4 7-5-16,0 6 6 15,0 16 11-15,0 8-23 16,0 9-2-16,6 4-133 16,13 0-355-16,5 17 158 0</inkml:trace>
  <inkml:trace contextRef="#ctx0" brushRef="#br0" timeOffset="13759.62">21183 1649 829 0,'0'0'498'0,"0"0"-261"15,0 0-26-15,0 0-65 16,0 0-99-16,0 0-42 16,0 0-5-16,0-34-137 15,0 7-215-15,0 1-379 0</inkml:trace>
  <inkml:trace contextRef="#ctx0" brushRef="#br0" timeOffset="13908.33">21170 1267 940 0,'0'0'302'0,"0"0"-177"0,0 0-100 15,0 0-25 1,0 0-93-16,0 0-72 0,0 0-347 0</inkml:trace>
  <inkml:trace contextRef="#ctx0" brushRef="#br0" timeOffset="14158.89">21380 1510 484 0,'0'24'273'0,"0"8"-67"16,-12 3-57-16,-4 7-56 0,4 3-35 15,2-7-13-15,10-5-29 16,0-7-6-16,0-11 0 0,0-6 7 15,22-9 18-15,3 0 64 16,6-18 17-16,6-22-30 16,-3-13 21-1,-6-8 29-15,-3-4-13 0,-10 3-19 16,-11 12-3-16,-4 5-29 16,0 12-30-16,-25 14-42 15,-10 6-24-15,-5 10 6 16,-3 3-57-16,3 0-95 15,19 7-210-15,11 5-218 0,10-6-499 0</inkml:trace>
  <inkml:trace contextRef="#ctx0" brushRef="#br0" timeOffset="14510.15">21698 1316 781 0,'0'0'671'0,"0"0"-520"15,0 0-151-15,0 0 1 16,0 0 62-16,0 189 2 15,0-93-4-15,-5 11-29 16,-8-6-13-16,1 4-9 16,9-16 1-16,3-14-10 15,0-18 0-15,0-16 8 16,21-17-3-16,4-22 1 16,8-2 19-16,2-23 1 15,5-27-7-15,-5-18-9 16,-14-10 5-16,-9 2 30 15,-12 5 56-15,0 14 32 16,-25 10-42-16,-8 13-53 16,-2 10-39-16,2 12-2 0,13 6 2 15,5 2 0-15,15 4-19 16,0 0-79-16,61-3-82 16,17 0-13-16,15-9-174 0</inkml:trace>
  <inkml:trace contextRef="#ctx0" brushRef="#br0" timeOffset="16409.89">23169 1409 1129 0,'0'0'535'0,"0"0"-374"16,0 0 60-16,0 0-43 15,0 0-140-15,0 0-38 16,0 0-23-16,-61 73 17 0,39-11 6 16,9 5 4-16,5-7-4 15,8-8 0-15,0-10 1 16,0-7 0-16,14-13 5 16,11-5-4-16,7-7 6 15,4-7-8-15,4-3-51 16,3 0-102-16,13-16-129 15,-6-14-253-15,-13 5-88 0</inkml:trace>
  <inkml:trace contextRef="#ctx0" brushRef="#br0" timeOffset="16695.97">23436 1674 578 0,'0'0'399'16,"0"0"-106"-16,0 0-7 16,0 0-89-16,0 0-95 0,0 0-94 15,0 0-8 1,-7-3-21-16,-6 24 21 0,4 1 2 15,3 0-2-15,6-2 1 16,0-4 0-16,0-7 11 16,15-2-2-16,13-7 3 15,7 0-1-15,-2 0 0 16,-2-23-4-16,-6-10 6 16,-7 2-6-16,-11-5 1 15,-4 8-7-15,-3 6-1 16,0 6-1-16,0 5-20 15,-10 11 14-15,0 0-26 0,2 0-84 16,8 3-157-16,0 14-93 16,18-1-186-16</inkml:trace>
  <inkml:trace contextRef="#ctx0" brushRef="#br0" timeOffset="17367.16">23914 1608 954 0,'0'0'491'0,"0"0"-292"0,0 0-24 16,0 0-58-16,0 0-80 16,0 0-37-16,0 0-1 15,-127 38-9-15,105 4 4 16,11-1 6-16,11 2 0 16,0-9 0-16,0-1-18 15,33-13-39-15,5-11-20 16,17-9-17-16,4 0-83 15,-1-9-12-15,-5-25 50 16,-6-3 74-16,-18-6 46 16,-12 9 19-16,-9-3 62 0,-8 12 63 15,0 10 34-15,0 9-51 16,-11 6-94-16,-11 0-8 16,-6 18-6-16,0 15-1 15,3 5-1-15,3 4 2 16,11-4 0-16,7-5 1 15,4-4-1-15,0-11 0 16,0-6-14-16,22-8 14 16,6-4 9-16,9 0-2 15,2-4-1-15,-1-17-6 16,-1 2-29-16,-9 0 8 16,-6 5 10-16,-12 11 9 15,1 3-22-15,-8 0-20 0,4 7 22 16,5 16 12-16,-6 2-15 15,9-6-24-15,-2-4 26 16,6-1 11 0,-1-14 11-16,0 0 1 0,0 0 1 15,-1-27 8-15,1-10 17 16,-3-12 36-16,-2-3 57 16,2-7-13-16,-8-9-31 0,1 4 5 15,-1 5 34 1,-7 10-18-16,0 22 9 15,0 8 25-15,0 15-50 16,0 4-80-16,0 4-6 0,0 30-19 16,0 21 24-16,-4 7-2 15,1 5 3-15,3 1 0 16,0-9-8-16,0-4-51 16,13-15-115-16,12-18-136 15,-3-13-269-15</inkml:trace>
  <inkml:trace contextRef="#ctx0" brushRef="#br0" timeOffset="17637.58">24600 1658 823 0,'0'0'222'0,"0"0"-158"16,0 0-47-16,0 0 9 15,0 0-14-15,0 0-11 16,201 0-1-16,-165 0 1 15,-11 4 1-15,-12 2 8 16,-10 5-9-16,-3 5 19 16,0 3 43-16,0 9 19 15,-16 9-15-15,-6-3-28 16,1 2-23-16,9-1-16 16,12-9-27-16,0-10-155 15,0-13-382-15</inkml:trace>
  <inkml:trace contextRef="#ctx0" brushRef="#br0" timeOffset="17803.91">24940 1452 506 0,'0'0'730'0,"0"0"-529"0,0 0-45 16,0 0-15-16,0 0-72 0,0 0-69 15,0 0-162-15,0-15-17 16,0 60-63-16,0-4-480 15</inkml:trace>
  <inkml:trace contextRef="#ctx0" brushRef="#br0" timeOffset="18294.41">25215 1751 362 0,'0'0'800'0,"0"0"-672"16,0 0-83-16,0 0 26 15,0 0 13-15,0 0-56 16,0 0-14-16,-186 188-12 16,186-160-2-16,0-8 7 15,0-7-7-15,18-6 1 16,11-7 15-16,2 0-1 16,5-10-14-16,-4-20 0 15,-7-8-1-15,-7-7 0 16,-6-7 7-16,-6 1 29 15,-6 6 21-15,0 10 32 0,0 13 0 16,0 5-33-16,0 11-31 16,0 2-25-16,0 4 0 15,10 0-54-15,12 6 24 16,-1 21 16-16,4 5-1 16,-7 1-26-16,-3 2 9 15,-5-7 9-15,-7-5-2 16,-3-7 12-16,0-9 4 15,0-7 9-15,0 0 56 16,5 0 81-16,-1-23-78 16,6-10-37-16,5-5-8 15,6 2-8-15,4 5-6 16,6 12-1-16,3 11-10 16,0 8-2-16,-6 8-10 0,-1 36 1 15,-10 18 11-15,-9 18-3 16,-8 55-21-16,-22-17-155 15,-17-11-507-15</inkml:trace>
  <inkml:trace contextRef="#ctx0" brushRef="#br0" timeOffset="19691.74">23633 3285 1443 0,'0'0'335'0,"0"0"-266"0,0 0-69 16,0 0 1-1,0 0 1-15,0 0-2 0,260 9-27 16,-121-2 12-16,8-4 3 15,-1 3-7-15,-13 1-30 16,-1-5-66-16,-39 5-103 16,-25-7-133-16</inkml:trace>
  <inkml:trace contextRef="#ctx0" brushRef="#br0" timeOffset="22147.88">22564 1196 1066 0,'0'0'310'0,"0"0"-255"15,-109 186-42-15,63 13 9 16,16 122 4-16,17 57 4 0,13 26 1 16,3-16-24-1,18-59 2-15,8-18-8 0,-11-25-1 16,-15-26-71-16,-3-77-138 15,0-48-302-15</inkml:trace>
  <inkml:trace contextRef="#ctx0" brushRef="#br0" timeOffset="22611.39">19601 1212 1082 0,'0'0'209'0,"0"0"-209"0,8 254 2 16,-8 59 90-16,0 71 45 16,-33 48-22-16,2-5-67 15,9-54-29-15,19-12-8 16,3-28-11-16,16-96-184 16,24-70-310-16</inkml:trace>
  <inkml:trace contextRef="#ctx0" brushRef="#br0" timeOffset="23230.31">26411 1238 563 0,'0'0'942'0,"0"0"-766"16,0 0-176-16,-50 202 0 15,25 46 7-15,-15 122 27 16,2 59-3-16,-10 18-20 16,2-41 1-16,11-75-12 15,10-39-10-15,17-58-248 16,8-77-126-16,0-54-739 0</inkml:trace>
  <inkml:trace contextRef="#ctx0" brushRef="#br0" timeOffset="24276.84">27226 1396 1227 0,'0'0'354'0,"0"0"-188"16,0 0-15-16,0 0-120 16,0 0-31-16,0 0-2 15,0 0 2-15,-12 221-1 16,-1-137 1-16,1-6 1 16,2-11 0-16,2-11 0 15,8-13 1-15,0-17-1 0,0-10 11 16,0-6-6-16,0-4 13 15,18-2 10 1,19-4 0-16,12 0-11 0,13 0-11 16,1 0-7-1,1 0-12-15,-3 0-99 0,-8-13-91 16,-10-8-76-16,-6-7-7 16,-12-3-71-16,-9-9 3 15,-4-2 314-15,-5 4 39 16,-4 9 352-16,-3 6-30 15,0 10-25-15,0 7-24 16,0 6-112-16,0 0-122 16,0 0-39-16,-3 19-16 15,-11 18 16-15,-1 4 1 0,0 0 0 16,6 0 1-16,9-4-2 16,0-5-68-16,6-13-179 15,19-15-158-15</inkml:trace>
  <inkml:trace contextRef="#ctx0" brushRef="#br0" timeOffset="24391.34">27829 1470 1060 0,'0'0'249'16,"0"0"-188"-16,0 0-61 15,0 0-217-15,0 0-51 0</inkml:trace>
  <inkml:trace contextRef="#ctx0" brushRef="#br0" timeOffset="24702.67">28168 1646 550 0,'0'0'759'0,"0"0"-578"0,0 0-81 15,0 0 15-15,0 0-65 16,0 0-34-16,0 0-6 15,78-139 6-15,-75 118 46 16,-3 8 18-16,0 4 14 16,0 9-28-16,0 0-66 15,-13 2-6-15,-20 37 1 16,-5 16 5-16,-9 22 1 0,1 12 12 16,10 17-5-1,11 10 5-15,7 1-1 0,8-6-6 16,1-12-5-16,6-17 10 15,0-22-10-15,-4-17-1 16,-5-25-16-16,-4-15-87 16,-24-18-131-16,0-28-283 15,6-14-679-15</inkml:trace>
  <inkml:trace contextRef="#ctx0" brushRef="#br0" timeOffset="24862.14">27814 1868 902 0,'0'0'266'0,"0"0"-178"15,0 0 97-15,190-12-33 16,-115 12-82 0,-1 0-33-16,1 0-20 0,-7 0-10 15,14-4-7-15,-20-5-78 16,-16-4-271-16</inkml:trace>
  <inkml:trace contextRef="#ctx0" brushRef="#br0" timeOffset="25060.61">28703 1347 1137 0,'0'0'614'0,"0"0"-497"15,0 0-71 1,0 0-45-16,0 0 59 0,-31 163 27 16,6-79-9-16,-5 14-25 0,2-5-30 15,6-4-7-15,4-6-7 16,5-12-9-16,6-12 0 15,2-22-53-15,5-14-157 16,0-23-376-16</inkml:trace>
  <inkml:trace contextRef="#ctx0" brushRef="#br0" timeOffset="25185.8">28511 1698 973 0,'0'0'644'0,"0"0"-488"16,0 0 42-16,0 0-21 15,0 0-113-15,0 0-64 0,0 0-17 16,257-30-45-16,-125 36-140 16,-11 1-380-16</inkml:trace>
  <inkml:trace contextRef="#ctx0" brushRef="#br0" timeOffset="25477.15">29361 1206 1038 0,'0'0'259'0,"0"0"-207"0,0 0 69 15,-86 273 43-15,21-54-42 16,-24 99-31-16,-11 42-12 16,1 3-19-16,13-35-36 15,21-64-11-15,19-27-3 16,6-25-10-16,8-32-20 16,14-55-142-16,5-38-323 0</inkml:trace>
  <inkml:trace contextRef="#ctx0" brushRef="#br0" timeOffset="28120.86">29725 1939 469 0,'0'0'323'0,"0"0"-157"16,0 0-27-16,0 0 10 15,0 0-30-15,0 0-16 16,0 0 2-16,0 0-15 0,3 0-26 16,-3 0-30-16,0 0-14 15,0 0-4-15,0 0-5 16,0 0-11-16,0 0 0 16,0 0-80-16,0 0-179 15,0 0-95-15</inkml:trace>
  <inkml:trace contextRef="#ctx0" brushRef="#br0" timeOffset="28559.42">29725 1939 1045 0,'128'-148'484'0,"-128"132"-298"0,0 0 66 16,0-1-38-16,-10 7-99 16,-5 4-64-16,-3 6-28 15,-7 0-23-15,-3 24-11 16,-7 14 5-16,-2 10 5 16,9 3-6-16,13 1 7 15,9-4 0-15,6-7-2 16,0-8-7-16,0-7 2 15,18-11-4-15,-1-9 11 16,4-6 1-16,-3 0 9 0,4-2 5 16,-1-17-4-16,-2-3-1 15,-6 4-9-15,-5 8 17 16,-5 4 4 0,1 6-22-16,-4 0 0 15,0 0-16-15,0 11-9 0,0 21 13 16,0 5 6-16,0 12-4 15,15 16-67-15,-2-15-138 16,2-14-369-16</inkml:trace>
  <inkml:trace contextRef="#ctx0" brushRef="#br0" timeOffset="29315.97">30010 2047 986 0,'0'0'602'0,"0"0"-497"16,0 0 31-16,0 0 44 16,0 0-85-16,0 0-68 15,0 0-23-15,40-35-4 16,-12 26-23-16,0-4-18 16,-3 1-10-16,-13-6 30 15,-9 3 14-15,-3-1 1 16,0 6-31-16,-18 5-1 15,-7 5 22-15,-7 0 14 16,-1 5-14-16,5 24 10 0,7 6-5 16,11 1 5-1,10-2 5-15,0 0-1 0,10-6-8 16,26-2-4-16,10-13-7 16,7-7-24-16,0-6-6 15,-1 0 13-15,-14-15 20 16,-8-15 18-16,-9-5 6 15,-4-1 7-15,-6 4 10 16,-4 10 8-16,-4 5 17 16,-3 11-7-16,0 6-41 15,0 0-9-15,0 6-19 16,0 24 13-16,0 4 15 16,0 0 0-16,0-6 0 0,0-9 0 15,0-8 1-15,0-5 0 16,0-6 53-16,0 0 82 15,0 0 8 1,0-11-16-16,0-14-88 0,4-7-30 16,11 2-9-16,3 0 1 15,0 6-2-15,-1 5-1 16,-3 10-9-16,5 5-18 16,-6 4-23-16,2 0 10 15,-4 13 15-15,3 13 6 16,1 0 9-16,-2 0 3 15,2-3 7-15,3-8-5 16,3-5 6-16,4-8-2 0,0-2 2 16,0 0 0-1,-3-9 2-15,-1-13-1 0,-11-4 5 16,-2 1-5-16,-4 5 0 16,-4 8-1-16,0 5-14 15,0 7-12-15,0 0-22 16,-19 10 28-16,1 16-15 15,12 4-97-15,6 0-16 16,0-5-31-16,46-2 90 16,43-14-34-16,-7-4-119 15,-3-5-635-15</inkml:trace>
  <inkml:trace contextRef="#ctx0" brushRef="#br0" timeOffset="30195.12">31304 1402 818 0,'0'0'406'0,"0"0"-149"16,0 0-10-16,0 0-8 15,0 0-25-15,0 0-93 16,0 0-75-16,10-80-46 16,-10 80 0-16,0 35-29 15,0 29 23-15,0 32 6 16,0 52-1-16,-10 61 1 16,-12 58 0-16,1 9 0 15,-1-16 1-15,4-34 8 16,6-47-9-16,6-31 0 15,-4-32-87-15,2-1-161 16,1-41-232-16,4-9-17 16</inkml:trace>
  <inkml:trace contextRef="#ctx0" brushRef="#br0" timeOffset="31057.02">31892 1779 386 0,'0'0'695'16,"0"0"-416"-16,0 0-26 0,0 0 16 15,0 0-86-15,0 0-138 16,0 0-45-16,-7 46-13 16,1 30 12-16,1 17 1 15,-2 5 6-15,0 5-6 16,1-9 2-16,-3-14-2 15,3-17-7-15,-1-14-111 16,2-19-111-16,2-11-249 16,3-16-271-16</inkml:trace>
  <inkml:trace contextRef="#ctx0" brushRef="#br0" timeOffset="31709.01">31864 1692 905 0,'0'0'304'16,"0"0"-108"-16,0 0-22 16,0 0-31-16,0 0-85 15,0 0-52-15,0 0-6 16,150-71-7-16,-125 99-3 16,-3 11 2-16,-12 9 7 15,-10 4-12-15,0 3 12 16,0-2 0-16,-25-1-9 15,-7-6 9-15,3-15 1 16,0-5 0-16,5-10-1 16,9-5 2-16,1-9 2 0,6-2 20 15,8 0-2 1,0 0 1-16,0 0-22 0,0-15-2 16,0-13-18-16,22-2-39 15,7-6 4-15,6 1 11 16,5 1 27-16,-5 3 16 15,1 9 1-15,-8 5 1 16,1 7 6-16,-8 8-6 16,-3 2 5-16,-3 0-6 15,-5 26-9-15,-10 15 8 0,0 11 1 16,0 12 0 0,-21 0 0-16,-8 1 1 0,1-9 0 15,3-9 8 1,7-19-9-16,7-8 0 15,7-14 6-15,4-6 41 0,0-3 86 16,0-33-81-16,12-10-33 16,13-11-13-16,6-3-6 15,2-5 2-15,2 7-2 16,-2 8 0-16,-1 10-2 16,-1 18-5-16,-4 13 1 15,-2 9-6-15,-1 0-4 16,-5 22 6-16,-3 14 0 15,-4 8 1-15,-6 8 7 16,-2-2 0-16,-4-1 0 16,0-7-55-16,0-10-60 0,0-20-108 15,0-8-109-15,-4-4-634 0</inkml:trace>
  <inkml:trace contextRef="#ctx0" brushRef="#br0" timeOffset="31890.72">32581 1658 1056 0,'0'0'501'0,"0"0"-351"0,0 0 46 15,0 0-56-15,0 0-72 16,0 0-68-16,0 0-5 16,12-37-134-16,1 62-126 15,2 0-44-15,3 2-364 0</inkml:trace>
  <inkml:trace contextRef="#ctx0" brushRef="#br0" timeOffset="32394.76">32864 1779 717 0,'0'0'817'16,"0"0"-589"-16,0 0-29 16,0 0-76-16,0 0-80 15,0 0-33-15,0 0 4 16,-144 86-6-16,116-44-7 15,6 2 5-15,12-1-4 16,10-6 7-16,0 3-8 16,0-9 17-16,25-4-17 15,10-9-1-15,1-11-28 16,4-7-6-16,-5 0 15 16,1-7 12-16,-11-16 7 15,-3 5 2-15,-9 2 20 0,-1 4 4 16,-6 5 20-16,1 3-3 15,5 2-24-15,-3-2-19 16,10-4 0-16,6 6 0 16,-1-7 0-16,6-2 0 15,-2-1 1 1,-3-4 5-16,-3-4 2 16,-4-3 11-16,-11 5 12 15,-7-1 13-15,0 3-21 0,0 5-23 16,-10 4 0-16,-23 7-15 15,-11 0 4-15,-5 13 1 16,2 24 3-16,4 5-1 16,15 8-5-16,17 2 13 0,11 6 1 15,0-4 0 1,51 1 5-16,27-9-6 16,94-5-5-16,-11-15-147 0,-6-16-549 15</inkml:trace>
  <inkml:trace contextRef="#ctx0" brushRef="#br0" timeOffset="33976.98">17790 2444 620 0,'0'0'125'0,"0"0"-84"16,0 0-24-16,0 0 5 15,0 0 12-15,0 0 14 16,241-101 15-16,-164 95 0 16,10-1-21-16,12 4 15 15,12 3 10-15,15 0-2 16,41 0 21-16,50 0 5 16,61 16-21-16,37 7-25 15,0-3 0-15,-15-2-10 0,-32-5-3 16,-5 2-4-16,-9 3-15 15,-11-2-12-15,-11 3 0 16,-6-7-1-16,-6 2 5 16,5-1-4-16,0-7 1 15,7 1-2-15,-3-4 1 16,-1-3-1-16,-2 0-7 16,-13 0-6-16,-5 0-12 15,-36 0 12-15,-33 0 13 16,-28 0 0-16,-12 0 0 15,19 0 0-15,21 0 1 16,15 0 11-16,3 0-1 0,1 0 3 16,2-3-3-16,1 3 2 15,3 0 8-15,-6 0 4 16,-6 0-14-16,-1 0 1 16,-6 0-6-16,-5 0-5 15,-1 0 5-15,-7 0-5 16,-6 0 6-16,-2 0-6 15,-3 0 7-15,2 0 0 16,1 0 1-16,9 0 9 16,2 0-4-16,5 0-2 15,-1 0 6-15,-7 0-1 16,-1 0 2-16,-2 0 11 16,0 0-4-16,-4 0-5 15,1 0 0-15,1 0-12 16,-1 0-8-16,5 3 0 0,-2 3-1 15,7 0 7 1,0 0-6-16,0 4-1 0,-1 1 1 16,-4 1-1-16,2 1 1 15,-4-4-1-15,-8 1 1 16,-3-1-1-16,-1 2 1 16,-3-6-1-16,1 1 2 15,2-1-2-15,3-2 1 16,1 0 1-16,-1 4-2 15,-2-4 0-15,0-1 1 16,1 5-1-16,-10 0 1 16,2-1-1-16,0 0 0 15,0 0 1-15,-3 3-1 16,-2-2 0-16,2 0 0 16,-6 0 1-16,6 2-1 15,0-2 0-15,-2-1 1 0,1 1-1 16,-2-4 0-1,1-1-1-15,-2-2-7 16,-5 0-8-16,-3 0-3 0,-6 0 3 16,-11 0-10-16,-7 0-15 15,-8 0-31-15,-17 0-105 16,-19 0-188-16</inkml:trace>
  <inkml:trace contextRef="#ctx0" brushRef="#br0" timeOffset="34745.92">20113 3378 362 0,'0'0'222'0,"0"0"-102"16,0 0-35-16,0 0 10 16,0 0-57-16,0 0-38 15,0 0-26-15,106-87-80 16,-106 87-135-16</inkml:trace>
  <inkml:trace contextRef="#ctx0" brushRef="#br0" timeOffset="35306.74">20108 3273 506 0,'0'0'1002'16,"0"0"-788"-16,0 0-110 0,0 0 76 15,0 0-99-15,0 0-61 16,0 0-19-16,197-46-1 16,-116 46-1-16,-1 0-9 15,16 0-98-15,-22 6-173 16,-16 5-308-16</inkml:trace>
  <inkml:trace contextRef="#ctx0" brushRef="#br0" timeOffset="36493.64">16233 2610 1465 0,'0'0'348'0,"0"0"-259"16,0 0-73-16,0 0-16 16,0 0-14-16,0 0 14 0,-3 179 7 15,3-101 8-15,3-5-4 16,6 2 0-16,-3-11-4 15,-2-9 2-15,-1-14-8 16,-3-11 8-16,3-14-9 16,-3-10-22-16,0-6-56 15,0-19 20-15,0-23-241 16,0-9-473-16</inkml:trace>
  <inkml:trace contextRef="#ctx0" brushRef="#br0" timeOffset="36875.74">16230 2188 423 0,'0'0'499'0,"0"0"-406"0,0 0-60 16,0 0 13-16,-199 34 15 16,148 24-23-16,5 14-1 15,-4 20 24-15,7 10 13 16,5 11 9-16,8 8 37 15,13 5-15-15,17 2-58 16,0-9-22-16,38-6-9 16,34-20-6-16,17-16 15 0,22-22-12 15,10-24 18 1,5-28-8-16,-5-3 18 0,-4-37-14 16,-12-27-3-1,-19-20 1-15,-23-23-10 16,-20-38 3-16,-22 1 2 0,-21-11-19 15,-6-2 0-15,-49 28 9 16,-11 2-8-16,-20 20-2 16,-15 33-2-16,-5 33-18 15,-9 28 4-15,1 13-69 16,-33 81-105-16,32 6-115 16,28-2-201-16</inkml:trace>
  <inkml:trace contextRef="#ctx0" brushRef="#br0" timeOffset="37776.44">17502 2999 1224 0,'0'0'505'15,"0"0"-400"-15,0 0 30 16,0 0-46-16,0 0-74 16,204-16-14-16,-5 10 9 15,54-8-4-15,-13 5-6 16,-54 2 1-16,-75 4 0 16,-61 3 6-16,-11 0-6 15,-7 0 1-15,-14 0-2 16,-18 0 0-16,0 0 5 15,-43 0-4-15,-37 0 1 0,-26 0-2 16,-20 0-10 0,-1 0 10-16,13 10 7 15,28-3 8-15,29-5 13 16,27 2 0-16,20-4-14 16,10 0-14-16,10 0 0 0,45 0-14 15,23 0 14-15,26 0-15 16,35 0-50-16,-24 0-165 15,-31 0-432-15</inkml:trace>
  <inkml:trace contextRef="#ctx0" brushRef="#br0" timeOffset="38883.91">27007 3313 1204 0,'0'0'399'16,"0"0"-285"-16,0 0-30 16,0 0 96-16,0 0-83 15,0 0-71-15,0 0-11 16,343-3-14-16,-149 19-1 0,47 4-39 16,-58-4-230-1,-66-9-369-15</inkml:trace>
  <inkml:trace contextRef="#ctx0" brushRef="#br0" timeOffset="39185.12">29899 3532 1425 0,'0'0'325'0,"0"0"-235"15,0 0 26-15,0 0 0 0,0 0-68 16,0 0-39-16,0 0-9 15,229 6-25-15,-75-6-89 16,-22 0-154-16,-17 0-449 0</inkml:trace>
  <inkml:trace contextRef="#ctx0" brushRef="#br0" timeOffset="40028.79">32296 3510 646 0,'0'0'186'0,"0"0"-98"0,0 0 9 16,0 0-17-16,0 0-12 15,0 0 4 1,0 0 28-16,18-13 41 16,-18 10-2-16,0 3-64 15,0-3-26-15,-11 3-14 0,1 0-20 16,1 0-15-16,6 0-12 16,3 0 1-16,0 0 5 15,0 0 6-15,0 0 0 16,0 0 12-16,12 0-6 15,31 0 11-15,16 6 13 16,16 4-1-16,19 3-13 16,6-4-6-16,-1 0-8 15,5-2-1-15,2-4 11 16,-4-3-12-16,-10 4 0 16,-14-4-1-16,-17 0-22 15,-17 0-8-15,-16 0-21 0,-13 0-23 16,-15 0-66-1,0 0-47-15,0 0-172 0</inkml:trace>
  <inkml:trace contextRef="#ctx0" brushRef="#br0" timeOffset="41010.5">32221 522 658 0,'0'0'411'0,"0"0"-78"15,0 0-91-15,0 0-121 16,0 0-85-16,0 0-36 15,0 0-11-15,25 64 11 16,0-13 8-16,3 3 1 16,4 1 15-16,-2-3 6 15,-6-8-10-15,-2-7-1 16,-9-16-13-16,-4-5-4 16,-9-10-1-16,3-1 6 0,-3-5 13 15,6 0 23-15,6 0 68 16,8-11 1-16,13-17-84 15,7-11-16-15,1-5-12 16,6-8 0 0,-4 0-1-16,-4 5-8 15,-7 4 8-15,-6 12 1 0,-12 10 7 16,-8 10-7-16,-1 3 2 16,-1 8-1-16,-4 0-1 15,0 0 0-15,0 0-12 16,0 0-10-16,0 0-18 15,-12 17-1-15,-20 19 34 16,-4 12 6-16,-7 16 0 0,2 7 1 16,-2 2 0-1,6 8 0-15,9-1 2 0,6 1-1 16,4-1 5-16,5-6-6 16,1 10-23-16,6-20-212 15,2-20-466-15</inkml:trace>
  <inkml:trace contextRef="#ctx0" brushRef="#br0" timeOffset="43033.95">33292 3908 879 0,'0'0'285'0,"0"0"-149"16,0 0-39 0,0 0 88-16,0 0-19 0,207-164-38 15,-171 125-44-15,-8-2-25 16,-3-7 6-16,-7-4-43 15,-3-5-7-15,-5-8-13 16,-10 4 4-16,0 4-6 16,0 6-2-16,-15 5 0 15,-20 3-16-15,-11 9 8 16,-12-1-22-16,-10 6 32 16,-13 3-11-16,-5 4 11 15,-10 6 0-15,0 2 2 16,-5 8-2-16,-2 3 1 15,2 3 3-15,2 0-4 0,-4 0-1 16,2 9 1 0,1 10-2-16,-1 5 1 0,2 0 0 15,6 5-3-15,0 1 2 16,16 4 2-16,4 3-13 16,16 2-7-1,14 2-17-15,15 0 15 0,10 5 6 16,15-1 6-16,3 3 3 15,10 0 6-15,29 3-5 16,14-3 5-16,20 4 0 16,8-6 0-16,15-5 1 15,9-7 0-15,6 0 0 16,3-8 0-16,4-4 0 16,3-6 1-16,0-4-1 15,-2-3 1-15,-2-5 0 16,-2-4 0-16,-9 0 7 15,-2-13-8-15,-5-19 9 0,2-10-2 16,-13-5-7-16,-5-11 10 16,-18-3 9-16,-19-4 2 15,-21-3 15-15,-25 4-13 16,0 1 4 0,-50 1-27-16,-39 5-10 0,-62 2-5 15,-73 0-24-15,-80 4-108 16,37 11-364-16,42 12-621 15</inkml:trace>
  <inkml:trace contextRef="#ctx0" brushRef="#br0" timeOffset="46499.07">17173 3516 529 0,'0'0'363'16,"0"0"-221"-16,0 0-99 15,0 0 60-15,0 0 39 0,0 0-53 16,0 0-63-16,8-9-18 15,42 6 3-15,24-1 2 16,34 1 33-16,52-3 28 16,54 3-11-1,61 3-30-15,22 0-9 16,6 0-11-16,1 0-7 0,-4 16-5 16,22 0 1-16,9 2 5 15,5-1-7-15,-14 3-4 16,-29-5-36-16,-33 4 4 15,-60-3 8-15,-54 1 16 16,-47-7 12-16,-16-7 0 16,10 3 1-16,18-3 7 15,13 4 8-15,15-2 7 16,34-1-4-16,37 5-2 0,-10 1-3 16,-21 1 0-16,-23-2-13 15,-23 0 8-15,14 4-1 16,24-1-7-1,-1-2-1-15,2 3 1 0,4-6-1 16,-5 0 2-16,4-4-1 16,-4 0 1-16,1 4 0 15,-1-4 4-15,-4 6-6 16,-1-3 1-16,-6 4 0 16,1 4 0-16,-5-3 0 15,1 3-1-15,0-1 8 16,-2-1-8-16,2 1-1 15,0 4 1-15,-1 2 1 16,-2 0-1-16,-3 3 0 0,-5-2 1 16,-4 0 5-16,-3-2-6 15,-3-2 1-15,0 1-1 16,-4-1 0-16,4-3-1 16,0-1 1-1,3 4 0-15,0-2-6 16,-3-1-14-16,-3-4 1 0,-9 4-6 15,-3-1 11-15,-7 0 3 16,0 1 11-16,-3 4-8 16,0 3 8-16,-3-5-6 15,-9-2-1-15,-3 0-29 16,-6 1-5-16,-7-8 15 16,-2-3 11-16,-7 0 14 15,3-3 0-15,-6 0 1 16,-7 0-1-16,-4 0 1 0,-5 0 0 15,-6 0 1-15,-5 0-1 16,-1 0 1-16,-9 0 0 16,3-6 21-16,-6 0-10 15,2-1-10 1,-1 0-2-16,-4 0 1 0,-3 1 0 16,0 3-1-16,-4-1 1 15,-6 1-1-15,0 0 1 16,-5 0 0-16,0-3 0 15,8 0 0-15,-3-4-1 16,3-3 1 0,-4-4 0-16,4 2 6 15,-3-4-7-15,-2-1 0 0,-1 0 0 0,-3 1 1 16,3 1-1-16,-5 2 0 16,-1-7 34-16,-2 0 8 15,4-2 30-15,-5-5-30 16,1-1-11-16,-4-6-12 15,0 0-12-15,0-6-4 16,0-1 4-16,0-1-1 16,0-3 3-16,0 3-3 15,0-8-6-15,0 10 10 16,0-3 0-16,0 5-8 16,0 2 8-16,0 7-8 0,0 6 6 15,0 1-1-15,3 5 5 16,0 4 10-16,2 3 3 15,-5 3-16 1,3 5-1-16,-3-2-8 0,0 1 1 16,4 3 1-16,-4 3-1 15,0-4 0-15,0 4 4 16,0-3-4-16,0 3-1 16,0-3 0-16,0 3 6 15,0-3 2-15,0-2-8 16,0 5 1-16,0-2-1 15,0-2 0-15,0 1-10 0,0-4 0 16,-7 1-17-16,-4-4 27 16,-8 5 0-16,-2-5 0 15,-4 0-1-15,-7 1 0 16,-7 0-13-16,-11-3 14 16,-11 6 0-16,-11-1-5 15,-17 2-4-15,-17-2 8 16,-20-2-20-1,-13 0-15-15,-18-1-27 0,-11-7 2 16,-7 1-24-16,1-3 10 16,-2 3 11-16,6 0 64 15,9-4 1-15,7 4 2 16,8 1 6-16,5-4 4 16,14 2 17-16,6-5-9 15,7 3 5-15,3-3 6 0,0-2-10 16,-7 2 1-1,0 3 1-15,-4 3-13 0,-6 5 7 16,2 2-17 0,2 2 5-16,3 5-6 0,7 2 1 15,0-3-1-15,6 3 1 16,4-4 0-16,-2 4 5 16,-9-3-6-16,-2-3-2 15,-3-1-8-15,-1-5 1 16,1 1-8-16,-1-5 2 15,-5 4 14-15,5-4 2 16,0 3-1-16,-2-3 0 16,6 2 1-16,-4 2 7 15,-2 6-7-15,-1-4-1 16,-9 8 2-16,3-5-2 16,0 3-9-16,9 4 9 15,11-2 1-15,8 2 0 0,10 0 6 16,7 0-7-16,6 0 0 15,1 0 0 1,-5 0-2-16,2 0 2 16,-5 0-1-16,-10 0 1 15,-9 0 0-15,-9 0 1 16,-10 0-1-16,-9 0 0 16,-3 0-9-16,4 0 9 0,1 2 0 0,8-2 0 15,12 4 1 1,5-4 1-16,2 3-1 15,1 1-1-15,-1-2 1 16,-10 1 0-16,-7 4 0 0,-18-1-1 16,-34 0 0-16,9 0 1 15,-9 1-1-15,-3 0 0 16,33-5 0-16,-14-2 1 16,18 0 12-16,13 0-13 15,12 0 19-15,14 0-7 16,8 0 0-16,2 0-5 15,1 0-6-15,-1 0 0 16,-2 0-1-16,-8 0 0 16,-4 0 0-16,-2 11 0 15,-5-1 0-15,0 3-1 0,6-1 1 16,3 0 0-16,9-6 0 16,7-1 0-1,11-3 0-15,4-2 0 0,6 0 0 16,4 0 0-16,8 0 0 15,7 0-7-15,-1 5 1 16,1 1 5-16,0-3-5 16,-4 0 4-16,0 0 1 15,-4 0-2-15,1 1-3 16,0-4 6-16,6 0 0 16,4 0 2-16,7 0-1 15,8 0 6-15,9 0-1 16,4 0-5-16,2-4 0 0,2-2 9 15,1 0-10-15,-2-5 1 16,-1 4 0-16,-2-5-1 16,-3-1 1-16,-4 1-1 15,2-1 0-15,-1-1 1 16,2 3-1-16,8 0 1 16,1 2 0-16,7 6 7 15,3 0-7-15,0 3 6 16,0-4 10-16,0 4-3 15,0 0-7-15,0 0-6 16,0 0 11-16,0 0 9 16,-4 0-5-16,4 0-16 0,0 0-5 15,-5 0-15 1,5 19-7-16,-3 17 13 0,-4 14 13 16,-4 15 1-16,-6 9 1 15,-1 9-1-15,-3 1 1 16,-1 4 1-16,0-8 4 15,4-6-6-15,5-9 0 16,1-18 0-16,6-12 1 16,2-12-1-16,4-7 0 15,0-14-15-15,19-2-2 16,49 0 5-16,74-12 11 16,105-26-61-16,109-17-81 15,-35 10-72-15,-39 4-384 0</inkml:trace>
  <inkml:trace contextRef="#ctx0" brushRef="#br0" timeOffset="50729.46">15887 4345 1051 0,'0'0'517'0,"0"0"-372"15,0 0-4-15,0 0-40 0,0 0-42 16,0 0-40 0,61-77-18-16,-32 77-1 15,-1 0-1-15,-7 9-15 0,-6 25 6 16,-12 7-5 0,-3 11-8-16,-9 8 11 15,-31 2-5-15,-7 1 17 0,-2-5 15 16,2-9-14-16,8-12 8 15,17-7-9-15,7-14 2 16,12-9-2-16,3-5 1 16,0-2 1-16,25 0-2 15,21 0 15-15,15 0-5 16,4 0-10-16,16-9-85 16,-16-4-171-16,-19 1-320 0</inkml:trace>
  <inkml:trace contextRef="#ctx0" brushRef="#br0" timeOffset="51410.44">16031 3950 636 0,'0'0'302'0,"0"0"-211"15,0 0-64 1,-222 32 11-16,151 17-8 0,-5 15-12 16,13 13 0-16,5 16 14 15,12 12 7-15,21 15 8 16,15 5 8-16,10 7-2 16,28-10-11-16,32-9-5 15,29-17-5-15,19-22-3 16,13-17-10-1,14-24 1-15,5-21-5 16,-5-12 6-16,-9-18-9 16,-23-35 1-16,-20-15 3 15,-27-21 56-15,-16-43-10 0,-30-47-10 16,-10 3 0-16,-3 12-6 0,-41 25-30 16,-9 42-10-1,-18 8-6-15,-18 9-16 0,-7 30-15 16,-58 38-99-1,26 12-191-15,20 0-377 16</inkml:trace>
  <inkml:trace contextRef="#ctx0" brushRef="#br0" timeOffset="52433.24">15662 5839 980 0,'0'0'397'15,"0"0"-274"-15,0 0-81 16,0 0-27-16,0 0-14 15,0 0 6-15,0 0-7 16,-66 135-10-16,61-70-91 16,1-18-102-16,4-8-289 0</inkml:trace>
  <inkml:trace contextRef="#ctx0" brushRef="#br0" timeOffset="52628.45">15599 6328 426 0,'0'0'700'0,"0"0"-700"15,0 0-92-15,0 0 45 16,0 0-113-16</inkml:trace>
  <inkml:trace contextRef="#ctx0" brushRef="#br0" timeOffset="52814.58">15501 7375 753 0,'0'0'0'0,"0"0"-88"0</inkml:trace>
  <inkml:trace contextRef="#ctx0" brushRef="#br0" timeOffset="53011.07">15645 7620 146 0,'0'0'811'0,"0"0"-806"0,0 0-5 15,0 0-57-15,0 0-67 0</inkml:trace>
  <inkml:trace contextRef="#ctx0" brushRef="#br0" timeOffset="53170.61">15627 7980 477 0,'0'0'406'0,"0"0"-292"16,0 0-85-16,0 0-20 15,0 0-9-15,0 0-41 16,0 0-128-16,-7 160-244 0</inkml:trace>
  <inkml:trace contextRef="#ctx0" brushRef="#br0" timeOffset="55348.24">31203 3587 791 0,'0'0'246'0,"0"0"-114"16,0 0 15 0,0 0 43-16,0 0-41 0,0 0-40 15,0 0-58-15,-53-90 9 16,46 90-11-16,-4 0-42 15,-4 7-7-15,-10 30-12 0,-7 25 12 16,-4 21 1 0,1 46 20-16,-1 58-11 15,1 76 6-15,-2 36-4 16,9 3-6-16,0-12 1 16,7-41 3-16,9-18-9 0,5-9 5 15,7-44-6-15,0-48-1 16,0-36-78-16,4-23-54 15,7-3 45-15,-4 3 55 16,-1-5 15-16,-2-14 17 16,-4-10 0-16,15-16-63 15,0-11-180-15,6-11-129 16</inkml:trace>
  <inkml:trace contextRef="#ctx0" brushRef="#br0" timeOffset="55735.83">32207 4573 1292 0,'0'0'347'16,"0"0"-229"-16,0 0 46 0,0 0-13 15,0 0-65-15,0 0-62 16,0 0-16-16,132 3-8 16,-47 4 0-16,7-1 0 15,6-3-19-15,-17 3-40 16,2 2-70-16,-22-2-195 16,-26 1-345-16</inkml:trace>
  <inkml:trace contextRef="#ctx0" brushRef="#br0" timeOffset="56056.04">32056 5438 120 0,'0'0'1206'0,"0"0"-958"16,0 0-137 0,0 0 58-16,0 0-53 0,0 0-79 15,0 0-31-15,151-8 3 16,-95 8-8-16,5 0 1 15,-8 0-2 1,-10 0-8-16,-6 8-95 0,-12 2-164 16,-16 2-313-16</inkml:trace>
  <inkml:trace contextRef="#ctx0" brushRef="#br0" timeOffset="56431.56">31854 6212 1311 0,'0'0'323'0,"0"0"-249"16,0 0-55 0,0 0-7-16,0 0-12 0,227 13 0 15,-163-7-25-15,1 4-70 16,-4 0-68-16,-1-1-34 15,-14-2-117-15,-16-1-616 16</inkml:trace>
  <inkml:trace contextRef="#ctx0" brushRef="#br0" timeOffset="56703.87">32238 7105 1390 0,'0'0'515'0,"0"0"-439"15,0 0-53-15,0 0 70 16,219 0 13-16,-130 0-66 16,7 0-27-16,0 4-13 15,22-1-40-15,-22 3-185 16,-17-6-519-16</inkml:trace>
  <inkml:trace contextRef="#ctx0" brushRef="#br0" timeOffset="59885.09">22669 13847 1395 0,'0'0'234'0,"0"0"-168"16,0 0-46-16,0 0-19 15,-65 167 9-15,65-133-9 16,0-4 0-16,12-17 6 16,13-10 8-16,-1-3 21 15,5-9 62-15,2-29 5 16,-1-11-7-16,-2-6-7 16,-7 3-51-16,-6 4-19 0,-5 16 6 15,-6 13 11-15,-1 13-8 16,-3 6-28-1,0 0-9-15,0 18-25 0,-3 35 12 16,-16 27 20-16,-5 22 2 16,-5 21 1-16,-2 8 0 15,-5 8 5-15,1-2-5 16,-2-8 4-16,6-22-5 16,1-24 0-16,13-29-2 15,3-24 2-15,7-30 6 16,2-3 20-16,2-56-15 15,3-21-11-15,0-21 1 16,0-4 0-16,3 6 0 0,23 6 0 16,3 9 6-1,2 15-7-15,6 16 0 0,-3 10 0 16,6 16-12-16,-4 11-31 16,-1 12-99-16,8 4-101 15,-11 0-262-15,-6 0-153 0</inkml:trace>
  <inkml:trace contextRef="#ctx0" brushRef="#br0" timeOffset="60173.72">23490 14183 1343 0,'0'0'567'16,"0"0"-455"-1,0 0 28-15,0 0 8 0,0 0-83 16,0 0-48-16,0 0-17 16,50-12-7-16,-10 12 7 15,9 0 0-15,8-3-7 16,-3-3-51-16,-7-20-85 15,-16 3-126-15,-19-2-356 0</inkml:trace>
  <inkml:trace contextRef="#ctx0" brushRef="#br0" timeOffset="60324.19">23305 13978 1189 0,'0'0'328'0,"0"0"-241"0,0 0-7 0,0 0 19 16,0 0-45-16,220-16-39 16,-122 12-15-16,-20 4-67 15,-22 0-415-15</inkml:trace>
  <inkml:trace contextRef="#ctx0" brushRef="#br0" timeOffset="63438.56">24971 13934 1487 0,'0'0'295'0,"0"0"-213"16,0 0 12-16,0 0-35 16,0 0-38-16,0 0-12 15,0 0-2-15,111-117-6 16,-93 92 1-16,1-4 7 16,-9 0-9-16,-10 1 6 15,0-1-5-15,0 5 6 0,-4 6 8 16,-17 5 6-1,-1 10-15-15,-6 3 2 16,0 0-7-16,0 28-1 0,-5 21-2 16,1 22 0-16,2 12 2 15,2 19 3-15,3 11 13 16,4 8 9 0,-1 6-14-16,1-5 0 0,4-7-5 15,-4-6 0-15,-1-15 0 16,4-24-6-16,0-19-21 15,4-24-73-15,-7-27-110 16,3-37-42-16,3-13-372 0</inkml:trace>
  <inkml:trace contextRef="#ctx0" brushRef="#br0" timeOffset="63594.65">24522 14229 889 0,'0'0'260'0,"0"0"-145"16,0 0 54-1,0 0-55-15,0 0-71 0,196-102-25 16,-92 85-5-16,10 4-13 16,26 7-16-16,-30 0-254 15,-28 6-447-15</inkml:trace>
  <inkml:trace contextRef="#ctx0" brushRef="#br0" timeOffset="63905.65">25746 13804 939 0,'0'0'325'15,"0"0"-171"-15,0 0 64 16,0 0-40-16,0 0-54 16,0 0-58-16,0 0-41 15,-192 23-5-15,149 32-5 16,3 12 0-16,6 10-14 16,12 12 8-16,7 7-7 15,15 2 4-15,3-5-5 16,47-12-1-16,73-14-40 0,-9-22-140 15,-3-25-306-15</inkml:trace>
  <inkml:trace contextRef="#ctx0" brushRef="#br0" timeOffset="64563.88">26315 13788 1258 0,'0'0'340'0,"0"0"-200"15,0 0-4-15,0 0-42 16,0 0-71-16,0 0-22 16,0 0 0-16,-136 100-1 15,126-51-12-15,10-1-26 16,0 0-19-16,13-3-7 15,23-4 15-15,8-2-15 16,2-4-52-16,0 1 2 16,-3-4 0-16,-14 0 38 0,-11-3 34 15,-18-3 38-15,0 0 4 16,-9-7 117-16,-22-4 76 16,-9-5-22-16,-3-7-15 15,5-3-19-15,-2 0-69 16,12-3-40-16,7-19-28 15,12-6-23-15,9-31-168 16,22 11-287-16,14 0-489 0</inkml:trace>
  <inkml:trace contextRef="#ctx0" brushRef="#br0" timeOffset="64879.11">26833 13820 789 0,'0'0'314'0,"0"0"-150"0,0 0 65 15,0 0-34-15,0 0-59 16,0 0-47-16,0 0 8 16,3-77-29-16,-3 77-40 15,-11 0-23-15,-3 18-5 16,-4 16-6-16,0 12 5 15,3 13 1-15,8 12 1 16,4 6 1-16,3 11 11 16,0-1-1-1,0-1-6-15,0 1 0 0,-3-10-5 16,0-13-1-16,-1-11-34 16,-7-23-102-16,4-14-135 0,-5-16-248 0</inkml:trace>
  <inkml:trace contextRef="#ctx0" brushRef="#br0" timeOffset="65044.79">26639 14053 1054 0,'0'0'290'0,"0"0"-196"16,0 0-15-16,0 0-36 16,0 0-24-16,0 0-17 15,204-46-2-15,-146 44-13 16,-2-2-123-16,-6 1-54 0,0-13-65 15,-14 5-93 1,-11-2-286-16</inkml:trace>
  <inkml:trace contextRef="#ctx0" brushRef="#br0" timeOffset="65244.27">27133 13875 514 0,'0'0'327'0,"0"0"-48"16,0 0-25-16,0 0-23 16,0 0-34-16,0 0-57 15,0 0-68-15,-8-44-47 16,8 54-25-16,-4 21 0 15,1 18 22-15,-4 8 22 16,4 12-5-16,-2-3-5 16,5 4-14-16,0-5-14 15,0-9 2-15,8-12-7 16,17-8-1-16,7-18-32 16,17-18-88-16,-2-3-196 0,-11-25-495 15</inkml:trace>
  <inkml:trace contextRef="#ctx0" brushRef="#br0" timeOffset="65414.76">27025 14033 1117 0,'0'0'377'0,"0"0"-269"15,0 0-80-15,0 0-20 16,0 0-8-16,201-19 6 0,-133 19-6 15,3 0-129-15,-15 0-141 16,-20 0-492-16</inkml:trace>
  <inkml:trace contextRef="#ctx0" brushRef="#br0" timeOffset="65619.67">27789 14432 1152 0,'0'0'488'16,"0"0"-422"-16,0 0-49 16,-124 204-17-16,87-133-14 15,9-15-347-15</inkml:trace>
  <inkml:trace contextRef="#ctx0" brushRef="#br0" timeOffset="66345.67">28514 13660 1597 0,'0'0'339'16,"0"0"-266"-16,0 0-61 16,0 0-11-16,0 0 7 15,0 0-1-15,-89 236-1 16,71-164-4-16,4-1-1 15,3-4 6-15,1-8-6 16,7-13-1-16,-2-12-42 16,5-15-93-16,0-13-175 15,0-6-238-15</inkml:trace>
  <inkml:trace contextRef="#ctx0" brushRef="#br0" timeOffset="66913.6">28435 13686 1160 0,'0'0'392'0,"0"0"-258"16,0 0-83-16,0 0-36 15,0 0 2-15,0 0 9 16,0 0-5-16,126 219-4 16,-98-159-5-16,0 1-3 15,-6-9-8-15,-4-8 6 16,-3-10-7-16,-2-19-22 16,2-12-57-16,3-3-46 0,4-16-118 15,-1-27 24-15,1-16 127 16,-1-15 54-16,-4-11 38 15,-2-1 2 1,-5 6 9-16,-5 18 93 0,-2 18 134 16,-3 22 19-16,0 17-68 15,0 5-116 1,-8 17-72-16,-9 31 5 0,-8 13-5 16,4 10 12-16,-1 3-11 15,4 0-2-15,6-10 0 16,9-6-12-16,3-13-136 15,8-15-158-15,17-21-97 0</inkml:trace>
  <inkml:trace contextRef="#ctx0" brushRef="#br0" timeOffset="67163.46">29033 13952 1020 0,'0'0'180'0,"0"0"-129"16,0 0 3-1,0 0-11-15,0 0-2 0,0 0-28 16,0 0 3-16,-15 161-16 16,40-159-3-16,0-2-52 15,3-2-3-15,2-33 39 16,-11-8 19-16,0-7 39 16,-11-1 93-16,-5 1 64 15,-3 13-29-15,0 7-47 16,-3 15-60-16,-12 8-60 0,-3 7 0 15,0 9-104-15,4 21-120 16,6 2-158-16</inkml:trace>
  <inkml:trace contextRef="#ctx0" brushRef="#br0" timeOffset="67326.96">29296 14053 834 0,'0'0'847'0,"0"0"-713"0,0 0-79 15,0 0 39 1,0 0-60-16,0 0-34 16,0 0-105-16,-10-61-251 15,10 31-451-15</inkml:trace>
  <inkml:trace contextRef="#ctx0" brushRef="#br0" timeOffset="67456.39">29346 13589 709 0,'0'0'187'16,"0"0"-139"-16,0 0-48 16,0 0-215-16</inkml:trace>
  <inkml:trace contextRef="#ctx0" brushRef="#br0" timeOffset="67735.86">29679 13625 751 0,'0'0'307'0,"0"0"-84"15,0 0-10-15,-22 167-37 16,1-109-45 0,-1 3-61-16,1-4-34 15,-1-2-20-15,7-3-7 0,9-12 1 16,6-9-10-16,0-15-15 16,0-16-21-16,18 0 22 15,7-26 12-15,6-22-9 16,-1-14 11-16,-5-6 1 15,-9-6 6-15,-7-3-6 16,-9 6 17-16,0 12 23 16,0 10 41-16,-22 19-22 15,-6 15-29-15,3 12-31 0,-5 3-7 16,9 0-62-16,14 12-165 16,7 6-267-1,0-9-294-15</inkml:trace>
  <inkml:trace contextRef="#ctx0" brushRef="#br0" timeOffset="68067.17">29679 13625 909 0,'177'-80'730'0,"-177"80"-590"15,0 19-118-15,0 20 70 16,-7 18 24-16,-14 14-39 16,-1 9-25-16,-9 9-6 15,-6 5-10-15,3 0-3 16,-3-5-12-16,6-12-20 15,9-15 8-15,7-17-9 16,9-19 2-16,6-17 6 0,0-9 7 16,0 0 11-1,0-12-3-15,10-24-13 0,1-6-4 16,-4-7-6-16,-7-1 8 16,0-1-7-16,0 1 33 15,0 9 25-15,0 9-10 16,0 4-26-16,3 1-23 15,30 1 0-15,14 4-30 16,42-8-87 0,-11 8-109-16,-7 4-450 0</inkml:trace>
  <inkml:trace contextRef="#ctx0" brushRef="#br0" timeOffset="69159.28">28897 14368 1461 0,'0'0'496'0,"0"0"-386"15,0 0 15 1,0 0-73-16,0 0-32 0,0 0-3 16,0 0 5-16,-136 240-2 15,115-153 0-15,-4 5-4 16,3-1-13-16,-3-10 4 15,4-7-1-15,3-21-5 16,6-10-1-16,2-22-38 16,3-14-117-16,4-7-79 15,-5-12-128-15,8-33-179 16,0-16 242-16,0-9 136 16,0-1 163-16,0 7 227 15,0 11 154-15,0 19-5 16,3 10-106-16,9 15-109 15,13 2-89-15,6 7-56 0,15 0-9 16,12 0-6-16,10 0 0 16,7-3-1-16,-4-9-59 15,-10-7-105-15,-8-7 40 16,-13-1 63-16,-12 2 61 16,-13 7 49-16,-5 4 87 15,-10 7 24-15,0 7-57 16,0 0-66-16,0 7-37 15,-10 29 0-15,-15 12 0 16,1 9 0 0,-6 5 2-16,2-1 4 0,9-10 2 15,6-6-7-15,10-17-1 16,3-7-8-16,0-19-21 0,20-2-7 16,9 0-30-1,3-12-41-15,-4-12 72 0,-10 9 35 16,-3 2 40-1,-8 8 36-15,-7 5-31 0,3 0-45 16,-3 0 0-16,0 21 0 16,0 4 0-16,0 9-1 15,0-6-21-15,3-2-59 16,2-7-29-16,2-9-12 16,3-8-17-16,5-2 14 15,-5 0 61-15,5-18 45 0,-5-12 18 16,-2-2 0-16,-5-2 1 15,1-5 15-15,-4 10 20 16,0 5 85-16,0 9-18 16,0 9-29-16,0 6-53 15,0 0-20-15,6 0-15 16,6 0 14-16,6 6-5 16,4 7-6-16,2-1 6 15,1-1 5-15,0-2 0 16,0 4 0-16,-7 3-1 0,0-1 1 15,-8 9-9 1,-3-1 2-16,-7 1 7 0,0 0-4 16,0-5 5-1,0-3 27-15,0-10 16 0,0-3 41 16,0-3 114 0,0 0 20-16,0-25-129 0,12-18-64 15,19-17-20-15,12-15-5 16,15-15-71-16,38-18-191 15,-15 18-366-15,-4 19-252 0</inkml:trace>
  <inkml:trace contextRef="#ctx0" brushRef="#br0" timeOffset="69371.22">30217 14393 1204 0,'0'0'718'0,"0"0"-648"0,0 0-43 16,0 0 40-16,0 0-17 16,-139 215-35-16,104-157-14 15,-1-1-1-15,4-5-29 16,7-13-156-16,7-19-309 16,15-15-235-16</inkml:trace>
  <inkml:trace contextRef="#ctx0" brushRef="#br0" timeOffset="69862.46">30563 13610 1407 0,'0'0'407'16,"0"0"-158"0,0 0-29-16,0 0-146 15,0 0-62-15,0 0 19 0,0 0-6 16,-117 244-24-16,85-164 6 15,4-7-6-15,10-8-1 16,6-10 0-16,12-20-6 16,0-16-40-16,12-17-19 15,26-2-26-15,17-18-113 16,1-25-8-16,-1-7 118 16,-6 4 94-16,-14 9 13 15,-10 10 122-15,-10 14 61 0,-12 10-30 16,-3 3-99-1,0 0-57-15,0 19-10 0,-6 17 12 16,-13 10-5-16,1-5-6 16,2 4 7-1,7-7-8-15,6-10-1 0,3-4-26 16,0-11-29-16,15-13-15 16,16 0 8-16,9-23-32 15,0-22 7-15,-5-10 63 16,-2-10 25-16,-5 2 18 15,-7 3 24-15,-11 7 14 16,-10 15 30-16,0 15-19 16,0 16-67-16,-13 7-8 15,-5 0-34-15,0 7-95 16,11 16-93-16,7 9-112 16,3-7-34-16,22-5-647 0</inkml:trace>
  <inkml:trace contextRef="#ctx0" brushRef="#br0" timeOffset="70701.94">31057 13891 894 0,'0'0'350'0,"0"0"-199"16,0 0 110-16,0 0 2 15,0 0-130-15,0 0-81 16,0 0-23-16,-12 27 29 16,-12 4-15-16,-1 5-24 0,3-1-13 15,9-2 0 1,13-4-5-16,0-8 0 0,7-5 11 15,24-6-2-15,12-6 1 16,7-4-2-16,4 0-4 16,-1-18-5-16,-3-9-8 15,-13-5 1-15,-9-4 6 16,-10 5 1-16,-8 4 1 16,-7 8 11-16,-3 6 22 15,0 8-7-15,0 5-27 16,-10 0-3-16,-15 5 2 15,-3 20-5-15,3 9 5 16,4-3-1-16,3-3-7 0,9-1-11 16,9-8-5-16,0-7-6 15,0-8 10 1,12-4 11-16,9 0 10 16,4 0 1-16,0 0 0 0,-7-4 0 15,-4-1 7-15,1 5-8 16,-4 0 0-16,-1 0-7 15,5 0 6-15,-2 0 1 16,5 5 0-16,1-1 0 16,2-4-15-16,-3 0-37 15,-4 0 23-15,4-13 14 16,-3-15 9-16,-2-8 4 16,2-8 1-16,3-8 1 15,-5-7 0-15,6 6 0 16,-9 7 0-16,-2 10 46 15,-5 17 32-15,-3 10-10 0,0 9-43 16,0 0-25-16,0 0-17 16,0 25 16-16,-3 11-1 15,-12 8 2-15,5 5-1 16,-2 3 1-16,6-5-2 16,-6-4-5-16,9-12-42 15,0-11-12-15,3-7 24 16,0-13 26-16,0 0 10 15,0 0 1-15,0-19 0 16,18-11 1-16,0-7 20 16,4-3 10-16,2 5 9 15,1 5-3-15,3 6-15 16,4 7-6-16,4 8-16 0,1 6 0 16,-6 3 0-1,-3 0-2-15,-6 0-6 16,-7 19 1-16,-12 3 1 0,-3 3 4 15,0 3-7-15,0-4 8 16,-3 3-40-16,-12-9-41 16,12-11-82-16,3-7-228 15,0 0-425-15</inkml:trace>
  <inkml:trace contextRef="#ctx0" brushRef="#br0" timeOffset="70827.88">32092 13521 960 0,'0'0'679'0,"0"0"-485"0,0 0-52 16,0 0-50-16,0 0-92 16,0 0-71-16,0 0-89 15,-25 34-344-15</inkml:trace>
  <inkml:trace contextRef="#ctx0" brushRef="#br0" timeOffset="71358.59">32225 13869 1129 0,'0'0'291'0,"0"0"-119"0,0 0 49 15,0 0-43-15,0 0-89 16,0 0-43-16,0 0-24 0,-96 148-8 16,96-136-12-1,0-6 7-15,0-6 10 16,0 0 10-16,10 0 5 0,11-12-13 15,1-13-3 1,-4-8-2-16,-5-2-1 16,-1-4-14-1,-6 8 0-15,1 2 0 0,-4 5-1 0,6 9 0 16,-3 6 0-16,9 2 0 16,-2 4-9-16,2 3-16 15,4 0-6-15,-1 0-16 16,-8 22-17-16,-4 8 29 15,-6 2 8-15,0 2 8 16,0 0 18-16,0-4-6 16,-13-3 6-16,1-8 1 15,6-9 0 1,6-4 0-16,0-6 15 0,0 0 94 0,0-10-54 16,0-8-39-16,15-6-3 15,1 2 6-15,6 9-10 16,-1 4-9-16,1 9 0 15,-1 0-6-15,1 0-4 16,-7 13 1-16,-5 8-2 16,-7 6-9-16,-3-2-29 15,0 1-25-15,0-6-80 16,-18-11-115-16,-2-6-132 16,8-3-797-16</inkml:trace>
  <inkml:trace contextRef="#ctx0" brushRef="#br0" timeOffset="71584.47">32911 12931 494 0,'0'0'1219'0,"0"0"-1026"16,0 0-148-16,0 0-13 15,96 235 7-15,-78-111 0 16,-15 15-16-16,-3 8-9 0,-25 4-6 15,-51-6-2 1,-51 18 3-16,-74 15-1 16,-67 17-8-16,-35 2-25 15,64-52-218-15,54-46-409 16</inkml:trace>
  <inkml:trace contextRef="#ctx0" brushRef="#br0" timeOffset="72789.39">24921 15431 755 0,'433'0'286'0,"89"0"-91"15,-12 0 59-15,-3-7-78 16,-14-2-43-16,-44 3-67 16,-66-2-44-16,-102 6-8 15,-90-2-7-15,-85 4-7 16,-48 0-1-16,-15 0 0 0,-15 0-5 16,-10 0 6-16,-18 0 11 15,0 0 47-15,-15 0-39 16,-24 0-19-16,-29 0-16 15,5 0-179-15,5-3-332 16</inkml:trace>
  <inkml:trace contextRef="#ctx0" brushRef="#br0" timeOffset="73227.41">28549 15126 1468 0,'0'0'382'0,"0"0"-247"16,0 0-59-16,0 0-29 0,0 0-35 16,0 0-6-16,0 0-6 15,204 58 1-15,-121-21 1 16,-9 6-2-16,-9-2 0 15,-19-2-18-15,-14-1-3 16,-14-2 12-16,-18-4 2 16,0 4 6-16,-47-2-10 15,-24 5 11-15,-28 6 19 16,-27 4-10-16,-63 12-9 16,25-17-255-16,25-11-1086 0</inkml:trace>
  <inkml:trace contextRef="#ctx0" brushRef="#br0" timeOffset="75346.39">33260 2931 385 0,'0'0'356'0,"0"0"-177"16,0 0-49-16,0 0-54 15,0 0-69-15,0 0-7 16,10 6-7-16,-10 44 6 16,-7 20 0-16,-14 20 1 0,-4 18 20 15,-3 21 11-15,-5 39 37 16,-10 33 17-16,-7 53-16 16,0 23-32-1,4 0-8-15,11-21-8 0,14-31 8 16,6-13-15-16,5-15 2 15,5-12-3-15,5-23-5 16,0-31 2-16,0-31 1 16,0-9-9-16,0 7 6 15,0 8-8-15,0 5 0 0,-10-16 10 16,-5-15-10-16,-2-15 6 16,-4-17-6-1,6-16 0-15,0-13-2 16,5-8-4-16,3-11 6 0,2 0 37 15,-1 0 4-15,2-11-15 16,1-5-16-16,3-3-10 16,0 3 3-16,0 3-3 15,0-1 0-15,0-1-69 16,10 0-166-16,2-1-124 16</inkml:trace>
  <inkml:trace contextRef="#ctx0" brushRef="#br0" timeOffset="75749.21">32503 6520 889 0,'0'0'291'0,"0"0"-174"15,0 0-49-15,0 0 53 16,0 0-7-16,0 0-60 0,0 0-41 16,133 0-12-16,-112 30-1 15,-4 5 1 1,4 3 0-16,-6-2 0 0,0-5-1 15,-5-7 8-15,0-12-8 16,5-8 9-16,3-4 1 16,14-7 13-16,11-32-4 15,6-18-10-15,13-13-2 16,2-15-7-16,4-8-26 16,35-28-152-16,-20 20-197 15,-12 27-39-15</inkml:trace>
  <inkml:trace contextRef="#ctx0" brushRef="#br0" timeOffset="81314.37">23209 17439 1785 0,'0'0'368'0,"0"0"-246"16,-5-165-89-16,41 70-2 16,17-11 18-16,8-5-17 15,4 7-18-15,0 11-13 0,-12 18 7 16,-14 24-8-16,-14 22 7 15,-18 15-7-15,-4 11-9 16,-3 3-3-16,0 0-3 16,0 0-11-16,0 27 8 15,0 17 12-15,-6 14 5 16,2 13-28-16,4 6-32 16,0 3-14-16,4 0-15 15,20-6 37-15,5-3 18 16,-5-6 23-16,-5-10 11 15,-13-14-6-15,-6-11 1 16,0-12 6-16,-13-11 23 16,-20-7 20-16,5 0-12 15,0-16-11-15,9-23-20 16,19-12-64-16,0-10-201 0,19-7-238 16,27 1 232-16,4 2 53 15,-4 10 95-15,-6 11 123 16,-9 8 41-16,-6 14 141 15,-10 9 34-15,-8 11-35 16,-4 2-89 0,0 0-81-16,6 27 21 0,0 16 9 15,6 4-11-15,0 8-9 16,-1 1-10-16,0-10-2 16,0-7 0-16,7-13-8 15,1-12 6-15,3-14-7 0,8 0 0 16,-2-33-52-1,-3-13 8-15,-6 0 30 16,-7-1 14-16,-5 16 67 16,-5 9 52-16,-5 11 62 0,0 11-58 15,0 0-123-15,0 27-7 16,0 17 2-16,0 14 5 16,3 0 6-16,7-3-5 15,8-11-1-15,4-14 0 16,9-17-16-16,9-13-9 15,3-10 3-15,3-38-13 16,1-11 17-16,-12-8 17 16,-2-4 1-16,-8 11 0 15,-11 11 13-15,-4 13 43 16,-6 17 17-16,-1 17-7 16,-3 2-66-16,0 18-20 0,0 35 9 15,5 14 11-15,-5 16 0 16,3 10 2-16,1 7-2 15,-1 0 8-15,-3-11-8 16,3-11 0-16,1-21-32 16,-4-16-28-16,0-16-43 15,0-23 32-15,0-2 66 16,0-15 5-16,-7-34 0 16,-3-19 1-16,2-15 11 15,1-16 6-15,4-9-6 16,3 10 2-16,0 8 4 0,0 19 8 15,18 26-8-15,10 20-18 16,0 18-12-16,9 7-7 16,-2 0-16-16,1 32-13 15,-8 7 5-15,-3 8 5 16,-7 2-11-16,-8-1 11 16,-2-4 24-16,-1-8 13 15,0-13 0-15,1-11 1 16,-1-12 13-16,3 0 19 15,1-15 19-15,7-23-25 16,-4-17-20-16,4-7-6 16,-8 1-7-16,1-1-7 15,-7 12 14-15,-4 15 40 0,0 10 41 16,0 14 29 0,0 11-78-16,0 0-32 0,-4 32-7 15,-7 17 7-15,7 9-1 16,4 2 1-16,0-2-2 15,9-5-13-15,22-16-2 16,9-14-1-16,6-16 10 16,7-7-3-16,0-16 10 15,5-33-17-15,-5-12-2 16,-6-7 2-16,-8-8 17 16,-10 1 0-16,-11 4 0 15,-15 10-1-15,-3 14 2 16,0 17 1-16,0 17-1 15,-21 13-16-15,-4 0 7 16,3 32 2-16,9 7-27 0,8 7-87 16,5-5-20-1,8-2-5-15,27-8-28 0,5-1 14 16,0-1 73-16,-6-5 52 16,-9 3 35-16,-3-1 9 15,-4-4 37-15,-3 1 23 16,-8-3-21-16,2-8 7 15,0-3-33-15,1-9-9 16,8 0-13-16,3-6 26 16,11-33-20-16,8-8-6 0,-1-12 0 15,-4 4-1 1,-5 8 1-16,-5 14 5 16,-9 15 26-16,-4 18-24 0,-2 0-7 15,2 12-9-15,-2 24 8 16,1 8 1-16,-8 8-27 15,1 3-15-15,-1-5-42 16,0-7-10 0,6-15 22-16,7-19 34 0,6-9 38 15,11-9 129-15,2-38 34 16,1-18-6-16,4-6 92 16,-12-2-70-16,-6 9-49 15,-9 8-4-15,-5 18-10 16,-5 11-54-16,1 15-40 15,-4 9-22-15,3 3-27 0,0 0-99 16,6 15-46 0,1 12-71-16,4 5 23 0,0 4 65 15,1-2 63-15,0 0 64 16,-9-6 28-16,1 0 15 16,-7-4 22-1,0-5-1-15,0-7-17 0,0-9-4 16,0-3-1-16,0-5-14 15,0-38-85-15,0-44-35 16,0 4-32-16,3-1-382 16</inkml:trace>
  <inkml:trace contextRef="#ctx0" brushRef="#br0" timeOffset="82292.83">26614 16450 349 0,'0'0'195'0,"0"0"-4"15,0 0 2-15,0 0-54 16,0 0-6-16,0 0-36 16,0 0-42-16,-74 96-26 15,66-83-14-15,1-4-14 16,7 3 1-16,0 4-2 15,0 1-7-15,15 3-28 16,16-8-15-16,6-3 19 0,-2-2 21 16,-6-1 10-1,-12-1 41-15,-6-3 113 16,-7 0 32-16,-4-2-1 0,0 5 2 16,0-5-20-16,0 0-53 15,0 0-58-15,0 0-25 16,0 0-20-16,0 0 2 15,0 0-13-15,0 0-5 16,15 0-42-16,6 0-20 16,7 0 29-16,4-14 22 15,1 1 16-15,-5-2 1 16,0-1 6-16,-3 0-7 16,-3-4 9-16,-4-1 3 15,0-2 1-15,-5-4-6 16,-1 2-6-16,-2 3-1 15,-2 3 0-15,-4 1 0 16,-4 13-11-16,0 5-19 16,0 0-75-16,-9 0 10 0,-7 16-5 15,1 10 21-15,0 5 7 16,5 2 36-16,7-4-1 16,3-4 10-16,0-2-5 15,0-7 23-15,0-3 3 16,13-7 6-1,12-6 0-15,8 0 14 0,7-3 3 16,6-22 31-16,0-14 21 0,1 0 8 16,-9 0-41-16,-13 5-14 15,-7 4 13-15,-10 8 45 16,-8 10-6-16,0 5-18 16,0 4-34-16,-11 3-22 15,-18 0-9-15,1 19-4 16,-5 9 11-16,2 12-18 15,3-3-22 1,1 9-6-16,10-5-22 0,3-2-8 16,10-7 5-16,4-9-9 15,0-7 47-15,4-10 28 16,20-6 7-16,5 0 19 16,7-22 30-16,-1-14 11 15,-2-5 7-15,-8-5 12 16,-10-3-19-16,-9 3-19 0,-2-10-17 15,-1-2-13 1,-3 1-9-16,0 2 4 0,0 13 7 16,0 11 61-16,0 15 3 15,0 12-43-15,0 4-34 16,0 13-22-16,0 25 13 16,-3 14 2-16,-1 13-27 15,4-1-19 1,0 6-24-16,0-7-11 0,0 15-40 15,0-17-101-15,0-22-416 16</inkml:trace>
  <inkml:trace contextRef="#ctx0" brushRef="#br0" timeOffset="84127.08">28388 16809 1438 0,'0'0'266'0,"0"0"-210"16,0 0-25-16,0 0 109 16,0 0-26-16,0 0-99 0,95-135-2 15,-36 64-10-15,3-2 10 16,-9-7 2-16,-7 3-6 15,-13 1-2-15,-8 12 6 16,-15 14 15-16,-3 7 6 16,-7 19 3-16,0 8-3 15,0 9-17-15,0 7-17 16,0 0-15-16,0 35-12 16,0 20 22-16,0 19 5 15,0 9 0-15,0 4 1 16,11-11 0-16,17-8 0 15,9-19-1-15,1-15 0 0,8-16-13 16,1-18 7 0,4 0-3-16,-5-27-4 15,-2-17-27-15,-13-14-7 16,-6-3-11-16,-19-1 13 16,-6 7 24-16,0 11 21 0,-3 11 0 15,-22 17 28-15,-3 13-15 16,3 3-13-16,0 10-8 15,7 26 1-15,7 5 1 16,11 11 4-16,0-1 1 16,21-3-23-16,22-5-9 15,15-15-26-15,7-10-35 16,6-13-11-16,4-5-66 16,-4-8 27-16,-10-23 25 15,-14-6 39-15,-19 3 57 16,-22-2 23-16,-6 4 14 0,0 7 27 15,-10 6 51 1,-18 8 0-16,-5 11 6 0,-7 0-48 16,6 7-27-1,-3 20-14-15,12 3 0 0,7 4-9 16,11-6 0-16,7-9-2 16,0-7-24-16,22-7-29 15,14-5 29-15,2 0 26 16,-1-23 0-16,-2-2 3 15,-9 2-3-15,-9 3 21 16,-6 8 31-16,-4 8-18 16,-4 4-34-16,6 0-19 0,1 7 19 15,1 16 8-15,9 6-7 16,6-1 0-16,3-5 9 16,9-3 3-16,1-14-4 15,5-6 4-15,-1 0 7 16,-4-20-2-16,-4-16 4 15,-2-8-2-15,-11-7 11 16,-12-5-17-16,-4 1 1 16,-6 9-14-16,0 6-2 15,0 12 0-15,-16 18-21 16,-6 10 5-16,-3 0-20 16,4 7-14-16,6 18-32 15,8 3-11-15,7 6 28 0,0 3 32 16,32 6 10-16,8 2 13 15,6 2-27-15,-3-4-17 16,-8-2 19-16,-7-9 21 16,-6-7 8-16,-11-12-4 15,-1-10 11-15,-2-3 21 16,2-3 34-16,9-28-40 16,5-12-9-16,5-1-6 15,7-4-1-15,-1 7-9 16,1 4 10-16,-11 16 23 15,-3 8 27-15,-16 13 2 16,-6 0-51-16,0 16 34 16,0 15 16-16,0 5-28 15,0-4-13-15,0-3 0 16,0-6-10-16,0-14 0 0,8-9-91 16,12-12-24-16,-1-17-248 15</inkml:trace>
  <inkml:trace contextRef="#ctx0" brushRef="#br0" timeOffset="84662.79">30381 15995 722 0,'0'0'415'0,"0"0"-272"16,0 0-102 0,0 0-41-16,0 0-1 0,0 0 1 15,0 0 0 1,90 87-21-16,-51-48-46 0,-2 0-21 15,1 0 11-15,2 0 50 16,-9-1 20-16,-1-6 7 16,-14-3 0-1,-1-4 10-15,-5-5-3 0,-1-7 6 16,1-10 6-16,1-3 17 16,11 0 70-16,6-23-14 15,7-9 3-15,1-3 43 16,1-1 0-16,-9 15-5 15,-10 3-7-15,-8 16-50 16,-7 2-76-16,5 0-6 16,2 20 0-16,0 5 6 0,9 1 6 15,-1 0 5-15,3-7-5 16,4-7-4-16,0-12 15 16,3 0 1-16,2-3-2 15,-2-25-2 1,-6-7-6-16,-4-7-2 0,-8-1 0 15,-4 6-5-15,-1 6-1 16,-5 12-1-16,0 16-11 16,0 3-11-16,0 3-5 15,-11 29 4-15,11 11-16 16,0 8-18-16,0-1 6 16,25 9-2-16,0-4 29 15,-1-4 23-15,-9 0-5 16,-15-5 6-16,-3-2-15 0,-123 11 5 15,5-10 10-15,-18-13-401 16</inkml:trace>
  <inkml:trace contextRef="#ctx0" brushRef="#br0" timeOffset="94666.24">8721 11595 182 0,'0'0'234'0,"0"0"411"16,0 0-385-16,0 0-32 16,0 0-28-16,0 0-41 15,-43-53-29-15,43 53-33 16,0 0-42-16,0 0-49 15,0 0-6-15,32 10-21 16,26 12 21-16,20 5 15 0,33-2-6 16,56 1 0-1,65-10 1 1,79-16-7-16,32 0 4 0,0-18-1 16,-25-15 2-16,-51 4-8 15,-52 6 1-15,-66 10 7 0,-63 7-8 16,-39 6-31-16,-16 0 4 15,-4 0 13 1,-11 0 6-16,-11 0 7 0,-2 0-5 16,-3 0 6-16,4 0 0 15,-1 0-1-15,4 0 0 16,1 0 0-16,2 0 1 16,-4 0-1-16,3 0 1 15,-6 3 0-15,-3 0 0 16,3-3-1-16,-3 0-10 15,0 3 3-15,0-3 8 16,0 0-1-16,0 0-5 0,0 0 5 16,0 0-1-16,0 0-5 15,4 0 6-15,-4 0-28 16,3 0-30 0,5 0-1-16,2 3 28 0,5 0-5 15,3 4-14-15,2-3 10 16,10-4 16-16,5 0-6 15,15 0 20-15,22 0 5 16,25 0-3-16,48-4 10 16,56-15-1-16,46-3 0 0,-12 3 7 15,-50-2-7 1,-56 9-50-16,-54 3 17 0,0-4-82 16,-4-7-4-1,-7 1 100-15,-17 0 19 0,-11-3 75 16,-8 0 11-1,-3 1-13-15,3 2-31 0,-3 1-17 16,5-3 4-16,2 5-19 16,-8 1-10-16,5 3 1 15,-8 1-1-15,1 8 0 16,-11 0-9-16,-1 3 2 16,-7 0-14-16,6 0-1 15,-6 0 12-15,4 0-10 16,-1 0 5-16,3 0 14 15,-6 3-1-15,3-3 2 0,-2 0 1 16,-1 0 5 0,2 0 1-16,-5 0 0 0,3 0-6 15,-3 0-1 1,4 0 0-16,-1 0-13 0,0 0 13 16,-3 0-1-16,4 0-5 15,-1 0-14-15,2 0-25 16,-2 3-67-16,-3 1-49 15,0-1-124-15,0 1-294 0</inkml:trace>
  <inkml:trace contextRef="#ctx0" brushRef="#br0" timeOffset="96780.32">13866 12699 1136 0,'0'0'310'16,"0"0"-187"-16,0 0-45 15,0 0 6-15,0 0-44 16,0 0-30-16,0 0-9 15,254-26 15-15,-133 26-9 16,41 0-6-16,48 16 1 0,44 11 5 16,12-2 0-16,-12-6 3 15,-29 2-10-15,-28-9 1 16,-29-2 5-16,-33-4-6 16,-24 0 0-16,-11 1 0 15,11-5 1 1,3 2 0-16,-3-1 8 0,-22 0-9 15,-24 0 2-15,-19 0-1 16,-11-3 0-16,-7 5 5 16,-9-5-5-16,-1 2-1 15,0 5 0-15,4 0 0 16,-1-1 0-16,1 3-1 16,-1-2 1-16,4 0 1 15,-3-2-1-15,-3 2 1 16,3-5 0-16,-4-2 0 0,4 4 0 15,-4-4 0 1,-3 0 14-16,1 0-15 0,3 0 2 16,-1 0 8-16,3 0-10 15,1 0 0-15,-4-4 0 16,-5 2 0-16,-1 2 0 16,-2 0-1-16,2 0-5 15,-2 0-9-15,4 0-23 16,0 0-56-16,7 0-101 15,1 0-99-15,-4-3-266 16</inkml:trace>
  <inkml:trace contextRef="#ctx0" brushRef="#br0" timeOffset="102150.51">15587 7648 1041 0,'0'0'303'15,"0"0"-158"-15,0 0-62 16,0 0-60-16,0 0-15 16,0 0-8-16,-56-22 0 15,48 22 0-15,-2 0 1 16,-5-3 10-16,-13-3-4 15,0-1 4-15,-1 1 36 16,0-5 14-16,15 5 23 16,6-3 34-16,8 2-5 15,8-2-51-15,42-4-62 16,25-3 1-16,21-1 7 16,15 1-6-16,-4 10-1 15,-11 0-1-15,-18 6-15 0,-20 0-60 16,-21 0-77-16,-24 10-49 15,-13 8-55-15,-7 5 85 16,-46 6-1-16,-11-4-98 16,-8 2-224-16,5-14 188 15,15-7 306-15,21-6 232 16,12 0 94-16,13 0-30 16,6 0-73-16,0 0-71 15,0 0-91-15,0 0-41 0,0 0-14 16,0 9 2-1,6 17 39-15,3 10 11 16,-9 6 6-16,0 5-22 0,0 6 26 16,0 0-27-1,-18-2-22-15,3 2-16 16,8-13 10-16,4-4-11 0,3-11-2 16,0-4-49-16,13-12-92 15,42-9-81-15,-6-9-80 16,-6-14-229-16</inkml:trace>
  <inkml:trace contextRef="#ctx0" brushRef="#br0" timeOffset="102864.02">15973 7941 392 0,'0'0'268'0,"0"0"22"0,0 0-54 15,0 0-36 1,0 0-56 0,0 0-34-16,0 0-44 0,10-68-31 15,5 68-16-15,7-3-10 0,14-3-9 16,-1-4 2-16,5 1 0 15,-9-4 6-15,-6 4-8 16,-13 1-13-16,-12 2-9 16,0 2-45-16,-7 4 26 15,-26 0 27-15,-7 0 5 16,-1 10 8-16,-2 20-5 16,9-2-6-16,10 8 5 15,10-1-3-15,14-4-17 16,0-1 13-16,10-11 14 15,27-3 15-15,9-12 10 0,7-4-5 16,8 0 16 0,-1-26 7-16,1-9 2 0,-8-4 7 15,-10-7 17-15,-11 6-13 16,-14 5-5-16,-15 8-10 16,-3 8-23-16,0 10-12 15,0 6 4-15,0 3-10 16,0 0-12-16,0 12-13 15,0 20-4-15,0 7-5 16,9 5-2-16,19 5 24 16,0-1 12-16,-3-7 0 15,-4-8 0-15,-2-4 0 16,-13-11 0-16,-6-8-10 16,0-6 10-16,0-4 1 0,0 0 61 15,0 0-5-15,-13-20-35 16,1-8-10-1,6-4-12-15,6-7-5 0,0-6-73 16,28-6-86-16,18 0-53 16,9-2 5-16,5 6 37 15,1 2 82-15,-15 8 66 16,-6 9 27-16,-18 10 97 16,-13 5 75-16,-5 9 43 15,-4 4-81-15,0 0-102 16,0 0-32-16,0 20-7 15,-10 17 7-15,-5 9 16 16,0 8-1-16,12 3-8 16,3-2 9-16,0-9-1 15,15-5-4-15,19-8 13 0,9-7-5 16,7-10-19-16,23-14-57 16,-13-2-234-16,-14 0-287 0</inkml:trace>
  <inkml:trace contextRef="#ctx0" brushRef="#br0" timeOffset="102992.75">16866 7870 664 0,'0'0'232'0,"0"0"-70"15,0 0 35-15,0 0 71 16,0 0-156-16,0 0-112 16,201-38-17-16,-62 38-167 0,-12-5-405 0</inkml:trace>
  <inkml:trace contextRef="#ctx0" brushRef="#br0" timeOffset="103672.28">18155 8108 728 0,'0'0'353'0,"0"0"-148"16,0 0-12-16,0 0-44 15,0 0-119-15,0 0-30 16,0 0-32-16,-7 0 16 16,7 0 16-16,18 0 0 0,7 0 80 15,10 0 6-15,11-23-33 16,9-13-30-16,5-4-9 15,4-9-14 1,36-29-95-16,-14 19-245 0,-15 6-517 16</inkml:trace>
  <inkml:trace contextRef="#ctx0" brushRef="#br0" timeOffset="104077.22">20273 8120 494 0,'0'0'372'0,"0"0"-249"0,0 0-84 16,0 0-1-16,0 0 15 15,0 0 50-15,0 0 81 16,82 18 2-16,-29-18-68 15,11-28-54-15,7-2-37 16,9-13-11 0,-2-5-16-16,23-9-64 0,-23 7-158 15,-14 13-325-15</inkml:trace>
  <inkml:trace contextRef="#ctx0" brushRef="#br0" timeOffset="104549.51">24214 8218 553 0,'0'0'720'0,"0"0"-525"16,0 0 11-16,0 0-13 16,0 0-87-16,0 0-65 15,0 0-23-15,144-133-17 16,-59 88-1-16,62-20-80 15,-23 15-223-15,-6-2-316 0</inkml:trace>
  <inkml:trace contextRef="#ctx0" brushRef="#br0" timeOffset="104983.16">27361 8233 1061 0,'0'0'556'0,"0"0"-366"16,0 0-53-16,0 0-49 16,0 0-62-16,0 0-26 0,275-187-25 15,-193 137-231-15,-11-2-500 16</inkml:trace>
  <inkml:trace contextRef="#ctx0" brushRef="#br0" timeOffset="105368.2">29121 8178 750 0,'0'0'225'0,"0"0"-92"16,0 0-21-16,0 0-47 16,0 0-38-16,233-111-27 15,-127 59-17-15,-16 6-165 16,-8 2-576-16</inkml:trace>
  <inkml:trace contextRef="#ctx0" brushRef="#br0" timeOffset="105688.8">30081 8080 973 0,'0'0'219'16,"0"0"-121"-16,0 0 161 15,0 0-101-15,0 0-120 16,0 0-17-16,0 0 33 15,161-62-15-15,-106 36-12 16,1-4-13-16,37-13-14 16,-19 6-74-16,2-4-439 0</inkml:trace>
  <inkml:trace contextRef="#ctx0" brushRef="#br0" timeOffset="106818.19">32203 8028 546 0,'0'0'109'0,"0"0"-109"0,0 0 0 15,239-4 0-15,-181-15 26 16,-15-3 66 0,-15-5 48-16,-18-1 19 0,-10-8-69 15,0 2-32-15,-25-1-25 16,-21-4-10-16,-14 2-11 16,-16 9-11-16,-9-1 9 15,-9 6-9-15,-5 1 8 16,-4 7-2-1,2 2 19-15,5 9 8 0,3 4-1 16,10 0-5-16,2 0-7 0,1 22 22 16,6 4 7-1,-1 3 16-15,7 3-21 16,7 0 5-16,5 7-11 0,6 2-7 16,10 7-13-16,7 2 0 15,20 5 8-15,10 2 2 16,3 0 2-1,25 5 18-15,28 2-9 0,15-3-12 16,14 4-6-16,11-8-5 16,10-5-5-16,4-4-2 15,8-11-8-15,2-8 5 16,4-5 3-16,2-11-8 16,-2-4 7-16,3-9-8 15,2 0 1-15,-2 0 5 16,5-29-6-16,-4-10-1 15,0-11 0-15,-10-12 0 16,-16-2 0-16,-16 0-7 16,-20-1 7-16,-23 7 7 0,-22 1 18 15,-18 3 3-15,0-5 2 16,-37 0-14-16,-25 2-6 16,-28 0-10-16,-57-4 0 15,-52-4 0-15,-2 10 0 16,19 18-1-16,25 11-5 15,36 18-29-15,-8 8-30 16,-60 0-60-16,46 24-132 16,26-2-256-1</inkml:trace>
  <inkml:trace contextRef="#ctx0" brushRef="#br0" timeOffset="107727.57">31739 8178 755 0,'0'0'271'0,"0"0"-36"0,0 0 64 0,0 0-88 16,0 0-32-16,-33-176-45 16,33 143-42-16,0 2-44 15,25 9-37-15,0 9-11 16,8 5-6-16,-1 8-13 16,1 0 13-16,-5 30-3 15,-7 11-12-15,-17 14-13 0,-4 7 6 16,0 5 9-1,-18 1 10-15,-11-1-1 16,1-4-6-16,10-8 1 16,0-6 5-16,11-11-23 0,7-5-94 15,0-5-108-15,17-9-147 16,9-5-747-16</inkml:trace>
  <inkml:trace contextRef="#ctx0" brushRef="#br0" timeOffset="108156.87">31681 9004 811 0,'0'0'231'16,"0"0"-148"-16,0 0 59 15,0 0 45-15,0 0-70 16,0 0-58-16,0 0-8 16,0 3 3-16,0-3-6 15,0 0 16-15,0 0 18 16,0 0 20-16,12 0-31 16,-2-3-21-16,0-9-17 0,-5 2-14 15,-2 0 1-15,-3 7 14 16,0 3-22-1,0 0-12-15,0 0-10 0,-15 0 8 16,2 10-5-16,5 6-5 16,8-1-17-16,0 2 1 15,3-4-2-15,27-3 20 16,5-7-1-16,1-3-3 16,-8 0 5-16,-6-6 9 15,-16-14-8-15,-6-3 7 16,0 4 1-16,-24 3-1 15,-58 13-42-15,3 3-169 16,4 0-421-16</inkml:trace>
  <inkml:trace contextRef="#ctx0" brushRef="#br0" timeOffset="112736.89">31329 10960 1113 0,'0'0'320'0,"0"0"-112"16,0 0 3-16,0 0-12 15,0 0-81-15,0 0-85 16,-33-108-33-16,-17 157-24 16,-25 34 24-16,-39 54 0 15,-25 60 1-15,-15 50-1 0,8 17 1 16,32-14 0-16,31-56-1 15,27-63 0-15,19-40-9 16,9-21-41-16,-5-1-37 16,1 0-30-16,4-12-20 15,10-18-6-15,3-26-100 16,15-13 26-16,0-29-103 16,0-10-537-16</inkml:trace>
  <inkml:trace contextRef="#ctx0" brushRef="#br0" timeOffset="113021.77">30350 12005 601 0,'0'0'207'0,"0"0"-145"0,0 0 0 15,0 0 3-15,-53 184-17 16,28-107-14-16,3 3 0 15,1-2-13-15,6-7-6 16,12-14-4-16,3-16 8 16,0-11 33-16,9-19 40 15,21-11 50-15,8 0 12 16,9-22-30-16,11-25-38 16,1-14-26-16,6-13-29 15,0-10-31-15,-4 11-3 16,-11 11-81-16,-16 24-114 15,-15 21-471-15</inkml:trace>
  <inkml:trace contextRef="#ctx0" brushRef="#br0" timeOffset="133213.07">8364 14763 1333 0,'0'0'321'0,"0"0"-186"16,0 0 40-16,36-168-9 0,-36 150-30 16,0 6-37-16,0 12-62 15,0 4-34-15,0 42-3 16,0 22 0-16,-15 24 15 16,0 18-6-16,5 5 1 15,0-2-4-15,5-13-5 16,5-17 1-16,0-15-2 15,25-17-2 1,23-19-5-16,8-9 6 0,16-18-15 16,7-5-52-16,2 0-57 15,-1-3-82-15,4-22-103 16,-19 2-86-16,-19 0-164 16</inkml:trace>
  <inkml:trace contextRef="#ctx0" brushRef="#br0" timeOffset="135029.47">9124 15154 796 0,'0'0'276'16,"0"0"-159"0,0 0 43-16,0 0-2 0,0 0-39 15,0 0-14-15,0 0-36 16,-7-151-15-16,-11 151-20 16,-7 0-5-16,-3 12-21 15,-4 28-8-15,-1 7 0 16,2 11-6-16,6 0 0 15,13 4-22-15,12-12-63 16,0-4-28-16,12-16-24 16,23-14 57-16,11-16 33 15,9 0 29-15,-2-40 7 16,-3-12 9-16,-11 2 8 0,-7 4 26 16,-14 15 76-16,-11 8 39 15,-7 16-13-15,0 7-54 16,0 0-65-16,0 23-9 15,0 15 0-15,0 12 0 16,0-4 0-16,0-3-1 16,11-15-5-16,11-7-6 15,6-19 12-15,0-2 0 16,5-18 15-16,-8-31-1 16,-3-19-3-16,-12-18 3 15,-10-17-6-15,0-7 6 0,0 0 10 16,-10 14 9-16,-2 26 67 15,2 29 10-15,2 27-17 16,4 14-72-16,-2 17-21 16,3 36-1-16,-1 26 0 15,-1 11 0-15,5 2 0 16,0 1 0-16,0-12 1 16,0-14-2-16,5-12 1 15,2-24-12-15,-4-13 3 16,-3-18 10-16,3 0 1 0,-3-21-1 15,4-20-6 1,7-7-22-16,11 3 9 0,6 3 4 16,9 13-18-1,1 16 10-15,5 13 7 0,-4 0-9 16,-4 33 19-16,-10 8 5 16,-13 7 0-16,-12 5 0 15,0-7 1-15,-25-6 5 16,-15-9-4-16,5-7 12 15,-1-14-13-15,8-10-7 16,9 0-38-16,13-23-181 16,6-9-141-16,31-18-5 15,34 4-123-15,6 6-55 16,-6 12 550-16,-34 18 50 16,-6 4 312-16,-3 6-114 15,-4 0-31-15,0 0-64 16,-8 0-37-16,2 0 0 0,-2 4-6 15,4 1 3-15,5-1-34 16,2-4-12-16,7 0-13 16,0 0-21-16,4-30-8 15,-6-4-8-15,-9-12 1 16,-9-2-2-16,-8-4 15 16,0 4 14-16,0 13 31 15,-18 13-1-15,-7 15-33 16,-5 7-14-1,2 20-19-15,0 24-9 0,7 14-1 16,11 0-6-16,5 4-5 0,5-9 6 16,15-8-1-1,28-10-3-15,10-11-1 16,11-21-37-16,1-3-49 16,-1-20 7-16,-4-31 11 0,-9-20-2 15,-16-18 35 1,-13-18 31-16,-16-5 7 0,-2 5 8 15,-4 17 48 1,0 29 73-16,0 30 28 0,0 27-49 16,0 4-74-16,0 55-26 15,0 26 2-15,0 18-1 16,8 17 6-16,-1-4-6 16,4-5-1-16,9-14-8 15,10-26-121-15,5-22-64 0,11-33-24 16,5-12 74-16,-1-31 38 15,-12-46 39-15,-13-19 66 16,-10-21 6-16,-8-1 34 16,-7 11 92-1,0 27 87-15,0 25-16 0,0 36-38 16,0 19-83-16,-10 19-63 16,-5 45-19-16,5 20 1 15,-2 16-1-15,9-1 0 16,3-6-1-16,0-10-78 15,0-18-101-15,28-19-73 16,12-24 16-16,3-20 69 16,3-2-108-16,-3-24-88 15,-6-19 146-15,-9 2 218 16,-10 2 280-16,-8 11 71 0,-7 9-23 16,-3 8-53-16,0 5-88 15,0 6-102-15,0 0-57 16,0 0-28-16,0 0-1 15,7 0 1-15,1 0 1 16,-1 0 0-16,5 0 10 16,-3 0 21-16,-2-13 1 15,-4-12-8-15,-3-8-9 16,0 4-4-16,0 4 3 16,-24-2 14-16,-5 15 12 15,-2 9-6-15,-2 3-22 0,5 3-13 16,-1 36-6-1,11 9 5-15,12 9-5 16,6 5-2-16,0-1 7 0,34-6-12 16,21-10 1-16,8-14-11 15,13-14-29-15,2-17 3 16,2 0-20-16,-9-27-12 16,-7-23-27-16,-14-14 18 15,-18-20 35-15,-21-17 24 16,-11-16 11-16,-8-15 11 15,-27 2-7-15,-1 19 16 16,4 34 150-16,2 34 9 16,10 37-60-16,2 6-40 15,3 56-59-15,9 33-1 16,6 24 0-16,0 14-8 0,13 8 9 16,30-2 1-1,12-5-1-15,44 20-111 0,-13-32-283 16,-11-30-185-16</inkml:trace>
  <inkml:trace contextRef="#ctx0" brushRef="#br0" timeOffset="136158.57">13041 15109 567 0,'0'0'270'16,"0"0"-116"-16,0 0-28 15,0 0 38-15,0 0 10 16,-34-186-16-16,4 161-3 15,2 12-43-15,-7 13-55 16,-2 0-38-16,-6 32-17 16,8 16-1-16,2 6-1 15,9 7-1-15,9-3-7 0,8-3 7 16,7-11-60 0,0-14-74-16,25-17-14 0,15-13 24 15,6-9 56-15,-3-37 2 16,-3-15 44-1,-9-23 23-15,-13-18 14 0,-8-21 33 16,-10-9 12-16,0 4 6 16,0 22 47-16,0 32 58 15,0 36-21-15,-3 38-73 16,0 10-67-16,3 58-8 16,0 30-2-16,0 22 0 15,3 12 1-15,15-8 0 16,7-8-54-16,7-23-106 15,4-18-21-15,10-28 49 16,7-23 40-16,5-24-48 16,-1 0 7-16,-3-40-96 15,-15-24 89-15,-18-9 140 0,-13-5 55 16,-8 8 143-16,0 9 41 16,-11 21 9-16,-14 16-56 15,3 20-68-15,-6 4-74 16,3 22-34-16,1 31-9 15,2 4-6-15,7 3 1 16,12-2-2-16,3-6 0 16,0-11-17-16,6-11-53 15,16-15-15-15,6-15 7 16,-3 0 49-16,5-12 17 16,-9-21-3-16,-4-2 7 0,-2 4 8 15,-4 4 2 1,-4 12 6-16,3 11-8 15,-2 4-10-15,2 7 10 0,2 21 0 16,1 2 0-16,5-2-24 16,4-9-105-16,3-5-23 15,3-14 61-15,0 0 60 16,2-21 2-16,-2-22 15 16,-3-19 14-16,-7-18 87 15,-5-16 52 1,-5-14 3-16,-8-8-24 15,0 5-29-15,0 20 38 0,0 31 12 16,-3 31-2-16,-2 31-41 16,2 13-89-16,0 51-7 0,3 32 0 15,-4 20 0 1,4 9 0-16,0 1 0 0,0-15 0 16,0-18-22-1,0-15-89-15,0-24-83 0,0-21-100 16,15-20 1-16,-2-13 105 15,-1-22 7-15,-5-30 64 16,-7-13 117-16,0-2 112 16,0 2 155-16,-4 12 56 15,-2 7-63-15,1 14-107 16,5 9-56-16,5 7-67 16,33 7-29-16,16 6 0 15,14 3-1-15,7 0-67 0,3 0-146 16,15 16-90-16,-26 5-64 15,-17 3-297-15</inkml:trace>
  <inkml:trace contextRef="#ctx0" brushRef="#br0" timeOffset="136496.64">14367 14974 537 0,'0'0'221'0,"0"0"-126"15,0 0 13-15,0 0 9 16,0 0-8-16,0 0 34 15,-12-169 14-15,-16 158-22 16,-4 11-41-16,-7 0-2 16,-1 33-35-16,2 14-40 15,1 11-11-15,12 0-6 16,10-3 0-16,15-10-1 0,0-12-90 16,5-15 2-16,27-11-9 15,8-7 21-15,3-10 25 16,-5-28 24-16,-5-7 28 15,-11-7 9-15,-6 5 57 16,-1 5 82-16,-12 16 30 16,1 16-16-16,-4 10-88 15,0 13-73-15,3 31 0 16,2 11 0-16,5 10-1 16,23 18 0-16,-5-12-179 15,7-20-362-15</inkml:trace>
  <inkml:trace contextRef="#ctx0" brushRef="#br0" timeOffset="137189.37">12182 17188 1647 0,'0'0'270'15,"0"0"-258"-15,0 0-11 0,0 0 6 16,102 209-5-16,-65-141-1 15,-2 0-1-15,-2-20-24 16,-5-10-90-16,3-23-166 16,-6-15-107-16,-7 0-332 0</inkml:trace>
  <inkml:trace contextRef="#ctx0" brushRef="#br0" timeOffset="137336.6">12392 17024 970 0,'0'0'391'0,"0"0"-255"15,0 0-97-15,0 0 15 0,-114 187 19 16,77-84-32 0,2 8-24-16,2 3-9 0,5-6-8 15,13 18 0-15,9-33-168 16,6-19-353-16</inkml:trace>
  <inkml:trace contextRef="#ctx0" brushRef="#br0" timeOffset="137528.72">12677 17574 1113 0,'0'0'208'0,"0"0"-153"16,0 0-34-16,-85 199-1 15,80-110-20-15,5-11-45 16,0-23-227-16</inkml:trace>
  <inkml:trace contextRef="#ctx0" brushRef="#br0" timeOffset="137730.85">13349 17070 712 0,'0'0'969'0,"0"0"-854"0,0 0-87 15,0 0-12-15,0 0 6 16,100 195 18 0,-65-131-18-16,4 1-9 0,-2-4-13 15,1 7-39-15,-12-17-177 16,-6-19-192-16</inkml:trace>
  <inkml:trace contextRef="#ctx0" brushRef="#br0" timeOffset="137888.1">13566 17134 476 0,'0'0'763'0,"0"0"-628"0,0 0-50 15,0 0 75-15,-182 228-52 16,139-141-51-16,8-3-29 16,11-4-21-16,12-12-7 0,12-11-100 15,25-13-191 1,15-31-297-16</inkml:trace>
  <inkml:trace contextRef="#ctx0" brushRef="#br0" timeOffset="138159.39">13805 17462 910 0,'0'0'337'0,"0"0"-179"16,0 0 57-16,0 0-31 15,0 0-78-15,0 0-64 16,0 0-39-16,30-62-3 15,-2 62-2-15,0 0 0 16,-6 0 1-16,-7 25-10 16,-12 9 11-16,-3 11 3 15,-22 5 12-15,-27 9 4 16,-16 5 15-16,0-3-8 0,9-10-12 16,16-12-12-1,25-17-2-15,15-12-19 0,22-10 1 16,46 0-29-16,28-28-107 15,73-34-132-15,-23 7-123 16,-14 4-709-16</inkml:trace>
  <inkml:trace contextRef="#ctx0" brushRef="#br0" timeOffset="138419.4">14991 17101 1365 0,'0'0'359'15,"0"0"-261"-15,0 0-58 16,0 0-20-16,0 0 27 16,0 0-4-16,133 167-13 15,-102-96-13-15,-1-4-14 16,-5-2-3-16,3 3-157 15,-3-20-217-15,-7-16-224 0</inkml:trace>
  <inkml:trace contextRef="#ctx0" brushRef="#br0" timeOffset="138572.42">15324 17126 1053 0,'0'0'631'0,"0"0"-508"0,0 0-58 16,0 0 23-16,-215 194-33 15,176-108-38-15,10 2-10 16,15-1-7-16,14 6-102 16,7-22-272-16,21-24-431 0</inkml:trace>
  <inkml:trace contextRef="#ctx0" brushRef="#br0" timeOffset="138964.18">15577 17291 1028 0,'0'0'339'0,"0"0"-238"15,0 0-24-15,0 0 15 0,0 0-43 16,0 0-33-16,0 0-9 16,136-51-7-16,-114 51 0 15,-9 19 1-15,-13 7-1 16,0 6 1-16,0 4 12 15,-28-1-3-15,-4 2 6 16,-1-3 7-16,8-10-6 16,7-8-10-16,15-5-7 15,3-8-13-15,0-3 7 0,36 0 6 16,2 0-12-16,9 0-11 16,-4 0-8-16,-3 0-1 15,-12 0 7-15,-10 22 14 16,-11 6 2-16,-7 9 7 15,0-3 2-15,-32 6 37 16,-18-3 20 0,-8 0-2-16,-13-3-21 15,-40 16-34-15,18-13-29 0,4-7-377 16</inkml:trace>
  <inkml:trace contextRef="#ctx0" brushRef="#br0" timeOffset="139898.32">17973 17021 816 0,'0'0'572'0,"0"0"-540"15,0 0-26-15,0 0 3 16,71 193-1-16,-46-116 1 16,-7-6-2-16,3-9-6 15,-2-15 0-15,-9-14-1 16,5-18 2-16,-9-11-1 16,6-4 9-16,1-24 27 15,2-26-18-15,0-28-18 16,1-19 17-16,6-8-12 15,-1-1-5-15,1 17 21 0,-4 24 74 16,-3 29-21 0,-8 27-20-16,-7 9-36 0,0 34-18 15,0 43 28 1,-4 28 22-16,-17 20-4 0,-7 12-19 16,-9 4-16-16,6 1-5 15,-9 31-7-15,9-31-193 16,9-39-473-16</inkml:trace>
  <inkml:trace contextRef="#ctx0" brushRef="#br0" timeOffset="140469.82">17530 17860 1051 0,'0'0'169'16,"0"0"-127"-16,257-48 23 15,-53 18 41-15,-4-1-27 16,-11 5-4-16,-32 10-25 16,-49 9-34-16,-8 4-16 0,-11 3-61 15,-36 0-15-15,-28 0 27 16,-25 0-24-16,-3 12 35 15,-44 4 17-15,-17 2-5 16,-11-6-27-16,-8 4-6 16,-1-7-3-16,-31 7-32 31,23-5-100-31,5-5-292 0</inkml:trace>
  <inkml:trace contextRef="#ctx0" brushRef="#br0" timeOffset="140673.4">17565 18043 561 0,'0'0'522'15,"0"0"-459"-15,0 0-47 16,0 0 70-16,280 4 12 0,-81-15-14 16,59-15-46-16,12 1-22 15,-44 9-16-15,-33 2-6 16,-83 8-169-16,-42 3-876 15</inkml:trace>
  <inkml:trace contextRef="#ctx0" brushRef="#br0" timeOffset="145595.63">14106 13897 504 0,'0'0'660'0,"0"0"-473"16,0 0-134-16,0 0 26 15,0 0 31-15,0 0-40 16,0 0-33-16,0 0 25 16,10 3 64-16,30 2-3 15,16-5-7-15,21 0-22 16,19 0-21-16,15 0-23 16,13 0-16-16,12 0-22 15,13 0-6-15,30 9-4 16,-7 2-2-16,2-2 1 15,5 3-1-15,-25-6-24 16,13 4-24-16,-9-7 1 0,-16-3 22 16,-13 0-9-1,-18 0 10-15,-18 0 24 0,-12 0 0 16,-16 0 1-16,-4 0 0 16,-8 0 0-1,0 0-1-15,2 0 0 0,1 0 1 16,2 0-1-16,-5 0 0 15,0 0 0-15,2 0 0 16,-2 0 0-16,-4 0 9 16,1-3-3-16,1 3-4 0,-4 0 5 15,-1 0-7 1,7 0 0-16,0 0-1 0,8 0 1 16,4 0 0-1,0 0 0-15,3 0 0 0,-5 0 0 16,1 0-1-1,1 0-13-15,-1 0 8 0,4 0-8 16,-3 0 6-16,-5 0 6 16,-6 0-11-16,-4-4 12 15,-4-2-12-15,-3 0 2 16,-1 3-5-16,-3 3-2 16,5-3 1-16,2 0-1 15,4 0-13-15,4-4-5 16,-4 5 14-16,3-5 10 15,-7 3 11-15,-3-5 0 0,-3 1 1 16,-5-5 0-16,1 4 1 16,7-3 5-16,-4-1-4 15,4 0-1 1,0 3 1-16,-7 0-1 16,-4 4 7-16,-8 2-1 0,-5 1-5 15,-9 3 8-15,1 0 2 16,-4 0-1-16,1 0 11 15,-1 0-3-15,-1 0-10 16,1 0-8-16,1-2-1 16,-1 2-5-16,0 0-22 15,-2 0-65-15,-2 0-110 16,-3 0-277-16</inkml:trace>
  <inkml:trace contextRef="#ctx0" brushRef="#br0" timeOffset="150318.1">18791 16285 1182 0,'0'0'605'15,"0"0"-526"-15,0 0-34 16,0 0 50-16,0 0-2 16,0 0-42-16,3-32-21 0,37-7-19 15,20-15-5 1,19-16 24-16,17-18 4 16,12-1-2-16,6-5-2 15,0 8-14-15,-14 9-8 16,-17 16-7-16,-24 18 0 15,-22 15 0-15,-24 15-1 16,-13 10-24-16,0 3-71 16,-50 19-83-16,-9 17-129 15,-9-1-211-15</inkml:trace>
  <inkml:trace contextRef="#ctx0" brushRef="#br0" timeOffset="150672.16">18912 15822 783 0,'0'0'489'0,"0"0"-395"15,0 0-20-15,0 0 77 0,0 0-53 16,0 0-68-16,0 0-16 15,-13 93 16-15,-6-28 8 16,1 8 9-16,3 2-12 16,2-4 5-16,1-10-8 15,6-13-13-15,6-16-3 16,0-13-16-16,0-13 9 16,0-6-9-16,28-13 39 15,27-31-14-15,22-13-6 0,23-14-19 16,17 7-8-1,44-2-98-15,-28 23-245 16,-29 9-841-16</inkml:trace>
  <inkml:trace contextRef="#ctx0" brushRef="#br0" timeOffset="154202.67">33409 1720 235 0,'0'0'652'15,"0"0"-446"-15,0 0-32 16,0 0-9-16,0 0-8 16,0 0-42-16,37-92-20 15,-34 72-35-15,4 0 11 16,-7 1-5-16,0 3-20 16,0 3-30-16,0 1-2 0,0-2-14 15,0 1 0-15,-20 1-11 16,-13 0 10-1,-11-5-5-15,-9 0-3 0,-8 1 0 16,2-2-5-16,-6 2-1 16,4-5 15-1,8 3 0-15,6 2 0 0,7 0-1 16,9 0-13-16,6 2 14 16,0 8-12-16,-4-1-32 15,-3 4-3-15,-11 3-32 16,-10 0 9-16,-15 0 25 15,-11 0 11-15,-11 0-15 16,-3 16 18-16,1 1 3 0,2 5 15 16,12-3-3-16,10 1-8 15,12 3-11 1,13-5 10-16,7 1 16 16,7 3 1-16,5 5 8 0,-1 1-1 15,-5 2 2-15,2 5-1 16,-4 4 0-16,-8 2-1 15,-6 8 1-15,-7 1 1 16,-5 12 0-16,2 2-1 16,6 1 0-16,4 3 2 15,9-4-2-15,9 3-1 16,10 1 1-16,11 3-6 16,7 0 0-16,0-5 4 15,22 2-6-15,16-1 8 16,5-2 0-16,3-1 8 0,7 0-6 15,5 1-2-15,7-8 0 16,3-2 13-16,6-7-13 16,4-7 2-16,5-5 7 15,0-11 2-15,-2-9-9 16,5-2 12-16,7-12-4 16,3-2 1-16,12 0-11 15,6 0 1-15,10-9 14 16,2-7-14-16,-5-6 0 15,0-1 1-15,-7-7 14 16,-9-4 6-16,-6-5-1 16,-10-9-11-16,1-6 1 15,-1-7-10-15,-3-7 0 16,-1-9 7-16,1-9-8 16,-11-19-1-16,-7-9 1 0,-14-16-7 15,-12-7 7 1,-16 0-9-16,-16 14 10 15,-10 13-1-15,0 20 0 0,-50 16-5 16,-29 14-37-16,-88 12-59 16,12 19-68-16,13 8-187 0</inkml:trace>
  <inkml:trace contextRef="#ctx0" brushRef="#br0" timeOffset="166935.81">11153 16676 111 0,'0'0'1033'0,"0"0"-789"0,0 0-156 16,0 0-31-16,0 0 33 15,0 0-8-15,-25-34-34 0,25 34-30 16,0 0-11 0,13 0-6-16,27 0-1 0,21 0 8 15,29 0 9-15,24 0 2 16,60 0 6-16,88 6-7 15,94-3-5-15,58-3-6 16,22 0-7-16,-1-15 1 16,-24-11 6-16,0 9-6 15,-18 11 0-15,-44 6-1 16,-84 14-1-16,-76 18-70 16,-75-4-145-16,-34-1 4 15,-9 4 127-15,-6-3 85 16,-6 6 6-16,-19-13 48 15,-15-5 10-15,-4-2-8 16,1-12 0-16,-1-2-14 16,-2 0-13-16,1 0-12 15,-2-16-8-15,0-5-7 0,-3 1 5 16,-5 1-6-16,-7 2 6 16,-3 5 3-16,0 2 1 15,0 1-1-15,-3 0 23 16,-7 2-5-16,-2 3 1 15,9 2-10-15,0-3-14 16,3 5-5-16,0 0-18 16,0 0-1-16,0 0 6 15,0 0 12-15,0 0 1 16,0 0-9-16,0 0 9 16,0 0 0-16,0 0 0 15,0 0 0-15,0 20 6 0,0 8 1 16,0 12-6-1,-4 7-1-15,-4 14 1 0,1 13-1 16,-3 13 1-16,-1 11 0 16,1 1-1-16,-5 6 0 15,5-1 0-15,-2-8-26 16,3-10-5-16,-3-5-23 16,5-8-30-16,1-14-18 15,-3-11 18-15,3-16 35 16,-1-11 27-16,-1-8 19 15,1-5 2-15,1-8 1 0,2 0 10 16,-4 0 14-16,1 0 11 16,1 0-1-16,-6 4-13 15,-1 1 3-15,-2 2-4 16,0-1-10-16,2 4-3 16,-5-1 8-16,-1-3 36 15,-2 1-3-15,-1 2-7 16,-6-4-21-16,3 0 8 15,-11-5 10-15,-7 0-9 16,-10 0-6-16,-22 0-4 16,-21 0 3-16,-51-5 7 15,-67-9-14-15,-89 1-14 16,-58-9 0-16,-32 0 1 16,1 2-2-16,16-8-22 0,1-1-26 15,26 2 15 1,31 3-14-16,40 4 3 15,70 0 21-15,58 10-65 0,47-2-50 16,-1 3-14-16,26 2-100 16,7-6-578-16</inkml:trace>
  <inkml:trace contextRef="#ctx0" brushRef="#br0" timeOffset="167913.68">18847 16793 561 0,'0'0'840'16,"0"0"-709"-16,0 0-92 0,0 0-26 15,-13-197 31-15,13 131 44 16,-8-9-14-16,-9 6-8 16,-16 1-12-16,-17 3 19 15,-21 11-23-15,-18 6-15 16,-29 13 0-16,-18 9-7 16,-18 16 14-16,-10 10-16 15,0 13-15 1,3 38-10-16,11 16 12 0,19 19 4 15,20 25 3-15,15 34 0 0,31 49 5 16,44 48-6-16,21 9-18 16,53-13 0-16,30-52 5 15,-2-58-1 1,5-31-5-16,35-7-1 0,66 3 0 16,66-22-15-16,44-26 7 15,-6-45-15-15,-22-70-47 16,-69-24-9-16,-42-6-40 15,-24-42-15-15,-33-50 42 16,-23-36 15-16,-20-30-67 16,-58 21 76-16,-12 44 69 15,-41 35 37-15,-12 37 54 16,1 34-43-16,-14 17 6 16,-30-1 41-16,-28 7-17 15,-24 11-78-15,-11 38-18 0,-36 43-103 16,38 37-172-16,30 6-450 15</inkml:trace>
  <inkml:trace contextRef="#ctx0" brushRef="#br0" timeOffset="169622.35">20530 16583 818 0,'0'0'188'16,"0"0"-109"-16,0 0 18 16,0 0 26-16,0 0 61 15,28-175-47-15,-21 171-35 16,-7 4-62-16,0 13-29 15,0 42 26-15,0 51 49 16,-43 63 8-16,-25 67 4 16,-16 14-24-16,-6-5-36 0,7-33-20 15,27-68-8-15,13-24-10 16,15-31-1-16,28 11-50 16,0-17-165-16,0-25-353 15</inkml:trace>
  <inkml:trace contextRef="#ctx0" brushRef="#br0" timeOffset="170345.16">19672 16829 320 0,'0'0'1222'0,"0"0"-1015"16,0 0-128-16,0 0 23 15,0 0 22-15,0 0-53 16,0 0-71-16,-99-77-7 16,114 130 7-16,13 15 6 15,3 12 1-15,2-3-1 16,-1-6-5-16,-4-12-1 0,-3-17 0 15,0-24-17-15,-4-18-51 16,6-2-5 0,-2-51 22-16,-4-20-53 0,-1-17-6 15,-5-7 20-15,-8 7 59 16,-2 19 31 0,-5 21 31-16,0 23 49 0,0 21 41 15,0 6-37-15,-19 22-55 16,-2 33-22-16,-4 18 12 15,-3 14 5-15,1 14-10 16,2 4-5-16,4-1-9 16,8-8 0-16,9-12-14 15,4-20-143-15,25-22-239 16,7-30-299-16</inkml:trace>
  <inkml:trace contextRef="#ctx0" brushRef="#br0" timeOffset="170832.64">19969 17172 1068 0,'0'0'356'0,"0"0"-202"16,0 0-85-16,0 0 12 15,0 0 17-15,0 0-45 16,0 0-39-16,36-32-14 16,-14 17 0-16,-1-6-47 15,4 0-52-15,-7-6-15 16,-8 1 22-16,-7 8 63 15,-3 2-65-15,0 7 94 16,-3 9 56-16,-22 0 3 16,0 9-45-16,-3 23-12 0,3 10 8 15,4 5 0-15,9 1 0 16,9-5-10-16,3-14-8 16,15-14 8-16,23-15 57 15,17 0-13-15,-2-28-25 16,-4-21-8-16,-2-9-2 15,-19 1 1-15,-13 2-9 16,-15 10 6-16,0 10 14 16,0 15 34-16,-10 10 15 0,-8 10-37 15,3 0-25 1,-3 27-8-16,8 13-2 0,3 16 2 16,7 6-13-16,0 5-30 15,10 0 14-15,18-7-12 16,2-5-13-1,-5-13 22-15,-9-13 19 0,-11-17 12 16,-5-5 1-16,-5-7 1 16,-26 0-1-16,-25-16-141 15,4-5-101-15,17 1-97 0</inkml:trace>
  <inkml:trace contextRef="#ctx0" brushRef="#br0" timeOffset="171358.27">20712 17655 1770 0,'0'0'382'16,"0"0"-280"-16,0 0-77 15,0 0-15-15,0 0-8 16,0 0-2-16,0 0 0 16,-86 96 0-16,86-81 0 15,0-8-1-15,0-7 1 0,0 0 11 16,0-28 0 0,0-24-11-16,15-10 0 0,5-6-1 15,2 4 1-15,-4 17 23 16,-3 11-6-16,-9 20 8 15,6 16-19-15,1 0-6 16,2 10-14-16,10 26 14 16,0 8 1-16,0 5-1 15,3-1 2-15,-3-7-2 16,4-13 0-16,-4-10-21 16,-3-15-4-1,-1-3-5-15,-7-22 29 0,-3-27 0 16,-7-15-1-16,-4-10 2 15,0-3 2-15,-15 6-1 16,-7 10 5-16,1 20-4 16,4 11-2-16,-1 17-40 15,6 13-97-15,12 0-130 0,0 30-215 16,30 8 101-16,1 4-388 16</inkml:trace>
  <inkml:trace contextRef="#ctx0" brushRef="#br0" timeOffset="171564.37">21161 17542 479 0,'0'0'267'0,"0"0"-26"16,0 0-60-16,0 0-40 16,0 0-40-16,0 176-43 15,0-159-33-15,22-17-25 16,6 0 48-16,8-26 32 16,4-27-45-16,-12-10-21 15,-9-7 13-15,-19-4-16 16,0 7 10-16,-22 11 15 0,-24 15 43 15,-16 17-79 1,-9 18-16-16,-25 6-159 0,10 18-129 16,18 7-724-16</inkml:trace>
  <inkml:trace contextRef="#ctx0" brushRef="#br0" timeOffset="172228.26">21355 16045 629 0,'0'0'146'15,"0"0"-97"-15,-40-196 9 0,-6 108 102 16,-19 2-103-16,-12 2 64 15,-16 8-28-15,-18 5 48 16,-15 12-5-16,-13 15-18 16,-43 20-26-16,-42 24-32 15,17 31-16-15,20 30 40 16,23 50-10-16,53 60-13 16,23 87-22-1,30 50 3-15,58 18-14 0,40 7-14 16,46-38-13-16,20-10 8 15,30-20-8-15,9-44-1 16,3-48-1-16,27-25-1 16,6-38-33-16,-20-44 8 15,-4-18 5-15,-49-41 22 16,-4-7 1-16,20-44-1 0,25-33 0 16,39-65 12-1,10-60 1-15,-7-64-1 0,-27-38 0 16,-61 7-12-16,-57 7 0 15,-46 32-19-15,0 54-15 16,-38 47 7-16,-20 50 11 16,-50 17 16-16,-66-6 16 15,-83 11-16-15,-36 21-9 16,0 62-111-16,86 2-123 16,71 25-310-16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4-15T15:25:32.2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18266 2327 651 0,'0'0'576'0,"0"0"-261"0,0 0-107 16,0 0-65-1,0 0-97-15,0 0-46 16,-15 0 0-16,40 39 14 16,5 9-1-16,4 7 0 0,-1 3 3 15,2-2-9-15,2 4-5 16,-3-10-1-16,3-4 8 15,-2-8-2-15,1-10-7 16,-4-7-87-16,11-21-154 16,-10-10-103-16,-5-23-334 0</inkml:trace>
  <inkml:trace contextRef="#ctx0" brushRef="#br0" timeOffset="167.9">18730 2298 1013 0,'0'0'360'0,"0"0"-228"16,0 0-89-16,0 0-33 15,0 0-10-15,0 0 12 0,-171 187 2 16,100-104-5-16,-9 8-7 16,2-2 4-16,7-2-6 15,17 12-55-15,19-22-199 16,20-25-79-16</inkml:trace>
  <inkml:trace contextRef="#ctx0" brushRef="#br0" timeOffset="383.99">18915 2773 1234 0,'0'0'319'15,"0"0"-239"-15,0 0-67 16,0 0-3-16,0 0-8 16,0 0-1-16,-114 226-1 15,107-162 0-15,7 13-12 16,12-12-202-16,16-21-351 16</inkml:trace>
  <inkml:trace contextRef="#ctx0" brushRef="#br0" timeOffset="683.56">20187 2542 1219 0,'0'0'645'0,"0"0"-492"16,0 0-111-16,0 0-42 15,0 0-13-15,0 0 13 16,0 0 1-16,103 142 8 16,-73-84-3-16,-2 3-6 0,3-7-33 15,-2-5-116-15,22-15-157 16,-10-13-187-16,-4-15-573 0</inkml:trace>
  <inkml:trace contextRef="#ctx0" brushRef="#br0" timeOffset="869.88">20669 2520 1181 0,'0'0'403'0,"0"0"-285"0,0 0-93 16,0 0-11-16,-225 123-8 15,164-57-6-15,4 11 0 16,11 1-8-16,13 2-22 16,33 10-162-16,0-20-180 15,8-21-760-15</inkml:trace>
  <inkml:trace contextRef="#ctx0" brushRef="#br0" timeOffset="1139.94">20876 2922 971 0,'0'0'378'0,"0"0"-225"16,0 0-69-16,0 0-42 15,0 0-42-15,0 0 0 16,0 0-1-16,143-28-5 16,-122 53 4-16,-11 10-6 15,-10 1 8-15,0 1 11 16,-16 6 48-16,-24-4 9 0,-10-5 15 15,4-2-27-15,3-2-25 16,15-12-14-16,16-11-12 16,12-7-5-16,25 0-43 15,71-9 42-15,86-44-116 16,-10 10-214-16,-8-3-377 16</inkml:trace>
  <inkml:trace contextRef="#ctx0" brushRef="#br0" timeOffset="1421.01">22968 2601 1382 0,'0'0'707'0,"0"0"-544"0,0 0-108 16,0 0-36-16,0 0-19 16,0 0-28-16,0 0 28 15,75 80 7-15,-50-25-7 16,-4 5-7-16,-6 1-64 16,-5-6-68-16,12 3-108 15,-4-17-128-15,0-14-196 0</inkml:trace>
  <inkml:trace contextRef="#ctx0" brushRef="#br0" timeOffset="1587.06">23229 2610 864 0,'0'0'567'0,"0"0"-408"0,0 0-116 15,0 0 0-15,-214 81 24 16,153-27-29-16,4 11-25 15,4 1-13-15,10 5 0 16,10 13-57-16,16-20-276 16,13-19-403-16</inkml:trace>
  <inkml:trace contextRef="#ctx0" brushRef="#br0" timeOffset="1983.48">23416 2832 742 0,'0'0'915'16,"0"0"-725"-16,0 0-130 16,0 0 3-16,0 0-29 15,0 0-33-15,0 0-1 16,160-84-10-16,-146 84-17 16,-3 20-14-16,-11 1 15 15,0 6-8-15,-15-2 19 16,-21 3 15-16,-2-3 10 15,-2-7 0-15,9-2 2 0,12-7 6 16,13-6-4 0,6 1-14-16,0-4-16 0,6 3-40 15,26 1 56-15,11 6 1 16,7-1 7-16,-4 8-8 16,-6 4 0-16,-9 5-18 15,-9 7 17-15,-14 2-6 16,-8 1 7-16,-3-6 7 15,-37 4 2-15,-15-9 7 16,-11-3 0-16,-10-5-16 16,-30-7-41-16,20-8-226 15,18-2-467-15</inkml:trace>
  <inkml:trace contextRef="#ctx0" brushRef="#br0" timeOffset="2307.84">25400 2305 1774 0,'0'0'371'16,"0"0"-343"0,0 0-28-16,0 0 0 0,0 0 0 15,0 0 11-15,197 176-10 16,-154-111 9-16,-11-3-10 16,-7-8-41-16,-10-10-71 15,-9-5-87-15,1-23-122 16,-4-9-168-16,2-7-273 0</inkml:trace>
  <inkml:trace contextRef="#ctx0" brushRef="#br0" timeOffset="2487.98">25768 2228 859 0,'0'0'389'16,"0"0"-116"-16,0 0-168 15,0 0-76-15,0 0 4 0,-210 124 20 16,120-55-6-16,-9 0-20 15,-2 9-9-15,11 2-18 16,19 33 0-16,28-17-71 16,33-25-425-16</inkml:trace>
  <inkml:trace contextRef="#ctx0" brushRef="#br0" timeOffset="3558.4">25793 2954 1324 0,'0'0'542'15,"0"0"-439"-15,0 0-44 16,0 0 15-16,0 0-58 15,0 0-10-15,0 0-6 16,15 109 16-16,-15-45-1 16,0 1-5-16,0-8-8 15,0-5-2-15,6-13-2 0,31-10-8 16,16-14 10-16,15-4 0 16,14-11 0-16,11 0-49 15,-8-21-104-15,-9-13-105 16,-23-12-94-16,-22-2 35 15,-19 4 140-15,-12 1 177 16,0 11 60-16,0 9 131 16,-15 14 42-16,8 5-2 15,-4 4-128-15,1 11-91 16,-8 25 14-16,-1 10 34 16,6 16-13-16,-2 2-31 15,9 4 2-15,-1-1-17 16,7 17-1-16,0-17-178 15,0-18-471-15</inkml:trace>
  <inkml:trace contextRef="#ctx0" brushRef="#br0" timeOffset="17445.89">17345 3849 150 0,'0'0'326'15,"0"0"-141"-15,0 0-5 0,0 0 7 16,0 0-48-16,0 0-32 16,-40-9-48-16,80 9-40 15,34 0 33-15,62 0 6 16,78 0 34-16,91 0-11 16,62-3-30-16,39 0-10 15,27 3 6-15,6 0-12 16,26 0-4-16,12 0-6 15,7 20-11-15,-2 0-12 16,-8-2-1-16,-17 1 1 16,-25-3-1-16,-39 1-1 15,-36-1-9-15,-32-4-10 16,-32-2-11-16,-29-1 2 0,-29-2 0 16,-45-3 6-16,-44-1 10 15,-35-3 5-15,-15 0 7 16,15 0 1-1,13 0-1-15,20 0 0 0,-8 2 0 16,3 9 0-16,-8-2-2 16,-5 1-23-16,-8 3 6 15,-11-4-5-15,-7 3 0 16,-14-1-2-16,-5-1-6 16,-13-1 2-16,-7 1 9 15,-11-4-24-15,-10 0-29 16,-12 1-22-16,-13-7-51 0,-15 0-25 15,0 0-8-15,-22 0-470 16</inkml:trace>
  <inkml:trace contextRef="#ctx0" brushRef="#br0" timeOffset="18947.46">17076 1843 426 0,'0'0'130'15,"0"0"-6"-15,0 0 52 16,0 0-30-16,0 0-95 0,0 0 4 16,401-21 4-1,-5 8 12-15,101-2-1 0,70 0-7 16,26 8-3-1,-19 7-2-15,10 0-23 0,-15 13-12 16,-10 18-14-16,-13 9-9 16,-21-3 1-16,-26-1-1 15,-27-1 0-15,-30-5-10 16,-28-2-20-16,-34 1 12 16,-37-9 9-16,-44-1-5 15,-45-3 4-15,-65-7 0 16,-53 0 10-16,-47-1 2 15,-18-5-2-15,-3 0 0 16,0 0 1-16,-3-3 0 0,-16 4 0 16,-2-4 1-1,-4 0 5-15,6 0-7 0,1 0 0 16,3 0 0-16,-1 0 0 16,-6 0 0-16,-3 0 1 15,-12 0 0-15,-2 0-1 16,-5 0 2-16,6 0-1 15,-5 0 0-15,0 0-1 16,-7 0 5-16,-1 0-5 16,-6 0 0-16,-4 0 0 15,-4 0 1-15,1 0 0 16,1 0 0-16,-5 0 0 16,3 0-1-16,0 2 0 15,-3-2-1-15,0 0 1 0,0 0 0 16,0 0-6-16,0 0 5 15,0 0-7-15,4 4 7 16,-4-1-6 0,0 1 5-16,3 1 2 15,-3-1-7-15,0 2 1 0,0 3 6 16,0 9-1-16,0 13 1 16,3 18-1-16,0 14 0 15,6 20 1-15,-6 43-7 16,-3 54 5-16,0 42 2 15,-7-8-2-15,-14-39-5 16,6-60 0-16,5-35 6 0,-2 7 1 16,6 4 0-16,3-1 0 15,-1-20 0 1,4-19 1-16,0-18 0 0,0-11-1 16,0-13 1-16,0-9 14 15,0 0 11-15,0 0 58 16,0 0-8-16,0 0-46 15,0 0-5-15,0-9-12 16,0 2-11-16,0 4-1 16,0 1 7-16,0-2-8 15,0 4-11-15,0 0-11 16,0 0-31-16,0 0 0 16,0 4 36-16,4 11 9 15,2 5-10-15,-3-4-1 16,1 3 3-16,-4 0 3 0,3 0 3 15,-3 1 9-15,0-4 0 16,5-4 1-16,-5 1-2 16,0-4 1-16,0-1 1 15,0-8 0-15,0 0 0 16,0 0 12-16,-5 0 54 16,-26 0 24-16,-22-17-54 15,-34-5-21-15,-63-6-15 16,-89 1 0-16,-119-4-10 15,37 7-62-15,21 2-263 0</inkml:trace>
  <inkml:trace contextRef="#ctx0" brushRef="#br0" timeOffset="19685.86">17055 1859 230 0,'0'0'219'0,"0"0"-104"16,0 0-2-16,0 0 31 15,0 0-57-15,65-178-11 16,-65 159-28-16,0 6 10 15,0 7-15-15,0 6-6 0,0 9-37 16,-22 47-11-16,-9 68 11 16,-16 79 1-16,-8 67 46 15,6 33 34-15,9-15 12 16,15-41-24-16,15-44-25 16,4-42-22-16,1-40-2 15,5-30-10-15,-4-17 0 16,-2 3-10-16,-13 16-43 15,-2-16-139-15,-1-32-221 0</inkml:trace>
  <inkml:trace contextRef="#ctx0" brushRef="#br0" timeOffset="20387.41">18173 1505 373 0,'0'0'282'0,"0"0"-105"0,0 0-67 15,0 0-41-15,0 0-1 16,0 0 22-16,0 0 10 16,111-203-26-16,-61 136-36 15,6-3-20-15,2-11-10 16,3 7 2-16,-11 7-9 16,-12 12 15-16,-8 12-5 15,-12 15 2-15,-11 12-1 16,-4 10 3-16,-3 3-15 15,0 3-17-15,0 0-28 16,0 9 0-16,0 19 26 0,-21 6 10 16,-1 0-7-1,-3 5-11-15,0 0-8 0,4 0-40 16,-4-2-47-16,3-8-63 16,4-6-308-16</inkml:trace>
  <inkml:trace contextRef="#ctx0" brushRef="#br0" timeOffset="20725.34">18226 1023 542 0,'0'0'251'15,"0"0"-136"-15,0 0 10 0,0 0-40 16,0 0-26-16,0 0-34 15,0 0-16 1,55-101-7-16,-17 73 4 0,13-3-4 16,5-8-1-16,9 0 6 15,-5 0-5-15,-6 8-1 16,-7 4 0-16,-12 12 0 16,-14 2 0-16,-6 13-1 15,-8 0 0-15,-4 0-14 16,2 9 2-16,-2 21 11 15,1 5-1-15,-4 7 2 0,0 6 0 16,0 7 1-16,0 31-1 16,0-15-10-1,0-16-229-15</inkml:trace>
  <inkml:trace contextRef="#ctx0" brushRef="#br0" timeOffset="21278.72">20941 1791 1023 0,'0'0'205'15,"0"0"-102"-15,0 0 51 0,0 0 8 16,0 0-66-16,7-174-68 16,24 123-11-16,9-8 1 15,0-2-8-15,3-3-9 16,0-2 5-16,-5 1-6 15,-5 1 0-15,-8 5 1 16,-15 9-1-16,-4 8-1 16,-6 9-15-16,0 10-3 15,0 11-14-15,0 6-64 16,0 6-126-16,-13 0-67 16,-27 9 69-16,1 18 9 15,7-5-304-15</inkml:trace>
  <inkml:trace contextRef="#ctx0" brushRef="#br0" timeOffset="21599.86">20919 1110 613 0,'0'0'242'0,"0"0"-99"15,0 0-15-15,0 0 5 16,0 0-16-16,0 0-67 15,0 0-43-15,100-103-7 16,-39 80 1-16,-1-2-1 0,1 0 0 16,-8-2 1-1,-7 1 0-15,-12 8 8 16,-16 0-8-16,-8 9 11 16,-7 2 20-16,0 7-7 0,-3 0-25 15,4 0-18-15,4 16-8 16,5 24 18-16,12 15 1 15,11 12 7-15,14 13 0 16,43 23-21 0,-10-19-227-16,-12-23-874 0</inkml:trace>
  <inkml:trace contextRef="#ctx0" brushRef="#br0" timeOffset="22362.72">23336 1803 803 0,'0'0'224'0,"0"0"-101"16,0 0-12-16,0 0-2 16,0 0-26-16,0 0-34 15,148-186 3-15,-92 126-17 16,5-15-13-16,2-8-10 0,2-7-11 16,-4-4 0-1,-11 4 0-15,-10 8-1 0,-12 10 0 16,-10 21-9-16,-8 12-1 15,-10 21-65-15,0 14-72 16,-3 4-177-16,-29 10 14 16,-1 9-440-16</inkml:trace>
  <inkml:trace contextRef="#ctx0" brushRef="#br0" timeOffset="22703.25">23530 1138 614 0,'0'0'181'16,"0"0"-106"-16,0 0 17 15,0 0 9-15,0 0-56 16,0 0-26-16,0 0 1 16,164-122 14-16,-126 96-13 15,2 1-2-15,-4 6-4 16,-4 3 1-16,-4 6-6 16,-3 10-9-16,-4 0-1 0,1 0 0 15,3 14 0 1,8 14-1-16,2 10 1 15,8 10 0-15,11 4 0 0,24 22 0 16,-13-13-90-16,-12-13-509 16</inkml:trace>
  <inkml:trace contextRef="#ctx0" brushRef="#br0" timeOffset="23500.44">25823 2035 734 0,'0'0'203'0,"0"0"-87"15,0 0-45-15,0 0 14 16,0 0 3-16,96-203-34 16,-53 146-32-16,3-10-15 15,0-4-6-15,4-4 0 0,-7 8-1 16,-8 9-7-16,-2 7-3 15,-11 12-8-15,-9 11-27 16,-1 4-46-16,-12 8-25 16,0 4-105-16,0 3-652 0</inkml:trace>
  <inkml:trace contextRef="#ctx0" brushRef="#br0" timeOffset="23833.77">25750 1510 506 0,'0'0'131'0,"0"0"-17"16,0 0 19-16,0 0-22 16,0 0-49-16,0 0-10 15,0 0 0-15,104-130 5 16,-64 94-9-16,-2 1-2 16,5 2-17-16,0 5-17 0,-3 9-10 15,-5 10 6 1,-2 4-8-16,-5 5 0 0,3 5-1 15,9 33-9-15,28 45 9 16,-7-3-34-16,-4-9-156 16</inkml:trace>
  <inkml:trace contextRef="#ctx0" brushRef="#br0" timeOffset="33461.32">28743 3639 882 0,'0'0'271'16,"0"0"-229"-16,0 0-31 0,0 0-4 16,-222 0 30-16,141-11-22 15,-5 6-14-15,3-6 11 16,5-1 12-16,13 2 4 16,12-3-5-16,7 0 2 15,6 1-17-15,0-2 11 16,9 1-19-16,0 8-14 15,1-2-70-15,2 4-71 16,9 3-79-16,6-3-259 0</inkml:trace>
  <inkml:trace contextRef="#ctx0" brushRef="#br0" timeOffset="33814.72">27999 3406 595 0,'0'0'255'0,"0"0"-164"0,0 0 51 16,0 0-37-16,0 0-6 15,0 0-43-15,0 0-39 16,-20-32-16-16,-19 32 33 16,-19 0-16-16,-14 0 4 15,-6 13 4-15,-8 11 11 0,4-2 2 16,4-1-6-1,13 0-14-15,22-5-6 16,15-7-13-16,15-2 2 16,13-7 12-16,0 3 2 15,0 0-7-15,0 0-7 0,34 6 9 16,19 4-1-16,15 8-1 16,12 4-2-1,-2 9-7-15,-7 12 0 0,-7 25-98 16,-17-13-201-16,-19-11-515 15</inkml:trace>
  <inkml:trace contextRef="#ctx0" brushRef="#br0" timeOffset="35189.58">29382 3975 1345 0,'0'0'336'0,"0"0"-242"16,0 0-13-16,0 0-2 0,0 0-47 16,0 0-32-16,0 0-23 15,-3 10 2-15,-2 23 20 16,2 8 1-16,3 7 0 15,0 1 1-15,0-4 1 16,8-3 5-16,20-8 3 16,7-12-4-16,8-8 10 15,3-10-16-15,4-4-5 16,1-10-12-16,-1-29-7 16,-10-10-9-1,-5-5 8-15,-11 3 0 0,-9 5 13 16,-8 15 12-16,-4 12 25 0,-3 8 10 15,0 11-35-15,0 0-6 16,-3 0-37-16,-25 33 42 16,-9 5 0-16,6 7 1 15,6 1-9-15,7-2 8 16,11-8-8-16,7-8-20 16,0-12-13-16,0-5 0 15,4-11 11-15,17 0 16 16,7-14 2-16,0-18 2 15,6-10-1-15,-6-2 12 16,-3 2 1-16,-7 7 10 16,-8 8 18-16,-2 12 35 15,-8 8 13-15,0 7-40 16,0 0-37-16,0 0-15 0,0 4-21 16,0 24 28-16,0 8 7 15,0 6 0-15,-8-4 1 16,1-3 0-16,4-11 1 15,-1-9-1-15,4-9 0 16,0-3 1-16,0-3 24 16,0 0 22-16,0-6 73 15,7-25-47-15,15-8-54 16,6-6-18-16,0 3 0 16,5 10 7-16,-1 5-8 15,-4 18-1-15,2 9-11 16,-6 0-2-16,-2 7-8 15,-1 25 9-15,-7 6-6 16,1 4 1-16,-9 3-14 0,3-6-8 16,-3-11-23-16,1-6-23 15,-1-4-48-15,3-15-36 16,4-3 33-16,8 0-25 16,4-16-94-16,18-42-48 15,-3 0 61 1,-3 0 79-16</inkml:trace>
  <inkml:trace contextRef="#ctx0" brushRef="#br0" timeOffset="35374.74">30661 3661 620 0,'0'0'298'15,"0"0"-92"-15,0 0 36 16,0 0-83-16,0 0-122 16,0 0-37-16,0 0 0 15,3 61 29-15,-6-3 25 16,-12 9-11-16,0 3-16 0,2 4-16 15,8 1-3-15,5-8 0 16,0-6 3-16,5-9-11 16,26-14-9-16,13-15-63 15,33-23-133-15,-12 0-95 16,-4-17-428-16</inkml:trace>
  <inkml:trace contextRef="#ctx0" brushRef="#br0" timeOffset="36135.44">31135 3975 641 0,'0'0'313'0,"0"0"-197"15,0 0-51-15,0 0-10 16,0 0-3-16,0 0-25 16,0 0 11-1,-207 46-10-15,167-21-15 0,9 7-3 16,9-3-10-16,9-1 2 15,8-1-1-15,5-4 8 16,0-7-2-16,0-11 6 16,21-1 16-16,4-4 8 15,8 0 24-15,2-13 8 16,5-12-10-16,-4-5-23 0,-8 9-14 16,-9 1 3-1,-9 11 14-15,-7 6-7 16,0 3-32-16,-3 0-20 0,5 9 1 15,-5 19 12 1,4 8 6-16,2-1 1 0,1-5 1 16,1-8 1-16,9-6 7 15,1-13-3-15,10-3 10 16,5 0 0-16,7-35-1 16,1-10-8-16,2-10 2 15,-3-12-8-15,0-3-1 16,-9-1 0-16,-6 2-6 15,-3 16 5-15,-4 13 1 16,-11 18 0-16,-4 13 23 16,-3 9-23-16,0 0-33 15,0 24 7-15,-7 23 14 0,-18 11 4 16,1 6 8-16,-5-1 0 16,8-5 2-16,3-9-2 15,3-14 0-15,11-9 0 16,1-13 1-16,3-7 8 15,0-6 7-15,0 0 56 16,0-10 76-16,15-20-95 16,13-4-43-16,0 1-4 15,5 5-6-15,-8 13-2 16,3 4-7-16,-6 11-1 16,0 0-5-16,-4 11-4 15,-8 19 2-15,-4 7-2 16,-6-3 4-16,0 2 4 0,0-7 2 15,-6-10 7 1,-4-5-11-16,-2-9 3 0,2-1 3 16,2-4-2-16,1 0-44 15,7 0-48-15,0-6-84 16,0-15-371-16,10 3-303 16</inkml:trace>
  <inkml:trace contextRef="#ctx0" brushRef="#br0" timeOffset="36454.69">31713 4182 477 0,'0'0'293'16,"0"0"-85"-16,0 0 3 0,0 0-59 16,0 0-72-1,0 0-46-15,0 0-11 16,161-59-9-16,-132 37-6 16,-7-3 2-16,-9 2 38 0,-5 1 22 15,-8 5 4-15,0 5-32 16,0 8-29-16,-11 4-1 15,-14 0-12-15,-11 14-8 16,4 14-4-16,1 3 11 16,6 5 1-16,10-4-6 15,15 1 6-15,0-2 1 16,7-1 5-16,32-7 1 0,14-5-7 16,12-5-15-1,6-10-111-15,0-3-97 16,-3-3-33-16,-6-28-32 15,-1-47-28-15,-15 7 91 16</inkml:trace>
  <inkml:trace contextRef="#ctx0" brushRef="#br0" timeOffset="36639.49">32392 3886 535 0,'0'0'307'15,"0"0"-10"-15,0 0-77 16,0 0-139-16,0 0-81 16,0 0 0-16,0 0 49 15,-31 116-5-15,9-56-5 16,1 1-14-16,6 1-13 15,-4-7 4-15,9-8-10 16,-1-8 2-16,4-13-8 16,4-14-24-16,0-12-75 15,3-3 0-15,0-29-46 0,0-10-364 16</inkml:trace>
  <inkml:trace contextRef="#ctx0" brushRef="#br0" timeOffset="36848.69">32478 3963 390 0,'0'0'272'16,"0"0"-71"-16,0 0-22 16,0 172-43-16,-11-106-37 15,-3-2-41 1,-4 0-32-16,3-6-16 0,5-7-1 16,7-9-9-16,3-13-8 15,0-10-73-15,0-19-31 16,17 0-51-16,4-16-172 0</inkml:trace>
  <inkml:trace contextRef="#ctx0" brushRef="#br0" timeOffset="37418.49">32482 4407 82 0,'0'0'303'0,"0"0"-26"0,0 0-34 16,0 0-42-16,0 0-22 0,0 0-6 0,0 0-102 0,64-74-20 16,-36 64-31-16,0 0-14 15,9-4-4-15,-9-1-1 16,0-4 0-16,-6-3 0 15,-7-2-1 1,-12 6 0-16,-3-1-1 0,0 2-13 16,-3 5-14-16,-22 6 21 15,-8 6 5-15,-2 0-9 0,-2 0-8 16,6 22-7 0,9 3 16-16,11 5 10 0,11-5 0 15,0 0-1-15,11 0 1 16,24-1 6-1,17-8-5-15,7-3 1 0,6-8-2 16,-1-1-21-16,1-4 2 16,-15 0 9-16,-11-13 10 15,-10-9 0-15,-19 0 10 16,-7-1 24-16,-3 0 24 16,-3 11-16-16,-29 6-27 15,-11 6-14-15,-7 0 9 16,-8 9-10-16,9 19-8 15,9 6 6-15,15-6 1 16,15-3-7-16,10-2 4 16,0-10 4-16,22-3 9 0,21-10 4 15,10 0-3-15,5-3-1 16,5-34 4-16,-2-10 1 16,-8-14 27-16,-7-13 13 15,-6-9-14-15,-15-1-24 16,-13 7-15-16,-12 12 13 15,0 20 48-15,0 20 33 16,-19 25-49-16,-17 0-46 16,-14 58-29-16,-21 54 15 15,-22 65 14-15,-11 71 16 16,11 20-16-16,30-13-11 16,27-76-136-16,29-72-342 0</inkml:trace>
  <inkml:trace contextRef="#ctx0" brushRef="#br0" timeOffset="38651.08">30822 5595 963 0,'0'0'355'0,"0"0"-196"16,0 0-6-16,56-176-1 15,-49 130-21-15,-7 7-56 16,0 14-12-16,0 7-20 15,-10 11-31-15,-27 2-11 16,-6 5-1-16,-13 0 0 16,-2 24 0-16,2 7-7 15,6 6 6-15,17 0-19 16,16-1-18-16,17-7 2 0,0-7 7 16,13-8 11-1,34-11 16-15,14-3-5 0,7-3-8 16,7-37 1-16,-4-15 12 15,-3-15-20-15,-7-17 8 16,-8-8-39-16,-13-5-16 16,-9 9 5-16,-12 14 64 15,-13 26 18-15,-1 28 31 16,-5 23-41-16,0 0-8 16,-18 43-14-16,-15 21 14 15,-5 23 5-15,1 9-3 16,12 10 4-16,10 0-5 15,15-7 1-15,0-8 8 16,30-14-4-16,12-19 1 16,6-17-1-16,1-22 0 15,1-16-6-15,3-3-7 16,2-22 6-16,-9-23-6 16,-4-12-2-16,-13-7 9 0,-12-1-6 15,-12 13 6-15,-5 11 7 16,0 14 11-16,-15 18-17 15,-16 9-1-15,-16 0 4 16,-4 13-4-16,1 23-8 16,4 1 8-16,6 6 0 15,12-5 0-15,15-2 0 16,4-8 0-16,9-4 1 16,0-12 0-16,4-2 0 0,25-10 6 15,3 0 8-15,4 0-14 16,-4-6 8-16,-4-7-3 15,-10 4-6 1,-3 4-1-16,-8 5-8 16,-4 0-9-16,0 7 8 0,-3 16 9 15,4-1 0 1,4 1-1-16,-1-7 2 0,-1-6-5 16,9-7 5-16,7-3 6 15,2 0-4-15,5-33-2 16,7-8 10-16,-1-14-8 15,1-7 10-15,1-4-2 16,-9-12 0-16,-3-2 0 16,-4 2-2-16,-7 14-8 15,-9 14 30-15,-2 20 67 0,-3 20-22 16,0 10-75-16,-8 19-19 16,-27 36 10-16,-5 19 9 15,-6 17 6 1,6 8-5-16,8-6 0 0,11-9 0 15,14-10 6-15,7-19-5 16,0-18-2-16,0-10-47 16,0-18-79-16,0-9 2 15,0 0 60-15,0-39-150 16,0-11 79-16,0-12 90 16,0-2 45-16,0 6 10 15,0 4 132-15,4 15-5 16,10 7-13-16,11 9-44 0,10 7-45 15,15 7-22 1,14 9-13-16,11 0 1 0,8 0-2 16,-5 19-17-16,-2 3-45 15,-12 4-96-15,-17 0-65 16,-16 11-32-16,-13-3-77 16,-11-6-50-16</inkml:trace>
  <inkml:trace contextRef="#ctx0" brushRef="#br0" timeOffset="38948.89">32092 5577 396 0,'0'0'501'0,"0"0"-256"16,0 0-83-16,0 0-88 16,0 0 53-16,0 0-32 15,0 0-59-15,-28-85 4 0,10 69 1 16,-7 4-15 0,-11 8-25-16,-3 4 12 0,-12 0-13 15,-2 19-9-15,0 14 9 16,10-1-6-16,18 1-10 15,14-5 5-15,11-9 10 16,0 0-5-16,21-10 4 16,16-4 1-16,-3-5 1 15,3 0 0-15,-9 0 2 16,-10 0 5-16,-8-8 47 16,-5 6 38-16,-5 2-46 0,0 0-46 15,7 0-21-15,6 16 19 16,20 9 2-1,53 3-43-15,-5-1-142 16,6-14-350-16</inkml:trace>
  <inkml:trace contextRef="#ctx0" brushRef="#br0" timeOffset="53967.63">16502 9063 950 0,'0'0'223'15,"0"0"-119"-15,0 0 18 0,0 0 23 16,0 0-50-16,0 0-60 15,0 0-22-15,0-7-13 16,0 7 0-16,0 0-2 16,0 0-14-16,0 0 3 15,0 0 2-15,0 0-5 16,0 4 15-16,0 8 1 16,0 7 1-16,0 1 8 15,-4-1 0-15,4-6 2 16,0-4-2-16,0-3-3 15,0-6 0-15,0 0 4 16,0 0 4-16,0 0 5 16,15 0 0-16,20-10 25 15,23-18 3-15,17-17-18 0,14-13-11 16,10-3-9-16,-3 1-8 16,-9 5 1-16,-19 12-1 15,-22 15 1-15,-18 12-2 16,-13 10 1-16,-8 3-1 15,-7 3-6-15,0 0 5 16,0 0 0-16,0 0 1 16,0 0-6-16,0 0 5 15,0 0-5-15,0 0 5 16,0 0 0-16,0 0 0 16,0 0 1-16,0 0 0 15,0 0 0-15,0 0 1 16,0 0-1-16,0 0 0 15,0 0 0-15,0 0 1 0,0 0 1 16,0 0 4 0,0 0-5-16,0 0 0 0,0 0 0 15,0 0-1-15,0 0 0 16,0 0 0-16,0 0 1 16,0 0 0-16,0 0 0 15,0 0 0-15,0 0 0 16,0 0-1-16,0 0 2 15,0 0-2-15,0 0 1 16,0 0-1-16,0 0 0 16,0 0 1-16,0 0-1 15,0 0 0-15,0 0 0 16,0 0 2-16,0 0-2 16,0 0 0-16,0 0 0 15,0 0 0-15,0 0 0 0,0 0 0 16,0 0 0-16,0 0 0 15,0 0 0-15,0 0 0 16,0 0 0-16,0 0 0 16,0 0 0-16,0 0 1 15,0 0 0-15,0 0 1 16,0 0-1-16,0 0 0 16,0 0 1-16,0 0-2 15,0 0 1-15,0 0 0 16,0 0-1-16,0 0 0 0,0 0-16 15,0 0-35 1,0-4-76-16,-14-2-182 0,-15-2-800 16</inkml:trace>
  <inkml:trace contextRef="#ctx0" brushRef="#br0" timeOffset="56090.99">10442 10955 836 0,'0'0'246'0,"0"0"-172"16,0 0-51-16,0 0-13 16,0 0 3-16,0 0 1 15,0 0-14-15,-36-16-6 16,36 16-14-16,0 0-35 15,0 0-16-15,0 0 28 16,0 0 17-16,0 0 10 16,0 0 14-16,0 0 1 15,0 0 1-15,0 3 0 16,0-3 10-16,0 0-9 0,0 0 9 16,0 0-4-16,0 0 1 15,0 0 4-15,0 0 3 16,0 0 11-16,-3 0 15 15,3 0 9-15,0 0 6 16,0 0-1-16,0 0-6 16,0 0-6-16,0 0-15 15,0 0-22-15,0 0-5 16,21 0-9-16,37 3 9 16,30 0 11-16,73-3-9 15,92 0 14-15,102 0-7 16,59 0 1-16,15 0-8 15,-37 0 3-15,-74 0-5 0,-97 3-234 16,-82 1-813-16</inkml:trace>
  <inkml:trace contextRef="#ctx0" brushRef="#br0" timeOffset="56729.07">15958 10733 986 0,'0'0'319'0,"0"0"-180"16,0 0-84-16,0 0 43 0,0 0 25 15,0 0-99-15,0 0-24 16,33-4-2-16,128 20 2 15,99-2 15-15,105-7 4 16,49-7-16-16,3 0-3 16,-44-24-88-1,-131 8-165-15,-70 7-283 0</inkml:trace>
  <inkml:trace contextRef="#ctx0" brushRef="#br0" timeOffset="61353.48">16233 3950 474 0,'0'0'206'0,"0"0"-82"16,0 0-38-16,0 0-30 16,0 0 22-16,0 0-4 0,-49 0-38 15,49 0-22 1,0 0-14-16,0 7 0 0,21 6 0 16,37 8 26-16,51 22 51 15,79 8 17-15,82 17-7 16,38-5-40-1,2-5-24-15,-21-12-4 0,-42-14-12 16,-22-3-7-16,-51-10-22 16,-23-3-135-16,-58-10-88 15,-47-6-258-15</inkml:trace>
  <inkml:trace contextRef="#ctx0" brushRef="#br0" timeOffset="62134.72">16748 4062 443 0,'0'0'174'15,"0"0"-67"-15,0 0-61 0,0 0 2 16,0 0-21-16,0 0 35 16,0 0-14-16,-135-57-20 15,135 57-28-15,0 0-8 16,10 0 8-16,36 0 9 15,27 2 17-15,33 5 16 16,26-7 4-16,17 0-15 16,9 0-4-1,-7 0-10-15,-27 0-5 0,-31 0-6 16,-32 0-6-16,-33 4 0 16,-28 9-18-16,-25 9-3 0,-49 3 21 15,-34 8 11 1,-25 4 7-16,-9 3-18 0,-4-1 9 15,7-8-2-15,10-2 2 16,23-3-9-16,11-6 7 16,24-1-7-16,15 4-7 15,16 6-18-15,5 24-66 16,14-1-116-16,6-4-283 0</inkml:trace>
  <inkml:trace contextRef="#ctx0" brushRef="#br0" timeOffset="85032.71">13767 13481 1564 0,'0'0'379'0,"0"0"-269"16,0 0-85-16,0 0-9 15,0 0 3-15,-75 182-10 16,67-98 4-16,8 3-13 16,0 0-17-16,0 15-116 15,8-19-381-15,-1-15-530 0</inkml:trace>
  <inkml:trace contextRef="#ctx0" brushRef="#br0" timeOffset="85383.26">13570 14858 1655 0,'0'0'293'16,"0"0"-216"0,0 0-39-16,0 0-10 0,0 0-19 15,0 0-6-15,232-117 2 16,-189 117-5-16,-18 25-11 16,-22 20 0-16,-3 15 10 15,-38 7 1-15,-27 1 0 16,-6 0 1-16,0-6 15 15,13-14-10-15,26-16-1 16,29-11-5-16,3-14-19 16,60-7 19-16,26 0-1 0,64 0-62 15,-19 0-173 1,-23-7-268-16</inkml:trace>
  <inkml:trace contextRef="#ctx0" brushRef="#br0" timeOffset="85739.8">13628 15733 1572 0,'0'0'384'16,"0"0"-289"-16,0 0-67 16,0 0 3-16,0 0-3 15,210-93-16-15,-160 85-12 16,-10 8 1-16,-16 0-1 15,-14 0-1-15,-10 18-7 0,0 10 8 16,-13 11 2-16,-20-1 12 16,1 4-6-16,4 3-7 15,3-6-1-15,14-7-18 16,11-3-26-16,0-4-41 16,18-6-37-16,22-5-1 15,6-3-5-15,-8 0 73 16,-5-1-5-16,-19-1 28 15,-14 7 32-15,-7 3 9 16,-43 11 43-16,-18 4-15 16,-11 9-37-16,-24 18 0 15,17-11-147-15,18-4-342 0</inkml:trace>
  <inkml:trace contextRef="#ctx0" brushRef="#br0" timeOffset="86079.54">13853 16404 1543 0,'0'0'539'0,"0"0"-483"15,0 0-40-15,0 0 22 16,0 0-17-16,0 0-11 16,-80 183-10-16,80-153-8 15,0-11 6-15,25-13-7 16,12-6-35-16,1 0-3 0,2-9 22 15,-4-14 25-15,-8 3 0 16,-13 8 47 0,-8 8 23-16,-7 4-25 0,0 0-33 15,-7 29-10-15,-23 19 11 16,-1 14-4-16,-9 12-3 16,-3 12-6-16,-3 15-13 15,-17 42-118-15,8-20-190 16,9-18-473-16</inkml:trace>
  <inkml:trace contextRef="#ctx0" brushRef="#br0" timeOffset="86384.59">13391 17661 1773 0,'0'0'475'0,"0"0"-406"16,0 0-2-16,0 0-1 0,0 0-66 16,0 0-5-16,0 0 4 15,-13 48 0-15,23-9 1 16,8 2 1-16,0 4-1 16,0-1 1-16,-1 2 6 15,-6-1-7-15,-4-4 1 16,-7-4-1-16,0-9 0 15,-10-6-15-15,-23-5-35 0,-2-13-44 16,-15-11-75-16,14-26-196 16,11-9-483-16</inkml:trace>
  <inkml:trace contextRef="#ctx0" brushRef="#br0" timeOffset="86498.78">13653 17560 1288 0,'0'0'615'15,"0"0"-495"-15,0 0-9 16,256-121-13-16,-188 94-56 16,-15 6-42-16,-16 12-347 15,-24-2-1217-15</inkml:trace>
  <inkml:trace contextRef="#ctx0" brushRef="#br0" timeOffset="89273.3">11799 13770 472 0,'0'0'830'0,"0"0"-627"16,0 0-98-16,0 0-63 16,0 0-42-16,0 0-70 15,22-23 70-15,77 23 32 16,30 0 10-16,14 0-23 0,-4 0 0 16,-18 0-11-16,-27 0-7 15,-38 0-1-15,-24 0-28 16,-24 0-65-16,-8 0-19 15,-30 0 61-15,-26-16-79 16,-15-7 76-16,-4-6 42 16,2 3 12-16,17-2 16 15,10 9 15-15,17 2 7 16,11 4 4-16,15 8-11 16,3 5-31-16,0 0-44 15,35 0 25-15,16 26 19 16,15 9 10-16,17 10-2 15,3 2-8-15,-8 2 0 16,-10 3-43-16,-22-5-4 16,-21 2 5-16,-25-8 2 15,-10 2 40-15,-58-1 10 16,-24-1 3-16,-23 4-4 0,-42 21-9 16,25-11-99-16,25-12-392 15</inkml:trace>
  <inkml:trace contextRef="#ctx0" brushRef="#br0" timeOffset="90085.89">12102 16318 149 0,'0'0'702'16,"0"0"-490"-16,0 0-45 15,0 0 108-15,0 0-59 16,0 0-27-16,0 0-65 0,-142-165-40 15,142 158-47-15,3 1-37 16,47 3-18-16,36 3 18 16,31 0 9-16,31 0-9 15,13 0-22-15,-6 0-55 16,-7 3-69-16,-27 8-15 16,-29 2-34-16,-34-6-3 15,-30-2 17-15,-28-5-23 0,-14 0 118 16,-51 0 47-1,-13-9 39-15,-8-12 63 0,5 0 90 16,16 5-38-16,22 0-5 16,22 5-2-16,21 5-60 15,3 1-32-15,52 5-10 16,16 0 14 0,13 0-20-16,6 0-21 0,-11 19-8 15,-19 7 12-15,-20 9-2 16,-25 3-15-1,-15 4 34-15,-15 6 11 0,-45 4 7 16,-91 37-18-16,12-15-52 16,3-13-340-16</inkml:trace>
  <inkml:trace contextRef="#ctx0" brushRef="#br0" timeOffset="91618.8">12102 14334 935 0,'0'0'203'16,"0"0"-189"-16,0 0-14 0,0 0-35 15,204 87 35 1,24-35 87-16,115-6-15 0,86-15-5 15,60-22-22-15,30-9 22 16,16-28 7-16,33-24 6 16,28-9-32-16,14-7-28 15,-14 2-11-15,-6-5-3 16,-40 0-6-16,-40 4-17 16,-45 3 1-16,-59 8 15 15,-48 8 0-15,-43 7 1 16,-45 2-6-16,-27 0 6 15,-46 5 0-15,-44 4-1 16,-42 9 0-16,-15-5 1 0,11-7 0 16,-4-5 1-16,1-11 13 15,-39 4-1-15,-37-5 20 16,-28-12 53-16,-46-2-7 16,-112-23-32-16,-135-14-3 15,-167-10-35-15,-118 1 3 16,-72 14-12-16,-11 16 15 15,37 23-3-15,6 15-12 16,10 15 0-16,27 20 0 16,16 7 0-16,23 12 1 15,17 29 0-15,21 16 0 16,36 18-1-16,44 8-5 16,53 13 5-16,63 11-7 15,87-11-2-15,77-12-28 0,66-11-42 16,42 1-77-1,29 13-74-15,35 25 17 0,141 13-39 16,166-24 35-16,122-28 81 16,105-44 96-16,59-29 24 15,-157 0 7-15,-50-13-71 0</inkml:trace>
  <inkml:trace contextRef="#ctx0" brushRef="#br0" timeOffset="92827.31">22004 16244 1532 0,'0'0'255'0,"0"0"-159"0,-175-191-53 16,57 108-29-16,-61-6-3 15,-84-7-2-15,-101-2-9 16,-65 11-1-16,-35 23 1 15,-12 17 0-15,27 11-1 16,-8 7 0-16,15 4-1 16,23 2 2-16,16 4 0 15,24 3 6-15,23 5-6 16,16 9 2-16,22 2 4 16,22 0-6-16,21 0 1 15,18 0 0-15,25 0 9 16,13 0-10-16,9 0 6 15,0 0-6-15,-4 0 1 0,-5 0 4 16,12 0-5-16,7 0-1 16,36 16-4-16,31 9 5 15,27-2 0-15,5 9-1 16,-16 7 0-16,-4 6 0 16,-8 10-9-16,26-2 9 15,23 2-11-15,24 1 10 16,20 2-14-16,14-5-9 15,15 2 6-15,7 4-10 16,0-9-6-16,29 1-19 16,20-4 19-16,24-7 35 0,23-4 0 15,50-4 2-15,61 0 5 16,90-9-1 0,60-10-5-16,49-13 5 0,38 0-6 15,27-25 7-15,44-9 5 16,31 0-3-16,18 4 13 15,-14 8-2-15,-19 3-1 16,-34 10-5-16,-40 2-14 16,-33 4 0-16,-26 3 0 15,-30-6 0-15,-37-5 1 16,-26 1 0-16,-38-3 1 16,-32 1-2-16,-20-4 0 0,-44 2 0 15,-35 3 2 1,-32-3-1-16,-15 1 1 15,14 1-1-15,8-4 0 16,3-7-1-16,-18 0 0 0,-16-4-10 16,-34-10-8-16,-36-4-4 15,-41-14-40-15,-155-16-70 16,-172-9-28-16,-124 0 53 16,-111 16 13-1,-59 15 17-15,1 18-24 0,137 15-136 16,82 6-529-16</inkml:trace>
  <inkml:trace contextRef="#ctx0" brushRef="#br0" timeOffset="94060.27">25975 14216 1461 0,'0'0'252'15,"0"0"-97"-15,0 0-79 16,0 0-55-16,0 0-8 16,0 0-13-16,-220 77 0 15,173 14 0-15,8 8 0 16,14-4 0-16,13 0-12 16,12-18-2-16,0-19 2 0,0-23-15 15,18-16-2-15,4-19 6 16,-1-7-5-16,4-40-93 15,3-18-74-15,1-8 36 16,-3 2 10-16,-4 16 84 16,-9 17 50-1,-10 21 15-15,-3 17 0 0,0 3-11 16,0 42 11-16,-3 17 29 16,-15 15 14-16,1 10-5 15,-5-1-18-15,4-3-10 16,7-12-8-16,11-13-1 15,0-19-1-15,8-16-20 16,30-14 20-16,13-9 2 0,2-12-2 16,4-31-13-16,-3-15 13 15,-11-5 9-15,-11 1 5 16,-11 7 28-16,-17 14 25 16,-4 12 34-16,0 10 33 15,-28 12-100-15,-12 7-13 16,-7 0-12-16,-2 16-9 15,-1 12 0-15,4 8-5 16,13-1-37-16,11-2-58 16,19-10-1-16,3-11-3 15,15-9 14-15,28-3 70 16,6-3-29-16,13-29-37 0,-3-10-65 16,-4-2-31-1,-5 2-3-15,-12 10 91 0,-12-1 62 16,-9 15-83-1</inkml:trace>
  <inkml:trace contextRef="#ctx0" brushRef="#br0" timeOffset="94465.82">26290 14683 13 0,'0'0'274'0,"0"0"-99"0,0 0-9 16,0 0-42-16,21 163 10 16,-21-118-27-16,0-1-14 15,0-5-24-15,0-10-28 16,0-5-23-16,22-9 33 15,9-8 16-15,6-7-24 16,6 0-11-16,3-20-13 16,-8-19-2-16,-1-9-8 0,-12-3-8 15,-7 6 8 1,-8 10 46-16,-7 15 53 0,-3 13-51 16,0 7-57-16,0 0-38 15,0 24 29-15,0 17 9 16,0 8 1-16,0 2 6 15,0-10-7-15,18-4-23 16,15-12-16-16,5-9 12 16,5-14-10-16,4-2 3 15,3-2 9-15,-7-33 18 16,-7-13 7-16,-8-11 15 16,-13-12-2-16,-8 0 38 15,-7 7 23-15,0 7-6 0,-4 12-17 16,-17 13-32-16,3 9-19 15,3 16-11-15,5 7-179 16,10 0-71-16,3 21-11 16,22-3-105-16</inkml:trace>
  <inkml:trace contextRef="#ctx0" brushRef="#br0" timeOffset="94784.83">27347 14620 742 0,'0'0'150'16,"0"0"-98"-16,0 0 19 0,0 0-6 16,-7 178-26-16,7-124-16 15,0-1-13-15,0-9-10 16,25-6 0-16,10-16 33 16,4-9-14-16,8-13-3 15,-4 0 0-15,3-16-5 16,-9-28 5-16,-9-13 29 15,-10-14 33-15,-11-4-25 16,-7 2-29-16,0 7 21 16,0 18-4-16,-7 17 13 15,-8 15-47-15,0 16-7 16,5 0-99-16,7 10-40 16,3 18-55-16,0 21-38 15,21-12-123-15</inkml:trace>
  <inkml:trace contextRef="#ctx0" brushRef="#br0" timeOffset="94944.73">27782 14772 365 0,'0'0'228'0,"0"0"-50"0,0 0-14 16,0 0-28-1,0 0-27-15,0 179-28 0,0-143-33 16,-10-4-24-16,-5-2-14 16,4-5-10-16,-14-9-17 15,8-10-205-15,-1-6-444 0</inkml:trace>
  <inkml:trace contextRef="#ctx0" brushRef="#br0" timeOffset="96233.66">25254 14698 755 0,'0'0'247'0,"0"0"-171"15,0 0-47 1,0 0 31-16,0 0 38 0,25 187-7 15,46-130-2-15,59 7-2 16,62-9-24-16,58-20-33 16,25-18-18-16,-40-17-3 15,-59-6-1-15,-74-21-8 16,-40-4 0-16,-19-18 9 16,-22-22-9-16,-21-21-17 15,-43-17 17 1,-56-4 11-16,-63-7-1 0,-59 18-9 15,-47 34 23-15,26 34 33 16,55 30 4-16,69 4 3 0,62 41-8 16,6 27-38-1,20 31-18-15,30 24-18 0,22 15 9 16,104 13 9 0,88-13 18-16,82-29 4 0,37-42-8 15,-8-54-14-15,-44-16-31 16,-74-41 17-16,-56-5 14 15,-48 1 10-15,-42-13-2 16,-15-26-1-16,-27-21-1 16,-19-15 65-16,-83-5 9 15,-114 12-17-15,-95 36-14 16,-26 34-20-16,46 42-5 16,84 4-2-16,95 40-6 15,32 11-16-15,11 19-12 0,25 22-9 16,25 13-9-16,71 17-8 15,111-10-22-15,93-26-57 16,43-27-139-16,-61-40-245 16,-61-19-138-16</inkml:trace>
  <inkml:trace contextRef="#ctx0" brushRef="#br0" timeOffset="97202.54">29015 13493 1400 0,'0'0'270'0,"0"0"-163"0,0 0-69 16,-241-52-18-16,152 75 7 15,8 39-7-15,13 22-14 16,25 14-5-16,25 8-1 16,18-2-14-16,24-8-2 15,44-16 2-15,28-16-7 16,24-23-94-16,65-27-165 15,-27-14-66-15,-19 0-155 0</inkml:trace>
  <inkml:trace contextRef="#ctx0" brushRef="#br0" timeOffset="97702.73">29478 13831 182 0,'0'0'681'0,"0"0"-454"16,0 0-84-16,0 0-46 15,-188-43-23-15,126 75-19 16,9 17-11-16,7 9-22 0,13 4-22 15,19-3-5-15,14-4-9 16,0-9 14-16,35-12 25 16,15-13-12-16,11-14-13 15,1-7-13-15,-3-18 12 16,-7-19 1-16,-11-13 7 16,-11 2-7-16,-14 4 12 15,-4 12 9-15,-9 12 52 16,-3 13-25-16,0 7-30 15,0 7-18-15,0 29-10 16,-10 13 10-16,10-2 0 16,0-1-18-16,0-12 1 0,28-11 17 15,16-13 10-15,2-10 1 16,7-8-10 0,-3-35-1-16,-4-22 6 0,0-19-6 15,-6-16 1 1,-12-9-1-16,-3-6 0 0,-13 5-16 15,-9 24 16-15,-3 24 38 16,0 34 62-16,0 28-17 16,-15 16-83-16,-13 52 0 15,-4 27 0-15,-4 19 9 16,5 7-9-16,6 2 0 16,10-9 1-16,8-6-1 0,7 0-38 15,22-24-204 1,9-33-359-16</inkml:trace>
  <inkml:trace contextRef="#ctx0" brushRef="#br0" timeOffset="99305.3">29846 14053 945 0,'0'0'333'16,"0"0"-79"-16,0 0-100 16,0 0-20-16,0 0-25 15,0 0-86-15,0 0 8 16,93-55-18-16,-25 55 2 15,6 0-15-15,3 0 0 16,-6 0-41-16,-12 0-54 16,-4 0 39-16,-9 0 17 15,-11 0 23-15,-10 0 3 16,-7-13 7-16,-11-10 4 0,-7-2-12 16,0-5 14-16,0 5 1 15,-28 0 7-15,-4 5 6 16,-7 8-13-1,-1 7 11-15,2 5-6 0,-2 0-4 16,8 27-2-16,11 8-2 16,9 8-10-16,12 0-6 15,0 0-6-15,37-1 24 16,19-7 8-16,9-8 5 16,13-2-13-16,1-16-16 15,-1-9-16-15,-7 0 12 16,-13 0 5-1,-15-27 15-15,-21-4-6 0,-16-4-6 16,-6 2 12-16,0 4 37 16,-31 6 11-16,-2 14-6 0,-7 9-7 15,2 0-21-15,1 9-14 16,6 27-7-16,6 4 5 16,13 1-12-16,12-10-16 15,0-1-22-15,22-11 43 16,21-10-6-16,7-5-17 15,8-4 6-15,-5 0 19 16,-10-23 7-16,-8-2 2 16,-17 2 5-16,-7 1 0 15,-7 9 36-15,-4 10 14 16,0 3-25-16,0 10-32 16,-12 37-9-16,-13 28 9 15,-6 25 5-15,-6 14 3 16,-6 18 3-16,2 1 1 15,-2-8-5-15,3-16-5 0,9-26 9 16,1-22-10-16,17-22 0 16,4-23 1-16,6-16 30 15,3 0 116-15,0-39-50 16,18-32-74-16,14-25-24 16,11-27-34-16,15-15-130 15,6 4-44-15,4 12 0 16,-5 26 96-16,2 22 21 0,-11 22 20 15,-12 17 20 1,-6 14 24-16,-14 9 27 0,-12 12 11 16,-10 0 1-1,0 10-12-15,-13 26 61 0,-21 12-6 16,0 3-13-16,0 5 17 16,13-5-15-16,14-7-20 15,7-8-12-15,0-10-2 16,22-14 40-16,21-9-5 15,7-3-15-15,-1-19-20 16,-2-26-2-16,-8-17-8 16,-14-4-10-16,-13-2 10 15,-12 1 0-15,0 12 13 16,-22 8 6-16,-21 7 17 16,-3 9-2-16,3 7 2 15,0 12-17-15,15 2-13 0,9 5-6 16,16 5-1-1,3 0-29-15,7 0-5 0,32 0 35 16,14 0 17-16,9 2-1 16,2 5-7-16,-1-1-3 15,-5 0-5-15,-8 6 0 16,-10 8-1-16,-9 9-6 16,-16 11-11-16,-12 7-9 15,-3 5 26-15,0-1 25 16,-18-3-5-16,-7-6-4 15,4-13-2-15,3-11 9 16,8-8 19-16,3-10 65 16,7 0 55-16,0-16-71 15,0-25-63-15,0-13-28 0,13-14 0 16,20-12-25-16,5-4-52 16,6 8-1-16,2 14 30 15,-6 16 19-15,-9 21 24 16,-1 19 4-16,-8 6 1 15,-1 0-10-15,-8 25-2 16,2 14-1-16,-8 7 2 16,-4 4-2-16,-3 5 13 15,0-3 6-15,0-8 3 16,0-5-9-16,12-10 5 16,1-11-4-16,12-8 25 15,11-10 5-15,7 0-5 16,7-12-10-16,3-23-6 0,-2-8-9 15,-4-2-1 1,-16 7 1-16,-9 7-1 0,-12 10 2 16,-5 15 14-16,-5 6-6 15,0 0-10-15,0 30-11 16,-15 17 10-16,-3 20-5 16,-1 17 6-16,6 13 1 15,-5 9 5 1,3 7-6-16,-7-1 1 15,-2-1-1-15,-8-3-1 0,-4-16 0 16,1-15 2-16,-2-15-1 16,6-23 7-16,9-17-6 15,11-19 9-15,4-3 73 0,4-23 50 16,3-41-89-16,0-46-37 16,53-53-7-1,43-44-7-15,5 16-45 16,20 21-103-16,-28 63-141 0,-39 49-260 0</inkml:trace>
  <inkml:trace contextRef="#ctx0" brushRef="#br0" timeOffset="101843.45">32713 14088 747 0,'0'0'180'0,"0"0"-95"16,0 0 118-16,0 0 52 15,0 0-95-15,0 0-48 16,-24-74-52-16,30 36-16 16,19-8-22-16,5-6 16 15,-2 8-1-15,-6-2-15 16,-4 12-5-16,-8 11 17 0,-4 7-6 15,-6 13-14 1,0 3-14-16,0 0-33 16,0 28 4-16,0 24 17 0,0 13 12 15,0 12 0-15,0 3 0 16,0 0 1 0,0-6 0-16,0-6 0 0,0-11-1 15,-3-9-58-15,3-15-54 16,0-8-48-16,-7-9-82 15,-14-5-55-15,3-5-90 16</inkml:trace>
  <inkml:trace contextRef="#ctx0" brushRef="#br0" timeOffset="101973.06">32589 14444 333 0,'0'0'293'16,"0"0"-40"-16,0 0-28 16,0 0-48-16,0 0-15 15,0 0-18-15,0 0-43 16,-30 0-69-16,110-2 15 0,59-8-30 15,75-4-17-15,-29 1-115 16,-24-3-486-16</inkml:trace>
  <inkml:trace contextRef="#ctx0" brushRef="#br0" timeOffset="103578.17">14496 14888 568 0,'0'0'185'0,"0"0"-70"16,0 0-8-16,0 0 5 16,0 0 6-16,0 0-5 15,0 0-1-15,-12-113-29 16,5 91-9-16,-7-2 13 16,0 2-33-16,-7 1-32 15,-1-6-3-15,-8-2-7 16,-1-2-11-16,-5-3-1 15,-6 6-5-15,-9 0-11 16,-12 2 5-16,-17 10 11 16,-22 10 1-16,-49 6 9 15,-56 18-9-15,11 22 0 16,9 0 0-16,23 9 8 0,37-8-9 16,-21 11 0-1,-4 6 0-15,13 0 1 0,24-6 0 16,18-7-1-16,29-10 0 15,18-6 0-15,22-4-10 16,21-6-3-16,7 4-27 16,10 0 1-1,48 5 12-15,30 5 27 0,53 8 9 16,54 7-3-16,52 5 1 16,13-10-6-16,-6-16-1 15,-14-24-24-15,-30-3-30 16,-3-27 10-16,-36-13 15 15,-39-6 0-15,-31 2 15 16,-16-11 13-16,8-19 2 16,-1-22-1-16,-9-20 0 0,-33-2 6 15,-39-2 0 1,-11 13-6-16,-54 18-6 0,-36 21-25 16,-27 24 31-16,-47 28 0 15,-53 19-11-15,-45 78-68 16,15 20-44-16,15 50-29 15,75-28-73-15,61-32-372 0</inkml:trace>
  <inkml:trace contextRef="#ctx0" brushRef="#br0" timeOffset="104379.92">15059 17295 798 0,'0'0'156'16,"0"0"-131"-16,0 0-24 16,-254-215 12-16,162 147 6 15,-16 0-8-15,-13 1-10 16,-15 1 8-16,-13 2-8 0,-16 14 16 15,-9 11 7-15,1 20 19 16,3 19 21-16,9 0-5 16,7 49-24-16,18 21-19 15,12 20-8-15,13 19-7 16,15 19-1-16,21 20 0 16,14 31-1-16,21 34-9 15,30 28 4-15,10-1 6 16,35-40-1-16,23-55-13 15,-2-49 12-15,19-8-8 0,29-2-12 16,60 14 16 0,68-20 6-16,61-54 2 0,35-33 8 15,-1-101-9 1,-24-54 8-16,-36-34-1 0,-24-29-7 16,-33-15 9-16,-52-8 27 15,-72-3 16-15,-73 7 2 16,-44 10-18-16,-94 21-18 15,-47 40-19-15,-35 45 7 16,-31 44 15-16,-27 56-22 16,-20 28-6-16,-12 57-85 15,7 50-27-15,77-15-21 16,49-3-124-16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4-15T15:29:42.76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2286 4612 690 0,'0'0'549'0,"0"0"-329"15,0 0-53-15,0 0-25 16,0 0-39-16,0 0-54 16,3-42-39-16,-3 42-10 0,0 0-2 15,0 0-5-15,0 0 1 16,0 0-4-16,0 0-4 16,0 27-2-16,0 14 16 15,-21 17 0-15,-7 7 8 16,-4 3 2-16,2 0-9 15,2-7 7-15,10-8-7 16,8-8-1 0,7-10-6-16,3-4 6 0,0-4 1 15,10-8 0-15,14-1 1 16,10 0 4-16,0-6-5 16,-1 1 8-16,-4 0-8 15,-8-1-1-15,-6 4 0 16,-8 7-1-16,-7 9-1 15,0 14 1-15,-15 13-6 0,-20 12 7 16,-8 14 7-16,-3 2-6 16,3-4 5-16,-1-3-4 15,8-9-1-15,11-10-1 16,9-14-5-16,7-10 5 16,9-12-8-16,0-9-4 15,0-2 6-15,9-8 5 16,7 3 1-16,2 5 1 15,1 4-1-15,-9 21 1 16,-5 16 0-16,-5 18 25 16,0 21 8-16,-5 11-3 15,-5 5-12-15,10-4-13 16,0-11 0-16,43-20-5 16,68-23-1-16,112-52-19 15,-11-6-81-15,-1-47-289 0</inkml:trace>
  <inkml:trace contextRef="#ctx0" brushRef="#br0" timeOffset="17629.98">25150 5226 713 0,'0'0'353'0,"0"0"-159"16,0 0-55-1,0 0-62-15,0 0-77 0,0 0-38 16,0 0-262-16,46-33-58 0</inkml:trace>
  <inkml:trace contextRef="#ctx0" brushRef="#br0" timeOffset="42496.71">13137 1073 113 0,'0'0'268'0,"0"0"-224"16,0 0-43-16,0 0 31 15,0 0 13-15,0 0-37 0,0-12-8 16,0 12-30 0,0 10-74-16,0 13 59 0,0 2-54 0</inkml:trace>
  <inkml:trace contextRef="#ctx0" brushRef="#br0" timeOffset="85377.57">31946 8144 172 0,'0'0'682'15,"0"0"-559"-15,0 0-77 16,0 0-46-16,0 0-76 16,0 0-69-16,0 0-547 0</inkml:trace>
  <inkml:trace contextRef="#ctx0" brushRef="#br1" timeOffset="105272.05">15528 9315 1169 0,'0'0'281'15,"0"0"-208"-15,0 0-12 16,0 0 89-16,0 0-70 16,0 0-58-16,256-108-11 15,-135 49-3-15,12 2 0 16,-1 0-1-16,-14 2 2 15,-22 9-8-15,-28 15 0 16,-25 7 5-16,-25 12 2 16,-14 5 1-16,-4 1-9 15,0 3-18-15,-4 3-40 16,-17 0-43-16,-4 0-48 0,-2 0-93 16,-1 3-15-16,3 13-63 15,10-7-438-15</inkml:trace>
  <inkml:trace contextRef="#ctx0" brushRef="#br1" timeOffset="105692.85">16091 8899 64 0,'0'0'498'16,"0"0"-342"-16,0 0-19 16,0 0-1-16,0 0-17 15,0 0-18-15,0 0-14 16,3 0-6-16,19 0-40 15,11 0-11-15,13-10-1 16,11-3-5-16,7-4-7 16,1 4-10-16,-1 1-6 0,-14-1-1 15,-12 7 1-15,-20 3-1 16,-6 3 0-16,-12 0-4 16,0 0 3-16,0 0-5 15,0 0 6-15,-22 25 8 16,-6 7 21-16,-8 13-5 15,-1 7-16-15,3-1-2 16,5 4-5-16,-7 13-1 16,8-17-108-16,10-14-237 15</inkml:trace>
  <inkml:trace contextRef="#ctx0" brushRef="#br1" timeOffset="106086.01">16137 8859 983 0,'0'0'317'16,"0"0"-85"-16,0 0-114 15,0 0-77-15,0 0-41 16,0 0-18-16,0 0 17 16,58 83 0-16,-8 9-15 15,-7-15-221-15,-12-17-322 0</inkml:trace>
  <inkml:trace contextRef="#ctx0" brushRef="#br1" timeOffset="116715.78">8274 14741 1525 0,'0'0'312'16,"0"0"-192"-16,0 0-82 16,0 0-23-16,0 0 28 15,0 0-43-15,-21-65-1 16,21 65-10-16,0 0 11 15,0 3 0-15,11 13 0 16,-4 0 2-16,-1 2 5 0,-1 3 2 16,-1-2-8-1,2-4 7-15,-2-1-7 0,-1-4-1 16,2-7 1-16,1-3 7 16,4 0-7-16,12-6 14 15,21-36 11-15,25-20-8 16,25-19-17-16,24-14 6 15,16-4-7-15,6 5-20 16,-10 13-1-16,-15 23-12 16,-24 33-146-16,-34 19-301 15,-31 6-151-15</inkml:trace>
  <inkml:trace contextRef="#ctx0" brushRef="#br1" timeOffset="117504.03">8849 14213 818 0,'0'0'644'0,"0"0"-486"15,0 0-83-15,0 0 11 16,0 0-10-16,0 0-50 15,0 0-24-15,71-71-2 16,-20 62 9-16,9-5-9 16,5 1-1-16,6-2 1 15,-7-1 1-15,-6 3 5 0,-16 4-5 16,-17-2 4-16,-10 4-5 16,-9 7 0-16,-6-2 0 15,0 2 9-15,0 0-3 16,-6 0 1-16,-26 20-6 15,-11 18 8-15,-12 11-8 16,-4 8 4-16,-2 3-5 16,7 8-23-16,8 15-116 15,13-15-180-15,11-16-495 0</inkml:trace>
  <inkml:trace contextRef="#ctx0" brushRef="#br1" timeOffset="117810.59">8971 14088 929 0,'0'0'501'16,"0"0"-347"-16,0 0-30 15,0 0 16-15,0 0-65 16,0 0-68-16,0 0-7 15,-5 52 0-15,20 1-1 16,10 45-41-16,0-18-195 16,-3-13-323-16</inkml:trace>
  <inkml:trace contextRef="#ctx0" brushRef="#br1" timeOffset="119005.25">13913 12645 1088 0,'0'0'356'16,"0"0"-254"-16,0 0 11 15,0 0 108-15,0 0-37 16,0 0-119-16,0 0-40 16,250-83-10-16,-133 46-8 0,9 0-7 15,-2 1-16-15,-13 4-42 16,-21 2-6-16,-25 9-11 15,-34 8-24-15,-28 6-30 16,-3 7-101-16,-31 0 18 16,-49 0 17-16,12 20-84 15,5-5-88-15</inkml:trace>
  <inkml:trace contextRef="#ctx0" brushRef="#br1" timeOffset="119349.95">14323 12326 573 0,'0'0'280'0,"0"0"-134"15,0 0-48-15,0 0 27 16,0 0 14-16,0 0-33 0,0 0-39 15,-31-19-21-15,38 19-4 16,21 3 43-16,18 13-9 16,22-5-22-16,21-2-18 15,16-9-18-15,9 0-17 16,-5 0 11-16,-11 0-10 16,-23-2-2-1,-26-2-13-15,-27 4-47 0,-22 0-18 0,0 0 68 16,-43 19 10-16,-13 6 6 15,-16 8-4 1,-4-1 6-16,2 3-7 16,9-2 0-16,12-2-1 0,13-2-43 15,12 6-153-15,10-8-64 16,8-8-394-16</inkml:trace>
  <inkml:trace contextRef="#ctx0" brushRef="#br1" timeOffset="119570.3">14530 12319 833 0,'0'0'253'16,"0"0"-129"-16,0 0-67 0,0 0 6 15,0 0-27-15,0 0-35 16,0 0 8-16,-14 82-7 15,28-2-2-15,-2-13-99 16,-9-10-151-16</inkml:trace>
  <inkml:trace contextRef="#ctx0" brushRef="#br1" timeOffset="121078.58">16384 12915 791 0,'0'0'1200'16,"0"0"-981"-16,0 0-170 16,-182 60-48-16,129 20 19 0,2 31 33 15,16 13 2-15,13 11-28 16,22 4-15-16,0-10-11 15,37-15 0 1,22-16-1-16,21-27-13 0,9-24-101 16,35-47-127-16,-21 0-354 15,-17-38-601-15</inkml:trace>
  <inkml:trace contextRef="#ctx0" brushRef="#br1" timeOffset="121309.47">16508 13111 529 0,'0'0'973'0,"0"0"-769"16,0 0-178-16,0 0 40 0,0 0 20 16,219-6-30-16,-123 18-34 15,-3-3-12-15,-10 4-10 16,-12 8-121-16,-25-3-178 15,-21-5-254-15</inkml:trace>
  <inkml:trace contextRef="#ctx0" brushRef="#br1" timeOffset="121549.5">16705 13290 1083 0,'0'0'382'16,"0"0"-289"-16,0 0-17 0,0 0 74 16,0 0-2-16,19 200-57 15,-16-133-21-15,-3 8-30 16,0-4-22-16,0-1-7 16,0-2-5-16,0-12-6 15,7-4-62-15,39-16-168 16,-3-16-316-16,3-18-756 0</inkml:trace>
  <inkml:trace contextRef="#ctx0" brushRef="#br1" timeOffset="121729.93">17141 13686 963 0,'0'0'350'0,"0"0"-223"0,0 0 28 0,0 0-34 16,-40 177-17-16,40-133-41 16,0 1-37-16,0-5-17 15,0-9-9-15,0-7-106 16,0-13-165-16,12-11-251 0</inkml:trace>
  <inkml:trace contextRef="#ctx0" brushRef="#br1" timeOffset="121998.53">17194 13333 962 0,'0'0'288'0,"0"0"-200"0,0 0-65 0,0 0-8 16,0 0 2-16,0 0-2 15,0 0-15-15,-28 64-1 16,59-64-28-16,-1 0-27 15,-2-6-11-15,-3-18 43 16,-15 2 24-16,-5 1 71 16,-5 3 24-16,-5 9 15 15,-23 7-45-15,-10 2-43 0,-2 2-22 16,0 30 0 0,6 33-35-16,4-7-184 15,17-5-394-15</inkml:trace>
  <inkml:trace contextRef="#ctx0" brushRef="#br1" timeOffset="122533.56">17312 13708 975 0,'0'0'515'16,"0"0"-454"-16,0 0-55 15,0 0 35-15,0 0 24 0,0 0-30 16,0 0-9-16,33 146 25 16,-27-131 11-16,1-6-11 15,-2-9 5-15,-2 0 22 16,4 0 23-16,0-15-50 16,1-17-26-16,2-11-13 15,1-5-12-15,-4 1-40 16,3-2-31-16,2 11 24 15,1 12 12-15,2 13 0 16,0 13-38-16,-5 0 8 16,4 25 46-16,-7 15 12 0,0 5 5 15,-7-1 1-15,0 2-7 16,0-11 7 0,0-10 0-16,0-5 1 0,0-10 0 15,0-10 1-15,0 0 34 16,-7 0-19-16,7-30-4 15,0-5-4-15,3-8-8 16,22 2-6-16,12 7 4 16,-2 7 2-16,-2 12-2 15,-2 11 2-15,-1 4 3 16,-14 4-3-16,3 24 0 16,-13 15 0-16,-6 1 0 15,0 7-4-15,0 23-81 16,-16-12-174-16,1-18-238 0</inkml:trace>
  <inkml:trace contextRef="#ctx0" brushRef="#br1" timeOffset="122895.61">17930 13788 1290 0,'0'0'378'0,"0"0"-260"0,0 0-30 0,0 0 0 15,0 0-56-15,0 0-23 16,0 0-2-16,67-12-1 16,-45 6-6-16,3-7-29 15,-7-4-12-15,-6-5 25 16,-9 0 10-16,-3-8-2 0,0 5 7 16,0-1 1-1,-3 8 0-15,-16 4 0 0,-2 7 13 16,-1 7-1-16,1 0-12 15,-7 13 1-15,-5 26 5 16,4 10 9-16,1 8 4 16,10 4-1-16,15 1-8 15,3-12 3-15,21-5-12 16,41-15 3-16,87-27-4 16,-7-3-59-16,2-7-278 15</inkml:trace>
  <inkml:trace contextRef="#ctx0" brushRef="#br1" timeOffset="127157.72">19323 13354 988 0,'0'0'552'0,"0"0"-412"16,0 0-55-16,0 0-25 0,0 0-37 16,0 0-16-1,-211 23-7-15,168 25 0 0,7 8-2 16,11 2-11-16,12 0 4 16,13-8-8-16,0-1-8 15,24-9-54-15,30-3 19 16,13-12-1-16,5-3 16 15,-4-1 12-15,-14-5 17 16,-19-1 10 0,-17 1-17-16,-18 3 5 0,0-1 18 15,-18-3 45-15,-22 0 53 0,-6-5-34 16,-7 1-26-16,3-11-9 16,7 0-29-1,12 0-10-15,12-24-117 0,19-3-272 16</inkml:trace>
  <inkml:trace contextRef="#ctx0" brushRef="#br1" timeOffset="127831.11">19502 13706 871 0,'0'0'285'0,"0"0"-223"15,0 0-56-15,0 0 12 0,0 0 0 16,0 0 34 0,0 0-9-16,77 2 2 0,-47-2-8 15,-2-15-18 1,-3-9-6-16,-7-1-5 0,-11-4 0 16,-7 3 15-16,0 8 9 15,0-2 46-15,-7 11-40 16,-14 6 2-16,-9 3-14 15,5 0-19-15,-3 3-7 16,3 26 0-16,7 6-7 16,5 3-2-16,8 4 8 15,5-7-17-15,0-2-2 16,26-8-12-16,12-9 30 16,9-7-5-16,4-9-59 15,5 0 17-15,-3-9 16 0,2-19 22 16,-17-12 11-16,-5 3 15 15,-11-2 7-15,-12 0 32 16,-7 10 17-16,-3 10-14 16,0 6-3-16,0 10-15 15,0 3-39-15,3 0-9 16,2 23-8-16,-1 16 15 16,-1 4 2-16,0 7-1 15,-3-6 1-15,4-8-15 16,-4-8 5-16,0-12-2 15,0-9 12-15,0-7 11 16,0 0 15-16,0-9-3 0,0-21-21 16,0-4-2-16,0-12 0 15,11 5-5-15,11 5 1 16,6 8 2 0,3 7 2-16,6 12-7 0,-2 9 1 15,1 0-3-15,-8 0 2 16,-3 17-5-16,-10 8-24 15,-8 6 9-15,-4-1 26 16,-3-1-9-16,0-5-60 16,0-3-50-16,0-15-40 15,-3-6-71-15,3 0-60 0</inkml:trace>
  <inkml:trace contextRef="#ctx0" brushRef="#br1" timeOffset="127996.15">20293 13290 697 0,'0'0'302'0,"0"0"-202"0,0 0-74 15,0 0-26-15,0 0 0 16,0 0-87-16,0 0-223 0</inkml:trace>
  <inkml:trace contextRef="#ctx0" brushRef="#br1" timeOffset="128574.54">20679 13706 918 0,'0'0'229'0,"0"0"-165"0,0 0-17 0,0 0-39 16,0 0 13-16,0 0-21 15,0 0-32-15,62-100 6 16,-56 74 4-16,-6 1 21 16,0 2 1-16,0 7 19 15,-10 5 44-15,-8 9-11 16,0 2-34-16,0 0-18 16,1 6 0-16,-1 17-7 15,6 9 6-15,6 2-6 16,6 3-3-16,0-3-8 15,6-7 3-15,24-5 15 16,5-13 12-16,8-9 4 0,3 0 20 16,4-3-14-1,0-25-3-15,-4-8 10 0,-6-9 9 16,-12-3 1-16,-7-3-1 16,-12 3-15-16,-9 2-16 15,0 8 21-15,0 15 27 16,-9 7-10-16,-4 13 1 15,-5 3-22-15,-4 0-24 16,8 10-13-16,0 15-6 16,11 5-32-16,3 1-29 15,3 6-37-15,32-3-6 0,11-1-13 16,6-4 40-16,-6-3 40 16,-11-1 41-16,-10-6 14 15,-14 3-5-15,-11-8-11 16,0-1 17-16,-11-7 108 15,-24 1-2-15,-5-7-51 16,-3 0-52 0,3 0-3-16,12 0-80 0,15-7-124 15</inkml:trace>
  <inkml:trace contextRef="#ctx0" brushRef="#br1" timeOffset="131631.96">22082 13532 1079 0,'0'0'258'0,"0"0"-94"15,0 0-43-15,0 0-56 16,0 0-65-16,0 0-10 15,0 0-4-15,-3 48 14 16,3-3 1-16,3 4 1 16,2 1 6-16,-1-1-7 0,-1-8 5 15,-3-8 1-15,3-11-6 16,-3-9 0-16,0-7 0 16,0-6 24-16,0 0 94 15,0-13 15-15,0-21-92 16,0-9-30-16,0-6-4 15,0 3-8-15,4 9 0 16,4 9-1-16,2 15-30 16,8 10 31-16,0 3-28 15,7 0 10-15,6 10 2 16,-2 14 3-16,0 6-6 16,-4 2 3-16,-11-3-2 15,-3-6 2-15,-4-7 15 0,-4-7 1 16,-3-9 18-16,0 0 13 15,0-3 36-15,0-26-46 16,3-7-8 0,9-1-13-16,-2-2 0 0,5 7-7 15,0 11 1-15,5 12 5 16,1 9 1-16,6 0-16 16,1 23-6-16,-7 18-5 15,-4 9 10-15,-9 4 17 16,-8 3 1-16,0-2 1 15,0-6-2-15,-11-9-31 16,1-6-84-16,6-19-63 16,4-15-27-16,0 0 44 15,22-18-18-15,6-28 30 16,4-9 149-16,-8-2 58 16,-2 5 76-16,-7 9 56 0,-9 19 38 15,-6 5-14-15,0 12-54 16,0 7-103-16,0 0-57 15,0 17-23-15,0 14 14 16,4 11 9-16,4-1 0 16,-1 2 1-16,8-12-1 15,-2-4-1-15,5-11-15 16,7-10 16-16,3-6 3 16,2-3 10-16,-5-29-6 0,-4-13-5 15,-7-8 5 1,-6 3-1-16,-8 1 14 0,0 7 29 15,0 11 15 1,-12 15-36-16,-6 7-28 0,5 9-2 16,-6 0-34-16,5 25-49 15,14 30-110-15,0-5-154 16,0-4-164-16</inkml:trace>
  <inkml:trace contextRef="#ctx0" brushRef="#br1" timeOffset="132569.09">23204 13776 1166 0,'0'0'377'0,"0"0"-210"15,0 0-59-15,0 0-18 16,0 0-33-16,0 0-48 0,-189-42-9 16,157 75-12-16,3 7-1 15,12 7 1-15,5-5 3 16,12-1-44-16,0-13-58 15,19-8-1-15,17-16 42 16,10-4 13-16,1-18-1 16,-1-26 54-16,-8-17 4 15,-8-13 19-15,-13-6 33 16,-6 0 2-16,-7 9 24 16,-4 15 63-16,0 22-14 15,0 15-23-15,0 13-40 16,0 6-64-16,0 9-16 0,-7 29 3 15,-5 14 12 1,2 13-7-16,2 2 7 16,8-8-15-16,0 0-53 0,8-13-56 15,24-12 22-15,4-13 17 16,2-17 39-16,6-4-27 16,-1 0 43-16,0-4 31 15,-7-20 12-15,-8 6 29 16,0-5 37-16,-6-1-27 15,0 3 8-15,-1-4-21 16,-3 0-27-16,-8 1 2 16,2-2-13-16,-9 3-14 15,-3-2-5-15,0 6 19 0,0 6 8 16,-25 5 10 0,-5 8-18-16,-4 0 1 15,-3 12-1-15,2 19-6 16,6 11 0-16,4 6-9 0,12 0 9 15,13-2-8-15,0-5-4 16,9-7 7 0,28-7 11-16,9-14 0 0,7-10-2 15,9-3-53-15,-3-9-34 16,-4-34 35-16,-5-11 37 16,-11-16 17-16,-14-20 1 15,-3-14 12-15,-6-14-12 16,-4-4 0-16,-2 8 16 15,-2 21 29-15,-5 29 101 0,-3 29 16 16,0 26-62 0,0 9-72-16,-11 22-29 15,-6 36-14-15,-1 22 2 0,6 23 6 16,6 10 5-16,6 2-1 16,0-5 2-1,6-11 0-15,28-22-12 0,5-15-26 16,8-28-35-16,6-14 4 15,3-20-23-15,2 0-42 16,-2-39-23-16,-9-13 85 16,-11-1 48-16,-8 1 24 15,-13 6 53-15,-8 18 122 16,-7 12 9-16,0 13-41 16,0 3-103-16,0 6-40 15,0 26-2-15,-7 14 2 0,-1 2-1 16,8 0-19-16,0-9-90 15,0-11-125-15,15-15-48 16,6-11-399-16</inkml:trace>
  <inkml:trace contextRef="#ctx0" brushRef="#br1" timeOffset="132713.22">24365 13422 778 0,'0'0'376'15,"0"0"-137"-15,0 0-24 16,0 0-56-16,0 0-67 15,0 0-72-15,0 0-20 16,-32-93-134-16,32 131-13 16,25-1-180-16,-3-7-633 0</inkml:trace>
  <inkml:trace contextRef="#ctx0" brushRef="#br1" timeOffset="133300.95">24365 13422 780 0,'154'234'201'0,"-154"-207"-64"0,0-2-27 16,0 3-25-16,-3-1-8 16,3-11-29-16,0-3-28 15,0-7-18-15,0-6-1 0,0 0 58 16,0 0 97 0,10-25-76-16,8-12-49 15,7 0-21-15,-1-6-8 16,-2 12 7-16,0 12-8 15,-4 10-1-15,-2 9-1 0,6 0-14 16,-1 0-3-16,1 22 2 16,-1 6 2-16,1 2 12 15,0-4 1-15,-1-5 1 16,4-5 0-16,3-9 0 16,-3-7 8-16,5 0 3 15,-9-13 2-15,-1-18-4 16,-2-9 3-16,-6-1-5 15,-9-5-5-15,-3 5 47 16,0 9 13-16,0 6 23 16,0 13-13-16,0 11-34 0,0 2-38 15,-3 0 0-15,-5 9-14 16,8 23-4-16,0 7-6 16,0 4-7-16,0 10 0 15,15-1-9-15,3 1 15 16,0-1-10-16,-8 0 6 15,-7-8 20-15,-3-1 8 16,0-9-5-16,-18-4 6 16,-7-8 8-16,-3-7 16 15,3-3 23-15,4-12 7 16,2 0 10-16,10-8-11 16,5-24-38-16,4-13-15 15,0-6-5-15,13-3-40 16,27-1-62-16,7 2-7 15,6 7-25-15,23-16-91 0,-13 10-38 16,-12 8-254-16</inkml:trace>
  <inkml:trace contextRef="#ctx0" brushRef="#br1" timeOffset="133552.57">25297 13009 945 0,'0'0'191'0,"0"0"-152"15,0 0 0-15,0 0 70 0,186 201 31 16,-143-112-28-16,-15 19-40 16,-21 3-30-16,-7 12 6 15,-47 6-22-15,-34 1-4 16,-84 48-22-16,22-33-269 15,7-31-92-15</inkml:trace>
  <inkml:trace contextRef="#ctx0" brushRef="#br1" timeOffset="140624.63">2529 12908 967 0,'0'0'253'0,"0"0"-175"16,0 0-32-16,0 0 4 16,0 0 15-16,0 0 21 0,261-45-25 15,-169 38-9 1,13 2-20-16,1-6-17 0,-5 5-8 15,-17 3-5-15,-8-4 5 16,-19 5-6-16,-14 2-1 16,-12-3 1-16,-13 3 0 15,-6 0 1-15,-9 0 4 16,-3 0 4-16,0-4 3 16,0 4 3-16,0 0 6 15,0-3-6-15,0 0-16 16,0 0-8-16,0 3-10 15,0-3-7-15,-6-1-2 16,-6-2-19-16,2 3-54 0,-5-4-8 16,5 0-14-1,-5-2 1-15,-3-1-5 0,3-3 16 16,-1 1-19 0,-2-4 33-16,-1-4 36 0,1 4 55 15,5 0 5-15,-2 4 56 16,2-1 57-16,1 4-5 15,2 2-8-15,5 2 31 16,2 3-23-16,3-2-3 16,0 4-57-16,0 0-48 15,0 0 0-15,0 0-19 16,0 0 19-16,21 0 5 0,8 11 1 16,7 0 4-16,10 10-4 15,1-3-5-15,6 3 2 16,-2 1 3-16,-9-3-5 15,-6 0-1-15,-11-4 0 16,-10-1-1-16,-12-4-20 16,-3 3-6-16,0 0 27 15,-36 2 32-15,-11 5-18 16,-9 0-14-16,1 1-11 16,-13 11-66-16,19-5-81 15,11-9-236-15</inkml:trace>
  <inkml:trace contextRef="#ctx0" brushRef="#br1" timeOffset="140908.97">3343 12658 696 0,'0'0'346'0,"0"0"-226"16,0 0-43-1,0 0 77-15,0 0-29 0,0 0-72 16,0 0-53-16,0-16-63 16,0 54 63-16,0 21 18 15,0 14-17-15,0 14-1 16,0 35-109-16,0-20-180 15,8-19-674-15</inkml:trace>
  <inkml:trace contextRef="#ctx0" brushRef="#br1" timeOffset="161335.69">14574 15293 1433 0,'0'0'282'15,"0"0"-155"-15,0 0 12 16,0 0-5-16,0 0-52 15,0 0-37-15,-65-87-25 16,30 87-12-16,-11 0-1 16,-6 3-6-16,-1 22 1 0,4 14-1 15,6 5-1-15,15 8-8 16,13 7-7-16,15-1-2 16,0-5-1-16,28-4-6 15,23-14-11-15,12-12 11 16,5-13-30-16,8-10-62 15,-1 0-73 1,-7-19-85-16,-15-14-20 0,-14-5 5 16,-17-4 130-16,-15-1 88 15,-7-1 71 1,0 6 69-16,0-1 115 0,-7 3 7 16,0 11 0-16,-1 3 40 15,5 5-70-15,3 7-76 16,0 8-53-16,0 2-16 0,0 0-16 15,11 0-10 1,6 10 0-16,1 16-3 0,4 4-2 16,-7 13-7-16,-6 6 21 15,3-2 0-15,-9-1-20 16,-3-12 4-16,4-4 16 16,-4-18 1-16,3-12 0 15,4 0 17-15,4-12 42 16,-1-27-21-16,8-13-24 15,4-5 3-15,3-1-16 16,0 0-1-16,-4 9 0 0,4 15-50 16,8 5-150-1,-5 12-186-15,0 7-299 0</inkml:trace>
  <inkml:trace contextRef="#ctx0" brushRef="#br1" timeOffset="162154.89">15191 15379 859 0,'0'0'214'0,"0"0"-155"16,0 0-4-16,0 0-14 16,0 0-25-16,0 0-5 0,0 0-5 15,75-51 0 1,-75 37-3-16,0 1 7 0,0 5 48 15,-3-1 23-15,-16 5-31 16,-5 4-4-16,-1 0 2 16,0 0-20-16,0 16-18 15,0 12-10-15,7 5-1 16,8 5-1-16,5 2-7 16,5-3-4-16,0-4-9 15,18-8 22-15,19-5 15 16,9-11 0-16,14-9-15 15,8 0-64-15,3-7-22 16,5-25 15-16,-11-9 13 16,-19-3 25-16,-14 1 24 15,-23 5 9-15,-9 8 44 16,0 7 30-16,-6 11 61 16,-16 7-10-16,-6 5-64 0,3 0-36 15,-3 2-24-15,7 24-1 16,2 10-12-16,8 1-1 15,7 6 4 1,4-6 3-16,0 0-14 0,0-15-78 16,25-7-22-16,5-15 78 15,5 0 16-15,1-9 17 16,-1-26 9-16,-5-13 11 16,-10-14 11-16,-9-6 25 15,-11-8 17-15,0-1-21 16,0 6-15-16,0 11 8 15,0 17 46-15,0 22 1 0,0 14-51 16,-6 7-32 0,-2 16-9-16,1 33 9 0,-8 20 0 15,5 12 0-15,-2 9 1 16,6-3-1-16,6-13-31 16,0-13-62-16,11-20-18 15,21-14 28-15,4-21 40 16,2-6-4-16,2-13-22 15,-3-26 47-15,-9-2 22 16,-3-1 3-16,-10 9 59 16,-5 11 75-16,-10 13-12 15,0 5-68-15,0 4-57 16,0 4-26-16,0 24 26 16,0 4 14-16,0 7-14 15,0-3-147-15,14-11-86 0,8-10-45 16,3-11-474-16</inkml:trace>
  <inkml:trace contextRef="#ctx0" brushRef="#br1" timeOffset="162281.17">16013 15068 886 0,'0'0'289'0,"0"0"-46"16,0 0-26-16,-12-199-62 16,12 169-68-16,0 12-78 15,0 14-9-15,4 4-258 16,17 6-89-16,4 10-379 0</inkml:trace>
  <inkml:trace contextRef="#ctx0" brushRef="#br1" timeOffset="162423.54">16013 15068 804 0,'204'-130'237'0,"-204"164"-127"0,-9 3-6 15,-4 19-27-15,-5 2-1 16,0 3-46-16,0-1-18 0,1 17-12 15,2-16-102-15,4-15-387 0</inkml:trace>
  <inkml:trace contextRef="#ctx0" brushRef="#br1" timeOffset="162578.92">16131 15180 1207 0,'0'0'280'0,"0"0"-210"0,0 0-56 15,0 0-14-15,268-39-28 16,-175 39-115-16,-12 0-250 0</inkml:trace>
  <inkml:trace contextRef="#ctx0" brushRef="#br1" timeOffset="163417.9">17187 15267 514 0,'0'0'86'15,"0"0"-60"-15,0 0 3 16,0 0-3-16,0 0 15 16,0 0-5-16,0 0 40 15,-14-54 119-15,14 41-50 16,0 0 72-16,0 6 22 15,0 0-51-15,0 4-42 16,-7-1-37-16,0 4-40 16,-1 0-40-16,-5 0-29 15,-2 0 2-15,-3 21-2 16,1 1 0-16,5 3-18 16,12 5 0-16,0-5-1 15,0 0-3-15,19 5-7 0,9-5 4 16,-3-2 25-1,3 3-1-15,-7-4-1 0,1 1 1 16,-10-7-8 0,-9-3-10-16,-3-3 19 15,0-4 0-15,0-3 20 16,-15-3 29-16,-10 0 5 0,0 0-21 16,4 0-25-16,2 0-8 15,13-9-33-15,3-4-110 16,3-4-141-16,18 4-119 15,10-2-430-15</inkml:trace>
  <inkml:trace contextRef="#ctx0" brushRef="#br1" timeOffset="164533.62">17462 15258 1051 0,'0'0'397'16,"0"0"-236"-1,0 0-41-15,0 0-40 0,0 0-48 16,0 0-22-1,0 0-10-15,-86 121 0 0,80-82 0 16,6-4 0-16,0-7-27 16,0-7 27-16,18-5 3 15,7-14 10-15,6-2-13 16,9 0 1-16,0-15 0 16,-6-18 10-16,-9 1 0 15,-3-2-10-15,-15-3 5 16,-7 12 0-16,0 2 38 15,0 7 38-15,0 10-17 0,0 0-33 16,0 6-32-16,0 0 0 16,0 0-31-16,11 0 6 15,7 8 25-15,1 19 0 16,-3 5-1-16,2 3 1 16,-6 5 0-16,-5-3-8 15,-4 2 8-15,-3-5 1 16,0-4 1-16,0-7 5 15,0-8-7-15,0-1 0 16,0-14 16-16,0 0 11 0,0 0-1 16,0-27-26-16,18-7-19 15,4-8-31 1,6-1-1-16,3 9 6 0,2 2-8 16,-1 9 28-16,-4 10 12 15,-1 7 5 1,-11 6 8-16,-1 0-26 0,-5 0 7 15,-2 26 2-15,-1 6-18 16,-1 0 35-16,3 0 0 16,-3-3 10-16,4-8-10 15,2 0-7-15,1-12 4 16,5-9 3-16,4 0 23 16,-4 0-1-16,0-25-10 0,-4-10 3 15,-6-8-14 1,-5-1 15-16,-3 1-6 0,0 9 15 15,0 7 24-15,0 8 3 16,-3 10 4-16,0 6-36 16,3 3-20-1,0 0-7-15,0 0-60 0,0 0 2 16,0 0-5-16,0 8-26 16,0-1-28-16,13 2 12 15,8-5 22-15,-2-4-6 16,-1 0 12-16,-8 0-17 15,-7 0-15-15,-3 0-4 16,0-4-71-16,0 1 25 16,0 3 88-16,0 0-57 15,0 0-116-15,0 0 216 16,0 0 35-16,0 0 77 0,0 0 70 16,0 0 59-16,0 0-17 15,-7 0-59-15,-3 0-29 16,-1 0-43-16,4 0-41 15,4 3-11 1,3-3-4-16,0 0 0 0,0 0-1 16,0 0 7-16,0 0-7 15,0 0 1-15,0 0 7 16,0 0-2-16,0 0 6 16,-5 0 22-16,5 0 24 15,-3 0 24-15,-1 0 7 0,1 0-5 16,-4 0-20-1,-1 0-43-15,2 0-13 16,-9 0-8-16,-2 0 0 16,-4 0 6-16,-9 4 2 0,2 3 4 15,3 3 0-15,0 0-1 16,7-1-12-16,4 3 0 16,3 1 0-16,11 6-70 15,0 2-114-15,0-8-169 16</inkml:trace>
  <inkml:trace contextRef="#ctx0" brushRef="#br1" timeOffset="164947.96">18423 15406 474 0,'0'0'516'16,"0"0"-386"-16,0 0-39 16,0 0 54-16,0 0-41 15,0 0-50-15,0 0-19 16,18 0 39-16,-1 0 12 15,8 0-22-15,1-5-23 16,2-8-8-16,-3-2-4 16,-6-1-7-16,-6 0-2 0,-5-1 18 15,-8 5 20-15,0 5-9 16,0 1 59-16,-12 6-29 16,-12 0-40-1,-5 0-27-15,-4 9-6 0,2 18-5 16,3 5-1-16,6 10-1 15,7 2 0-15,12 2-11 16,3-6-4-16,15-4-57 16,88-13-102-16,-2-14-193 15,-2-9-437-15</inkml:trace>
  <inkml:trace contextRef="#ctx0" brushRef="#br1" timeOffset="166181.95">7578 16045 1273 0,'0'0'328'16,"0"0"-176"-16,0 0-77 16,0 0 52-16,0 0-25 15,0 0-24-15,0 0-22 16,-126-96-32-16,123 96-14 16,3 0-10-16,0 0-11 0,0 0-6 15,0 0 1-15,0 0-15 16,25 0 31-16,26 0 9 15,27 0-3-15,68 0 9 16,91-10 7-16,112-14 1 16,72-6-2-16,40-6 15 15,4 0-7-15,-48 8-21 16,-24 7-8-16,-50 3 0 16,-65 11-6-16,-77 4-28 15,-69 3-10-15,-51 0 20 16,-23 0 12-16,-1 0 3 15,-4 6-1-15,1 1 9 16,-11-5 1-16,-8 2 0 16,2-4 1-16,-3 0 0 15,3 0-1-15,3 0 1 16,1-4-1-16,-1-1 1 0,-4-2-1 16,-4 1 0-16,-4 3 0 15,-3 0 1-15,-7-1-1 16,-3 4 0-16,-5-2 0 15,1 2 0-15,-4 0 0 16,0 0 0-16,-7 0 1 16,5 0-1-16,-5 0 10 15,0 0-10-15,3 0 0 16,0 0 0-16,0 0 0 16,4 0-1-16,5 0 0 15,-2 0-6-15,1 0-5 16,-4 0-9-16,-4 2-70 15,-3 17-114-15,0-3-74 16,0-3-240-16</inkml:trace>
  <inkml:trace contextRef="#ctx0" brushRef="#br1" timeOffset="166822.51">8029 15126 1167 0,'0'0'286'15,"0"0"-142"-15,0 0 10 0,0 0-85 16,0 0-69-16,0 0-11 16,0 0 11-16,-12 141-1 15,34-70 0-15,3 0-4 16,3-8 4-16,2-8 0 15,-2-10-62-15,15-22-151 16,-5-11-79-16,-8-12-285 0</inkml:trace>
  <inkml:trace contextRef="#ctx0" brushRef="#br1" timeOffset="166988.62">8271 15070 939 0,'0'0'290'0,"0"0"-200"0,0 0-43 15,0 0-24-15,0 0-7 0,-189 123-2 16,143-49-4-16,6 10-8 16,8 0-2-16,7 1 0 15,25 8-13-15,0-22-132 16,4-22-195-16</inkml:trace>
  <inkml:trace contextRef="#ctx0" brushRef="#br1" timeOffset="167191">8468 15301 986 0,'0'0'272'0,"0"0"-189"16,0 0 13-16,0 0 18 16,0 0-95-16,0 0-18 15,0 0 0-15,-47 117 1 16,39-60-2-16,5 4 0 0,3-6-29 15,15-14-132-15,20-11-117 16,8-17-544-16</inkml:trace>
  <inkml:trace contextRef="#ctx0" brushRef="#br1" timeOffset="167441.22">9503 14781 1347 0,'0'0'309'16,"0"0"-255"-16,0 0 9 0,0 0-63 15,0 0-6-15,0 0 6 16,0 0 9-16,53 178-9 16,-25-122 9-16,5 3-3 15,-1-7 1-15,-7-8-7 16,0-8 0-16,-4-11-118 15,-3-15-102-15,-3-10-21 16,-8 0-60-16</inkml:trace>
  <inkml:trace contextRef="#ctx0" brushRef="#br1" timeOffset="167621.6">9670 14888 385 0,'0'0'615'0,"0"0"-449"0,0 0-51 16,0 0-14-16,0 0-57 0,0 0-23 15,0 0-3-15,-142 141-7 16,117-77-10-16,7-3 0 16,11 1-1-16,7-7-13 15,22-5-77-15,24-7-98 16,7-22-179-16</inkml:trace>
  <inkml:trace contextRef="#ctx0" brushRef="#br1" timeOffset="167893.92">10152 15196 1066 0,'0'0'187'0,"0"0"-134"0,0 0-37 16,0 0-3 0,0 0 2-16,0 0 11 0,0 0-13 15,0 0-13-15,173 32 1 16,-173 11 45-16,0 0 25 15,-18 10 29-15,-16-2-25 16,3 1-17-16,6-14-30 16,7-7-15-16,18-13-13 15,0-16-30-15,21-2 30 0,41-7 0 16,12-25-5 0,12-2-133-16,7-17-66 15,-22 4-81-15,-28 13-596 0</inkml:trace>
  <inkml:trace contextRef="#ctx0" brushRef="#br1" timeOffset="168132.97">9099 14942 889 0,'0'0'725'0,"0"0"-576"0,0 0-104 16,0 0-35-16,0 0-10 15,0 0 0-15,-85 238-1 16,81-129 0-16,4 8 0 16,0-5-1-16,33 16-69 15,10-32-246-15,6-28-314 16</inkml:trace>
  <inkml:trace contextRef="#ctx0" brushRef="#br1" timeOffset="168403.31">10832 14380 1326 0,'0'0'364'0,"0"0"-275"16,0 0-58-16,-50 164-21 16,32 3-1-16,-1 64 12 15,10 30 16-15,0 1 0 16,9-13-17-16,0-38-7 16,0-36-13-16,0-47-47 15,25-16-126-15,5-41-224 16,1-23-269-16</inkml:trace>
  <inkml:trace contextRef="#ctx0" brushRef="#br1" timeOffset="168689.53">11035 14763 1463 0,'0'0'284'16,"0"0"-255"-16,0 0-29 15,0 0-1-15,82 172 0 16,-28-94 1-16,6 2 8 16,1 0-8-16,-5-12 8 15,-1-8-8-15,-12-13-90 16,-8-19-126-16,-2-28-43 15,-13 0-126-15,-8-28-439 0</inkml:trace>
  <inkml:trace contextRef="#ctx0" brushRef="#br1" timeOffset="168821.87">11416 14869 1077 0,'0'0'297'0,"0"0"-197"16,0 0-44-16,-182 57 5 15,123 2-39-15,4 8-5 16,8 7-16-16,19 0-1 15,10-1-1-15,18-11-36 16,12-9-153-16,27-13-101 0,8-21-391 0</inkml:trace>
  <inkml:trace contextRef="#ctx0" brushRef="#br1" timeOffset="169221.02">11539 14974 1217 0,'0'0'294'0,"0"0"-195"0,0 0-6 15,0 0-62-15,0 0-5 16,0 0-18-16,0 0-8 16,174-18-8-16,-134 24 1 15,-12 17-3-15,-10 5-6 16,-15 4 16-16,-3 6 17 15,0 2-11-15,-21 1 13 0,-4-2-7 16,3-8-12-16,4-7 9 16,8-9-9-1,10-8-11-15,0-7-34 0,0 0-25 16,4 0-18-16,20 4 87 16,1 1-9-16,0 5 4 15,-3 5 6-15,-7 1-17 16,-9 8 11-16,-6 4 6 15,0 2 12 1,-3-2 2-16,-32 2 24 0,-8-5-12 16,-8-9-1-16,1-7-25 15,-3-9-70-15,10-5-120 16,15-29-203-16</inkml:trace>
  <inkml:trace contextRef="#ctx0" brushRef="#br1" timeOffset="169418.8">12142 14535 851 0,'0'172'195'0,"0"53"-65"16,0 46 27-16,0 7-37 15,0-8-14-15,0 1-45 16,-12-21-32-16,9-50-29 15,3-33-81-15,0-62-182 16,15-40-479-16</inkml:trace>
  <inkml:trace contextRef="#ctx0" brushRef="#br1" timeOffset="169716.18">12592 14729 1121 0,'0'0'266'16,"0"0"-199"-1,0 0-67-15,0 0 0 0,0 0 25 16,0 0-8-16,39 209-11 15,-18-141 6-15,-3-6-12 16,4-10-2-16,-7-8-60 16,1-12-83-16,-1-10-129 15,-5-15-298-15</inkml:trace>
  <inkml:trace contextRef="#ctx0" brushRef="#br1" timeOffset="169882">12785 14891 992 0,'0'0'199'0,"0"0"-139"0,0 0 9 16,0 0-18-16,-204 177-29 15,157-113-14-15,4 0-8 0,12-7 0 16,13 4-81-16,8-18-116 16,10-15-558-16</inkml:trace>
  <inkml:trace contextRef="#ctx0" brushRef="#br1" timeOffset="170166.08">12867 15109 925 0,'0'0'229'16,"0"0"-174"-16,0 0-37 15,0 0-17-15,0 0-1 0,0 0-11 16,0 0-9-16,96 155 19 15,-71-155-5-15,3-6-1 16,-6-27 6-16,-4-8-1 16,-8-7-15-16,-6 2 17 15,-4 11 19-15,0 16 123 16,0 19 44-16,-17 0-108 16,-5 50-66-16,-2 21-12 15,2 22-2-15,10 17-7 16,6 60 8-16,6-29-108 15,-4-21-284-15</inkml:trace>
  <inkml:trace contextRef="#ctx0" brushRef="#br1" timeOffset="170415.84">11796 15973 1463 0,'0'0'343'15,"0"0"-261"-15,0 0-46 16,246-88-11-16,0 48 6 0,90-4-13 16,38 1-4-1,-13 6-5-15,-61 10-9 16,-96 17 0-16,-65 4-47 15,-46 6-177-15,-47 0-274 0,-21 0-181 0</inkml:trace>
  <inkml:trace contextRef="#ctx0" brushRef="#br1" timeOffset="170701.5">13406 14033 1068 0,'0'0'247'15,"0"0"-196"-15,43 304-29 16,0 6 40-16,13 62 31 15,2 33 8-15,-5-12-46 16,-16-46-29 0,-9-11-8-16,-7-11-18 0,-7-90-70 15,-6-58-317-15</inkml:trace>
  <inkml:trace contextRef="#ctx0" brushRef="#br1" timeOffset="173092.84">20287 16293 1753 0,'0'0'95'16,"0"0"-95"-16,0 0-51 15,0 0 51-15,0 0 17 16,222 0-5-16,-183-5 0 16,-19 5-12-16,-11-3 0 15,-9-1-15-15,0-1 7 16,-25-4-9-16,-15-7-14 0,0-4 19 15,-3 3 12-15,15 2 0 16,6 2 41-16,13 3 21 16,9 7-11-16,0 3-51 15,6 0-20-15,31 0-2 16,9 7 10-16,7 14-22 16,3 9-4-16,-9 2 25 15,-8 2 0-15,-17 9 4 16,-15-1-10-16,-7-4 5 15,-4-3 14-15,-27 1 10 16,-9-11 6-16,5-2-5 16,2-3-11-16,26-13-2 15,7-2-237-15,0-5-279 0</inkml:trace>
  <inkml:trace contextRef="#ctx0" brushRef="#br1" timeOffset="173647.32">21662 16131 1475 0,'0'0'228'0,"0"0"-187"0,0 0-26 16,0 0-15 0,-201 58-16-16,198-23-10 0,3 4-16 15,21 2-41-15,29 4-26 16,11-2 30-16,4 1 23 15,-9-5 14-15,-9-4 41 16,-23-2-7-16,-15-8 8 16,-9-3 11-16,-22-5 141 15,-27-7 56-15,-16-7-77 16,-3-3-39-16,3 0-55 16,4 0-14-16,18-33-23 15,18 5-104-15,19-6-292 0</inkml:trace>
  <inkml:trace contextRef="#ctx0" brushRef="#br1" timeOffset="174184.62">21933 16331 1318 0,'0'0'387'0,"0"0"-286"15,0 0-75-15,0 0-16 16,0 0 9-16,-111 188-19 15,111-152-5-15,0-8-10 16,4-8 1-16,29-10-24 16,5-10-18-16,8 0-93 15,5-26 19-15,-9-15 57 16,-6-7 53-16,-4-7-15 16,-11 7 35-16,-6 9 81 0,-8 11 117 15,-7 11-9-15,0 10-22 16,0 7-70-16,0 0-68 15,0 0-29-15,0 27-10 16,0 7-3-16,0 5 2 16,0 2-2-16,21-4 0 15,8-12-14-15,4-7-64 16,-2-10 33-16,-3-8 10 16,2 0 23-16,-8-17 17 0,-9-17 2 15,-1-5 6 1,-12-6 0-16,0 6 10 0,0 4 21 15,0 8 77-15,-4 11-5 16,-7 7-32-16,4 6-43 16,4 3-28-1,3 0 0-15,0 0-20 0,0 0-1 16,0 7 3-16,0 2 1 16,0 3-9-16,0-5-2 15,0 0-10-15,0-3 11 16,0-4-8-16,3 3 6 15,0-3-6-15,-3 0-16 16,4 6-140-16,-4 1-153 16,0-4-411-16</inkml:trace>
  <inkml:trace contextRef="#ctx0" brushRef="#br1" timeOffset="175649.59">21473 16302 1408 0,'0'0'486'15,"0"0"-393"-15,0 0-62 16,0 0-19-16,0 0-6 16,0 0-6-16,0 0 0 15,-22 148-16-15,37-116 6 16,20-4 10-16,8-13 18 15,7-3 7-15,8-12-8 0,-2 0 2 16,-3-27-3 0,-7-14-15-16,-16-8 5 15,-17-9-5-15,-13-2-1 0,0 2 21 16,-21 3-9-16,-17 17 28 16,-9 12 36-16,-7 17-40 15,1 9-26-15,0 0-1 16,6 35-9-16,8 10 0 15,14 10-12-15,21 2 1 16,4-3-6-16,17-8-17 16,44-11 0-16,19-16-12 15,16-15-4-15,3-4-3 16,1-11-7-16,-14-24 45 16,-18-10 15-16,-25-9 11 15,-25-7 15-15,-18 0-3 16,-3 2 24-16,-40 15 58 0,-15 14-19 15,-14 14-38-15,-2 16-33 16,-6 0 1-16,9 37-11 16,11 16-5-16,14 18-11 15,21 11 9-15,20 4-8 16,5-3-4-16,43-12-29 16,34-17-25-16,19-18-27 15,10-23-18-15,5-13-3 16,-10-16 25-16,-20-33 53 15,-20-15 38-15,-33-11 73 16,-24-1 61-16,-4-1-10 16,-47 6 4-16,-17 16-51 15,-11 20-32-15,-6 20-31 16,5 15-14-16,13 9-12 0,11 37-25 16,49 40-111-16,3-6-148 15,15-9-323-15</inkml:trace>
  <inkml:trace contextRef="#ctx0" brushRef="#br1" timeOffset="176367.61">22954 16199 1756 0,'0'0'376'16,"0"0"-229"-16,0 0-81 0,0 0-37 15,0 0-29-15,0 0 0 16,0 0 8-16,-39 221 3 16,25-138-11-16,4-3 1 15,1-9 1-15,9-12-1 16,0-18-1-16,0-18-1 16,0-16 1-16,0-7 22 15,0-19 97-15,0-39-76 16,0-23-31-16,15-20-10 15,3-7-1-15,11-1-1 16,-1 12-11-16,8 26-1 16,-4 21-7-16,1 26-3 0,-2 21-39 15,-3 3 1-15,-3 19 23 16,-3 24-1-16,-11 12 5 16,-11 5-17-16,0-3-14 15,-18 2 10-15,-13-7 23 16,1-15 12-16,2-3 13 15,6-13 5-15,9-2 1 16,8-5 0-16,5-1 1 16,0 3-1-16,8 5 0 15,24 6 8-15,8 2-7 16,6-1-1-16,4 2 15 16,3-8-8-16,-2-3-6 15,-1-3-1-15,-4-9-13 0,-3-3-45 16,-8-4-135-1,-7 0-43-15,-3-4 3 0,-10-19 148 16,0 1 85 0,-9-4 14-16,1-3 89 0,1-2 0 15,-1-6-36-15,0-3-12 16,4 0-33-16,2-1-12 16,2 1-8-16,-5 10 33 15,-5 7 41-15,-5 6 29 16,0 11-20-16,0 6-33 15,0 0-32-15,0 6-20 16,0 21-12-16,-5 7 10 16,5 2-9-16,0-1-2 0,5-4 0 15,27-3-21 1,17-10-118-16,47-18-90 16,-9 0-78-16,-1-5-233 0</inkml:trace>
  <inkml:trace contextRef="#ctx0" brushRef="#br1" timeOffset="177219.98">24189 16315 542 0,'0'0'654'0,"0"0"-433"0,0 0-40 16,0 0-2-16,-192 22-62 15,146 9-69-15,14 9-33 16,11-3-15-16,16 3-10 16,5-9-11-16,11-4-24 15,32-15-34-15,7-8-57 16,11-4-24-16,-1-4 45 15,-5-26 67-15,-9 3 48 0,-11-2 141 16,-17 10 118 0,-11 5-18-16,-7 8-48 0,0 6-81 15,0 0-71-15,0 9-41 16,-4 27-1-16,-10 14 1 16,0 18 1-16,-1 15 0 15,2 9 7-15,-2 4-7 16,4 2-1-16,4 0 2 15,-3-7-1-15,2-15 0 16,1-15-1-16,1-23 1 16,-3-16 5-16,6-17 6 15,-4-5 78-15,4-27 19 16,-4-26-73-16,7-23-24 16,0-13-11-16,0-7-1 0,7 0 0 15,18 12-36 1,3 13-15-16,0 13 7 0,2 16-11 15,-2 11-13-15,4 4-2 16,-3 4-44-16,3 5-29 16,-1 2 13-1,-1 3 69-15,-2-1 46 0,0 8 14 16,-6 3 1-16,0 3 0 16,-1 0 0-16,-3 0 0 15,-1 15 0-15,-6 13-11 16,-1 2 11-16,-5 7 13 15,-5-3 9-15,0-7-12 16,0-5 21-16,0-9 18 16,0-10 34-16,0-3 102 0,0 0-2 15,0-22-86-15,10-21-74 16,12-8-23-16,14-6-9 16,11-4-65-16,2 6-43 15,4 11-21-15,-3 10 13 16,-13 16-48-16,-9 12-2 15,-10 6 5-15,-8 0 91 16,-2 0 36-16,-8 12 4 16,3 10 34-16,-3 2 5 15,4 1 1-15,6-6 6 16,1-4-1-16,11-5 8 16,3-10 33-16,3 0 1 15,5-2-48-15,2-21-13 16,-7-3 13-16,-7 1 35 0,-6 5 78 15,-15 4 67-15,0 4 0 16,0 9-53-16,-11 3-78 16,-17 0-49-16,-29 6-41 15,3 19-217-15,4 2-543 0</inkml:trace>
  <inkml:trace contextRef="#ctx0" brushRef="#br1" timeOffset="178290.82">15370 16116 654 0,'0'0'670'16,"0"0"-501"-16,0 0-102 15,0 0 63-15,-182-20-32 16,154 20-34-16,13 0-34 16,12 0-30-16,3 0-28 0,6 7 28 15,41-1 39 1,17-3 29-16,18 1-23 16,19-4 2-16,-5 0-19 0,-7 0-19 15,-21 0-8-15,-25 0-1 16,-30 0 0-16,-13 0-38 15,0 0 38-15,-49 2 7 16,-16 11 1-16,-16 2-8 16,-12 3-8-16,7-6 8 15,8-2 0-15,20-4 7 16,23-6-7-16,24 0 0 16,11 0 0-16,28 0-34 0,48 0 28 15,27-9-14 1,76-10-101-16,-22 1-272 15,-29 3-662-15</inkml:trace>
  <inkml:trace contextRef="#ctx0" brushRef="#br1" timeOffset="179024.66">15341 16025 1341 0,'0'0'260'0,"0"0"-210"15,0 0-49-15,0 0-1 0,225-67 1 16,-157 54-1-16,-10 10-75 16,-20 3-50-16,-20 0 21 15,-15 0-15-15,-3 16 58 16,-10-1 39-16,-26 1 22 15,-7-3 0-15,-4 1 25 16,6-8 30-16,1 1 4 16,12-4 20-16,10 0 5 15,15-3 25-15,3 0-10 16,13 0-63-16,33-3 1 16,22-10-37-16,15 3-15 15,31 3-109-15,-18 7-156 16,-21 0-118-16</inkml:trace>
  <inkml:trace contextRef="#ctx0" brushRef="#br1" timeOffset="179559.45">16063 15965 924 0,'0'0'308'16,"0"0"-192"-16,0 0-80 0,0 0-19 15,0 0-15-15,0 0 18 16,0 0-10-16,0-87 0 15,0 74-1-15,-12-1-7 16,-23 1 31-16,-14 4 2 16,-23 6 16-16,-17 3-3 15,-19 0-26-15,-9 23-3 16,2 18 8-16,8 14 23 16,17 11-15-16,22 16-13 15,30 11-19-15,30 9-3 16,8 8-6-16,61-1 6 15,39-9 6-15,57-17 11 16,53-26-2-16,41-43-15 0,-20-14-3 16,-52-30-16-1,-64-25 6-15,-51-1 13 0,-17-21 6 16,-26-16 19-16,-21-26 8 16,-46-11 5-16,-87-11-8 15,-67 10-17-15,-67 40-13 16,-23 54 0-16,9 37-6 15,27 67-150-15,94-10-128 16,39 0-284-16</inkml:trace>
  <inkml:trace contextRef="#ctx0" brushRef="#br1" timeOffset="181406.34">25044 16436 1151 0,'0'0'565'0,"0"0"-507"16,0 0-49-16,0 0-9 16,0 0-3-16,0 0-26 0,0 0 29 15,-22 64 26-15,57-64 21 16,5 0-18-16,3 0-27 15,-5-15 7-15,-11-4-9 16,-14 3 0-16,-13-2-6 16,0 6 6-16,-3 3 6 15,-29 6 5-15,-4 3 17 16,-4 0-16-16,-3 0-11 16,8 19 8-16,4 16 6 0,9 3-5 15,11 12 5 1,11 1-14-16,0-4 5 0,39-1 12 15,18-9 5-15,14-14 0 32,8-12-7-32,7-11-2 0,-4 0-3 0,-8-30-2 15,-9-15 2-15,-19-9-11 16,-16-8-2-16,-17-2-7 16,-13 7 3-16,0 8 6 15,0 13 17-15,0 17 2 16,-3 10-9-16,0 9-7 15,3 0-3-15,0 0-43 16,0 28 18-16,21 12 8 16,4 5 17-16,6 5 7 15,6 2-6-15,-6 0 5 0,6-11-6 16,-9-6 6-16,-6-8-6 16,-4-15-11-16,-12-12-53 15,-6 0 48-15,0-9 16 16,-6-28-10-16,-22-6 9 15,-9-7-3-15,1 6 3 16,8 3 2-16,14 9 5 16,9 5 13-16,5 8-11 15,15 3 1-15,28 4-3 16,19-1-6-16,4 2-1 16,13 5 1-16,-1 3-1 15,-7 0 1-15,-3 3 0 16,-10 0-1-16,-11 0 1 0,-19 17-7 15,-10 12 6-15,-11 5 1 16,-7 9 42-16,0 3-7 16,0 7 2-16,-7-5-12 15,-5-10-10-15,3-5-1 16,2-17-2-16,4-7-3 16,3-9 22-16,0 0 64 15,3-12-14-15,25-26-57 16,15-11-11-16,4-8-13 15,6 4-6-15,-7 12 6 16,-3 12-1-16,-12 16-5 16,-9 13 5-16,-7 0-12 15,-8 9-5-15,1 27 0 16,-8 5 5-16,0 9 13 16,0-3 1-16,0-6 0 15,0-7-1-15,0-9-37 0,0-22-108 16,0-3-145-16,10 0-254 0</inkml:trace>
  <inkml:trace contextRef="#ctx0" brushRef="#br1" timeOffset="181540.05">26740 16000 1113 0,'0'0'628'16,"0"0"-437"-16,0 0-117 15,0 0-74-15,0 0-20 16,0 0-36-16,0 0 36 0,146 144-287 15,-85-83-358-15</inkml:trace>
  <inkml:trace contextRef="#ctx0" brushRef="#br1" timeOffset="182042.72">27378 16466 601 0,'0'0'1118'16,"0"0"-963"-16,0 0-56 0,0 0 21 0,0 0-44 15,-192 114-54-15,182-91-22 16,10 4-1-16,0-9-16 16,0-2 17-16,20-8-34 15,10-8-6-15,4 0 24 16,0-18 7-16,-6-19 8 16,-3-14 1-16,-11-5-9 0,-7-4 9 15,-7 5 0-15,0 9 12 16,0 5-11-16,0 12 10 15,0 10-11-15,0 6 0 16,10 13-25-16,12 0-120 16,11 4 49-16,1 26 56 15,3 13 11-15,-9 6 7 16,-3 8-6-16,-14-2 17 16,-7-3 11-16,-4-9 0 15,0-10 0-15,0-10 6 16,0-17 7-16,-8-6 98 15,1 0 90-15,0-25-129 16,4-18-47-16,3-8-15 16,0-3-10-16,21 2-14 0,14 10-5 15,2 16 19-15,-3 17-1 16,3 9-1-16,-9 16-8 16,-13 36-5-16,-15 25-14 15,-3 16 7-15,-117 70-10 16,3-18-284-16,-19-16-1191 0</inkml:trace>
  <inkml:trace contextRef="#ctx0" brushRef="#br1" timeOffset="183754.37">19044 14455 1128 0,'-18'194'118'0,"0"62"-80"15,8 57-13-15,3 21 47 0,2-5 9 16,2 14 15 0,-7 11 0-16,-1 2-46 0,7-22-38 15,1-28-11-15,3-34 6 16,0-40-7-16,21-14-63 16,4-57-127-16,-3-57-99 0</inkml:trace>
  <inkml:trace contextRef="#ctx0" brushRef="#br1" timeOffset="185046.42">19894 14846 869 0,'0'0'243'0,"0"0"-110"16,0 0-29-16,0 0 72 16,0 0-26-16,0 0-82 15,0 0-44-15,0-29-16 0,0 29-7 16,0 0 0 0,0 0 5-16,0 0-6 0,0 0 1 15,0 0 9 1,0 0 5-16,0 0 8 0,0 0 6 15,0 0 6-15,0 0 9 16,0 0 0-16,0 0 0 16,0 0-9-16,0 0-16 15,0 0-8-15,0-6-5 16,0 0-5-16,0-1 1 16,0 3 0-16,0 1-1 15,0 3-1-15,0 0 1 16,0 0 0-16,0 0 0 15,0-4 0-15,0 4-1 16,0 0 2-16,0 0-2 16,0 0 0-16,0-3 1 0,0 3-1 15,0 0 0 1,0 0-1-16,0 0 0 0,0 0-5 16,0 0 5-16,0 0-6 15,0 0-2-15,3 3-4 16,9 21 1-16,5 8 4 15,4 5 7-15,4 6-6 16,1-4 5-16,-6-1 2 16,2-2-1-16,-1-7 1 15,-6-1 0-15,0-5-7 16,-5-7-88-16,-3 0-85 16,-7-10-59-16,0 0 6 0,0-6 34 15,0 0 17-15,0 0-10 16,0 0-37-16,0-15-1 0</inkml:trace>
  <inkml:trace contextRef="#ctx0" brushRef="#br1" timeOffset="185251.81">20315 14871 15 0,'0'0'271'0,"0"0"-68"16,0 0-9-16,0 0-34 16,0 0-16-16,182-164-18 15,-174 152 4-15,-4 5 31 16,-4 5-21-16,0 2-84 15,0 0-12-15,-4 15-22 16,-21 34-12-16,-8 22 5 16,-10 15-2-16,-3 16 7 15,0 5-5-15,-1-2-9 16,4 4-6-16,0-4 0 0,8 5-132 16,7-18-220-16,13-33-799 15</inkml:trace>
  <inkml:trace contextRef="#ctx0" brushRef="#br1" timeOffset="185835.66">19294 15582 1234 0,'0'0'323'0,"0"0"-238"15,0 0-52-15,362-39-17 16,-81 39-8-16,34 0-7 15,-12 0 2-15,-68 0-3 16,-89 0-28-16,-48 2-30 0,-35 10-67 16,-20-6-146-16,-18 3-228 0</inkml:trace>
  <inkml:trace contextRef="#ctx0" brushRef="#br1" timeOffset="186204.66">19869 15228 385 0,'0'0'167'0,"0"0"-99"15,0 0-17-15,0 0 21 16,0 0 39-16,0 0 15 16,0 0-41-16,0-55-19 15,4 48 10-15,7 1 8 16,2 3-44-16,2 3-14 0,-5 0-26 15,5 23-17 1,7 55 15-16,-4-8-53 0,-2-3-199 16</inkml:trace>
  <inkml:trace contextRef="#ctx0" brushRef="#br1" timeOffset="188066.84">20083 15033 666 0,'0'0'248'15,"0"0"-82"-15,0 0-43 16,0 0 11-16,0 0 47 15,0 0-47-15,0 0-13 0,8-145-19 16,-8 135-2 0,4 6-23-16,-4 1-18 0,0 3-23 15,0 0-33 1,0 0-3-16,0 9-21 0,0 21 14 16,3 9 7-16,3 2 11 15,6 8-11-15,1 2 6 16,2-3-6-16,3-2 6 15,-1-5-6-15,-2-8 0 16,0-5 0-16,-9-9 1 16,1-7-1-16,-4-1 1 15,-3-9 0-15,0-2 0 16,0 0 7-16,0 0 0 16,0 0 1-16,0 0 3 15,0 0 2-15,0 0-3 16,0-2-10-16,0-12-1 0,0-1 0 15,9 2 0 1,-3-2 0-16,9 2-1 0,-2-1-10 16,6 1 10-16,-1-2-10 15,3-5 9-15,-2 1-4 16,-3-4 5-16,-1-2-5 16,3-4-1-16,-4-3-8 15,1-3-1-15,-1-8-6 16,-4-2-5-16,2 1-2 15,-5 1-25-15,-4 8-11 16,-3 12-97-16,0 23-135 16,-15 0-207-16,-5 14-337 0</inkml:trace>
  <inkml:trace contextRef="#ctx0" brushRef="#br1" timeOffset="189650.34">19569 16171 963 0,'0'0'242'16,"0"0"-100"-16,0 0-36 15,0 0 55-15,0 0-20 16,0 0-44-16,0 0-60 0,-3-62-5 16,3 62-22-16,0 0-1 15,0 0-3-15,0 0-5 16,0 0 0-16,0 0 1 16,0 0 12-16,0 0-5 15,0 0 6-15,0 0-8 16,0 0 3-16,0 0 1 15,0 0 0-15,0 0-4 16,0 0-6-16,0 0 10 16,0 0-4-16,0 0 6 15,0 0 8-15,0 0-9 16,0 0-1-16,0 0-5 16,0 0-5-16,0 0 7 15,0 0-7-15,0 0 6 16,0 0-7-16,0 0 0 0,0 0 0 15,0 0 0-15,0 0 0 16,0 0 0-16,0 0-1 16,0 0-6-16,0 0-6 15,0 7 12-15,-8 14 0 16,1 6 1-16,1-2 0 16,-3 0-1-16,3-1 1 15,6-2 0-15,0-3-1 16,0-1 1-16,0 3-1 15,0-2 0-15,0 0-6 0,0 0 7 16,0-5 0-16,3-1 0 16,5-4 0-1,-4 0 1-15,-4 3 1 0,0-1-1 16,0 1 0-16,0-1 5 16,0-2-5-16,0-2 0 15,0-1 0-15,0-6-1 16,0 3 2-16,0-3 5 15,0 0 3-15,0 0-8 16,0 0 5-16,0 0-7 16,0 0-5-16,21 0-19 15,7 0 24-15,19 0 6 16,14 0 0-16,7 0-6 0,6-3-6 16,-2-3-33-16,-8-4-66 15,-14 0-30-15,-15 1-47 16,-17-1-52-16,-15-3 58 15,-3 0-70-15,0 0 108 16,-10-5 47-16,-5-6 60 16,2-4 31-16,-2-9 3 15,0 3 51-15,2 2 73 16,6 6 65-16,-4 7 12 16,4 6 1-16,4 11-64 15,-9 2-35-15,2 0-54 16,-5 0-40-16,-3 15-12 15,0 16 0-15,5 12-1 16,6 1 1-16,7 8 0 16,0-4-1-16,0 1 1 0,17-8-1 15,8-5-4-15,8-13 5 16,-2-8 11 0,6-12 1-16,-3-3 7 0,3 0-3 15,-9-32-6-15,-6-13-2 16,-11-6-7-16,-8-6 4 15,-3-5-3-15,0 5-1 16,-18 7 5-16,-10 9 1 16,-5 11 2-16,1 15-9 15,-1 9 0-15,8 6-2 16,9 0-53-16,8 12-59 16,8 18-29-16,24 17-65 15,23-8-56-15,4-4-120 0</inkml:trace>
  <inkml:trace contextRef="#ctx0" brushRef="#br1" timeOffset="189998.91">20423 16285 375 0,'0'0'774'15,"0"0"-526"-15,0 0-105 16,0 0-48 0,0 0-22-16,-189-54-15 0,134 54-18 15,9 20-7-15,4 17-24 16,9 12-9-16,12 3-6 15,11 2-7-15,10-9 9 16,0-8 4-16,13-7 14 0,20-17-13 16,7-10 0-16,-2-3 0 15,2-18 5-15,-9-25-4 16,-9-12 6 0,-7-2-2-16,-9-1-5 0,-6 11 0 15,0 11 25-15,0 12 30 16,0 13-21-16,0 3-13 15,0 8-22-15,0 0-12 16,0 0-14-16,0 0 14 16,0 17-19-16,0 3-73 15,0-4-78-15,0-2-71 16,25 2-31-16,8-5-11 16,2-4-510-16</inkml:trace>
  <inkml:trace contextRef="#ctx0" brushRef="#br1" timeOffset="190084.68">20423 16285 765 0</inkml:trace>
  <inkml:trace contextRef="#ctx0" brushRef="#br1" timeOffset="190722.33">20423 16285 765 0,'39'-32'172'0,"-39"23"-85"0,-3-2-8 0,-2 6-16 0,2 1-21 0,3 4-3 16,0-2-13-16,0 2-4 15,0-5 27-15,0 2 36 16,0 0 30-16,0-3-42 15,0 2 20-15,0-1 7 16,0 1-11-16,0 1-14 16,-4 0-11-16,-2 3-25 0,2 0-28 15,-7 0-10 1,4 0-1-16,1 19-9 0,-3 7-1 16,6 10 1-16,3-1 3 15,0 6 5-15,0 2-12 16,15-9 13-16,10-1 2 15,6-11 9-15,6-12 4 16,-3-7 0-16,3-3-3 16,-6-6 2-16,2-26-3 15,-11-7-5-15,-9-4-4 16,-4 3 10-16,-9 6-12 16,0 9 0-16,0 13 0 15,0 8 14-15,0 4-14 16,0 0-10-16,0 14-4 15,0 16 7-15,0 7 6 16,0 2 0-16,0-8-11 16,0-3 0-16,6-10 3 0,4-9-20 15,2-9-2-15,-2 0 31 16,5-9 8-16,-1-27-8 16,-4-5-1-16,5-4 1 15,-5-2-1-15,2 13 1 16,-2 9 7-16,-4 8-5 15,-2 13-2-15,1 4-14 16,-2 0-7-16,0 16 2 16,4 11 8-16,5-2 11 15,-6-1 0-15,1-13 0 16,-2 0 0-16,-2-8 1 0,0-3 9 16,4 0 12-1,5 0-14-15,-2-16 3 0,1 7-10 16,-4 1-1-16,-4 8-10 15,0 0-16-15,-3 0-1 16,0 26-7-16,0 3-56 16,0-1-74-16,0 8-82 15,0-10-57-15,0-11-373 16</inkml:trace>
  <inkml:trace contextRef="#ctx0" brushRef="#br1" timeOffset="190867.56">21093 16048 624 0,'0'0'351'15,"0"0"-27"1,0 0-45-16,0 0-158 16,0 0-89-16,0 0-22 0,0 0-10 15,-114 196 7-15,76-84-7 16,2 7 0-16,-4 60-25 16,12-31-173-16,3-21-186 0</inkml:trace>
  <inkml:trace contextRef="#ctx0" brushRef="#br1" timeOffset="191553.78">21055 16938 1056 0,'0'0'290'0,"0"0"-216"0,0 0-45 16,0 0-2-16,0 0-3 15,0 0-10-15,-64 163-1 16,64-153-4-16,0-7-9 16,0-3 104-16,0-10 46 15,3-27-83-15,12-18-43 16,1-9-14-16,3-11-5 16,-1 11-4-16,-3 9 0 15,-5 20 6-15,-4 17 5 16,3 18-12-16,-3 0-26 15,9 21 13-15,7 28 0 16,3 9 11-16,6 6 2 0,1-4-1 16,4-1 2-16,0-15 0 15,-1-15-1-15,-3-19-25 16,-3-10-26 0,-12-6 26-16,-5-40 17 0,-9-14-6 15,-3-18 14-15,0-2 6 16,-10-1-6-16,-8 13 1 15,0 22 20-15,8 9-1 16,1 22-10-16,6 11-10 16,3 4-58-16,0 4-62 15,7 25 52-15,26 9-27 16,-2 7 56-16,6 3 29 16,-6 1 10-16,-6-4 0 15,-7-4 1-15,-6-2 35 0,-6-7 1 16,-6-7 2-1,0-5-1-15,0-10-16 0,0-4-11 16,0-6 18-16,4 0 66 16,7-9-28-16,-1-27-46 15,-3-8-10-15,-4-8-11 16,-3-1 6-16,0 7-6 16,0 10 2-16,-16 10 6 15,-9 17-8-15,-2 9-7 16,7 0-25-16,-1 0-86 15,21 37-95-15,0 0-24 0,0-12-325 16</inkml:trace>
  <inkml:trace contextRef="#ctx0" brushRef="#br1" timeOffset="191702.56">21744 16823 1309 0,'0'0'288'0,"0"0"-213"16,0 0-22-16,0 0 21 15,0 0-40-15,-39 214-19 16,35-153-13-16,4 1-2 16,0 5-80-16,0-17-242 15,7-16-426-15</inkml:trace>
  <inkml:trace contextRef="#ctx0" brushRef="#br1" timeOffset="191868.03">21630 16980 960 0,'0'0'257'0,"0"0"-189"15,0 0-47-15,0 0-21 16,318-20-25-16,-175 20-153 16,-19 0-452-16</inkml:trace>
  <inkml:trace contextRef="#ctx0" brushRef="#br1" timeOffset="193526.85">22187 17446 45 0,'0'0'1512'0,"0"0"-1287"0,0 0-152 15,0 0 19-15,0 0-3 16,-219 22-55-16,184 27-19 15,10 1-15-15,10 5-1 16,15-3 0-16,0-11-11 16,29-8 12-16,22-15 7 15,9-11-7-15,11-7-47 16,8-9-68-16,-1-34-11 16,-7-10 53-16,-13-12 31 15,-15-5 24-15,-21-8 18 16,-12 7 21-16,-10 10 43 15,0 6 10-15,-10 18-14 16,-12 14 11-16,-2 17-20 0,-1 6-30 16,-5 16-21-16,5 39-9 15,0 11 2 1,0 11 6-16,10 3-1 0,15-2 2 16,0-11-7-16,9-6-1 15,29-12 8-15,13-11 8 16,6-15-8-16,4-14-45 15,3-9-78-15,-7 0-22 16,-4-36 40-16,-17-4 50 0,-14-6 55 16,-19 2 4-1,-3 8 142-15,-7 7-9 16,-29 9-37-16,-7 10-34 0,-3 10-24 16,-1 0-13-16,4 10-17 15,12 17-12-15,6 4-6 16,10-3-5-16,15-1 5 15,0-5-16-15,0-9 22 16,18-6 10-16,10-7-10 16,5 0-5-16,2-4 5 15,-2-18 2-15,-5 4-1 16,-9-2 7-16,-6 11 12 16,-5 2 10-16,-1 7-13 15,-4 0-17-15,0 0-1 16,9 7-15-16,1 15 15 15,9 0-1-15,-4-3 2 16,7-7 10-16,-4-1-9 0,4-11 16 16,-3 0-3-16,-1-13-5 15,1-19-9-15,-7-14 1 16,-2-8 0-16,-1-6 9 16,-6 1-10-16,-2 10 6 15,-4 15 34-15,0 18-12 16,0 12-28-16,0 4-5 15,0 7-17-15,0 27 16 16,0 13 0-16,0 7 6 16,0 0-9-16,0-2 9 15,18-1-8-15,-3-10 7 16,-2-7 1-16,-1-13 6 0,-9-5-6 16,-3-16 1-16,0 0 5 15,0 0 13 1,0 0 21-16,-3-12-28 0,-9-10 1 15,9-8-13-15,3 2-1 16,0-7-11-16,10 2-4 16,16 4 15-16,-6 6 1 15,-2 4 0-15,-3 10 5 16,-8 0-5-16,-7 9 0 16,0 0 1-16,0 0-1 15,0 0-14-15,0 0-10 16,0 0 12-16,0 15 11 15,0 13 1-15,0 9 0 0,0-5 0 16,0 0-7-16,3-4 6 16,9-8 2-16,-6-4 2 15,-2-6-1-15,-4-4 7 16,0-6 7-16,0 0 15 16,0 0 21-16,0 0 4 15,0 0-18-15,0-9-30 16,0-7-8-16,0-7-10 15,21 4-10-15,4-1 11 16,5 6 8-16,-5 10-1 16,-4 4-7-16,-8 0 9 15,-1 0-9-15,-9 0-17 0,-3 12 12 16,0 14 14 0,0-7 0-16,0 10 3 0,-3-3-3 15,-12-1-24-15,0 5-100 16,5-12-186-16,7-9-365 0</inkml:trace>
  <inkml:trace contextRef="#ctx0" brushRef="#br1" timeOffset="193681.87">23169 17490 1438 0,'0'0'358'0,"0"0"-182"0,0 0-111 15,0 0-65-15,0 0-30 16,0 0-131-16,0 0 4 15,86 29-212-15,-48-3-725 0</inkml:trace>
  <inkml:trace contextRef="#ctx0" brushRef="#br1" timeOffset="193900.19">23605 17471 1467 0,'0'0'377'15,"0"0"-187"-15,0 0-10 16,0 0-53-16,0 0-32 15,0 0-61-15,0 0-34 16,-22-59-14-16,7 99 8 16,2 12 5-16,-2 4 0 15,8 12 1-15,-1 3 0 16,8 0 0-16,0-4 0 16,0-2 0-16,0-7-2 0,0-11-62 15,0-11-118 1,0-23-215-16,-21-9-248 0,-8-4-306 15</inkml:trace>
  <inkml:trace contextRef="#ctx0" brushRef="#br1" timeOffset="194172.71">23258 17776 598 0,'0'0'672'0,"0"0"-336"16,0 0-142-16,0 0-105 16,0 0-27-16,0 0-35 15,0 0-16-15,178-77-11 16,-106 77 0-16,0 0-1 15,-1 3-11-15,-11 10-20 0,-9-3-30 16,-16 3 24 0,-17-3 22-16,-11 6 1 0,-7 2-5 15,0 3 20-15,0 8 12 16,-4-1 1-16,-6-2-12 16,7 2 0-16,3-9-1 15,0-3-20-15,0-11-187 16,17-5-340-16,1 0-204 0</inkml:trace>
  <inkml:trace contextRef="#ctx0" brushRef="#br1" timeOffset="194297.9">23889 17574 93 0,'0'0'1084'0,"0"0"-682"0,0 0-208 16,0 0-86-16,0 0-47 15,0 0-61-15,0 0-104 0,83-55-79 16,-55 81-160-1,1 3-318-15</inkml:trace>
  <inkml:trace contextRef="#ctx0" brushRef="#br1" timeOffset="195178.65">24297 17587 218 0,'0'0'1087'15,"0"0"-782"-15,0 0-133 16,0 0-30-16,0 0-61 15,0 0-45-15,0 0-31 0,-129 10-5 16,119 18-8 0,10 8-2-16,0-4-3 0,0 0 1 15,28-6 12-15,15-4-13 16,10-6-50-16,8-10-51 16,11-3-52-16,-1-3-6 15,-3 0 11 1,-10 0 68-16,-20 0 79 0,-17-6 14 15,-16-1 110-15,-5 4 83 16,-5-6-26-16,-26 6-43 16,-6 3-4-16,-1 0-39 15,-1 0-46-15,7 0-21 16,2 15-14-16,14 5-8 16,7 0-5-16,9 1-15 15,0-11 17-15,0 0 11 16,25-3 0-16,8-7-9 15,-1 0 2-15,1 0 5 0,-5-7 2 16,-6-6 6-16,-9 6 40 16,-10 2 23-16,2 5-9 15,-1 0-36-15,2 0-24 16,9 0-1-16,3 5 1 16,7 9-1-16,7-5 1 15,-1 0 8-15,2-9-8 16,-1 0-1-16,-4 0 0 15,-2-25 0-15,-9-13-5 16,-5-11 0-16,-6-12 0 0,-3-13 2 16,-3-9 2-16,0-6 2 15,0 1-10-15,0 19 10 16,0 19 22-16,0 22 6 16,0 24 4-16,0 4-32 15,0 32-23-15,0 30 12 16,0 18 11-16,0 9 6 15,0 2-5-15,0-4-1 16,0-7-12-16,0-9-78 16,0-14-100-16,0-14-34 15,0-15-41-15,0-28 32 16,0 0 74-16,-3-10 7 16,-7-28 152-16,-5-8 25 15,5-2 121-15,2 4 59 16,5 5 126-16,-1 7-61 0,4 10-84 15,0 8-76-15,0 5-51 16,22 5-58-16,18 1-1 16,6 3-36-1,7 0-32-15,0 0 13 0,-3 3-12 16,-10 10 15-16,-7 4 38 16,-12 0 6-16,-11-2 6 15,-10 4-7-15,0-2 9 16,0 2 8-16,-10-4-8 15,-5 1-19-15,15-16-149 16,0 0-194-16,0 0-227 0</inkml:trace>
  <inkml:trace contextRef="#ctx0" brushRef="#br1" timeOffset="195699.35">25301 17506 980 0,'0'0'413'15,"0"0"-153"-15,0 0-75 16,0 0-62-16,0 0-74 15,0 0-49-15,0 0-113 16,18-16 25-16,-1 43-21 16,4-2-139-16,9 3-23 15,1-1-9-15,1-5 86 16,4-3 99-16,-8-2 85 16,-3-8 10-16,-3-3 94 15,-11-2 98-15,-4-4 11 16,-4 3-30-16,-3 1-4 15,0-2-51-15,0 5-31 0,0 2 1 16,-10 1-17-16,-1 2-43 16,4-1-16-16,1-2-11 15,6-2-1-15,0-7-20 16,0 0-5-16,0 0 25 16,10 0-2-16,11-7-13 15,4-9 2-15,-4 0 0 16,-2 0 4-16,-6 6 8 15,-1 4 0-15,-6 3-8 16,1 3 9-16,-2 0-54 16,1 0-70-16,1 0 16 0,5 0 39 15,4 0 53 1,2 0 14-16,4 0 2 16,-1 0 0-16,-2 0 0 0,2 0 1 15,1 0 6 1,-4 0 3-16,-1 19 5 15,-3 15 14-15,-7 9 10 0,-7 8-36 16,0 30-3 0,-18-14-99-16,-17-12-554 0</inkml:trace>
  <inkml:trace contextRef="#ctx0" brushRef="#br1" timeOffset="210924.5">18074 8353 1460 0,'0'0'475'0,"0"0"-333"16,0 0 17-16,0 0-55 16,0 0-94-16,0 0-10 15,3 29-12-15,-6 28 12 16,-6 14 0-16,3 3 1 15,6-3 5-15,0-8-6 0,0-11 1 16,28-17-1-16,12-12-20 16,6-17-30-16,10-6-6 15,2-13-9-15,-5-29 21 16,-6-16 19-16,-11-7 9 16,-8 2 7-16,-13 9 9 15,-8 7 0-15,-4 23 17 16,-3 11 48-16,0 13-13 15,0 0-52-15,0 28-19 16,0 18 15-16,0 6 4 16,0 1 6-16,0-1 0 15,15-11-6-15,7-11-16 16,9-11-56-16,6-19-82 16,6 0-32-16,3-22-88 0,-8-27 62 15,-5-11 75 1,-8-9 76-16,-12 3 48 0,-1 8 13 15,-9 12 52-15,1 18 95 16,-4 19 100-16,0 9-125 16,0 13-103-16,0 33 26 15,-7 16 41-15,-5 8-32 16,2 4-29-16,-1-6-9 16,7-13-5-16,4-9-11 0,0-21 10 15,0-9-10 1,0-16 1-16,0 0 36 0,4-12 64 15,14-29-60-15,4-12-28 16,-1-8-2 0,4-1-11-16,-7 7-1 15,4 14 1-15,-4 21-2 0,-2 17-13 16,-1 3-18-16,4 39 8 16,-5 16 16-16,0 5 9 15,1 1-16-15,3-6-17 16,2-16 23-16,6-12 3 15,6-15 7-15,-1-12 0 16,9 0 6-16,0-29-6 16,-1-16 8-16,-7-11-7 15,-7-2 8-15,-7-1 4 0,-11-3 20 16,-7 7-7-16,0 8-16 16,0 10 11-16,0 19-20 15,-10 11-1-15,-9 7-21 16,1 7 11-16,3 34-22 15,12 11 1-15,3 16-7 16,0 6-54 0,30-1-23-16,1-2 4 0,-6-7-23 15,-3-13 45-15,-12-11 50 16,-10-16 28-16,0-6 11 16,0-16 71-16,0-2 141 15,-22 0-75-15,2-23-73 16,5-11-33-16,4-12-31 15,11-9-90-15,0-25-124 16,33 17-60-16,2 5-230 0</inkml:trace>
  <inkml:trace contextRef="#ctx0" brushRef="#br1" timeOffset="212253.08">19598 8499 555 0,'0'0'312'16,"0"0"-194"-16,0 0 62 15,0 0 8-15,0 0-34 16,-7 191-80-16,7-136-42 15,0-4-19-15,0-6-11 16,7-10-2-16,17-12-15 16,10-10-69-16,0-13-6 0,3 0 40 15,-6-20 26-15,-6-19 24 16,-3-7 4-16,-7 0 35 16,-5-1 69-16,-2 16 11 15,-8 16 30-15,0 11-1 16,0 4-122-1,0 13-26-15,0 24-7 0,0 13 7 16,0 1 9-16,0 0-9 16,3-5 0-16,10-16-10 15,9-6-37-15,3-11-16 16,8-13-1-16,-2 0 3 16,2-19 15-16,-4-20 26 15,-5-6 18 1,-5-6 2-16,-6-1 13 0,-1 6 24 15,-6 12 11-15,-3 15 20 0,-3 15 17 16,0 4-83 0,0 23-2-16,0 32 0 15,-18 15 5-15,5 11 1 16,-5 2-6-16,8-5 3 0,2-11-2 16,8-9-1-16,0-20-7 15,0-13-21-15,0-18 6 16,0-7 22-16,8-4 6 15,2-34 4-15,0-17 0 16,-2-12 12-16,-1-14 15 16,-1-8-14-16,3-4-10 15,4 6-12-15,5 10-1 16,0 19-1-16,4 22-6 0,-9 26-8 16,5 10-41-16,-6 14 15 15,-6 31 27-15,-6 13 13 16,0 6-13-1,0-2 7-15,-14-6 1 0,0-10 6 16,-1-11-1-16,9-12 0 16,2-14 1-16,4-5 0 15,0-4 0-15,0 0 17 16,14-4-9-16,16-14-8 16,-2-6-13-16,3-1-9 15,2-4-9-15,-8-3 6 16,-3-5 12-16,-6 0 11 15,-7-1 1-15,-6-1 1 16,-3 2 0-16,0 12 21 0,0 4 26 16,0 8 4-16,-12 9-10 15,2 4 12-15,-1 0-53 16,1 22-11-16,0 18 10 16,2 1 1-16,8 4-1 15,0-7 1-15,0-5 0 16,18-8-16-16,10-12-11 15,5-10 1-15,5-3 14 16,5 0 11-16,4-25 0 16,-4-14 1-16,-4-5 0 15,-7-5 0-15,-11-2 1 16,-9-1 10-16,-12 10 50 16,0 10 10-16,0 9-6 15,0 14-15-15,0 9-31 16,0 0-19-16,0 5-39 0,-5 29 18 15,5 7-7-15,0 5-55 16,0 2-2-16,0 0 15 16,0-3-5-16,8-3 4 15,-1-6 8-15,0-12-10 16,1-8 15-16,2-10 28 16,1-6 23-16,6 0 7 15,4-6 7-15,4-22-6 16,5-13 11-16,2-5-6 15,1-6 4-15,-5 2 7 16,-3 5-9-16,-4 11 26 16,-7 15 35-16,-3 16 17 15,-4 3-63-15,1 13-23 0,-5 26 18 16,4 5 2 0,-4-1-13-16,4-4-1 0,1-7-6 15,-1-11 1 1,4-10-1-16,-1-9 8 0,5-2 11 15,-1 0 0-15,4-19 0 16,-3-10 9-16,-2-7 7 16,2-1-14-16,-5 1-21 15,5 5-21-15,0 7-55 16,1 12-137-16,21 8-76 16,-9 4-74-16,0 0-178 0</inkml:trace>
  <inkml:trace contextRef="#ctx0" brushRef="#br1" timeOffset="212363.59">21362 8656 474 0,'0'0'297'16,"0"0"-90"-16,0 0-40 0,0 0-54 16,0 0-52-1,0 0-39-15,-50 169-22 0,50-160-152 16,0-9-500-16</inkml:trace>
  <inkml:trace contextRef="#ctx0" brushRef="#br1" timeOffset="212502.14">21448 8275 1401 0,'0'0'402'0,"0"0"-270"0,0 0-56 15,0 0-47 1,0 0-29-16,0 0-186 0,0 0-68 16,38 23-282-16</inkml:trace>
  <inkml:trace contextRef="#ctx0" brushRef="#br1" timeOffset="213295.46">21448 8275 730 0,'182'78'627'0,"-182"-78"-379"16,0 2-93-16,0 5-35 15,0 2-57-15,0 8-44 16,0 7-2-16,0 10-3 16,0 0-3-16,3 5-3 15,16 2-7-15,-3-1-1 16,2-6-31-16,1 2-42 15,-4-4 1-15,-9-7 18 0,-6-2 31 16,0-3 10-16,-6-8 13 16,-24-3 51-16,-2-4 19 15,1-5 5-15,4 0-15 16,11 0-34-16,4 0-26 16,12-14-7-16,0-2-134 15,8 4-44-15,21-1-61 16,9 4 67-16,1 2 29 15,4 0 53-15,1-2 62 16,-1-1 35-16,0-3 6 16,-9 1 69-16,0-1 38 15,-10-1 35-15,-7-2 26 16,-5 4-34-16,-6-4-34 16,-6-1-31-16,0 5-12 0,0 1 16 15,0 5-25 1,-13 3-15-16,-17 3-30 0,2 0-9 15,-3 6 0-15,-3 24 0 16,6 2 0-16,7 2-1 16,11 3-8-16,10-9 8 15,0-1-40-15,21-9-31 16,21-5-17-16,12-7-24 16,11-6-92-16,3 0-19 15,16-21-49-15,-12-22-52 16,-11 5-346-16,-21 0 671 0,-30 18 55 15,-10 8 222 1,0 2-105-16,0 4 69 16,0-1 10-16,0 7-121 0,-22 0-67 15,0 10-26-15,-2 15-16 16,2 6-13 0,9 6-7-16,1-9-1 0,12-4-18 15,0-12-85-15,4-8 22 16,32-4 59-16,7 0 15 15,3-20-84-15,1-16-110 16,-4-5 84-16,-8-13 117 16,-2-11 265-16,-8-12-7 0,-4-3 32 15,-3-7 67-15,-11 13-68 16,-7 16-84-16,0 20-90 16,0 20-23-16,-18 18-79 15,-7 37-13-15,-6 46-13 16,-13 53 13-1,-23 69 0-15,5-22-87 0,-6-23-438 16</inkml:trace>
  <inkml:trace contextRef="#ctx0" brushRef="#br1" timeOffset="214264.97">15291 10196 1343 0,'0'0'324'16,"0"0"-173"-16,0 0 67 16,0 0-34-16,0 0-81 15,0 0-51-15,0 0-37 16,154-64-6-16,-40 39-9 16,15-4 0-16,-4-1 1 15,-14 5-1-15,-30 6-19 0,-30 8-24 16,-26 2-8-16,-25 5-17 15,0-1-13-15,-8-8-42 16,-27-3-21-16,-5-1 74 16,0-2 44-16,6 1 26 15,5 5 4-15,11 3 39 16,7 7 53-16,11 0-15 16,0 3-51-16,0 0-22 15,29 0-8-15,18 0 0 16,12 0 5-16,9 3-4 15,4 7-1-15,-8-1-1 16,-11 3-42-16,-20 4-15 16,-18-2 33-16,-15-1 2 15,0-1-3-15,-30 4 26 0,-23 3 1 16,-8-2 18-16,1-4-5 16,6 0-14-16,16-7-6 15,19-6-58-15,16 0-111 16,3 0-225-16</inkml:trace>
  <inkml:trace contextRef="#ctx0" brushRef="#br1" timeOffset="214488.8">16124 9753 1035 0,'0'0'364'0,"0"0"-178"0,0 0 46 0,0 0-69 15,0 0-129-15,0 0-34 16,0 0 0-16,13 89 0 15,-6-24 1-15,-7 3-1 16,0 12-110-16,0-16-176 16,0-16-333-16</inkml:trace>
  <inkml:trace contextRef="#ctx0" brushRef="#br1" timeOffset="-212768.84">17206 9829 1397 0,'0'0'376'0,"0"0"-294"16,0 0-73-16,0 0 15 0,0 0 22 15,-12 175-31-15,12-110-4 16,0-8-10-16,0-9 4 15,22-7-5-15,14-14 6 16,7-11-5-16,7-16-1 16,6 0-11-16,2-16-9 15,-5-23 8-15,-7-9 12 16,-9 3 0-16,-9 4 1 16,-13 8 12-16,-5 14 24 15,-3 9 18-15,-2 10-34 16,-2 0-21-16,0 20-25 0,0 14 20 15,7 12 5-15,5-2 1 16,4-1 1-16,5-8-1 16,13-13-1-1,-2-6-32-15,8-16-38 0,3 0-18 16,-6-3-12-16,-5-30 22 16,-7-4 46-16,-7-13 23 15,-6 6 9-15,-8 2 9 16,1 14 31-16,-8 7 45 15,0 16 25-15,0 5-81 16,0 0-29-16,0 23-9 16,0 11 8-16,0 8 1 15,0-1 0-15,10-5 0 0,8-8 1 16,4-5-1-16,6-12-10 16,8-11 0-16,3 0 0 15,-3-16-18-15,-1-16 15 16,-9-4 12-16,-12 1 1 15,-8 10 2-15,-1 0 26 16,-2 16 2-16,-3 9-21 16,4 0-9-16,-1 0-26 15,4 30 24-15,-2 2 2 16,1 0 0-16,-2 0 0 16,-1-10 0-16,0-8-1 15,2-9 1-15,-2-5 8 16,7 0 12-16,5-5 5 15,4-25-16-15,5-4-3 16,1-5-5-16,3 3 0 0,-3 7-1 16,3 10-1-16,-6 13-9 15,-1 6-5-15,-2 0-1 16,-1 12 9-16,3 12 6 16,4-6 0-16,0-2 1 15,3-6 0-15,4-10 1 16,1 0 8-16,-2 0 1 15,-6-10 3-15,-10-15 6 16,-5-1 15-16,-5 1 22 16,-5 2-8-16,0 6-11 15,-5 5-18-15,-8 9-19 16,-5 3-10-16,-1 0-28 16,9 5-18-16,4 22 6 15,6 5-35-15,0 3 14 16,28 4-5-16,3-5-3 0,-2 6 35 15,-8-9 28-15,-3-4 15 16,-11-11 0-16,-2-4 1 16,-5-6 21-16,0-6 61 15,0 0 26-15,0 0 7 16,0-2-55-16,0-21-60 16,0-8-38-16,25-9-76 15,6 4-71-15,12 2-55 16,4 9 33-16,-1 4 97 0,-6 12 72 15,-9 9 38-15,-9 0 51 16,-11 0 46-16,-4 16 30 16,-7 13 44-16,0 9-38 15,0 8-59 1,0-1-33-16,0 0-24 0,0-6-8 16,0-5-2-16,22-11 1 15,2-9-7-15,11-12-1 16,5-2-7-16,0-2-15 15,-5-25 9-15,-6-8 11 16,-7-4 2-16,-9 1 0 16,-1 5 6-16,-6 15 26 15,-6 8 40-15,4 10-13 16,-4 0-59-16,3 12-13 16,5 18 12-16,-1 5 1 0,8-1 0 15,1 0 0-15,9-13 1 16,5-5 5-16,8-10-6 15,5-6-9-15,4 0-31 16,-4-9-8-16,-4-19 7 16,-7-7 27-1,-14-1 13-15,-3 1 1 0,-12 2 17 16,-3 8 27-16,0 9 6 16,0 12 14-16,0 4-46 15,0 11-18-15,-8 23-8 16,-5 18 8-16,-2 6 2 15,2 6-2-15,1 0 1 16,5 0 1-16,4-9-1 0,3-14 4 16,0-11-5-16,0-14-1 15,0-10-6-15,7-6 1 16,3-3 6-16,1-30 13 16,-1-14-5-16,2-9-7 15,-6-11 8-15,6-3-9 16,1 0 1-16,2 8-1 15,-2 14 0-15,6 20-1 16,-4 10-34-16,3 15-15 16,-2 3 11-16,3 0 5 15,-5 17 9-15,-4 9-2 16,-1 10-19-16,-6-1-8 16,-3-1-20-16,0-1-33 0,0-11 15 15,0-7 50-15,13-11 28 16,14-4 13-1,8 0 0-15,4 0-11 0,8-16-8 16,-8 0 13-16,-4 4 7 16,-7 2 17-16,-6 1-3 15,-4-2-2-15,-3 1 23 16,-2-2-6-16,-1 0-20 16,-5-5 8-16,-4 0 60 15,-3 4 20-15,0 4 8 16,0 6 8-16,0 1-34 15,-7 2-44-15,-8 0-32 0,-3 5-3 16,2 22-1 0,-3 2 0-16,8 2 1 15,7 2 0-15,4-5 1 0,0-5 0 16,4-4-1 0,22-9-6-16,-1-7-4 0,7-3 3 15,4 0 1-15,-1-18-9 16,-2-16-5-16,-8-3 19 15,-4-6 0-15,-7-1 0 16,-6 5 0-16,-5 10 1 16,-3 9 14-16,0 10 6 15,0 10-20-15,0 0-16 16,0 10 5-16,0 19 10 0,0 0-6 16,0 6-10-1,0-2-33-15,3-5 6 0,1-4 1 16,6-9 16-16,5-8 21 15,6-7 6-15,7 0 49 16,5-3-4 0,5-19 5-16,-4-5-24 0,-3-4-6 15,-3-3-9 1,-1 9 0-16,-11 7 2 0,-1 5-2 16,-5 6 2-16,-5 7-13 15,-2 0-14-15,1 0 8 16,-4 0 5-16,0 13-30 15,0 3-49-15,0 0-36 16,0-4-113-16,0-6-34 16,6-6-117-16,13 0-360 15</inkml:trace>
  <inkml:trace contextRef="#ctx0" brushRef="#br1" timeOffset="-211710.53">21123 10208 773 0,'0'0'213'0,"0"0"-75"16,0 0 59-16,0 0-9 15,0 0-100-15,0 0-49 16,0 0-19-16,-36 142-10 16,32-133-4-16,4-5-6 15,0-4-80-15,0 0-72 16,4-19-112-16,11-19-5 16,1-7 114-16,2-13 155 15,1-4 3-15,-4-6 84 16,-2 2 46-16,-2 11 113 15,-4 13 84-15,-4 14-101 16,1 9-81-16,-4 12-54 0,0 3-59 16,0 4-35-16,3 0-42 15,2 0-94-15,5 0 60 16,8 17 17-16,0-4 14 16,4-3 28-16,-1-5 16 15,-4-5 1-15,-2 0 10 16,-8 0 44-16,-4 0-6 15,-3 3-17-15,0 4-8 16,0-1-4-16,-3 3 12 16,-16 9-2-16,3-2-7 15,1 5-7-15,5 2-14 0,10 4-1 16,0-6 8 0,25 4 0-16,18-4 3 0,-2 1-4 15,-1-6 0 1,-12 3-6-16,-10-3-1 0,-14 1 0 15,-4-2 40-15,0-2 7 16,-4 1 22-16,-9-9-10 16,1 2-18-16,6-7-20 15,3 0-6-15,3 0 6 16,0 0-21-16,21-7-33 16,14-4-53-16,5-3 32 0,6 2 8 15,-6 5 11 1,-2 0-7-16,-10 1 17 0,-6-1 23 15,-4-2 1-15,-10 2 1 16,-1-3 0-16,-7 1 1 16,0 0 9-1,0-4-4-15,0 3-6 0,0 1 0 16,-15 5 0 0,-3 2-13-16,1 2 13 0,-1 0 1 15,-4 0 6-15,4 15-6 16,0 8 4-16,5 3 1 15,1-1-4-15,9 0-1 16,3-3 2-16,0-5-1 16,0 0-1-16,24-8 3 15,10-3-4-15,4-2-1 16,5-2 0-16,3-2-8 16,4 0 0-16,1 0-13 0,-4-15-19 15,-6-4-12-15,-11-2 29 16,-9 3 18-16,-14 2 6 15,-7 0 39-15,0 7 20 16,0 2 0-16,0 7-14 16,-7 0-39-16,-8 0-6 15,1 0-1-15,0 19-6 16,3 1 7-16,4-6-41 0,7 4-46 16,0-9 23-1,0-6-2-15,18-3 34 16,10 0 14-16,1-7 11 15,0-21 7-15,-9-4 0 0,2-11 17 16,-11 0 71-16,-7-9 16 16,-4-4-25-16,0 1-13 15,0 12-10-15,-15 6 28 16,2 19 5-16,1 18-18 16,-1 0-71-16,-6 42-15 15,-2 26 14-15,3 15-5 16,-14 49-34-16,4-23-173 15,7-17-648-15</inkml:trace>
  <inkml:trace contextRef="#ctx0" brushRef="#br1" timeOffset="-210179.27">23348 8348 234 0,'0'0'288'0,"0"0"-62"15,-43 206-55-15,21-115-62 16,7-9-44-16,9-4-35 16,6-17-11-16,0-13 3 15,0-20 2-15,10-10 2 16,8-15 8-16,3-3 54 15,-2-3-47-15,-1-21-17 16,-8-4-11-16,-7 3-4 16,-3 1 42-16,0 9 73 0,0 8 1 15,-7 7-59-15,-14 4-66 16,-4 41 0-16,-8 23 0 16,1 18 0-16,8 22 1 15,2 12-1-15,15 9-5 16,7-4-95-16,0-6-76 15,53 12-25-15,0-27-60 16,2-24-270-16</inkml:trace>
  <inkml:trace contextRef="#ctx0" brushRef="#br1" timeOffset="-210082.19">23530 10309 751 0,'0'0'314'0,"0"0"-152"15,0 0-46-15,0 0-54 16,-250 38-62-1,164-38-249-15</inkml:trace>
  <inkml:trace contextRef="#ctx0" brushRef="#br1" timeOffset="-209001.03">23351 8144 1071 0,'0'0'335'0,"0"0"-200"16,0 0-4-16,0 0-14 15,0 0-41-15,0 0-76 16,0 0-3-16,47-27-66 16,-44 66-179-16,-3 0-408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4-15T14:42:11.2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21176 2613 580 0,'0'0'339'0,"0"0"-121"16,0 0-60-16,0 0 29 15,0 0-66-15,0 0-25 0,4-30-14 16,-4 29-19-16,0 1-15 16,0-3-11-16,0-2-7 15,0 5-5 1,0 0-7-16,0 0-9 16,0 0-8-16,0 0-1 0,0 0 0 15,0 0-1-15,0 0-7 16,0 0-5-16,0 0 4 15,3 0 8-15,5 0 1 16,-1 14 0-16,6 2-1 16,2 3 1-16,3 3 0 15,7 8-1-15,0 1 1 0,3 5 0 16,2-5 0-16,-2 6 0 16,3-6-2-16,-2-3-10 15,0-1-70 1,-4-1-63-16,-12-11-112 0,-1-5-69 0</inkml:trace>
  <inkml:trace contextRef="#ctx0" brushRef="#br0" timeOffset="496.26">21605 2558 666 0,'0'0'355'0,"0"0"-144"15,0 0 26 1,0 0-73-16,0 0-93 0,0 0-46 16,0 0-16-16,-83 24-2 15,40 7-6-15,4 4 5 16,0 5-6-16,0-3 1 16,7 2-1-16,-1-7-1 15,-13 11-90-15,11-13-146 16,2-5-284-16</inkml:trace>
  <inkml:trace contextRef="#ctx0" brushRef="#br0" timeOffset="1049.03">21736 2963 902 0,'0'0'314'15,"0"0"-114"-15,0 0-71 16,0 0-94-16,0 0-35 15,0 0 0-15,0 0 0 16,-35 104-8-16,32-56-85 16,-2-8-78-16,2-6-175 0</inkml:trace>
  <inkml:trace contextRef="#ctx0" brushRef="#br0" timeOffset="1524.63">22751 2588 954 0,'0'0'390'0,"0"0"-186"16,0 0-50-16,0 0-59 16,0 0-85-16,0 0-10 15,0 0-1-15,57 38 1 16,-36-5 1-16,1-1 0 16,3 2 0-16,0 0 6 15,-1-7-1-15,-2 0 0 0,-1-8-6 16,-6-7-16-1,-1-5-93-15,1-7-175 0,-9 0-30 16,6-19-293-16</inkml:trace>
  <inkml:trace contextRef="#ctx0" brushRef="#br0" timeOffset="1751.42">23033 2583 633 0,'0'0'298'0,"0"0"-84"15,0 0 8-15,0 0-87 16,0 0-97-16,0 0-15 16,0 0 9-16,-114 71 7 15,74-28-15-15,0-1-11 0,5 2-3 16,4-1-9-16,5-5-1 16,1 1-1-16,11-5-78 15,3-8-132-15,8-6-107 16</inkml:trace>
  <inkml:trace contextRef="#ctx0" brushRef="#br0" timeOffset="2064.92">23079 2813 1000 0,'0'0'257'15,"0"0"-174"-15,0 0-18 0,0 0-36 16,0 0-23-16,0 0-6 16,0 0-2-16,155-24-11 15,-152 40-7-15,-3 5-9 16,0 4 29-16,-33 5 40 16,-2 1 11-16,-5-6 3 15,0 1-12-15,9-2-14 16,9-12-14-16,12-3-6 15,10-6-8-15,0-3-1 16,22 0 1-16,28 0 0 16,46-9-33-16,-7-6-191 15,-8-5-350-15</inkml:trace>
  <inkml:trace contextRef="#ctx0" brushRef="#br0" timeOffset="2443.67">24421 2398 1144 0,'0'0'487'15,"0"0"-299"1,0 0-4-16,0 0-83 0,0 0-84 16,0 0-17-16,0 0-7 15,86 55 7-15,-61-21 1 16,-3 6-1-16,-1-2 2 15,-6-2 5-15,-2-1 1 16,-1-9-8-16,-2-4-24 16,2-9-49-16,-6-13-90 15,6 0-137-15,-9 0-219 0</inkml:trace>
  <inkml:trace contextRef="#ctx0" brushRef="#br0" timeOffset="2652.48">24643 2404 788 0,'0'0'298'0,"0"0"-109"0,0 0-16 0,0 0-105 15,0 0-48-15,0 0 21 16,0 0 4-16,-127 151-20 16,90-96-9-16,1 0-4 15,4-8-6-15,4 0-6 16,10-13-6-16,11-1-105 15,4-15-155-15,3-8-317 16</inkml:trace>
  <inkml:trace contextRef="#ctx0" brushRef="#br0" timeOffset="3109.89">24711 2703 626 0,'0'0'762'0,"0"0"-554"0,0 0-36 15,0 0-59-15,0 0-69 16,0 0-35-16,0 0-8 16,133-26-2-16,-109 26 1 0,-2 0 0 15,-9 0-2-15,-4 0-15 16,-9 4-3-16,0 8-1 15,0 4 10-15,-19 0 11 16,-6 4 16-16,-6-1-3 16,1 0 3-16,9-2-4 15,4-7-12-15,5-4 6 16,12-3-6-16,0-3-40 16,0 0-29-16,4 0 17 15,21 0 34-15,8 0 11 16,-2 0-9-16,-3 0-12 0,-3 7-7 15,-7 2-36-15,-3 4 1 16,-8 3 28 0,-4 1 8-16,-3 1 4 0,0 2-3 15,-13-2 33-15,-17 3 39 16,-1-9 54-16,-9 1-25 16,-1-6-34-16,-17-7-34 15,8 0-67-15,7 0-271 16</inkml:trace>
  <inkml:trace contextRef="#ctx0" brushRef="#br0" timeOffset="3728.69">25897 2318 720 0,'0'0'280'0,"0"0"-203"0,0 0-37 16,0 0 39-16,0 0-45 16,153 167-18-16,-120-125-7 15,-5-1-8-15,-3 1 0 16,-7-7-1-16,-8-5-56 16,1-8-126-16,-7-13-460 0</inkml:trace>
  <inkml:trace contextRef="#ctx0" brushRef="#br0" timeOffset="3980.44">26197 2407 633 0,'0'0'374'0,"0"0"-205"16,0 0-65-16,0 0-23 0,0 0-46 15,0 0-7-15,0 0-2 16,-186 145-12-16,147-96-6 16,2-5-6-16,12-1 4 15,12-8-6-15,13-6-84 16,0-13-102-16,0-11-188 16</inkml:trace>
  <inkml:trace contextRef="#ctx0" brushRef="#br0" timeOffset="4259.47">26422 2555 918 0,'0'0'313'15,"0"0"-232"-15,0 0 26 16,0 0 21-16,0 0-74 15,0 0-28-15,0 0-4 16,-43 168-9-16,25-132 0 16,3-6-4-16,2 0-8 15,4-5 0-15,3-5 1 16,6-3-1-16,0-8-1 0,18-3-8 16,25-6 0-16,10 0 7 15,5 0-46-15,23-20-94 16,-16 1-95-1,-15 3-130-15</inkml:trace>
  <inkml:trace contextRef="#ctx0" brushRef="#br0" timeOffset="4472.92">26590 2755 848 0,'0'0'396'0,"0"0"-227"0,0 0-60 16,0 0-74-16,0 0 54 16,0 0-25-16,0 0-39 15,-44 206-12-15,44-129-13 16,0-13-42-16,0-16-437 16</inkml:trace>
  <inkml:trace contextRef="#ctx0" brushRef="#br0" timeOffset="5866.19">21605 3577 1058 0,'0'0'336'0,"0"0"-233"0,0 0-41 16,0 0-24-16,0 0-20 16,0 0-4-16,0 0 4 15,232 32 17-15,-161-32-8 0,7 0-6 16,12 0-8-16,2-6 1 16,9-13 0-16,2-6-3 15,-3-2 1-15,-8 2-6 16,-9-1-5-16,-12 10 0 15,-6 9 0-15,-15 3-1 16,-4 4 0-16,0 0 0 16,-3 13-2-16,-3 14 2 15,3-1-1-15,0 6 1 16,-5-7-1-16,6 1 1 16,2-6 1-16,4-11-1 0,8-2 1 15,6-7 11 1,7 0-12-16,1-11 2 0,2-14 18 15,-3-10 27-15,1-4-7 16,4-2-12-16,-8 2-18 16,-5 3-10-1,-2 13 0-15,-8 11 0 0,-10 8-1 16,0 4-6-16,-3 0-2 16,0 16 8-16,-6 11 0 15,6 1 0-15,-5-3 1 0,1-1-1 16,-1-8 1-1,5-10 0-15,3-2 1 16,7-4 5-16,4 0-5 16,6-7 5-16,-2-18-4 15,7-9 4-15,-6 4-4 16,3-7-1-16,-3 9 0 16,-1 2 0-16,-11 12-1 0,-11 8-1 15,-5 6-5-15,-2 0-4 16,-1 11 4-16,5 14 0 15,-2 4 6-15,6-1 0 16,1-1 1-16,5-6-1 16,3-8 6-16,1-3-5 15,7-10 1-15,3 0 6 16,4 0 3-16,4-12 3 16,-2-13 3-16,-2-4 3 15,0-1 18-15,-8 2-25 16,-3 6 0-16,-7 4-12 15,-7 6 0-15,-4 9-1 0,1 3 0 16,-2 0-10-16,4 0 10 16,8 6 0-16,0 7 0 15,4-4 1-15,2-2 1 16,-6-3-2-16,1-4-31 16,2 0-73-16,-10-11-79 15,-11-8-199-15</inkml:trace>
  <inkml:trace contextRef="#ctx0" brushRef="#br0" timeOffset="6683.65">22122 1344 506 0,'0'0'410'0,"0"0"-172"16,0 0-42-16,0 0 3 0,0 0-98 16,0 0-52-16,0 0-6 15,3 6 11-15,-6 3 0 16,-18 2 21-16,-4-1-3 15,-7-4-27-15,-1 1-21 16,2-7-10-16,2 0-6 16,5 0 1-16,2 0 1 15,4-7-3-15,6-13-7 16,9-5-1-16,3-3-19 16,0-2-8-16,0 5-2 15,15 5-15-15,13 6-18 0,8 10 29 16,3 4 11-1,4 0-5-15,-7 9-16 16,-4 20 3-16,-14 5-27 16,-15 15-21-16,-3-1-33 0,-21 6-7 15,-26-2 46-15,-3-7 53 16,-3-7 27-16,4-13 3 16,6-7 0-16,10-9 1 15,8-5 6-15,6-4-7 16,13 0 0-16,6-10-114 15,6-26-22-15,31 1-133 16,3 5-288-16</inkml:trace>
  <inkml:trace contextRef="#ctx0" brushRef="#br0" timeOffset="7048.51">22437 1344 753 0,'0'0'379'0,"0"0"-208"16,0 0-57-16,0 0-79 16,0 0-35-16,0 0-16 15,0 0 16-15,3 83 2 16,0-44 5-16,1-4 2 16,-4 1 1-16,0-7-3 15,0-10 0-15,0-5-6 0,0-10 5 16,0-4 49-1,0 0 65-15,5 0 23 0,-2-15-17 16,0-16-90-16,4-6-27 16,5-4-9-16,4-1 0 15,2 11-9 1,7 2 0-16,3 11-5 0,2 9-2 16,5 9 0-16,-5 0 2 15,-2 4 3-15,-3 28-1 16,-12 12-1-16,-1 8-27 15,-9 3-34-15,-3 7-55 16,7 7-106-16,1-14-78 16,2-13-360-16</inkml:trace>
  <inkml:trace contextRef="#ctx0" brushRef="#br0" timeOffset="7946.63">23083 1591 1192 0,'0'0'266'0,"0"0"-110"0,0 0-31 15,0 0-71-15,0 0-54 16,0 0-7-16,0 0-21 16,74-127-1-16,-59 114 10 15,-8-1 18-15,-7 4 1 16,0-2 0-16,0-1 0 15,-3 7-1-15,-19 3-5 0,-6 3 6 16,-9 0 1 0,3 0 5-16,-3 18-6 15,9 11-13-15,3 4 2 0,7 4 3 16,8 3 6-16,10-5-5 16,0-5-5-16,0-8 12 15,10-7 1-15,15-9 9 16,3-6-3-16,8 0 3 15,4-15 1-15,-2-17 0 16,-5-10-2-16,-1-10 3 16,-2-5-5-16,-5-14-4 15,-4-5-2-15,-8-6 5 16,-6 11-4-16,-7 14-1 0,0 18 12 16,0 23 18-1,0 16-31-15,0 0-22 0,-7 39 10 16,-3 18 12-1,-5 11 0-15,9 6 0 16,3 6 0-16,3-6-1 16,0-7 0-16,6-12 1 0,22-9-2 15,9-17 2-15,6-14 2 16,3-15-1-16,1 0 1 16,-1-6-2-16,-8-25 0 15,-5-12 1-15,-11-6-1 16,-9-1 0-16,-13 2 0 15,0 5 1-15,0 15 5 16,-13 12 14-16,-9 13 11 16,1 3-21-16,-1 0-10 0,1 28-6 15,6 15 5-15,8 3-12 16,7 7 12-16,0-1-5 16,12-10 6-16,19-7 0 15,12-7-4-15,4-16 2 16,2-12-6-16,1 0 8 15,0-6 0-15,-11-25 2 16,-7-7 8-16,-14-1-9 16,-10-7 10-1,-8 5 3-15,0 5 37 16,0 8 26-16,-5 12 1 0,2 5 0 16,-4 11-26-16,4 0-52 15,-8 20-28-15,1 24 18 16,-5 17 10-16,1 13 0 0,6 10 0 15,2 7 0 1,2-4 1-16,4-7-1 0,-3-6-8 16,3-13-41-16,-5-17-94 15,-2-22-81-15,1-11-147 16,-1-11-320-16</inkml:trace>
  <inkml:trace contextRef="#ctx0" brushRef="#br0" timeOffset="8212.89">23719 1501 798 0,'0'0'236'0,"0"0"-171"15,0 0-31-15,0 0-15 0,185-44-10 16,-135 44-9-16,-13 0 1 16,-16 25-1-16,-14 7-12 15,-7 7 12-15,-4-1 35 16,-25 1 40-16,-10-4 15 15,0-8-4-15,2-8-14 16,9-7-19-16,7-9-24 16,11-3-12-16,6 0-17 15,4-18-125-15,0-16-166 16,17 3-251-16</inkml:trace>
  <inkml:trace contextRef="#ctx0" brushRef="#br0" timeOffset="9974.08">24012 1550 611 0,'0'0'331'0,"0"0"-54"0,0 0 9 0,0 0-123 16,0 0-87-16,0 0-40 0,0 0-8 15,106-10-10-15,-63 4-4 16,4 0 1-16,-4-8-8 16,-4-2 3-16,-7 0 1 15,-11-2 2-15,-9-6-1 16,-12 2-2-16,0 3-10 15,0 2-24-15,-15 7 10 16,-10 8 13-16,-3 2 1 16,-2 0 6-16,5 7-6 15,4 18-12-15,8 7 11 16,1 4-14-16,9 1 4 16,3 3 2-16,0-9 0 0,10-8 9 15,23-3 13 1,-2-13-11-16,9-7 5 0,0 0-7 15,-5-13 0-15,-6-17-10 16,-12-8-13 0,-2-2-14-16,-12-1 10 0,-3 5 12 15,0 15 12-15,0 5 3 16,0 9-1-16,0 7-5 16,3 0-29-16,6 7 12 15,-3 18 22-15,1 9 0 16,-4 3 1-16,1 2 12 15,-4-7-2-15,0-7-4 0,0-9-4 16,0-6 12-16,0-10 37 16,0 0 56-16,5 0 15 15,1-10-14-15,4-19-81 16,8-9-20-16,4-4-7 16,3-4-1-16,0 9 0 15,-1 8-6-15,-2 12 0 16,-4 8-5-16,-3 9-9 15,-5 0 1-15,2 9 6 16,-2 21 6-16,1 4 7 16,-4 5 1-16,3 0-1 15,-2-7 1-15,-1-7 0 16,3-6-7-16,8-12-15 0,7-7-17 16,8 0 5-1,5-3-1-15,5-25 1 0,-3-9 0 16,-4-6 15-16,-11-7 8 15,-8 9-1-15,-13 2 3 16,-4 11 9-16,0 9-11 16,0 11 0-16,-21 8 10 15,-9 0 0-15,-1 8 0 16,3 21-7-16,-1 8-3 16,8 3-6-16,6 0-5 0,8-4 4 15,7-4-11 1,0-9 16-16,4-7 8 15,20-12 5-15,11-4 1 16,2 0 0-16,6-17 0 0,-4-16-1 16,0-4 1-1,-6-15 0-15,-8-7-1 16,-7-5 1-16,-8-2 0 16,-7 4 6-16,-3 8 15 15,0 14 50-15,0 15 5 0,-10 16 2 16,-11 9-45-16,-4 0-34 15,-5 22 0-15,2 17-7 16,3 12 6-16,7 1 0 16,8 3 1-16,10-4-1 15,0-3 0-15,0-6 1 16,10-11 0-16,15-4 0 16,4-7 10-16,3-15-2 0,11-5-1 15,0 0 8 1,7 0-3-16,3-22-5 0,-2-8-6 15,-10 2 7-15,-7-2-2 16,-13 2-5-16,-11 3 9 16,-7 1 1-16,-3 3 0 15,0 8 15-15,0 3-5 16,-16 7-20-16,-2 3-1 16,-7 0-8-16,0 19-2 15,3 14 2-15,4 5 7 16,6 6-6-16,12-5-4 0,0-3 10 15,0-7 0 1,27-10 0-16,4-10-16 0,9-9 0 16,3 0-1-16,4 0 8 15,-1-19-6-15,-8-10-6 16,-5-7-14 0,-11 2 4-16,-6 1 12 0,-4 5 13 15,-9 12 7-15,-3 6 8 16,0 10-8-16,0 0-6 15,0 13-18-15,0 19 24 16,0 3 9-16,0 3-7 16,0-5-1-16,0-4 1 15,0-11-2-15,4-5 1 16,7-10 6-16,2-3 11 16,6 0 36-16,2-6-13 15,4-16-12-15,-3-9-2 0,-1-6-14 16,-3 6-6-16,-4 1-5 15,-3 11-2-15,-4 10 0 16,-4 9 0-16,0 0-19 16,6 0-13-16,1 19 18 15,1 10 14-15,3 0 0 16,4 2 0-16,0-7-6 16,0-8-16-16,4-7 4 15,-1-9 10-15,-1 0 8 16,2-16 1-16,3-20 0 15,-4-5 9-15,-3-11-3 0,-3-3 5 16,-8 2 8 0,-4-5 17-16,-3 9-10 15,0 8-7-15,0 14 5 0,0 11 6 16,0 13-26-16,0 3-5 16,-3 3-42-16,-12 37 33 15,-2 10 8-15,2 12 0 16,-3 2 1-16,8-2-1 15,4-9 1-15,6-5 1 16,-5-14 0-16,5-9-1 16,0-13 0-16,0-12-7 15,0-3-100-15,15-25-94 16,-1-12-535-16</inkml:trace>
  <inkml:trace contextRef="#ctx0" brushRef="#br0" timeOffset="10116.9">25962 1123 933 0,'0'0'232'16,"0"0"-105"-16,0 0-12 0,0 0-83 15,0 0-21-15,0 0 18 16,198 0-5-16,-90 0-24 16,-12 0-151-16</inkml:trace>
  <inkml:trace contextRef="#ctx0" brushRef="#br0" timeOffset="10794.8">23315 3413 1144 0,'0'0'294'0,"0"0"-233"16,0 0-16-16,0 199 19 15,0-122-26-15,0 1-23 16,0-11-8-16,0-12-6 16,0-17 1-16,0-18-1 15,3-13 5-15,15-7 32 16,7-13 99-16,12-33-70 16,6-15-43-16,3-17-4 0,0-5-11 15,-8 3-9 1,-1 16-9-16,-9 19-2 15,-6 19-42-15,-8 20-77 0,5 6-175 16,-9 29-1 0,-4 6-221-16</inkml:trace>
  <inkml:trace contextRef="#ctx0" brushRef="#br0" timeOffset="11506.53">23822 3767 738 0,'0'0'221'15,"0"0"-151"-15,0 0 45 16,0 0-15-16,0 0-17 16,0 0-5-16,0 0 20 0,-22-122-37 15,-9 122-35 1,-13 19-16-16,10 13-10 0,-3 4-9 16,12 1 9-16,11 0 6 15,7-6-6-15,7-5-7 16,0-10 6-16,7-6 1 15,22-10 18-15,9 0 1 16,12-6-5-16,1-21-4 16,-4-2-4-16,-9 5-5 15,-8 4 5-15,-14 6-5 16,-7 12 1-16,-3 2-2 16,-2 0-14-16,2 0 6 15,2 16 8-15,-1 4 1 16,8-4 0-16,-2-8 6 15,5-1-1-15,4-7 3 0,3 0 3 16,8-10 1 0,-5-15 6-16,0-11 7 0,-9-5 3 15,-10-5-7-15,-5 2-7 16,-4 5-2-16,0 8 7 16,0 7 17-1,-10 15-5-15,-5 5-23 0,5 4-9 16,3 0-2-16,-1 10-14 15,8 17 2-15,0 7 3 16,0 5 10-16,0 9 0 16,0-3 1-16,0 3 0 15,0-3 0-15,0-10 0 16,0-5 0-16,0-14-12 16,0-10-9-16,18-6 7 15,19 0 6-15,9-19-3 16,7-14-2-16,-3 1-11 0,-4-2-12 15,-9 4 9-15,-13 9 26 16,-10 4 1-16,-9 14 22 16,-5 3 28-16,0 0-6 15,0 0-22-15,0 25-2 16,-15 7-7-16,0 1-5 16,8-5-8-16,7-2-47 15,0-13-31-15,4-13-38 16,20 0-118-16,-2-2-123 0</inkml:trace>
  <inkml:trace contextRef="#ctx0" brushRef="#br0" timeOffset="11631.49">24507 3387 80 0,'0'0'990'0,"0"0"-711"0,0 0-76 16,0 0-86-16,0 0-117 15,0 0-50-15,0 0-18 16,0 37-60-16,28 16-156 15,-1 2-368-15</inkml:trace>
  <inkml:trace contextRef="#ctx0" brushRef="#br0" timeOffset="12429.91">25001 3676 656 0,'0'0'245'15,"0"0"-24"1,0 0 2-16,0 0 7 0,0 0-125 16,0 0-51-16,0 0-21 15,-169-24-14-15,131 55-12 16,5 5-7-16,11-2-2 16,9-2-4-16,10-8 5 15,3-6 0-15,0-11-1 16,6-4 2-16,26-3 1 15,4 0 12-15,4-25-4 16,1-4-3-16,-7-7-4 0,-10 5 9 16,-5 1-10-1,-9 11 6-15,-7 10-7 0,-3 9 5 16,0 0-5-16,0 0-19 16,0 22 18-16,-13 8 0 15,4 4-1-15,3-4-37 16,6-5-37-16,0-9-35 15,6-7 4-15,24-9 1 16,-2 0 48-16,4-5 40 16,-4-21 18-16,-2-4 0 15,-9 2 29-15,-5-4 41 16,-2 5 43-16,-7 6-16 16,2 5-27-16,-5 2-10 0,0 12-22 15,0-3-13-15,0 5-11 16,0 0-14-16,0 0-12 15,0 0-10-15,0 7 21 16,0 16 1-16,0 9-1 16,-8 4 1-16,4 4 1 15,4 0-1-15,0-2 0 16,0-5 0-16,0-8-6 16,0-9 6-16,12-10 1 15,4-6 7-15,9 0 8 16,5-15-6-16,-5-17-3 15,3-11-7-15,-6-5-10 0,-8 0-6 16,-4 3 1-16,-6 7 8 16,-4 11 6-16,0 14 1 15,0 13-6 1,-4 0-7-16,-14 4 1 0,2 26 11 16,-6 7-6-16,7 3-12 15,0 0 1-15,12 0-2 16,3-9-24-16,0-4-18 15,0-11-17-15,21-7-28 16,32-9-1-16,-1 0-71 16,-9-9-313-16</inkml:trace>
  <inkml:trace contextRef="#ctx0" brushRef="#br0" timeOffset="13184.58">27514 2568 1119 0,'0'0'565'0,"0"0"-384"15,0 0-28 1,0 0-86-16,0 0-67 0,0 0-13 16,0 0 13-16,-7 116 0 15,7-64 0-15,0-8 0 16,7-5-28-16,4-7-16 16,-1-14 4-16,2-6 5 15,-2-12 10-15,5 0 17 16,3-8 8-16,4-24 8 15,2-9-7-15,-2-7 0 16,-2-1 0-16,-2 0 0 16,-3 12 1-16,-5 8-1 15,-5 13 0-15,-2 9-1 16,-3 7-5-16,0 0-36 0,0 26 19 16,-11 21 14-16,-18 12 8 15,-7 15 0-15,-5 3 1 16,1 3 7-16,3-4-7 15,9-5-1-15,13-12 0 16,12-13-78-16,6-18-113 16,30-15-137-16,2-11-455 0</inkml:trace>
  <inkml:trace contextRef="#ctx0" brushRef="#br0" timeOffset="13407.63">27983 2963 682 0,'0'0'678'0,"0"0"-476"16,0 0-98 0,0 0-61-16,0 0-32 0,0 0 0 15,0 0-10-15,-87 155 6 16,66-100-7-16,11-10-188 15,2-17-358-15</inkml:trace>
  <inkml:trace contextRef="#ctx0" brushRef="#br0" timeOffset="13930.25">28690 2629 1086 0,'0'0'370'0,"0"0"-216"0,0 0-65 15,0 0-63-15,0 0-16 0,0 0-1 16,0 0-8-16,28 123 1 16,-18-98 6-1,-2-2-7-15,-1-10 0 0,0-3 1 16,4-7-1-16,-1-3 15 16,8 0 18-16,4-10-6 15,-1-13-9-15,1-9-9 16,-1-4-3-16,-4 2-1 15,-2-3 0-15,-8 12 3 16,-3 6 38-16,0 6 45 16,-4 11-23-16,0 2-38 15,0 0-31-15,0 2-26 16,-12 30 26-16,-9 11 0 16,-4 10 1-16,-3 5 11 15,0 3 2-15,3-2-5 0,3-4-1 16,11-11-8-1,7-8 0-15,4-7-1 0,0-10-62 16,37-17-141-16,-3-2-197 16,3 0-417-16</inkml:trace>
  <inkml:trace contextRef="#ctx0" brushRef="#br0" timeOffset="14214.14">29064 2937 1046 0,'0'0'324'0,"0"0"-106"16,0 0-19-16,0 0-82 16,0 0-81-16,0 0-24 0,0 0-12 15,96-38 0-15,-77 38 0 16,-1 0-1-16,-8 0-9 16,-10 16 1-1,0 6-1-15,0 11 10 0,-14-1 17 16,-22 4 11-16,0 1-7 15,-3-3-7-15,10-5-5 16,9-12-9-16,11-4 0 16,9-6-9-16,4-7 9 15,39 0 1-15,21 0 7 0,66-35-8 16,-13 4-128 0,-6-6-353-16</inkml:trace>
  <inkml:trace contextRef="#ctx0" brushRef="#br0" timeOffset="16455.74">27699 3625 780 0,'0'0'341'0,"0"0"-227"0,0 0-82 16,0 0-10-16,0 0-12 15,191-35-3-15,-153 35-6 16,-2 0 0-16,-4 0-1 15,-2 10-1-15,-9 6 0 16,-1 3-1-16,2-2 2 16,-1-5 0-16,1 0 0 15,3-2 11-15,4-4 71 16,3-2 54-16,8-4-17 16,3 0-25-16,3 0-11 15,4-16-8-15,-1-3-14 16,1 0 6-16,-4-5-11 15,4 2-23-15,-7 1-14 0,-6 8-7 16,-6 3-12-16,-9 3-1 16,-4 7-5-16,-3 0 0 15,1 0 5-15,6 23 0 16,3-1 0-16,0 0 1 16,4-2 0-16,0-4 1 15,2-6-1-15,5-7 0 16,-4-3 6-16,4 0 6 15,-4 0-5-15,-4 0 7 16,-1-16-7-16,-3-1 11 16,1-2-5-16,0 3-12 15,0 0 5-15,-7 7-6 16,-1 3-1-16,-2 6-6 16,0 0-4-16,1 0-1 15,6 13-1-15,-4 5-2 16,3-2-2-16,1 0-1 0,6-2 11 15,2-8-1-15,1-3 7 16,9-3-5-16,-2 0 4 16,2-6-9-16,-7-18-11 15,-8-17-78-15,-8 5-146 16,-17 2-350-16</inkml:trace>
  <inkml:trace contextRef="#ctx0" brushRef="#br0" timeOffset="19470.45">27043 2497 492 0,'0'0'191'0,"0"0"-124"0,0 0-16 16,0 0 43-16,0 0-41 16,0 0-11-16,0 0 36 15,-197-57 68-15,184 43-25 16,-5-2-23-16,-4 0-3 16,1-5-36-16,-4-6-6 15,-8 2-20-15,1 0-17 16,-4-5-14-16,-2 2 4 15,1 2-6-15,2 0 1 16,-1 3 0-16,5 1 14 16,-3 3-5-16,3 3-10 0,-9 0 1 15,0 4-1 1,-1 1 2-16,-5 5-2 16,-1-2-1-16,-7 6 1 15,1-2 0-15,0 4-1 0,-2 0 1 16,5 0-1-16,7 0-1 15,0-3-6-15,5 1 6 16,-5-3 1-16,-3 3 0 16,-1-2-15-16,-7 4-2 15,-3-3-2-15,-4 3 1 16,-4-3 7-16,2 3 11 16,-10-3-9-16,7 0 9 15,-7 0 1-15,2-1-1 16,0 2 1-16,0-1 0 15,3 3-1-15,3-4-17 0,1 1-4 16,-3 3-17-16,-1 0-45 16,-5 0-15-16,-1 0 1 15,-4 0-11 1,-5 0 53-16,5 0 15 0,-1 0-20 16,8 0 8-16,3 0 31 15,11 3 21-15,11 1-1 16,0-4 2-16,6 3 0 15,0-3 10-15,2 0 2 16,-5 0-2-16,3 0 3 16,-3 0-2-16,0 0 4 0,0 0-5 15,-3 0-4-15,-1 0-5 16,-6-7 2-16,-3 4-2 16,-5 0 1-16,-1 0 8 15,3-1 20-15,-3 1 5 16,13-1-2-16,-1 2 12 15,7 2 1-15,3-3-14 16,1 3-7-16,0 0-3 16,-4 0-8-16,-3 0-12 15,-5 0-1-15,-2 0 2 16,-4 0 3-16,-1 0 5 16,-1 0 14-16,-3 3 4 15,-2 3-16-15,2-3-1 16,6 4 4-16,-2-4-6 15,5 4 0-15,3-2-9 16,1 2 1-16,-1 2-1 0,-1 0 1 16,4-2-1-16,-2 2 0 15,2 3-1-15,4-3 1 16,-3 0-1-16,3 4 1 16,-4-3 0-16,-2-1-1 15,-4 5 0-15,-2-2 2 16,2 1-2-16,-3 3 0 15,1 2 0-15,2 3 0 16,0-2 0-16,7 3-2 16,3 0 2-16,6-1 0 15,6-5 0-15,3-2 2 0,-2 0-2 16,5 0 0 0,0-2 1-16,-3 1 8 0,3 2-2 15,0 1-6 1,4 8-1-16,2-2 0 0,1 6-1 15,5 8-6-15,1 2 6 16,9 4-1-16,0 6 2 16,3-2 0-16,0 2 0 15,0-4 2-15,0-1-2 16,0-9 0-16,0 2 1 16,0-8 0-16,3 2 0 15,-3-4-1-15,0-2 1 0,0 3 1 16,0-1-1-1,0 3 0-15,0 0 0 16,3-1-1-16,9 2 0 0,4-1-6 16,9-4 4-16,5 1-4 15,2-1 5-15,4-2 0 16,2-5 0-16,2 0 0 16,0-2 1-16,3-7-2 15,3 1 2-15,1-1-1 16,-1-3 1-16,4 2 0 15,-1 1 0-15,4-2 0 16,2-1 1-16,-2 1-1 16,5-1 2-16,-5 0-2 15,3 0 0-15,-1 4 1 0,1-4-1 16,2 1 1 0,2-2-1-16,4 2 1 0,4 0-1 15,0 0 1 1,0-1-1-16,0 4 0 0,0-1 0 15,-7 0 0-15,-1 1 0 16,-5-4 0-16,-6 5 1 16,-6-4-1-1,0-2 0-15,-4-1 0 0,4 3 0 16,0-5 1-16,3-2-1 16,4 0 0-16,4 0 0 15,3 0 0-15,-4 0 1 16,1 0 0-16,3 0-1 15,-3 0 0-15,3 0 0 0,-4 7 1 16,1-4-1-16,-4 3 0 16,3-3 1-16,-3 1-1 15,1-1 0-15,-1-1 0 16,3 2 0-16,5-4 0 16,1 3 1-16,3-3-1 15,6 0 1-15,0 0-1 16,-1 0 0-16,1 0 0 15,-8 0 0-15,-2 0 1 16,-5 0-1-16,-3 0 2 16,-4 0-2-16,0 0 0 15,6 0 0-15,1 0 1 16,3-3-1-16,5-1 0 16,4 2 1-16,0-1-1 0,-2-1 0 15,4 1 0-15,-2 0 0 16,-4-3 1-16,-4 3 1 15,-3-3-1-15,-4-1 1 16,0 1 4-16,-1-1-6 16,1 4 2-16,5-4-2 15,-6 3 0-15,4 1 0 16,2 0 0-16,-2 3 0 16,-3 0 1-16,0-3-1 15,-1 0 0-15,-1-1 0 16,-1 1 0-16,-1-3 1 15,0 3-1-15,1 3 0 0,-6-3 0 16,2 3 0 0,0-3 0-16,0 3 0 0,4-3 1 15,-1-1-1 1,1-2 0-16,2 3 1 0,-6 0-1 16,-3-1 0-16,0 1 1 15,-5-3-1-15,1 1 0 16,-1 2 0-16,1 3 0 15,-1-2 0-15,5-2 0 16,0-3 1-16,-1 2-1 16,8-2 1-16,-6-2 0 15,2 0 9-15,-3-2 7 16,-4 2 1-16,-7 0 1 0,-8-2 10 16,-3 1 9-16,-4-2-5 15,4-1-10-15,-3 1-11 16,-2-6-3-16,5 3-8 15,-8 0 5-15,5-1 1 16,-3-2-1-16,-2 2-4 16,-4 0-1-1,2 1-1-15,-1-1 1 0,0-3 0 16,-4 1 0-16,5-3 0 16,-1 2-1-16,-4-5 2 15,6 3-1-15,-3-4-1 16,-3-2 0-16,1 1 0 15,-4-5 0-15,0-2-1 16,0 1-6-16,0-7 1 16,-22-5-2-16,-21-8-10 15,-16-3 9-15,-31 1-13 0,-52-3-20 16,-70-5-64-16,29 14-107 16,19 7-192-16</inkml:trace>
  <inkml:trace contextRef="#ctx0" brushRef="#br0" timeOffset="22488.76">27814 4807 155 0,'0'0'642'16,"0"0"-516"-16,150-188-68 15,-85 95 108-15,-9-5-10 16,-9 6-54-16,-8 5-59 15,-10 10 10-15,-11 12 57 16,-8 13-15-16,-5 15-37 16,-5 7-14-16,0 12 6 15,0 5-20-15,0 6-30 16,-9 7-18-16,-4 0-35 0,-5 0-49 16,-18 25-102-16,7 5-70 15,-2-4-213-15</inkml:trace>
  <inkml:trace contextRef="#ctx0" brushRef="#br0" timeOffset="22835.65">27878 4160 848 0,'0'0'280'15,"0"0"-163"-15,0 0 20 16,0 0-39-16,0 0-66 15,0 0-23-15,0 0-8 0,169-65 0 16,-112 38 5 0,-4 5-6-16,-2-3 1 0,-13 0 0 15,-2-1 1-15,-11 0 6 16,-7 7-2-16,-4-2 4 16,-6 6-4-16,-1 5 28 15,-7 7 44-15,3 1-28 16,-3 2-32-16,0 0-18 15,0 5-27-15,3 20 25 16,1 15 2-16,4 7 0 16,2 12-1-16,8 21-6 15,0-9-207-15,-1-14-553 0</inkml:trace>
  <inkml:trace contextRef="#ctx0" brushRef="#br0" timeOffset="23532.9">28296 5127 195 0,'0'0'166'0,"0"0"-142"0,0 0-24 0,0 0-86 16,0 0-197-16</inkml:trace>
  <inkml:trace contextRef="#ctx0" brushRef="#br0" timeOffset="24150.15">28561 5072 337 0,'6'-39'254'0,"3"-9"-35"0,-6-13-69 0,-3-9 17 15,0 2-70-15,0 13-41 16,0 17 35-16,-8 14 31 16,-6 18-52-16,-4 6-32 0,-3 0-37 15,-4 20-1-15,0 18-8 16,3 14-2-16,7 3 10 16,6 1-2-1,5 3 2-15,4-4-1 0,0-6 2 16,13-11-1-16,17-10 10 15,5-13-10-15,8-7 10 16,10-8 6-16,2 0-4 16,-2-23-1-16,-7-9-1 15,-9-7-1-15,-12-5 4 16,-12-5-4-16,-10 5 6 0,-3 2 12 16,0 13 14-1,0 9 22-15,0 13 0 0,0 7-57 16,-10 0-5-16,-8 7-2 15,-4 20 1 1,6 4 0-16,-2 8-6 0,14-1-6 16,4-2 3-16,0-7 1 15,10-4-7-15,22-8-1 16,7-8-19-16,8-9-24 16,3 0-8-16,1-3-10 15,-5-24-16-15,-8-3 51 16,-13-10 29-16,-10 2 13 15,-8-5 7-15,-7 9 25 16,0 4 43-16,0 8 48 16,0 12-14-16,0 8-8 0,0 2-78 15,0 0-23-15,0 18-19 16,0 19 12-16,0 6 6 16,0 7-5-16,0 1 6 15,8 3 0-15,5-2 1 16,2-1 4-16,-2-3-5 15,2 0-114-15,0-13-209 16,-5-15-329-16</inkml:trace>
  <inkml:trace contextRef="#ctx0" brushRef="#br0" timeOffset="24387.65">29117 4843 408 0,'0'0'764'15,"0"0"-625"-15,0 0-63 16,0 0 59-16,0 0-55 0,0 0-80 16,0 0-4-16,161-164-24 15,-121 164-20-15,-9 0-52 16,-16 7 0-16,-15 25 33 16,0 7 18-16,-25 11 18 15,-28 2-16-15,-45 13-50 16,9-13-72-16,11-14-233 0</inkml:trace>
  <inkml:trace contextRef="#ctx0" brushRef="#br0" timeOffset="24767.14">28518 5007 827 0,'0'0'274'0,"0"0"-91"0,0 0 25 16,0 0-29-16,0 0-32 16,0 0-76-16,0 0-51 15,-158-80-18-15,130 83-2 16,7 25-6-16,6 6-2 16,11 0 2-16,4 2 6 15,9-1-14-15,68 1-67 16,-2-13-155-16,-4-11-266 15</inkml:trace>
  <inkml:trace contextRef="#ctx0" brushRef="#br0" timeOffset="25514.09">29457 4968 1370 0,'0'0'279'0,"0"0"-180"16,0 0 24-16,0 0-76 15,0 0-47-15,0 0-10 16,0 0-17-16,139-114-6 16,-124 89 5-16,-5 7 15 0,-7 2 12 15,-3 0 0-15,0 7-15 16,-10 5-8-16,-15 4 23 16,-3 0 1-16,-8 0 6 15,4 20-6-15,-1 8 0 16,8 1-2-16,4 0-17 15,11-4-25-15,10-1-24 16,0-6-49-16,3-5 1 16,29-7 28-16,14-6-3 15,12 0-11-15,-2-3 2 16,6-18 15-16,-9-8 26 16,-10-1 37-16,-7 2 22 15,-11-2 38-15,-7 11 80 0,-8 4 49 16,-7 5 49-1,1 3-23-15,-4 7-77 16,0 0-73-16,0 0-43 0,3 20-14 16,5 14 14-16,-4 9 1 15,2 5 10-15,-2 3 8 16,4 1-4-16,-5-4-5 16,4-4-3-16,-1-5 1 15,3-7-8-15,-3-5-11 16,-2-11-88-16,-1-16-148 15,2 0-97-15,-5 0-205 0</inkml:trace>
  <inkml:trace contextRef="#ctx0" brushRef="#br0" timeOffset="25764.88">29846 4712 603 0,'0'0'342'0,"0"0"-218"0,0 0-38 16,0 0-21-16,0 0-33 15,0 0-25-15,0 0-7 16,171-155-9-16,-135 155 8 16,-11 0-6-16,-10 0-6 15,-8 19 1-15,-7 17-5 16,0 3-2-16,-15 3 19 16,-10 1 7-16,-3 0 15 15,-1-5 1-15,-4-1-7 16,8-16-16-16,4-8-154 0</inkml:trace>
  <inkml:trace contextRef="#ctx0" brushRef="#br0" timeOffset="28703.65">5304 4773 576 0,'0'0'303'0,"0"0"-190"16,0 0-77-16,0 0 6 15,0 0 15-15,0 0-33 16,22-24-12-16,-16 24-6 16,-2-2 24-16,-1 2 16 15,-3 0-15-15,0 0-17 16,0 0-14-16,8 10 0 15,-1 12 2-15,8 1 5 0,13 0-6 16,10-14 8-16,23-9 1 16,29 0 7-16,49-51-4 15,61-46-12-15,57-41-1 16,-38 12-104-16,-39 8-440 0</inkml:trace>
  <inkml:trace contextRef="#ctx0" brushRef="#br0" timeOffset="29801.62">21494 4213 895 0,'0'0'313'0,"0"0"-248"15,0 0-55-15,0 0-3 16,0 0-5-16,28 164-2 16,-18-109-22-16,2-10-121 0,-9-13-250 0</inkml:trace>
  <inkml:trace contextRef="#ctx0" brushRef="#br0" timeOffset="30844.57">22715 4281 768 0,'0'0'347'15,"0"0"-176"-15,0 0 54 16,0 0-46-16,0 0-96 0,0 0-68 16,0 0-15-16,0 30 8 15,0-2-7 1,0 0 7-16,0 5-8 0,0 1 0 16,0-4-159-16,0-14-419 0</inkml:trace>
  <inkml:trace contextRef="#ctx0" brushRef="#br0" timeOffset="31409.53">24912 4249 1084 0,'0'0'410'0,"0"0"-213"15,0 0-22-15,0 0-1 16,0 0-46-16,0 0-78 16,0 0-50-16,3-52-5 15,-3 71 4-15,0 11 0 16,0 8 1-16,0 7 0 0,10 7-49 15,11-14-172-15,16-11-487 16</inkml:trace>
  <inkml:trace contextRef="#ctx0" brushRef="#br0" timeOffset="31880.5">26864 4031 1160 0,'0'0'405'0,"0"0"-258"0,0 0-78 15,0 0-40-15,0 0-14 16,0 0-4-16,0 0 3 16,4 205-14-16,11-142-153 15,-9-8-651-15</inkml:trace>
  <inkml:trace contextRef="#ctx0" brushRef="#br0" timeOffset="34145.76">21448 4859 841 0,'0'0'314'16,"0"0"-223"-16,0 0-72 0,228-30-9 15,-70 29 39-15,55 1 3 16,59 0-24-16,10 0-11 16,-44 0 2-16,-62 0 3 15,-65 0-8-15,-8 0-6 16,8 0-7 0,14 0 0-16,11 0 11 0,-8 0 8 15,1 0 21-15,4-11-2 16,-6 1-14-16,6 5-9 15,-1-2-6-15,-4 7-9 16,1 0 0-16,-5 0 5 16,-5 0-4-16,-9 0-2 15,-3 0 2-15,-2 0-1 0,-6 0 0 16,-3-3 2-16,0-3-2 16,-3-1-1-1,-7 1 1-15,-3-1 0 0,-5 2 0 16,-4-2 0-16,3 0 0 15,-3 3-1-15,1-3 1 16,-4 4-1-16,-3-3 1 16,-4 0 0-16,1 3 0 15,-4-7-1-15,-4 4 1 16,4 0-1-16,-8-4 1 16,5 3 0-16,-5-3-1 15,3 1 1-15,-1-4 0 16,1 4-1-16,-3-4 1 15,-5 3-1-15,-1 1 2 16,-9 0-2-16,-2-3 1 0,-8 6-1 16,-6-3 1-16,-1 3 1 15,-2-3 4 1,2-2-6-16,-4 2 0 0,1 0 1 16,0-2-1-16,-3-2 1 15,-2 1 0-15,-1-1 0 16,-5-3 0-16,-1 1 6 15,-6-3-6-15,0 3-1 16,0-5 0-16,0-3-1 16,0 1 0-16,0-3-7 15,0 1-7-15,0 6 9 16,-6-1 6-16,2 0-1 0,-2 0 0 16,-6 1 0-1,2 0-8-15,-2 2 3 0,-1-3 6 16,-5 1 0-16,3 4 0 15,0 0 0-15,2 2 0 16,-2-1-5-16,2 2 5 16,-2 2 0-16,-3 0-1 15,-1-1 1-15,3 4 1 16,1 0 0-16,-3 0 1 16,4-1 5-16,-7 3-4 15,-9 2-3-15,-1 2 0 16,-9 0 21-16,-3 0-3 15,1 0-8-15,-4 0-8 16,3 0 5-16,0 9-7 0,0-3 1 16,3 1 5-1,2-1-6-15,-2-3 7 0,-6-3 1 16,-9 0-7-16,-8 3 0 16,-5-3 1-16,-3 4-1 15,-2-4 0-15,2 0 6 16,8 3-7-16,2-3 1 15,3 0-1-15,8 0 1 16,0 0 0-16,1 0 0 0,-1 0-1 16,-8 0 0-1,-2 2 0-15,-8 2 1 16,-4-1-1-16,-6 1 0 16,-5-2 0-16,-2 1 0 0,-4 4 0 15,3 0 0-15,-4 0-1 16,4 2 1-16,5-3 0 15,-5-2-1 1,0-1-9-16,1-3 9 0,-1 0 1 16,0 0 0-16,-3-3 0 15,-7-13 1-15,-7-3 0 16,-8-2 1-16,-12 6 3 16,-11 0-5-16,-10 4-1 15,2 4 1-15,-1 5-1 16,11 2 0-16,14 0 0 15,14 0-9-15,16 7 9 16,8 6 1-16,9 2 0 0,3-2 0 16,0 0 0-16,4-1 0 15,-4-1-7-15,-4-5-8 16,1-3 4-16,0-3-2 16,-7 0 4-16,-1 0-7 15,1 0 16-15,7 0 0 16,3 0 0-16,10 0 1 15,11 0-1-15,4 0 1 16,8 0-1-16,2 0 0 16,5 0 0-16,0 0 0 15,3 0-1-15,-5 0 0 16,2 0 0-16,0 0 0 16,-8 0 1-16,1 0 0 15,-2 0 0-15,3 0 0 16,0 0 0-16,6 0 0 15,7 0 2-15,3 0-2 0,8 0 1 16,-2 0-1-16,9 0-12 16,-1 0 11-16,4 3-8 15,0-3 1-15,0 4-8 16,0 2 4-16,0 4 10 16,0-1 2-16,0 8-1 15,0 5 1-15,0 3-1 0,0 8 1 16,0 2 2-1,0 2 0-15,0 9 7 16,0 0 0-16,4-3-8 16,-1 0 6-16,5-8-6 15,-1-5 0-15,-4-11 0 16,5-4 0-16,-1-6 6 16,-4 3-6-16,7-6 1 15,9-3-1-15,14 3 1 0,16-3 5 16,16-3-7-16,24 4-10 15,67-4-78-15,-20 0-158 16,-7 0-931-16</inkml:trace>
  <inkml:trace contextRef="#ctx0" brushRef="#br0" timeOffset="36248.65">3729 7057 697 0,'0'0'276'0,"0"0"-162"16,0 0-20-16,0 0 22 0,0 0-33 16,0 0-41-16,0 0-39 15,3-4-3-15,0 4-1 16,6 0 1-16,7 0 15 16,14 0 6-16,13 0 13 15,25-18-7-15,66-40-27 16,-11 3-82-16,-6-2-247 0</inkml:trace>
  <inkml:trace contextRef="#ctx0" brushRef="#br0" timeOffset="36947.62">6189 7121 738 0,'0'0'275'0,"0"0"-203"16,0 0-56-16,0 0-7 0,190-89-9 15,-62 27 0-15,-17 7-76 16,-12 5-134-16</inkml:trace>
  <inkml:trace contextRef="#ctx0" brushRef="#br0" timeOffset="37604.78">2947 8567 595 0,'0'0'349'0,"0"0"-258"0,0 0-66 15,217-84-15 1,-27 1-9-16,-22 6-1 0,-14 6-87 16</inkml:trace>
  <inkml:trace contextRef="#ctx0" brushRef="#br0" timeOffset="44395.82">20454 4339 454 0,'0'0'362'0,"0"0"-167"15,0 0-27-15,0 0-13 16,0 0 35-16,0 0-75 15,-50-42-26-15,44 38-51 16,-1 1-3-16,-1 3-7 0,4 0-5 16,1 0-11-16,3 0-10 15,0 0-2-15,0 0-12 16,7 0-1-16,29 0 13 16,21 3 6-16,19 3 6 15,5 2-11-15,5-8 7 16,-8 4-6-16,-10-4-1 15,-17 2 0-15,-16 2-1 16,-14-1 0-16,-9 0-13 16,-5 0-9-16,-7-3-5 15,3 0 13-15,-3 0 14 16,0 0 0-16,0 0 1 16,0 0-1-16,0 0-2 15,0 0-25-15,0 0-52 16,0 0-90-16,0 0-15 0,0-6-45 15,0-3-115-15</inkml:trace>
  <inkml:trace contextRef="#ctx0" brushRef="#br0" timeOffset="44814.45">20775 4213 362 0,'0'0'252'0,"0"0"-128"0,0 0 6 16,0 0-7-16,0 0-39 16,0 0-54-16,0 0-24 15,-13-10-6-15,13 10-8 16,0 0 8-16,3 0 19 15,16 10 14-15,9 4 12 16,0-1-20-16,5 0-8 16,-1-4-4-16,-1 3-12 15,-4-2 1-15,-6-1-1 16,-11-3 0-16,-7 6 0 16,-3-6-1-16,0 3-1 15,-13 4 1-15,-23 2 12 16,-11 1 18-16,-2 5-18 15,-1 1-8-15,7-1-4 16,13 0-103-16,20-15-585 0</inkml:trace>
  <inkml:trace contextRef="#ctx0" brushRef="#br0" timeOffset="45948.54">27350 3673 535 0,'0'0'251'0,"0"0"-167"16,0 0-61-16,0 0 25 16,0 0 4-16,0 0-28 15,0 0-15-15,50-21-8 16,-26 8 30-16,6 2 11 16,-5-1-3-16,0 1-23 15,3 6-8-15,4 5-2 16,1 0-5-16,1 0 1 0,6 0-1 15,3 3-1 1,4 12 1-16,2 2-1 0,6 0 0 16,5-5 1-1,8 0-1-15,28-12-44 0,-14 0-96 16,-10 0-211-16</inkml:trace>
  <inkml:trace contextRef="#ctx0" brushRef="#br0" timeOffset="51365.42">27582 5451 754 0,'0'0'192'15,"0"0"-74"-15,0 0 36 16,0 0 18-16,0 0-18 15,0 0-21-15,0-46 0 0,0 40-5 16,0 3-24-16,0 0 8 16,0 3-16-1,0 0-31-15,0 0-34 16,0 0-31-16,-4 0-6 0,-2 12-12 16,-6 21 18-16,-1 5 0 15,1 5 0-15,6-3 0 16,6 3-2-16,0-9 1 15,0-4-22-15,21-10-12 16,7-8-4-16,9-10-5 16,-2-2 16-16,1 0 3 15,-4-21 12-15,-4-9 11 16,-2-1 1-16,-9-1-1 16,-2 2 1-16,-9 9 1 0,3 8-1 15,-6 6 0-15,0 7-10 16,-3 0-14-16,4 4 3 15,2 17 11 1,2 11 11-16,2 1-17 16,2-5-13-16,5 2-5 15,1-11-34-15,3-3 2 0,1-10 14 16,-1-6 20-16,1 0 18 16,-4 0 15-16,-5-22 1 15,-4-11 6-15,-6 2 2 16,-3-4 7-16,0 2 6 0,0 2-6 15,0 4 16 1,-8 8-13-16,1 10-11 0,4 2-8 16,3 7-11-16,0 0-28 15,0 0-5-15,0 10 31 16,3 5-6 0,19 4-10-16,6-1 7 0,5-9 13 15,5 0 9-15,2-6-1 16,3-3 1-16,0 0-1 15,-3 0-17-15,-12-3 2 16,-7-10 2-16,-7-2 8 16,-9-2 5-16,-5 4-7 15,0 1-7-15,-9 5-5 16,-12 4 18-16,-4 3-8 16,-3 0 10-16,3 12 0 15,0 14 0-15,3 3 1 16,8 0 1-16,4 4-1 0,10-4-1 15,0-4 2-15,0-2 5 16,21-10 2-16,14-3-9 16,8-10 0-16,3 0-8 15,-3 0 0-15,1-16 7 16,-10-11 1-16,-7 4 0 16,-11 2 11-16,-4 5 21 15,-5 2 24-15,-7 8 23 16,0 6-25-16,0 0-51 15,0 0-3-15,0 2-9 0,0 19 9 16,-10 4 0 0,-2 4 1-16,2-6-1 15,7 0-22-15,3-11-61 16,0-3-120-16,6-9-181 0</inkml:trace>
  <inkml:trace contextRef="#ctx0" brushRef="#br0" timeOffset="51498.44">28533 5414 696 0,'0'0'297'0,"0"0"-196"16,0 0-83-16,0 0-17 16,0 0-1-16,0 0-85 15,0 0-151-15,-9 117-176 0</inkml:trace>
  <inkml:trace contextRef="#ctx0" brushRef="#br0" timeOffset="52483.49">28814 5563 595 0,'0'0'293'0,"0"0"-108"0,0 0 27 16,0 0-10-16,0 0-103 15,0 0-55-15,0 0-28 16,-99-32-15-16,74 48 2 15,-2 2-2-15,14 3 0 16,2-2 0-16,4-6-1 16,7-1 0-16,0-2 6 0,0-7 2 15,25 1 1-15,0-4 1 16,8 0-8-16,-8 0 5 16,-4-4 0-16,-8-3-5 15,-4 4 31-15,-9 0 26 16,0 3 5-16,0 0-32 15,0 0-32-15,0 3-26 16,0 23 19-16,0 13 6 16,-12 9 1-16,-1 6 1 15,-2 1 0-15,0 4 0 16,2-8-1-16,-2-10 1 16,0-2 0-16,2-14-1 15,4-9 1-15,3-7 1 16,2-9 15-16,4 0 49 15,0 0 26-15,0-12-30 0,0-19-43 16,10-8-19-16,24-9 0 16,9-7-22-16,3 3-13 15,7 2-12-15,-7 5-4 16,-3 5 23-16,-11 8 15 16,-7 7 5-16,-7 6 7 15,-6-1 2-15,-3 11 4 16,-5 2-5-16,-4 4 0 15,5 3 0-15,-5 0-21 16,0 3-7-16,0 19 17 0,0 11 5 16,0-1 5-1,-9 4 1-15,3-7-1 0,3-5 1 16,-1-3 0-16,4-8-1 16,0-11 0-16,0-2 1 15,10 0 9-15,15-2 0 16,3-25-8-16,5-1 6 15,-1-1-6-15,1-1-1 16,-8 5 0-16,-4 9-1 16,-7 7 0-16,-3 9-9 15,-4 0-4-15,-1 0 7 16,3 16 1-16,-6 6 5 16,0-3 0-16,4 1-11 15,1-4-7-15,2-7 0 16,5-5 10-16,2-4 3 0,9 0 6 15,-1-7 0 1,3-15-1-16,-3-12 1 16,0-3 6-16,-4-8 29 15,-2-8 21-15,-6 7 0 0,-5 0 4 16,-5 11 4-16,-3 11 5 16,0 12-5-16,0 9-36 15,0 3-28-15,0 0-18 16,-11 29 7-16,-6 12 9 15,-1 12 1-15,3 2-1 16,5-2 1-16,7 3 1 16,-2-13-1-16,5-4 1 15,0-7-12-15,0-11-49 16,8-15-78-16,5-3-121 16,2-3-385-16</inkml:trace>
  <inkml:trace contextRef="#ctx0" brushRef="#br0" timeOffset="52616.77">29482 5589 362 0,'0'0'935'0,"0"0"-688"16,0 0-170-16,0 0-28 0,0 0-25 16,0 0-24-1,271-26-44-15,-188 19-302 0</inkml:trace>
  <inkml:trace contextRef="#ctx0" brushRef="#br0" timeOffset="53575.79">27350 6055 1347 0,'0'0'350'16,"0"0"-245"-16,0 0 1 15,0 0-14-15,0 0-51 16,303-6-22-16,-88-1-6 0,45 4-3 16,-13 3 1-16,-46 0-10 15,-62 0-1-15,-43 0 1 16,7 0-1-16,1 0 0 16,-5 0 1-16,-23 0 0 15,-29 0-1-15,-22 0 0 16,-12 0-1-16,-13 0-7 15,0 0-8-15,0 0-48 16,-25 0-86-16,-40 0-99 16,6 3-98-16,1 4-187 0</inkml:trace>
  <inkml:trace contextRef="#ctx0" brushRef="#br0" timeOffset="53907.45">27492 6258 377 0,'0'0'378'0,"0"0"-227"16,0 0-91-1,0 0 9-15,0 0 37 0,226-5-30 16,-106-4-16-16,56-1-14 15,38-3 21-15,36 1 1 16,-18 3-20-16,-53-1-26 16,-62 4-9-16,-37 2-13 15,-2-3 8-15,-7 5-8 0,-7-3-1 16,-24 2-17-16,-22 3-2 16,-8 0 10-16,-10 0 2 15,0 0 0-15,0 0-13 16,0 0-50-16,0 0-7 15,0 0-89-15,0 10-177 0</inkml:trace>
  <inkml:trace contextRef="#ctx0" brushRef="#br0" timeOffset="54702.31">29126 6831 1255 0,'0'0'312'16,"0"0"-210"-16,0 0-1 16,0 0 58-16,0 0-69 15,0 0-41-15,0 0-25 16,114-181-1-16,-94 138-2 0,-2-5-8 16,-6 0-4-16,-6 0-8 15,-3 3-1 1,-3 8 1-16,0 13-1 0,0 5 0 15,0 9-20-15,-3 6-46 16,-3 4-81-16,-3 0-94 16,3 7-137-16,2 9-306 0</inkml:trace>
  <inkml:trace contextRef="#ctx0" brushRef="#br0" timeOffset="55063.76">29099 6508 218 0,'0'0'706'16,"0"0"-546"-16,0 0-98 0,0 0-7 15,0 0 34-15,0 0-31 16,0 0-22-16,141-120 10 16,-106 92 42-16,-4-1-8 15,2-3-11-15,-8 4-7 16,0 1-10-16,-7 8-6 16,-5 6 11-16,-4 4 3 0,-6 6 3 15,0 3-30-15,1 0-30 16,-1 0-3-16,12 3-12 15,6 19 12-15,8 11 0 16,10 1 0-16,44 12-23 16,-17-12-180-16,2-11-520 15</inkml:trace>
  <inkml:trace contextRef="#ctx0" brushRef="#br0" timeOffset="61084.86">29810 3703 664 0,'0'0'403'15,"0"0"-198"-15,0 0-26 0,0 0 7 16,0 0-39-16,0 0-65 16,21-30-60-16,31 46-21 15,19 21-1-15,22 11 7 16,13 9-1-16,16 7-6 15,6 1 1-15,1-4 5 16,-8-6-6-16,-10-14 0 16,-15-5-1-16,-13-14-30 15,-19-6-30-15,-22-10-41 16,-16-6-83-16,-19 0-71 16,-7-15-428-16</inkml:trace>
  <inkml:trace contextRef="#ctx0" brushRef="#br0" timeOffset="61530.58">29664 3899 85 0,'0'0'752'0,"0"0"-605"15,0 0-74-15,0 0 3 16,0 0-2-16,0-164-17 16,0 112-24-16,0-6-10 15,0 1 24-15,0 5 32 16,0 11-10-16,0 11 21 16,0 15-28-16,0 11-19 15,18 4-42-15,17 10-1 0,23 31-1 16,20 17 1-16,23 10 0 15,73 32-1 1,-27-18-89-16,-11-13-250 0</inkml:trace>
  <inkml:trace contextRef="#ctx0" brushRef="#br0" timeOffset="63131.48">26636 3298 675 0,'0'0'266'0,"0"0"-208"15,0 0-29-15,-40 179 56 0,9-38 15 16,-12 65-10-16,-10 62-35 16,-2 17-20-16,12-21-22 15,18-62-5 1,18-77 3-16,7-37-10 0,0-17 6 16,0 1-6-16,15 7-1 15,10-7-20-15,3-17-63 16,-3-16-67-16,-7-23-145 0</inkml:trace>
  <inkml:trace contextRef="#ctx0" brushRef="#br0" timeOffset="63637.04">26232 4114 82 0,'0'0'277'16,"0"0"-101"-16,0 0-15 16,0 0 26-16,0 0-13 0,0 0-48 15,0 0-44-15,136-43-24 16,-90-1-4-16,-3-11-15 16,-3-15-6-16,-1-11-12 15,-7-14-11-15,-7-13-3 16,0 6 2-16,-7 6-8 15,-8 22 5-15,1 22 2 16,-7 21 58 0,-4 21 11-16,3 10-57 0,-3 7-20 15,0 40-14-15,3 24 12 16,9 21 2-16,9 47 1 16,8-4-1-16,7 13 1 15,35 45-1-15,-11-59-251 16,5-14-794-16</inkml:trace>
  <inkml:trace contextRef="#ctx0" brushRef="#br0" timeOffset="76024.69">21411 7211 140 0,'0'0'974'0,"0"0"-725"0,0 0-96 16,0 0 20-16,0 0 2 16,-13-51-65-16,13 44-44 15,-5 5 1-15,5-3 9 16,0 5-17-16,0 0-28 16,0 0-8-16,0 0-11 15,0 0-11-15,0 0-1 16,0 0-9-16,0 0-2 15,0 5 11-15,0 8 0 16,0 3-1-16,5 0 1 16,2-4 0-16,-4 2 0 15,4-8 1-15,1-3 0 16,2-3 0-16,11 0 8 0,16-23 5 16,16-21-6-1,21-20-7-15,19-20-1 0,18-14-13 16,75-56-119-16,-29 27-227 15,-21 13-616-15</inkml:trace>
  <inkml:trace contextRef="#ctx0" brushRef="#br0" timeOffset="87426.49">19705 4203 517 0,'0'0'195'15,"0"0"-71"-15,0 0-49 16,0 0 26-16,0 0 28 0,0 0-41 15,-43-2-5-15,37-2-28 16,1 4 10-16,-2 0 9 16,4 0 5-16,-1 0-27 15,4 0-25-15,0 0-11 16,0 0 0-16,0 0-16 16,0 0-1-16,22 0-1 15,34 0 2-15,34 0 28 16,52 0 7-16,9 0-16 15,10 0 9-15,3-12-14 16,-32-1-12-16,4 1-1 0,-33 0 8 16,-24 6-9-1,-26 3 2-15,-21 3-2 16,-18 0 1-16,-7 0-1 16,-7 0 6-16,0 0-4 0,0 0 14 15,0 0-15 1,0 0-1-16,0 0 0 0,0 0 0 15,0 0-14-15,0 0-16 16,-3 0-22-16,-7 0-42 16,-2 0-67-16,6 0-84 15,-1 0-101-15</inkml:trace>
  <inkml:trace contextRef="#ctx0" brushRef="#br0" timeOffset="88098.55">20487 4043 443 0,'0'0'217'0,"0"0"-69"0,0 0-54 16,0 0 36-16,0 0 20 0,0 0-40 15,0 0-37-15,-28-9-7 16,28 9 35-16,0 0 2 16,0 0-21-1,0 0-20-15,-5 0-15 0,5 0-13 16,0 0-12-16,0 0-12 15,0 0-10-15,0 0 9 16,0 0-8-16,0 0 0 16,0 0 0-16,0 0 0 15,0 0-1-15,0 0 0 16,0 0-8-16,0 0 0 16,5 0-7-16,20 0 15 15,18 12 0-15,17 4 1 0,7 0 20 16,13 1-14-16,-6-1-1 15,-6-1-4-15,-8 1-2 16,-12-2-1-16,-13-1 1 16,-10-4-1-16,-14-2 1 15,-4-1-15 1,-7 0 8-16,0-2-2 0,0 5 9 16,-18-3 1-16,-10 5 1 15,-9 2 5-15,-6-4 0 16,2 0-6-16,-11 4 0 15,-1 3 5-15,-3 1-6 16,-2 5-5-16,2 0 4 16,13 5-60-16,14 2-141 15,11-8-197-15,18-8-534 0</inkml:trace>
  <inkml:trace contextRef="#ctx0" brushRef="#br0" timeOffset="88398.56">20822 4055 814 0,'0'0'261'0,"0"0"-183"15,0 0-78-15,0 0-15 16,0 0 14-16,0 0 1 15,0 0 0-15,101 169-83 16,-58-128-214-16</inkml:trace>
  <inkml:trace contextRef="#ctx0" brushRef="#br0" timeOffset="95986.78">6689 16373 824 0,'0'0'186'0,"0"0"-59"16,0 0 37-16,0 0 61 15,0 0-87-15,0 0-27 0,-90-88-7 16,90 82 10-16,0 3-19 16,0 3-36-16,0-4-16 15,0 1-18-15,0-9-9 16,12-7-10-16,26-14-6 16,23-19 0-16,14-11 0 15,23-18 0-15,11-15-8 16,14-13-11-16,-3-8-6 15,1 0-6-15,-16 6 10 16,-19 19-18-16,-26 18-16 0,-14 18 4 16,-21 15-3-1,-7 11 1-15,-6 12 5 16,-9 6-32-16,0 5-106 0,-3 4-36 16,0 3-86-16,0 0-528 0</inkml:trace>
  <inkml:trace contextRef="#ctx0" brushRef="#br0" timeOffset="96490.63">7250 15271 833 0,'0'0'225'0,"0"0"-86"0,0 0 6 16,0 0-33-16,0 0-67 15,0 0-28-15,0 0 5 16,149-65 7-16,-81 32 18 16,-3 5-1-16,-4-4-25 15,-11 5-10-15,-12 9 2 16,-11 2-12-16,-11 9 0 15,-8 4-1-15,-4 3 1 0,-4 0-1 16,3 0 0-16,-3 0-1 16,7 16 1-16,-4 12 0 15,9 18 6-15,-6 6-6 16,9 5 0-16,17 19-3 16,-4-11-210-1,2-19-297-15</inkml:trace>
  <inkml:trace contextRef="#ctx0" brushRef="#br0" timeOffset="105419.61">15327 16032 727 0,'0'0'863'15,"0"0"-635"-15,0 0-161 0,0 0-1 16,0 0 73-1,0 0-44-15,-11 0-64 16,11 0-15-16,0 0-9 0,11-16 2 16,14-7 10-1,15-9-2-15,6-16 9 0,17-14-7 16,13-11-10-16,9-21-7 16,4-4-1-16,1-2 5 15,-11 2-6-15,-16 18-15 16,-15 13-28-16,-16 13-19 15,-7 12-10-15,-11 6 4 16,-4 7-43-16,2 7-113 16,-9 6-150-16,1 3-161 0</inkml:trace>
  <inkml:trace contextRef="#ctx0" brushRef="#br0" timeOffset="106019.58">15871 15196 595 0,'0'0'397'16,"0"0"-231"-16,0 0-107 16,0 0-15-16,0 0 33 0,0 0-25 15,0 0-35-15,-5-5-5 16,5 1 14-16,15-3 36 16,6-3 10-16,7-6-11 15,5-2-15-15,5-9-18 16,5-5-13-16,1 0-9 15,-8 2 1-15,-5 5-6 0,-9 7 5 16,-7 5-5-16,-5 10 9 16,-7-2-8-16,0 5-2 15,6 0-1-15,-3 0-5 16,1 23 6-16,1 9-2 16,2 14 2-16,8 25-7 15,-8-7-135-15,5-17-261 0</inkml:trace>
  <inkml:trace contextRef="#ctx0" brushRef="#br0" timeOffset="115367.64">24489 16231 1013 0,'0'0'291'16,"0"0"-194"-16,0 0 26 16,0 0-6-16,0 0-37 15,0 0-16-15,133-193-5 16,-84 148-1-16,13-6-12 15,6-4-14-15,9-6-10 16,10-7-4-16,12-6-7 0,9-3-5 16,6 0-5-16,-6 3 5 15,-9 10-6 1,-20 13 0-16,-19 11-62 0,-20 19-68 16,-22 5-12-16,-18 16-104 15,-8 0-122-15,-20 0-462 0</inkml:trace>
  <inkml:trace contextRef="#ctx0" brushRef="#br0" timeOffset="115932.36">25251 15360 582 0,'0'0'317'0,"0"0"-133"15,0 0-34-15,0 0 5 16,0 0-14-16,0 0-80 16,0 0-20-1,-61-48-13-15,61 48-12 0,0 0-16 16,0-4-1-16,0 4 1 15,31-7 3-15,12-1 18 16,15-8-10-16,10-8 4 16,7-1-5-16,-1-3-7 15,-6-2-2-15,-15 5 6 16,-10 6-6-16,-13 6-1 16,-13 7 1-16,-9 6-1 15,-5 0 0-15,1 0 0 16,-4 16 0-16,0 18 0 15,0 12 6-15,0 11-4 0,-4 4-1 16,-7 6-1-16,4 17-21 16,4-17-138-16,3-18-175 0</inkml:trace>
  <inkml:trace contextRef="#ctx0" brushRef="#br0" timeOffset="116944.54">27658 15536 1443 0,'0'0'298'16,"0"0"-216"-16,0 0-44 0,0 0-25 15,0 0-12 1,0 0 5-16,0 0-5 0,20 158 0 16,-5-116 5-16,0-4-4 15,-5-8-1-15,1-12-1 16,-1-9 1-16,-3-9-1 16,4 0 1-16,-1-9 13 15,8-28-6-15,1-12-7 16,2-9 0-16,1-4-1 15,-4 12 0-15,-1 4-5 16,-3 12 3-16,-7 13-6 16,1 9-24-16,-8 9-70 15,0 3-153-15,0 0-44 0,0 3 75 16,0 16 95 0,0 4 74-16,0-3 55 15,0 1 7-15,4 0 121 16,-1 1 22-16,-3 3 3 0,3 1 15 15,-3 0-24-15,4-1-39 16,-1 2-55-16,-3-2-27 16,0-3-13-16,0-3-10 15,0-12-42-15,0-7-285 16,0 0-725-16</inkml:trace>
  <inkml:trace contextRef="#ctx0" brushRef="#br0" timeOffset="117103.31">27958 15248 522 0,'0'0'836'15,"0"0"-669"-15,0 0-119 16,0 0-31-16,0 0-17 0,0 0-152 16,0 0-108-1,49 10-605-15</inkml:trace>
  <inkml:trace contextRef="#ctx0" brushRef="#br0" timeOffset="118475.17">28196 15758 337 0,'0'0'757'0,"0"0"-584"16,0 0-68-16,0 0 55 0,0 0-89 15,0 0-53-15,0 0-11 16,4-102 0-16,4 78-5 16,-2-1 4-16,-6 4-6 15,0 1 13-15,0 6-1 16,0 5 17-16,-11 5-6 15,-11 4-11-15,-2 0 3 0,-1 0-15 16,0 24 10 0,0 1-9-16,7 3 0 0,4 2-1 15,11-1 0-15,3-3-7 16,0-6 1-16,0-8 5 16,17-9-15-16,13-3 0 15,1-3-21-15,5-29-8 16,-4-16 26-16,-7-7 18 15,-7-13-1-15,-15-3 2 16,-3-3 6-16,0 6-3 16,0 18 16-16,0 14 51 15,-15 18 13-15,5 14-29 16,-8 4-33-16,3 12-10 16,-5 27-9-16,6 15-1 15,2 11-1-15,5 3 0 16,7 5 0-16,0-2 1 0,0-6-1 15,15-7 0-15,7-14 0 16,3-14-13-16,3-17-72 16,3-13-69-16,6 0-69 15,-1-30-42-15,-4-8-30 16,-1-8 100-16,-9 9 195 16,-11 0 0-16,-7 6 146 15,-4 6 59-15,0 4-33 16,0 9-8-16,-7 3-30 15,-5 9-27-15,-3 0-28 16,5 0-47-16,1 5-22 16,0 20-3-16,3 12-5 15,2 2-1-15,1-1 1 16,3 4 4-16,0-4-6 16,0-6 0-16,13-2-1 0,5-14-1 15,4-11 1-15,-4-5-7 16,4 0 8-16,-1-28 21 15,1-15-10-15,-9 0-10 16,-6-6 11-16,-7 3-11 16,0 5 9-16,0 8-3 15,0 12 14-15,-7 2-8 16,-6 9-12-16,1 2 5 16,6 8-6-16,-3 0-1 15,6 0-6-15,3 24 5 16,0 4-6-16,0 5 2 15,0-1 5-15,15-3 0 16,10-3-1-16,0-11-4 16,-1-5 6-16,1-4 0 0,0-6 0 15,-3 0 6-15,-1-9-4 16,1-16-1-16,-7-9-1 16,-2 0-11-16,-5 2 3 15,-8 2-5-15,0 9 12 16,0 3 0-16,-3 16 1 15,-24 2 1-15,-4 0 15 16,-1 13-6-16,3 13-10 16,4 8 1-16,8 5-1 15,9 0-1-15,8 2-1 0,0-2 1 16,3-3-8 0,27-8 8-16,5-8-4 0,8-10 4 15,3-10 2-15,4 0 4 16,-4-19-5-16,1-17 10 15,-7-12-2 1,-16-3-7-16,-5-4 0 0,-16-1 9 16,-3 9-9-16,0 5 5 15,0 16-5-15,0 11 0 16,-15 7 0-16,2 8-1 16,-2 0 0-16,-3 5-1 15,8 17 0-15,-2 3 0 16,9 1-9-16,3 0-4 15,0 2-8-15,3-2-27 0,24-3 21 16,1 2 16-16,7 0 10 16,-6-1 1-16,-4 1 0 15,-15-3 0-15,-10 2 0 16,0 0-5-16,-40 3 6 16,-47 5-9-16,4-7-239 15,5-6-786-15</inkml:trace>
  <inkml:trace contextRef="#ctx0" brushRef="#br0" timeOffset="118894.68">27661 16066 1393 0,'0'0'301'0,"0"0"-229"15,211-31-49 1,-11 7 30-16,67-1-12 0,-9 6-25 16,-9 10-16-16,-89 9-37 15,-74 0-364-15</inkml:trace>
  <inkml:trace contextRef="#ctx0" brushRef="#br0" timeOffset="139255.2">3058 4206 492 0,'0'0'240'0,"0"0"-119"15,0 0-23-15,0 0-33 0,0 0-40 16,0 0-20-16,0 4-5 15,0 2-2-15,0 5 2 16,0-5 0-16,0 4 1 16,0-7-1-16,0 0-12 15,0 1 12-15,0-4 32 16,0 0 32-16,0 0 37 16,0 0 25-16,0 0 0 15,0 0-37-15,10-10-48 16,5-6-6-16,6-8-6 15,1 6-3-15,3-5-3 0,-1 0-11 16,5-2-11 0,4 0-1-16,2-2 0 0,1 2 0 15,-1 0 1-15,1 1-1 16,-8 2 0 0,1 3 1-16,0 3-1 0,0-1 0 15,2 2-1-15,2 2 1 16,2-3 0-16,1 2-1 15,2 5 0-15,2-4-2 16,0 6-3-16,6 1 6 16,-3 4-2-16,7-2 1 15,0 1 0-15,-4 3 1 16,1 0-1-16,-4 0-1 16,-4 0-5-16,-4 0 6 0,-2 0 1 15,-1 0-1-15,-4 0 0 16,5 0-5-1,-5 7 6-15,4-2-1 0,1 5 0 16,-2 1-6-16,6 0 6 16,-2 0 1-16,1-2 1 15,4-2 1-15,1-1-1 16,-1 0 6-16,0-2-6 16,-1 1-1-16,-4-1 0 15,-2-4 0-15,-5 6 1 16,1-3-1-16,2 0 1 15,-1 4-1-15,5 4 0 16,4-2 0-16,5 1 0 16,2-1 0-16,4 0 0 15,3-2 0-15,5 2 0 0,-2-2 1 16,5 0-1-16,0 0 6 16,-1-1-6-16,1 1-1 15,1-1 0-15,-6 0 1 16,2-3-1-16,-2 0 1 15,2-3 0-15,-1 3 0 16,1-3 0-16,1 0 1 16,6 0-1-16,6 0 0 15,7 0 1-15,8 0-1 16,0 0 0-16,7 0 0 16,-4 0-1-16,1 0-5 15,-9 4 5-15,-5-1 0 0,-1-1 1 16,-7-2-1-16,-4 0 1 15,-1 4 0-15,-2-4 1 16,1 0 0-16,-3 0-1 16,3 0 1-16,2 0-1 15,-2 0 1-15,-3 0 0 16,6 0 0-16,-4 0-1 16,2 0 0-16,-5 0 0 15,-5 0-1-15,-7 0 1 16,1 0 0-16,-4 0-6 15,-3 7 6-15,3-7-9 16,-5 0 8-16,-2 0-4 16,1 0 4-16,-9 0 0 15,-3 0 1-15,-4 0 0 16,1-4 0-16,-4-3 0 16,-1 2 1-16,-3-2-1 0,5 1 0 15,-6-4-8-15,2 4 8 16,3-3 1-16,4-1 0 15,-1-4 2-15,1 1-2 16,2-2 0-16,1-1 0 16,3-1 5-16,-3 1-5 15,0 0 0-15,0 0 0 16,0-2 6-16,-4-3 5 0,4 5-1 16,-3-2 2-1,-1 2-4-15,-2-5-2 0,2 5-6 16,1-2 1-1,-1-1-1-15,1-1-1 0,-1 0 1 16,1-1 0-16,3-2-1 16,-1 0 0-16,1 1 0 15,0 3-1-15,-3 3 1 16,3-1 0-16,-4 4-8 16,-3-2 8-16,-4 2 0 15,-3 0 2-15,-1-1-1 16,-2 5 0-16,-4 0 4 15,-1 2-5-15,-3 1-5 16,3 3 5-16,-3 0 1 16,0 3 5-16,0-4 0 15,0 4-6-15,0-2 10 0,0-2-9 16,0 1-1-16,0 3-6 16,0 0 6-16,0 0 7 15,0 0-6-15,0 0-1 16,0 0-9-1,0 0 8-15,0 0-9 0,0 0 0 16,0 0 3-16,0 9 6 16,0 7 1-16,0-4 1 15,0 4-1-15,-3 2 0 16,0-2 0-16,-1 2 0 16,-1-2 0-16,2 5 0 15,0 1 0-15,3-3-2 16,-4 4 2-16,4-1 0 0,-3-3 0 15,3 0-1-15,0 3 0 16,0-1-7-16,0-6 7 16,0 4 0-16,0 1-5 15,0-4 6 1,7 3-1-16,-1 0 1 0,3-4 0 16,-3 3 0-16,6-6 0 15,-6 1 0-15,4-3-1 16,2-1-7-16,1-3 6 15,6 4-10-15,-1-3 12 16,0 0 12-16,-5-4-5 16,2 3-7-16,0-2 1 15,-5 2-1-15,2 0 1 16,1-2-1-16,2 1 2 16,-2-1-1-16,8-1-1 0,-2 0 1 15,2 0-1-15,4 0 0 16,-3 2 1-16,-1-3 0 15,1 2 4-15,-4-1-4 16,0-3-1-16,-5 2 0 16,6-2 2-16,-4 0-1 15,1 0 0-15,6 0-1 16,-1 5 1-16,1-5-1 16,6 0 0-16,2 0 1 15,-2 2 0-15,3-2-1 0,2 4 0 16,2-4 1-16,2 3 0 15,1-3-1-15,-2 0 1 16,1 4-1 0,-3-4 0-16,3 2 0 0,1 2 0 15,5-4 0-15,0 3-1 16,3 0 1-16,1-3 1 16,8 0 0-16,-6 0-1 15,1 0 0-15,-4 0-1 16,-6 0-12-16,-2 0 7 15,-1 0 0-15,-6 0-6 16,6 0 6-16,-3 0 4 16,6 0-7-16,3 0 8 15,3 0 1-15,7 0-9 0,5 0 8 16,10 0 1 0,4 0 0-16,2 0 0 0,1 3-1 15,-2-3 1-15,-10 3 0 16,-2-3 0-1,-3 3 0-15,-5-3 1 16,0 0 0-16,5 0-1 0,1 0 1 16,6 0 1-16,6 0 10 15,5 0-10-15,2 0-1 16,8 0 2-16,4 0-2 16,3-3 0-16,-4 0 1 15,-1 0-1-15,-5 0-1 16,-5 0 6-16,-2-1-4 15,-5 2 8-15,4-2 3 16,-1 1-4-16,6-1 1 0,1 4-10 16,8 0 8-16,7 0-8 15,5 0 1-15,10 0 0 16,4 0 0-16,-1 0 0 16,3 0-1-16,4 0 1 15,-3 0-1-15,0 0 1 16,-4 7-1-16,0-3 0 15,1 2 0-15,-8-3 2 16,-4 0-1-16,-2-3 0 16,-8 3-1-16,-1-3 1 15,-5 0-1-15,-3 0-1 16,-1 0 1-16,-5 0 0 16,8 0 1-16,-3 0 1 15,6 0-2-15,-4-6 1 16,7 3 0-16,1-3 0 0,5 2-1 15,1-3 0-15,-3 5 1 16,5 2-1-16,-1-5 0 16,-4 3 0-16,5-1 0 15,-5-1-1-15,7-3 0 16,1 4 1-16,-1-3 0 16,1-4 0-16,-5 4 0 15,6 0 0-15,-2 0 0 16,1-1-1-16,2 4 0 15,2-3-12-15,-1-1-14 16,-1 3 0-16,-1 2-16 16,-6 2-13-16,2-5 9 15,-5 2 15-15,-6 0 10 16,-9 0 12-16,-5 0 9 16,-8-3 0-16,-9 3-5 15,3-1 6-15,-6 1-1 0,5-3 1 16,1 3 0-16,1-1 1 15,5 1 5-15,-4 1 8 16,1-2-12-16,-4 1 5 16,-8 3-6-16,0-4 5 15,-7 2 2-15,1 2 10 16,-4 0-1-16,-3-5 1 16,-1 5 4-16,-1 0-1 15,6-2-3-15,-8 2-1 0,2 0-1 16,-5 0-4-1,-1 0-5-15,1 0-1 0,-5 0 0 16,3 0-5 0,-1 0 2-16,-2 0-2 0,-3 0 0 15,-7 0 1-15,-1 0-1 16,-5 0 0-16,-6 0 5 16,3 0 1-16,-6 0-6 15,3 0-1-15,-2 2-13 16,-1 5 12-16,0 0 0 15,6-1-6-15,-6 4 7 16,0-4-1-16,-3 6 1 0,4 1 0 16,-4 4 0-1,0 3 1-15,0 5-1 0,0 8 7 16,-10 1-6 0,-9 5 0-16,1-1 12 15,0 4-12-15,-2 12-1 16,5-8-154-16,0-18-657 0</inkml:trace>
  <inkml:trace contextRef="#ctx0" brushRef="#br0" timeOffset="141231.35">17684 3827 977 0,'0'0'289'15,"0"0"-124"-15,0 0 11 16,0 0-31-16,0 0-18 15,0 0-57-15,0 0-27 16,-5-147 31-16,5 109-28 16,0-4-27-16,0-3-13 15,9-6-5-15,4 1-1 16,5 0 0-16,4 2-6 16,3 5 5-16,-1 6 0 15,-2 7-14-15,-1 5 15 16,1 9-10-16,3 6-3 0,-4-1-1 15,4 7 13 1,3-3-17-16,6 2 17 0,-3 3 0 16,12-2 0-1,0 1-9-15,7 3 10 0,8 0 6 16,-2 0-5-16,9 0-1 16,6 0 0-16,3 0 0 15,6 0 1-15,6 0-1 16,-1-4 0-16,1-1-16 15,0 2-9-15,-8-4-4 16,-7 1 4-16,-13 3 7 16,-15-1 11-16,-12 2 4 15,-12 2 2-15,-9-4-1 16,-2 4 1-16,-1 0 1 16,-1-3 0-16,6 3 0 0,1 0 0 15,5 0-1-15,0 0-1 16,4 0-14-1,-4 0-26-15,-1 0-10 16,-2 0 14-16,0 0 12 0,-5 0 19 16,1 0 1-16,-8 0 6 15,1 0 1-15,-4 0 0 16,3 0-1-16,-3 0-28 16,0-3-166-16,0 0-47 15,0 0-67-15,0-4-645 0</inkml:trace>
  <inkml:trace contextRef="#ctx0" brushRef="#br0" timeOffset="141746.37">19109 2977 504 0,'0'0'202'0,"0"0"-39"16,0 0 3-1,0 0-8-15,0 0-15 0,0 0-11 16,0 0-4-1,-12-14-30-15,12 14-34 16,0 0-26-16,0 0-25 0,0 0-13 16,9 0-9-16,19 0 9 15,15 7 14-15,10 6 5 16,11-1-5-16,1 1-1 16,-5 3-12-16,1 1-1 15,-11-4 1-15,-7 0 0 16,-12-5 1-1,-9 3-1-15,-7-9-1 0,-12 1 0 16,-3 1 0-16,0-4 13 16,0 0 0-16,-7 3-1 15,-17 3 5-15,-13 5-6 16,-3 1-11-16,-6 1 6 16,0 0-6-16,4 2-40 0,-1 9-96 15,7-8-203-15,14-3-333 16</inkml:trace>
  <inkml:trace contextRef="#ctx0" brushRef="#br0" timeOffset="142150.51">19152 3024 644 0,'0'0'279'0,"0"0"-107"0,0 0 20 15,0 0 7-15,0 0-58 16,0 0-84-16,0 0-57 16,-12-20-24-16,12 57 19 0,0 13 4 15,0 34 1-15,0-10-232 16,4-13-680-16</inkml:trace>
  <inkml:trace contextRef="#ctx0" brushRef="#br0" timeOffset="143050.28">19127 3365 439 0,'0'0'207'15,"0"0"-83"-15,0 0 39 16,0 0-17-16,0 0-45 16,0 0-24-16,0 0-28 0,7-89-10 15,11 73-13 1,10 0-18-16,12-5-7 0,10 0 7 15,9-1-2-15,14-5-4 16,5 5-2-16,21 0-53 16,-12 8-83-16,-26 1-188 0</inkml:trace>
  <inkml:trace contextRef="#ctx0" brushRef="#br0" timeOffset="148172.64">22308 8060 801 0,'0'0'382'0,"0"0"-185"16,0 0 12-16,0 0-30 16,0 0-40-16,0 0-76 15,-146-39-35-15,109 58-6 16,3 11-12-16,9 1-9 16,10-1-1-16,15 2-18 15,0-7 17-15,11 1 1 0,28-7 18 16,15-3-1-1,9-6-3-15,8-1-5 0,2-2-9 16,-5 0 0 0,-12 2-32-16,-9 7-15 0,-19 0-4 15,-13 6 13 1,-15-1-2-16,0 1-3 0,-28 0 43 16,-22-4 9-16,-15 0 11 15,-2-5-5-15,-5-8 2 16,8-5-2-16,6 0-15 15,15 0-1-15,26-28-81 16,14 2-170-16,3-6-307 0</inkml:trace>
  <inkml:trace contextRef="#ctx0" brushRef="#br0" timeOffset="148410.85">22679 7832 978 0,'0'0'504'0,"0"0"-392"16,0 0-57-16,0 0-40 15,0 0-15-15,0 0 11 16,0 0 1-16,-10 201-5 16,13-136-7-16,9 2 2 15,-6-5-1-15,-6-4 7 16,0-8-2-16,0-3-6 0,0-10-30 15,-15-10-242-15,2-11-108 16</inkml:trace>
  <inkml:trace contextRef="#ctx0" brushRef="#br0" timeOffset="149100.54">22539 8175 918 0,'0'0'288'0,"0"0"-197"16,0 0-33-16,0 0 5 16,0 0-33-16,0 0-18 15,0 0-12-15,216-62 6 0,-185 59-6 16,2 1-1 0,-8 2 1-16,-3 0 0 15,-6 0 0-15,3 0 0 0,-1 0-9 16,3 2 3-16,1 26-5 15,3 3-13-15,-4 6 24 16,-3 6 13-16,-4-1-11 16,-6-4 4-1,-8-5-6-15,0-4-11 0,-12-10-24 16,-12-13 14 0,-1-6 21-16,-3 0 22 0,-2-6 7 15,8-22-4-15,9-6-8 16,6 0-16-16,7-3-1 15,0 6-8-15,32 3-1 16,14 1-40-16,7 1-4 0,5 5-12 16,-2 1 6-16,-12 6 21 15,-11 2 31 1,-17 9 7-16,-7 3 0 0,-9 0-1 16,0 0 1-16,0 13 13 15,0 17 67-15,-5 4-30 16,-5 5-11-16,3 2-10 15,7-2-11-15,0-1-4 16,0-8-14-16,0-7 1 16,10-9 0-16,8-7 0 15,0-7 33-15,4 0 14 16,-1-21-12-16,-4-16-7 0,1-4 19 16,-3-2 12-1,-8 13 7-15,-1 4 41 0,-6 12 25 16,0 11-36-1,0 3-97-15,0 0 0 0,0 7-38 16,0 25 38-16,0 2 16 16,9 9-7-16,-3-2-9 15,4-4-11-15,23-7-95 16,-8-6-114-16,3-14-344 0</inkml:trace>
  <inkml:trace contextRef="#ctx0" brushRef="#br0" timeOffset="149487.26">23737 8147 1179 0,'0'0'303'15,"0"0"-218"1,0 0-9-16,0 0-29 0,0 0-31 16,0 0-15-1,-161 208-1-15,161-157-9 0,0-8-3 16,4-9-5-16,21-7 7 15,6-14 10-15,5-13 0 16,3 0-2-16,4-18-8 16,0-19-10-16,-7-12-12 15,-4-4-9-15,-11-12 31 16,-6-5-6-16,-8-5-10 16,-4 2 23-1,-3 11 2-15,0 16 2 0,0 18 28 0,0 13 51 16,0 11 0-16,0 4-74 15,0 0-6-15,0 28-1 16,0 15 1-16,-3 7 10 16,-1 11-4-16,4 7 7 15,-3 0-7-15,3 0 0 16,0-4-5-16,0-6-1 16,0-11-4-1,0-11-299-15,0-16-456 0</inkml:trace>
  <inkml:trace contextRef="#ctx0" brushRef="#br0" timeOffset="150206.29">23775 8249 1247 0,'0'0'338'0,"0"0"-264"0,0 0-8 15,0 0-27-15,0 0-24 16,0 0-15-16,207-58 1 15,-164 51 0-15,-10 4 0 16,-11 0-1-16,-12 3 0 16,-3 0-1-16,-7 0-24 15,0 0-26-15,0 17 51 16,0 6 16-16,0 5-5 16,0 1-11-16,0-3 10 15,0-4-10-15,0-6-4 16,11-7-2-16,7-4 6 15,2-5 18-15,2 0 11 16,8-8-15-16,-2-14 3 0,-3 0-15 16,-4 6 12-16,-3 2 8 15,-4 8 8 1,-3 6-11-16,-1 0-19 0,2 0-17 16,-6 3-4-16,6 17 6 15,-2-4 15-15,-3 0 10 16,1-4-2-16,-2-2-7 15,1-7-1-15,1-3 1 16,6 0 14-16,0-3 14 16,8-19-10-16,3-10-10 15,-7-4-8 1,-5-2 4-16,-9 2-5 16,-4 2-15-16,0 7 15 0,-7 5 1 15,-15 10-1-15,-2 5 10 16,2 7-10-16,12 0-9 15,2 0-3-15,8 0-10 0,0 16-7 16,0-4 0-16,8 4 19 16,5 2 10-16,6-3 0 15,-1 1 6-15,-5 3-6 16,-1 4-13-16,-6 6 13 16,-2-1 13-16,1 2 1 15,-5-5 2-15,3 0-6 0,0-4 2 16,4-8-5-16,4-7-7 15,6-3 0-15,8-3 32 16,18 0 13-16,12-9-21 16,4-18-13-16,3-2-11 15,5-6-64-15,-17 5-152 16,-13 9-311-16</inkml:trace>
  <inkml:trace contextRef="#ctx0" brushRef="#br0" timeOffset="150748.67">24887 8320 952 0,'0'0'172'15,"0"0"-66"-15,0 0 39 16,0 0-36-16,0 0-29 0,0 0-38 16,0 0 4-16,6 28-14 15,9-28 14-15,7-3-11 16,-9-19-13-16,2-3-14 15,-8-2 3-15,-7 2-11 16,0 3-16 0,0 3 16-16,-19 5 5 0,-6 7 4 15,-6 7-9-15,-2 0-1 16,-2 0 1-16,4 21 0 16,4 7-1-16,2 0-8 15,12 6 7-15,5-6-6 16,8 2 1-16,0-8-2 15,0-3-17-15,15-10 26 16,16-6 7-16,6-3 14 16,2 0-2-16,4-28-3 0,-1-8-3 15,-9-5-12-15,-5-8 9 16,-10-6-9-16,-8-8 1 16,-6-1 0-16,-4-4 6 15,0 7-7-15,0 12 4 16,0 15 58-16,-4 17 9 15,-2 14-17-15,-1 3-37 16,-5 10-18-16,-1 31-16 16,-5 17 16-16,0 13-7 15,3 9 7-15,8-3 0 0,7 0-1 16,0-9 0 0,33-13-50-16,14-18-167 15,2-21-649-15</inkml:trace>
  <inkml:trace contextRef="#ctx0" brushRef="#br0" timeOffset="151731.21">24593 7960 52 0,'0'0'1134'15,"0"0"-923"-15,0 0-169 16,0 0-13-16,0 0-3 16,0 0-19-16,0 0 5 15,143-22-5-15,-115 9-6 16,-1-3 8-16,-11-4 1 16,-4 1-4-16,-9 1 7 15,-3-2-13-15,0 6 16 16,-12 1 55-16,-12 7-2 15,-5 6-40-15,1 0-13 16,0 0-11-16,3 12-5 16,10 15-6-16,9 5-5 0,6 1-7 15,0-2-8 1,31-5 11-16,22-6 15 0,18-4 3 16,62-16-3-16,-19 0-253 15,-9 0-460-15</inkml:trace>
  <inkml:trace contextRef="#ctx0" brushRef="#br0" timeOffset="153171.62">26275 8191 901 0,'0'0'211'16,"0"0"-100"-16,0 0 102 16,0 0-8-16,0 0-72 0,0 0-42 15,0 0-8-15,-103-124-27 16,70 124-38-16,-2 0-17 16,2 6 5-16,2 16-6 15,2 3-11-15,8 2 4 16,9-2-5-16,12-2-9 15,0-4-17-15,0-6-22 16,22-7 25-16,14-6-1 16,4 0-2-16,1-6 13 15,-1-24 7-15,-3-4 18 0,-13-12 0 16,-2-4 12 0,-9-12-2-16,-1-9 16 0,-9 1 15 15,0 5 8 1,-3 13 3-16,0 18 16 0,0 18 8 15,0 13-17 1,0 3-59-16,0 7-18 0,-9 30 15 16,-3 18-3-16,2 10 6 15,2 5 0-15,8 4-1 16,0-6 0-16,0-4-14 16,18-10-43-16,10-11-34 15,12-15-36-15,6-12-73 16,4-14-66-16,1-2 22 15,2-6-40-15,-6-22-77 16,-13-9 33-16,-4 0 329 0,-20-6 243 16,-10 9 8-16,0 9-6 15,0 4 17-15,-25 8-112 16,-3 10-44-16,0 3-41 16,-2 0-34-16,5 3-28 15,7 20-3-15,5 6-2 16,6 3-9-16,2 4-5 15,5-5-6-15,0-4-16 16,12-5-20-16,13-9-20 16,0-10 48-16,-1-3 16 15,1 0 14-15,0-3 9 16,-7-19 2-16,1 3 20 16,-9-2 15-16,-7 9 44 15,2 5 6-15,-2 7-24 0,-3 0-72 16,0 0-42-16,3 7 19 15,1 12 23-15,2 4 6 16,6-1-6 0,-2-3-7-16,8-6-41 0,4-6-48 15,2-7 25-15,5 0 5 16,0 0 11-16,0-29 24 16,-5-6 30-16,-5-7 1 15,-9-10 64-15,-2-9 49 16,-5-6 42-16,-3 0-8 15,0 3-25-15,0 15 19 16,0 14 11-16,0 15-43 16,-3 18-34-16,-2 2-75 0,2 6-3 15,-4 32-19 1,4 20 14-16,-6 13 7 0,6 6 1 16,0 1 0-16,3-5-1 15,0-8-9-15,0-12-61 16,0-10-99-16,0-18-83 15,0-16-252-15,6-9-646 0</inkml:trace>
  <inkml:trace contextRef="#ctx0" brushRef="#br0" timeOffset="153319.54">26855 8002 1109 0,'0'0'227'0,"0"0"-160"0,0 0-18 0,0 0-34 15,0 0-15-15,188-19-29 16,-88 19-39-16,-14 0-57 16,-21 0-223-16</inkml:trace>
  <inkml:trace contextRef="#ctx0" brushRef="#br0" timeOffset="153818.99">27260 8285 618 0,'0'0'345'16,"0"0"-248"-16,0 0-50 15,0 0-18-15,0 0-17 0,0 0-6 16,0 0 2-16,77-104 4 15,-67 79 36-15,-4 0-12 16,-6-2 17-16,0 6-8 16,0 1 3-16,-13 6 29 15,-17 5-19-15,-1 9-34 16,-6 0-16-16,2 0-8 16,4 23-1-16,1 9-8 15,5 7 2-15,12 2-13 16,5 2-84-16,8-6-80 0,0-4-23 15,15-10 38-15,19-14 74 16,6-6 13 0,0-3 60-16,0 0 22 0,-6-25 40 15,0-5 65-15,-10-5 34 16,-2-1-3-16,-5 4-9 16,-9 5 36-1,-5 6 8-15,-3 12-33 0,0 9-86 16,0 0-51-16,0 16-1 15,0 20 7-15,-3 6-7 16,3 2 0-16,0-5-55 16,28-4-71-16,15-13-139 15,-5-16-613-15</inkml:trace>
  <inkml:trace contextRef="#ctx0" brushRef="#br0" timeOffset="155178.35">29979 8005 192 0,'0'0'1052'16,"0"0"-768"-16,0 0-159 15,0 0 64-15,0 0-72 16,0 0-73-16,0 0-28 16,0 0 10-16,0 0-4 15,0 0-4-15,0 0 1 16,0 0-6-16,0 0-1 15,0 0-12-15,0 4-13 0,13-1-61 16,8-3-123-16,4 0-334 0</inkml:trace>
  <inkml:trace contextRef="#ctx0" brushRef="#br0" timeOffset="155533.46">30500 7867 801 0,'0'0'289'0,"0"0"-159"16,0 0 118-16,0 0 27 15,0 0-115-15,0 0-71 16,0 0-32-16,-43-49-26 15,14 49-15-15,-3 5-9 16,-4 20-1-16,4 9-4 16,4 12-1-16,6 1-1 15,8 2 1-15,14-3 0 16,0-6 7-16,0 0-8 16,24-12 1-16,19-4 11 15,7-12-12-15,11-12-35 0,35 0-128 16,-13-26-172-1,-15-6-286-15</inkml:trace>
  <inkml:trace contextRef="#ctx0" brushRef="#br0" timeOffset="155895.35">30915 7768 727 0,'0'0'522'0,"0"0"-353"16,0 0 30-16,0 0-12 15,0 0-71-15,0 0-72 16,0 0-12-16,-111 6-3 16,86 13-7-16,0 3-3 15,10 8-3-15,8-5-7 16,7 3 9-16,0-1-6 16,0-2-2-16,17 0 0 15,8 2-2-15,5-8 2 0,-2 4-9 16,0-7 8-16,0 4-8 15,-1-5-1-15,-11-2 1 16,-4-1-1-16,-6-1-1 16,-6-2-8-16,0-5-4 15,0 2 13-15,-18-3 3 16,-13-3 11-16,-6 0-3 16,6 0-11-16,6 0 0 15,7 0-15-15,18-29-100 16,11 0-371-16,17-3-234 0</inkml:trace>
  <inkml:trace contextRef="#ctx0" brushRef="#br0" timeOffset="156168.25">31193 7815 1126 0,'0'0'513'0,"0"0"-373"15,0 0 93-15,0 0-88 0,0 0-126 16,0 0-19-1,0 0-18-15,28 52 18 0,-18-3 11 16,-2 1-9-16,-5 5 17 16,1 0-12-16,-1-7 5 15,5-9-6-15,-4-14-5 16,2-11 7-16,1-11-2 16,1-3 22-16,6-10 36 0,7-32-31 15,4-13-10 1,5-19-8-16,-2-6-15 0,0-10-9 15,-3 6-75-15,-7 2-108 16,-5 20-108-16,-8 23-421 16</inkml:trace>
  <inkml:trace contextRef="#ctx0" brushRef="#br0" timeOffset="156915.65">30053 8956 1257 0,'0'0'280'0,"0"0"-213"16,0 0 6-16,0 0-8 15,0 0-44-15,0 0-15 16,0 0 2-16,18 0-6 15,-8 0 7-15,-1 0 4 16,-6-14 0-16,-3 5-7 16,0 3 5-16,0 0 32 15,0 2 8-15,0 4-5 16,0 0-28-16,0 0-18 16,0 0-10-16,0 0 10 15,-12 7 1-15,2 2 1 16,-1 0-2-16,7-2-33 15,4-7-110-15,4 0-213 0,17 0-506 0</inkml:trace>
  <inkml:trace contextRef="#ctx0" brushRef="#br0" timeOffset="157151.07">30414 8711 1568 0,'0'0'363'0,"0"0"-251"0,0 0 27 16,0 0-54-16,0 0-52 15,0 0-32-15,226-34 5 16,-173 31-5-16,-14 3-1 0,-14 0-22 16,-22 0-73-1,-3 0-135-15,-36 0-26 0,-17 0-92 16,0 9-257-16</inkml:trace>
  <inkml:trace contextRef="#ctx0" brushRef="#br0" timeOffset="157350.71">30414 8711 624 0,'-11'-70'520'15,"11"70"-390"-15,0 0-66 16,0 9-13-16,0 27 52 15,0 5-46-15,0 11-12 0,-4 6-12 16,4 7-2 0,-3-4-18-16,0-4-13 0,3-2-9 15,0-12-125-15,6-13-133 16,13-17-301-16</inkml:trace>
  <inkml:trace contextRef="#ctx0" brushRef="#br0" timeOffset="157584.87">30770 8766 1239 0,'0'0'341'0,"0"0"-270"0,0 0-65 0,0 0 29 16,0 0 7-16,0 0-26 15,0 0-1-15,68 176-14 16,-46-139 14-16,-1-9-9 16,4-1-6-16,12-18-63 15,-9-2-230-15,3-7-387 0</inkml:trace>
  <inkml:trace contextRef="#ctx0" brushRef="#br0" timeOffset="157762.85">30857 8761 874 0,'0'0'227'0,"0"0"-127"15,0 0 27-15,0 0-31 16,0 0-48-16,-176 199-28 16,151-152-7-16,12-7-13 15,13-10-109-15,0-14-189 16,21-9-442-16</inkml:trace>
  <inkml:trace contextRef="#ctx0" brushRef="#br0" timeOffset="158017.76">31317 8574 1177 0,'0'0'482'0,"0"0"-410"0,0 0-29 15,0 0 26 1,0 0-4-16,0 0-35 0,-75 196-6 16,51-129 2-16,5 1 18 15,9-4-16-15,10-6-15 16,0-10-4-16,0-12-8 16,25-14 8-16,13-12 16 15,14-10-20-15,19-16-5 16,-15-18-226-16,-13-6-382 0</inkml:trace>
  <inkml:trace contextRef="#ctx0" brushRef="#br0" timeOffset="158187.42">30996 8862 998 0,'0'0'378'0,"0"0"-282"16,0 0 5-16,0 0 19 15,0 0-71-15,200 0-30 16,-107 0-19-16,-19 0-71 16,-19-9-454-16</inkml:trace>
  <inkml:trace contextRef="#ctx0" brushRef="#br0" timeOffset="158614.5">30106 8770 1018 0,'0'0'274'0,"0"0"-203"15,0 0-18-15,0 0-34 16,194-9-11-16,-98 2-8 16,3 3 0-16,-1-8-59 0,-27 6-196 15,-28-5-460-15</inkml:trace>
  <inkml:trace contextRef="#ctx0" brushRef="#br0" timeOffset="158835.99">30389 8513 980 0,'0'0'381'16,"0"0"-301"-16,0 0-34 16,0 0 22-16,0 0-28 15,0 260-24-15,0-167-16 0,0-13-235 16</inkml:trace>
  <inkml:trace contextRef="#ctx0" brushRef="#br0" timeOffset="168299.95">22223 8966 1018 0,'0'0'323'0,"0"0"-213"16,0 0-17-16,0 0 48 15,0 0-46-15,0 0-65 16,10-20-30-16,40 20-7 16,21 0 7-16,22 0 0 15,24 10 1-15,49-3-1 0,51 2 0 16,61-5 0 0,30-4 1-16,-5 0 0 15,-13 0 0-15,-36 0-1 0,-12 0 1 16,-45 0-1-16,-51 0-10 15,-39 0-22-15,-21-4 7 16,2 1 3-16,-2 0 15 16,-6 0 0-16,-27 3 0 15,-18 0 1-15,-14 0-10 16,-6 0-8-16,3 0 5 16,0 0 17-16,7 6-26 15,0 4-14-15,3-1-27 0,4-5 3 16,-11 1 0-16,-2-1-5 15,-19-4-45-15,0 0-56 16,-14 0-89-16</inkml:trace>
  <inkml:trace contextRef="#ctx0" brushRef="#br0" timeOffset="168765.33">22019 9029 682 0,'0'0'137'0,"0"0"-106"0,0 0-4 16,257-9 54-16,-47-1 3 15,84-5-13-15,40-4 5 16,21-3-5-16,-16 4-8 16,-32 9-21-1,-7 6-19-15,-25 3-16 0,-62 0-5 16,-59 0-2-16,-61 9-53 16,-38 0-126-16,-6 3-50 15,-6 0-32-15,7-2 65 16,-18-4 41-16</inkml:trace>
  <inkml:trace contextRef="#ctx0" brushRef="#br0" timeOffset="197666.27">8304 16002 939 0,'0'0'266'0,"0"0"-197"16,0 0-51-16,0 0 31 0,0 0 6 16,0 0 0-16,0 169 5 15,10-112-9-15,5 0-19 16,-2 1-15-16,2 1 6 16,3-2-2-16,4-3-12 15,-1-5-7-15,11-4-2 16,7-10-10-16,8-10 10 15,2-2 3-15,8-10 19 16,4-6-7-16,4-4-14 16,-6-3 11-16,6 0-12 15,-4 0 2-15,-4 0 4 16,0 0-4-16,0 0 4 16,-3-3-5-16,-1-4-1 0,5 5 1 15,-1-5 0 1,-1 1-1-16,2-1 1 0,3 0 0 15,2 0-1-15,-1 1 1 16,2 3 0 0,-3-1-1-16,-1 1 1 0,5 0 0 15,-1 3 0-15,-4-3-1 16,1 3 0-16,-3 0 0 16,-5 0 0-16,-6 0 0 15,-1 0 0-15,0 0-1 16,1 0 1-16,6 0 0 15,5 0 1-15,1-6 1 16,9-3-1-16,0-4-1 16,5 3 1-16,-10-4-1 0,-2 1 0 15,-4 4 0 1,-6 0-1-16,-5 2 1 16,1 2 0-16,-1-2 0 15,4 3-1-15,0-2 1 0,3 3 0 16,1-2 7-16,3 3-7 15,-3-2-5-15,2 1 4 16,2 0 1-16,5 0-1 16,2-4-1-16,3-2 2 15,-3 0 2-15,-4-4-2 16,-8 3 1-16,-7 3-1 16,1-3 0-16,-1 4 0 0,0-3 1 15,7-1-1-15,5 1 0 16,2-4-1-16,5 4-2 15,2-5-4-15,10 4 5 16,1-3 1-16,4 4 1 16,0 0-1-1,-3-1 1-15,-8 1-1 16,-3 2 1-16,-12 1 0 0,-2-2 1 16,-3 7 0-16,-1-11 0 15,6 3 0-15,2 0 7 16,1-1-8-16,-1 1 0 15,-5-2 2-15,-6 0-2 16,3 0 0-16,1-1 1 0,-1 2-1 16,-1 4-1-1,4-4 1-15,5 4 0 16,-1-1 0-16,4-2 0 16,0-2 0-16,-5-1 1 0,-3 0 0 15,2 2-1-15,-2-3 8 16,-3 2 3-16,5 0 4 15,1 0 5-15,2-1-1 16,1 2-11-16,3 1 3 16,-1-1-2-16,-5 2-8 15,6-1 14-15,-6 2 7 16,2 1-6-16,2-1-7 16,-2 2-8-16,-2-2 8 15,-2 2-3-15,3-2 1 0,1 1 2 16,1 3-4-16,6-1-4 15,0 4 0 1,3 0 0-16,6-3-1 0,6 3 0 16,-6-3-6-16,1 3-22 15,-4-3 2-15,-3-2 15 16,-4 5 10-16,-2-2-17 16,-3-2-9-16,-1 4 0 15,-1 0 16-15,4 0-20 16,4 0-41-16,-6 0-50 15,2 0 61-15,-4 0 38 16,-3 0 0-16,-1 0 2 0,0 0 20 16,-1 0-13-1,-3 0 14-15,1 0 0 0,-3 0 1 16,-4 4 0 0,0 6 0-16,0 3 9 0,-5 0-10 15,5 2 1 1,-3 5 0-16,-1-1-1 15,0 3 1-15,0 3 0 0,1 2 6 16,-2-2 3-16,2 3 6 16,-4 2 0-16,-4-1 13 15,-7-1 3-15,-10 2 35 16,-9 1 0-16,-2-1-19 16,-4-2-1-16,0 2 0 15,0-8-2-15,0-3 0 0,-4-3-5 16,1-5-9-1,-4-2-12-15,7-6-10 0,0-3-3 16,0 0 1 0,0 0 1-16,0 0 0 0,0 0-8 15,0 0-23-15,0-3 8 16,14-6 14-16,0-5 1 16,5 5 0-16,2-4 8 15,-4 1-7-15,4-1 5 16,1-3 0-16,3-5-4 15,0 3 1-15,8-5-2 16,-2-7 11-16,12 2-2 16,4-3-4-16,7-5 0 15,6 1 0-15,8-4-5 16,-4 7 0-16,4 5-1 0,-3 12 0 16,-1 6-1-16,-4 5-5 15,5 4 6-15,6 0 0 16,0 4-1-16,9 15-8 15,41 9-32-15,-19-8-196 16,-9-4-606-16</inkml:trace>
  <inkml:trace contextRef="#ctx0" brushRef="#br0" timeOffset="199392.46">18692 15939 713 0,'0'0'282'0,"0"0"-132"0,0 0-47 15,0 0-19-15,0 0-45 16,0 0-14-16,66-8 29 15,-12 22 39-15,18 2-2 16,24 5 9-16,46 8 11 16,62 1-35-16,68 0-12 15,27-5-20-15,13-5-15 16,-9-11-4 0,-25-3-13-16,1-6-3 0,-14 0-8 15,-15 0 0-15,-22 0 8 0,-17-3-9 16,-16-7 2-1,-29 4 5-15,-27 6 12 0,22 0 8 16,21 0 8-16,28 0-10 16,25 0-19-16,-21 0-6 15,-20 0 0-15,-27 0-1 16,-31 0-8-16,-28 0-6 16,-12 0-23-16,15 0-5 15,13 0 9-15,15 0 12 16,-3 0 3-16,0 0 6 15,0-6 13-15,3 0 0 16,0-4 0-16,8 2 0 16,-1 2 0-16,8 6 0 0,-1-3 1 15,-3 3-2-15,-4 0 0 16,-10 0 1 0,-7 0-1-16,-15 0-3 15,-14 0 4-15,-4 0 1 0,-3 0-1 16,-1 0 1-16,13 0-1 15,2 0 2-15,11 0-1 16,-4 3 0-16,4-3 0 16,-4 0 0-1,-3 0 0-15,-8 0 0 0,-2 0 0 16,-2 0 6-16,-6-3-1 16,3-4 13-16,-3 1-3 15,-4 3-9-15,-3-4-7 16,-4 5 0-16,0-1 1 15,-4 3-1-15,2 0 0 0,1 0 1 16,5 0 0-16,4 0-1 16,-1 0 0-16,-3 0 0 15,-5-4 0-15,-4-5 9 16,-10-4-3-16,-7 1 0 16,-2-9-6-16,-2 2 0 15,2-6 0-15,-1-2 1 16,4-3-1-16,-8-4 7 15,5-4-7-15,-8-1 8 16,-7 1-7-16,-9-4 18 16,-5 4 18-16,-14 5 6 15,-4 1-17-15,-11 4 2 16,0-2 11-16,-5-1-11 0,-26-1-27 16,-22 2-1-16,-62-9-51 15,8 14-144 1,2 3-470-16</inkml:trace>
  <inkml:trace contextRef="#ctx0" brushRef="#br0" timeOffset="201089.95">14617 17690 500 0,'0'0'579'15,"0"0"-399"-15,0 0 75 16,0 0 25-16,0 0-96 16,0 0-50-16,-12-77-37 15,9 54-26-15,3-4 6 0,0 6-16 16,0 2 4-16,0 0-17 16,0 9-4-1,0 3 2-15,-4 3-19 0,1 4-27 16,0 0-6-16,-1 27-13 15,-4 17 11-15,2 17 8 16,2 14 0-16,4-1 0 16,0-4-1-1,0-8-11-15,22-12-38 0,13-14-29 16,8-14 10-16,6-22 9 16,3 0-1-16,1-35-16 15,-7-20 8-15,-6-6 41 16,-15-7 26-16,-4 4-8 0,-11 7 10 15,-3 15 7 1,-7 13 4-16,0 17 20 0,0 7 29 16,0 5-18-16,0 0-28 15,0 24-5-15,-7 14-9 16,4 5 0-16,3 3-1 16,0 3 1-16,0-4-8 15,18-13 1-15,17-10-14 16,5-11-19-16,3-11-42 15,3 0-50-15,-6-24-83 16,-5-10-14-16,-14-12 127 16,-6-1 102-16,-12 2 0 15,-3 7 50-15,0 8 43 16,0 8-13-16,-3 9 23 16,-5 10-3-16,4 3-20 0,4 0-39 15,-3 3-32-15,3 20-7 16,0 8 12-16,0 5-2 15,0 2 13-15,0 1-8 16,0-8-15-16,0-4-1 16,0-5 1-16,0-10-1 15,0-12 5-15,3 0 9 16,-3 0-12-16,4-21-3 16,4-19-31-16,2 0 13 15,8-3-5-15,0 9 22 16,7 4-5-16,0 17 6 15,0 10-1-15,3 3-14 16,2 3 2-16,-5 27-5 16,-4 11 1-16,-4 8 17 15,-2-2 0-15,-5 2-30 0,1 2-99 16,-1-13-135-16,2-13-137 0</inkml:trace>
  <inkml:trace contextRef="#ctx0" brushRef="#br0" timeOffset="201440.38">15862 17563 1211 0,'0'0'387'15,"0"0"-164"-15,0 0-37 16,0 0-68-16,0 0-62 16,0 0-40-16,0 0-15 0,-167 18-1 15,149 14 0-15,8 0-2 16,2-3-11-16,4 2-30 15,4-4-64 1,0-2-89-16,18 0-17 0,14-2-1 16,4-3 79-16,-4 1 82 15,-7-1 40-15,-7-3 13 16,-11-1 34-16,-7-3 88 16,0-8 116-16,0 2 9 15,-17-7-89-15,-8 0-70 16,0 0-50-16,-5-3-26 15,12-19-12-15,5-15-76 16,13-22-119-16,0 4-110 16,22 3-219-16</inkml:trace>
  <inkml:trace contextRef="#ctx0" brushRef="#br0" timeOffset="201508.38">15862 17563 863 0</inkml:trace>
  <inkml:trace contextRef="#ctx0" brushRef="#br0" timeOffset="201633.44">15862 17563 863 0,'158'-231'542'0,"-158"228"-332"0,0 3 19 0,0 0-61 16,0 7-101-16,0 26-49 0,0 8-3 16,0 11-2-16,0 3-6 15,0-2 1-15,0 5-1 16,6-5-6-16,9-7 5 16,-5-3-6-16,-2-8 0 15,-1-6-87-15,-7-10-182 0,0-10-268 16,0-9-99-16</inkml:trace>
  <inkml:trace contextRef="#ctx0" brushRef="#br0" timeOffset="202242.24">15958 17715 84 0,'0'0'904'16,"0"0"-686"-16,0 0-53 0,0 0 61 16,0 0-65-16,0 0-99 15,0 0-36-15,0 0-13 16,105-131-5-16,-56 110-7 15,4 9 11-15,5 0-12 16,-5 6 0-16,5 6-1 0,-8 0-11 16,-7 6 3-1,-8 18 2-15,-10 10-8 16,-10 7-5-16,-12 2 5 0,-3-3 8 16,0 0 7-16,-10-9 12 15,-8-11-2-15,0-7 5 16,4-13 32-1,3 0 33-15,4-6-33 0,-1-31-35 16,8-7-12-16,0-4-1 16,0-4-11-16,26 4 2 15,9 6-15-15,2 7 6 16,1 12 18-16,-5 7-8 16,-5 13 8-16,-10 3-12 15,-8 3-15-15,-7 27 28 16,-3 11 1-16,0 4 20 15,0-1 1-15,5 3-13 0,2-13-8 16,11-8-1-16,4-10 0 16,3-12 3-16,3-4 13 15,3-7-1-15,2-29-14 16,-1-5-1-16,-4-8 0 16,-6 8 0-16,-8 5 1 15,-7 18 40-15,1 2 37 16,-4 16-7-1,-4 0-61-15,3 0-10 0,0 22 0 16,4 9 4-16,5 9 5 16,-3-3-3-16,10-1-5 15,2-1-1-15,7-12-1 0,9-7-52 16,6-9-34-16,31-7-121 16,-6-16-166-1,-11-11-221-15</inkml:trace>
  <inkml:trace contextRef="#ctx0" brushRef="#br0" timeOffset="202612.88">17438 17487 831 0,'0'0'400'0,"0"0"-169"0,0 0-32 15,0 0-9-15,0 0-101 16,0 0-59-16,0 0-24 16,-130 87-6-16,127-42 0 15,3 0-7-15,0-4 7 16,12-8-1-16,13-5-3 15,6-12 4-15,9-9 12 16,3-7 0-16,6-4-12 0,1-24-7 16,0-14-5-16,-7-5 12 15,-3-11 0-15,-12-4 1 16,-10-12 1-16,-5 0 6 16,-4-3-2-16,-9 13 10 15,0 19 50-15,0 12 55 16,0 21-28-16,0 8-20 15,0 4-22-15,-4 4-42 16,4 32-9-16,0 11-1 16,0 12 0-16,4 5 1 15,9-4 1-15,2-1-1 16,-9-8-12-16,3-3-50 16,-3-7-79-16,-6-1-117 0,0-15-281 15,0-9-94-15</inkml:trace>
  <inkml:trace contextRef="#ctx0" brushRef="#br0" timeOffset="203816.66">17709 17581 745 0,'0'0'700'0,"0"0"-482"16,0 0 3-16,0 0-21 0,0 0-70 16,0 0-72-16,0 0-30 15,57-64-15-15,-3 51-12 16,6-1 8-16,-2 2-9 15,-8 2 0-15,-7 4 1 16,-15 6-1-16,-7 0-2 16,-2 0-6-16,-6 6 2 0,-2 22-3 15,-7 9-2-15,-4-3 10 16,0 9 1-16,0-6 1 16,0-7-1-1,0-5 0-15,0-16-14 0,0-5-5 16,10-4 19-16,11-6 15 15,12-22-8-15,-1-12 2 16,-4-1-8-16,2 4 5 16,-5 9-5-16,-4 10 7 15,-8 11-8-15,2 7-1 16,0 0-8-16,-2 0 3 16,2 13-1-16,7 6 6 15,-1 2 1-15,4-3-1 16,10-6 1-16,5-8-16 15,6-4-40-15,1 0-15 16,-4-21 36-16,-9-4 33 16,-7-3 2-16,-7-5 0 0,-9-2 1 15,-7-4 0-15,-4-2 2 16,0 2-3-16,0 5 0 16,-19 9-10-16,-5 9 10 15,-1 14 18-15,3 2-1 16,4 0-10-16,8 2-7 0,7 22-1 15,3 5-10 1,0-1 10-16,6 5 1 0,19-2 6 16,3-2-4-16,2 4-1 15,-2-7 6 1,4-1-6-16,-2 1 0 16,-5-4 0-16,-4-2 1 0,-8-4-2 15,2-4 1-15,-5-5 0 16,5-4 0-16,3-3 8 15,4 0 4-15,3-6-11 16,6-20 4-16,-3-4-6 16,2 0 0-16,-5-7-20 15,-4 3 2-15,-7-3-4 16,-6 6 11-16,-8 8 11 16,0 7-9-16,0 9 9 15,-12 7 25-15,-12 0-6 16,2 5-10-16,1 17 0 15,7 3-9-15,6 8 1 0,8-4-1 16,0-1-1-16,0-1-1 16,8-5-4-16,14-3-20 15,9-7-1-15,4-6-26 16,11-6 17-16,9 0-7 16,-5-13-30-16,-4-11 1 15,-6-11 37-15,-12-1 35 16,-10-7 1-16,-8 0 1 15,-6 0 8-15,-4 2-10 16,0 11 55 0,-7 8 69-16,-15 16-24 0,-2 6-23 15,-1 0-12-15,0 6-44 16,0 22-15-16,7 9-6 16,3-3 0-16,12-1-1 0,3-5-8 15,0-4-2-15,8-12 11 16,20-8-6-16,0-4-3 15,4 0 8-15,-3-22-1 16,-4-11 2-16,-6-5 0 16,-6-7 1-16,-7-8 8 15,-1 0 7-15,-5-5 8 16,0-1 10-16,0 11 4 16,0 13 26-16,0 16 12 15,-5 11 0-15,2 8-59 16,0 8-17-16,3 27 0 15,-4 17 1-15,1 12 7 16,3 7-8-16,0-2 1 16,0 2-1-16,0-6 0 0,0-10-27 15,3-16-153-15,16-17-534 0</inkml:trace>
  <inkml:trace contextRef="#ctx0" brushRef="#br0" timeOffset="205596.66">20423 17545 1154 0,'0'0'397'0,"0"0"-280"16,0 0-37-16,0 0 43 16,0 0-38-1,0 0-63-15,-19-103-10 0,9 85-3 16,-5 0-1-1,-6 9 6-15,-4 0 19 0,-3 9 2 16,-9 0-17-16,3 0-17 16,-3 15 0-16,12 12-1 15,4-2-1-15,11 3-9 16,7 2 9-16,3-4-7 16,0-7-9-16,16-3-42 15,9-9 30-15,5-7 14 16,-2 0-4-16,-3-11 6 15,3-24-3-15,-6-10 15 16,-4-12 1-16,-3-17 0 0,-5-12 0 16,-7-6 2-16,-3 6-1 15,0 15 15 1,0 22 39-16,0 22 19 16,0 20-24-16,-3 7-36 0,-4 12-14 15,4 34 0-15,-2 15 1 16,5 19 1-16,0 4 4 15,0 6-6-15,8-7 1 16,20-6-1-16,9-9-1 16,9-20-8-16,4-13-61 15,6-19-63-15,9-12-62 16,-4-4-77-16,-2-20 34 16,-12-18 66-16,-17-7 94 0,-17-10 57 15,-13 3 21-15,0 1 62 16,-7 9 81-16,-18 11 89 15,1 8-36-15,-5 9-91 16,0 14-32-16,0 0-33 16,1 0-23-16,3 28-1 15,4 9-3-15,3 8-12 16,8 1 8-16,5-2-3 16,5-1-6-16,0-12-13 0,0-9 0 15,11-5 13-15,11-14 16 16,3-3 8-16,3 0 1 15,-3-27-8 1,0-3-8-16,-4-7 1 0,-3 9-9 16,-8 2 5-16,-1 9 13 15,-6 8 19-15,0 9-10 16,-3 0-28-16,4 0-23 16,4 23 7-16,-2 3 16 15,4 3 6-15,5 0-4 16,0-7-2-16,-2-7-2 15,6-8-23-15,-4-7-2 16,1 0 2-16,-1-13 12 16,0-18 13-16,-5-21 1 15,2-9-1-15,-9-17 28 0,-3-2-12 16,0 3 31 0,0 13 5-16,0 20 53 0,0 17 4 15,0 20-21-15,0 7-59 16,0 4-29-1,0 39-9-15,0 17 8 0,0 14 1 16,0 7 0-16,3-5 0 16,7-5 0-16,2-9 0 15,-2-15-49-15,1-8-112 16,-7-14-185-16,-1-15-390 0</inkml:trace>
  <inkml:trace contextRef="#ctx0" brushRef="#br0" timeOffset="205745.45">20972 17288 1108 0,'0'0'297'16,"0"0"-226"-16,0 0-17 15,0 0-8-15,204-91-20 16,-126 82-24-16,-2 9-2 16,-8 0-51-16,-21 17-260 15,-16 9-349-15</inkml:trace>
  <inkml:trace contextRef="#ctx0" brushRef="#br0" timeOffset="206226.47">21451 17558 856 0,'0'0'290'16,"0"0"-152"-16,0 0 55 15,0 0-99-15,0 0-50 0,0 0-25 16,0 0-18-16,47-112-1 16,-41 82 6-16,-3 5 3 15,-3 5-8-15,0 4 18 16,0 14 44-16,-16 2-21 16,-6 0-15-16,-2 9-26 15,-3 20 9-15,2 5-8 16,4 3-1-16,4-3-1 15,9 3 0-15,8-19-9 16,0-2-12-16,5-7 2 16,20-9 13-16,3 0-7 0,3 0 6 15,2-16 7-15,-8-9 1 16,0 3 0-16,-7 3 0 16,-8 5 8-16,-3 8-2 15,-2 6 15-15,-5 0-22 16,0 0-6-16,0 16 6 15,0 7 9-15,0-1 2 16,0 1-10-16,6-11-1 16,13-1-7-16,6-11 6 15,9 0-116-15,16-23-184 16,-7-9-105-16,-6-4-449 16</inkml:trace>
  <inkml:trace contextRef="#ctx0" brushRef="#br0" timeOffset="-183535.55">2390 13160 409 0,'0'0'962'16,"0"0"-671"-16,0 0-189 15,0 0 11-15,0 0-40 0,0 0 29 16,-15 179-43-16,5-98-38 15,2 4-12-15,2 2 1 16,2-10-8-16,1-3-1 16,3-13-1-16,0-8 0 15,0-14-78-15,0-21-133 16,0-14-320-16,0-4-429 0</inkml:trace>
  <inkml:trace contextRef="#ctx0" brushRef="#br0" timeOffset="-183211.94">2283 13217 897 0,'0'0'210'0,"0"0"-158"15,0 0-35-15,0 0-3 16,207-28-14-16,-161 63-14 15,-3 15 4-15,-11 21-7 16,-14 6 16-16,-12 10 1 16,-6-4-14-16,-6 2 14 15,-34-15 6-15,-10-13 40 16,-6-11 91-16,-5-18 5 16,4-10-35-16,-1-18-57 15,5 0-33-15,10-12-17 16,10-45-173-1,20 6-147-15,10-1-552 16</inkml:trace>
  <inkml:trace contextRef="#ctx0" brushRef="#br0" timeOffset="-182818.38">2990 13201 618 0,'0'0'642'0,"0"0"-462"15,0 0 2-15,0 0 41 16,0 0-78-16,0 0-85 16,0 0-57-16,0-29-3 15,0 63 0-15,0 16 21 16,0 11 27-16,0 13-5 16,0 6 6-16,0 0-26 15,0 1-10-15,-8-14 5 16,8-9-17-16,0-20 1 0,26-13-1 15,34-18 0 1,29-7 8-16,65-44-9 16,-18-12-146-16,-22-5-612 15</inkml:trace>
  <inkml:trace contextRef="#ctx0" brushRef="#br0" timeOffset="-182162.28">1536 12867 901 0,'0'0'154'0,"0"0"-87"15,0 0-22-15,0 0-3 16,0 0-19-16,0 0-16 15,0 0-5-15,72 167-2 16,-40-161-20-16,4-6-9 16,-4 0 13-16,-4-15-45 15,-3-22-27-15,-10-4 53 16,-9-2 35-16,-6 6 29 16,0 1 72-16,0 11 41 15,-10 6 15-15,-8 8-19 16,0 11-41-16,5 0-50 0,-2 11-31 15,3 17-15-15,6 11 4 16,6 2-5-16,0 2-8 16,0-6 7-16,46 0-103 15,-3-15-171-15,0-13-502 0</inkml:trace>
  <inkml:trace contextRef="#ctx0" brushRef="#br0" timeOffset="-181798.32">3686 12468 1587 0,'0'0'350'15,"0"0"-284"-15,0 0-4 0,0 0-53 16,0 0 4 0,0 0-13-16,0 0 0 0,28 208-85 15,-7-161-110-15,1-19-198 16,-7-10-260-16</inkml:trace>
  <inkml:trace contextRef="#ctx0" brushRef="#br0" timeOffset="-181660.55">3914 12481 217 0,'0'0'1186'16,"0"0"-969"-16,0 0-178 0,0 0-38 15,0 0-1-15,0 0 19 16,7 295-19 0,-35-167-33-16,-15-5-500 0</inkml:trace>
  <inkml:trace contextRef="#ctx0" brushRef="#br0" timeOffset="-181183.1">2091 14692 1235 0,'0'0'293'0,"0"0"-106"16,0 0 83-16,0 0-46 0,0 0-63 15,0 0-42-15,0 0-47 16,-123-173-63 0,184 160-3-16,60-1-6 15,83-5 8-15,77 1 1 0,24 1-8 16,-45 7 9-16,-71 3-10 15,-84 7-45-15,-31 0-85 16,-9 0-81-16,-22 23-161 16,-12 0-187-16,-31 2-84 15</inkml:trace>
  <inkml:trace contextRef="#ctx0" brushRef="#br0" timeOffset="-180943.63">2076 14728 1307 0,'0'0'220'0,"0"0"-162"16,275-49-8-16,-62 29 8 15,52-3-24-15,14 11-34 16,-33 6-22-16,-82 6-218 16,-71 0-389-16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6-19T21:33: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178 863,'2'0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12-10T16:11:52.3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12395 9291 129 0,'0'0'64'15,"0"0"-43"-15,0 0-10 16,0 0 15-16,0 0 4 15,0 0-10-15,37-7-10 16,-17-9-3-16,6-6 5 16,12-4 1-16,5-3-2 15,4-4 2-15,7 2-2 0,-1-3 0 16,0 6-5 0,-3-1 0-16,-4 0-3 0,-6 7-3 15,-8 3 2-15,-6 7-1 16,-13 0-1-16,-4 10 0 15,-9-2-1-15,0 4-10 16,0 0-30-16,-30 0-31 16,-5 10 7-16,-1 4-78 0</inkml:trace>
  <inkml:trace contextRef="#ctx0" brushRef="#br0" timeOffset="351.09">12685 8969 35 0,'0'0'143'0,"0"0"-111"15,0 0-18-15,0 0 3 16,0 0 8-16,0 0-7 16,0 0-14-16,-46-9-4 15,24 31 0-15,-8 6 0 16,-4 9 0-16,-3 0 2 15,2-1 2-15,2-1 2 16,8-5-1-16,4-8 1 16,11-6-1-16,3-7 1 15,7-6 3-15,0-3 4 16,0 0 4-16,0 0-4 16,14 0-8-16,7 4-3 15,11 5 0-15,7 8 0 0,4 9-1 16,4 5-1-16,6 21-12 15,-17-10-59-15,-8-4-102 0</inkml:trace>
  <inkml:trace contextRef="#ctx0" brushRef="#br0" timeOffset="2457.27">6515 10733 289 0,'0'0'65'0,"0"0"-46"15,0 0-13-15,0 0-1 16,0 0 4-16,0 0 0 15,0 0-9-15,-55 0-3 16,59 0-5-16,17 0 7 16,12 9 1-16,14-1 2 0,16-2 1 15,16-6 1 1,20 0 1-16,12 0 1 16,7-11-1-16,-7-1-3 15,-12-1-2-15,-19 4 1 16,-19 6-1-16,-23 3 0 0,-13 0-3 15,-10 0-1-15,-15 0-1 16,0 0-1-16,0 0-4 16,-3-4 2-16,-19-2 6 15,-6-4 0-15,3-4 1 16,-5 2 1-16,6-4-7 16,-1 0-9-16,0-4 0 15,7 4 9-15,-4 3 2 16,4 4 3-16,5 0 2 15,-2 3 0-15,1 2 0 16,0 1 0-16,4 3 6 16,1 0 1-16,6 0 0 0,3 0 3 15,0 0 0-15,0 0-5 16,0 0 3-16,3 0-4 16,22 0 3-16,12 0-1 15,6 0 1-15,10 0-3 16,0-3 1-16,-7 0-5 15,-6 3 2-15,-15 0-2 16,-10 0-1-16,-12 0-1 16,-3 0-2-16,0 0-3 15,0 16 3-15,-22 2 4 16,-2 12 3-16,-8-1-2 16,-4-1 3-16,4 2-2 15,-1-1-1-15,11-3-1 16,19-1-10-16,3-3-66 0,0-10-160 15</inkml:trace>
  <inkml:trace contextRef="#ctx0" brushRef="#br0" timeOffset="3650">3197 10720 35 0,'0'0'209'15,"0"0"-139"-15,0 0-41 16,0 0-18-16,0 0-11 16,0 0 1-16,0 0-1 15,0 160 3-15,0-83 0 16,3 4-1-16,4-11 2 0,5-8 3 16,-3-17 2-1,0-13-2-15,-6-16-1 0,0-7 3 16,1-9 13-16,-4 0 20 15,0-6 2-15,0-29-12 16,0-14-20-16,-10-15-9 16,-2-1-3-16,2 6 1 15,2 10-1-15,5 18 0 16,3 10 0-16,0 15-3 16,0 6-5-16,0 0-4 15,15 9 3-15,9 24 4 0,8 11 2 16,1 8 0-1,2 3 3-15,-7-6 0 16,-7-8-1-16,-2-11 1 0,-8-12-4 16,-4-7 4-16,-4-11 0 15,-3 0 4-15,4 0 3 16,-4-34-2-16,0-10-1 16,3-11-4-16,5 3 3 15,2 5 0-15,5 14 1 16,3 11-4-16,-1 16-1 15,4 6-5-15,4 0 0 16,5 19 3-16,-2 26 3 16,0 7-1-16,-3 2 0 0,-3 4 1 15,-4-4-1 1,-3-6-7-16,-2-9-11 0,-1-7-31 16,1-12 0-16,-2-13-28 15,3-7 2-15,-3-12 30 16,3-35-29-16,0-14 6 15,-2-13 59-15,-5-4 10 16,-4 8 55-16,0 12 12 16,1 10-24-16,-4 12-9 15,0 8 1-15,0 12 11 16,0 10-6-16,0 6-13 16,0 0-13-16,11 9-14 15,3 29 0-15,7 21 2 16,4 8 2-16,5 10 3 0,4-6-1 15,10-7-2 1,9-13 0-16,14-18 0 0,23-21 4 16,18-12-1-1,74-67-7-15,-28-17-37 0,-18-11-243 0</inkml:trace>
  <inkml:trace contextRef="#ctx0" brushRef="#br0" timeOffset="10548.04">2848 8997 302 0,'0'0'146'0,"0"0"-100"16,0 0-33-16,0 0-4 16,0 0-9-16,0-21-3 15,0 58-3-15,21 22 0 16,4 12 6-16,0 12 0 15,-4 0 0-15,-4-9 3 16,-9-3-2-16,-8-12-1 16,0-11-5-16,0-11-8 15,-3-5-14-15,-19-8-1 0,-8-15-12 16,-1-9-28 0,0 0-17-16,-6-35 13 15,6-16-7-15,1-11 40 16,8-6 39-16,9 1 29 0,6 2-6 15,7 1 8 1,0 11 8-16,4 0-15 0,24 5 1 16,12 7-2-16,1 5-8 15,14 4-2-15,-2 10 4 16,5 12-7-16,-5 10-6 16,0 4-4-16,-7 37 0 15,-6 18-2 1,-12 17 2-16,-13 11 1 0,-15 9-1 15,0 1 3-15,-25-4-3 0,-18-9 0 16,-3-14 1 0,-4-9 0-16,7-20 2 15,3-11 0-15,9-17-3 16,6-13-8-16,3-16-21 16,11-23-29-16,7-13-78 0</inkml:trace>
  <inkml:trace contextRef="#ctx0" brushRef="#br0" timeOffset="10829.15">3414 8807 268 0,'0'0'69'0,"0"0"-48"0,0 0-10 16,0 0 2-16,0 0-8 15,0 0-5-15,0 0-3 16,-22 147 3-16,22-48 2 16,0 19 4-16,5 11-3 15,5 0-1-15,0-15-2 16,12-16 0-16,8-24 1 16,13-31 1-1,13-25 1-15,19-18 4 0,26-39 0 16,81-100-7-16,-21 4-44 15,-22 0-108-15</inkml:trace>
  <inkml:trace contextRef="#ctx0" brushRef="#br0" timeOffset="11512.57">1575 8791 316 0,'0'0'89'0,"0"0"-56"16,0 0-16-16,0 0-2 16,0 0-10-16,0 0-5 15,0 0-10-15,-18 43 7 16,26-11 3-16,9 1 1 15,1-8 1-15,0-3-2 16,-3-8-3-16,-1-8-11 16,4-6-15-16,-3 0-4 15,-2-12 10-15,2-21 1 16,-9-5 2-16,-2-4 13 16,-4 4 6-16,0 5 1 15,0 13 8-15,0 15 12 16,0 5-2-16,0 0-18 0,-7 16-10 15,4 21 10 1,0 9 1-16,3 6-1 0,0-6 0 16,21-3 0-16,54-24-16 15,-4-13-26-15,3-6-114 0</inkml:trace>
  <inkml:trace contextRef="#ctx0" brushRef="#br0" timeOffset="11830.34">4242 7944 108 0,'0'0'307'0,"0"0"-270"16,0 0-37-16,0 0-2 15,0 0-2-15,0 0 4 16,0 0 0-16,12 139-11 16,3-102-12-16,1-1-9 15,-1-14-24-15,10-16 3 16,0-6-15-16,-4 0-57 0</inkml:trace>
  <inkml:trace contextRef="#ctx0" brushRef="#br0" timeOffset="11960.92">4603 7848 41 0,'0'0'152'0,"0"0"-102"0,0 0-31 0,0 0-19 0,0 0 0 15,0 0 4-15,4 208-4 16,-4-108-2-16,0-13-136 15</inkml:trace>
  <inkml:trace contextRef="#ctx0" brushRef="#br0" timeOffset="19922.7">12099 10846 55 0,'0'0'65'15,"0"0"-29"-15,0 0-4 0,0 0 1 16,0 0 8-16,-15-42 7 16,15 38-5-16,0 1-7 15,0 0-3-15,0 3-2 16,0 0-6-16,0 0-6 15,0 0-6-15,0 0-2 16,0 0-3-16,0 0-5 16,0 0-3-16,0 0 0 15,0 0-4-15,0 10 1 16,0 8 3-16,0 6 0 16,0-2 0-16,0 0 0 15,0-2 0-15,0-1 3 16,0-6-3-16,5 0 0 0,-2-8 1 15,1 2-1-15,2-7 1 16,2 0 2-16,2 0 1 16,9 0 6-16,9-25 3 15,18-21-3-15,19-11-5 16,9-14-4-16,6-2 2 16,-2 6-3-16,-14 11-5 15,-11 14 2-15,-16 17-4 16,-16 13-8-16,-14 8-1 15,-4 4-4-15,-3 0-11 16,0 0-1-16,0 0 16 16,0 9 12-16,-6 7 1 0,2 4 3 15,-4-4 0 1,1-3 1-16,1-1-1 16,2-6 0-16,-1 1 1 0,2-4 0 15,3-3-1-15,0 0 0 16,0 3 1-16,0-3-1 15,0 0 2-15,0 0-2 16,0 0 2-16,0 0-2 16,0 0 1-16,0 0-1 15,0 0 0-15,0 0-1 16,0 0-2-16,0 0-13 0,0 14-24 16,0-5-31-1,0-2-74-15</inkml:trace>
  <inkml:trace contextRef="#ctx0" brushRef="#br0" timeOffset="22598.81">12745 11919 44 0,'0'0'125'15,"0"0"-83"-15,0 0 5 16,0 0 6-16,0 0 4 16,0 0-10-16,0 0-9 15,0-80 2-15,0 73-12 16,0 4 0-16,0 0-4 0,0 0-5 16,0 3-11-1,0 0-6-15,0 0-2 0,0 0-7 16,0 9-8-1,0 23 7-15,8 16 2 0,-1 14 6 16,3 9 1 0,-2 2-1-16,-1 4 3 0,-1-6-3 15,-2-11 1-15,0-5 0 16,-4-12-1-16,0-15 0 16,0-8-7-16,0-8-12 15,0-8-25-15,0-4-35 16,-18-20-28-16,-3-15-130 0</inkml:trace>
  <inkml:trace contextRef="#ctx0" brushRef="#br0" timeOffset="22829.24">12438 11841 212 0,'0'0'68'16,"0"0"-37"-16,0 0 7 15,0 0 13-15,0 0-13 16,0 0-21-16,0 0-8 16,75-64-3-16,-7 48-4 15,18-2 0-15,3-3-1 16,4 5 0-16,-15 7-1 16,-13 0-6-16,-22 5-32 0,-15 4-26 15,-21 0-27 1,-7 0-1-16,0 7-84 0</inkml:trace>
  <inkml:trace contextRef="#ctx0" brushRef="#br0" timeOffset="23260.66">12877 11900 111 0,'0'0'78'0,"0"0"-45"15,0 0-8-15,0 0 3 16,0 0-5-16,0 0-11 0,0 0-6 16,53-64 0-1,-41 57-1-15,-2 4 0 0,-2 0-2 16,2 3-2 0,2 0-1-16,4 0 0 0,6 16 2 15,3 12 2-15,0 14 2 16,1 10 0-16,-6 5-1 15,-2 7-3-15,-10 1-2 16,-4-7 4-16,-4-8-4 16,0-11 2-16,0-14-2 15,-15-7 2-15,0-11 1 16,5-7 3-16,0 0 1 16,2-30 2-16,8-15-3 15,0-13-2-15,3-12-4 0,33-11 2 16,11-2-2-1,6 6-1-15,5 9-5 16,-8 16-3-16,-4 20-28 16,-15 14-20-16,-6 7-18 15,-13 8-91-15</inkml:trace>
  <inkml:trace contextRef="#ctx0" brushRef="#br0" timeOffset="23875.76">13396 11996 94 0,'0'0'87'0,"0"0"-40"16,0 0-7-16,0 0 2 0,0 0-12 15,0 0-11 1,0 0-8-16,21-74-2 16,-21 55 3-16,0 3-1 0,0 5-2 15,-8 2-1-15,-5 6 0 16,-9 3-8-16,-3 0-2 15,-1 7-2-15,-2 22 4 16,0 6 0-16,6 7 0 16,7 3 0-16,12-4-1 15,3-6-2-15,0-8-1 16,0-9-3-16,8-11-4 16,5-4 11-16,6-3 1 15,2 0 4-15,1-22-1 16,-1-11-1-16,-3 2 1 15,-4-3-2-15,-8 12 1 16,3 3 0-16,-9 14 1 16,0 1 0-16,0 4-4 0,0 0-13 15,3 16 3-15,0 9 7 16,9 9 3-16,-2-6-5 16,5-2-3-16,1-11-6 15,2-4 5-15,4-11 7 16,0 0 2-16,-1 0 4 15,4-26-2-15,-7-4 2 16,-3 2 6-16,-5-2 4 16,-7 8 3-16,-3 7 0 15,0 8 0-15,0 7-4 16,0 0-13-16,0 0-11 16,0 25 5-16,0 8 6 15,-3 2-1-15,0 1 1 0,3-7-7 16,0-11-7-16,0-8-11 15,0-10-28-15,6 0-32 16,1-4 3-16</inkml:trace>
  <inkml:trace contextRef="#ctx0" brushRef="#br0" timeOffset="24012.6">13434 11629 174 0,'0'0'62'0,"0"0"-33"15,0 0-10-15,0 0-5 16,0 0-14-16,0 0-15 16,0 0 2-16,68 52-17 15,-35-20-125-15</inkml:trace>
  <inkml:trace contextRef="#ctx0" brushRef="#br0" timeOffset="24813.9">13717 12060 116 0,'0'0'61'0,"0"0"-34"16,0 0-11-16,0 0-2 15,0 0 7-15,0 0-3 0,0 0 3 16,0 158-3 0,3-158 16-16,4 0 8 0,5-23-13 15,-2-10-15-15,5-4-8 16,-2-6-1-1,2 8 4-15,-5 10 2 16,-2 5 0-16,-1 10-5 0,-4 10-6 16,4 0-1-16,4 0-11 15,-1 10 6-15,8 12 6 16,4 1-1-16,-4 0 1 16,4-5 0-16,-4-2 3 15,-2-5-1-15,-1-8 2 16,-5-3-2-16,2 0 1 0,-2 0 2 15,1-16-2 1,-7-13-2-16,-1 1 1 16,-3-6-2-16,0 10-5 0,0 1 1 15,-7 10 2-15,1 9-1 16,-3 4-1-16,3 0-5 16,2 6 1-16,4 21 5 15,0 1 2-15,0 9-7 16,4-9-3-16,21 1-5 15,6-9 3-15,9-4 10 16,3-11 2-16,7-5 1 16,3 0-3-16,-2 0 1 15,-8-18 0-15,-11-5-3 16,-14-6-6-16,-12 3 2 16,-6 3 5-16,0 4 4 15,-6 6 0-15,-19 4 0 16,0 9 2-16,-5 0 0 15,-1 0-2-15,3 19-1 0,3 12 1 16,3 6-1 0,14-3-2-16,5 0-6 15,3-6-14-15,0-8-2 0,18-11 0 16,10-9 16-16,5 0 8 16,2 0 1-16,-7-27 1 15,2-7 3-15,-14-14 11 16,-4-9 11-16,-9-11 5 15,-3-6-11-15,0-11-9 0,-18 8-5 16,-7 11-2 0,4 15 3-16,3 17 11 15,1 25-6-15,2 9-12 16,0 23-6-16,2 43 5 0,5 51 1 16,1 79 0-16,4-20-17 15,3-15-147-15</inkml:trace>
  <inkml:trace contextRef="#ctx0" brushRef="#br0" timeOffset="25919.07">12970 13009 128 0,'0'0'144'0,"189"0"-111"15,1 0-26-15,71-4-7 0,20-16 0 16,-16-2-3-16,-79 3-15 16,-69 6-52-16</inkml:trace>
  <inkml:trace contextRef="#ctx0" brushRef="#br0" timeOffset="28080.64">3725 14408 390 0,'0'0'105'0,"0"0"-73"0,0 0-24 16,0 0 1 0,0 0 11-16,0 0-9 0,217 0-2 15,-19 0-3-15,55-3-2 16,-18-6-3-16,-49 6 3 16,-72 3-4-16,-53 0 0 15,-8 0 1-15,-6 0-1 16,-11 0 0-16,-21 0-3 15,-12 0-1-15,-3 0 4 16,0 3 0-16,0-3 0 16,0 0 2-16,0 3 2 15,-8-3 1-15,5 0 0 0,3 0-5 16,0 0 0 0,0 0 0-16,0 0-5 0,0 0-32 15,0-12-39-15,0-14-89 16,0-1-108-16</inkml:trace>
  <inkml:trace contextRef="#ctx0" brushRef="#br0" timeOffset="28401.2">4897 14186 39 0,'0'0'248'16,"0"0"-179"-16,0 0-44 15,0 0 4-15,0 0 18 16,0 0-15-16,0 0-23 0,64 13-4 16,-4 1-2-16,19 6 0 15,14 1 0-15,3 4-2 16,0 2-1-16,-13-1 0 16,-12 0 0-16,-18 3 0 15,-20-8-4-15,-19 6-11 16,-14-1-7-16,-14 2 5 15,-44 5 17-15,-16 1 2 16,-22 2 0-16,-5-4-1 16,5-9 2-16,15-7-1 15,16-6-2-15,22-10-2 16,18-3-71-16,13-24-78 0</inkml:trace>
  <inkml:trace contextRef="#ctx0" brushRef="#br0" timeOffset="28610.12">5039 14177 244 0,'0'0'105'0,"0"0"-67"0,0 0-31 16,0 0-1-16,0 0 10 15,-75 241 1-15,75-144-8 16,0 6-9-16,0-7 3 15,7-5-3-15,5-5-8 16,-6-18-68-16,-2-27-166 0</inkml:trace>
  <inkml:trace contextRef="#ctx0" brushRef="#br0" timeOffset="173038.03">29921 3369 200 0,'0'0'84'16,"0"0"-46"-16,0 0-5 15,0 0 6-15,0 0-10 16,0 0-10-16,-14 0-8 16,14 0-2-16,-5 0 0 15,5 0-4-15,0 0 1 16,0 0-1-16,0 0 2 15,0 0 4-15,0 0 3 16,0 0 3-16,0 0 2 16,27 0 2-16,14 0-10 0,24 0-1 15,24-4-7 1,16-5 2-16,1-4-4 16,-2 1-1-16,-18 0 4 15,-23 3-4-15,-23 6 3 0,-15 0-3 16,-17 3 0-16,-5 0 5 15,-3 0-5-15,0 0 4 16,0 0 0-16,0 0-3 16,0 0-1-16,0 0 0 15,0 0 0-15,0 0-4 16,0 0-9-16,17 3-44 16,-2 9-75-16</inkml:trace>
  <inkml:trace contextRef="#ctx0" brushRef="#br0" timeOffset="180419.9">23871 9531 304 0,'0'0'102'0,"0"0"-67"16,0 0 6-16,0 0 8 15,0 0-13-15,-56-32-9 16,53 30-13-16,3 2-10 16,0 0 4-16,0 0 0 0,0 0-3 15,0-4 4-15,0 4-9 16,3-3 5-16,12-1 5 15,13-5-7-15,18-5-2 16,16-2-1-16,16-2 2 16,-1-3-2-16,0 10 3 15,-18 0-3-15,-12 8 0 16,-11 3-1-16,-11 0 1 16,-10 0-2-16,-9 0 2 15,-2 0 0-15,-1 0-1 16,-3 0 0-16,0 0-3 15,0 0 1-15,0 0 3 16,0 0-1-16,0 0-2 16,0-3 2-16,0 3-10 15,0 0 6-15,0 0-5 16,0 0-6-16,0 0-8 16,0 0-2-16,0 0 1 0,0 0-5 15,0 0-3-15,-3-6-4 16,-7-4 5-16,-5 1-3 15,0-7 2-15,-2 3-4 16,-1-1 19-16,0 2 11 16,-4-1 3-16,4 1 4 15,-3-1 0-15,4 2 0 16,2 6 6-16,0-2 11 16,5 0 6-16,4 1 7 15,-3 3 0-15,9 0-4 16,0 3 15-16,0-4-1 15,0 4-16-15,0 0-12 16,0 0-6-16,4-3 1 16,17 3-7-16,16-2 3 0,9-2-3 15,7 4 0-15,8 0 0 16,1 0-1-16,-9 0 1 16,-7 0 2-16,-14 0-2 15,-11 0-1-15,-13 6-8 16,-8-3-5-16,0 4 0 15,0-2 4-15,-29 13 7 16,-18 7 3-16,-6 10 1 16,-11 8 1-16,4 7-2 15,-1 5 0-15,11 13 0 0,-15 35-3 16,16-16-48 0,9-14-231-16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4-15T15:37:27.862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14274 8089 935 0</inkml:trace>
  <inkml:trace contextRef="#ctx0" brushRef="#br0" timeOffset="9653.87">19402 9682 611 0,'0'0'921'0,"0"0"-741"16,0 0-111-16,0 0 54 0,0 0-41 16,0 0-82-16,0 0-29 15,10-6-10-15,0 31-69 16,23 23-184-16,-5-5-207 16,0-9-313-16</inkml:trace>
  <inkml:trace contextRef="#ctx0" brushRef="#br0" timeOffset="17721.14">24037 10359 648 0,'0'0'184'0,"0"0"-134"15,0 0-50 1,0 0-8-16,0 0-15 0,0 0-223 16</inkml:trace>
  <inkml:trace contextRef="#ctx0" brushRef="#br1" timeOffset="61788.57">16705 3153 971 0,'0'0'323'15,"0"0"-59"-15,0 0-32 16,0 0-43-16,0 0-29 16,0 0-35-16,4-65-36 15,-4 65-43-15,-15 0-39 0,-17 0-1 16,-14 0-6-1,-4 3-10-15,-3 18 9 0,7 5 1 16,9-5-1 0,13 4-10-16,9-4-2 0,8-5-12 15,7-1 2-15,0-2 0 16,10 1 11-16,26-1 11 16,8-4 1-16,5 0 6 15,-2 4-6-15,-11-1-2 16,-8 2-24-16,-15 6 4 15,-8-1-5-15,-5-1 3 0,0 5 15 16,-11-3-8 0,-24-1 15-16,-5-6-12 0,-3-3 14 15,-3-4 0-15,-1-6 13 16,8 0 3-16,7 0-16 16,4-11-21-16,7-10-61 15,17-15-133-15,4 4-189 16,0 4-457-16</inkml:trace>
  <inkml:trace contextRef="#ctx0" brushRef="#br1" timeOffset="62184.57">16884 3041 851 0,'0'0'334'16,"0"0"-69"-16,0 0 10 15,0 0-60-15,0 0-92 16,0 0-71-16,0 0-36 16,0-19-16-16,0 21-23 15,0 28 10-15,-3 4 12 16,-9 12 1-16,-6 4 1 15,5 2 7-15,-2 1-7 16,5-11 1-16,-2-8-2 0,9-9 1 16,3-11 0-16,0-5-1 15,0-9 6-15,0 0 9 16,18 0 7 0,21 0 5-16,15 0-14 0,46 0-13 15,-14 0-226-15,-8-12-1127 16</inkml:trace>
  <inkml:trace contextRef="#ctx0" brushRef="#br1" timeOffset="63118.45">20104 3018 1167 0,'0'0'531'0,"0"0"-350"16,0 0-29-16,0 0-74 16,0 0-78-16,0 0-12 0,0 0 5 15,0 54 7-15,0-14 0 16,0-2 0-16,0-4 1 15,0 0 0-15,9-13 5 16,4-5-5-16,9-2 17 16,2-14-5-16,10 0 3 15,4 0 0-15,-2-20-1 16,-4-15-6-16,-4-4 3 16,-7-2-11-16,-6-5 10 15,-8 9 3-15,-7 4 22 16,0 5-2-16,0 5 0 0,0 3-13 15,0 7-21 1,0 7-3-16,-4 0-12 0,4 6-22 16,0 0-124-1,0 2-318-15,0 14 111 0,7 2-388 16</inkml:trace>
  <inkml:trace contextRef="#ctx0" brushRef="#br1" timeOffset="63507.3">20688 2970 1113 0,'0'0'511'0,"0"0"-327"15,0 0-10-15,0 0-82 0,0 0-76 16,0 0-14 0,0 0-2-16,-176 7-10 0,154 15 9 15,8 1 1-15,10 0 0 16,4-1 0-16,0-7 1 15,4 1 5-15,20 1 0 16,6-7-6-16,2 3 12 16,1-4-12-16,-8 3 6 15,-4 2-6-15,-4-3-6 16,-9 7-7-16,-5 1 7 16,-3-4-9-16,0 4 14 15,-8-1-7-15,-17-6 1 16,0-3 7-16,-3-5-13 15,3-1 13-15,-3-3 12 16,3 0 3-16,0-7-15 0,7-14-53 16,15-29-155-1,3 11-182-15,0 2-488 0</inkml:trace>
  <inkml:trace contextRef="#ctx0" brushRef="#br1" timeOffset="63598.48">20688 2970 728 0</inkml:trace>
  <inkml:trace contextRef="#ctx0" brushRef="#br1" timeOffset="63779.38">20688 2970 728 0,'192'-87'662'0,"-192"85"-406"0,0 2 2 0,3 0-82 0,-3 0-98 0,0 0-68 0,0 0-10 15,0 2-23-15,0 24 12 16,0 2 11-16,-3 12 1 0,-7-2 8 15,1-2-8-15,3-1 12 16,3-3-7-16,3-7-5 16,0-2 0-16,0-7 11 15,6-6 7-15,26 0 9 16,19-7-3-16,33-3-25 16,-7 0-31-16,-6-23-321 15</inkml:trace>
  <inkml:trace contextRef="#ctx0" brushRef="#br1" timeOffset="66725.55">20058 3680 266 0,'0'0'220'0,"0"0"-122"15,0 0 2-15,0 0 26 0,0 0-24 16,0 0-15-16,0 0-5 16,0 0 2-16,-31 0-24 15,31 0-20-15,0 0-1 16,0 0 3-16,0 0-13 16,0 0-1-16,0 0-1 15,0 0-12-15,0 0 1 16,0 0 4-16,0 0 2 15,0 0 11-15,0 0 10 16,0 0 9-16,18 0 12 16,13 0-19-16,19 0-24 15,21 0-12-15,19 0 5 16,17 0-2-16,14 0 4 16,0 0 7-16,-2-7 2 15,-9 1 2-15,-21 0 5 16,-18 0 6-16,-16-1 5 0,-17 1-3 15,-8 3-3-15,-13-1-9 16,-6 1-13-16,-4 3-9 16,-4 0-5-16,2 0 1 15,-5 0-2 1,3 0 0-16,1 0 0 0,-4 0 0 16,0 0-7-16,3 0 6 15,-3 0-5-15,0 0 5 16,0 0 1-16,0 0 0 15,0 0 0-15,0 0 0 16,0 0 0-16,0 0-24 16,0 0-36-16,0 0-82 0,0 0-164 15,-10 0-220-15</inkml:trace>
  <inkml:trace contextRef="#ctx0" brushRef="#br1" timeOffset="74301.41">14141 4660 789 0,'0'0'281'0,"0"0"-87"15,0 0 51-15,0 0-75 16,0 0-27-16,0 0-30 16,-3-19-31-16,3 19-3 15,0 0-8-15,0 0-17 16,0 0-28-16,0 0-26 15,0 0-5-15,0 12-23 16,0 14 20-16,10 13 8 16,8 4 0-16,0 0-1 0,1-4 1 15,-6-4 1-15,-2-8-1 16,-1-8 0-16,-6-6-43 16,4-7-42-16,-8-3-78 15,0-3 26-15,0 0 10 16,3-7-78-16,4-14-295 15,-4-3-214-15</inkml:trace>
  <inkml:trace contextRef="#ctx0" brushRef="#br1" timeOffset="74410.14">14141 4660 416 0</inkml:trace>
  <inkml:trace contextRef="#ctx0" brushRef="#br1" timeOffset="74538.8">14141 4660 416 0,'164'-35'263'0,"-164"29"-106"0,0-5-1 0,0 9-30 0,0-1-29 16,0 3-49-16,0 0-48 16,-3 0 0-16,-15 16 0 15,-4 12 20-15,-3 8 10 0,-3 8-19 16,-3 5 6-16,1 0-16 16,2-5 13-16,0-5-14 15,3-8-16-15,10-8-104 16,5-9-238-16</inkml:trace>
  <inkml:trace contextRef="#ctx0" brushRef="#br1" timeOffset="74926.17">14434 4949 791 0,'0'0'307'0,"0"0"-121"0,0 0 9 15,0 0-64 1,0 0-80-16,0 0-51 16,0 0-6-16,0 0-22 0,0 30 28 15,0 2 0-15,0 4 0 16,0 2 0 0,0-4 6-16,0 12-6 0,0-14-171 15,7-13-190-15</inkml:trace>
  <inkml:trace contextRef="#ctx0" brushRef="#br1" timeOffset="75341.77">15099 4628 677 0,'0'0'600'16,"0"0"-443"-16,0 0 4 0,0 0-33 16,0 0-82-16,0 0-46 15,0 0-16-15,43 32 15 16,-22 7 0-16,1 5 0 16,-1 1 0-16,-1 1 1 15,2-8 0-15,-4-2 1 16,0-10-1-16,4-11-75 15,6-15-142-15,0 0-72 16,-10 0-390-16</inkml:trace>
  <inkml:trace contextRef="#ctx0" brushRef="#br1" timeOffset="75572.89">15362 4656 497 0,'0'0'278'0,"0"0"-143"16,0 0-69 0,0 0-40-16,0 0-14 0,0 0 38 15,0 0 8-15,-68 98 12 16,43-57-30-16,-3 1-6 16,0-1-20-16,3-8 3 15,7-7-11-15,3-8-4 16,12-8-2-16,3-10-3 15,8 0-123-15,17 0-43 0</inkml:trace>
  <inkml:trace contextRef="#ctx0" brushRef="#br1" timeOffset="75940.28">15562 4869 801 0,'0'0'489'0,"0"0"-323"16,0 0 28-16,0 0-61 15,0 0-85-15,0 0-40 16,0 0-8-16,50 15-1 0,-35-2-9 16,-5 1 0-16,-5 5-2 15,-5 0 6 1,0 0 5-16,-5 5-12 0,-20-5 13 15,-3-4 1-15,0 1 0 16,0-7 2-16,9-1 5 16,11-8 7-16,8 0 24 15,0 0-14-15,12 0-25 16,28 0-10-16,16-11-63 16,52-8-50-16,-12 4-167 15,-10-1-427-15</inkml:trace>
  <inkml:trace contextRef="#ctx0" brushRef="#br1" timeOffset="76392.08">16377 4622 1008 0,'0'0'395'0,"0"0"-145"16,0 0-16-16,0 0-111 15,0 0-112-15,0 0-11 16,0 0-6-16,32 80 5 15,-7-33-6-15,3 6 7 16,-3-5 0-16,5-7 7 0,-6-8-7 16,1-11-41-1,18-13-82-15,-8-9-150 0,-2 0-240 0</inkml:trace>
  <inkml:trace contextRef="#ctx0" brushRef="#br1" timeOffset="76588.39">16647 4615 776 0,'0'0'243'0,"0"0"-158"15,0 0-2-15,0 0-32 16,0 0-17-16,0 0-13 16,-145 214-7-16,123-161-5 0,9-8-8 15,1-7 5 1,6-11-6-16,6-12-59 0,0-8-167 15,3-7-388-15</inkml:trace>
  <inkml:trace contextRef="#ctx0" brushRef="#br1" timeOffset="77000.12">16845 4811 882 0,'0'0'531'16,"0"0"-374"-16,0 0-17 16,0 0-49-16,0 0-71 0,0 0-20 15,0 0-9-15,31-13 7 16,-23 22-9-16,-8 12-2 16,0-6 4-16,0 5-1 15,-11 1-7-15,-17 0 15 16,-1-5-11-16,-4 0 13 15,5-7 10-15,3-3-8 16,15-3-1-16,2 0-1 16,8-3-6-16,0 4-27 15,0-4 15-15,12 3 18 16,9 0 1-16,7 5 0 16,-3 1 0-16,0 0-1 15,-3 4-6-15,-12 6-13 16,-6 2 2-16,-4 1 2 15,0 0 4-15,-14 0 2 0,-15-2 0 16,-4-4-7 0,2-3-3-16,-1-10 19 0,-1-3 12 15,5 0-12-15,7-16-98 16,6-11-219-16,11-1-554 0</inkml:trace>
  <inkml:trace contextRef="#ctx0" brushRef="#br1" timeOffset="77635.35">17562 4866 409 0,'0'0'713'15,"0"0"-407"1,0 0-50-16,0 0-41 0,0 0-92 16,0 0-69-16,0 0-45 15,0-16-9-15,0 16-72 16,0-3-129-16,0 3-151 16,0-4-176-16</inkml:trace>
  <inkml:trace contextRef="#ctx0" brushRef="#br1" timeOffset="77847.57">18062 4814 907 0,'0'0'576'0,"0"0"-436"16,0 0-10-16,0 0-60 15,0 0-70-15,0 0-94 16,0 0-222-16,0-16 47 16,0 16-413-16</inkml:trace>
  <inkml:trace contextRef="#ctx0" brushRef="#br1" timeOffset="78522.06">18476 4518 856 0,'0'0'371'0,"0"0"-131"15,0 0 3-15,0 0-65 16,0 0-71-16,0 0-53 16,0 0-35-1,22-19-19-15,-22 19-16 0,6 19 3 16,6 7 13-16,-2 9 0 15,5 5 1-15,0-6 0 16,1 3 0-16,-1-12-1 16,0-4 0-16,-5-10-1 15,-3-4-23-15,1-7-13 16,-1 0 21-16,4-7 14 16,2-16-17-16,2-8-16 15,4-6 7-15,-6-4-4 0,5-1 12 16,-3 8 11-16,-2-3 8 15,2 12 1-15,-8 5 0 16,4 9 1-16,-4 3 9 16,-4 2 12-16,4-1 4 15,-7 4 12-15,0 3-17 16,0 0-13-16,0 0-8 16,0 0-22-16,0 0-3 15,0 24 4-15,-13 10 21 16,-12 18 0-16,-5 8-1 0,-5 15 1 15,2 5-1 1,-2 2 1-16,7 3 0 0,7 12-22 31,6-20-270-31,15-23-617 16</inkml:trace>
  <inkml:trace contextRef="#ctx0" brushRef="#br1" timeOffset="80134.89">13709 5492 846 0,'0'0'274'15,"0"0"-138"-15,0 0 76 16,0 0-42-16,0 0-59 0,0 0-20 16,0 0-12-1,0-28-22-15,0 28-31 16,0 0-19-16,0 0-7 0,15 0-10 15,3 9 8 1,4 7-6-16,6 1 8 0,0-1 1 16,12-3-1-16,9-4 9 15,9-6-1-15,5-3 3 16,5 0-4-16,0-7-5 16,0-11 5-16,-3-5-6 15,-9-3 5-15,2 1-4 16,-8 5-3-16,-1 6 1 15,-2 8-2-15,-4 6-4 16,0 0 0-16,3 0 5 16,-3 11-9-16,-3 12 10 0,-2 2-6 15,-8 0 0 1,-2-2-1-16,-10-1 7 0,4-6-1 16,-9-6 1-1,9-4 0-15,2-6 13 16,10 0 13-16,4 0 15 15,16-16 6-15,-1-13 19 0,9-3-27 16,-6 0-16-16,-6 0-14 16,-4 9-3-16,-10 11-6 15,-7 8-6-15,-1 4-4 16,-7 0 1-16,4 10 0 16,2 17-4-16,-7 2 13 15,1-2-13-15,-3 3-21 0,4-7 6 16,-4-11 13-16,7-3 14 15,3-9 1-15,12 0 9 16,0 0-3-16,6-9 4 16,4-14-1-1,3-2-8-15,1-1 0 0,-4 8 0 16,-4 1-1 0,-7 9 0-16,-3 8-1 0,-8 0-15 15,-6 0 15-15,2 18-8 16,-2 1 7-16,-4-1 1 15,0-2-5-15,1-2 6 16,-6-5 0-16,5-5 2 0,0-4 8 16,7 0-8-1,7 0 12-15,7-4-6 16,5-14-8-16,-1-6 2 16,-5 6-1-16,-5-2-1 15,-5 6 1-15,-10 10-1 16,-5 4-1-16,-1 0-11 15,3 0-1-15,-5 0 1 0,8 16 11 16,-5-1 0-16,2 1 1 16,0-7-6-16,-2 1 6 15,-1-7 0-15,6-3-24 16,14 0-43-16,-1 0-129 16,-1-13-332-16</inkml:trace>
  <inkml:trace contextRef="#ctx0" brushRef="#br1" timeOffset="81172.53">18080 5303 1234 0,'0'0'363'15,"0"0"-251"-15,0 0-45 0,0 0-22 16,0 0-45-16,0 0-5 15,0 0 5-15,0 19 1 16,0-19 0-16,0 3 12 16,0-3 16-16,0 0 56 15,0 0 15-15,10 0 9 16,8 0-34-16,7-19-47 16,8 0-22-16,2-4 0 15,5 1-6-15,-5 6 1 16,-2 3-2-16,-8 9 1 15,-4 4-2-15,-6 0-10 16,-2 0-2-16,2 24-3 0,-5 0 0 16,-6 10-7-1,4-3-1-15,-5-3-2 0,0-5-1 16,1-9 18-16,7-5 9 16,-1-6 1-16,5-3 0 15,10 0 18-15,3-6 1 16,9-16 5-16,-3-5-10 15,3 2-5-15,-6 6-9 16,-2 3 1-16,-8 5-2 16,1 11-7-16,-1 0 7 15,1 0-18-15,3 0 17 16,-4 18-17-16,4-3-3 16,0 4-10-16,0-7-43 15,4-1-31-15,14-11-38 0,-8 0-198 16,-3-4-614-16</inkml:trace>
  <inkml:trace contextRef="#ctx0" brushRef="#br1" timeOffset="90189.12">17766 6203 121 0,'0'0'1163'0,"0"0"-845"16,0 0-210-16,0 0-70 16,0 0-31-16,0 0 2 15,-32 151-8-15,14-83 1 0,0 5 5 16,4-2-1-16,-1-7-5 16,6-7-1-16,-3-11-1 15,2-12-47 1,-2-16-126-16,6-13-141 15,-2-5-234-15</inkml:trace>
  <inkml:trace contextRef="#ctx0" brushRef="#br1" timeOffset="90503.53">17587 6187 995 0,'0'0'310'0,"0"0"-114"15,0 0-52-15,0 0-93 0,0 0-42 16,0 0-9 0,0 0 0-16,122 13-8 0,-94 15 6 15,-9 4-4-15,-9 4-3 16,-10 3 9-16,0-2 1 16,0-1 0-16,-19-7 11 15,-9-3 8-15,0-8 6 16,0 0 2-16,3-13 4 15,-1-5-16-15,9 0-4 16,2 0-12-16,8 0-54 16,7-12-92-16,0-5-120 15,19-6-6-15,15 6-13 16,0-3-91-16</inkml:trace>
  <inkml:trace contextRef="#ctx0" brushRef="#br1" timeOffset="90900.44">17587 6187 202 0,'190'164'348'0,"-183"-171"-87"0,-4 1-54 0,0-1-8 15,6 4-42-15,-3 3-28 16,1 0-36-16,1 0-43 16,5 0-29-16,2 0-10 15,4 16 9-15,0 7-1 16,0 5-6-16,-4 1 0 16,-9 3 2-16,-2 1-3 15,-4-5 4-15,0-6-8 16,-4-2 6-16,-17-4 2 15,-4-9 3-15,0-7-2 16,3 0 5-16,9-3 0 16,2-24-4-16,11-2-17 0,0-2-1 15,3-2-7-15,30 5 5 16,8 3 1-16,3 0-1 16,2 4-4-16,-3 8 5 15,-3 4-5-15,-9 6 5 16,-1 3-5-16,-8 0-4 15,-9 16 1-15,-2 12 9 16,-4 11 1-16,-7 2 13 16,0 2-7-16,0-6-1 15,0-1-5-15,0-11-1 0,0-4-17 16,-7-21-84 0,2 0-184-16,2 0-207 15</inkml:trace>
  <inkml:trace contextRef="#ctx0" brushRef="#br1" timeOffset="91052.42">18219 6083 758 0,'0'0'597'16,"0"0"-375"-16,0 0-57 0,0 0-39 16,0 0-113-16,0 0-13 15,0 0-60-15,32 19-51 16,-24 20-198-16,-1 0-215 0</inkml:trace>
  <inkml:trace contextRef="#ctx0" brushRef="#br1" timeOffset="91606.52">18597 6241 1033 0,'0'0'520'0,"0"0"-389"0,0 0-8 15,0 0-34-15,0 0-65 16,0 0-15-16,0 0-8 16,-127 97 12-16,115-63-5 15,5 0-8-15,7-5 1 16,0-5 12-16,0-8-12 16,7-2 12-16,18-8 4 15,5-6 2-15,4 0-19 16,9 0-62-16,-3-16-36 0,-8-4 12 15,-2 5 23 1,-17 2 32-16,-7 4 31 0,-1 5 5 16,-1 1 35-16,-4 3-3 15,0 0-17-15,0 0-11 16,0 0-7-16,0 0-1 16,3 0 8-16,4 0-2 15,4 0 15-15,6 0 40 16,4 0-11-16,1-7-20 15,3-6-9-15,-4-3-8 16,-3-3-5-16,-6-6 2 16,-9 1-5-16,-3-1-5 15,0 6 1-15,0 10 5 0,-11 2 5 16,-14 7-12-16,0 0 0 16,-6 20-5-16,-3 14 4 15,10 5 1-15,5 5 0 16,13 3-2-16,6-3 2 15,3-6 0-15,43-10 7 16,22-7 2-16,76-21-9 16,-13-23-192-16,-8-16-838 15</inkml:trace>
  <inkml:trace contextRef="#ctx0" brushRef="#br1" timeOffset="92655.06">17880 7208 1106 0,'0'0'314'16,"0"0"-238"-16,0 0-49 0,0 0-14 15,0 0-5-15,-81 174-7 16,84-145 0-16,25-10-1 16,4-10-1-16,4-9-10 15,1 0 11-15,-9 0 0 16,0-25 20-16,-7-14-1 15,-2-5 29-15,-13-6 28 16,-2 0-9-16,-4 8 1 16,0 10 32-16,0 8-9 15,-14 12-30-15,-1 7-31 0,-3 5-29 16,5 0-1 0,1 0-7-16,6 8-6 0,6 8-15 15,0-3-3-15,13-2 8 16,27-8 7-16,6-3 14 15,7 0 1-15,5-16 0 16,-8-14 1-16,-7-4 0 16,-7-9 9-16,-11 2 7 15,-8 2 29-15,-9 7 1 16,-5 12 16-16,-3 7 6 16,0 11-5-16,0 2-45 15,-25 9-18-15,-11 33-15 16,-7 19 15-16,1 17-1 15,-6 11 0-15,14 4 1 16,6-1-1-16,9-10 0 0,16-15 0 16,3-15 1-16,0-21 0 15,0-7 0-15,18-18 0 16,2-6 0-16,-2 0 0 16,-3-30 6-16,-5-11-5 15,-7-11-1-15,-3 0 4 16,0-1-3-16,-3 5-1 15,-18 9 2-15,-4 10-2 16,0 13 0-16,7 6-1 16,8 4 0-16,6 6 0 15,4 0 0-15,0 0-13 16,47 0-8-16,24 0 0 16,62-14-68-16,-13 3-114 15,-12-3-367-15</inkml:trace>
  <inkml:trace contextRef="#ctx0" brushRef="#br1" timeOffset="93396.59">17744 7987 492 0,'0'0'742'15,"0"0"-539"-15,0 0-58 16,0 0 31-16,0 0-79 15,0 0-74-15,0 0-21 16,-132-27-1-16,93 63 1 0,3 1-2 16,4 6 0-1,8-6 0-15,9-6 0 0,11-6 0 16,4-13-6-16,0-9 5 16,22-3 1-16,13 0 4 15,8-28 2-15,3-4-4 16,-6-7 8-16,-9 8 29 15,-9 7 45-15,-7 12 24 16,-12 9-19-16,0 3-65 16,1 0-24-16,1 15-15 15,1 18 14-15,1 8 0 16,8 2-65-16,6 7-88 16,-2-11-211-16,-3-10-435 15</inkml:trace>
  <inkml:trace contextRef="#ctx0" brushRef="#br1" timeOffset="94940.24">17070 8859 221 0,'0'0'1438'0,"0"0"-1166"15,0 0-186 1,0 0 51-16,0 0-68 0,0 0-51 15,0 0-12-15,64-3 4 16,-4-16-3-16,5-3-6 16,-1-8 7-16,-2-5-2 15,-13-6-5-15,-6-4 8 16,-15-6-8-16,-9-5 0 16,-13 3-1-16,-6 8 0 15,0 5-12-15,0 17 11 0,-11 15-8 16,-9 8-7-16,-2 0-2 15,-4 12 2-15,-2 24 6 16,3 8-1-16,3 11 6 16,1 7 5-16,8-3 1 15,1 3-1-15,5-4 0 16,4-2 1-16,0-10-1 16,-2-3-1-16,5-15 1 15,0-8 1-15,0-13 0 16,0-7 8-16,0 0 20 15,0-20-17-15,0-19-12 16,11-9 0-16,8-3-1 16,-3 3-14-16,6 10 4 15,-4 15 3-15,0 10 2 0,-3 13-18 16,-2 0 3-16,-1 3 8 16,-2 23 3-16,-7 6 0 15,-3 2 8-15,0 7 1 16,0-7-32-16,0-4-38 15,0-9-63-15,0-11-8 16,0-10-69-16,0 0 67 16,30-6-2-16,1-23-123 15,4-7 42-15,-2 5 227 16,-8 2 71-16,-10 9 112 16,-8 10 59-16,-7 5 47 15,0 5-90-15,0 0-108 0,0 3-72 16,0 22-9-1,-12 11-3-15,-1 1 6 0,1 3-7 16,6-9-6-16,6-1 2 16,0-14-2-1,0-10 0-15,6-6-18 0,19 0 11 16,5-19-8-16,1-17 4 16,-3-8 10-16,-6-5 1 15,-10 1 2-15,-9 4 12 16,-3 4 42-16,0 12 10 15,-3 7-24-15,-22 12-27 16,-5 9-7-16,-2 0-8 16,4 0-2-16,3 17-29 15,7 2-62-15,12-3-22 0,6-4-52 16,0-9 16 0,28-3 68-16,15 0 28 15,10 0 20-15,0-12 31 0,-7-4 4 16,-3 0 62-1,-15 7 76-15,-9 4 2 0,-11 5-61 16,-8 0-52-16,0 34 29 16,0 3-9-16,-5 12-25 15,-12 0-14-15,6-5 3 16,1-5-4-16,10-11 0 16,0-8-7-16,0-13 0 15,7-7 1-15,17 0 7 16,5-36-8-16,4-5 1 15,-2-11-1-15,-3-3 0 0,-3 11-1 16,-7 5 1 0,-3 13 2-16,-8 17 9 0,-4 9-11 15,2 0-3-15,-5 3-5 16,4 23 3-16,-1 2 5 16,3 4 1-16,1-6 0 15,1-6 0-15,2-9 0 16,5-11 14-16,3 0 35 15,7 0 46-15,3-25-27 16,1-9-32-16,-1-15 0 16,-2-3-12-16,-6 2-4 15,-8 0-15-15,-6 16 4 0,-6 8 9 16,0 13 5-16,0 13-24 16,-18 0-4-16,-7 6-8 15,0 24-18-15,9 7-60 16,8 2-1-16,8 6 18 15,0-2 11-15,24-6 3 16,10-3 33-16,-3-6 23 16,-6-10 2-16,-7-4 1 15,-11-4 1-15,-4-4 15 16,-3-6 37-16,0 0 25 16,-28 0-35-16,-7 0-43 15,-8 0-6-15,7-14-111 16,17-4-93-16,9-1-149 0,10 3-377 15</inkml:trace>
  <inkml:trace contextRef="#ctx0" brushRef="#br1" timeOffset="95209.6">18594 8690 849 0,'0'0'375'0,"0"0"-254"15,0 0-22-15,0 0 22 16,0 0-46-16,0 0-30 15,0 0-17-15,76 0-7 16,-63-20-5-16,-1 0-5 16,-6-2 1-16,-6 4 25 15,0-2 62-15,0 11 11 16,-3 2-16-16,-12 7-25 16,-6 0-29-16,-4 16-27 15,0 16-12-15,3 10 5 16,9 3 0-16,13-4-6 0,0-6 2 15,42-8-4-15,90-27-14 16,-6 0-128-16,-5-27-514 0</inkml:trace>
  <inkml:trace contextRef="#ctx0" brushRef="#br1" timeOffset="96237.3">17045 6145 1415 0,'0'0'320'0,"0"0"-147"16,0 0 30-16,0 0-89 16,0 0-74-16,0 0-40 15,0 0-2-15,0-29-20 16,0 54-10-16,0 21 15 15,0 18 16-15,0 13 0 16,-8 10 1-16,-9 2 0 16,-4 2-1-16,2-11 2 15,4-6-1-15,12-13 0 16,3-13 0-16,0-9 0 16,18-11 0-16,22-5 6 0,13-4-4 15,12-9 8-15,6 2-2 16,-6-1-8-1,-9 1 0-15,-10 8 0 0,-21 1-6 16,-10 13-5-16,-15 12 11 16,0 17-1-16,-7 10 0 15,-29 14-1-15,-10 5 2 16,-4 6 2-16,-3-2-1 16,2-7 10-16,12-9-4 15,10-9-5-15,15-12-2 16,11-13 1-16,3-12 4 15,0-9-4-15,10-1-1 16,12-9 1-16,-4 1-1 0,-8 3-1 16,-2 5 1-16,-8 7-1 15,0 14 1 1,-27 20 12-16,-19 16 8 0,-14 15 3 16,-7 9 6-16,-1 11-13 15,0-1-1-15,10 1-14 16,20-6 0-16,16-14 0 15,22-22 0-15,35-27 1 16,83-37-2-16,82-22-6 16,68-87-95-16,-29-1-125 15,-42-7-373-15</inkml:trace>
  <inkml:trace contextRef="#ctx0" brushRef="#br1" timeOffset="97524.43">23394 3982 1234 0,'0'0'364'16,"0"0"-291"-16,0 0-73 16,0 0-1-16,0 0 1 15,0 0 0-15,-30 200 2 16,14-146-1-16,-2-3-1 16,-1-5 0-16,1-4 2 15,0-10 11-15,5-7-12 16,6-9 7-16,2-9-7 15,5-5 6-15,0-2 12 16,0 0 45-16,0 0 40 16,0 0-15-16,25 0-50 0,11 0-23 15,7-2-16-15,4-5-1 16,-1 0-1-16,4 4-31 16,3-1-102-16,-10 2-109 15,-13-5-257-15</inkml:trace>
  <inkml:trace contextRef="#ctx0" brushRef="#br1" timeOffset="97862.22">23265 3985 682 0,'0'0'573'15,"0"0"-350"-15,0 0-83 16,0 0-99-16,0 0-27 15,0 0-13-15,182-15-1 16,-121 11-78-16,-19 1-153 0,-12 0-109 16</inkml:trace>
  <inkml:trace contextRef="#ctx0" brushRef="#br1" timeOffset="98124.03">23176 4229 901 0,'0'0'277'16,"0"0"-158"-16,0 0-6 0,0 0 2 16,0 0-44-1,0 0-29-15,240-23-20 0,-187 11-12 16,-10 0-5-1,-12 5-5-15,-12 1-170 0,-13 6-152 16,-6-4-710-16</inkml:trace>
  <inkml:trace contextRef="#ctx0" brushRef="#br1" timeOffset="98701.93">23682 4178 713 0,'0'0'491'0,"0"0"-351"16,0 0-50-16,0 0-48 0,0 0-42 16,0 0-7-16,0 0 7 15,-13 65 26-15,5-43 0 16,1 3-1-16,-3 2 1 15,2-2-3-15,1 0 2 16,1-5-18-16,1-7 9 16,5-3-6-16,0-7 1 15,0 0 41-15,0-3 104 16,0 0-1-16,0 0 12 16,0-19-74-16,0-14-68 15,8-5-19-15,10-4-6 16,2 1 0-16,7 4-2 15,-2 13-30-15,3 4-39 0,0 14-18 16,5 6 5-16,-8 0-6 16,-9 6-33-16,-1 20 25 15,-11 10 25-15,-4 5-32 16,0-2 21-16,0-4 43 16,0-7 31-16,-10-4 9 15,1-15 0-15,6-2 1 16,-4-7 56-16,7 0 79 15,-3-7-32-15,3-16-59 16,0-12-22-16,0-3-10 0,0-8-2 16,18 4-10-1,7 8 0-15,0 8 0 16,3 9-1-16,-3 13 1 16,0 4-9-16,-4 0-1 0,-2 27-8 15,-6 8-8-15,-8 8-15 16,-5 1-23-16,0 5-20 15,0-7-30-15,0 2-2 16,0-15-164-16,0-6-502 0</inkml:trace>
  <inkml:trace contextRef="#ctx0" brushRef="#br1" timeOffset="99431.28">24304 4333 464 0,'0'0'486'0,"0"0"-363"16,0 0-22-16,0 0 5 16,0 0-36-16,0 0-46 15,0 0-6-15,43-43 1 16,-32 24 4-16,-4 4 3 15,0-5 54-15,-4 3 6 16,-3-1-15-16,0 2-13 16,0 3-17-16,0 3 3 15,-13 4-30-15,-9 3-14 16,-3 3-2-16,-8 0-6 16,2 7 6-16,-6 15 1 0,6 2-7 15,6 10 8 1,3-6 0-16,12 3-9 0,2-4 8 15,8-1 0-15,0-8-1 16,0-4 2-16,15-5 6 16,10-9 3-16,3 0 8 15,5 0 7-15,-5-16-12 16,0-7 5-16,-3-5-4 16,-3 1 24-16,-4 2 1 15,-8 7-2-15,-2 5-11 16,-4 10-11-16,-1 3-14 0,-3 0-18 15,0 0-37-15,0 16 47 16,0 9 7-16,0 1-7 16,0-4-22-16,0-6-17 15,7-4 0 1,7-2 10-16,8-10 5 0,-1 0 10 16,8 0 15-16,-5-13 6 15,5-12 1-15,-8-5 13 16,-3 5 35-16,-6 0 36 15,-5 5 4-15,-4 10-17 16,-3 4 7-16,0 6-44 16,0 0-34-16,0 0-21 0,0 6-10 15,0 18 31 1,-10 1 0-16,10-3 0 0,0 1-7 16,0-7-6-1,0-3-24-15,10-7-39 0,11-6-31 16,23-3-61-16,-10-22-149 15,-1-8-377-15</inkml:trace>
  <inkml:trace contextRef="#ctx0" brushRef="#br1" timeOffset="99723.21">24603 3889 750 0,'0'0'263'0,"0"0"-188"0,0 0-50 15,0 0-14-15,0 0-4 16,0 0-5 0,0 0 12-16,-41 52 4 0,41-43 5 15,0-2-14-15,3-4 9 16,11-3 32-16,7 0 25 16,1 0-34-16,-4 0-11 15,0-13 27-15,-11 4 12 16,-4 2 25-16,-3 1 5 15,0 6-82-15,0 0-16 16,-22 0-2-16,-27 22-73 16,2 6-164-16,4 2-116 0</inkml:trace>
  <inkml:trace contextRef="#ctx0" brushRef="#br1" timeOffset="100476.36">24890 4014 1129 0,'0'0'405'15,"0"0"-158"-15,0 0-1 16,0 0-96-16,0 0-57 0,0 0-64 16,0 0-29-1,7-23-29-15,-7 57 11 0,-7 9 16 16,-11 10 2-16,3 4 7 16,5-8-5-16,7-8-1 15,3-10 5-15,0-7 2 16,24-11 2-16,23-10 9 15,49-6-19-15,-10-34-117 16,-5-4-500-16</inkml:trace>
  <inkml:trace contextRef="#ctx0" brushRef="#br1" timeOffset="101249.2">25567 3739 886 0,'0'0'286'0,"0"0"-82"0,0 0-12 16,0 0-122-16,0 0-70 15,0 0 0 1,0 0 4-16,-87 192 5 0,40-89 26 16,-17 41-4-16,-19 42 4 15,8-8-3-15,7-24-16 16,19-25-3-16,19-46-12 15,10-6 5-15,8-3-6 16,12-23-91-16,37-21-175 16,6-25-291-1</inkml:trace>
  <inkml:trace contextRef="#ctx0" brushRef="#br1" timeOffset="101706.1">25978 4253 59 0,'0'0'927'15,"0"0"-676"-15,0 0-8 16,0 0-36-16,0 0-90 15,0 0-68-15,0 0-48 16,-25-17 0-16,-9 39 0 16,-9 7 10-16,3 1-11 15,5 1 3-15,5-4-2 0,14-5-1 16,7-3-1 0,9-3 1-16,0 0 0 0,4-3 1 15,29 3 5-15,7-3 3 16,6 2-8-16,0 6 6 15,-8 1-7-15,-4 0-1 16,-18 5-28-16,-8 1 13 16,-8-2-6-16,0-5 16 15,-8 0-2-15,-17-6 8 16,-6-8-2-16,-1-4 2 16,-1-3 3-16,2 0 6 15,9-3-9-15,11-33-69 16,7 8-244-16,4-4-405 0</inkml:trace>
  <inkml:trace contextRef="#ctx0" brushRef="#br1" timeOffset="101904.71">26200 4425 1187 0,'0'0'515'16,"0"0"-461"-16,0 0-54 15,0 0 9-15,0 0 7 16,-36 197-4-16,23-120-2 16,1 3 9-16,2-3-9 0,-2-9-4 15,6-10-5 1,-1-11-1-16,4-11-29 0,3-16-91 16,0-11-178-1,0-9-61-15</inkml:trace>
  <inkml:trace contextRef="#ctx0" brushRef="#br1" timeOffset="102185">26175 4352 808 0,'0'0'179'0,"0"0"-118"0,0 0-9 16,0 0-28-16,0 0-14 0,0 0-10 15,0 0-13 1,183 73 13-16,-183-30 12 0,0 1 10 16,0-5 40-16,-7-5 48 15,-15 0 11-15,-2-12 1 16,-6-7-22-16,5-2-21 16,0-5-35-16,7-8-44 15,8 0-9-15,3-5-147 16,7-11-240-16</inkml:trace>
  <inkml:trace contextRef="#ctx0" brushRef="#br1" timeOffset="103134.61">26654 4632 851 0,'0'0'263'0,"0"0"-183"0,0 0-54 16,0 0-12-16,0 0-7 16,0 0-6-16,0 0 0 15,18-117 31-15,-18 104 31 16,-11 7-1-16,-7 6-17 16,-4 0-23-16,-3 0-11 15,0 16-3-15,4 11-7 16,-1 4 1-16,6 2 0 15,1 2-2-15,11-4 0 16,4-4-7-16,0-5-23 16,0-9-5-16,22-11 0 15,3-2-1-15,0 0 17 16,0-12 17-16,-4-16 2 0,-3-5 8 16,-4 1 18-16,-3 2 7 15,-4 8 16-15,-4 7 40 16,-3 11 26-16,0 4-52 15,0 0-63-15,0 0-16 16,0 16 15-16,0 8 1 16,-3 1-1-16,3 0 1 15,0-5 1-15,0-8-1 16,0-5 0-16,15-7-14 16,6 0 5-16,4 0-1 15,0-19 2-15,-4-10 7 16,1-3 0-16,-1 2-2 0,-7-2 3 15,-3 6 0-15,-4 10 0 16,-4 4 34-16,1 6 14 16,-4 2-15-16,0 4-33 15,0 0-6-15,0 0-17 16,0 19 22-16,0 3 0 16,0 8 1-16,0-5-1 15,0-4 1-15,0-3-2 16,0-8 2-16,0-7 1 15,0 1 0-15,0-4 66 16,0 0 63-16,0 0 19 0,0-17-42 16,0-6-79-16,5-5-18 15,4-4-10-15,1-1 0 16,5 9-7-16,0 4-11 16,2 11-20-16,4 9-25 15,-2 0 4-15,-1 4-1 16,-3 23-18-16,-5 5 12 15,-7 3 11-15,-3 0 7 16,0-6 1-16,0-2 3 16,0-11-27-16,0-7 35 15,0-6 36-15,0-3 71 16,0 0 71-16,0-16-63 16,0-9-47-16,8-12-16 15,9 0-4-15,4-2-11 0,7 1-1 16,6 8 0-16,0 11-25 15,0 13-10-15,-10 6 6 16,-2 0 1 0,-9 32 6-16,-13 7-16 0,0 31-43 15,-28-8-108-15,-10-4-150 0</inkml:trace>
  <inkml:trace contextRef="#ctx0" brushRef="#br1" timeOffset="119349.94">22786 4448 316 0,'0'0'140'16,"0"0"-34"-16,0 0-19 15,0 0 14-15,0 0-7 16,-102-57-36-16,83 53-27 0,1 1-10 16,-3 3-11-16,2 0-9 15,-2 0-1-15,-1 0 0 16,-3 3-1-16,-3 10-6 15,-3 0-16-15,-2-1-41 16,5 1 8-16,-7-3-41 16,13-1-34-16</inkml:trace>
  <inkml:trace contextRef="#ctx0" brushRef="#br1" timeOffset="120048.2">21829 4597 863 0,'0'0'212'0,"0"0"-109"15,0 0 36-15,0 0-36 0,0 0-55 16,0 0-25-16,0 0-17 16,265-71 23-16,-157 54-6 15,1 4 24-15,10-6 21 16,-5-1-7-16,-4 1-21 16,-6 3-1-16,-18 1 2 15,-18-1-13-15,-18 6 0 16,-15 4-8-16,-17-2-7 15,-12 5 12-15,-6 3-16 16,0 0-7-16,0 0 24 16,0 0-26-16,0 0 0 15,0 0-37-15,0 0-39 16,-3 0 48-16,-3 6-46 0,2 5-90 16,-11-1-51-1,5-8-27-15,-1 2-268 0</inkml:trace>
  <inkml:trace contextRef="#ctx0" brushRef="#br1" timeOffset="120458.39">22576 4197 142 0,'0'0'596'0,"0"0"-457"16,0 0-76-16,0 0 76 0,0 0 32 16,0 0-54-16,0 0-12 15,197 27-5-15,-144-22-30 16,-7 6-31-16,-11-5-29 15,-5 1-4-15,-13-2-6 16,-9 2-1-16,-2 2-16 16,-6 7-8-16,0 7-4 15,0 6 29-15,0 10 17 16,-3 2-1-16,-15 8-3 16,-4-5-2-16,-2 2-1 15,-1-4-9-15,0-1 0 16,-3-6 10-16,-15 4-11 15,3-10-176-15,5-15-438 0</inkml:trace>
  <inkml:trace contextRef="#ctx0" brushRef="#br1" timeOffset="120959.39">22725 4178 854 0,'0'0'259'16,"0"0"-106"-16,0 0-33 15,0 0-70-15,0 0-50 16,0 0-5-16,0 0 5 15,89 241 1-15,-80-93 16 16,-6-19-17-16,-3-23-287 0</inkml:trace>
  <inkml:trace contextRef="#ctx0" brushRef="#br1" timeOffset="134829.31">18244 10902 1603 0,'0'0'328'15,"0"0"-246"-15,0 0-45 16,0 0-37-16,0 0 6 16,0 0-4-16,-114 222-2 0,96-158-1 15,8-11-10-15,3-12-79 16,7-12-87-16,0-29-158 15,13 0-171-15,6-6 13 0</inkml:trace>
  <inkml:trace contextRef="#ctx0" brushRef="#br1" timeOffset="135146.01">18272 10615 713 0,'0'0'401'0,"0"0"-218"0,0 0 3 0,136-200-77 0,-89 171-61 16,-1 15-48-16,0 14-3 15,-9 17-37-15,-12 34-3 16,-15 20 43-16,-10 12 0 16,-10 8-29-16,-40-4-26 0,-15-7-4 15,-3-16 6 1,12-16 32-16,8-25 21 0,20-16 23 16,15-7 100-16,8-21-79 15,5-16-28-15,0-6 35 16,30 9 40-16,8 5 29 15,1 8-36-15,4 16-36 16,-3 5-22-16,-5 0-23 16,1 26-3-16,-7 9-4 15,-5 7 4-15,1-1 16 16,-3 1-16-16,6-1-116 16,-6-11-186-16,-1-13-102 0</inkml:trace>
  <inkml:trace contextRef="#ctx0" brushRef="#br1" timeOffset="136114.28">18834 10887 1204 0,'0'0'403'0,"0"0"-234"16,0 0 23-16,0 0-100 16,0 0-92-16,0 0 14 15,0 0-14-15,65-35 0 16,-31 15-30-16,3-6-19 15,-9-5-22-15,-3-2 32 16,-15 2 12-16,-10-1 21 16,0 5 6-16,0 9 69 15,-20 8 3-15,-7 7-55 16,3 3-15-16,-1 3-1 0,3 25-1 16,9 8-1-16,5 5-15 15,8 2 7-15,0-6-15 16,29 0-59-16,18-15-66 15,9-10-26-15,9-12-46 16,3 0-24-16,-4-12 36 16,-11-24 93-16,-16-2 116 15,-21 0 55-15,-11 6 168 16,-5 3 39-16,0 8 43 16,-21 12-111-16,-9 9-114 0,-2 0-53 15,4 9-27-15,-5 25-1 16,12 3-6-16,11 3-5 15,10-5-13 1,0-6 0-16,10-10-27 0,26-10 3 16,7-9 23-16,0 0 17 15,-5-6 9-15,-5-19 8 16,-14-1 6 0,-13 3 43-16,-6 11 46 0,0 6 12 15,0 6-59-15,-11 6-49 16,-11 39-6-16,-6 21-1 15,-4 19-2-15,-1 17 1 16,5 3-5-16,0 3 6 16,0-9 0-16,3-16-1 15,3-19 1-15,4-21 0 0,7-20 0 16,4-21 8 0,4-2 64-16,3-15 62 15,0-34-98-15,0-16-13 0,0-11-23 16,10-5-1-16,19-2-29 15,3 6-30-15,8 3-36 16,3 6-18-16,3 10-77 16,1 10-79-16,-1 7-48 15,-3 5 59-15,-5 10 15 16,-5 1 33-16,-8 5 211 16,-3 2 28-16,-4 1 76 15,-2 4-2-15,-4 1 48 16,1 5-22-16,2 1-21 15,0 3-10-15,-2 3-32 16,6 0-29-16,-1 0-29 0,0 19-5 16,-1 8 28-16,-3 10 27 15,-4-3 37-15,-5 6 8 16,-5-12 3-16,0-3-17 16,0-7 0-16,0-12-15 15,0-3 47-15,0-3 10 16,0 0-35-16,10-27-83 15,15-14-12-15,12-4-54 16,1-5-74-16,26-5-116 16,-14 9-246-16,-4 15-159 0</inkml:trace>
  <inkml:trace contextRef="#ctx0" brushRef="#br1" timeOffset="136974.94">20141 10791 454 0,'0'0'293'0,"0"0"-186"0,0 0 68 16,0 0 10-16,0 0-129 15,0 0-56-15,0 0-29 16,71-96-37-16,-71 71 9 16,0 4 57-16,0 9 93 15,-6 5 31-15,-21 7-44 16,2 0-31-16,-3 13-11 15,6 18-7-15,4 9-7 16,15-2-12-16,3 1-12 0,0-3-9 16,25-14 9-1,18-6 34-15,12-10-8 16,1-6-12-16,8-6 7 0,-7-27 4 16,-6-8-5-16,-16-8 14 15,-14-1 31 1,-6-2-6-16,-15 11 29 0,0 5-13 15,0 10-8-15,0 9 3 16,0 11-31-16,-8 3-23 16,5 3-16-16,-1 0-7 15,4 0-27-15,0 9 16 16,0 12 9-16,0 4 2 0,0 3-6 16,0 2 8-1,15 2 5-15,-1-3 0 0,-3 3 2 16,-8-4-1-16,-3-1-1 15,0-2 1-15,0-6 6 16,-21-3-5-16,-4-5 4 16,0-8 4-16,7-3 18 15,3 0 0-15,9-14 12 16,6-14-19-16,0-4-21 16,0-4 0-16,31-2 11 15,9 5-1-15,3 5-10 16,0 1 6-16,-8 8-5 15,-2 6 5-15,-15 7-5 0,-8 6-1 16,-3 0-9 0,-7 3-22-16,5 23 2 0,1 10 28 15,1 6 1-15,1 3 1 16,2-1 9-16,5-3-9 16,-5-4-1-16,1-8 0 15,-7-11-1-15,-1-9-8 16,-3-1 3-16,0-8 6 15,0 0 20-15,0-8 8 16,0-17-15-16,-3-3-6 16,-1-5-7-16,4 5-5 15,0 3-9-15,0 4-16 0,7 12 5 16,6 2-15 0,2 7-3-16,3 0 21 15,-4 0 10-15,-3 12 1 0,-1 13-11 16,-1 3 3-1,-9 1 19-15,0 0 0 0,0-3 1 16,0-8 8-16,0-4-9 16,0-14-22-16,0 0-238 15,0 0-265-15</inkml:trace>
  <inkml:trace contextRef="#ctx0" brushRef="#br1" timeOffset="137125.04">20954 10486 986 0,'0'0'512'0,"0"0"-385"16,0 0-127-16,0 0-3 15,0 0-141-15,0 0-223 0,0 0-737 16</inkml:trace>
  <inkml:trace contextRef="#ctx0" brushRef="#br1" timeOffset="137626.44">21112 10752 1109 0,'0'0'560'0,"0"0"-465"0,0 0 13 15,0 0 3-15,0 0-67 16,0 0-26-16,0 0-7 16,-82 155-10-16,82-139-1 0,0-7-12 15,0-9-4 1,0 0 16-16,0 0 10 15,14-9 18-15,1-18-10 16,-5-4-18-16,1 2 7 16,-8-1 1-16,-3 9 15 0,0 2 14 15,0 5-8-15,0 4-6 16,0 6-12-16,0 2-11 16,0 2-1-16,0 0-14 15,0 0-28-15,0 0-13 16,4 0-27-16,17 0 17 15,1 0 59-15,3 9 7 16,3 9 0-16,-7 4-5 16,-2 2-1-16,-9 6-5 15,1-4 5-15,-8-1 6 16,1-5 7-16,-4-7-7 16,0-7 7-16,0-3 18 0,0-3 70 15,0 0 5-15,11-16-24 16,-1-20-69-16,8-1-7 15,4-6 0-15,3 6-38 16,-4 7 6-16,-2 17 32 16,-6 13 0-16,-5 0-28 15,-5 25-4-15,-3 27-24 16,-11 47-82-16,-24-11-228 16,-8-5-672-16</inkml:trace>
  <inkml:trace contextRef="#ctx0" brushRef="#br1" timeOffset="139251.65">17984 11746 1430 0,'0'0'335'0,"0"0"-237"16,0 0 0-16,0 0-54 0,318-114-28 15,-97 95-5-15,68 3-10 16,26 7 0-16,-2 3 0 16,-23-2-1-16,-43-1-6 15,-52-4-61-15,-47 1-80 16,-55-4 26-16,-30 3 99 16,1-4 22-16,-3 1 23 15,-8 0 55-15,-13 4 6 16,-15 6-34-16,-3-1-27 15,-13 1-14-15,0 6-9 16,-6-3-10-16,-3 3-12 0,0 0-25 16,0 0-42-16,-18 12-25 15,-10 8-120 1,-5-2-102-16</inkml:trace>
  <inkml:trace contextRef="#ctx0" brushRef="#br1" timeOffset="143068.95">19283 6668 537 0,'0'0'304'15,"0"0"-178"-15,0 0 26 0,0 0-26 16,0 0 9-16,0 0-44 15,0 0-14-15,-60-96-19 16,60 74-21-16,0-5 2 16,-3-1-4-16,3-4-15 15,-8 4-5-15,1-6-2 16,-5 5-4-16,-1 1-8 16,-5-5 0-16,-4 5 8 15,-6-7-8-15,-3-1 0 16,-2 1 0-16,1-1-1 15,-1 2 1-15,5-3-1 16,-4 6 1-16,-4-2-1 16,1 8 0-16,-5 0 0 15,-3 1-2-15,0 6 1 16,0 2-1-16,-6 3 1 0,-4-1-7 16,-5 7 1-16,-2 1-2 15,2 3-2-15,2-1 9 16,1 4 1-16,2-2-5 15,-5 2 6-15,-2 0-1 16,2 0 1-16,-1 0-1 16,1 0 1-16,-7 0 1 15,6 0-1-15,-9 6 0 16,3 1 0-16,0 2 0 0,4-2 1 16,5 3-1-1,3 0 0-15,-2-1-1 0,-1 3 0 16,-5 4 1-1,-4 5 0-15,-3-3 0 0,0 8-1 16,-3 1-2-16,3 1-3 16,0 8 5-16,5-2 0 15,-5 4-6-15,0 8 7 16,4-2-2-16,-1 8 0 16,0 0 1-16,9 6 0 15,1 2 0-15,9 1-5 16,8 6-1-16,-2 5 6 15,0 2-5-15,6 8 5 16,-6 9 1-16,0 6 0 0,-3 2 0 16,-3 7 0-1,-4 1 0-15,-3-6 0 0,0 4-1 16,-2-9 1-16,2-7 0 16,7 4 0-1,3-5 0-15,11 1-1 0,3-1 1 16,12-3-8-16,2 2 8 15,0 0 0-15,9-1 0 16,-1-1-6-16,4-2 6 16,3-6 0-16,0-2-1 15,0-8 0-15,6-1 0 16,16-4 0-16,-1-5-6 16,1 6 7-16,-1-5 2 15,1 1-2-15,3 3 0 16,3 2 0-16,7 0 0 15,1 1 0-15,11 0-12 0,2-1 5 16,1-7 6-16,8-2-7 16,-2-7 7-16,2-4-7 15,-1-10-1-15,-3-7 8 16,3-4 1-16,1-6 0 16,4-7 0-16,3-4 22 15,6 0 4-15,9-2 2 16,9-2 2-16,7 4 4 15,12-2 2-15,1 5-2 16,2-2-11-16,0 0-8 16,-11 2-5-16,-3-5-9 15,-12-1 9-15,-6-3-3 0,-7 0 4 16,-8 0 2 0,1 0 4-16,-9 0-8 0,5-3 6 15,-1-10 1-15,1-4 13 16,11 1-7-16,5-2-6 15,10-2 8-15,5 0-17 16,9-2 6-16,-1-4-2 16,-4-4-3-16,0 3 6 15,-10-3-7-15,-3-5 8 16,-12 4-14-16,-3 1 9 16,-12-2 2-16,-9 7-2 15,-4-5-1-15,-3 2 0 16,-6-5-3-16,3-5 3 15,3-4 2-15,3-9 4 0,-2 0-3 16,-1-4 1-16,0 3-11 16,-6 4-1-16,-4 3 0 15,-8 4 11-15,-9 2 3 16,5 0 1 0,-3 0 5-16,2-2-8 0,4-1-11 15,1-7 5-15,3-4-6 16,-1-5-1-16,3-3-1 15,-2-7 0-15,0-6-1 16,-4 3-6-16,1-6 7 16,-9 3-6-16,-2 0 7 15,-7 0-1-15,-4 10-6 16,0 2 5-16,0 6 2 16,0 4 0-16,-7 0 2 15,-4 5 4-15,4-2 1 0,-1-3-6 16,8-2-1-16,0 0 1 15,-4-5-1-15,4 2 1 16,-6 0 0-16,-4-5-1 16,-5-2 0-16,-7-4-1 15,-9-6-11-15,-9 0 10 16,-6-9-5-16,-12-4 0 16,-10-9-4-16,-13-4-17 15,-15-6-24-15,-24 6-64 16,-87-12-104-16,22 29-92 15,-4 18-240-15</inkml:trace>
  <inkml:trace contextRef="#ctx0" brushRef="#br1" timeOffset="144784.26">17935 10048 796 0,'0'0'195'15,"0"0"-117"-15,0 0 47 16,0 0 17-16,0 0-29 15,0 0-7-15,0 0 2 16,-9-92 2-16,9 85 34 16,0 4-41-16,0 3-36 15,0 0-36-15,0 0-31 16,0 0-15-16,0 6-20 16,0 22 13-16,0 15 22 15,0 14 1-15,12 12 6 0,1 3 1 16,2 9-7-1,0-3-1 1,1-10 6-16,-1-9-5 0,-5-9 6 16,-1-16-6-16,-6-10-1 15,-3-15-1-15,0-3-6 0,0-6 4 16,0 0-3-16,-18-6 6 16,-7-13-26-16,0-5 6 15,3 0 18-15,1-3-3 16,11 4 5-16,2 2 1 15,1 1 1-15,4 4-2 16,3 0 0-16,0 7 0 0,0 2 1 16,0 4-1-1,0 3 0-15,0 0-1 16,0 0-8-16,0 0-1 0,18 3 1 16,4 19-2-16,6 8 0 15,-3 1 0-15,-1 9 5 16,1-6 6-16,-3-1 6 15,-4-11-5-15,-8-6 5 16,5-13-6-16,-2-3 0 16,5 0 12-16,7-28 16 15,8-21-15-15,2-9-13 16,11-29-107-16,-9 17-248 16,-9 8-372-16</inkml:trace>
  <inkml:trace contextRef="#ctx0" brushRef="#br1" timeOffset="149528.07">28042 4364 532 0,'0'0'717'0,"0"0"-517"15,0 0-62-15,0 0 8 0,0 0 22 16,0 0-67-16,0 0-50 15,-16-173-11-15,4 147-4 16,-9 0-3-16,-4-2-18 16,-7-7-6-16,-11-1-7 15,-7-2-1-15,-8-4 8 16,-6-4-3-16,-4 2 1 16,-7-7 2-16,1-1 0 15,-6 1 1-15,3-1 11 16,-1 0-3-16,-2 4-4 15,2 0-6-15,-1 2-7 16,4 2 5-16,4 2-5 0,3 1 5 16,0-1-5-16,0 4 0 15,0-2 0-15,4 1 0 16,-7 2-1-16,3 2 0 16,-10-2 0-16,-2 3 0 15,-4-3-1-15,-9 7 0 16,-8 0-7-16,-5 1 7 15,-8 8 0-15,-6 0 0 16,3 8 0-16,-1 4 1 16,4 2-9-16,11 4 1 15,5 3-2-15,14 0-2 16,1 0-1-16,2 0-3 0,1 0 4 16,3 0-4-1,-6 10 1-15,-3-1-4 0,4 0 5 16,-7 3 7-16,3 1 6 15,-7-1 0-15,0 4 0 16,1-1 0 0,-4 2 1-16,-1 3-1 0,0-2 0 15,12 5 0-15,2-4 1 16,6 4-1-16,5 2-8 16,-1-3 8-16,6 8-8 15,-5-5 9-15,9 5 0 16,-1 2 0-16,6-4 0 0,5 1-1 15,6 0-7 1,1 1 7-16,3 2 1 0,0 0-1 16,0 3-7-16,5 4 0 15,-2-1 0-15,4 8-2 16,1 0 8 0,2 7-6-16,1-1 7 0,7-6-8 15,4 4 3-15,-1-2 0 16,7-7-10-16,5 5 0 15,-1-5 10-15,7 2 5 16,1-6-10-16,0 2 2 16,3-1 7-16,0-5-5 15,0-2 5-15,0-1-6 16,0 2 0-16,3 0 1 16,9 4-2-16,4 1 2 15,3 3 6-15,2-2 0 16,7 4-1-16,2 3-6 15,-2-1-4-15,4 2 12 0,1 1 1 16,-5 2-1 0,7 0 1-16,1 1 0 0,4 2-1 15,6-3-8-15,4 1-1 16,6-2 9-16,6 5 0 16,2-6 0-16,7 2 0 15,1-1 1-15,6-3-1 16,8-3 0-16,3-1 1 15,7-5-1-15,5-4-6 16,2 0-11-16,5-9-2 0,3-1-6 16,-5-5 6-16,-2-4 18 15,-8-1-1 1,-6 1 2-16,-4-4 0 0,-5-3 1 16,5 4 1-16,0 4 12 15,4-2-13-15,2 1 11 16,4 3-2-16,7-4-1 15,5 1 1-15,-1 1-8 16,4-7 7-16,-5-1 7 16,-1-6-3-16,-12 0 2 15,-7 0-2-15,-12 0-12 16,-6 0 6-16,3 0-5 0,7 0 8 16,5 0-4-1,6 0 0-15,8 0-5 0,-1 0 7 16,5 0-6-16,-2 0 7 15,-3 0-8 1,-10-6 0-16,-5-5 11 0,-8-1 9 16,-10-2 15-1,-1 1-8-15,-4-2-6 16,-5 2 1-16,3-2-4 0,2-3-8 16,1-1-5-16,6 1 0 15,3-5 0-15,3-3-4 16,5 1-2-16,2-4 0 15,0-1 2-15,-5 2-2 16,-13 1 8-16,-6 6 2 16,-16-1 3-16,-1 1-2 0,-9-1 2 15,0 3-6-15,2-1-1 16,-5 4-4-16,0-3-2 16,-1 1 0-16,1-2 6 15,3-3-6-15,1-2-6 16,0 2 6-16,0-3 1 15,-1 4 1-15,0-1-2 16,2-3 6-16,-2-3-6 16,0-5 0-16,0-5 0 15,2-2 0-15,-2-1 0 16,-6-5 6-16,-1 7-6 16,-7-3-6-16,-3 5-3 15,-4-4 9-15,-7 1-18 16,0-4 9-16,0-4 9 15,-22-2-12-15,-13-7 10 0,-19-6-26 16,-9-7 11-16,-27-9-19 16,-17-3-49-16,-51-17 3 15,-92-22-94-15,37 23-169 16,-1 14-327-16</inkml:trace>
  <inkml:trace contextRef="#ctx0" brushRef="#br1" timeOffset="150941.32">19193 5396 722 0,'0'0'202'16,"0"0"-137"-16,0 0-11 15,0 0 40-15,0 0-6 16,0 0 2-16,0 0 19 0,0 3 43 15,5-3-19-15,9 0-35 16,10-15-18-16,23-11-45 16,21-10-26-16,30-8-2 15,51-14 37-15,54-17 10 16,47-5 5-16,14-9-6 16,-17 7-31-16,-50 22-3 15,-58 14-8-15,-36 15-11 16,-14 5 1-16,4 1 5 15,-4-2-6-15,-3 4 0 16,-21 5 0-16,-19 2 1 16,-14 2 6-16,-4 3-7 15,-3-1 0-15,1 3 0 16,-1-3 0-16,-3 3 1 0,-6 2-2 16,3 1 1-16,-8 3 0 15,-8 3-2-15,1 0 2 16,-4 0-9-1,0 0-4-15,0 0 6 0,0 0 1 16,0 0 5-16,0 0-15 16,0 0 6-16,0 0 9 15,0 0-14-15,0 0-4 16,0 0-13-16,0 0-8 16,0 0-6-16,0 0-22 15,0 0-27-15,0-4-50 16,-15 1-170-16,-3-3-205 0</inkml:trace>
  <inkml:trace contextRef="#ctx0" brushRef="#br1" timeOffset="151438.43">21130 4448 196 0,'0'0'759'0,"0"0"-574"15,0 0-117-15,0 0 0 0,0 0 3 16,0 0-51-16,0 0-18 15,40 13 25 1,13-3 78-16,14-1-12 0,11 4-29 16,12-4-23-16,-1 1-21 15,1-4-11-15,-12 2-8 16,-11-2 0-16,-12 1 0 16,-20-4 0-16,-14-1-1 15,-9 2 0-15,-9-4-8 16,-3 3 8-16,0-3 13 15,0 0 18-15,0 0 7 16,0 0 11-16,-6 0-18 16,-6 0-15-16,-6 0-15 15,-4 6-1-15,-2 7-2 0,-8 2-4 16,-8 12 5-16,-3 2 0 16,-3 2 1-16,3 9-1 15,-20 18-48-15,8-11-156 16,9-5-142-16</inkml:trace>
  <inkml:trace contextRef="#ctx0" brushRef="#br1" timeOffset="152421.64">21355 4573 816 0,'0'0'251'16,"0"0"-116"-16,0 0 11 15,0 0 52-15,0 0-32 0,0 0-45 16,-25-166-33-16,20 156-31 16,2 6-5-16,0 2-18 15,3 2-34-15,0 0-14 16,0 22-22-16,0 22 17 16,21 20-15-16,7 43-130 15,-6-11-223-15,-11-16-456 16</inkml:trace>
  <inkml:trace contextRef="#ctx0" brushRef="#br1" timeOffset="176577.08">2901 8037 1147 0,'0'0'386'0,"0"0"-278"16,0 0-60-16,0 0 45 16,0 0-46-16,0 0-21 15,21-7-4-15,14-8-3 16,5-1 11-16,9-8 2 15,9-1 0-15,-1 0-2 0,7-5-29 16,-3 5 10 0,-1 0-10-16,-2 3-1 0,-5 4 0 15,-13 9 1-15,-5 0-2 16,-14 6 1-16,-3 3-11 16,-6 0-11-16,-2 0 10 15,-3 0-7-15,1 18 19 16,-2 12 5-16,1 11-4 15,1 14 9-15,-4 9-8 16,2 11 5 0,1 5-1-16,1 6-4 0,5 7 4 15,2 0-5-15,-5 1-1 16,5-7 1-16,-3-10-1 16,-6-6 1-16,4-14 0 15,-1-12-1-15,1-12 0 16,-4-11 0-16,-1-10-1 15,-2-2 0-15,1-7-9 0,-4 0 8 16,0-3 2-16,0 0 0 16,0 0 2-16,0 3 0 15,0-3-2-15,0 0-7 16,0 0-13-16,0 0-29 16,0 0-42-16,3 0-21 15,0 0-27 1,1 0 10-16,7 0-57 0,-1 0-84 15,-1 0-101-15</inkml:trace>
  <inkml:trace contextRef="#ctx0" brushRef="#br1" timeOffset="177079.39">3654 8805 658 0,'0'0'251'0,"0"0"-123"0,0 0 10 16,0 0 30-16,0 0 18 15,0 0-47-15,0 0-66 16,-11-55 11-16,11 55-8 16,0 0-35-16,0 0-37 15,0 0-4-15,0 4-20 16,0 18 11-16,11 7 9 15,14 3 1-15,3 7-1 16,5-3 11-16,-5-6-11 16,1 0 1-16,-8-7 0 0,1-11-1 15,-1-2 0 1,-3-10-12-16,-1 0 12 16,5-20 34-16,-1-21 24 0,4-10-27 15,-4-10-6-15,-2-4-21 16,-8 11-4-16,-4 10-13 15,-4 13-157-15,-3 12-373 16</inkml:trace>
  <inkml:trace contextRef="#ctx0" brushRef="#br1" timeOffset="181951.24">8021 6154 999 0,'0'0'248'16,"0"0"-147"-16,0 0 9 15,0 0 36-15,0 0-70 16,0 0-25-16,0 0-29 15,49-125 10-15,-40 109 36 16,-3 3-24-16,-6-2 9 0,0-2 16 16,0 0-30-16,0 1-15 15,-10-2 5-15,-16-1-20 16,-6-5 5-16,-7 1-13 16,-5 2-2-16,-9-4 7 15,-6-2-3-15,-9 2-2 16,-5-5-1-16,-1 2 1 15,-4-4 0-15,1 2 8 16,6 5-7-16,8 0 16 16,9 1-3-16,7 5-3 15,7 3 0-15,12 1-4 16,3 1-6-16,4 1 7 16,-1 4-9-16,-6 0 0 15,0-4-5-15,-8 4 4 16,-2 2 1-16,-10-2-1 0,-2 2-9 15,-3-4 6-15,-8 2 4 16,1-1 0-16,-5 1-1 16,1-4 1-16,2 4 0 15,-1-5 0-15,-1 2 0 16,-1-1 1-16,-3 0 5 16,4 0-6-16,-7-1-2 15,-4 3 2-15,-5-3-1 16,3 5 1-16,-6-3-1 15,2 2 1-15,1 0-2 0,6 4 1 16,2 3-5 0,4 3 6-16,4 0-1 0,-1 0 1 15,6 0 0-15,-3 0-9 16,9 0 9 0,0 0-1-16,5 0 1 0,10 0-1 15,-2 0-12-15,4 0 7 16,-2 5 4-16,1 6-11 15,3-2 4-15,-6 4 3 16,3-4 0-16,-1 4 5 16,-8 1 0-16,0 1-5 15,-6 1 3-15,3 0-9 16,-1 3 6-16,7-2-4 0,5-1 4 16,1 0 5-1,9-1-6-15,3 5 1 0,0-4 5 16,-1 4-9-16,6-2 9 15,-7 1 0-15,3 4-1 16,-5 0 1 0,5-1-5-16,-5 1 5 0,5 3 1 15,2-4-6-15,-3 1 6 16,4-4 0-16,-1 3-1 16,4 1 1-16,0 0-2 15,4 2 1-15,0 0-1 16,-1 2-7-16,1 1 9 15,3 2-1-15,-2 2 0 16,1-4 1-16,2 1-1 16,-2 0 0-16,6 4-1 0,-1-4-9 15,-1 6 10-15,1-3 0 16,1 2 0-16,2 3 0 16,-4-3 0-16,5 0 0 15,3-4-5 1,0 0 5-16,0-1 0 0,0-4-6 15,0 5 5-15,0-5 2 16,0 0-1-16,0 5 0 16,0-5 1-16,0 0 0 15,0 5 0-15,0-2 0 16,-4 6-1-16,4 0 0 16,0 3 1-16,0 1 0 0,0 1 0 15,0-2-1-15,0 6 1 16,0-2-1-1,0 5 1-15,0 2 0 0,0 0 0 16,0 0 0-16,0-4 0 16,0 2 0-16,0-8 0 15,0 1-7-15,4-5 5 16,7 3-6-16,-1-3 7 16,5 0 1-16,-5-4 0 15,2 0 1-15,-2-1-1 16,0-1 0-16,1 2 0 15,4-5 0-15,-2 2-7 16,2-2 6-16,-1 0 1 0,0-2 0 16,1 0-1-1,-1-1 1-15,4 0-2 0,0 2 1 16,4-2-9 0,-4 0 0-16,3-4 10 0,-1 7 1 15,7-4 0-15,-2 1 5 16,-1 2-6-16,5 1 0 15,-5 0-1-15,5 2 1 16,4-5 0-16,-5 0 0 16,3-2-6-16,2 0 6 15,-1-5 0-15,1-2 6 16,-5 3-5-16,0-6-1 16,1 3 1-16,-5 0-1 0,1-4 0 15,2 0 0 1,1 1 0-16,3 4 0 15,2-5 1-15,2 4 0 0,5-4-1 16,3 1 0-16,0-4 0 16,-1 0 0-16,4-2-1 15,2-2 1-15,-2 2 2 16,-4-4-2-16,1 3 1 16,-7-3-1-16,-1 3 0 15,2-3 0-15,-1 4 0 16,2-4 0-16,2 0 0 15,6 0-1-15,1 0-5 16,-1 0 6-16,4 0 0 16,-4-10 0-16,0 0-6 0,-3 4 6 15,1-3 0-15,-5 0 0 16,-4-2-1-16,2 5-1 16,-9-2-15-16,-3 7-15 15,-4-7-20-15,1 6 22 16,-4-5 6-16,0 3 23 15,-1-5 0-15,7 3 0 16,6-3 0-16,-2-4 1 16,7 0 0-16,2-4 1 15,2-2-1-15,8 4 0 16,-1-8 2-16,4 3 12 16,0 1 5-16,-1 0-11 15,-2 0-2-15,4 2-5 0,-10 4-1 16,2 1 2-1,-6-1-1-15,3 1 1 0,-6 1-1 16,3-2 5-16,1 0-6 16,2 1 1-16,-1-1-1 15,1-3 0-15,-5 2 5 16,1 1-5-16,-4 4 0 16,4-3 0-16,-4-1 1 15,-1 1-2-15,6-1 1 16,3-5-1-16,-2 3-5 15,5-3-8-15,0-7-10 16,0 0 11-16,3 0 1 16,-3 0 12-16,-3-2 0 15,-2 2-1-15,-1 0 1 0,-3-1 0 16,-1 3 0-16,-1-4 0 16,1 6 2-16,-1-4 5 15,-4-2-1-15,-3 1-4 16,-1 1-1-16,3-5-1 15,-2 5 1-15,3-4 0 16,-3 0-1-16,0 1 1 16,-1-2 1-16,1 1-2 15,-3 1 1-15,-1-2 0 16,1 5 0-16,-1-4 9 16,1-1-4-16,0 0 3 15,-1-4 4-15,4 0-12 16,0-6-1-16,3 6 0 15,5-4-1-15,-5-1-18 16,0 0-9-16,1 4 9 16,-5-3 6-16,3 2-6 0,-11 1 7 15,3-4 11-15,-1-2-7 16,-8-1 1-16,1-5-5 16,-11 1-14-16,0-6-36 15,-11-3-23-15,-36-7-47 16,-16-2 80-16,-23-2 10 15,-86-14-26-15,23 12-209 16,2 14-258-16</inkml:trace>
  <inkml:trace contextRef="#ctx0" brushRef="#br1" timeOffset="183973.36">12130 8131 354 0,'0'0'1033'0,"0"0"-796"15,0 0-166-15,0 0-20 16,0 0 38-16,73-197-4 16,-66 161-33-16,-7-1-24 0,0 0 0 15,0 3-3 1,-4-2 8-16,-17 4-13 16,-7 0 0-16,-9 0-4 15,-2 4-15-15,-8 2 0 16,-2 0-1-16,-1 7 6 15,0-1-6-15,0 5 0 0,4-2 0 16,-2 4 0 0,-2 3 0-16,-3 1-1 15,-5 3-12-15,-1-1-2 0,-3 4 0 16,-2-3-4 0,-4 1 13-16,-3 2-14 0,-1 3 2 15,-2-2 5-15,-1 2-4 16,4 0 11-16,-2-4 6 15,5 4 0-15,5-3-1 16,2-1 1-16,-7 4-1 16,-3 0 1-16,-4 0-17 15,-7 0 1-15,4 0 10 16,-2 0-1-16,6 0 7 0,-1 0 0 16,4 0 1-1,-2 0 0-15,2 4-1 16,0-1 0-16,-1 1-16 15,1-2-6-15,0 1 10 0,0-3 0 16,-1 5 12-16,1-3-6 16,-8 2 5-16,4-1 1 15,-4 1-12-15,1 2 11 16,0-3 0-16,2 4-20 16,5-1 20-16,-1 4-8 15,1 2 2-15,0 2 5 0,0 1-9 16,3 5 3-16,0-1 7 15,3 4-10-15,1-4 0 16,-1 0 11-16,2 3-8 16,-2-7 7-16,1 6-5 15,3-5 6-15,1-4 4 16,-1 4-4-16,-1 4 0 16,3 0 0-16,-6 4 0 15,-3 3-1-15,0 2 1 16,0 2 1-16,4 2-1 15,-1 4 0-15,9 3 0 16,3 2 0 0,10 6-1-16,0 7 1 0,11 0-1 15,2-2 0-15,12-1 0 0,5-4-7 16,10-3 8-16,3-3 0 16,0-4-2-16,0 1 2 15,0-4 0-15,0 4 0 16,6-1 9-16,4 1-8 15,5 0 5-15,7 2-6 16,6 7-1-16,8 4 1 16,7 3 5-16,0 3-5 15,7-1 7-15,3 0-7 16,8-4 0-16,-1-1 17 16,5-8 3-16,3 1-2 0,3-10-3 15,8-2-2 1,11-10 38-16,16-8 9 0,16-6-6 15,12-9-8 1,17 0-17-16,10 0-11 16,6 0-12-16,30 0-5 0,-18-6 6 15,-2-10 5-15,-1 3-5 16,-37-2 11-16,9 1-11 16,-21 1 3-16,-13 4-9 15,-6 0-1-15,-5-1 2 16,4-3 4-16,-2 0-4 15,4-3-1-15,10-3-1 16,2-3 2-16,4-5-2 0,4-1 2 16,-12 3 4-1,-6-2-6-15,-15 1 1 16,-6 8-1-16,-12-5 1 16,1 0-1-16,-1-2 0 0,5-5 1 15,6-4 5-15,4-6-6 16,10-4 0-16,8-11 2 15,6-4-2-15,1-5 1 16,5-2-1-16,-9-1 1 16,-11-4-1-16,-11 3 0 15,-9 1 1-15,-15-1-1 16,-12-3 0-16,-13 0 2 16,-14-6-2-16,-8-6-9 15,-17 0 9-15,-4-1-1 16,-10 0-15-16,-43 7 15 15,-34 10-12-15,-67 5-17 0,-149 14-64 16,25 14-186-16,-19 11-566 16</inkml:trace>
  <inkml:trace contextRef="#ctx0" brushRef="#br1" timeOffset="185382.43">9306 4320 793 0,'0'0'486'15,"0"0"-395"-15,0 0 60 16,0 0 31-16,0 0-40 0,0 0-43 15,0 0-52-15,0-58-33 16,0 58-13-16,-3 0-2 16,-11 0 0-16,-12 9-16 15,-20 24 17 1,-22 17 8-16,-28 21 2 0,-22 22-4 16,-18 21-6-16,-18 15 0 15,2 4 1-15,-6 6-1 16,8-4 1-16,10 0 0 15,13-10 0-15,19-9 0 16,25-17 4-16,24-19-5 16,19-19 0-16,19-15 0 15,14-21-8-15,7-6-7 16,0-8-3-16,0-8-10 16,0-3 28-16,0 3 1 0,0-3 18 15,0 0-7 1,0 0 3-16,0 0-1 0,0 0 0 15,0 0-13-15,0 0 0 16,0 0-1-16,0 0-15 16,0 0 14-16,3-20-27 15,12-5-43-15,-2-4-25 16,6-7 30-16,-5 1-58 16,0-4-63-16,1 2 36 15,-5-3 36-15,-2 2 8 0,2 2 10 16,-4-1 47-1,6 0 22-15,3-1 22 0,-2 2 6 16,2 5 21-16,-5 4 41 16,5 2-1-16,-8 9-7 15,1 7 14-15,-5 0 29 16,-3 5-19 0,0 4-17-16,0 0-5 0,0 0-2 15,0 0-4-15,0 0-24 16,0 0-26-16,0 0 0 15,-3 6-8-15,-9 20 8 16,-6 10 2-16,5 8 5 16,-5 8 3-16,-1 3-9 15,4-5 5-15,2-4-6 16,7-5 1-16,-3-8 1 0,6-11-2 16,0-10 0-1,3-2 0-15,0-7-6 0,0 1-4 16,0-4 0-16,0 2 0 15,0-2 4-15,6 5-4 16,16-2 10-16,3 3 30 16,11 1-22-16,10-4 6 15,19 0-5-15,53-3-9 16,-16 0-80-16,-6 0-265 0</inkml:trace>
  <inkml:trace contextRef="#ctx0" brushRef="#br1" timeOffset="188546.32">13002 6177 887 0,'0'0'510'16,"0"0"-333"-16,0 0-43 16,0 0-9-16,0 0 18 15,0 0-50-15,-25-112-80 0,11 117-13 16,-7 38-19-1,-15 21 19-15,-11 26 0 0,-6 22 1 16,-11 11 0-16,-1 5-1 16,5 0 1-16,-4-5 0 15,6-11-1-15,5-12 0 16,3-17-14-16,4-19 4 16,6-19-2-16,12-15-8 15,0-14-13-15,3-13 16 16,-2-3 5-16,-4-3 0 15,-1-26-27-15,-1-10 17 16,5-2 13-16,6-5 0 16,8 0-16-16,7 5 9 15,4-4 8-15,3 8-4 0,0-3 18 16,0 9-6 0,3 1 26-16,12 8-26 0,-5 3 24 15,-2 8-12-15,-5 9-12 16,1 2-8-16,-4 0-33 15,3 29 3-15,0 12 23 16,1 17 15-16,-1 12 1 16,5 4 5-16,-1 0 3 15,4-3-2-15,9-13-7 16,7-12 0-16,8-17-10 16,11-14 10-16,12-12 12 0,16-3-12 15,13-16-27 1,34-57-84-16,-19 2-142 0,-26-3-285 15</inkml:trace>
  <inkml:trace contextRef="#ctx0" brushRef="#br1" timeOffset="192608.38">10731 4299 396 0,'0'0'266'16,"0"0"-158"-16,0 0-72 15,0 0 81 1,0 0-34-16,0 0-5 0,0 0-22 15,18-96 18-15,-18 96-12 16,0 0-23-16,0 0-39 16,0 0-11-16,0 33-24 15,0 24 35-15,-18 54 67 16,-29 64 18-16,-31 57-11 16,-8 22-10-16,-7-3-8 15,12-30-30-15,20-58-12 16,18-29-2-16,15-45-11 15,10-15 0-15,-1-1 6 16,3-5-7-16,1-6-5 0,12-28 4 16,-1-15 0-16,4-8-11 15,0-11 12-15,0 0 9 16,0 0 7-16,0-6 28 16,4-15-33-16,-1 2-11 15,0-3-14 1,0-3-49-16,-3-1-63 15,0 1-20-15,0-9 35 0,0 0-24 16,0-3 9-16,0 3 44 16,-3 2 30-16,-3 6 52 15,-3 4 6-15,3 6 57 16,-1 5 30-16,-1 1-40 16,1 8 22-16,4-2 1 15,3 4-36-15,-4 0-39 0,-2 0-1 16,-2 4-6-16,-6 25 6 15,3 12 0-15,1 12-6 16,1 4 6-16,9 8 1 16,0-1 10-16,0-4 5 15,15-8-14-15,4-7-1 16,-1-6 0-16,2-14-1 16,1-11 0-16,6-9 13 15,8-5 10-15,4 0 17 16,14-26 14-16,12-18 23 0,6-11-48 15,12-10-29 1,-2 4-11-16,27 8-83 16,-22 16-72-16,-26 16-129 0</inkml:trace>
  <inkml:trace contextRef="#ctx0" brushRef="#br1" timeOffset="193579.59">11274 3333 584 0,'0'0'335'0,"0"0"-189"16,0 0 28-16,0 0-6 16,0 0-43-16,0 0-26 15,0 0-13-15,0-29 3 16,0 29-19-16,0 0-32 16,0 0-38-16,0 0-8 15,0 0-42-15,0 13-7 16,-7 16 38-16,-4 9 19 0,-3 11 14 15,-4 2-2-15,0 0 3 16,0-2-14-16,5-10 8 16,1-4-3-16,9-13-5 15,-1-6-1-15,4-7 0 16,0-4-6-16,0-5-3 16,0 0 9-16,0 0 0 15,0 0 3-15,7 0 5 16,14 0 11-16,1 0-7 15,6 0-10-15,2 0-2 16,-5 0-10-16,3 0-77 16,-6 0-29-16,2 0-55 15,5 0 24-15,-1 0 49 16,-2 0 34-16,-1 0 45 0,-12-11 10 16,-1 1 9-1,-6-3 15 1,-6 4 60-16,4 3 11 0,-4 3 22 0,0 0 7 15,0 3-33-15,0 0-37 16,0 0-45-16,0 0-17 16,0 0-12-16,0 0 4 15,0 18 25-15,0 1 2 16,0 8 8-16,0-2-1 16,0-2-9-16,0 0 6 15,0-7-6-15,0-7-1 16,0-3-123-16,11-6-101 0,-1 0-131 0</inkml:trace>
  <inkml:trace contextRef="#ctx0" brushRef="#br1" timeOffset="193866.28">11663 3359 1011 0,'0'0'190'0,"0"0"-122"0,0 0 16 15,0 0-44-15,0 0-40 16,0 0-19-16,0 0 10 16,-15 22 9-16,15-6-6 15,0-2-17-15,0-5 14 0,0-3 9 16,5-6 2 0,-1 0 21-16,-1 0 38 0,3 0 87 15,3 0 8-15,4-15-93 16,-1-1-41-16,-2-1-11 15,-7 8-11-15,-3 2 0 16,0 7-34-16,0 0 1 16,-3 0-58-16,-19 3-72 15,-18 36 12-15,9-7-122 16,6-1-572-16</inkml:trace>
  <inkml:trace contextRef="#ctx0" brushRef="#br1" timeOffset="194315.55">11741 3673 992 0,'0'0'224'15,"0"0"-181"-15,0 0-33 16,0 0-10-1,0 0-7-15,0 0 7 0,0 0 0 16,-71 190-2-16,71-164-5 16,0-11 7-16,0-2 2 15,0-10 10-15,0-3 51 16,0 0 107-16,0 0 21 16,0-3 0-16,5-22-112 0,11-6-52 15,6-11-12-15,3-8-15 16,5 7 0-16,-2 3 0 15,-3 9-1-15,-4 8 1 16,1 7 0-16,-9 9-12 16,2 3 5-16,0 4-9 15,-5 0-12-15,-4 11-7 16,-1 15-15 0,-5 8 22-16,0 12 27 0,0-1-39 15,0 3-61-15,0 7-101 0,0-11-24 16,0-11-88-16</inkml:trace>
  <inkml:trace contextRef="#ctx0" brushRef="#br1" timeOffset="195378.29">12077 3899 889 0,'0'0'386'0,"0"0"-220"0,0 0 33 16,0 0-55-16,0 0-68 15,0 0-70-15,0 0-6 16,15-38-9-16,10 24-5 16,7-2-14-16,1-6 3 0,-2-4 12 15,-3-4-8 1,-6-1 14-16,-7-2 6 16,-9 2-10-16,-6 1-26 15,0 7-55-15,0 5 39 0,0 6 40 16,-10 5-11-16,-11 7 0 15,-4 0 8-15,-5 0 15 16,2 22-13-16,3 6 12 16,0 9-6-16,10-3 0 15,9 5-2-15,6-4 3 16,0-5 4-16,0-2-19 16,6-4 3-16,28-8 8 15,4-3 10-15,13-8-10 16,9-5-56-16,4 0-11 15,1 0-38-15,-4-18-43 16,-11-12 42-16,-15-8 45 16,-14-2 55-16,-9 3 17 0,-12 1 125 15,0 11 54-15,-9 5 44 16,-19 3-147-16,0 8-43 16,-3 9-1-16,-6 0-26 15,6 0-5 1,-6 9-1-16,6 18-2 0,4 4 1 15,7 5 0-15,9-7-6 16,4-7-5-16,7-2-1 16,0-10-3-16,0-7 6 15,0-3 10-15,10 0 29 16,8 0 76-16,7 0 21 16,0-20-31-16,0 0-35 0,-4-1-2 15,-2 2-4-15,-9 6 2 16,-10 9 1-1,0 1-52-15,0 3-5 0,0 0-43 16,5 0-18-16,-2 14 61 16,7 2 2-16,5-3 6 15,0 1-1-15,5-4-6 16,1-6 19-16,4-4 4 16,5 0-7-16,-2 0 10 15,0-23 1-15,0-11-8 16,-1-9-7-16,-11-8-13 15,-1-6 0-15,-8-2 0 16,-7 8-1-16,0 8-24 16,0 11 25-16,0 14 7 0,-13 5-7 15,-2 7-12-15,-4 6-14 16,6 0-11 0,-2 0-11-16,0 3 16 0,5 19 1 15,7 0 3-15,3 0 11 16,0 5 2-16,0-2 5 15,7 1 9-15,14 0-9 16,4 2-1-16,3 2 11 16,2 5 9-16,-2 4-2 15,0-1-6-15,-6 4-1 16,-7 3-7-16,-12-3-12 16,-3 3 19-16,0-7 16 15,0-5-15-15,-8-11 9 16,1-9-3-16,7-10 12 0,0-3 21 15,7 0 42 1,29-19 3-16,26-21-76 16,15-8-9-16,56-28-103 15,-22 8-227-15,-22 14-444 0</inkml:trace>
  <inkml:trace contextRef="#ctx0" brushRef="#br1" timeOffset="201824.45">7128 10386 1023 0,'0'0'646'0,"0"0"-468"15,0 0-53-15,0 0 9 0,49-180-24 16,-27 158-62-16,3 5-31 16,1 8-17-16,3 2 0 15,-1 7-6-15,-3 0-9 16,-4 4-10-16,-3 15 23 16,-11 10-7-16,-4 6 9 15,-3 6-1-15,0 5 1 16,-10 1-9-16,-11-4 9 15,-4-6 1-15,7-7 6 16,8-11-7 0,1-9-10-16,9-10 4 0,0 0 6 15,0 0-1-15,0-34-7 16,19-9-39-16,6-11 34 16,-1-1 12-16,1 6 1 15,-7 4 0-15,-3 10 5 16,-8 10-4-16,0 5 7 0,-7 10-1 15,0 4 12-15,0 6-19 16,0 0-3-16,0 0-10 16,0 16-6-16,0 23 17 15,0 9 2-15,-10 6 1 16,-2 4 5-16,5 1-5 16,4-4-1-16,3-12 0 15,0-3 0-15,0-9-53 16,25-10-107-16,15-21-117 15,-5 0-207-15,1-8-488 16</inkml:trace>
  <inkml:trace contextRef="#ctx0" brushRef="#br1" timeOffset="201989.48">7721 10261 892 0,'0'0'372'0,"0"0"-184"16,0 0-122-16,0 0-64 15,0 0 15-15,0 0 20 16,0 169-18-16,0-98-12 16,0 22-7-16,0-16-152 0,11-19-424 15</inkml:trace>
  <inkml:trace contextRef="#ctx0" brushRef="#br1" timeOffset="203189.44">1193 7479 1362 0,'0'0'277'0,"0"0"-131"15,0 0-106-15,0 0 2 16,0 0 64-16,0 0-87 15,0 0-19-15,-60-43-24 16,60 39-1-16,0 4 25 16,0 0 0-16,3-2 8 15,7 2-7-15,-1 0 12 16,-3 0-7-16,-2 0 4 16,-1 0-9-16,2 0-1 0,1 0-9 15,8 0-3 1,1 2-4-16,0 19-6 15,3 1 3-15,-2 3 2 16,3 0 5-16,-1 2 0 0,-5-5 6 16,2-3 5-16,-3-2-1 15,-6-4-9-15,-6-6 0 16,0-2 4-16,0-5-5 16,0 4 4-16,0-4 7 15,0 0-5-15,0 0 5 16,0 0 0-16,0 0 1 15,3 0 0-15,4 0 0 16,8-9 0-16,0-20-1 16,6-7 1-16,-1-10 1 15,-1 2 8-15,-1-1 4 0,-8 6-12 16,-2 4-1 0,-8 10 6-16,0 9 7 0,0 5 5 15,0 9 4-15,0 2 4 16,0 0-26-16,0 0 0 15,-12 16-9-15,-9 22 9 16,-1 10 0-16,2 7 0 16,6 5-2-16,2-5 1 15,9 1-6-15,3-12 1 16,0-5-10-16,8-11 6 16,13-4-3-16,8-12-14 15,9-8 11-15,5-4-13 0,11 0-112 16,9-20-137-1,-8-10-114-15,-15 5-451 0</inkml:trace>
  <inkml:trace contextRef="#ctx0" brushRef="#br1" timeOffset="203503.71">1816 7574 1007 0,'0'0'408'0,"0"0"-279"16,0 0-85-1,0 0-9-15,0 0-16 0,0 0-19 16,0 0-21-16,67-15-12 0,-53 46-27 16,-8 12 56-1,-6 8 4-15,0 6 1 0,-6 1 8 16,-22 1 10-16,-1-12-10 15,5-5 10-15,12-20-12 16,12-11-7-16,0-11-23 16,53 0 23-16,94-48-1 15,-11-2-76-15,-3 2-246 0</inkml:trace>
  <inkml:trace contextRef="#ctx0" brushRef="#br1" timeOffset="209359.48">25703 10942 117 0,'0'0'289'0,"0"0"-57"0,0 0 71 16,0 0-63 0,0 0-91-16,0 0-24 0,33-112-60 15,6 48-14-15,9-7-27 16,-7 0-5-16,-1 7 7 16,-9 11 23-16,-9 12-14 15,-4 12 0-15,-6 7 5 16,-6 3 5-16,-3 9 5 15,-3 1-18-15,0 4 14 16,0 3-1-16,0 2-32 16,0 0-13-16,0 0-32 15,0 19 31-15,-6 10 1 16,-6 5 0-16,2 7 0 16,7-4 0-16,0 2 0 0,3 0 0 15,0-4-6-15,0-7 6 16,13-1 9-1,5-11-9-15,0-4 8 0,1-9-8 16,-3-3-11-16,2 0-67 16,1-15-95-16,-9-18-201 15,-7 4-489-15</inkml:trace>
  <inkml:trace contextRef="#ctx0" brushRef="#br1" timeOffset="210094.22">25697 10347 195 0,'0'0'543'0,"0"0"-332"0,0 0-43 15,0 0-29-15,0 0-39 16,0 0-42-1,0 0-33-15,0 0-25 0,0 0-8 16,0 3-18-16,0 19 25 16,0 8 1-16,0 5 5 15,6 5 10-15,3-6-8 16,-3 5 7-16,-2-8-1 16,-4-2-1-16,0-2 1 15,0-8 5-15,-4-4 9 16,-6-5 31-16,-1-6 6 0,1-1-5 15,1-3 15 1,6 0 32-16,3-7-55 0,0-18-10 16,0-7-19-16,18-11-7 15,14-4-4-15,11-5-10 16,7-3 1-16,-4 5-1 16,-3 2 0-16,-3 8 1 15,-15 9-1-15,-4 8 0 16,-11 8 5-16,-5 3-6 15,-5 10 7-15,0-1 2 16,0 3-9-16,0 0-13 16,-18 18-20-16,-15 19 27 15,-5 11 6-15,-5 9 0 16,6 1 0-16,9 1 0 16,10-2-1-16,11-6 0 0,7-5-12 15,0-6 13 1,10-6 0-16,23-13 0 15,10-8-63-15,25-13-93 16,-8-6-167-16,-10-22-706 0</inkml:trace>
  <inkml:trace contextRef="#ctx0" brushRef="#br1" timeOffset="210536.12">26444 10544 438 0,'0'0'843'0,"0"0"-613"0,0 0-68 16,0 0-16-16,0 0-104 15,0 0-42-15,0 0-8 16,6 71 8-16,-2-24 1 16,-1 5 8-16,-3 2-9 15,0 0-125-15,0-8-212 16,0-21-693-16</inkml:trace>
  <inkml:trace contextRef="#ctx0" brushRef="#br1" timeOffset="211604.96">31496 7510 909 0,'0'0'253'0,"0"0"-134"16,0 0-34-16,0 0-50 16,0 0-29-16,0 0-6 15,0 0 0-15,149 33-1 16,-144 2-8-16,-5 10 8 15,0-1-8-15,-25 2 8 16,-8-5 1-16,5-8 0 16,3-9 19-16,7-11 14 15,8-5 35-15,10-6 55 16,0-2 8-16,0 0-16 16,0-7-6-16,0-18-74 0,16-9-18 15,6-12-17-15,3 5 0 16,0-5 2-16,-4 12 4 15,-6 4-5-15,-8 11 10 16,-4 10 14-16,-3 3 12 16,0 6-22-16,0 0-15 15,0 0-26-15,0 18-1 16,0 14 18-16,-3 11 8 16,-7 1 1-16,6 1 0 15,1 1 0-15,-2-6 0 16,5-4 6-16,0-1-6 15,0-6-8-15,0-6-84 16,12-4-93-16,13-6-37 16,24-7-17-16,-6-3-85 15,-3-3-541-15</inkml:trace>
  <inkml:trace contextRef="#ctx0" brushRef="#br1" timeOffset="211911.3">31874 7905 423 0,'0'0'378'0,"0"0"-176"16,0 0 37-16,0 0-26 15,0 0-43-15,0 0-74 16,0 0-34-16,61-131-29 16,-33 125-22-16,5 3-11 15,-1 3-1-15,-4 0 1 16,-7 0-9-16,-6 5 1 16,-11 18-1-16,-4 2-7 0,0 11 7 15,-25 5 9-15,-18 5 34 16,-7 2-1-1,-3-7 5-15,7-4-14 0,12-12-8 16,16-9-16-16,18-7-1 16,0-2 1-16,55-5 13 15,31 3 2-15,85-5-15 16,-17-11-262-16,-9-14-1260 0</inkml:trace>
  <inkml:trace contextRef="#ctx0" brushRef="#br1" timeOffset="213526.44">23343 5618 398 0,'0'0'336'0,"0"0"-105"0,0 0-40 16,0 0-53-16,0 0-15 15,0 0 0-15,0 0-24 16,15-74-39-16,-15 74-6 16,0-4 3-16,0 4-20 15,0 0-37-15,-4 7-29 16,-27 29 29-16,-12 11 13 15,-12 14-7-15,-1 11-5 16,-5 1 12-16,4-2-12 16,11-6 11-16,6-6-11 15,9-7 0-15,9-13 0 16,7-7 0-16,5-9 2 0,5-10 3 16,2-7-6-1,0-2 1-15,3-4 0 0,0 0 14 16,0 0 0-16,0 0 1 15,0 0 7-15,0 0 1 16,0 0-13-16,0-10-3 16,0-7-8-16,0-2 0 15,0-3 0-15,0-3 0 16,-4-5-1-16,-7-2 1 16,1-4-6-16,-2 1 5 15,2 3-7-15,0 4 8 0,2 5 1 16,1 3 1-1,4 7-1-15,0 1 0 0,3 5 1 16,0 4 4 0,0 1-6-16,0 2 0 15,0 0-9-15,0 0-21 0,0 0-8 16,0 17 27-16,0 17 10 16,3 0 1-16,0 9 0 15,1 4 0-15,-1-1-1 16,0-6 1-16,2 1 0 15,5-14 0-15,5-3-1 16,2-11 1-16,16-7 1 16,13-6 8-16,11 0-2 15,19 0-7-15,5-13-17 16,33-26-90-16,-18 5-222 16,-24-3-798-16</inkml:trace>
  <inkml:trace contextRef="#ctx0" brushRef="#br1" timeOffset="-157924.12">12405 4505 415 0,'0'0'94'0,"0"0"-94"16,0 0 0-16,0 0-20 0,-189 43 14 15,171-36 6-15,8-7 0 16,-1 0 22-16,7 0 47 16,1 0-37-16,3 0-22 15,0 0-10-15,-3 0 12 16,3 0 204-16,-4 0 40 15,1 0-139-15,0-4-73 16,-2 1-5-16,2 3 41 16,3-4-17-16,0 4-32 15,0 0-22-15,0 0-9 16,0 0-9-16,0 0-16 0,0 0-14 16,33 0 39-1,16 0 21-15,26-12 49 0,29-8 19 16,17-5-25-1,15-5-22-15,-4 1-11 0,-14 5-18 16,-25 7-12-16,-33 7-1 16,-27 10-30-16,-23 0-94 15,-10 0-45-15,-35 14 110 16,-36 17 21-16,-34 11-62 16,-19 3-68-16,-20 3-22 15,1-7 81-15,8-1 63 16,10-11 46-16,14-3 22 15,15-11 33-15,25-5 23 0,16-4 0 16,24-3 20-16,16-3-8 16,15 0-2-16,0 0-74 15,36 0-1 1,29-12 3-16,28-10-3 0,21-8-7 16,17-1 3-16,16-3 1 15,-4 6-5-15,-7 6-5 16,3 13-95-16,-40 9-154 15,-31 0-60-15</inkml:trace>
  <inkml:trace contextRef="#ctx0" brushRef="#br1" timeOffset="-155337.5">29614 7009 168 0,'0'0'705'16,"0"0"-495"0,0 0-103-16,0 0-42 0,0 0 42 15,-204-157 8-15,165 131-31 16,7 3-10-16,7 5-7 15,4 0 1-15,6 9 22 16,8 0-15-16,4 2-13 16,0 4-19-16,3 3-12 15,0 0 1-15,0-3-1 16,34 3-30-16,41-3 10 0,76 3-11 16,92 0 1-1,85 0 0-15,25 18 9 0,-20 5-9 16,-58-3 8-16,-86-11-8 15,-50-5 1-15,-46-4-2 16,-19 0-1-16,-6 0-11 16,-7 0 2-16,-8 0 3 15,-16-4 6-15,-19-5 1 16,-8-4-25-16,-3 4 8 16,-7-5 9-16,0 5-9 15,0-4-11-15,0 3-51 16,-4-2-25-16,-17 1-19 15,-1-2 43-15,2 7 30 16,2-3 33-16,7 5 17 16,1-1 0-16,3 1 1 15,-1-2 10-15,4 3 20 16,4 0 48-16,0 3 8 0,0 0-9 16,0 0-11-16,4 0-66 15,24 0 0-15,12 0 15 16,9 0-15-16,3 3-1 15,-11 10 0-15,-8-1-1 16,-19 4-19-16,-14-2-21 16,0-1-12-16,-29 2 53 15,-24 0 6-15,-18-2 8 16,-8-3-2-16,4-3-10 16,10 2-2-16,12 4-107 15,17-3-168-15,29-6-298 0</inkml:trace>
  <inkml:trace contextRef="#ctx0" brushRef="#br1" timeOffset="-154646.46">31764 5714 1096 0,'0'0'359'16,"0"0"-190"-16,0 0-102 15,0 0-15-15,0 0-39 16,0 0-13-16,0 0 0 16,-71 80 6-16,45-35 6 15,1-6-3-15,8-7-2 16,2-10-6-16,9-12 1 0,6-3 9 15,0-7-1-15,0 0 48 16,0 0 58-16,0-23 29 16,16-18-78-16,17-21-61 15,7-5 4-15,-2-1-8 16,2 10-2-16,-12 14-2 16,-6 14 2-16,-7 14-6 15,-6 13-6-15,0 3-23 16,-3 0-15-16,1 32 35 15,5 17 15-15,1 9 0 16,-2 3 0-16,3 0-1 16,1-8 1-16,-1-10 5 15,0-11-5-15,-3-16 0 0,-1-7-10 16,2-9 10-16,4 0 7 16,9-22 30-16,8-27-28 15,2-14-9-15,2-8 1 16,-6-2 10-16,-1 8-10 15,-9 13-1-15,-4 11-28 16,-5 15-15-16,1 13-89 16,-2 10-107-16,4 3-397 0</inkml:trace>
  <inkml:trace contextRef="#ctx0" brushRef="#br1" timeOffset="-154380.78">32703 5399 1069 0,'0'0'357'0,"0"0"-206"16,0 0-137-16,0 0 1 15,0 0-12-15,0 0 42 16,0 0-20-16,-187 196-12 16,141-132-6-16,11-7-1 15,17-7-5-15,15-11-1 16,3-8 19-16,3-9-3 15,37-2 22-15,19-7-2 16,14-6-8-16,41-7-28 16,-21 0-130-1,-12 0-374-15</inkml:trace>
  <inkml:trace contextRef="#ctx0" brushRef="#br1" timeOffset="-154086.64">32988 5464 1237 0,'0'0'359'0,"0"0"-227"16,0 0-59-16,0 0-14 15,0 0-59-15,0 0-15 0,0 0 15 16,-24 99 2 0,9-47 11-16,5 3-7 0,-5-9-6 15,2-3 1 1,1-8 8-16,2-8-9 0,-2-5-50 16,2-10-137-16,-8-12-79 15,8 0-28-15,-1-9-699 0</inkml:trace>
  <inkml:trace contextRef="#ctx0" brushRef="#br1" timeOffset="-153850.72">32924 5473 760 0,'0'0'267'0,"0"0"-141"16,0 0-13-16,0 0-10 16,0 0-1-16,189-61-56 15,-150 61-27-15,-5 16-19 0,-10 16-8 16,-10 9-4-16,-14 5-5 15,0 6 1-15,-10-2-2 16,-33-1 18-16,-10-6 9 16,-12-13 11-16,-3-3-20 15,3-8-7-15,-9 0-54 16,13-4-138-16,18-8-205 0</inkml:trace>
  <inkml:trace contextRef="#ctx0" brushRef="#br1" timeOffset="-153232.73">32664 6157 863 0,'0'0'257'0,"0"0"-140"16,0 0 16-16,0 0 78 16,0 0-35-16,0 0-96 15,0 0-80-15,46-32-58 16,-46 61 36-16,-18 13 22 16,-7 3 14-16,4 3-7 0,6-6-1 15,1-6-5-15,8-15 9 16,1-3-10-16,5-13 0 15,0-5 8-15,0 0 26 16,0 0 4-16,0-23-3 16,15-14-23-16,10-15-12 15,3-6 8-15,5 4 5 16,2 3-12-16,-2 8 5 16,2 11 13-16,-6 10 6 15,-1 5-9-15,-3 10-16 16,0 7-1-16,0 0-9 15,-7 0-1-15,-5 5-3 16,-4 14-7-16,-9 7-10 0,0 0-16 16,0 5 6-1,-22-3 17-15,-3-1 10 0,4-4 14 16,3-7-16-16,8-7 16 16,1-3 0-16,9-3-11 15,0 0-10-15,0 4-6 16,0 7 27-16,19 1 6 15,2 8 1-15,1 2-7 16,-9 11 0-16,-8-1-6 16,-5 4-9-16,-18 0 11 15,-40-7-6-15,-32-4 8 16,-77-13-91-16,18-8-235 16,10-7-877-16</inkml:trace>
  <inkml:trace contextRef="#ctx0" brushRef="#br1" timeOffset="-147380.47">11632 12954 322 0,'0'0'159'0,"0"0"-14"15,0 0-26 1,0 0-17-16,-9 202-15 0,9-134-13 16,0 3 9-16,5 11 13 15,2 9-14-15,0-2 55 16,-1-2-75-16,-1-4-34 15,-1-6-14-15,-1-12-6 16,-3-13-8-16,3-15 7 16,-3-13-7-16,0-12 2 0,0-5 12 15,0-7 5 1,0 0 19-16,0-16-18 0,-10-17-20 16,-8-1-42-16,3-6-7 15,-3 5-1-15,8-1-16 16,-2 5 6-16,2 2 18 15,4 3-14-15,-3 8 6 16,6-2 29-16,0 3-17 16,3 4 13-16,0 7 4 15,-3 3 8-15,3 3-12 16,0 0-44-16,-4 7 40 16,4 19 20-16,-3 9 9 0,-2 7-1 15,5 2 1-15,-3 1 0 16,3-6 0-1,0-3 0-15,0-11 1 0,0-13-1 16,0-5 0-16,3-7-21 16,15 0 21-16,10-32 0 15,24-44-37-15,-14 5-151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4-15T15:43:02.8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2082 4773 476 0,'0'0'215'15,"0"0"-88"-15,0 0-20 16,0 0-16-16,0 0-19 16,0 0-1-16,4 0-12 15,-4 0 14-15,0 0-2 16,0 0 0-16,5 0-17 16,-5 0-28-16,3 6-6 15,0 10 2-15,0 6-3 16,1 8 0-16,-4-5 0 0,3 0-6 15,2 2-2 1,-5-5-3-16,0-3-7 0,3-5 0 16,-3-5 12-16,4-5-1 15,-1-4 1-15,7 0 6 16,5 0 25-16,13-7 43 16,15-26-5-16,15-11-38 15,17-17-25-15,11-10-5 16,6-9-14-16,8-1 0 15,4 10-22-15,-4 14-12 16,-14 18-62-16,-5 19-78 0,-23 14-162 16,-27 6-378-16</inkml:trace>
  <inkml:trace contextRef="#ctx0" brushRef="#br0" timeOffset="4309.17">4310 5563 1129 0,'0'0'200'15,"0"0"-181"-15,0 0-8 0,0 0-5 16,0 0-6-16,0 0-49 15,0 0 27-15,-21 0 16 16,21 6 5-16,0 2 1 16,0-6 0-16,0 2-1 15,0-1 1-15,0 6 13 16,15-2 41-16,31 6 30 16,28-1-10-16,77 4-4 15,103 4-4-15,125 5-11 16,60 7-19-16,18 7-17 15,-36 0-8-15,-90 2-11 16,-81-6-39-16,-81-8-83 0,-73-5-98 16,-39-7-58-16,-6 3-38 15,-13-6 78-15,-2 5 129 16,-14-8 81 0,-12-3 22-16,-7-6 6 0,-3 0-10 15,0 0-65-15,0 0-175 16</inkml:trace>
  <inkml:trace contextRef="#ctx0" brushRef="#br0" timeOffset="9122.92">8579 3507 1079 0,'0'0'277'0,"0"0"-126"15,0 0 28-15,0 0-49 16,0 0-44-16,0 0-33 0,-52-87-40 16,21 87-13-16,-19 20-9 15,-11 24 0-15,-14 17 9 16,-4 12 0-16,8 12-6 16,14-3 4-16,21-4 1 15,14-3 0-15,19-15 1 16,3-12 1-16,3-9 5 31,31-19-6-31,4-14 1 0,8-6 12 16,5-13 0-16,2-26-3 0,-6-6 2 15,-7-3 4-15,-12 9 37 16,-13 11 22-16,-5 8 4 16,-10 17-9-16,0 3-67 15,0 0-3-15,0 35-25 16,-4 17 18-16,-14 12 6 0,3 10-31 15,2-3-31-15,1-3-46 16,9-11-45-16,3-12-125 16,0-17-114-16,8-17-482 15</inkml:trace>
  <inkml:trace contextRef="#ctx0" brushRef="#br0" timeOffset="9801.96">8557 4027 1045 0,'0'0'514'0,"0"0"-363"16,0 0-13-16,0 0-68 16,0 0-67-16,0 0-3 0,0 0-1 15,60-6 1-15,-24 6 8 16,7 0 2-16,7 0-1 16,-3-7-9-16,-1-22 0 15,-11-2 0-15,-9-3 0 16,-13 3 2-16,-9 5 18 15,-4 3 38-15,0 10-32 16,-22 10-26-16,-13 3-16 16,-4 0 9-16,-1 25-1 15,2 9 0-15,13 3-1 16,13 3-21-16,12-4-10 16,0-5-4-16,25-5-6 15,18-11 15-15,7-7 9 0,5-8-8 16,-2 0 20-1,-7-14 8-15,-10-11 4 0,-7-7 2 16,-11-3-1-16,-5-1 1 16,-1 4 8-16,-9 9 9 15,0 7 21-15,-3 7 12 16,0 4-27-16,0 5-23 16,0 0-18-16,0 12-10 15,0 19 22-15,0 4 6 16,-11 8 1-16,4-1-1 15,-3-8-1-15,2-4 1 16,1-8 0-16,4-9 1 16,3-7 7-16,0-6-1 0,0 0 30 15,0 0 59-15,0-12-2 16,0-17-65-16,3-13-20 16,12-7-8-16,7-2-1 15,-1 9 0-15,-1 6 0 16,2 14 0-16,4 12-12 15,-1 10-6-15,3 0-2 16,-3 21-8-16,-3 13-4 16,-4 7-8-16,-12 9-4 15,-2-6-5-15,-4-3 5 16,0-4-15-16,0-15-43 16,0-13-122-16,0-6-21 0,11-3-81 15</inkml:trace>
  <inkml:trace contextRef="#ctx0" brushRef="#br0" timeOffset="9936.79">9510 3954 884 0,'0'0'293'0,"0"0"-209"15,0 0-56 1,0 0 53-16,0 0-30 0,0 0-25 16,0 0-13-16,-53 144-13 15,53-131-42-15,0-3-171 16,0-10-403-16</inkml:trace>
  <inkml:trace contextRef="#ctx0" brushRef="#br0" timeOffset="10107.12">9646 3652 1152 0,'0'0'293'0,"0"0"-210"0,0 0-24 16,0 0-59-16,0 0-281 15,0 0-32-15</inkml:trace>
  <inkml:trace contextRef="#ctx0" brushRef="#br0" timeOffset="10461.61">9856 3985 1083 0,'0'0'337'0,"0"0"-257"16,0 0-49-16,0 0 18 0,0 0-21 15,0 0-17-15,0 0-5 16,-18 148-4-16,18-142 5 16,0-3-1-16,0-3 32 15,0 0 99-15,0-9 39 16,0-19-117-16,0-9-42 15,15-6-10-15,0 0-4 16,-2 8-3-16,2 8 0 16,-5 11-1-16,1 7-16 15,-4 9-4-15,1 0-18 16,-1 0 11-16,-4 4-3 0,0 17 2 16,-3 3-5-16,0 2-26 15,0 0-26-15,0-4-30 16,0-9-73-16,-6-4-98 15,-1-6-742-15</inkml:trace>
  <inkml:trace contextRef="#ctx0" brushRef="#br0" timeOffset="10573.33">9856 3985 1332 0</inkml:trace>
  <inkml:trace contextRef="#ctx0" brushRef="#br0" timeOffset="10879.86">9856 3985 1332 0,'61'-99'312'0,"-61"99"-230"0,0 13-64 0,-15 22-17 0,-1 13 22 0,-2 7-7 16,-1 0-5-16,13 0-3 15,1-8-7-15,5-5 7 0,0-13-2 16,21-13-6-16,16-10 0 16,9-6-3-16,7-10-26 15,2-24-2-15,-6-18-4 16,-5-4-8-16,-13-1 6 15,-9 6 8-15,-8 12 29 16,-7 11 32-16,-7 12 59 16,0 13-2-16,0 3-64 15,0 0-25-15,-7 29-8 16,-7 8 7-16,-1 9 1 0,11-4 0 16,4-4 0-1,0-6 2-15,4-6-2 0,22-11-7 16,9-8-11-16,8-7-74 15,3 0-146-15,16-31-39 16,-13-9-13-16,-9-1-101 16</inkml:trace>
  <inkml:trace contextRef="#ctx0" brushRef="#br0" timeOffset="11185.8">10532 3957 548 0,'0'0'319'0,"0"0"-76"0,0 0-65 0,0 0-72 15,0 0-62-15,0 0-5 16,0 0-4-16,0 0-6 15,-108 144-9-15,93-106-5 16,5-2-9-16,7-14-4 16,3-6 6-16,0-10 8 0,0-1 20 15,0-5 49-15,0 0 64 16,0-14-22-16,0-14-90 16,22-7-20-16,-6-5-11 15,11 4-5-15,-6 8 0 16,-1 10-1-16,6 7-2 15,-6 11-14-15,2 0-11 16,-7 20 2-16,-4 14-3 16,-7 12-6-16,-4 2-33 15,0 3-40-15,-4-2-29 16,-22 0-124-16,4-18-11 16,2-9-230-16</inkml:trace>
  <inkml:trace contextRef="#ctx0" brushRef="#br0" timeOffset="11457.07">10668 4191 857 0,'0'0'339'0,"0"0"-161"0,0 0 2 0,0 0-88 16,0 0-59-16,0 0-23 16,0 0-9-16,117-56 0 15,-85 44 5-15,4-4-6 16,-8-2 1-16,-6-5 1 15,-4 3 5-15,-11-1 3 16,-4 3 56-16,-3 2 32 0,0 10-15 16,0 3-31-16,-18 3-48 15,-17 0-4-15,-8 30-6 16,-7 11 5-16,4 4-1 16,13 5 1-16,23-4-10 15,10-4 10-15,43-10-1 16,109-19-71-16,-8-10-157 15,-1-3-648-15</inkml:trace>
  <inkml:trace contextRef="#ctx0" brushRef="#br0" timeOffset="14765.86">7182 7281 795 0,'0'0'510'0,"0"0"-320"0,0 0-98 16,0 0 49-16,0 0 5 15,0 0-91-15,0 0-55 16,-36-43-25-16,82 43 25 16,22 6 16-16,28 16-10 15,52 3 12-15,62 11 2 16,65 2-9-16,35-1-1 16,5-9-9-16,-22-5 5 15,-43-7-4-15,-55-6-2 16,-47-1 1-16,-52-6-1 15,-28 0-6-15,0 1 5 16,0-2-7-16,-9 1 8 16,-12 1 0-16,-18-4 0 0,-7 0 1 15,-12 0 0 1,-3 0-1-16,-2 0 1 0,-5 0-2 16,0 0 1-16,0 0-1 15,3 3-14-15,3 3-4 16,1 2 12-16,1-2 5 15,-1-3-5-15,0 3-19 16,1 1-12-16,-1-1-24 16,-1 1-34-16,6-1-95 15,-2 0-80-15,-7-3-258 0</inkml:trace>
  <inkml:trace contextRef="#ctx0" brushRef="#br0" timeOffset="15546.01">10285 7543 1202 0,'0'0'326'0,"0"0"-234"0,0 0 3 15,0 0-14-15,0 0-65 16,0 0 1-16,353-13-15 15,-82 22 7-15,33 4-9 16,-3-3-1-16,-41-7-37 16,-49-3-25-16,-39 0-4 15,-41 0 41-15,-34 0 10 16,-19 0 10-16,8 0-4 16,-4 0 9-16,-3 0 1 15,-26-6 1-15,-21-4 6 16,-11 0-1-16,-13 1 23 0,-8 3 6 15,0-2-17-15,0 4-9 16,0 2-9-16,-18 2-8 16,0 0-10-16,3 0-47 15,8 0-79-15,7 6-4 16,0 8-72-16,0-7-271 16</inkml:trace>
  <inkml:trace contextRef="#ctx0" brushRef="#br0" timeOffset="16545.75">16691 7633 983 0,'0'0'291'0,"0"0"-233"16,0 0-39-16,231-20-9 15,-70 20-4-15,46 0-6 0,48 0-17 16,12 7-1-16,-20-1 10 16,-19 3 3-16,-32-2 5 15,-6-4 12-15,-29 0-2 16,-25-3-10-16,-30 0 0 15,-5 3 5-15,10 0-5 16,13 4-2-16,5-1-12 16,-11 1-22-16,-19 3-19 15,-19 0-24-15,-14-1-33 16,-20-2-91-16,-16-4-319 0</inkml:trace>
  <inkml:trace contextRef="#ctx0" brushRef="#br0" timeOffset="17276.33">21673 7827 1033 0,'0'0'200'0,"0"0"-141"15,0 0-8-15,0 0 0 16,0 0-25-16,313-34-16 0,-109 34-4 16,61 0 4-16,35 0 33 15,6 3 10-15,2 10-10 16,-8 2-21-1,7 6-14-15,4 7-6 0,-5 8-2 16,-9 2-17-16,-22 4-8 16,-37-7 25-1,-77-10-122-15,-47-4-246 16</inkml:trace>
  <inkml:trace contextRef="#ctx0" brushRef="#br0" timeOffset="23843.67">8185 10498 960 0,'0'0'246'0,"0"0"-141"16,0 0 49-16,0 0 9 16,0 0-17-16,0 0-61 15,-110-96-19-15,105 93-2 16,5 0-13-16,0 3-21 15,0 0-30-15,12 0-7 16,41 0 1-16,65 13 6 16,94 5 29-16,91-5 2 15,56-1 5-15,20-4-8 16,-26 2-8-16,-60 0-11 16,-61-1 4-16,-63 3-12 15,-66-2-1-15,-32-1-5 0,-3 1-26 16,-13 1-12-16,-5-2 9 15,-26-6 0-15,-14 1 20 16,-6-4 14-16,-4 0 6 16,0 0 10-16,0 0-10 15,0 0 0-15,0 0-5 16,0-7-1-16,0 7 0 16,0 0-11-16,8 0-65 15,5 0-47-15,12 10-24 16,8 11-118-16,-8-1-82 15,-3-4-708-15</inkml:trace>
  <inkml:trace contextRef="#ctx0" brushRef="#br0" timeOffset="25171.17">15770 10656 882 0,'0'0'249'0,"0"0"-139"15,0 0-65-15,0 0 58 16,0 0 54-16,0 0-105 16,0 0-50-16,21-57 13 15,130 68-7-15,115 22-8 16,160 12 6-16,91 9 36 0,54 8 48 16,1-1 21-16,-68-6-37 15,-32-8-39-15,-55-7-23 16,-49-16-6-16,-50-6-5 15,-50-9 6-15,-66-6-6 16,-58-3-1 0,-51 0 2-16,-33 0-2 0,1 0-7 15,-8 0-58-15,-13 0-72 16,-19-9-155-16,-21 1-463 16</inkml:trace>
  <inkml:trace contextRef="#ctx0" brushRef="#br0" timeOffset="31759.41">9685 11407 658 0,'0'0'824'16,"0"0"-682"-16,0 0-110 0,0 0-7 15,0 0 60 1,0 0-27-16,-11-68-27 0,47 44-24 16,17-11-1-16,12-7-4 15,18-14-1-15,13-2-1 16,3-5 0-16,2 2-1 15,-1 6-28-15,-19 6-38 16,-13 12-16-16,-17 10-24 16,-34 8-92-16,-13 6-92 15,-4 7-474-15</inkml:trace>
  <inkml:trace contextRef="#ctx0" brushRef="#br0" timeOffset="32112.44">9964 10877 1262 0,'0'0'241'16,"0"0"-176"-16,0 0-59 15,0 0 43-15,0 0-14 16,0 0-23-16,213-118-3 16,-133 88-8-16,-6 2 0 15,-6 1 2-15,-15 5 3 16,-13 10 4-16,-15 2 16 0,-14 8 12 16,-11 2-6-1,0 0-13-15,0 12-18 0,0 22 6 16,-11 16 3-16,-7 5-10 15,4 27-23-15,6-11-213 16,8-13-439-16</inkml:trace>
  <inkml:trace contextRef="#ctx0" brushRef="#br0" timeOffset="33389.11">18973 12060 1382 0,'0'0'317'16,"0"0"-223"-16,0 0-63 16,0 0 108-16,0 0-23 15,0 0-65-15,56-125-33 16,-9 77-8-16,7-7-4 16,6-4 6-16,-2-5-10 15,-2 0-1-15,-9 7 0 16,-7 2 5-16,-12 14-6 15,-10 11-26-15,-6 12-30 0,-12 7-64 16,0 9-39 0,0 2-59-16,-12 0-84 15,-13 9-67-15,-3 8-272 0</inkml:trace>
  <inkml:trace contextRef="#ctx0" brushRef="#br0" timeOffset="33633.69">19144 11568 860 0,'0'0'194'0,"0"0"-86"16,0 0 72-16,0 0 38 15,0 0-97-15,0 0-40 16,0 0-37-16,86-145-13 16,-33 111-3-16,5-3-15 0,3 6-6 15,-8 3-6 1,-10 7 0-16,-11 12 15 15,-14 2-15-15,-8 7-1 0,-5 0-22 16,-2 26 2-16,-3 19 20 16,0 23 0-16,0 45-18 15,-15-13-173 1,-3-15-490-16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6-19T21:33: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908 776,'2'0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4-15T15:43:45.6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7696 5627 804 0,'0'0'820'0,"0"0"-648"0,0 0-114 16,0 0 36-16,0 0 29 15,0 0-63-15,-65-3-43 16,65 3-16-16,0 0-1 16,0 0-12-16,0 0-6 15,19 0 3-15,24 0 15 0,25 16 14 16,52 3-3-16,81 4 13 15,92 5 17 1,38 3-8-16,9 3-8 0,-19 0-4 16,-52 3-2-16,-31-3-7 15,-56-4-11-15,-49-11-1 16,-49-3 1-16,-16-2 0 16,9-1 0-16,7 2-1 15,14 1 1-15,1 1 0 16,0-1 0-16,9 0 0 15,-3 0 1-15,1-1-2 16,-5 2 1-16,-2-1-1 16,-3-3 1-16,-7-1-1 15,-11 1-1-15,-1-1 1 16,-13-5-1-16,-4 4 0 0,-2-5 1 16,-5-3-2-16,5 4 2 15,-5-1-1-15,0 0 1 16,1 0 0-16,3 4 0 15,4-4-2-15,2 1 2 16,5 3-6-16,0-3 6 16,5-1 1-16,-2 1-1 15,0-1 1-15,0 0 0 16,1-3-1-16,-4 3-1 16,-4-2 0-16,1-4-6 15,-6 3-33-15,24-3-74 16,-23 0-91-16,-2 0-397 0</inkml:trace>
  <inkml:trace contextRef="#ctx0" brushRef="#br0" timeOffset="780.19">17484 5959 1028 0,'0'0'372'16,"0"0"-211"-16,0 0-41 16,0 0 49-16,0 0 1 15,0 0-95-15,0 0-75 16,154-95 7-16,63 95 2 16,116 34 1-16,69 17 2 0,31 6-12 15,-16 2 11 1,-52-17-11-16,-26-17 1 0,-39-7-1 15,-43-8-54-15,-53-4-112 16,-50 1-34-16,-52-7 57 16,-12 4 130-16,-7-4 13 15,-9 0 7-15,-6 0 3 16,-28 0-9-16,-19 0 0 16,-11 0-1-16,-3 0-39 15,-7-4-46-15,0 2-77 16,0-3-128-16,0 5-350 0</inkml:trace>
  <inkml:trace contextRef="#ctx0" brushRef="#br0" timeOffset="2671.9">9998 7279 700 0,'0'0'270'15,"0"0"-165"-15,0 0 20 16,0 0 93-16,0 0-6 0,0 0-57 15,0 0-29-15,-31-10-27 16,56 7-51-16,39 0-36 16,72 3 13-16,121 0-9 15,157 0 24-15,86 22-16 16,47 11 2 0,-12-8-2-16,-71 0-23 0,-24-2-1 15,-55-10-17-15,-52-6-51 16,-86-4-71-16,-77-3-60 15,-59 0-26-15,-33 0 46 16,1-12 27-16,11-22-16 16,-19 9-80-16,-21 0-47 0</inkml:trace>
  <inkml:trace contextRef="#ctx0" brushRef="#br0" timeOffset="6675.98">7885 8474 129 0,'0'0'968'15,"0"0"-809"-15,0 0-124 16,0 0-17-16,0 0 66 16,0 0-31-16,64 0 3 0,-2 0-36 15,16 0 21-15,11 0 31 16,15 0-10-16,6 0-8 15,12 0-16-15,2 0 10 16,12 0-7-16,3 9-19 16,9 7 1-16,29 4-5 15,38 8-17-15,31 6 5 16,7 0 1-16,-13-4-6 16,-51-7-1-16,-53-10 0 15,-32-8 0-15,-11 2 0 16,10-1 1-16,8 0 0 15,6-2 7-15,-12-2-8 16,-13 1-1-16,-10-3 1 16,-14 4 0-16,-7-4 0 15,-8 0-12-15,-4 3 11 0,-5 1-1 16,-5 3 1 0,4-1-5-16,-3 1 4 0,2 2-4 15,1-2 6 1,0-2-9-16,3 2 9 0,-3-4-1 15,0 0 1-15,-8-3 3 16,-2 0-3-16,-5 0 0 16,-3 0 8-16,0 0-8 15,0 0 1-15,5 0-2 16,4 0-5-16,3 3 5 16,6 0 1-16,3 1 0 0,4 3 0 15,3-5 0 1,5 5-5-16,2-5 5 0,11 6 1 15,12-5-1-15,6 0 0 16,4 1 0-16,6-1-5 16,2 1-9-1,5 1 12-15,2-1-10 0,10-1 6 16,-1-3 5-16,1 2-12 16,-4-2 5-16,-3 0-19 15,-3 0-14-15,-9 0 24 16,-6-2 15-16,-10-8 2 15,-5-3 2-15,-2 4-2 16,-5 0 0-16,0-3 0 0,4 10 0 16,-1-5 0-1,-2 7 1-15,4 0 0 16,-8 0 0-16,0 0 8 0,-5 0 1 16,-5 0 2-1,-2 0 0-15,-2 0 7 0,-1 0-5 16,1-3 1-1,7 3-6-15,3-3-4 0,1 3-5 16,3-3 0-16,3 3 0 16,-3 0 8-16,0 0-8 15,0 0-1-15,-5 0 1 16,-2 0 0-16,-3 0 0 16,-2 0 1-16,-6-3-1 15,5-1 1-15,-9 2-1 0,1-1 0 16,-1-4-1-1,-8 3 0-15,2 2 1 0,0-5 6 16,-9 4-6-16,5 0-6 16,-4-5 6-16,-4 6 1 15,2-2 0-15,-2 1-1 16,-3 3 0-16,-4 0-1 16,-2-4 2-16,-6 4-1 15,2 0 0-15,-9-3 1 16,3 3 0-16,-6 0-1 15,0 0 1-15,-3 0 0 16,4 0 0-16,-1 0-1 16,0 0 0-16,9-2 0 15,-6 2-15-15,1 0 15 16,1 0 0-16,-1 0-1 0,0-4-8 16,-2 4 1-16,-2 0-4 15,0-3-20-15,-3 3-12 16,4-6-23-16,-4-4-56 15,0-2-53-15,0-6-142 0</inkml:trace>
  <inkml:trace contextRef="#ctx0" brushRef="#br0" timeOffset="7489.74">20018 8492 841 0,'0'0'504'0,"0"0"-343"15,0 0-111-15,0 0 8 16,0 0 62-16,287-9-34 15,-120 9 0-15,65 21-42 16,58 10-32-16,25-3-3 16,-9-5-8-16,-19-16-1 15,-27-7-3-15,-10 0-96 16,-65-17-189-16,-39 1-344 16</inkml:trace>
  <inkml:trace contextRef="#ctx0" brushRef="#br0" timeOffset="9892.65">8925 10149 1145 0,'0'0'286'0,"0"0"-205"16,0 0-55-16,0 0 98 15,0 0 15-15,0 0-60 16,-197-23-48-16,187 23-23 15,2 0-2-15,8 0 0 16,0 0-6-16,15 0-5 16,41 0 5-16,63 0 6 15,113 9 33-15,146 7-26 16,107 7 9-16,65 9-22 16,-3 7 23-16,-87 8 4 0,-80 2-12 15,-127-10-15-15,-86-7-178 16,-84-17-386-16,-48-5-142 15</inkml:trace>
  <inkml:trace contextRef="#ctx0" brushRef="#br0" timeOffset="10639.5">13495 10350 1356 0,'0'0'275'15,"0"0"-208"-15,0 0-67 16,0 0 7-16,0 0 9 16,303-34 19-16,-84 34-35 15,87 22 6-15,47 12-1 16,12 0-5-16,-14-6-2 15,-45-12-12-15,-21-2-55 16,-30-12-135-16,-59-2 17 16,-54 0 64-16,-44 0 51 15,-20 0 41-15,5-2 31 16,-2-10 26-16,2 3 41 16,-19 0 0-16,-14-4-27 15,-15 4-24-15,-17-1-16 16,-8 4-39-16,-10-4-90 0,0 1-131 15,0 2-455-15</inkml:trace>
  <inkml:trace contextRef="#ctx0" brushRef="#br0" timeOffset="11312.14">20812 10457 1311 0,'0'0'245'0,"0"0"-191"15,0 0-54 1,243-27 70-16,-19 27 14 0,102 18-33 15,45 7-39-15,10-5-12 16,-20-20-4-16,-39 0-61 16,-4-53-131-16,-80 9-73 15,-41-5-402-15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4-15T15:44:53.9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2354 4962 616 0,'0'0'225'0,"0"0"-95"16,0 0-14-16,0 0-22 15,0 0-24-15,0 0-31 16,0 0 6-16,-43-44-9 0,36 44-13 15,4 0-4-15,0 0-10 16,-2 0 5-16,1 0-3 16,-6 0-11-16,-8 12 0 15,-3 13 0-15,-8 8 2 16,5 8 4-16,-1 2-5 16,7 0 6-16,6 7-7 15,5-2 1-15,1 3 0 16,6 7-1-16,-4 0 6 15,4 0 3-15,0 5-9 16,0 1 16-16,0 4-10 16,-3-1 1-16,-2 1 5 15,2 3-11-15,3 0 5 0,0 0-4 16,0 3 9 0,0 0-10-16,0 0 5 15,0-6-3-15,0-1-2 16,0-4 6-16,0-5-6 0,0 3 0 15,0-6 0-15,0 0 0 16,0-1-1-16,0-5 0 16,8 6 8-16,-5-5-7 15,4 5-1-15,0 4 1 16,1 1 8-16,5 1-6 16,2-1 8-16,-2 8-10 15,9-3-1-15,-7 3 7 16,0-4-7-16,-5 0 1 15,-7-1 0-15,-3-1 0 0,0-4 1 16,0 3 6-16,0-2-2 16,0 0-6-16,0-4 0 15,0 4 1-15,0-5-1 16,0 0 0-16,0-2 1 16,0-3-1-16,0-1 2 15,8 0-2-15,-5 0 0 16,1 0 1-16,-1 4-1 15,0-1 0-15,-3 6 0 16,4 4 1-16,-4 4-1 16,5 3 0-16,-2 0-1 15,-3-1 1-15,0 1 0 16,0-1 1-16,0-1-2 0,0 5 2 16,0 0-1-16,0-1 0 15,-3 1 0 1,-9 0 0-16,2 0 0 0,-5-3 0 15,-3-1 0-15,5 1 0 16,-5 3 2-16,-1 2-2 16,-2 2 2-16,-1-5-2 15,-3-2-4-15,-3-4 4 16,0-4 10-16,-2-2-10 16,-1-6 0-16,-2 0 0 15,1-5 1-15,4 2 0 16,0-5-1-16,-2 2 0 15,5-4 0-15,0-4 0 0,1 1 0 16,-1-1 2 0,-3-2-2-16,3-7-1 0,-5-1 0 15,5-5 0-15,4-7-1 16,-1 0 1-16,2-3 1 16,2-1 0-16,-4-1 1 15,7-6-1-15,5 2 1 16,2-3-1-16,5-4 0 15,3 3-1-15,0-3 1 16,0 0-1-16,0 0-8 16,0 0 8-16,0 0-12 15,0 0 7-15,8 0 6 16,9 0 6-16,4 0 6 0,9 0-11 16,2 0 0-1,2 3 1-15,6 9-2 0,0 4-1 16,-5 8-7-16,4 7-2 15,-5 10 3-15,-6 11-3 16,-7 10-24-16,-8 2 25 16,-4 10 9-16,-9 6 0 15,0 7-2-15,0 8 4 16,-4 19-1-16,-17 31-1 16,-16 46-1-16,-12 58 1 15,-9 17 0-15,-10 1 0 16,0-11-8-16,12-21-7 15,-12 12-33-15,15-1-3 16,6-6-12-16,11-6 28 16,21 4 4-16,15 1 14 15,0-13 15-15,36 3 1 16,17-8-4-16,9-1 5 16,9-9 0-16,15-11 1 15,-5-43-1-15,2-35-14 0,-8-38-51 16,64 0-57-16,-13-17-38 15,-2-17-185-15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4-15T15:45:02.9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2125 4743 416 0,'0'0'94'16,"0"0"91"-16,0 0-66 16,0 0-51-16,0 0-8 0,0 0-24 15,19-66-13-15,-16 58-4 16,0 6-9-1,-3-2-9-15,0 4 0 0,0 0 0 16,0 0-1-16,0 0-1 16,0 0-12-16,0 0-2 15,0 0 15-15,0 0 0 16,0 0 1-16,0 0 8 16,0 0 8-16,0 0 29 15,0 0 21-15,0 0-11 16,0 0-12-16,0 0-18 15,0 0-6-15,0 0-10 16,0 0-1-16,0 0-2 0,0 0 6 16,0 0 9-1,0 0 11-15,0 0-8 16,0 0-3-16,0 0-12 0,0 0 0 16,0 0-9-16,0 0 1 15,0 0 4-15,0 0-6 16,0 0 0-16,0 0 0 15,0 0 0-15,0 0 0 16,0 0 1-16,0 0 0 16,0 0 0-16,0 0 11 15,0 0 5-15,0 0 5 16,0 0 4-16,0 0-1 0,0 0 0 16,0 0-14-16,0 0 1 15,0 0-2 1,0 0 0-16,0 0-2 0,0 0-8 15,0 0 0-15,0 0 0 16,0 0-6-16,0 0 6 16,-13 20 2-16,-20 15-1 15,1 17 8-15,-11 12-7 16,-6 16 26-16,-6 11 3 16,-1 10-2-16,-6 13-1 15,6 0 4-15,1 12 4 16,14-3-6-16,8-6-19 15,11-8 4-15,16-8-6 16,6-8-2-16,0-3-5 0,21-6-2 16,11-3 1-1,4-1 0-15,-1 4-1 0,1-2 1 16,-11 12 0-16,-7 2 6 16,-8 7-1-16,-10-1-5 15,0 2 5-15,0-2-5 16,-21-3 2-16,-11 5-2 15,-8-8 5-15,-6-2 1 16,-4-9 14-16,4-1 7 16,3-10-9-16,11-6-4 15,8-1-9-15,5-5 0 16,5-1 1-16,7-4-6 16,4 0-1-16,-1 2 8 15,4 0-8-15,0-5 0 16,0 0 1-16,0-2 3 15,0-4-3-15,10-7-2 16,2 2 2-16,-2-6-1 0,-4 3 0 16,-2-2 0-16,-4 7 1 15,0-1-2-15,-4 8 1 16,-20 6 0-16,-8 1 0 16,-4 1 1-16,-2 4-1 15,-2-3 2-15,7 3-2 16,4-2 1-16,11-1 6 15,12-3-7-15,6-1 1 16,0-5-1-16,28-10 0 16,26-4 0-16,14-13-6 0,10-8-9 15,8-7-12-15,-8 3 6 16,-10 0 5-16,-22 12-20 16,-21 11 9-16,-25 15 13 15,0 16 14-15,-25 13 0 16,-18 8 0-16,0 2 2 15,5-4 8-15,13-6-8 16,14-2 4-16,11-14-5 16,3-3-1-16,40-12 0 15,22-15-1-15,18-15-39 16,62-19-99-16,-15 0-219 16,-13-24-503-16</inkml:trace>
  <inkml:trace contextRef="#ctx0" brushRef="#br0" timeOffset="1548.08">1022 12022 1360 0,'0'0'282'15,"0"0"-173"-15,0 0-52 16,0 0 63-16,0 0-30 16,0 0-45-16,18-4-31 15,35-18-3-15,27-13 11 16,26-14 7-16,26-12-5 16,14-10-9-16,8 0-8 15,-3 4-6-15,-15 13 2 0,-27 8-3 16,-26 18 0-1,-27 8-20-15,-23 7-5 0,-19 10-6 16,-6 0 0-16,-8 3 16 16,0 0 5-16,0 0-3 15,0 0-10-15,0 0 8 16,-3 0 2-16,-9 0-9 16,5 10-38-16,-4-1-41 15,1 0-21-15,-8 9-77 16,-1-2-52-16,6-4-258 0</inkml:trace>
  <inkml:trace contextRef="#ctx0" brushRef="#br0" timeOffset="1966.46">1726 11478 705 0,'0'0'275'0,"0"0"-167"16,0 0-70-16,0 0 15 16,0 0 20-16,0 0-30 0,0 0-23 15,13-3 18-15,27 6 62 16,13 11 25-16,23-5-32 15,14-7-36-15,6 3-19 16,7-2-14-16,-2-3-13 16,-20 0-3-16,-13 3-8 15,-22 4-6-15,-18-4-14 16,-13 0-5-16,-15 3 4 16,0 3-2-16,-10 4 23 15,-30 11 32-15,-6 5 11 16,-9 8 2-16,-1 9-14 15,0 6-12-15,1 5-8 16,5 3-11-16,-6 17-64 0,13-12-183 16,10-20-391-16</inkml:trace>
  <inkml:trace contextRef="#ctx0" brushRef="#br0" timeOffset="2350.98">1862 11546 986 0,'0'0'507'15,"0"0"-347"-15,0 0-9 0,0 0-25 16,0 0-63-1,0 0-62-15,0 0 0 16,-8 151 9-16,19-35-10 0,-4 63-3 16,-4-28-235-16,-3-21-727 0</inkml:trace>
  <inkml:trace contextRef="#ctx0" brushRef="#br0" timeOffset="3887.45">2554 12710 198 0,'0'0'1295'15,"0"0"-1072"-15,0 0-169 16,0 0-47-16,0 0-7 16,0 0 19-16,0 0 6 15,-54 182-7-15,47-102-11 16,-3 1-7-16,-2-1-42 0,-16 13-115 16,0-22-198-1,-2-16-526-15</inkml:trace>
  <inkml:trace contextRef="#ctx0" brushRef="#br0" timeOffset="4174.01">2415 12575 1547 0,'0'0'228'16,"0"0"-228"-16,0 0-20 15,0 0 4-15,0 0 16 0,199 105 1 16,-141-34-1 0,-12 9 0-16,-21 4-42 15,-22 3-9-15,-3 0 26 0,-38-10 14 16,-30-7 11-16,-11-16 0 16,-2-15 28-16,1-14 10 15,16-18-18-15,17-7-20 16,22-25-154-16,19-12-252 0</inkml:trace>
  <inkml:trace contextRef="#ctx0" brushRef="#br0" timeOffset="4550.93">3262 12847 872 0,'0'0'514'0,"0"0"-411"0,0 0-69 15,0 0 8-15,0 0 85 16,0 0-48-16,0 0-59 15,-5-44-17-15,-5 78 6 16,0 12 70-16,-8 9 7 0,-1 9-13 16,4 0-21-16,5-4-18 15,10-4-15-15,0-12 1 16,15-8-11 0,38-17-8-16,29-16-1 0,105-22-50 15,-17-29-237-15,-6-9-779 0</inkml:trace>
  <inkml:trace contextRef="#ctx0" brushRef="#br0" timeOffset="5264.23">1541 12616 973 0,'0'0'617'0,"0"0"-494"0,0 0-122 15,0 0 6-15,0 0 5 16,0 0-2-16,0 0-4 16,0 116-6-16,9-94-40 15,10-7-34-15,6-10-80 16,6-5-36-16,2-7-43 15,-1-25 43-15,-8-9 88 16,-5-5 7-16,-13 7 95 16,-6 7 2-16,0 14 141 0,0 7 29 15,0 11-21-15,-6 0-93 16,-4 23-41 0,1 18-16-16,9 30-1 0,0-10-55 15,19-12-238-15</inkml:trace>
  <inkml:trace contextRef="#ctx0" brushRef="#br0" timeOffset="5666.61">4040 12390 662 0,'0'0'1190'16,"0"0"-980"-16,0 0-159 15,0 0-18-15,0 0 11 0,0 0-38 16,0 0-6-16,-46 71-22 16,46-28-68-16,0-6-67 15,25-10-123-15,-1-11-252 16,1-12-487-16</inkml:trace>
  <inkml:trace contextRef="#ctx0" brushRef="#br0" timeOffset="5781.46">4040 12390 801 0,'224'7'371'0,"-224"4"-268"0,-7 23-81 0,-14 15-15 15,-19 37-7-15,5-11-148 16,-1-4-1007-16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6-19T19:12:41"/>
    </inkml:context>
    <inkml:brush xml:id="br0">
      <inkml:brushProperty name="width" value="0.05292" units="cm"/>
      <inkml:brushProperty name="height" value="0.05292" units="cm"/>
      <inkml:brushProperty name="color" value="#1B7CCB"/>
    </inkml:brush>
  </inkml:definitions>
  <inkml:trace contextRef="#ctx0" brushRef="#br0">3168 5262,'0'0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4-15T15:45:20.3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12331 4998 1425 0,'0'0'396'0,"0"0"-227"15,0 0-33-15,0 0-67 16,0 0-55-16,0 0-14 16,86-98-27-16,-25 98-17 0,-5 0 4 15,-3 18-3 1,-16 19-15-16,-19 13 11 0,-18 17 32 16,0 10-11-16,-25 10 13 15,-14 9 13-15,-8 0 0 16,11-2 6-16,4-8-4 15,14-12-2-15,15-13 0 16,3-17 0-16,0-14 0 16,31-13 6-16,6-15 5 15,2-2 7-15,-4 0 1 16,-2-9-9-16,-11-4 20 16,-12 4 37-16,-10 4 25 15,0 5-21-15,0 0-49 16,-4 5-22-16,-24 29-8 15,-11 21 6-15,-11 23 2 0,0 15-7 16,4 8-15-16,9 10-9 16,19 0 8-16,18 3-12 15,0-6-19-15,15-4-9 16,20-8-24-16,1-9-9 16,1-17 27-16,-17-12 44 15,-15-14 12 1,-5-4 13-16,-40-12 35 15,-40-1 98-15,-22-5-23 0,-16-4-43 16,-8-5-31-16,12 1-36 16,-7-7-14-16,31-5-208 15,26-2-494-15</inkml:trace>
  <inkml:trace contextRef="#ctx0" brushRef="#br0" timeOffset="6675.51">2354 7279 1631 0,'0'0'267'0,"0"0"-219"15,0 0-38-15,0 0-9 16,0 0 0-16,182 2 0 16,-83 5 10-16,16-4-5 15,7-3-4-15,3 0 4 16,-4-10-5-16,-14-8 0 0,-17 2 1 15,-22 2-2-15,-15 3-14 16,-17 0-10-16,-14 4 9 16,-9-1 4-16,-5 4-4 15,-8-2 0-15,0 3-29 16,0-4-27-16,0 4-30 16,-8 3-39-16,-9 0-69 15,2 0-27-15,0-3-145 0</inkml:trace>
  <inkml:trace contextRef="#ctx0" brushRef="#br0" timeOffset="7019.2">3237 7063 1054 0,'0'0'370'0,"0"0"-261"16,0 0-61-16,0 0 48 16,0 0-42-16,0 0-40 15,0 0-2-15,96-3-5 16,-32 3 6-16,14 6 5 16,5 4-6-16,-5-3-11 15,-10-1-1-15,-15 5-27 16,-17 1-12-16,-14 0-3 0,-16 4 15 15,-6 1 7-15,-3 6-2 16,-37 1 22-16,-9 10 7 16,-8-6-5-16,-7 3 10 15,3-1-12-15,-4-5-162 16,15-4-6-16,19-8-399 16</inkml:trace>
  <inkml:trace contextRef="#ctx0" brushRef="#br0" timeOffset="7271.9">3315 7093 894 0,'0'0'603'0,"0"0"-481"16,0 0-94-16,0 0-17 15,0 0-9 1,0 0 9-16,0 0-9 0,61 195-2 16,-54-108-120-16,-7-9-409 0</inkml:trace>
  <inkml:trace contextRef="#ctx0" brushRef="#br0" timeOffset="9524.06">3643 8638 1313 0,'0'0'259'0,"0"0"-201"16,0 0-46-16,0 0-11 15,0 0-1-15,0 0-12 16,0 9-18-16,0 8 30 16,0 2 0-16,-14 0 1 15,-4-3 6-15,0 4 12 16,0-4 9-16,4 0 4 15,0-4-9-15,-1 4-2 16,5-2-8-16,3-1-6 0,-5 3 2 16,9-7-8-16,-3 0-1 15,6 1 1-15,0-3-1 16,0 3 0-16,0-4 1 16,0 1 0-16,0 2 1 15,0 4-2-15,0 6 1 16,-4 1 1-16,-11 5-1 15,0 7 8-15,-1-2-9 16,-2 0 2-16,-1 4-2 0,4-2 2 16,6-4-1-16,-3 1-1 15,5-6 1-15,4 0 0 16,3-7-1-16,0-3 0 16,0-4 0-16,10-2 0 15,8-2 9-15,4-1-7 16,-1 2 8-16,1 0-8 15,-4 8 0-15,-8 2-1 16,-7 9-1-16,-3 7 1 16,0 14 0-16,0 12 5 15,-28 9 4-15,-7 11-1 16,-8 5-7-16,0 3-1 16,3-3 9-16,6-6-9 15,4-2 9-15,17-14 2 16,9-9-11-16,4-18 5 0,22-12-5 15,31-12 0 1,21-10 24-16,12 0 1 0,7-25-26 16,-7-7-7-1,-1-14-96-15,-24 9-200 0,-29 7-487 16</inkml:trace>
  <inkml:trace contextRef="#ctx0" brushRef="#br0" timeOffset="11965.21">2140 9342 788 0,'0'0'209'16,"0"0"-123"-16,0 0 11 0,0 0 85 16,0 0 33-16,0 0-76 15,-3 9-34 1,3-5-6-16,3 3-3 16,32-2-3-16,20-1-9 0,22 2-38 15,31-3-19-15,16-3-14 16,19 0-3-16,8 0-8 15,-6 0-2-15,-9 6-8 16,-13 7-87-16,-21 1-129 16,-19 2-127-16,-20-3-13 15,-16-4 79-15,-21-6 94 16,-16 0 191-16,-10-3 42 16,0 0 92-16,-15 0-8 15,-6 0 0-15,-4 0-49 16,0 0-43-16,3 0-34 0,6-3-8 15,-14-4-95 1,5 5-104-16,4-5-111 0</inkml:trace>
  <inkml:trace contextRef="#ctx0" brushRef="#br0" timeOffset="12315.06">3076 9416 620 0,'0'0'199'16,"0"0"-107"-16,0 0 41 15,0 0 41 1,0 0-54-16,0 0-56 0,0 0-42 16,-15 0-14-16,22-3 5 15,8-2-4-15,3 3 0 0,-1-5 0 16,9 5-7 0,-1-3-1-16,0 5 0 0,-4 0 5 15,1 0-6-15,-2 0-1 16,1 0 1-16,1 0-1 15,-1 5 0-15,1 2-16 16,-4-3-41-16,-3 7 6 16,-5-4 24-16,-4 2 18 15,-6 1 4-15,0 5 6 16,0 9 37-16,-3 5 20 16,-22 1-1-16,-6 13-28 15,-24 8-28-15,14-10-122 16,4-11-418-1</inkml:trace>
  <inkml:trace contextRef="#ctx0" brushRef="#br0" timeOffset="12923.32">3225 9251 1122 0,'0'0'331'0,"0"0"-203"16,0 0-16-16,0 0 43 15,0 0-9-15,0 0-68 16,0 0-31-16,-10-51 22 15,10 51 5-15,0 0-21 0,0 0-11 16,0 0-23 0,0 0-7-16,0 0-12 0,0 0-5 15,17 0-1-15,19 20 5 16,14 6 1-16,11 6 1 16,4-1-1-16,-6 2 0 15,-1-1-28-15,-11 0-49 16,-12-6-56-16,-11-7-12 15,-12-2 4-15,-12-8 50 16,0-2-8-16,-12-5 28 16,-26 2 58-16,-16-1-14 15,-6 1-70-15,-29 8-51 16,14 1-94-16,14-1-352 0</inkml:trace>
  <inkml:trace contextRef="#ctx0" brushRef="#br0" timeOffset="23043.21">2907 13779 1595 0,'0'0'320'16,"0"0"-219"-16,0 0-9 0,0 0 35 15,0 0-50-15,-28-18-46 16,46 18-30-16,32 0 5 16,24 0-4-16,31-4 4 15,22 4-5-15,12-8 1 16,6 6-2-16,-18-5 7 16,-19 3-6-16,-22 4-1 15,-30 0-2-15,-19 0-17 16,-16 0-2-16,-8 0-13 15,-9 0 0-15,-4 0 11 16,0 0-2-16,-10 0 7 0,-18-2-7 16,-9-1-18-1,2-4 11-15,-1 1-2 0,8 3 13 16,0 0 12-16,-2-1 8 16,8 2-2-16,1 2-4 15,-1-3 0-15,6-1-6 16,-6 1-9-16,4-3 2 15,-4 2 7-15,4-5 7 16,-3 1 6-16,-1 2 0 16,6-4 0-16,-3 4 8 15,1-3 9-15,8 3 19 16,-1-1 3-16,4 7-17 16,4-3-15-16,-1 3-7 15,-1 0 0-15,5 0-1 0,0 0-6 16,0 0 5-16,0 0 1 15,0 0-5-15,0 0 6 16,0 0 0-16,0 0 0 16,0 0 1-16,0 0-1 15,0 0 1-15,0 0 5 16,0 0-6-16,0 0 2 16,0 0-1-16,0 0-1 15,0 0 6-15,0 0-6 16,0 0 1-16,0 0-1 15,5 0 1-15,9 0 7 0,4 0-7 16,-3 0 1 0,-5 0 5-16,-4 0-6 0,3 0 1 15,-9 0 7-15,0 0-8 16,0 0 14-16,0 0 4 16,0 0 10-1,0-3 7-15,0 3-5 0,0 0-6 16,0 0-9-16,0 0-10 15,0 0-5-15,0 0-1 16,6 0-1-16,9 0-6 16,10 0 5-16,6 0 1 15,9 9 1-15,7 4 0 16,-4 2 0-16,0 6 0 0,-5 1-2 16,-10 0-4-1,-6-3-7-15,-11 2 1 0,-8-9-7 16,-3 1-3-16,-3-1 0 15,-30-3 20-15,-8 1 1 16,-14 0 1-16,-5-3 6 16,-1 2 0-16,5-2-6 15,4 3 0-15,9-1-32 16,15 10-122-16,7-2-245 16,14-11-785-16</inkml:trace>
  <inkml:trace contextRef="#ctx0" brushRef="#br0" timeOffset="24882.93">3064 14393 687 0,'0'0'1126'16,"0"0"-972"-16,0 0-116 15,0 0-24-15,0 0 19 0,0 0-17 16,0 0-14 0,155-16-1-16,-63 16-1 0,11 0 0 15,1 0-2-15,-4 0-4 16,-11 0 5-16,-14 0-8 16,-21 0-3-16,-22 0-33 15,-11 0-3-15,-14 0 18 16,-2 0 16-16,-5 0 13 15,0 0 0-15,0 0-14 16,0 0-4-16,-22 0 12 16,-4 0 7-16,-6 0 10 15,1 0-10-15,-5 0 1 16,7 0 0-16,5 0 0 0,2 0 4 16,7 0-5-1,9 0-1-15,2 0 1 0,1 0-1 16,3 0-20-1,-5 0-8-15,5 0 12 0,-7 0 15 16,-3 0-4-16,-5 0 5 16,-6 0 0-16,3 0-8 15,-4 0 9-15,1 0 2 16,4 0 4-16,-1 0-6 16,3 0 8-16,5 0 37 15,-5 0-1-15,5 0-6 16,2-9 16-16,-2 2-6 15,3 1-5-15,2-1-11 16,-1 0-5-16,-4 0-14 0,1 1 2 16,3 0-8-16,3 3 2 15,-1 3 7-15,4-3 5 16,0 3 0 0,0 0-4-16,0-3-2 0,0-1 9 15,10-1-17-15,18-2-6 16,12 1 0-16,10 2-1 15,11 4 0-15,0 0-1 16,-1 0 1-16,-9 6-1 16,-9 14-15-16,-6-5-12 15,-8 1-11-15,-9-2-12 16,-9-8 15-16,-10 1 14 16,0-4 2-16,0-3 6 0,-22 0 14 15,-16 0 8-15,-17-6-2 16,-1-14-5-16,-2-3 0 15,2 4 8-15,3 4-8 16,10 2 0-16,6 3-1 16,12 3 0-16,10 3 0 15,9 4-7-15,2 0-16 16,4 0-31-16,0 0-4 16,0 0 28-16,4 0 15 15,14 0 14-15,0 7 1 16,0 8 0-16,-4 12 1 15,1 4-1-15,-9 12 0 16,-6 9 0-16,0 11 0 0,-25 44-12 16,-18-14-224-1,-3-13-444-15</inkml:trace>
  <inkml:trace contextRef="#ctx0" brushRef="#br0" timeOffset="29897.54">2700 13610 1302 0,'0'0'212'0,"0"0"-163"16,0 0-34-16,0 0-2 0,0 0-13 15,0 0-3-15,0 0-45 16,-7-21 33-16,17 30 5 16,-1 12 9-16,-6-2-6 15,-3-1 7-15,0 9 1 16,0-2 1-16,0 3 4 15,-15 6 5-15,-3-2 8 16,5 3-4-16,-2-6-2 16,5 1-7-16,6-8-6 0,-1-6 2 15,5-7-2 1,0 0 2-16,0-3-1 0,0 1 1 16,9-4-1-16,4 5 7 15,2-2-8-15,3 1 2 16,-5-2 0-1,2 6-2-15,0-2 0 0,-8 6 0 16,-1 3 0-16,-2 4 0 16,4 3-7-16,-5 3 6 15,-3 2-15-15,0 4-11 16,0 3 9-16,0 1 9 0,-3 5-15 16,-15-6 12-1,0 2 11-15,4-4 0 16,6-2-1-16,1-8 1 0,7-6-5 15,0-2 5-15,0-4-11 16,10-7-17 0,9-3-4-16,-4-3 18 0,-6 0 14 15,0 0 1-15,-9 4 0 16,0 5 1-16,0 6 30 16,-5 12 75-16,-17 7-30 15,-3 9-36-15,1 8-16 16,2 1-7-16,9 3 1 15,9-7-10-15,4-7-7 16,14-9-1-16,35-9-7 16,62-23-80-16,-10 0-143 15,-1-23-418-15</inkml:trace>
  <inkml:trace contextRef="#ctx0" brushRef="#br0" timeOffset="37014.64">2536 15851 952 0,'0'0'541'0,"0"0"-529"16,0 0-12-16,0 0 0 16,0 0 1-16,225-155 46 15,-114 99-25-15,14-5-2 16,0 0 28-16,-7 2 22 16,-15 12-3-16,-29 14-37 15,-26 14-22-15,-23 10-6 16,-15 6-2-16,-7 3 1 15,-3 0-1-15,0 0-28 0,0 0-38 16,0 0 6 0,0 16-18-16,-3 2-57 0,-15 1 1 15,-4 2-25 1,-2-3-22-16,-1-2-82 0,6-9-412 0</inkml:trace>
  <inkml:trace contextRef="#ctx0" brushRef="#br0" timeOffset="37462.82">3114 15388 622 0,'0'0'149'16,"0"0"-110"-16,0 0-26 15,0 0 74-15,0 0 11 16,0 0-10-16,0 0-7 16,-46 0 15-16,46 0 23 15,0 0-15-15,11-3-31 16,21-3-5-16,14-9-12 15,19-5-5-15,9-3-22 16,6-5-13-16,-6 6 10 16,-9 1-14-16,-22 8 0 15,-15 7-12-15,-18 3-1 16,-10 3 0-16,0 0-5 0,0 0-8 16,-10 20 14-16,-26 12 1 15,-11 16 12-15,-6 9-11 16,-8 8-2-16,8 3-12 15,0 14-102-15,13-11-189 16,19-19-373-16</inkml:trace>
  <inkml:trace contextRef="#ctx0" brushRef="#br0" timeOffset="37920.93">3228 15379 1104 0,'0'0'284'16,"0"0"-201"-16,0 0-54 15,0 0 67-15,0 0 17 16,0 0-69-16,0 0-40 16,-9-41-4-16,30 60-1 15,11 19 0-15,-4 11 1 16,15 37-31-16,-7-9-187 16,-11-9-114-16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4-15T14:47:25.8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1421 4866 816 0,'0'0'484'0,"0"0"-330"0,0 0-18 15,0 0 44-15,0 0 7 16,0 0-70-16,-16-87-20 16,16 78-13-16,0 5-2 15,0 1-17-15,0 3-12 16,0 0-27-16,0 0-17 16,0 0-9-16,0 0-5 15,0 0-9-15,0 10 2 16,0 9 5-16,0 0 7 15,6 4 1-15,4-3-1 16,9-5-1-16,2-9 0 16,12-6-9-16,9-3 3 15,19-41 1-15,18-30-12 0,14-24-7 16,13-19-38 0,12-15-70-16,36-22-156 0,-28 31-230 15,-34 30-719-15</inkml:trace>
  <inkml:trace contextRef="#ctx0" brushRef="#br0" timeOffset="2657.29">14984 3310 1283 0,'0'0'311'0,"0"0"-219"16,0 0-61-1,-243-3 47-15,165 27-28 0,7 10-32 16,16 5-11-16,20 2-7 16,24-5-2-16,11-1 2 15,21-3 2-15,34-5-2 16,19-2 9-16,9-7-3 15,2 3-4-15,-9 1-2 16,-16 0 0-16,-24 5-6 16,-23 2-3-16,-13-1 8 15,0 1-6-15,-38-1 7 16,-16-3 0-16,-3-4 13 16,-4-5-5-16,5-7-7 0,1-5 9 15,12-4-10 1,11 0 0-16,14-7-54 0,18-24-77 15,0-3-166 1,18 3-214-16</inkml:trace>
  <inkml:trace contextRef="#ctx0" brushRef="#br0" timeOffset="2908.24">15102 3353 985 0,'0'0'579'0,"0"0"-356"15,0 0-2-15,0 0-72 0,0 0-109 16,0 0-40 0,0 0-12-16,0 96 12 0,3-25 7 15,1 2-6 1,4 5 1-16,-1-8-1 0,-4-5 5 16,3-10-5-1,-1-12-1-15,-1-9-83 0,-4-15-91 16,0-19-161-16,0 0-181 15,0-10-461-15</inkml:trace>
  <inkml:trace contextRef="#ctx0" brushRef="#br0" timeOffset="3910.14">14963 3747 763 0,'0'0'292'0,"0"0"-192"16,0 0-28-16,0 0-21 15,0 0-8-15,0 0-7 0,0 0 11 16,204-21-15-16,-155 17-2 16,-2 4 2-16,-4 0-19 15,-4 0-7-15,-4 0-6 16,-7 17-6-16,-9 7 0 16,-8 9 6-16,-7 5-8 15,-4 2 8-15,0 0 8 16,-12-4 3-16,-10-4 2 15,1-9 29-15,4-7 38 16,2-12 35-16,5-4 34 16,6 0-20-16,0-18-74 15,4-14-33-15,0-5-22 16,12-2-8-16,13-4-23 0,9 2-26 16,6 9-11-1,0 2-11-15,0 9 27 0,-12 8 22 16,-7 6 8-16,-11 7 6 15,2 0-1-15,-9 4 5 16,-3 24 11-16,0 4 1 16,0 4 1-16,0-1 7 15,0-3-7-15,4-7 1 16,-1-4-1-16,8-8 1 16,3-10 8-16,7-3 15 15,7-3 4-15,9-27-8 16,-1-4-11-16,-8-3-9 0,-3 6 6 15,-6 8 36 1,-10 9 47-16,-5 8 3 0,-4 6-21 16,0 0-58-16,0 4-14 15,0 25-11-15,-4 9 11 16,-5 4 1-16,0 2 5 16,3-1-5-16,6-10-1 15,0-8-14-15,3-12-51 16,25-10-69-16,12-3-52 15,10-12-147-15,4-25-60 16,-4-7-182-16,-4-5 306 16,-14 3 269-16,-11 6 341 15,-9 7 7-15,-9 8-59 16,-3 6-15-16,0 9-24 16,0 10-46-16,0 0-105 0,-11 0-71 15,-6 22-27 1,-5 14-1-16,4 5 1 0,0 1 0 15,11-1 0-15,7-4 1 16,0-8 0-16,0-11-1 16,25-10-1-16,10-8-9 15,11 0-12-15,1-17-19 16,7-18-37-16,-4-10 5 16,-3-9 40-16,-11-8 19 15,-5 1 12-15,-6-3 1 16,-6 6 0-16,-10 10 19 0,0 16 71 15,-9 12 10 1,0 14 11-16,0 6-24 0,0 0-82 16,-12 28-5-16,-9 18-1 15,-1 11 1-15,1 7 0 16,11 3 0-16,6-2 1 16,4-3-1-16,0-11-12 15,0-6-72-15,0-12-107 16,4-20-68-16,2-11-139 15,-2-2-345-15</inkml:trace>
  <inkml:trace contextRef="#ctx0" brushRef="#br0" timeOffset="4777.39">16316 3785 137 0,'0'0'1010'0,"0"0"-737"15,0 0-160-15,0 0 12 16,0 0-61-16,0 0-56 0,0 0-7 15,56-5-1-15,-9 5-4 16,1 0-14-16,-7 0-5 16,-4 0-6-16,-9 0 14 15,-7 0 6-15,-9 3-7 16,-9 17 5-16,-3 8 11 16,0 4 29-16,0 7 4 15,0 0-8-15,0-5-10 16,0-4-8-16,0-8 0 15,10-9 1-15,9-7 11 16,5-6 22-16,8 0 26 16,1-19-14-16,2-12-11 0,-2-5 4 15,-8 3-7-15,-4 5 0 16,-7 8 16-16,-6 8 11 16,-5 8-26-16,0 4-35 15,-3 0-5-15,4 0-28 16,-1 20 20-16,5 5 8 15,-1 1 1-15,5-3 0 16,4-5 0 0,6-5 5-16,2-10-3 0,6-3 6 15,2 0-2-15,-4-9-6 16,-3-16 0-16,-7-7 0 0,-3-4 1 16,-12-4 9-1,-3 3-9-15,0 5 5 0,0 3-1 16,0 10-6-16,-11 9-1 15,1 4-9-15,3 6-2 16,2 0 2-16,5 0-9 16,0 0-17-16,0 10 8 15,0 3 16-15,0 1 11 16,15 2-9-16,-3 0 10 16,1 5-1-16,-2 0-4 15,-4 1 0-15,-4 5 4 16,1 1 2-16,-1-1-1 15,5-1 0-15,-4-8 0 0,6-2 0 16,1-5 1 0,7-8 10-16,4-3 0 15,6 0 3-15,7-17-13 16,-2-11 7-16,-2-1-7 0,-6-3 10 16,0 0-11-16,-7-1 0 15,1 8 1-15,-6-1 1 16,-2 10-1-16,-7 2 0 15,-1 8 0-15,-3 3-1 16,0 3-10-16,0 0-18 16,0 0-52-16,0 3 4 15,0 13-51-15,0 1 1 16,0-4 11-16,3 0-44 16,9-7-2-16,3-3-9 0,10-3-37 15,-4 0-82 1,-4 0-7-16</inkml:trace>
  <inkml:trace contextRef="#ctx0" brushRef="#br0" timeOffset="5145.63">17623 3793 104 0,'0'0'514'15,"0"0"-279"-15,0 0-80 16,0 0-4 0,0 0-48-16,0 0-32 0,0 0 9 15,0-52 51-15,-7 46-6 16,-11-1-16-16,0 5-14 15,-7 2-40-15,-3 0-10 16,0 0-18-16,-5 13-19 16,5 11-8-16,-1 6-1 15,11-2 1-15,7 5 0 0,11-8-5 16,0-2-26-16,11-11-13 16,24-1-13-16,8-11-13 15,7 0-6-15,4-11-10 16,-1-14-26-16,-3-10-6 15,-7-4 41-15,-10 4 45 16,-11 2 32-16,-12 5 30 16,-7 8 63-16,-3 7 11 15,0 7 10-15,0 2-54 16,0 4-60-16,0 0 0 16,0 0-30-16,-3 13-88 15,3 10-72-15,0-7-99 16,3-5-353-16</inkml:trace>
  <inkml:trace contextRef="#ctx0" brushRef="#br0" timeOffset="5746.14">17691 3710 804 0,'0'0'227'15,"0"0"-62"-15,0 0 0 16,0 0-30-16,0 0-69 15,0 0-5-15,0 0-32 16,-129 73-15-16,119-44-5 16,10-4-3-16,0-1-5 15,6-9 7-15,34-5-8 16,7-10-41-16,34 0-143 0,-13-12-128 16,-10-13-840-16</inkml:trace>
  <inkml:trace contextRef="#ctx0" brushRef="#br0" timeOffset="6238.44">17923 3845 664 0,'0'0'173'0,"0"0"-104"0,0 0 17 0,0 0 5 16,0 0-28-16,0 0 7 0,0 0 37 15,3-117 22-15,-21 105 38 16,-7 6-62-16,-6 6-40 16,-6 0-32-1,2 0-11-15,-1 18-13 0,1 7-8 16,2 12 6-16,8-3-6 15,7-2-1-15,8 1 0 16,10-8-12-16,0-8-15 16,0-7 3-16,22-10 10 15,6 0 3-15,8-7 10 16,2-25-1-16,-5-14 2 16,-1-4 10-16,-11-15 26 0,-2-9 29 15,-4-9-5-15,-12-1-10 16,-3 4-13-16,0 13 46 15,0 21 48-15,0 28-15 16,-8 18-87-16,-6 5-29 16,-7 54-10-16,3 24 9 15,3 19 1-15,5 15-1 16,10 34-41-16,0-30-314 16,0-27-1154-16</inkml:trace>
  <inkml:trace contextRef="#ctx0" brushRef="#br0" timeOffset="7158.25">19656 3753 130 0,'0'0'0'0,"0"0"-58"16</inkml:trace>
  <inkml:trace contextRef="#ctx0" brushRef="#br0" timeOffset="7254.72">19656 3753 55 0,'174'-178'140'0,"-188"178"-111"0,-1 0-29 16,0 0-223-16</inkml:trace>
  <inkml:trace contextRef="#ctx0" brushRef="#br0" timeOffset="7552.5">19347 3938 166 0,'0'0'919'16,"0"0"-676"-16,0 0-70 16,0 0 64-16,0 0-17 15,0 0-91-15,0 0-75 16,102-36-36-16,-28 4-17 0,16-11 5 16,2 1-5-16,1-2-1 15,-12 2 0-15,-16 7-27 16,-16 6-18-16,-15 6-34 15,-16 11-49-15,-15 2 14 16,-3 7-112-16,-15 0-139 16,-13 3-147-16</inkml:trace>
  <inkml:trace contextRef="#ctx0" brushRef="#br0" timeOffset="7855.36">19848 3584 165 0,'0'0'815'0,"0"0"-578"15,0 0-47-15,0 0 45 16,0 0-79-16,0 0-100 0,0 0-40 16,15-7-16-16,13 7 0 15,7 0-2-15,8 0-23 16,-4 7-39-16,1 2-9 16,-12 3-38-16,-6 6-14 15,-12 1 48-15,-10 3 50 16,0 6 13-16,-10 2 14 15,-23 1 11-15,-2 1 31 16,-2-2 6-16,9-5-23 16,7-4-11-16,8-8-14 15,13-11-49-15,9-2-113 16,23 0-379-16</inkml:trace>
  <inkml:trace contextRef="#ctx0" brushRef="#br0" timeOffset="9255.46">20890 3413 935 0,'0'0'272'0,"0"0"-123"0,0 0 72 16,0 0-40-16,0 0-107 15,0 0-52-15,0 0-11 16,-118 17-10-16,87 18 6 16,6 7-7-16,6 3 6 15,10-1-6-15,9 2 0 16,0-12 1-16,13 0-1 16,30-16-10-16,15-11-34 15,10-7-35-15,10 0-128 16,-4-23-19-16,-6-16 25 15,-10-16 108-15,-15-8 79 16,-15-15 14-16,-6-9 34 16,-16 1 37-16,-2 0 57 15,-4 15 15-15,0 19 90 16,0 20-19-16,0 16-26 0,0 16-95 16,0 0-93-16,-4 25-16 15,-6 30 8-15,-1 20 8 16,1 12 1-16,2 5-1 15,8-3 1-15,0-7 0 16,0-11 6-16,18-21-7 16,10-11-10-16,5-12-14 15,5-22-21-15,14-5-49 16,1 0-48-16,0-32-36 16,-7-9 36-16,-6-12 69 15,-15 3 41-15,-10 2 32 16,-15 5 54-16,0 11 57 15,-4 7-4-15,-26 11-36 16,-4 12-21-16,-6 2-28 16,-3 0-14-16,3 29-7 0,2 5-1 15,10 6 0-15,6-2 1 16,7 1-1-16,12-5-1 16,3-7-10-16,0-8-26 15,22-10-21-15,12-9 5 16,6 0-1-16,0-2 11 15,-5-24 21-15,-2-1 22 16,-8 2 11-16,-7 3 27 16,-8 10 33-16,-4 1-12 15,3 11-26-15,-6 0-33 16,0 0 0-16,1 20 0 16,2 2 2-16,9 0 5 15,0-2-6-15,7-4 5 16,2-9 5-16,5-7 5 0,2 0 12 15,2-3 31-15,-5-26 4 16,-3-7-3-16,-3-6 4 16,-7-3-17-16,-5-1-25 15,-7 9-6-15,-3 7-10 16,0 12-5-16,0 8-1 16,0 10-15-16,0 0-24 15,0 0-58-15,0 22 31 16,0 8 0-16,0 4 5 15,3 2 24-15,9 3 15 16,3-4 11-16,-5-3 5 16,0-7 5-16,-5-9 1 0,-2-2-2 15,-3-11 2 1,0-3 8-16,0 0 61 0,0 0 52 16,0-10-62-16,0-16-36 15,0-6-11-15,0-7-6 16,7-2-6-16,11 2 0 15,3 1-8-15,4 5 8 16,-7 11 0-16,-4 6 0 16,0 4 0-16,-10 6 8 15,2 1 0-15,-6 5 1 16,0 0-9-16,0 0-18 16,0 7-1-16,0 22 12 0,5 10 7 15,2 2-1-15,-4 8-40 16,1-5-34-16,-4-2-15 15,0-7 30-15,0-5 34 16,0-8 18-16,-7-10 7 16,-5-8 1-16,-1-4 42 15,2 0 36-15,1-9-29 16,6-17-25-16,4-7-16 16,0-2-8-16,14-1-17 15,22 5-2-15,-1 5-2 16,5 7 8-16,-7 6 6 15,-2 10 0-15,-6 3 6 0,-3 0-5 16,-8 3 6 0,-7 20 1-16,-4 9 15 15,-3 2-8-15,0 6 6 0,0-3 1 16,-3-3-9-16,-12-6-6 16,5-5-15-1,-1-21-105-15,7-2-224 0,4 0-805 0</inkml:trace>
  <inkml:trace contextRef="#ctx0" brushRef="#br0" timeOffset="9402.04">22337 3208 447 0,'0'0'1132'0,"0"0"-949"0,0 0-121 15,0 0-1-15,0 0-61 0,0 0-13 16,0 0-127-16,75 90-361 0</inkml:trace>
  <inkml:trace contextRef="#ctx0" brushRef="#br0" timeOffset="9679.62">22751 3356 1086 0,'0'0'314'0,"0"0"-116"16,0 0-1 0,0 0-76-16,0 0-71 15,0 0-29-15,0 0-5 16,0 0 0-16,-172 138-6 16,162-94-9-16,5 2 7 0,5-12-1 15,0-4-7-15,33-11 0 16,14-10-12-16,6-9-33 15,8 0-79-15,17-24-59 16,-10-16-111-16,-13 3-86 0</inkml:trace>
  <inkml:trace contextRef="#ctx0" brushRef="#br0" timeOffset="10330.33">23098 3481 717 0,'0'0'208'16,"0"0"-143"-16,0 0 39 0,0 0-13 16,0 0-33-16,0 0-13 15,0 0 7-15,-43-68 22 16,14 68-10-16,-4 0-28 15,-1 4-14-15,-3 21-21 16,6 8 5-16,1-1-6 0,13 2-7 16,9 2-99-1,8-8-39-15,0-5-40 0,15-6-13 16,16-14-31-16,9-3 48 16,3 0 113-16,-8-9 59 15,-5-18 9-15,-5-1 116 16,-7-4 87-16,-8 0-12 15,1 3-29-15,-7 8-13 16,-4 9 29-16,0 8-15 16,0 4-102-16,0 0-61 15,0 16-1-15,0 14 1 16,0 2 0-16,0 0-1 16,0-3-44-16,3-10-60 15,22-3 37-15,3-12 46 16,5-4 22-16,2 0 0 0,1-14 3 15,-1-14 3 1,-5-7 2-16,-5-7 11 0,-12-4 42 16,-1-8 22-16,-12 0 2 15,0-1-14-15,0 6 31 16,0 8 14-16,-4 16-5 16,-7 11-61-16,-4 12-25 15,-2 2-25-15,-8 11-10 16,-4 28 9-16,4 14-4 15,7 4 5-15,8 7 1 16,10-3-1-16,0-6 1 16,24-9-1-16,23-12-43 15,61-27-125-15,-12-7-200 0,-4 0-726 16</inkml:trace>
  <inkml:trace contextRef="#ctx0" brushRef="#br0" timeOffset="11413.89">24226 3278 1250 0,'0'0'231'0,"0"0"-173"16,0 0-32-16,0 0 24 16,-86 206-18-16,67-155-16 15,9-9-2-15,4-10-7 16,6-13-6-16,0-8 8 15,0-11 1-15,0 0 17 16,0-11 6-16,0-24-23 16,0-10-9-16,0-12 0 15,13-8-2-15,9 1 1 0,2 12-17 16,1 11 16 0,0 18 0-16,-3 16-9 15,-1 7-9-15,-3 5 1 0,1 27 8 16,-6 9 4-1,-5 7 5-15,-1 4 0 0,-4-4 1 16,0-9-1-16,6-11 0 16,-6-8 1-16,7-10 0 15,2-10 9-15,9 0 23 16,1-10 19-16,6-26 8 16,0-5 4-16,-3-8-19 15,5-3-3-15,-6 4-16 16,-7 7 1-16,-2 11 2 15,-5 14-11-15,-5 13-5 0,-5 3-12 16,0 0-18-16,0 33 0 16,0 11 17-1,0 12 1-15,0 5 1 0,0 0-1 16,0-7 0-16,0-9 1 16,0-7-1-16,10-8-36 15,5-12-84-15,13-18-89 16,-3 0-277-16,0-9-701 0</inkml:trace>
  <inkml:trace contextRef="#ctx0" brushRef="#br0" timeOffset="11631.63">24844 3198 1075 0,'0'0'389'0,"0"0"-286"16,0 0-50-16,0 0 65 0,0 0-32 15,-47 171-32-15,36-107-23 16,4 0-13-16,7-6 2 16,0-10-5-16,15-12-3 15,31-11 10-15,22-16 17 16,22-9-11-16,65-21-28 16,-22-26-183-16,-16-10-720 15</inkml:trace>
  <inkml:trace contextRef="#ctx0" brushRef="#br0" timeOffset="16139.28">27100 3785 811 0,'0'0'491'0,"0"0"-288"16,0 0-15-16,0 0 30 15,0 0-37-15,0 0-42 16,21-114-40-16,-39 114-49 15,-13 0-17-15,-16 15-18 16,-3 27-15-16,-8 15 1 16,9 14 0-16,6 4-1 15,18-4-1-15,18-7 0 16,7-7-8-16,7-11 0 16,39-12-2-16,22-13-13 0,15-21-46 15,53 0-106 1,-22-33-153-16,-11-5-299 0</inkml:trace>
  <inkml:trace contextRef="#ctx0" brushRef="#br0" timeOffset="16865.66">27443 4130 204 0,'0'0'340'0,"0"0"-180"0,0 0-33 16,0 0 55-1,0 0-8-15,0 0-80 0,0 0-55 16,0-41 5-16,3 14 18 16,-3 2-8-1,0 0 24-15,0-2 10 16,0 5-23-16,-22 6-27 0,-2 10 9 15,-5 6-24-15,-5 0-17 16,-3 6-6-16,1 26-1 16,1 7 0-16,13 2-5 15,7 1-7-15,12-1 4 16,3-5-2-16,0-8-16 16,22-5-15-16,9-9-13 15,9-11 1-15,0-3 12 16,-1 0 11-16,0-22 6 15,-6-11 24-15,-9-2 1 16,-2 0 32-16,-9-1 41 16,-1 10-3-16,-6 7-8 0,-6 10 7 15,0 5-30-15,0 4-39 16,0 7-4 0,0 21 4-16,0 8-12 0,0-1-67 15,0 1-36-15,12-11-28 16,5-6-22-16,8-5 4 15,8-14 2-15,-2 0 19 16,2 0 49-16,-1-30 47 16,-7-2 44-16,-7-10 3 15,-8-5 49-15,-2-8 49 16,-8-6 12-16,0-4-18 0,0-3 18 16,-18 8 26-16,0 9 12 15,-1 11 2-15,6 22-7 16,5 12 1-16,1 6-92 15,7 6-54-15,0 35 0 16,0 11 6-16,0 9-6 16,0 3 0-16,0 1 0 15,0-8 7-15,12-2-8 16,-2-13-7-16,1-7-74 16,-4-9-98-16,-4-7-132 15,1-16-265-15</inkml:trace>
  <inkml:trace contextRef="#ctx0" brushRef="#br0" timeOffset="17029.43">27568 3957 565 0,'0'0'244'0,"0"0"-152"16,0 0 6-16,0 0-37 15,242-32-41-15,-162 24-20 16,-17 5-151-16,-20 0-483 0</inkml:trace>
  <inkml:trace contextRef="#ctx0" brushRef="#br0" timeOffset="17378.66">28029 4025 530 0,'0'0'380'0,"0"0"-217"16,0 0-8-16,0 0 1 15,0 0-45-15,0 0-41 0,0 0-9 16,10 15-25-16,5-15 8 16,-2-13-22-16,-1-12-12 15,-6-2-10-15,-6 2-17 16,0-5-12-16,0 9 29 16,-21-2 0-16,-11 10 0 15,-4 6 2 1,-2 7 9-16,-2 0 8 0,4 18-6 15,4 12 6-15,7 10-4 16,10 4-5-16,15 5 11 16,0-1-8-1,4-3-12-15,35-10 5 16,8-6-6-16,17-10 6 0,4-13-6 0,10-6-4 16,-2 0-94-1,17-37-169-15,-22-3-224 0,-18 3-301 16</inkml:trace>
  <inkml:trace contextRef="#ctx0" brushRef="#br0" timeOffset="18529.59">28446 4101 320 0,'0'0'283'0,"0"0"-159"16,0 0 11-16,0 0 9 15,0 0-33-15,0 0 7 16,43-181 25-16,-43 165-1 16,-11 7-5-16,-14 9-43 15,-3 0-56-15,0 0-28 16,-9 22-10-16,9 11 0 15,3 5-1-15,7 1-6 16,8-4-7-16,5-5-28 16,5-8-12-16,0-6-6 15,12-11 11-15,16-5 49 0,5 0 1 16,-2 0 18-16,1-9-4 16,-11-3 34-1,-2-1 11-15,-13 4 17 0,-1 9-6 16,-5 0-17-16,0 0-35 15,0 15-18-15,0 20 7 16,-15 11-7-16,4 9-1 16,-2 1 2-16,-2 6-1 15,-4-4-1-15,3-6-1 16,-2-11-22-16,3-9 7 16,5-12 10-16,6-11-2 15,1-9 8-15,3 0 12 16,0-18-12-16,0-22-16 15,7-7 4-15,14-5 12 16,4-3 0-16,3 5-6 0,0 4-26 16,2 10-15-16,-2 8-1 15,4 5 9-15,-7 5 18 16,0 6 20-16,-10 6 0 16,-9 6 0-16,-1 0-6 15,-5 0 7-15,0 14 29 16,0 12 9-16,0 5-22 15,0-1-10-15,0-2-5 16,0-6-1-16,3-2 1 16,14-10-1-16,10-7 0 15,-3-3 18-15,1 0 4 16,-3-19-9-16,-9-11 1 16,-1-4 2-16,-9-3 1 0,-3 3 12 15,0-3 16-15,-18 9-8 16,-14 6-9-16,-4 5-1 15,-4 8-12-15,5 9-8 16,7 0-1-16,7 0-6 16,12 0-8-16,9 0-11 15,0 0-4-15,22 7 17 16,14-5 6-16,7-2 12 16,7 0-1-16,3 0-2 15,-7-2-8-15,-3-9 1 0,-3 9 4 16,-8 2-6-16,-3 0-6 15,-9 0-3-15,-1 18-14 16,-11 12 12 0,-5 2 11-16,-3 4 2 0,0-8 5 15,0-6-6-15,0-5 0 16,0-7 7-16,0-10-2 16,0 0 12-16,0 0 31 15,0-17-7-15,3-15-24 16,19-9-6-16,3-10-11 15,3-1 8-15,0 1-9 16,2 12-8-16,-5 10 8 16,0 15-12-16,-4 11 3 0,1 3 0 15,-1 8-4-15,-4 24 3 16,-2 7 9-16,-9 5-12 16,-6 5-21-1,0-5-55-15,0 14-75 0,-3-13-150 16,-10-16-231-16</inkml:trace>
  <inkml:trace contextRef="#ctx0" brushRef="#br0" timeOffset="18696.06">29324 3719 1053 0,'0'0'729'0,"0"0"-603"15,0 0-126-15,0 0-24 16,0 0-1-16,0 0-191 16,0 0-305-16</inkml:trace>
  <inkml:trace contextRef="#ctx0" brushRef="#br0" timeOffset="19568.91">29735 3867 986 0,'0'0'572'0,"0"0"-428"16,0 0 16-16,0 0-22 16,0 0-82-16,0 0-38 0,-192 64-16 15,177-20-2 1,8 2-7-16,7-1-1 15,0 0-12-15,19-8 12 0,12-3-10 16,12-10-31-16,7-11 5 16,8-13 16-16,1 0-52 15,-1-3-12-15,-1-22-54 16,-8-4 20-16,-5-7 39 16,-8-1 55-16,-11 3 24 15,-7 4 8-15,-11 3 33 16,-4 8 58-16,-3 6 8 15,0 4-22-15,0 6-18 16,0-1-10-16,0 1-9 0,0 3-16 16,0 0-5-1,-7 0-7-15,-4 0 6 0,1-3-4 16,-5 3-1 0,5 0 5-16,-5 0 3 0,-3 0-4 15,5 0-2-15,-6 10-9 16,1 6-6-16,0 5 0 15,1 6 0-15,6-5 0 16,7 4-6-16,4-7-25 16,0-3-45-16,0-3-7 15,4-6 10-15,17-5 37 16,1-2 36-16,3 0 16 16,0-12 3-16,-4-7 23 0,-3-5 17 15,-3 6-4-15,-5 2 4 16,-7 7-5-16,6 2-14 15,-9 7-40-15,3 0-5 16,4 0-6 0,-1 9 10-16,9 10-16 0,0 1-58 15,5-4-26-15,10-3 3 16,5-10-14-16,11-3-9 16,4 0-16-16,1 0-11 15,2-22 25-15,-7-8 45 16,-9-4 45-16,-9-6 33 15,-10-1 78-15,-11-7 17 16,-7-1 66-16,0-5 33 16,0 2 20-16,-7 4 9 0,-18 10-60 15,-1 12-50-15,1 13-37 16,4 13-34-16,4 0-42 16,-1 32 0-16,11 19-8 15,7 14-1-15,0 5 9 16,0 4 0-16,10 1 0 15,8-5-61-15,4 20-88 16,-9-23-158-16,-1-15-339 16</inkml:trace>
  <inkml:trace contextRef="#ctx0" brushRef="#br0" timeOffset="20066.34">29164 3769 454 0,'0'0'509'0,"0"0"-406"15,0 0-74-15,0 0-13 16,0 0 1-16,0 0-10 16,0 0 8-16,117-70 82 0,-105 54 43 15,-9-3-22 1,-3 3 30-16,0 3 3 15,-6 3-36-15,-19 10-81 0,0 0-27 16,-2 0-7-16,7 48-15 16,6-2-149-16,7-9-399 0</inkml:trace>
  <inkml:trace contextRef="#ctx0" brushRef="#br0" timeOffset="22390.03">26626 3086 965 0,'0'0'295'16,"0"0"-163"-16,0 0 2 0,0 0-16 16,0 0-78-16,0 0-38 15,-46 16 10-15,37 9 2 16,3-2 12-1,2 0-24-15,4-4-1 0,0-3-1 16,0-6-11-16,0-10-104 16,25 0-97-16,3 0-19 15,4-10-92-15,1-18 28 16,-5-9-58-16,-3-2 353 16,-7 2 288-16,-8 8 27 15,-2 6-29-15,-4 10-33 16,-4 6 2-16,0 4-54 15,0 3-83-15,0 0-75 16,0 0-37-16,0 23-5 16,0 9-1-16,0 3 2 15,0 4-2-15,25 13-1 0,18-11-59 16,0-19-425-16</inkml:trace>
  <inkml:trace contextRef="#ctx0" brushRef="#br0" timeOffset="23031.17">31029 3079 1185 0,'0'0'402'0,"0"0"-298"16,0 0-101-16,0 0-2 16,0 0-1-16,0 0 0 15,0 0-44-15,-55 154-77 16,55-127-81-16,0-5-165 15,15-13-593-15</inkml:trace>
  <inkml:trace contextRef="#ctx0" brushRef="#br0" timeOffset="23178.18">31029 3079 743 0,'170'-4'327'0,"-170"15"-242"16,-10 24-39-16,-54 46-18 15,6-10-28-15,-17-1-315 16</inkml:trace>
  <inkml:trace contextRef="#ctx0" brushRef="#br0" timeOffset="27576.52">1343 9882 535 0,'0'0'767'0,"0"0"-551"16,0 0-89-1,0 0-11-15,0 0-44 0,0 0-72 16,-14-19-6-16,14 19-16 16,0 0 8-16,0 0 12 15,0 13 2-15,0 8 0 16,11 2 1-16,-4 3 8 16,4-4-8-16,-1-6-1 15,12-2-13-15,9-12 13 16,12-2 17-16,22-13 68 15,21-34-26-15,17-27-33 16,23-20-26-16,66-60-74 16,-31 20-279-16,-19 14-495 0</inkml:trace>
  <inkml:trace contextRef="#ctx0" brushRef="#br0" timeOffset="-38576.78">847 13518 1011 0,'0'0'542'0,"0"0"-440"16,0 0-67-16,0 0-17 16,0 0-18-16,0 0-11 15,43 17 3-15,-19 3 1 16,6-2 7-16,-5 7 10 16,3-4 2-16,0-2-2 15,6-10-3-15,4-9-7 0,16 0 27 16,24-37-4-16,27-38-23 15,102-99-22-15,-19 14-160 16,-5-1-338-16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6-19T19:12:41"/>
    </inkml:context>
    <inkml:brush xml:id="br0">
      <inkml:brushProperty name="width" value="0.05292" units="cm"/>
      <inkml:brushProperty name="height" value="0.05292" units="cm"/>
      <inkml:brushProperty name="color" value="#1B7CCB"/>
    </inkml:brush>
  </inkml:definitions>
  <inkml:trace contextRef="#ctx0" brushRef="#br0">19577 3272,'0'0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4-15T14:55:52.9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5140 5473 212 0,'0'0'179'15,"0"0"-108"-15,0 0-45 0,0 0 1 16,0 0 45-16,0 0 3 16,0-4-60-16,0 4-15 15,0 0 0-15,0 0 78 16,0 0 29-16,0 0-57 16,0 0-2-16,0 0-9 15,0 0-10-15,0 0-3 16,0 0 6-16,0 0 21 15,0 0 8-15,0 0 8 16,0 0 11-16,0 0 0 16,0 0-18-16,0 0-11 0,0 0-14 15,0 0-14 1,0 0-14-16,0 7-9 16,0 6 7-16,0 4 0 0,0-4 3 15,0 3-8-15,3-4 8 16,4-3-3-1,8-6 1-15,1-3 5 0,21 0 32 16,13-9 15-16,24-29-32 16,19-17-17-16,18-9-10 15,18-10-1-15,78-25-64 16,-36 21-179-16,-21 11-275 0</inkml:trace>
  <inkml:trace contextRef="#ctx0" brushRef="#br0" timeOffset="13729.54">3633 3975 629 0,'0'0'156'0,"0"0"-87"16,0 0 2-16,0 0-6 15,0 0-32-15,-80 110 4 0,80-97 32 16,22-4 44 0,11-2-13-16,10-7-12 0,-2 3 20 15,-1-3-31-15,0 4-38 16,-12 5-18-16,0 8-15 15,-10 8-6-15,-6 6 1 16,-9 12-1-16,-3-2 20 16,0 1-6-16,-18-1 10 15,-18-1 14-15,-3-12 11 16,0-5 11-16,-4-9 1 16,0-12-1-16,5-2-19 15,-2 0-17-15,7-27-14 16,8-1-10-16,12-7-47 15,9 0-61-15,4 3-60 16,0-11-132-16,25 15-109 0,0 3-516 0</inkml:trace>
  <inkml:trace contextRef="#ctx0" brushRef="#br0" timeOffset="14544.9">4075 4089 867 0,'0'0'220'16,"0"0"-99"-16,0 0 7 0,0 0-50 16,0 0-53-16,0 0-5 15,0 0 18-15,-81 144-11 16,76-93-18-16,5-2 2 16,0-5-11-16,0-8-1 15,18-11-5-15,7-13 6 16,5-7 27-16,-2-5 32 15,3-5 20-15,-3-29-19 16,2-15 4-16,-5-7-5 16,-7-9-27-16,-11-6-19 0,-7 7-1 15,0 6-6 1,0 12-6-16,-12 14 30 16,-12 14-19-16,-5 11-2 0,1 7-9 15,-5 0-9-15,2 16 1 16,6 16-5-16,7 7-19 15,8 2-15-15,10 2 12 16,0-2 7-16,3-2 2 16,18 0 11-16,8-5 8 15,-1 3 6-15,0-3 0 16,-2 2 0-16,-4-4 0 16,-5-4 0-16,-3-1-12 15,-4-8-16-15,-1-7-13 16,-3-6-18-16,4-6-42 15,5 0-50-15,3-21-60 0,7-22-42 16,3-11 65 0,1-7 30-16,0-9 46 0,0 2 113 15,-8 3 90-15,1 8 158 16,-9 12-20-16,-2 9-8 16,-4 11 18-16,1 6-50 15,-4 5-42-15,-4 12-35 16,0 2-30-16,0 0-81 15,0 6-8-15,0 33 8 16,0 18 16-16,0 11 1 16,0 9 1-16,0-3-9 0,0-3-8 15,0-11 0 1,0-15 0-16,21-12 0 0,26-24 7 16,16-9 11-16,66-45-19 15,-12-17-133 1,-12-8-604-16</inkml:trace>
  <inkml:trace contextRef="#ctx0" brushRef="#br0" timeOffset="15881.34">3392 4994 758 0,'0'0'634'0,"0"0"-492"16,0 0-97-16,0 0-11 16,0 0-10-16,0 0-3 15,0 0-10-15,-31 121-2 16,24-84 0-16,-1-3 0 0,1-4 5 16,1-8-13-1,6-3 5-15,-3-8-4 0,3-6 4 16,0-5-6-16,0 0-23 15,0 0-48-15,0-9-127 16,0-22-67-16,0-12 25 16,0-7 7-16,6-5-25 15,-3-1 168-15,-3 12 90 16,0 5 210-16,0 14 51 16,0 12-18-16,0 5-60 15,0 8-52-15,0 0-59 16,7 0-71-16,1 27 12 0,6 11 25 15,4 8-12-15,3 5-10 16,1 0-8-16,-1-2-1 16,1-12-7-1,3-3-36-15,3-13-91 0,8-18-41 16,-7-3-78-16,-5 0-247 16</inkml:trace>
  <inkml:trace contextRef="#ctx0" brushRef="#br0" timeOffset="15998.82">3392 4994 29 0</inkml:trace>
  <inkml:trace contextRef="#ctx0" brushRef="#br0" timeOffset="16091.79">3392 4994 29 0,'251'-119'497'0,"-251"98"-191"15,0 4-24-15,0 5-2 0,0 12-83 0,-4 0-133 0,1 16-64 16,-4 25 0-16,-4 11 7 0,1 8-6 16,-5 2 0-16,5-3-1 0,2 0-15 15,4-13-135-15,4-12-28 16,0-24-63-16,4-6-94 15,14-4-215-15</inkml:trace>
  <inkml:trace contextRef="#ctx0" brushRef="#br0" timeOffset="16341.93">3701 5026 530 0,'0'0'300'16,"0"0"-66"-16,0 0 1 0,0 0 29 16,0 0-112-16,0 0-110 15,0 0-41-15,0 0 7 16,13 9 3-16,-13 34 1 15,0-6-12-15,0 4 0 16,0-14-31-16,0-6-4 0,15-12-13 16,3-6 12-1,3-3 36-15,1 0 4 0,0-26 3 16,-6-2-1-16,-1-6 6 16,-8 3-3-16,-7-1-1 15,0 6 19-15,0 4-19 16,0 3 0-16,-4 9-8 15,-6 4-34-15,2 3-75 16,8 3-132-16,0 0-125 16,0 0-398-16</inkml:trace>
  <inkml:trace contextRef="#ctx0" brushRef="#br0" timeOffset="16684.16">4100 4897 98 0,'0'0'906'0,"0"0"-541"0,0 0-74 15,0 0-74-15,0 0-104 16,0 0-85-16,0 0-27 0,-115 37 0 16,69 0 0-16,3 3 0 15,8-3-1-15,14 0-9 16,9-9-19-16,12-1-19 16,0-9-37-16,18-2-8 15,25-4 59-15,7-5 17 16,0 4 6-16,-4-6 10 15,-6 6 0-15,-15 2-7 16,-14-4-9-16,-11 3-8 16,0 2 24-16,-15-4 29 0,-19 3 2 15,-13-4-20 1,-1-6 2-16,10-3-13 16,5 0-31-16,12-24-167 0,17-1-305 15</inkml:trace>
  <inkml:trace contextRef="#ctx0" brushRef="#br0" timeOffset="17599.93">4525 5075 365 0,'0'0'332'0,"0"0"-141"16,0 0-24-16,0 0-8 15,0 0-25-15,0 0-14 16,0 0 14-16,19-181-23 16,-19 169-22-16,-19 5-29 0,-5 7-37 15,-9 0-23 1,-2 7 0-16,-2 25 0 0,6 6 0 15,3 8-5-15,1 4 5 16,17-1 0-16,7-1 0 16,3-10 0-16,0-8-10 15,25-14-7-15,15-9 17 16,9-7 9-16,1 0 2 16,0-32 0-16,-4-7-4 0,-10-7-6 15,-11-1 10 1,-11-6 2-16,-14-1-6 0,0 7-7 15,0 1 0-15,-14 15 0 16,-7 10-1-16,-4 15-7 16,-3 6 7-16,1 0-14 15,2 29 8-15,12 6 0 16,5 5-1-16,8-3-17 16,0 2 1-16,18 2 3 15,15-4 8-15,2-3 4 16,1-4 8-16,-4-4 1 15,1-11-9-15,-5-2-3 16,0-10-7-16,-6-3-1 16,-1 0-33-16,1-7-43 15,-4-17-30-15,-1-11 30 16,-2-7 47-16,0-8 37 0,-6-6 12 16,3-2 1-16,-5 3 22 15,-4 9 80-15,0 14 38 16,1 14-12-16,-4 9-16 15,0 5-34-15,3 4-38 16,2 0-22-16,-2 0-19 16,7 13-10-16,2 19 10 15,1 13 2-15,2 8 11 16,-8 5 7-16,1 3-4 16,-8-2-5-16,0-9-1 15,3-4-10-15,4-13 0 16,11-17 1-16,10-13-1 15,22-3 0-15,58-49-106 0,-12-13-196 16,-4-2-641-16</inkml:trace>
  <inkml:trace contextRef="#ctx0" brushRef="#br0" timeOffset="18793.37">2375 4227 1234 0,'0'0'291'16,"0"0"-195"-16,0 0 8 15,0 0-22-15,0 0-55 16,0 0-25-16,0 0 4 16,207-3-6-16,-129-5 0 15,-5 2 0-15,-13-1 0 16,-14 5-37-16,-13-2-34 16,-11-2-27-16,-15-3-5 0,-7-1 34 15,0-6-50-15,0-1-2 16,-29 1 53-16,-4-2 31 15,-5 5 30 1,2 3 7-16,4-1 1 0,2 8 26 16,14 1 21-16,4 2 8 15,9 0-9-15,3 0-24 16,0 0-22-16,0 0-1 16,21 0 6-16,19 10 17 15,10-1 2-15,3 1-8 16,5 0-9-16,-12 2-8 15,-14 4 0-15,-11-1 0 16,-17 9-12-16,-4-5 11 16,-10 3 1-16,-33 1 7 0,-4-1-7 15,-2-3 0 1,2-3 0-16,11 4-65 0,11 0-123 16,13-8-495-16</inkml:trace>
  <inkml:trace contextRef="#ctx0" brushRef="#br0" timeOffset="19105.24">2407 5140 140 0,'0'0'1057'0,"0"0"-932"15,0 0-96-15,182-25-9 16,-102 23-4-16,1 2-16 15,-5 0-22-15,-13 0-137 16,-17 6-132-16,-16 2-403 0</inkml:trace>
  <inkml:trace contextRef="#ctx0" brushRef="#br0" timeOffset="19331.48">2811 5081 434 0,'0'0'335'0,"0"0"-121"16,0 0-10-16,0 0 18 0,0 0-87 0,0 0-124 15,0 0-11-15,15-30-8 16,41 30-1-16,6 0-32 16,-3 0-13-16,-7 11 4 15,-14 2 9-15,-17 0 18 16,-13 2-9-16,-8 4 26 16,-8 1 6-16,-27 0 20 15,-14-2-8-15,-27-1-12 16,11-5-68-16,12-1-452 0</inkml:trace>
  <inkml:trace contextRef="#ctx0" brushRef="#br0" timeOffset="19629.2">2811 5081 401 0</inkml:trace>
  <inkml:trace contextRef="#ctx0" brushRef="#br0" timeOffset="19650.8">2811 5081 401 0,'86'-173'812'0,"-86"173"-635"0,0 0-114 0,4 0-63 16,-1 19-2-16,0 19 2 0,-3 16 9 0,0 33-9 16,0-10-122-16,0-12-244 0</inkml:trace>
  <inkml:trace contextRef="#ctx0" brushRef="#br0" timeOffset="20684.47">2947 4055 828 0,'0'0'195'0,"0"0"-89"0,0 0-2 16,0 0-51-16,0 0-53 15,0 0-39-15,0 0 10 16,0 0-23-1,-25 117-120-15,13-65-582 0</inkml:trace>
  <inkml:trace contextRef="#ctx0" brushRef="#br0" timeOffset="25385.3">7279 5763 628 0,'0'0'316'0,"0"0"-205"16,0 0-76-16,0 0 13 16,0 0 7-16,6-174-39 15,6 125-15-15,-2-2 0 16,-4-8 2-16,3-4 3 16,-3-1 2-16,1-3 11 15,-4 2 13-15,2 7 16 16,-2 4 1-16,4 2 11 15,0 10-5-15,1 4-14 16,-1 5-20-16,-1 5-3 0,6 5-9 16,-9 5-2-1,4 0-6-15,-4 9-1 16,-3-1 2-16,0 8-2 16,0 2 1-16,0 0 8 0,0 0-8 15,0 0-1-15,0 0 2 16,0 0 5-16,5-3-6 15,-5 3-1-15,0 0 1 16,0 0-1-16,0 0 0 16,0 0-1-16,0 0 0 15,0 0 0-15,0 0-8 16,0 0 7-16,0 0 2 16,0 0 0-16,0 0 0 15,0 0 2-15,0 0-1 16,0 0 1-16,0 0-1 0,0 0 7 15,0 0-1 1,0 0-6-16,0 0-1 0,0 0 1 16,0 0-1-16,0 0-1 15,3 0 0-15,1 0 0 16,2 0 0 0,3 0-1-16,1 0 2 0,-1 0-1 15,6 0 1-15,4 0 6 16,2 0-6-16,4 0 0 15,0 0 0-15,6 0-1 16,2 0 1-16,6 3 0 16,4 3 1-16,11-3-1 15,11 4 0-15,9-2-1 16,16 2 1-16,19-1 2 16,20-1-2-16,11-1 1 0,14 1-1 15,-5-5 0-15,-10 3-16 16,-17-3-12-16,-26 0 12 15,-28 0 10-15,-28 0-24 16,-23 0-33-16,-12 0-11 16,-5 4 6-16,0 2 19 15,0-3-22-15,-12 3-13 16,-6 4-53-16,5-4-35 16,4 0-209-16</inkml:trace>
  <inkml:trace contextRef="#ctx0" brushRef="#br0" timeOffset="26375.95">7115 5535 783 0,'0'0'132'0,"0"0"-80"15,0 0 27-15,0 0 34 16,0 0-51-16,0 0-31 15,62 188-13-15,-47-161-12 16,4-11 10-16,5-11 32 16,8-5 1-16,19 0-14 15,12-18-35-15,63-49-6 16,-15 5-162-16,-8-6-618 0</inkml:trace>
  <inkml:trace contextRef="#ctx0" brushRef="#br0" timeOffset="27883.41">9049 4718 678 0,'0'0'179'0,"0"0"-89"16,0 0 24-16,0 0 22 15,0 0-49-15,0 0-45 16,-18-16-16-16,58 16 2 16,28 0 44-16,31 10-11 15,55-1-17-15,68 3-5 16,70-2-8-16,26 4-5 16,-7-5-6-16,-29-2-4 15,-47-7 0-15,-48 0-10 16,-48 0 0-16,-46 0 1 0,-30 0-6 15,2-3-1 1,-4-6 1-16,-8-3 0 0,-17 3 1 16,-11 0 8-16,-7 2 22 15,-8 4-6-15,-3 3-16 16,-2 0-10-16,-5 0-1 16,0 0-9-16,0 0-5 15,0 0 8-15,0 0 7 16,-8 10 0-16,-2-1 0 15,3 0 0-15,-1 3 0 16,1-7 0-16,1 5 0 16,-3 0 0-16,6-1 0 15,-4 7 0-15,4 1 0 16,-2 9-1-16,2 2 1 0,-1 8 0 16,1 4 0-1,0 13 0-15,-4 5 0 0,2 6 1 16,-1 7 1-1,-1 3-1-15,-1-8-1 16,4-2 0-16,-2-8 1 16,2-11-1-16,4-10-23 0,0-10-20 15,0-11-55-15,0-14-97 16,0 0-47-16,0 0-103 0</inkml:trace>
  <inkml:trace contextRef="#ctx0" brushRef="#br0" timeOffset="28383.41">11299 5485 694 0,'0'0'219'0,"0"0"-157"16,0 0 3-16,0 0 5 15,0 0-31-15,0 0-25 16,0 0-2-16,121 120 5 16,-103-92 1-16,3-2-8 15,1-3 1-15,-1-7 14 16,1-7 21-16,3-6 8 15,3-3 16-15,5 0-1 0,-1-10-3 16,4-17-18 0,-1-13-5-16,5-7-16 0,-1-4-27 15,4-2-5 1,-4-1-65-16,-6 15-126 16,-20 11-297-16</inkml:trace>
  <inkml:trace contextRef="#ctx0" brushRef="#br0" timeOffset="33734.8">12049 6486 641 0,'0'0'225'16,"0"0"-127"-16,0 0 3 15,0 0 30-15,0 0-33 16,0 0-47-16,0 0-22 15,-58-21-7-15,58 21-1 16,0 0-3-16,0 0-2 16,0 0-5-16,0 0 4 15,0 0-14-15,22 0 8 16,24 0 21-16,25 0 28 0,27 0-23 16,23 0-19-1,46 0-6-15,-6 0-8 0,3 0-1 16,-3 0 0-16,-32 0-1 15,-3 0-10-15,-27 0-41 16,-24 0-15 0,-29 0 21-16,-18 0 15 0,-13 0 30 15,-12-2 7-15,1-2 9 16,-4 4-3-16,0-3-4 16,0 3-8-16,0 0-1 15,0 0-9-15,5 0-31 16,5 0-31-16,0 0 8 15,19 3-41-15,-4 8-87 16,-3-9-213-16</inkml:trace>
  <inkml:trace contextRef="#ctx0" brushRef="#br0" timeOffset="37963.51">14212 7231 1031 0,'0'0'258'16,"0"0"-192"-1,0 0 24-15,0 0 46 0,186-51-71 16,-107 47-40-16,8 1-18 16,9 3-5-16,10-3-1 15,1 3 0-15,-2-3 1 16,-6 0-1-16,-9-1-1 16,-19 1-10-16,-15-1-6 15,-16 4-24-15,-19 0-48 16,-9 0-52-16,-12 0-57 15,-5 0-62-15,-16 0-139 0</inkml:trace>
  <inkml:trace contextRef="#ctx0" brushRef="#br0" timeOffset="39459.21">12084 8220 871 0,'0'0'279'0,"0"0"-184"15,0 0 1-15,0 0 26 16,0 0-64-16,0 0-45 16,0 0 2-16,136 0 14 15,-65 7-2-15,12-1-2 16,6 4-13-16,7-7-11 16,0 3 1-16,2-3-1 15,-2 1 5-15,-6-4-6 16,-13 2-59-16,-9-2-87 15,-6 4-25-15,-19-1-120 16,-18-3-693-16</inkml:trace>
  <inkml:trace contextRef="#ctx0" brushRef="#br0" timeOffset="41471.97">14249 8335 738 0,'0'0'197'0,"0"0"-102"15,0 0 19-15,0 0-12 16,0 0-36-16,0 0-41 16,0 0-10-16,-3-6 3 15,3 6 9-15,0 0 26 16,0-3 17-16,13 0-26 16,30-4-7-16,22-2-5 15,27-3-8-15,29-1-1 16,23-4-13-16,17 1-10 15,3 0 0-15,18 3-60 0,-43 7-203 16,-43 3-377-16</inkml:trace>
  <inkml:trace contextRef="#ctx0" brushRef="#br0" timeOffset="43237.19">12924 8917 310 0,'0'0'1078'16,"0"0"-848"-16,0 0-157 16,0 0 22-16,0 0 32 15,0 0-76-15,0 0-33 16,192 0-6-16,-88-9-4 0,25-7-2 15,42-4-5-15,48-6 1 16,-21 5-2-16,-19 3 0 16,10 9-61-16,-74 7-169 15,-14-3-551-15</inkml:trace>
  <inkml:trace contextRef="#ctx0" brushRef="#br0" timeOffset="67056.99">27247 15479 901 0,'0'0'516'0,"0"0"-430"16,0 0-52-16,0 0 39 15,0 0 38-15,0 0-13 16,-40 23-38-16,40-23-29 0,0 0-5 16,0 0 16-1,0-3 27-15,29-26 0 0,10-17-32 16,14-9-24-16,9-9-13 15,-1 0 8-15,-8 3-7 16,-13 13 0-16,-16 9-1 16,-10 14 6-16,-11 9-6 15,-3 6 0-15,0 10-24 16,0 0-58-16,-17 0-92 16,-7 7-13-16,-6 21-94 15,5-5-18-15,7-3-255 0</inkml:trace>
  <inkml:trace contextRef="#ctx0" brushRef="#br0" timeOffset="67300.5">27400 15129 116 0,'0'0'616'0,"0"0"-436"16,0 0-63-16,0 0-11 0,0 0-18 16,0 0-26-1,0 0 1-15,-14-93-21 0,24 79-7 16,5 5-21-16,3-1 2 15,4 4 4-15,-2-1-8 16,1 4-10-16,4 3 4 16,2 0 0-16,1 0 4 15,-3 0 5-15,-4 10-2 16,1 20 4-16,-9 1 7 16,2 7-8-16,-9 2-15 15,-6 11-1-15,0-10-94 0,0-16-207 0</inkml:trace>
  <inkml:trace contextRef="#ctx0" brushRef="#br0" timeOffset="68108.95">22465 15858 1407 0,'0'0'270'16,"0"0"-195"-16,0 0-43 16,0 0 22-16,-7-212 12 15,11 141 0-15,14-2-31 16,3 2-19-16,-4 0-3 16,-2 7-3-16,-4 9 11 15,-7 10-4-15,-4 13-11 16,0 9-5-16,0 8-1 15,0 9-7-15,-18 6-63 0,-11 0-125 16,-17 21-47 0,6 11-91-16,4 1-269 0</inkml:trace>
  <inkml:trace contextRef="#ctx0" brushRef="#br0" timeOffset="68409.97">22248 15373 431 0,'0'0'227'15,"0"0"-135"-15,0 0-62 16,0 0 40-16,0 0 5 0,0 0-23 16,0 0-2-16,-8-186-2 15,23 156 4-15,3 2-4 16,7 1 29-16,-1 5 5 15,5 0 7-15,4 6-41 16,2 7-11-16,8 3-5 16,6 6-8-16,9 0-10 15,5 0-1-15,-1 9-4 16,-5 16-9-16,-10 10 0 16,-12 26-41-16,-10-9-194 15,-14-11-590-15</inkml:trace>
  <inkml:trace contextRef="#ctx0" brushRef="#br0" timeOffset="73722.56">23296 10923 834 0,'0'0'166'0,"0"0"-115"0,0 0-35 16,0 0 16 0,0 0 4-16,15-181 1 0,-3 143 4 15,-2 8-15-15,0 8-6 16,-2 10 11-16,-1 6-5 16,-7 6-12-16,0 0-7 15,0 12-6-15,0 27 23 16,-7 18 31-16,-18 17-13 15,-5 12 0-15,2 9-14 16,0 0-18-16,0-5-3 16,3-6-6-16,7-11 0 15,3-14-1-15,5-17-33 16,7-16-34-16,3-20-2 16,-5-6 41-16,5-6 18 15,0-27-65-15,-4-8 38 16,-2 1 37-16,-6 3 16 15,-1 4 29-15,-5 7-3 16,3 11-3-16,5 5 6 0,3 8 18 16,7 2-42-16,0 0-21 15,0 0-16-15,0 12 15 16,0 17-1-16,0 0 2 16,0-1 0-16,0-3 0 15,0-4 0-15,10-8 0 16,15-10 0-16,15-3 0 15,6-3-11-15,40-56-44 16,-11 2-119-16,-14-1-539 16</inkml:trace>
  <inkml:trace contextRef="#ctx0" brushRef="#br0" timeOffset="96414.95">29871 5633 352 0,'0'0'134'0,"0"0"8"16,0 0-69-16,0 0 24 15,0 0-39-15,0 40-12 16,0-37-14-16,0 3-9 16,0-6-7-16,0 4 11 15,0-4 11-15,0 0 10 0,0 0 24 16,0 0-7-16,3 0-1 16,-3 0-5-16,4 0-24 15,-4 0-16-15,5 0-18 16,-2 0 1-16,-3 0-2 15,3 0 0-15,0 0-10 16,1 0 8-16,-1 2 1 16,-3 1 1-16,3-3-1 15,2 4 1-15,2-4 1 16,3 0 17-16,8 0 63 16,22-7 3-16,16-22-43 15,70-65-41-15,-12 8-234 16,4-16-976-16</inkml:trace>
  <inkml:trace contextRef="#ctx0" brushRef="#br0" timeOffset="97531.5">27254 4147 995 0,'0'0'356'15,"0"0"-153"-15,0 0-80 16,0 0-74-16,0 0-43 0,0 0 4 15,0 0 28-15,-28 109 3 16,19-68 3 0,3-2-9-16,-1-5-14 0,-1 0-12 15,4-6-2-15,1-5-1 16,0-7-6-16,0-12-47 16,-1-4-185-16,4 0-300 0</inkml:trace>
  <inkml:trace contextRef="#ctx0" brushRef="#br0" timeOffset="97843.43">27568 4012 315 0,'0'0'153'16,"0"0"-84"-16,0 0-40 15,0 0-18-15,196 173-10 16,-196-122 0-16,0 3 0 16,-32 1-1-16,-32-7 14 15,-19-9 60-15,-13-10 47 0,-10-13 0 16,-2-13-14-16,12-3-46 15,10 0-32 1,21 0-29-16,26-12-9 0,14-8-157 16,22-3-765-16</inkml:trace>
  <inkml:trace contextRef="#ctx0" brushRef="#br0" timeOffset="98512.21">27572 4407 692 0,'0'0'356'0,"0"0"-197"0,0 0-1 16,0 0 19-16,0 0-80 16,0 0-47-16,0 0-18 15,53 0-15-15,-17 0-15 16,7 0 5-16,-1 0-6 15,1-16 1-15,-10 0-1 16,-8-2 6-16,-7 0-7 16,-11-1 0-16,-7-2-10 15,0 9-17-15,0 2-3 16,-15 4 11-16,-7 6 0 16,-3 0 19-16,-3 0 0 15,3 16-2-15,0 10-21 0,7 0 10 16,8 2 6-1,5 2 7-15,5-5 1 0,0-1 1 16,22-9 6 0,14-5 3-16,11-6 2 0,-1-4 6 15,4 0-5-15,-4-7-1 16,-3-15 3-16,-11-8-7 16,-6-2 0-16,-9-4-3 15,-9 5-5-15,-5 1 0 16,-3 8-1-16,0 6-8 15,0 7-7-15,0 5-2 16,0 4-1-16,0 0-2 16,-3 0-81-16,-2 13 43 15,5 15 35-15,0 8 16 16,0 8 6-16,5 3 0 0,12-1-7 16,1 0 8-16,-3-7 1 15,-5-4-1-15,-7-8 0 16,-3-12 0-16,0-8-6 15,0-7-7-15,0 0 13 16,-7 0 44-16,-3-16-18 16,5-11-26-16,5-5-73 15,5-19-56-15,30 6-97 16,8 7-139-16</inkml:trace>
  <inkml:trace contextRef="#ctx0" brushRef="#br0" timeOffset="99052.39">28486 4287 654 0,'0'0'327'0,"0"0"-144"0,0 0 1 16,0 0-36-16,0 0-65 16,0 0-35-16,0 0-26 15,-172 30-22-15,140 7 1 16,11 9 0-16,6 0 8 16,12 1-8-16,3 2 6 15,3-8 5-15,30-5-2 16,2-11 0-16,8-9 3 15,-3-16 0-15,-2 0 2 16,-5-7-8-16,-5-24 6 16,-6-8 3-16,-1-2-15 15,-6-2-1-15,-2 5 1 16,2 2-1-16,0 15 1 16,-5 4-1-16,-3 7 0 15,4 8-9-15,3 2 0 16,0 0-8-16,8 9 2 15,0 20 5-15,-4 4-3 16,-8 8 0-16,-10 0-8 0,0-2 7 16,0 0 2-16,-4-7 2 15,-14-7-8-15,8-11 10 16,2-8 8-16,5-6 30 16,3 0 69-16,0-6-14 15,0-24-63-15,8-2-13 16,27-10-9-16,11 1-50 15,7 2-23-15,8 10-3 16,-8 6-4-16,-6 16 13 0,-11 7 22 16,-11 0 12-1,-10 0 14-15,-8 23-1 0,-7 7 11 16,0 4 7 0,0 6-6-16,-15-4 8 0,-2-1 1 15,2-4-1-15,9-8-84 16,2-10-155-16,4-13-417 15</inkml:trace>
  <inkml:trace contextRef="#ctx0" brushRef="#br0" timeOffset="99213.52">29164 4105 722 0,'0'0'224'0,"0"0"-139"0,0 0-38 15,0 0-47-15,0 0-157 16,0 0-35-16</inkml:trace>
  <inkml:trace contextRef="#ctx0" brushRef="#br0" timeOffset="99414.56">29457 4461 814 0,'0'0'162'0,"0"0"44"0,0 0-57 16,0 0-1 0,-40 195-48-16,30-136-39 0,4-4-27 15,1-5-18 1,5-4-7-16,0-12-9 0,0-7-21 16,5-15-180-16,23-12-18 15,-3-9-58-15,-4-24-694 0</inkml:trace>
  <inkml:trace contextRef="#ctx0" brushRef="#br0" timeOffset="99673.39">29553 4345 573 0,'0'0'264'0,"0"0"-72"0,0 0 17 16,0 0-70-16,0 0-84 16,0 0-55-16,0 0 0 15,126-68-9-15,-101 90 0 16,-4 8 2-16,-8 5-3 0,-9 1 3 15,-4 2 7-15,0 4 5 16,-17-4 21-16,-16-1 16 16,2-9 24-16,-6-5-15 15,9-7-18-15,3-10-18 16,10-6-15-16,9 0-15 16,6-22-100-16,18-17-207 15,17-7-518-15</inkml:trace>
  <inkml:trace contextRef="#ctx0" brushRef="#br0" timeOffset="99865.55">29929 4114 608 0,'0'0'548'0,"0"0"-270"15,0 0-32-15,0 0-101 16,0 0-123-16,0 0-22 0,0 0-11 16,-8 61 11-16,-6-12 1 15,6 8 0-15,1 1 5 16,1-4-5-1,6 1 7-15,0-10-8 0,0-10-106 16,0-8-210-16,0-21-347 16</inkml:trace>
  <inkml:trace contextRef="#ctx0" brushRef="#br0" timeOffset="100102.49">29821 4438 727 0,'0'0'276'0,"0"0"-171"0,0 0-3 16,0 0-21-16,0 0-26 16,189-31-20-16,-143 28-12 15,-6 3-10-15,-8 0-7 16,-11 0 2-16,-9 0-5 16,-9 0-3-16,0 6 0 15,-3 16 11-15,0 3 26 16,0 8-7-16,0-2-4 15,0-1-11-15,-6-2-6 16,6-4-9-16,0-12-128 16,0-12-220-16</inkml:trace>
  <inkml:trace contextRef="#ctx0" brushRef="#br0" timeOffset="100246.8">30331 4053 954 0,'0'0'186'0,"0"0"-89"0,0 0-97 15,0 0-38-15,0 0-181 16,0 0-327-16</inkml:trace>
  <inkml:trace contextRef="#ctx0" brushRef="#br0" timeOffset="100513.88">30525 4357 477 0,'0'0'225'0,"0"0"-30"0,0 0 8 15,0 0-24-15,0 0-21 16,0 0-46-16,-8 169-32 16,5-156-11-16,3-8-11 15,0-1-14-15,0-4 14 16,0 0 45-16,0 0 17 15,11-16-15-15,14-14-76 16,3-8-16-16,0-4-11 16,6-3-2-16,-10 1-16 0,-2 10-39 15,-6 9-24-15,-1 19-125 16,-5 6-160 0,-1 0-264-16</inkml:trace>
  <inkml:trace contextRef="#ctx0" brushRef="#br0" timeOffset="100806.48">30853 4448 451 0,'0'0'216'0,"0"0"-19"0,0 0 18 15,0 0 5 1,0 0-7-16,0 0-76 0,0 0-44 16,28 16-11-16,-9-16-25 15,9 0-20-15,0 0-17 16,-2-14-5-16,-9-4 1 15,-2 2 2-15,-8 0-9 16,-4 0 33-16,-3 7-10 0,0 4-13 16,-7 5-17-16,-24 0-1 15,-16 0 0 1,-4 21 10-16,1 4-11 0,16 5 0 16,12-1-14-16,22-2 14 15,0 3 0-15,65 2 1 16,137 1-1-16,-9-11-129 15,8-9-919-15</inkml:trace>
  <inkml:trace contextRef="#ctx0" brushRef="#br0" timeOffset="102792.51">28082 5460 783 0,'0'0'195'0,"0"0"-42"0,0 0 2 16,0 0-5-16,0 0 31 15,0 0-89-15,0 0-45 16,-99-144-19-16,52 144-14 16,-2 0-7-16,0 25-6 15,11 5-1-15,10 1 0 16,13 2 0-16,9-4 1 0,6-4 0 15,3-8 0-15,28-8 0 16,16-9-1-16,8 0 0 16,1-3-2-16,-6-24 2 15,-4-1 0-15,-13-1 0 16,-8 6 2 0,-15 11 27-16,-4 3 54 0,-1 9-21 15,-5 0-62-15,0 0-9 16,0 15-14-16,4 12 21 15,9 4 2-15,9-3 1 16,11 2 8-16,10-10-4 0,6-5-5 16,4-12-31-16,-3-3-30 15,-7 0 20-15,-6-16 15 16,-13-12 10-16,-5-12 15 16,-9 1-1-16,-7 2 1 15,-3 8-1 1,0 9 2-16,0 10 3 0,0 8 22 15,0 2-21-15,0 0-4 16,0 0-19-16,0 16 11 16,-3 9 7-16,-4 7 1 15,-1-2-1-15,4-5 1 16,4-6 0-16,0-3 0 16,0-10 1-16,0-1 1 15,0-5 9-15,0 0 16 16,0-5 9-16,9-23-24 0,16-3-11 15,-1-6-1-15,5 5-4 16,-5 7-11-16,-2 11 9 16,-7 8 5-16,-5 6-17 15,-4 0 4-15,-1 6 2 16,-5 21 3-16,0 5 8 16,0 1 0-16,0 1 0 15,0-2 0-15,0-5 0 16,10-6-15-16,15-5-59 15,8-9-54-15,9-7-22 16,4 0 38-16,-3-4 8 16,-6-18 47-16,-6-6 47 15,-9-2 11-15,-11-1 23 16,-11 4 51-16,0 5 46 0,0 7 53 16,-3 8-74-16,-24 3-86 15,-1 4 12-15,-3 0-25 16,3 14-6-16,1 11 6 15,7 1-6-15,9 0 6 16,4-5 6-16,7 0-5 16,0-8 0-16,0-4 0 15,0-6 8-15,18-3 0 16,2 0 1-16,2 0-1 16,2-19 1-16,-2-1 3 0,0-5-12 15,-8 6 0 1,-4 6 0-16,2 4 1 15,-9 9-2-15,4 0-13 0,1 2-12 16,-1 25 15-16,3 3 9 16,8 9 0-16,0-7 0 15,4-2 0-15,6-8 0 16,-3-6 0-16,0-13-1 16,-4-3 1-16,1 0-6 15,-1-25 6-15,-6-14-7 16,-5-5 7-16,2-11 1 15,-2-7-1-15,1-3-1 16,6-2-7-16,1 1 9 16,0 2 0-16,-3 12 1 15,-5 15 0-15,-7 15 15 16,-3 22-16-16,0 0-20 0,0 13-18 16,0 33 22-16,-21 8 15 15,4 3-1-15,-1 5 1 16,3-7 1-16,5-7 0 15,10-13 0-15,0-8 1 16,0-11 0-16,25-14-1 16,10-2-40-16,8 0-101 15,3-23 5-15,-3-11-26 16,-10-3 75-16,-8 3 14 16,-11 5 73-16,-6 10 4 15,-5 8 74-15,-3 8 10 16,0 3-62-16,0 0-24 0,-8 24-2 15,-9 11 14-15,2 0-12 16,9 4-1-16,-3-5 6 16,9 0-6-16,0-13 1 15,0-8 8-15,15-7 6 16,14-6 34-16,-1 0-16 16,8-10-18-16,-4-15-6 15,-3 0 1-15,-7-8 2 16,-9 8 19-16,-5 3 2 15,-4 4 37-15,-4 13 47 16,0 5-49-16,0 0-69 16,0 0-11-16,0 29 1 15,0 12 10-15,0 14 9 16,-8 12-2-16,4 8 11 16,-2 5 9-16,-6 0-9 0,-5-3-7 15,-7-9-5-15,-3-13-5 16,-1-17 11-16,3-15-12 15,0-14 0-15,4-9-11 16,7 0 3-16,6-32-31 16,8-20-45-16,0-13-1 15,22-7-31-15,17-7-74 16,14 7-56-16,34-16-12 16,-16 25 10-16,-7 12-80 0</inkml:trace>
  <inkml:trace contextRef="#ctx0" brushRef="#br0" timeOffset="103257.9">30038 5300 126 0,'0'0'339'0,"0"0"-52"16,0 0 13 0,0 0-20-16,0 0-3 0,0 0-89 15,0 0-85-15,12-67-93 16,-12 72-10-16,-12 27 0 16,-4 11 25-16,-6 11-9 15,4 7-3-15,3 0 2 16,5 3-6-16,3-9-2 15,2-6 3-15,5-11-4 16,0-13-6-16,0-11-133 16,0-11-76-16,0-3-85 15,0-3-62-15,5-31-58 0,-1 4 292 16,-4-7 122-16,0 9 197 16,0 2 21-1,0 10 20-15,0 3-13 0,0 7-7 16,0-1-100-16,3 1-47 15,15-1-45-15,10 2-17 16,4 1-9-16,11-2 0 16,0 3 0-16,-3-2 1 15,-9 3-1-15,-6-5 0 16,-3 4 1-16,-11 3 0 16,-7 0 12-16,-4 0 4 15,0 0-17-15,0 12 0 16,0 18 6-16,0 2 2 15,0 4 0-15,-4-5-2 16,-7 2-5-16,1-10-1 16,-2-11-10-16,-9-12-117 15,7 0-230-15,3-12-836 0</inkml:trace>
  <inkml:trace contextRef="#ctx0" brushRef="#br0" timeOffset="103404.26">30414 5119 667 0,'0'0'540'16,"0"0"-370"-16,0 0 53 15,0 0-78-15,0 0-115 16,0 0-30-16,0 0-86 0,53 21-101 16,-20 4-134-1,-1-4-420-15</inkml:trace>
  <inkml:trace contextRef="#ctx0" brushRef="#br0" timeOffset="103851.13">30714 5242 872 0,'0'0'275'16,"0"0"-178"-16,0 0-17 15,0 0 21-15,0 0-17 16,0 0-30-16,0 0-9 15,-142 209-17-15,142-154-14 16,0-11-2-16,0-5-2 16,6-8 3-16,19-11 11 15,3-13 15-15,9-7 25 0,6 0 11 16,0-11-16-16,3-23-23 16,-4-12-15-16,-3-4-14 15,-5-5-5-15,-10 3-1 16,-7 8 0-16,-5 8 0 15,-9 14 5 1,-3 12-6-16,0 7-1 0,0 3-29 16,0 0-24-16,-10 16 44 15,-12 16 9-15,4 3 0 0,7 6-14 16,11 6 14 0,0-7 0-16,11 5-6 0,17-6 7 15,5-3 1-15,-4-11 1 16,-11-2-1-16,-5-10-1 15,-13-7 1-15,0-6-1 16,-96 0-31-16,-8-25-62 16,-24-14-528-16</inkml:trace>
  <inkml:trace contextRef="#ctx0" brushRef="#br0" timeOffset="105153.27">30338 5165 867 0,'0'0'240'0,"0"0"-114"16,0 0 73-16,0 0-23 16,0 0-84-16,0 0-50 15,0 0-20-15,61 0-21 16,-32 0 13-16,4 0-12 15,-2 0-1-15,2 0 7 16,-8-3-7-16,0-7 6 16,-7-2-1-16,-11-6 6 15,-4 2-11-15,-3 4-1 0,-10-1-32 16,-36 4 9 0,-19 9 1-16,-49 0-83 0,13 0-193 15,16 16-552-15</inkml:trace>
  <inkml:trace contextRef="#ctx0" brushRef="#br0" timeOffset="138611.19">12170 16825 834 0,'0'0'331'15,"0"0"-190"-15,-28-81-40 0,16 47 66 16,9 0-31 0,0 3-30-16,3 6-16 0,0 1-24 15,0 8 7-15,0 7 8 16,0 4 13-16,0 5-16 16,-4 0-17-16,1 5-24 15,0 27-21-15,-6 23-10 16,9 18 0-16,-3 14 0 15,0 7-4-15,3-1-2 16,0-3-32-16,0-16-52 16,25-12-113-16,3-20-359 15,-3-27-261-15</inkml:trace>
  <inkml:trace contextRef="#ctx0" brushRef="#br0" timeOffset="139139.75">12182 16389 983 0,'0'0'286'16,"0"0"-152"-16,0 0-75 15,0 0-25-15,0 0-8 16,0 0-25-16,0 0-1 16,28-10 1-16,-18 54 5 15,-5 15 1-15,-5 2-1 16,0 3 0-16,-9-7 2 0,-12-5-2 15,-1-14-4 1,6-8-2-16,4-15-16 0,6-12-9 16,6-3-29-16,0 0-95 15,0-28-161-15,13-8 102 16,12 1 147-16,1-4 61 16,-4 5 18-16,-6 5 99 15,-1 2 34-15,0 8 10 16,-8 3 17-16,-1 10 2 15,-6 3-58-15,4 3-57 16,4 0-41-16,-1 0-22 16,11 0-2-16,3 25 1 15,1 13 7-15,-6 11 0 0,3 12 3 16,-8 4-1 0,-7-1-3-16,-4-3-6 15,0-16 1-15,0-14 5 16,0-13-7-16,0-18 6 0,0 0 9 15,9-34-12-15,13-26-3 16,3-18 0-16,8-6-1 16,5 1-14-1,2 13-46-15,10 2-120 0,-11 24-153 16,-7 14-315 0</inkml:trace>
  <inkml:trace contextRef="#ctx0" brushRef="#br0" timeOffset="139469.13">12824 16805 1107 0,'0'0'328'16,"0"0"-241"-16,0 0-64 16,0 0-1-16,0 0-10 15,0 0-12-15,0 0-8 16,72-89-11-16,-62 54 6 15,-10-1-24-15,0 8 26 16,0 4 11-16,-7 11 70 16,-8 4-10-16,-2 9 5 15,-1 0-8-15,0 3-32 16,3 26-9-16,8 10-16 16,4 7 0-16,3 1-1 15,0-5-9-15,32-4-3 0,7-12 4 16,11-9 0-16,8-17-7 15,27-13-99-15,-13-27-203 16,-9 0-751 0</inkml:trace>
  <inkml:trace contextRef="#ctx0" brushRef="#br0" timeOffset="140017.14">13417 16661 146 0,'0'0'1298'16,"0"0"-1078"-16,0 0-156 0,0 0-19 15,0 0 25 1,0 0-39-16,0 0-30 0,-8 0-1 16,1-16-17-16,1-3 0 15,-2-4 16-15,-6-2 1 16,-4 2-1-16,0 5 1 15,-4 6 0-15,1 6 1 16,-1 6 0-16,-3 0-1 16,-3 24-1-16,3 16-5 15,4 10 5-15,3 5-1 0,8 4-6 16,10-1-1 0,0-5-23-1,0-16-56-15,28-16-62 0,3-21-30 16,6-4 80-16,3-44 67 15,-6-23 11-15,-6-12 22 0,-6-14 0 16,-14-9 7 0,-8-9 4-16,0-1 0 0,0 7 31 15,0 18 52-15,-5 26 0 16,-1 27-23-16,-1 23-21 16,0 15-24-16,2 0-23 15,-1 35-3-15,6 22 1 16,0 18 0-16,0 8 1 15,0 11 4-15,0-4-5 16,6-3 1-16,16-11-2 0,0-11-8 16,11-18-91-1,-2-13-123-15,-6-19-170 16</inkml:trace>
  <inkml:trace contextRef="#ctx0" brushRef="#br0" timeOffset="140187.07">13573 16482 1232 0,'0'-3'489'16,"0"-1"-387"-16,0 4 5 15,0 0-29-15,0 7-49 16,0 21-22-16,0 12 0 16,0 3-7-16,0 3 0 15,15-2-1-15,10-2-107 0,-7-9-236 16,0-20-464-16</inkml:trace>
  <inkml:trace contextRef="#ctx0" brushRef="#br0" timeOffset="140337.14">13687 15986 1605 0,'0'0'215'0,"0"0"-163"0,0 0-52 15,0 0 0-15,0 0-87 16,0 0-126-16,0 0-329 0</inkml:trace>
  <inkml:trace contextRef="#ctx0" brushRef="#br0" timeOffset="140753.1">14055 16180 580 0,'0'0'857'0,"0"0"-673"16,0 0-76 0,0 0 8-16,0 0-64 0,0 0-43 15,0 0-8-15,-74 141-1 16,67-76-1-16,7-12-8 16,0-10 3-16,0-15-10 15,25-19-13-15,6-9-15 16,9-12-11-16,3-40-50 15,0-21-42-15,-8-21 48 0,-14-14 60 32,-12-1 19-32,-9 3 20 0,0 19 81 15,-5 22 147-15,-8 26-60 0,1 16-66 16,5 18-15-16,4 5-36 16,3 5-44-16,0 35-7 15,0 18 0-15,0 11 0 16,0 8 1-16,18 8 0 15,-1-1-1-15,4-8 0 16,-2-8 0-16,2-11-55 16,-6-5-136-16,-5-19-148 15,-7-17-227-15</inkml:trace>
  <inkml:trace contextRef="#ctx0" brushRef="#br0" timeOffset="140971.17">14262 16279 844 0,'0'0'580'15,"0"0"-466"-15,0 0-60 0,0 0 44 16,0 0-41-16,0 0-40 16,0 0-15-16,40-48-1 15,-12 45-1-15,2-1-12 16,-5 4-1-16,-4 0 12 16,-4 0-8-16,-2 9 8 15,-12 11-6-15,-3 8 7 0,0 6 6 16,0 0 1-1,0 3-7-15,0-6-8 0,-3-3-97 16,-1-7-132-16,4-12-292 0</inkml:trace>
  <inkml:trace contextRef="#ctx0" brushRef="#br0" timeOffset="141094.07">14469 15961 1000 0,'0'0'378'0,"0"0"-378"0,0 0-105 16,0 0-58-16</inkml:trace>
  <inkml:trace contextRef="#ctx0" brushRef="#br0" timeOffset="142476.32">14688 15958 1380 0,'0'0'671'16,"0"0"-565"-16,0 0-75 15,0 0-29-15,0 0-2 16,0 0-10-16,-32 92 10 15,49-33 6-15,1-4-6 0,-3-11 0 16,3-14-1 0,-8-15-8-16,0-15-1 0,2 0 10 15,3-15 18-15,1-31 13 16,6-15-14-16,-7-10-17 16,0 0-6-16,-9 11-50 15,-2 16-3-15,-1 10 8 16,3 21-107-16,6 13-130 15,-2 0-36-15,2 0 52 16,6 23 2-16,-5 3-66 16,2 0-3-16,-2-8 339 15,-1 0 216-15,-2-2 48 16,-2-4-14-16,2-3-49 16,-2 5-35-16,2-7-14 15,0-3-4-15,8-4-59 0,4 0-24 16,3 0-23-1,8-4-18-15,-5-23-5 16,-6-1-9-16,-4-6 2 0,-8 3-4 16,-10 9 14-16,0 2 43 15,0 10 6 1,-7 6 19-16,-18 4-25 0,0 0-25 16,-8 20-22-16,2 16-8 15,3 8-4-15,6 5-6 16,11 0 0-16,11-7-9 15,6-10-6-15,41-14-26 16,67-18-139-16,-10-9-215 0,-8-27-1034 16</inkml:trace>
  <inkml:trace contextRef="#ctx0" brushRef="#br0" timeOffset="144599.76">13591 17590 603 0,'0'0'571'0,"0"0"-481"0,0 0-34 16,0 0 104-16,0 0-25 15,0 0-75-15,33-184-31 16,-29 149 4-16,-4 6 17 16,0 7 42-16,0 10 24 15,-9 8-9-15,-15 4-58 16,-5 0-30-16,-2 28-13 16,-5 15-6-16,7 1-5 15,5 5 5-15,5-4-6 0,13-4-6 16,6-8-19-1,0-10-28-15,6-11-1 16,22-12 18-16,6 0-21 16,-6-16 63-16,-3-14 10 15,-7 5 3-15,-5 7-2 0,-5-2 5 16,-1 11 29-16,-4 4-4 16,-3 5-37-16,7 0-4 15,5 0-7-15,2 14 7 16,6 6 7-16,10 1-7 15,8-5 0-15,5-5-34 16,4-11-90-16,-1 0-44 16,-6-33-23-16,-9-9 91 0,-13-5 69 15,-9-2 15 1,-6 1 16-16,-3 9 80 16,0 7 54-16,0 9-41 0,0 10-24 15,0 13 12 1,0 0-35-16,0 6-40 15,0 28-5-15,0 7-1 0,0 7 7 16,0-2-6-16,7-2-1 16,-1-5 0-16,6-10 0 15,-2-11 0-15,-2-11-1 16,-1-7-6-16,-1 0 6 16,6-16 1-16,-2-22 8 15,2-7-8-15,-3-4 0 16,-2 5 0-16,1 8 0 15,-4 14 2-15,2 9 8 16,6 13-4-16,-2 0-6 0,8 4-1 16,4 20 1-16,-1 10 0 15,4 3 8-15,-3-1 0 16,2-4-8-16,1-4 0 16,3-8 0-16,1-13-31 15,7-7-71-15,0-3-47 16,3-33-25-16,-3-12 58 15,-8-7 39-15,-10 3 74 16,-11 5 3-16,-7 11 55 16,0 11 54-16,0 9 10 15,-7 10-17-15,-8 6-32 16,-3 0-48-16,-2 29-15 16,-6 8-7-16,6 12 0 0,2 0-1 15,3-5-1-15,12-5-6 16,3-10-5-16,0-11-20 15,0-8-17-15,18-10-23 16,0 0-37 0,7-32 107-16,-9-9 3 0,3-4 14 15,-5 2 39 1,-7 12 44-16,-4 8 34 0,1 14-34 16,-4 9-53-16,5 0-44 0,1 3-5 15,4 26 5 1,5 2 5-16,0 2 1 15,-2-5-5-15,6-10-1 16,2-12 0-16,1-6 0 16,-1-11-11-16,4-33 9 15,-7-17-15-15,-5-16-15 16,-9-13 7-16,-4-11-4 0,0-1 23 16,-4 10 6-16,-9 14 13 15,2 26 38-15,1 24 12 16,6 17-7-1,-1 11-30-15,2 14-26 0,3 36-1 16,0 18 1-16,0 15 0 16,3 8 1-16,19 0 0 15,3-8-1-15,5-13 0 16,4-12-30-16,3-20-24 16,3-19-29-16,-2-19-28 15,1-3-48-15,-7-40-33 0,-7-16 50 16,-7-5 70-16,-10 5 59 15,-4 12 13-15,-4 14 101 16,0 17 9-16,0 10 12 16,0 6-22-16,0 0-71 15,0 25-17-15,0 12 1 16,0 3-1-16,6 0-11 16,4-9-1-16,5-11 0 15,3-17-27-15,7-3-33 16,0-17-21-16,0-27 46 15,-4-11 6-15,-9 3 20 16,-5 5 9-16,-7 14 29 0,0 11 103 16,0 16-18-16,0 6-30 15,0 0-50-15,0 37-27 16,0 21-1-16,0 23 6 16,0 13-12-16,0 12 1 15,3-1-1-15,0-1 1 16,1-8 0-16,-1-13-1 15,-3-12-15-15,0-16 9 16,0-27-3-16,0-15-26 16,-17-13 15-16,-4-16-7 15,3-32-51-15,-1-16 28 16,6-9 40-16,5-8 10 16,8-2 1-16,0 3-1 15,0-5 0-15,11 1-1 16,18 4-59-16,2-3-25 0,5 6 25 15,-4 3 27-15,1 6 33 16,-8 10 7-16,-4 11 53 16,-2 10 60-16,-13 9 7 15,1 13-28-15,-7 8-13 16,3 7-10-16,1 0-32 16,0 2-34-16,0 37 12 15,2 16 14-15,6 13-15 16,-2 6-8-16,0 3-7 15,5-3-5-15,-4-4-1 16,-4 1-63-16,-4-17-139 16,-3-17-278-16</inkml:trace>
  <inkml:trace contextRef="#ctx0" brushRef="#br0" timeOffset="144839.67">15374 16966 1132 0,'0'0'234'0,"0"0"-176"16,0 0-34-16,0 0 11 15,0 0-7-15,0 0-21 16,207-50-4-16,-182 50-3 16,-4 16 9-16,-3 14 52 15,-4 10-7-15,-6 9-11 16,-2-2-16-16,-2 2-16 15,-4-2-11-15,0-1-49 0,0-13-183 16,0-21-321-16</inkml:trace>
  <inkml:trace contextRef="#ctx0" brushRef="#br0" timeOffset="144983.42">15659 16553 1114 0,'0'0'508'0,"0"0"-437"0,0 0-69 16,0 0-2-16,0 0-156 0,0 0-89 16,0 0-352-16</inkml:trace>
  <inkml:trace contextRef="#ctx0" brushRef="#br0" timeOffset="145392.95">15659 16553 1187 0,'169'154'259'0,"-184"-139"-193"16,5 15-11-16,5 11-20 15,5 14-15-15,0 9-5 16,15-2-14-16,16-6-1 16,9-10-1-16,6-18-24 0,1-15 5 15,-1-13-1 1,-3-16 21-16,0-34 6 0,-11-14-5 15,-14-14 8-15,-12-8-8 16,-6-2-1-16,0 4 6 16,-6 16 23-16,-19 15 40 15,3 21 18-15,-2 13-5 16,-1 15-54-16,3 4-12 16,1 0-16-16,11 23 0 15,5 9-12-15,5 6 1 16,5 4-11-16,29-4 10 15,13 2 3-15,6-6 9 16,2 2 0-16,-9-4 6 16,-15-4-6-16,-16 6 2 15,-15-4 9-15,-18 13 5 16,-78 24-16-16,7-8-162 0,-8-9-599 16</inkml:trace>
  <inkml:trace contextRef="#ctx0" brushRef="#br0" timeOffset="149584.76">2351 15819 804 0,'0'0'821'16,"0"0"-662"-16,0 0-36 16,0 0 6-16,0 0-7 15,0 0-20-15,-4-128-83 16,4 151-19-16,4 37 0 16,20 27 0-16,8 19 7 15,1 17-6-15,-5 1 5 16,0-4 0-16,-3-15-6 0,0-14-6 15,-7-25-89 1,12-49-100-16,-5-17-313 0,-9-12-272 16</inkml:trace>
  <inkml:trace contextRef="#ctx0" brushRef="#br0" timeOffset="150066.28">2354 15607 1035 0,'0'0'583'0,"0"0"-469"16,0 0-63-16,0 0-19 0,0 0-8 16,0 0-24-16,0 0-6 15,157-41-2-15,-100 88 0 16,-6 15 8-16,-13 12 9 16,-16 6-9-16,-11 0 0 0,-11-3 7 15,0-10 4-15,-15-8-4 16,-3-18 0-16,5-14-1 15,4-21-6 1,9-6-13-16,0-15-48 0,0-35-101 16,19-11-63-16,-1-10 152 15,0 0 63-15,-8 11 10 16,2 9 55-16,-6 11 50 16,1 19 13-16,-4 8-19 15,6 10-53-15,0 3-46 16,13 0-3-16,3 12-5 15,3 24 8-15,5 8 1 16,-5 8 11-16,-6 3-5 16,-4-7 6-16,-8-6-12 15,2-16 11-15,-9-18-11 0,-3-8 10 16,3-5 24-16,-3-36-35 16,7-21-24-16,4-9-17 15,11-6-68-15,6 3-76 16,22 4 7-1,-7 17-58-15,-7 23-122 0</inkml:trace>
  <inkml:trace contextRef="#ctx0" brushRef="#br0" timeOffset="150941.66">3219 15717 466 0,'0'0'192'0,"0"0"-40"16,0 0-14-1,0 0-8-15,31 173-23 0,-19-154-7 16,-2-6-30-16,1-13-31 15,2 0 5-15,2-13 28 16,4-24-25-16,-10-13-33 16,-2-1-14-16,-7 3-7 15,0 9 6-15,0 11 1 16,0 9 14-16,-13 12 37 16,-2 7-25-16,8 0-26 15,4 23-10-15,3 15 4 16,0 4 6-16,7 3 0 15,24-10 0-15,9-6 0 16,10-17 1-16,4-12 16 16,-1 0-4-16,-3-28-3 0,-10-17 3 15,-12-9-3 1,-13-5 1-16,-12 1-3 16,-3 7 3-16,0 12 27 0,-15 8 54 15,-6 14-25-15,4 10-36 16,-1 7-22-16,0 0-9 15,8 5-5-15,1 24-8 16,9 11 12-16,0 9-6 16,9 3 1-16,16 2 4 15,3-6 1-15,0-5-1 16,-3-15 2-16,-7-6 0 16,-11-12 0-16,-7-4 9 15,0-6 11-15,-4 0 16 16,-17 0-24-16,-7-13-12 15,6-6-33-15,7 4-58 0,15-8-16 16,0 3-91-16,8-5-19 16,27-3 43-16,8-5 70 15,7 1 58-15,-4-4 46 16,-3 4 0-16,-14 2 53 16,-11 9 70-16,-7 2 66 15,-11 9 26-15,0 4-68 16,0 3-40-16,0 3-35 15,0 0-52-15,0 9-20 16,0 20-6-16,0 13 6 16,0 2-1-16,7 2 0 15,18-8-6-15,15-5 0 0,6-11-27 16,4-13-32-16,3-9-8 16,-2 0-33-16,-10-22-9 15,-7-13 46-15,-16 0 26 16,-12 1 34-16,-6 9 10 15,0 6 58-15,0 10 66 16,-3 9-29-16,-9 0-39 16,6 9-37-16,-1 30-11 15,7 12 3-15,0 13-3 16,0 7 1-16,0 3-9 16,22-3 11-16,-2-4-11 15,6-12-71-15,6-23-155 16,-8-13-142-16,-5-19-755 15</inkml:trace>
  <inkml:trace contextRef="#ctx0" brushRef="#br0" timeOffset="151167.07">4257 15557 656 0,'0'0'491'0,"0"0"-397"16,0 0-62-1,0 0-6-15,0 0-8 0,0 0-17 16,0 0-1-16,61-85-10 15,-42 102-14-15,-13 14 24 16,-6 15 13-16,0 4 3 16,-3 0-7-16,-19-2-2 15,-2-11 7-15,9-7-14 0,15-20-5 16,0-10-132 0,15 0-227-16</inkml:trace>
  <inkml:trace contextRef="#ctx0" brushRef="#br0" timeOffset="151605.72">4560 15708 631 0,'0'0'678'0,"0"0"-494"0,0 0-88 15,0 0-4 1,0 0-63-16,0 0-12 0,0 0-16 16,65 0-1-16,-40 0-19 15,0-5-38-15,-4-20-67 0,-9-3 1 16,-12-6 59-1,0 4 47-15,0 3 17 16,-25 7 49-16,0 11 44 0,-1 9-5 16,6 0-47-16,5 0-24 15,3 29-17-15,12 7 0 16,0 9 0-16,5-1 2 16,23-5-2-16,12-7-7 15,6-13-47-15,4-19-43 16,0 0-30-16,-1-19 7 15,1-26-55-15,-7-19 20 16,-10-10 57-16,-8-12 64 16,-15-12 34-16,-10 9 9 15,0 6 0-15,-18 15 150 16,-7 27 107-16,0 17-65 0,4 24-22 16,7 0-103-1,3 30-56-15,8 23 0 0,3 15-1 16,0 10 0-16,0 5-13 15,14 1-4 1,8-4 5-16,-2-9-7 0,6-10-191 16,-6-22-119-16,-8-18-308 0</inkml:trace>
  <inkml:trace contextRef="#ctx0" brushRef="#br0" timeOffset="151842.25">4974 15627 918 0,'0'0'590'16,"0"0"-453"-1,0 0-29-15,0 0-22 0,0 0-54 0,0 0-17 16,0 0-14-16,111-135-1 16,-71 124-6-16,-5 5-27 15,-2 3-5-15,-5 3 2 16,-3 0 19-16,-7 0 1 16,-3 20-3-16,-5 8 6 15,-7 11 13-15,-3 0 0 16,0 3 0-16,0-1-78 15,0-8-175-15,0-17-238 0</inkml:trace>
  <inkml:trace contextRef="#ctx0" brushRef="#br0" timeOffset="151960.38">5304 15234 1287 0,'0'0'273'0,"0"0"-195"0,0 0-50 0,0 0-28 15,0 0-44-15,0 0-145 16,0 0-79-16,81-13-108 16</inkml:trace>
  <inkml:trace contextRef="#ctx0" brushRef="#br0" timeOffset="152154.51">5536 15470 466 0,'3'16'180'15,"4"0"-76"-15,-4-3-9 16,2-1 12-16,-2-12-29 0,1 0 44 15,2 0 49-15,6-25-45 16,-2-21-96-16,2-9-18 16,-3-8-12-16,3 5-112 15,-2 3-63-15,2 17-68 16,-9 15-49-16</inkml:trace>
  <inkml:trace contextRef="#ctx0" brushRef="#br0" timeOffset="152408.22">5882 15505 907 0,'0'0'212'0,"0"0"-162"16,0 0-20 0,0 0-12-16,0 0-18 0,0 0-16 15,0 0 9 1,100-145 7-16,-100 129 108 15,0 7 139-15,0 9-66 0,-7 0-56 16,-15 9-63-16,4 23-30 16,2 10-7-1,7 3-7-15,9-3-10 16,0-11-8-16,40-15 0 16,78-23-1-16,-7-30-138 0,0-18-442 15</inkml:trace>
  <inkml:trace contextRef="#ctx0" brushRef="#br0" timeOffset="153515.98">5543 15317 757 0,'0'0'218'0,"0"0"-160"0,0 0 31 16,0 0 33-16,0 0-18 15,0 0 43-15,0 0-29 16,3-53-37-16,-3 53 4 16,0 0-28-16,0 0-35 15,0 0-22-15,0 0-19 16,11 25 3-16,24 34 7 16,-5-1-86-16,-2-8-290 0</inkml:trace>
  <inkml:trace contextRef="#ctx0" brushRef="#br0" timeOffset="156432.78">3812 17131 662 0,'0'0'818'15,"0"0"-672"-15,0 0-95 16,0 0 61-16,0 0-24 16,0 0-60-16,0 0-14 15,24-157-5-15,-24 115-9 16,0-4-6-16,0 5-20 0,-29 1-37 16,-6 16 12-16,-8 11 30 15,0 13 5-15,3 0 6 16,2 16 1-16,1 18 9 15,16 12-7-15,8 2 4 16,13 2-4-16,0 6 5 16,24-7-6-16,15-12 2 15,7-7 5-15,0-13-15 16,2-15 3-16,-10-2 13 16,-1-6 6-16,-12-27 4 15,-7-5-1-15,-5-5-8 16,-5-1 10-16,-8 5-4 15,4 8 3-15,-4 10 47 16,0 12 22-16,0 6-9 0,0 3-70 16,0 0-10-16,3 12 8 15,7 19 2-15,5 0 0 16,0 1 6 0,1-3-6-16,3-10-85 0,-1-8-35 15,3-11-15-15,1 0 29 16,-4-33-24-16,4-10-38 15,-9-3 106-15,-1-4 58 16,-6 10 4-16,1 10 45 16,-7 8 39-16,3 16 8 15,-3 6-21-15,5 0-71 16,-2 12 23-16,7 24 32 16,2 8-18-16,4 5-14 15,-1-5-22-15,4-1 10 16,-6-15-9-16,2-9-1 0,-4-12-1 15,-4-7-15-15,3 0 15 16,-2-33 0-16,2-10-27 16,5-6-30-16,2-3 24 15,4 5 18-15,-3 10 15 16,-3 16-1 0,-1 8-6-16,0 13-3 0,-2 0-25 15,1 3 3-15,2 25 32 16,-2 12 7-16,6-2-6 15,2 1-1-15,4-11-23 16,8-10-69-16,-1-6-23 16,4-12-28-16,2-8-32 15,-1-24-104-15,-3-13-45 16,-4-5 187-16,-8-2 137 0,-9 6 318 16,-13 6 49-16,0 11-42 15,0 11-92-15,-18 9-71 16,-7 9-40-16,0 0-49 15,4 16-39 1,-1 20-21-16,9 5-12 16,1 2 9-16,12-1-10 0,0-7 0 15,0-14-1 1,0-7-17-16,18-12-31 0,4-2-27 0,-1-9 21 16,1-23-28-1,0-11 3-15,-4 3 57 16,-8 0 23-16,-4 10 7 15,-1 10 61-15,-5 11 33 16,0 9-31-16,0 0-45 0,0 11-19 16,0 25 4-16,0 6-4 15,0 2-6-15,0 3 0 16,10-10 0-16,5-4-19 16,7-17-75-16,-2-13-32 15,1-3 31-15,9-19-19 16,-9-30 14-16,-4-15 79 15,-5-14 21-15,-12-8 42 16,0-9 3-16,0 0 18 16,-19 15-5-16,1 20 71 0,8 21 89 15,-1 23-97 1,7 13-87-16,1 3-34 0,3 10-3 16,0 31-3-16,0 13 5 15,0 11 1 1,7 6-2-16,11-1 2 0,7-5 2 15,3-8-2-15,5-12 0 16,-5-9-3-16,0-20-4 16,2-13-30-16,-8-3-1 15,-2-6-10-15,-2-26 3 16,-7-7 31-16,-4 2 14 16,-4 6 19-16,1 6 57 15,-4 12 16-15,0 7-12 16,0 6-38-16,0 0-42 0,8 0-27 15,-1 9 22 1,2 7 5-16,6 3 6 0,4-6-3 16,2-7-2-1,1-6-1-15,6 0 15 0,0-25-2 16,0-13-12-16,-1-4 5 16,-7-1-3-16,-6 6-3 15,-2 8 0-15,-5 6 8 16,-4 13-7-16,-3 10-1 15,3 0-19-15,4 22-9 16,1 24 28-16,2 12 9 16,5 16-3-16,0 10 1 15,-5 8-6-15,5 1 0 16,-5 1 5-16,-4-7-6 16,-1-16 1-16,-1-18 0 0,-4-17-1 15,0-23 2 1,0-13 24-16,0-13 63 15,0-39-71-15,0-19-8 0,-4-12-7 16,4-13-2-16,0-4-2 16,4 0 1-16,17 1-25 15,4 10-73-15,3 2-22 16,-3 5-92-16,0 8-46 16,-4 11-24-16,-6 8 92 15,-5 10 166-15,-6 17 24 16,-4 7 154-16,0 12 53 15,0 9-8-15,0 0-54 16,0 9-94-16,0 30-5 16,11 13 13-16,7 8-20 0,2 9-17 15,10-3-3-15,2-2-13 16,-4-2-6 0,2-6-72-16,-14-16-148 0,-4-7-59 15,-12-20-307-15</inkml:trace>
  <inkml:trace contextRef="#ctx0" brushRef="#br0" timeOffset="156659.81">5774 16373 841 0,'0'0'282'15,"0"0"-195"-15,0 0-50 16,0 0-3-16,0 0-16 0,0 0-17 16,0 0-1-1,155-122 0-15,-124 122-6 0,-6 0 4 16,-4 0-24-16,-2 21 26 15,-8 15 49-15,-4 5-7 16,-7 5-8-16,0-2-21 16,0-4-13-16,0-9-41 15,0-8-94-15,0-17-276 0</inkml:trace>
  <inkml:trace contextRef="#ctx0" brushRef="#br0" timeOffset="156764">6011 15922 1196 0,'0'0'217'0,"0"0"-175"15,0 0-42-15,0 0-138 16,0 0-99-16,0 0-530 0</inkml:trace>
  <inkml:trace contextRef="#ctx0" brushRef="#br0" timeOffset="157175.47">6011 15922 1277 0,'229'236'191'0,"-229"-208"-139"16,0 3-34-1,0 5-11-15,0-4-6 0,16-9-1 16,18-10-52-16,0-13 5 15,3 0 11-15,-2-24-26 16,-2-20 25-16,-12-10 37 16,-7-8 6-16,-6-9 14 15,-8 5 13-15,0 8 33 16,0 13 48 0,-12 13-7-16,2 16-23 0,-1 9-24 15,1 7-36-15,1 0-24 16,3 12-2-16,3 19-4 15,3 6 0-15,0 2 4 16,18 2 1-16,17-2-5 0,11 0 6 16,-3-7 0-1,0-4 9-15,-11-1-9 16,-11-5 0-16,-21 6-2 0,-38 27 0 16,-38-3 2-1,-12-8-325-15</inkml:trace>
  <inkml:trace contextRef="#ctx0" brushRef="#br0" timeOffset="158609.03">5647 17246 1610 0,'0'0'269'15,"0"0"-189"-15,0 0 33 16,0 0 49-16,0 0-86 16,0 0-54-16,0 0-21 15,74-120-1-15,34 70 0 16,56-27 0-16,61-27-28 15,54-23-17-15,-23 7-23 16,-52 31-7-16,-55 28-57 16,-81 38-162-16,-25 10-363 0</inkml:trace>
  <inkml:trace contextRef="#ctx0" brushRef="#br0" timeOffset="159242.12">5871 17076 773 0,'0'0'1000'0,"0"0"-886"16,0 0-107-16,0 0 7 15,0 0-4-15,0 0-9 16,314-173-1-16,-88 85 0 15,63-26-33-15,8-7-20 0,-52 26-39 16,-51 18-77 0,-95 37-109-16,-41 19-721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4-15T14:59:03.29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2119 12985 719 0,'0'0'586'16,"0"0"-521"-16,0 0-50 0,0 0-3 15,-161 221 17-15,139-150 1 16,4 4-4-16,12-2-8 16,2-5-11-16,4-10-6 15,0-11 9-15,0-4-8 16,17-10 16-16,8-8-8 16,1-3 13-16,2-3 6 15,-3-2 1-15,0 2-17 0,-10 0-6 16,-8 13-7-16,-7 10 0 15,0 14 6-15,-37 17 1 16,-13 17 3 0,-3 15 5-16,-8 8 32 0,11 7 18 15,7-5-33-15,15-2-18 16,13-11-7-16,15-15-7 16,0-16-1-16,43-16-24 15,15-21-47-15,5-10-76 16,23-18-88-16,-14-6-56 15,-21 0-333-15</inkml:trace>
  <inkml:trace contextRef="#ctx0" brushRef="#br0" timeOffset="439.46">726 13521 1513 0,'0'0'334'16,"0"0"-196"-16,0 0-73 16,0 0-51-16,0 0-13 15,0 0 20-15,99 165 30 16,-63-72-8-16,-4 0-16 0,1-7-16 16,-5-18-5-16,-3-16-5 15,0-24-1-15,0-19-15 16,5-9 15-16,-6-30 12 15,5-38 12-15,-8-24-13 16,1-22-11-16,-12-7-37 16,-2 7-73-16,-8 19-35 15,0 27 20-15,0 32 20 16,-5 23-384-16,-2 13-104 0</inkml:trace>
  <inkml:trace contextRef="#ctx0" brushRef="#br0" timeOffset="588.57">1315 13736 983 0,'0'0'265'0,"0"0"-54"15,0 0-74-15,0 0-61 16,0 204-43-16,0-168-22 16,0-20-11-16,14-10-244 15,4-6-386-15</inkml:trace>
  <inkml:trace contextRef="#ctx0" brushRef="#br0" timeOffset="982.05">1368 13123 925 0,'0'0'520'0,"0"0"-405"0,0 0-104 16,0 0 6-16,0 0-17 15,0 0-32-15,0 0-76 16,111-83-70-16,-96 83-19 15,-8 22 63-15,-7 5 134 16,0 1 18-16,-22 8 49 16,-17 2 2-16,4 4 14 15,5-4-17-15,13-3-21 16,17 1-30 0,0-3-15-16,22-4 0 0,16-1 0 0,8 2 15 15,4-5 9 1,-2 4-9-16,-16-6-14 0,-8-1-1 15,-17 0 23-15,-7-7 77 16,0 2 56-16,-21-4-23 16,-14-6-54-1,-5-7-52-15,5 0-11 0,5-10-16 16,17-35-118-16,13-58-131 16,7 7-101-1,21 5-245-15</inkml:trace>
  <inkml:trace contextRef="#ctx0" brushRef="#br0" timeOffset="1869.47">1665 12995 538 0,'0'0'351'16,"0"0"-160"-16,0 0-125 16,0 0 20-16,0 0 88 15,0 0-13-15,0 0-85 0,3 194-41 16,0-137-19 0,6-8-10-16,-3-11-6 0,4-10-2 15,2-14-7-15,3-14-17 16,-2 0 13-16,2-23-2 15,6-25 8-15,-4-10-10 16,5-3 9-16,-4 6 8 16,-3 17 8-16,-5 14 19 15,-7 11 10 1,2 11-23-16,-5 2-14 0,3 0-29 16,4 15 29-16,-1 15 22 15,6 2-6-15,1-2-9 0,2-8-7 16,3-7 0-1,4-9-37-15,3-6-56 0,3 0-71 16,-3-27 18-16,0-13 10 16,-7-7 86-16,-11 1 50 15,-7 5 2-15,0 11 25 16,0 12 117-16,-14 8 59 16,-7 10-80-16,-1 0-86 15,1 22-37-15,2 10 0 16,6 7-1-16,5 0-5 15,8-7-2-15,0-10-19 16,0-10-46-16,3-8-13 16,19-4 73-16,-4 0 3 0,4-23 5 15,-1-5 5 1,-6-5 1-16,-2 8 7 16,-1 2 13-16,-2 11 45 15,-7 8 5-15,2 4-71 16,2 0-15-16,-4 14 15 15,4 11 0-15,1 0 19 0,-1 2-17 16,-1-11 8-16,6-7-10 16,-6-9-12-16,1 0 12 15,1-19 36-15,-4-26-10 16,-1-20-9-16,-3-9-2 16,0-15 5-16,0-7-4 15,-12-7 2-15,-8 0-17 16,-1 16 12-16,3 23 97 15,6 28-12-15,9 27-73 0,-1 9-25 16,4 38-2-16,0 30 1 16,0 15 1-16,0 13 1 15,7-2-1-15,11-4 0 16,7-13-9-16,3-16-18 16,2-17-19-16,-5-21-1 15,3-16 12-15,-6-7 35 16,2-10 0-1,-2-25 1-15,-4-5 0 0,-8 6 7 16,-2 9-7-16,-4 9 18 0,-1 11 18 16,-3 5-37-1,0 0-41-15,0 23 41 16,3 9 3-16,4 7 0 16,5-3-3-16,6-4-141 15,-5-9-170 1,2-11-271-16</inkml:trace>
  <inkml:trace contextRef="#ctx0" brushRef="#br0" timeOffset="2035.81">2375 12596 1182 0,'0'0'494'0,"0"0"-414"0,0 0-52 15,0 0-28-15,0 0-63 16,0 0-119-16,0 0-149 15,58 62-484-15</inkml:trace>
  <inkml:trace contextRef="#ctx0" brushRef="#br0" timeOffset="2298.73">2375 12596 1371 0,'140'155'300'0,"-140"-162"-185"0,0 2-21 15,0-2-71-15,11 3 4 16,6 4-26-16,-2 0-1 16,-5 0-25-16,-10 23 20 15,0 16 5-15,0 8 18 16,-7 6 5-16,-15 4-1 0,4-6-3 16,8-9-12-16,10-14-7 15,0-11-9 1,7-10-4-16,29-7-13 0,7 0-9 15,32-39-120 1,-10 0-174-16,-12 4-171 0</inkml:trace>
  <inkml:trace contextRef="#ctx0" brushRef="#br0" timeOffset="2826.51">2919 12840 42 0,'0'0'1100'0,"0"0"-777"16,0 0-139-16,0 0-80 0,0 0-51 16,0 0-45-1,0 0-8-15,-118 43-1 0,103-15-6 16,0 2 1-16,12-8-1 16,3-3-9-1,0-10-18-15,0-5-7 0,12-4 15 16,12 0 25-16,-2 0 2 15,3-13 8-15,-4-3-7 16,-7 0 5-16,-3 10 9 16,-4 3 16-16,-4 3-32 15,0 0-14-15,2 9-11 16,2 16 25-16,3 5 12 0,5-4-2 16,-5-2-10-1,5-6-29-15,-5-9-18 16,5-6-20-16,-1-3 38 0,0-3 16 15,4-29 13-15,3-9 7 16,1-14 0 0,0-7 8-16,-8-2 2 0,-7-1 46 15,-4 12-21-15,-3 14 66 16,0 16 55-16,0 14-15 16,0 9-66-16,0 0-73 15,-3 34-9-15,-4 19 0 16,-1 8-2-16,5 3 1 15,0 2-47-15,3-1-55 16,0-10-143-16,0-14-76 0,21-14 9 16,1-11-59-1,-9-16-280-15</inkml:trace>
  <inkml:trace contextRef="#ctx0" brushRef="#br0" timeOffset="3007.91">3172 13046 521 0,'0'0'358'15,"0"0"-72"-15,0 0-12 0,0 0-110 16,0 0-91-16,0 0-42 15,0 0-30-15,25-64-1 16,-3 64-9-16,-1 0-26 16,-4 0-86-16,-6 0 12 15,-4 0 31-15,-7 13-25 16,3 6 52-16,-3-2 30 16,0 2 20-16,0-3-9 15,0 0-21-15,12-6-34 16,-2-4-113-16,1-6-174 0</inkml:trace>
  <inkml:trace contextRef="#ctx0" brushRef="#br0" timeOffset="4009.79">1643 10711 849 0,'0'0'573'15,"0"0"-368"1,0 0 14-16,0 0 0 0,0 0-54 15,0 0-86-15,0 0-53 16,-53-55-26-16,45 55-6 16,-9 14-17-16,-4 24 23 15,-12 17 0-15,-2 9 1 16,7 2-1-16,13 1 0 0,8-5-11 16,7-10 4-1,0-8-2-15,14-2-7 16,10-7-20-16,6-5-37 15,2-2 28-15,-4-6 19 16,5-1-44-16,-5-6 11 0,-3 1 18 16,-7 0 34-1,-8 1-5-15,-7 9-12 0,-3 2 24 16,0 15 5-16,-10 3-5 16,-14 6 12-16,2 3-11 15,1-3 1-15,-1-5-1 16,12-4-1-16,10-8-13 15,0-12-19-15,0-4-27 16,10-9-8-16,8-1 10 16,-4-3 15-16,-6 4 40 0,-8 2-21 15,0 12 23 1,0 7 18-16,-4 18 56 16,-17 9-16-16,-4 6-20 0,4 0-14 15,2-7-9-15,16-14-15 16,3-15-9-16,50-28-48 15,14-21-222-15,11-31-688 0</inkml:trace>
  <inkml:trace contextRef="#ctx0" brushRef="#br0" timeOffset="4942.43">340 11764 895 0,'0'0'538'15,"0"0"-379"-15,0 0-27 0,0 0 64 16,0 0-67-16,0 0-100 16,0 0-2-16,117-80-21 15,-9 34 3-15,18-7-3 16,5 1-6-16,-5 0-1 16,-20 15-8-16,-27 3-45 15,-33 16-15-15,-24 5 25 16,-22 10-38-16,0 3-12 15,-25 0-32-15,-18 0-14 16,-7 0 12-16,-14 10-65 16,14 2-145-16,10-3-287 0</inkml:trace>
  <inkml:trace contextRef="#ctx0" brushRef="#br0" timeOffset="5233">750 11414 1054 0,'0'0'270'0,"0"0"-115"15,0 0 59-15,0 0-43 16,0 0-122-16,0 0-48 0,0 0-1 16,65-7 17-16,3-5-6 15,15-4-11-15,5 1 0 16,-2-6 0-1,-12 2-18-15,-16 4-11 0,-18 5 14 16,-18 4 15-16,-16 2 6 16,-6 4 11-16,0 0 36 15,-6 0 13-15,-28 13-27 16,-9 19-21-16,-10 16-17 16,-5 14-1-16,-5 31-33 15,12-13-206-15,20-19-396 16</inkml:trace>
  <inkml:trace contextRef="#ctx0" brushRef="#br0" timeOffset="7192.91">401 12661 1219 0,'0'0'355'0,"0"0"-192"15,0 0 32 1,0 0-53-16,0 0-107 0,0 0-24 16,0 0-10-16,74-56 5 15,1 26 8-15,11-7-13 16,15-4-1-16,2-4 1 16,-7 1 1-16,-7 1-2 15,-21 11 0-15,-18 9-11 16,-20 11-27-16,-17 5 11 15,-10 7-1-15,1 0 2 16,-4 0-38-16,0 0-42 16,0 0-41-16,0 0-88 15,0 0-26-15,0 7-22 0,0 2-635 0</inkml:trace>
  <inkml:trace contextRef="#ctx0" brushRef="#br0" timeOffset="7854.76">843 12227 136 0,'0'0'1286'0,"0"0"-1004"16,0 0-95-16,0 0 1 15,0 0-86-15,0 0-102 16,0 0-21-16,12-25 21 16,41 18 10-16,15 1-2 15,6-1-7-15,6 0 4 16,-9 5-5-16,-6 2 0 16,-19 0-33-16,-11 0-20 15,-14 0 6-15,-6 0-10 16,-8 0 10-16,-7 0 6 15,0 0 41-15,0 2 0 16,0 5 7-16,0 0 2 16,-22 6 4-16,-6 8-6 0,-5 6-1 15,-2 5-6-15,-5 10 1 16,1 3-2-16,-3 3 1 16,6-4-1-16,4-1-98 15,14-9-141-15,7-7-241 16,11-17-447-16</inkml:trace>
  <inkml:trace contextRef="#ctx0" brushRef="#br0" timeOffset="8253.36">923 12273 753 0,'0'0'353'15,"0"0"-129"1,0 0 22-16,0 0-108 0,0 0-100 16,0 0-38-16,0 0-7 15,6 96 7-15,22-28 0 16,9-1 0-16,23 22-15 15,-9-21-213-15,-10-16-455 0</inkml:trace>
  <inkml:trace contextRef="#ctx0" brushRef="#br1" timeOffset="48623.78">1146 8490 535 0,'0'0'310'16,"0"0"-180"-16,0 0-1 0,0 0-9 15,0 0-53 1,0 0-25-16,0-13-22 0,0 13-7 16,0 0 7-16,0 0 28 15,0 0 35-15,0 0-12 16,0 0-17 0,0 0-20-16,0 0-18 0,0 0-16 15,0 0-8-15,0 0-2 16,0 13 10-16,0 2 0 15,5 3 0-15,2-6 0 16,3 0 0-16,1-5 0 16,3-4 0-16,16-3 10 15,8 0-4-15,20-10 6 0,16-27-6 16,22-11 0 0,15-14-5-16,7-12-1 15,29-25-74-15,-29 12-217 16,-32 17-616-16</inkml:trace>
  <inkml:trace contextRef="#ctx0" brushRef="#br1" timeOffset="66540.39">18630 5156 842 0,'0'0'193'16,"0"0"-137"-16,0 0 12 16,0 0 58-16,0 0-4 0,0 0-45 15,-79-145-16-15,69 116 9 16,0-1-9-16,-12 2-12 16,-11-8-12-16,-7 2-15 15,-13-3-5-15,-11 3-16 16,-7 5 10-16,-7-1-3 15,-2 5-8-15,9 3 10 16,3 1-2 0,8 6-8-16,2 2 6 0,2 4-6 15,-5 2 0-15,-7 1-9 16,-3 6 2-16,-4 0 7 0,-8 0 2 16,-3 0-2-1,-3 0-10-15,1 2-2 16,2 12 12-16,6-4 0 15,6-4 0-15,6 3-1 0,12-5 1 16,12 1 1-16,8-1 0 16,15-1 5-16,4 6-6 15,-1 2-7-15,-7 12-7 16,-12 4 14-16,-2 10-7 16,-11 7-5-16,0 1-7 15,1 1-15-15,-4-2 11 16,1-1 10-16,-1 0-2 15,0 0 2-15,2 1-6 16,1-1 5-16,4 1-8 0,3-5-20 16,11 0-14-16,4-4 3 15,7-2 2-15,9-1 0 16,2-5 26 0,-2 1 4-16,6-3 13 15,-4-3 6-15,-5 4 1 0,5-4-7 16,-8-3 8-16,3 2 0 15,5-3-1-15,-5-5 1 16,8-1 0-16,-1 1 0 16,2-3 0-16,-1-1 0 15,4 5 0-15,-6-1 0 16,3 3 0-16,2-1 0 16,4 4-1-16,-3 2 0 15,3-3-1-15,-3 5 1 16,3 3 0-16,-5 0 1 0,-2 2-1 15,-3 5 1 1,-1-2 0-16,1 2 1 16,-2-1-1-16,5-1 0 0,4-1 0 15,3 2 0-15,0-3-1 16,0-3-5-16,0 3 6 16,0 0-1-16,0-1 0 15,18 9 0-15,-1 0 1 16,1 6-2-16,4 1 2 15,3 1 0-15,-4 1 0 16,4-2 0-16,0 1 0 16,0-4 0-16,4-4 0 15,3-3-1-15,-1 0 0 0,6-9 0 16,3 1 1 0,-2-4 9-16,5-3-8 0,0-1 1 15,3-5 15-15,4 1 2 16,1-7-7-16,-1-1 5 15,0 1-3-15,3-4-2 16,1 3 7-16,3-3-5 16,1-3-6-16,-2 0-1 15,-3 0-6-15,5 0 5 16,2 0-6-16,-3 0 1 16,8 0 6-16,0-3-7 15,6-10 8-15,0-3 0 16,0-4 10-16,7 1 1 0,-2-3 4 15,-4-1 3 1,-8-2-4-16,-4 2-9 0,-5 0-3 16,-14 4-1-16,2 1-8 15,-3-5 5-15,0 3-6 16,-2-5 7-16,5-4-6 16,3-1-1-16,0-5 2 15,4 1-1-15,5-5 0 16,-2 0 0-16,1-2 0 15,-7-2 0-15,-1-1 0 16,-8-2 0-16,-1-6 0 16,-2 2 0-16,-6-8 6 15,-4 0-7-15,-3-4 0 16,-9-2-1-16,-1-10 1 0,-6-3-3 16,-2-6 2-1,-1-7-6-15,-3-3 1 0,0-6 0 16,0 5 6-16,0 7 1 15,0 13 0-15,0 18-1 16,-10 10-8-16,-43 13-61 16,2 11-138-16,-2 10-148 0</inkml:trace>
  <inkml:trace contextRef="#ctx0" brushRef="#br1" timeOffset="67539.71">21822 2903 335 0,'0'0'660'0,"0"0"-466"16,0 0-38-16,0 0 17 15,0 0-19-15,0 0-88 16,0 0-40-16,-121-43-17 16,85 43 7-16,-7 7 7 15,5 9-17-15,1 4 0 16,9-1-6-16,7-1-2 16,6 3 1-16,11-5-21 15,4-1 13-15,0-3 9 16,25 6 8-16,12-6 10 0,9 1-2 15,0 0-7 1,1-1-2-16,-12 2-5 0,-2-2-1 16,-15 5-1-1,-8 2-9-15,-7 2 8 0,-3 4-14 16,0-3 14-16,-13-1-9 16,-24 2 0-16,-2-6-1 15,-11-4 11 1,0-11-7-16,1-2-5 0,-1 0-21 15,4 0-21-15,6-5-71 16,-3-24-58-16,11-1-59 16,7 5-319-16</inkml:trace>
  <inkml:trace contextRef="#ctx0" brushRef="#br1" timeOffset="67819.85">22004 2691 1098 0,'0'0'281'0,"0"0"-120"0,0 0-2 16,0 0-65 0,0 0-94-16,0 0-19 0,0 0 9 15,0 68 10-15,0-22 0 16,-10 9 0-16,-4 4 0 15,2-1 1-15,-1-4 0 16,-2-10 1-16,2-1-2 16,1-14 0-16,5-3-15 15,1-17-157-15,6-7-178 0,-5-2-254 0</inkml:trace>
  <inkml:trace contextRef="#ctx0" brushRef="#br1" timeOffset="67969.58">21887 2963 912 0,'0'0'276'0,"0"0"-171"0,0 0 64 15,0 0-28-15,0 0-66 0,0 0-62 16,0 0-13-16,228-73 0 16,-120 73-96-16,-23 0-119 15,-21 0-150-15</inkml:trace>
  <inkml:trace contextRef="#ctx0" brushRef="#br1" timeOffset="68738.85">22400 3115 770 0,'0'0'345'0,"0"0"-215"0,0 0-5 16,0 0 7-16,0 0-64 0,0 0-49 16,0 0-7-16,12-36-12 15,-5 14 0 1,-4-4 0-16,-3-1 1 16,0 3-1-16,0 2-8 15,-22 1-13-15,-6 12-28 0,-3 9 17 16,-12 0 16-16,0 0 7 15,-1 26 0-15,1 3-11 16,9 6 20-16,4 4-13 16,13-5 4-16,12 2-3 15,5-8 1-15,0-3-7 16,30-13-9-16,8-9 8 16,5-3 19-16,-3 0 13 0,0-3 20 15,-5-16 6-15,-6-4-2 16,-4 0-7-16,-8 0 4 15,-6 10 11-15,-7 4 0 16,-4 6-12-16,0 3-33 16,0 0-23-16,0 12-8 15,0 15 25-15,0 8 6 16,0 4 7-16,10-4-7 16,8-2-8-1,7-8-12-15,11-9 7 0,7-10 13 16,10-6 0-16,5 0 1 15,2-22-1-15,-6-17-15 16,-12-9-1-16,-9-10 16 16,-15-7 0-16,-14-2 2 15,-4-1 14-15,0 4 11 16,-15 4 27-16,-10 15-7 16,0 10 5-16,3 15-5 15,8 10-5-15,4 10-23 16,3 0-19-16,-8 24-19 0,5 17 12 15,-5 14 4-15,9 9 3 16,-3 4 0-16,6 1 2 16,0-5 7-1,3-2-8-15,-4-10-1 16,-2-11 10-16,1-9-10 16,-5-12-47-16,3-20-125 0,-4 0-156 15,4-4-204 1</inkml:trace>
  <inkml:trace contextRef="#ctx0" brushRef="#br1" timeOffset="69030.45">22591 3057 751 0,'0'0'272'15,"0"0"-130"-15,0 0 30 16,0 0-28-16,0 0-104 16,0 0-29-16,0 0-4 15,220-46-6-15,-159 37 1 16,-4 2-1-16,-18 2 5 15,-10 2 3-15,-14 3-8 16,-9 0 0-16,-3 0 7 16,-3 0-1-16,0 0-7 15,5 0-10-15,2 8 10 16,-4 19 0-16,4 2 17 0,-2 2 8 16,-5 5 1-1,0-1-14-15,0-6-5 0,0-3 2 16,0-7-9-16,0-19-35 15,0 0-199-15,10-6-314 0</inkml:trace>
  <inkml:trace contextRef="#ctx0" brushRef="#br1" timeOffset="69159.5">23247 2623 1107 0,'0'0'306'0,"0"0"-188"15,0 0-30-15,0 0-88 0,0 0-33 16,0 0-118-16,0 0-106 16,49 65-276-16</inkml:trace>
  <inkml:trace contextRef="#ctx0" brushRef="#br1" timeOffset="69497.94">23247 2623 727 0,'243'145'390'0,"-243"-145"-157"0,0 3-27 15,0-1-78-15,-15 5-74 16,-13 6-27-16,-8 7-16 16,-11 6-5-16,6 4-5 15,1 10-1-15,12-5-16 16,10 4 1-16,10-7-13 0,8-2 27 16,0-8 0-16,36-3 1 15,10-1 0-15,4-4 0 16,5 2 1-16,-9 0 0 15,-11 0-1-15,-10 0 0 16,-17 4-11-16,-8 1 2 16,0 0-6-16,-36 1 1 15,-11-3 14-15,-2-3 22 16,-6-7-4-16,5-6-17 16,12-3 2-16,12 0-3 15,12 0-44-15,14-40-194 16,7-3-49-16,26-3-206 0</inkml:trace>
  <inkml:trace contextRef="#ctx0" brushRef="#br1" timeOffset="69710.27">23797 2716 199 0,'0'0'822'0,"0"0"-493"0,0 0-42 0,0 0-98 15,0 0-84-15,0 0-90 16,0 0-15-16,8-4-9 15,-16 53 9-15,-6 9 1 16,0 4 0-16,-1 4 1 16,1-2 4-16,3-5-5 15,1-4 0-15,2-7-1 0,-6-10-131 16,3-13-243-16,-3-12-397 16</inkml:trace>
  <inkml:trace contextRef="#ctx0" brushRef="#br1" timeOffset="69983.5">23550 3079 1077 0,'0'0'361'0,"0"0"-188"0,0 0-39 16,0 0-78-16,0 0-40 16,0 0-15-16,187-64 0 15,-127 57-1-15,-11 3 1 16,-6 4-1-16,-18 0-1 15,-6 0-11-15,-13 0 2 16,-1 0-2-16,-5 18 11 0,0 5-1 16,0 2-4-1,0 3 6-15,0 1 0 0,0-1 0 16,0-1 1 0,0-4-1-16,0-7 0 0,0-14-142 15,0-2-212-15,0 0-383 16</inkml:trace>
  <inkml:trace contextRef="#ctx0" brushRef="#br1" timeOffset="70130.28">24130 2620 1092 0,'0'0'312'0,"0"0"-174"15,0 0-35-15,0 0-63 0,0 0-40 16,0 0-221-16,0 0-1 15,68 32-149-15</inkml:trace>
  <inkml:trace contextRef="#ctx0" brushRef="#br1" timeOffset="70573.53">24405 2940 1144 0,'0'0'338'0,"0"0"-171"16,0 0-75-16,0 0-70 0,0 0-22 16,0 0 0-16,0 0-1 15,-93 146 0-15,93-107-1 16,0-5 2-16,25-11 0 16,10-10 12-16,11-13 11 15,4 0 2-15,4-11 6 16,-1-23-11-16,-3-14-8 15,-4-9-3-15,-9-8 1 16,-16 4-8-16,-7 6 5 16,-6 10-4-16,-8 15 22 15,0 14 3-15,0 11-12 16,0 5-16-16,-12 0 0 0,2 9-27 16,4 24 15-1,1 8 1-15,5 11 10 16,0-1 1-16,25 6 1 0,8-1 1 15,-2-2 6-15,-1-7-7 16,-17 3-1-16,-13-8 0 16,0-4 0-16,-43-3-15 15,-81 4-7-15,6-7-145 16,-4-10-240-16</inkml:trace>
  <inkml:trace contextRef="#ctx0" brushRef="#br1" timeOffset="71066.02">20870 4089 848 0,'0'0'819'0,"0"0"-678"16,0 0-118-16,371-46-23 16,6 17 2-16,96 3-1 15,40 8 9-15,-13 2 6 16,-67 6 3 0,-34 4-11-16,-53-7-8 0,-59-1 1 15,-80 2-1-15,-80-4 1 16,-51 7-1-16,-37-4-1 15,-3-1 1-15,-11 1 1 16,-4-2 10-16,-21 5-11 16,-3 0-88-16,-33 4-292 15,-7 3-464-15</inkml:trace>
  <inkml:trace contextRef="#ctx0" brushRef="#br1" timeOffset="71690.53">19604 3442 884 0,'0'0'596'16,"0"0"-448"-16,0 0-43 0,0 0 25 16,0 0-49-16,0 0-62 15,365-64-12-15,-125 29-6 16,-12 2 8-16,-42 8-8 16,-68 9 5-16,-54 7-5 15,-11 2 0-15,-6 0 0 0,-16 0 0 16,-19 4 5-16,-12 3-5 15,0-3-1-15,0 0-11 16,-12-4-72 0,-13 5-84-16,-3-5-22 0,-12 1-25 15,9 3-80 1,6 0-62-16</inkml:trace>
  <inkml:trace contextRef="#ctx0" brushRef="#br1" timeOffset="72092.23">20654 3140 588 0,'0'0'244'15,"0"0"-153"-15,0 0 14 16,0 0-9-16,0 0-37 15,0 0-5-15,0 0-4 16,-43-2 11-16,43 2 13 16,0 0 18-16,9-4-1 15,15 4-2-15,15-3-26 16,22-1-37-16,10-2-16 16,9 6-2-16,-9 0-8 15,-12 0 0-15,-19 0 0 16,-18 0-6-16,-12 0-9 15,-10 4-4-15,0 11-4 16,-14 0 1-16,-22 10 22 16,-10-3 6-16,-7-1 5 15,0 5 0-15,-2-6-11 0,9 0 0 16,2-5-25-16,-5 0-130 16,14-3-86-16,10-6-318 0</inkml:trace>
  <inkml:trace contextRef="#ctx0" brushRef="#br1" timeOffset="72222.34">20654 3140 927 0</inkml:trace>
  <inkml:trace contextRef="#ctx0" brushRef="#br1" timeOffset="72301.47">20654 3140 927 0,'-117'-70'255'0,"113"67"-131"0,4-1 82 0,0 4-93 0,0 0-113 0,4 12-24 16,21 25 24-16,14 6 8 16,4 10 2-16,22 21-10 15,-12-13-55-15,-13-17-350 0</inkml:trace>
  <inkml:trace contextRef="#ctx0" brushRef="#br1" timeOffset="75398.46">18441 4585 801 0,'0'0'143'0,"0"0"-107"16,-232-50-26-16,107 41-10 15,-76 9 0-15,31 0-154 16,15 9-441-16</inkml:trace>
  <inkml:trace contextRef="#ctx0" brushRef="#br1" timeOffset="76390.92">17262 4598 829 0,'0'0'171'0,"0"0"-131"16,0 0-28 0,197-66-6-16,-86 39 1 0,17 9-6 15,14 2 0-15,6 6 0 16,-6 10 1-16,-13 0-1 15,-18 19-1-15,-30 49-15 16,-28-8-119-16,-26 1-481 0</inkml:trace>
  <inkml:trace contextRef="#ctx0" brushRef="#br1" timeOffset="77025.88">18062 4461 211 0,'0'0'646'16,"0"0"-526"-16,0 0-71 16,0 0 3-16,0 0 10 15,232-57-26-15,-167 75-23 16,-1 31-12-16,-4 15 4 15,-9 16-4-15,-19 48-2 16,-14-21-80-16,-18-18-234 0</inkml:trace>
  <inkml:trace contextRef="#ctx0" brushRef="#br1" timeOffset="80513.31">26397 2398 580 0,'0'0'755'16,"0"0"-566"-16,0 0-140 15,0 0-15-15,0 0-34 16,0 0 0-16,-79 80 10 15,39-18 1-15,-6 8-10 16,-1 1 7-16,-2-4 0 16,2-2-7-16,1-9 0 15,3-10 10-15,8-7-10 0,5-16 9 16,10-8-9-16,9-12 11 16,4-3 10-16,7 0 13 15,0-21-25-15,0-19-10 16,0 0 11-16,0-3 23 15,0 8 7-15,3 8 19 16,1 15 12-16,-4 6-19 16,0 6-52-16,0 0-1 15,0 2-37-15,0 28 29 16,0 2 8-16,0 2-1 16,0 3 1-16,11-6-8 15,14-7-1-15,13-8-10 0,20-10-44 16,57-6-93-1,-13-16-187-15,-4-14-474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4-15T15:01:07.134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20741 7811 886 0,'0'0'523'16,"0"0"-329"-16,0 0-49 15,0 0 5-15,0 0-32 16,0 0-53-16,0-18-37 15,0 18-20-15,0 0-8 16,0 0 0-16,0 0-7 16,0 0-8-16,0 0 3 15,0 6-2-15,0 13 9 0,0 11 5 16,0 1 1-16,3-1 6 16,3-5-7-1,-1-6 1-15,2-6-1 16,-4-5-8-16,1-8 7 0,-1 0 1 15,9 0 6-15,1-5 35 16,17-26 40-16,19-25-48 16,16-17-23-16,16-17-2 15,12-12-8 1,8 1-31-16,-8 12-34 0,9 21-55 16,-27 27-146-16,-20 25-276 0</inkml:trace>
  <inkml:trace contextRef="#ctx0" brushRef="#br0" timeOffset="6600.1">21733 12474 816 0,'0'0'357'0,"0"0"-244"16,0 0-70-16,0 0-19 15,207-25 13-15,-100 9-16 16,11 3-14-16,3 6-7 16,-7 2-7-16,-9 5-12 15,-19 0-18-15,-8 0-81 16,-25 3-85-16,-24 3-175 0</inkml:trace>
  <inkml:trace contextRef="#ctx0" brushRef="#br0" timeOffset="7123.09">21958 12192 841 0,'0'0'228'0,"0"0"-148"16,0 0-1-16,0 0-2 16,-200 99-39-16,143-59-18 15,8-2-2-15,6-10 11 0,9-5-2 16,13-10 14-1,14-6 1-15,7-7 29 0,0 0 11 16,0 0-36-16,12 0 17 16,13-16-32-16,6 5-18 15,9 6-11-15,3 5-2 16,0 5-15-16,7 36-7 16,13 43-20-16,-5-6-107 15,-12-8-236-15</inkml:trace>
  <inkml:trace contextRef="#ctx0" brushRef="#br0" timeOffset="7956.86">21922 12115 413 0,'0'0'713'0,"0"0"-515"0,0 0-88 16,0 0-88-16,0 0-22 15,0 0-9-15,0 0 9 16,-10 286-1-16,10-170-206 16,0-17-968-16</inkml:trace>
  <inkml:trace contextRef="#ctx0" brushRef="#br0" timeOffset="9589.91">21918 12349 814 0,'0'0'256'0,"0"0"-149"15,0 0 6-15,0 0 47 0,0 0-70 16,0 0-52-1,0 0 4-15,-13-73-13 0,10 73-4 16,-9 0-8-16,-9 0 2 16,-14 9-19-16,-45 46-60 15,6-5-217-15,-6 0-638 0</inkml:trace>
  <inkml:trace contextRef="#ctx0" brushRef="#br0" timeOffset="10692.45">21590 12433 629 0,'0'0'331'16,"0"0"-210"-16,0 0-66 15,0 0-36-15,0 0-16 16,0 0-3-16,0 0 0 15,111-32-7-15,-71 58 6 0,-2 1-9 16,12 26-37 0,-7-6-138-16,-7-8-307 0</inkml:trace>
  <inkml:trace contextRef="#ctx0" brushRef="#br0" timeOffset="29543.6">10989 12713 944 0,'0'0'244'15,"0"0"-163"-15,0 0 14 16,0 0 37-16,-207-27-9 16,182 27-35-16,7 0-43 15,6 0-4-15,9 0-3 16,3 0-6-16,0 0-3 0,0 0-17 16,0 0-3-1,15 0 1-15,28 0 18 0,25 0 16 16,31 0-5-16,55 8-14 15,-1-8-6-15,11 0-11 16,1 0-2 0,-44 0-5-16,-6 2-1 0,-34 1-37 15,-23 1-41-15,-27 3-12 16,-13-4 31-16,-14-3 15 16,-4 0-17-16,0 0 10 15,0 0 0-15,-17 0-66 16,-4 0-52-16,-1 0-73 0,7 0-280 15</inkml:trace>
  <inkml:trace contextRef="#ctx0" brushRef="#br0" timeOffset="30077.61">11471 12593 962 0,'0'0'312'0,"0"0"-180"16,0 0 57-16,0 0 7 15,0 0-59-15,0 0-80 16,0 0-48-16,-22-16-9 16,29 16 0-16,25 0 8 15,14 11-6-15,9 4-1 16,13 0 5-16,-4 1-6 0,-4-2-22 15,-2-1-52 1,-15-3-12-16,-12-5 0 0,-9-1 27 16,-12-4 36-16,-10 3 22 15,0-3 1-15,0 0 31 16,-28 0-15-16,-4 0 2 16,-4 6 15-16,-4 4-11 15,-1 4-13-15,-3 1-8 16,1 5-1-16,-10 13-62 15,14-11-187-15,10-3-133 0</inkml:trace>
  <inkml:trace contextRef="#ctx0" brushRef="#br0" timeOffset="30338.57">11514 12605 173 0,'0'0'1032'0,"0"0"-755"0,0 0-185 15,0 0-51-15,0 0-17 0,0 0 14 16,0 0-9-1,-33 139-13-15,33-64-16 16,0-18-161-16,0-8-603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4-15T15:03:37.870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10524 7533 504 0,'0'0'527'0,"0"0"-372"15,0 0-35-15,0 0 56 16,0 0-47-16,0 0-36 15,11-61-6-15,-11 58 6 16,0 0 1-16,0 3-12 16,0 0-26-16,0 0-24 15,0 0-16-15,0 0-8 16,0 0-8-16,0 0-1 16,3 0-6-16,-3 0-6 15,0 0-2-15,0 9 9 16,0 14 6-16,0 4-1 0,-3 0 1 15,0 1-2 1,-1-4 0-16,4-8-13 0,0-10-4 16,20-6-3-16,32 0 7 15,29-30-1-15,94-82-57 16,-14 3-107 0,0-9-316-16</inkml:trace>
  <inkml:trace contextRef="#ctx0" brushRef="#br0" timeOffset="12940.26">22490 11212 492 0,'0'0'38'0,"0"0"-21"15,0 0 470-15,0 0-343 16,0 0 0-16,0 0 2 15,8-54-25-15,-5 43-22 16,1 9-9-16,-1-5 7 16,0 4-25-16,-3 0-8 0,0 0 3 15,0 3-15-15,0 0-17 16,0 0-30-16,0 6-5 16,0 29-21-16,0 13 21 15,0 9 2 1,0 11-1-16,0-4-1 0,-6 1 1 15,2-13 0 1,4-11 0-16,0-11-1 0,0-12 0 16,0-11-7-16,0-7-9 15,0 0 16-15,10-25 0 16,5-24 1-16,-2-12 0 16,2-7-1-16,-8 2-11 15,1 8 10-15,-1 9 0 16,0 14 0-16,1 8 0 0,5 15-8 15,2 9-4-15,3 3-7 16,4 0 1-16,-2 25 6 16,-2 12 1-16,-3 0-3 15,-5 8-12-15,1-4-5 16,-7-4 0-16,-1-5 4 16,0-13 6-16,-3-13 16 15,0-6 6-15,4 0 12 16,0-18 4-16,3-28-9 15,0-15 2-15,8-10-3 16,-2-3 1-16,2 6-5 16,3 13 27-16,-5 14-14 15,6 16-5-15,-1 11-2 0,-3 14-8 16,1 0-8 0,6 21-2-16,-4 23 9 0,0 17 1 15,0 7 0-15,-8 6 1 16,2 0 1-16,-2-10-2 15,1-10 7-15,-1-9-7 16,2-12-14-16,-2-17-14 16,0-10-31-16,5-6-40 15,3-12-22-15,0-28-124 16,-1-8 58-16,1-6 69 16,0 2 61-16,0 0 57 15,-4 2 0-15,4 4 71 16,-3 2 33-16,-2 8 35 15,2 4 7-15,-5 6-20 0,-5 10-18 16,2 7-10-16,-7 9-9 16,3 0-57-16,-3 3-32 15,0 36 0-15,0 11 22 16,0 18 20-16,0 12-16 16,0 3-2-16,0 6-11 15,0-9 2-15,3-14-9 16,27-8-6-16,8-15 2 15,23-18 11-15,57-25-13 16,-14-28-93-16,-11-21-581 0</inkml:trace>
  <inkml:trace contextRef="#ctx0" brushRef="#br0" timeOffset="13686.76">21580 10649 1239 0,'0'0'301'0,"0"0"-205"16,0 0 12-16,0 0-36 15,0 0-72-15,0 0-15 16,0 0 14-16,-15 30 1 16,15-8 0-16,4-3 7 15,2-3-6-15,3-7-1 16,1-4 0-16,-7-5-31 15,5 0-5-15,2-8 10 0,5-20-11 16,2-15-63 0,1 0-12-16,0 0 23 0,-8 8 70 15,-2 13 19-15,-4 8 51 16,-4 11 39-16,0 3-44 16,0 0-46-16,0 17 0 15,0 21 0-15,0 11 8 16,0 7-1-16,15 11-7 15,16-14-217-15,9-12-551 0</inkml:trace>
  <inkml:trace contextRef="#ctx0" brushRef="#br0" timeOffset="14302.43">24087 10203 1126 0,'0'0'349'0,"0"0"-183"15,0 0-3-15,0 0-85 16,0 0-77-16,0 0 0 16,0 0-1-16,0 76 2 15,0-39-2-15,0-6-30 16,6-1-91-16,9-11-115 16,23-19 11-16,-1 0-47 15,-6 0-254-15</inkml:trace>
  <inkml:trace contextRef="#ctx0" brushRef="#br0" timeOffset="14406.21">24362 10165 664 0,'0'0'263'0,"0"0"-71"15,0 0-52-15,0 0-95 16,0 0-33-16,0 0-11 0,0 0-1 16,-58 215-103-16,33-152-782 15</inkml:trace>
  <inkml:trace contextRef="#ctx0" brushRef="#br0" timeOffset="14919.97">22112 12131 1356 0,'0'0'307'0,"0"0"-240"16,0 0-51-16,386 12 9 16,-70-12-6-16,57 0-6 15,2-18-13-15,-57-9-30 16,-123 11-80-16,-62 7-258 0</inkml:trace>
  <inkml:trace contextRef="#ctx0" brushRef="#br0" timeOffset="33652.47">13666 13635 895 0,'0'0'281'15,"0"0"-190"-15,0 0-23 16,0 0 76-16,0 0-67 16,0 0-15-16,21 0-14 15,-16 0 8-15,2 0 1 16,-4 0-22-16,1 0 3 16,2 3-4-16,-1 6-5 15,2 4-7-15,-4 4-12 0,0 2 2 16,1 0-5-1,4 0-5-15,-1-4 4 0,-1 6-5 16,6-8 8-16,1-8-8 16,9-5 6-16,11 0 5 15,16-12 0-15,19-30-6 16,14-18-6-16,15-17-52 16,42-52-94-16,-24 18-117 15,-23 13-350-15</inkml:trace>
  <inkml:trace contextRef="#ctx0" brushRef="#br0" timeOffset="35011.5">14095 14608 927 0,'0'0'583'15,"0"0"-456"-15,0 0-89 16,0 0 20-16,0 0 12 16,0 0-54-16,0 0-16 15,28 10 1-15,-13 21-1 0,0 8 11 16,-5 1-10-16,1-5 10 15,-1-4-4-15,9-8-1 16,5-17 3-16,16-6 27 16,23-18 38-16,30-44-36 15,33-24-23-15,19-24-9 16,13-11-6-16,-1 4-55 16,1-2-148-16,-41 35-193 15,-42 31-569-15</inkml:trace>
  <inkml:trace contextRef="#ctx0" brushRef="#br0" timeOffset="35899.05">14352 15913 825 0,'0'0'662'0,"0"0"-560"15,0 0-69-15,0 0 26 16,0 0 12-16,0 0-37 15,0 0-20-15,-29 140-2 16,44-140 39-16,23-12 33 16,17-40-51-16,23-22-28 15,18-15-5-15,12-10-75 0,9-1 5 16,-6 9 42-16,-18 20 21 16,-22 28-36-16,-28 20-229 15,-21 16-503-15</inkml:trace>
  <inkml:trace contextRef="#ctx0" brushRef="#br0" timeOffset="40256.67">16088 15650 788 0,'0'0'253'0,"0"0"-129"16,0 0-2-16,0 0 4 16,0 0-42-16,0 0-27 15,-4-13 1-15,4 13 6 16,0-5-8-16,0 5-8 15,0-2 15-15,0 2-11 16,0 0-11-16,0 0-13 0,0 0-16 16,0 0-12-1,0 0-6-15,0 0-5 16,4 23 10-16,10 5 1 0,0 5 0 16,4 8 1-16,3 5 0 15,1 2-1-15,0 0 2 16,2-3-2-16,5-1 0 15,-5-5 1-15,1-1 1 16,0-5-2-16,2-4 6 16,-8-8-6-16,-4-3-14 15,0-6-33-15,-8-5-44 16,-7-7-62-16,0 0-148 16,0 0-220-16</inkml:trace>
  <inkml:trace contextRef="#ctx0" brushRef="#br0" timeOffset="41034.57">16412 15668 400 0,'0'0'327'16,"0"0"-182"-16,0 0-80 16,0 0 30-16,0 0 11 15,0 0-35-15,0 0-13 16,0-15 23-16,0 12 16 15,0-1-13-15,0 4-24 16,0 0-9-16,0 0-13 16,0 0-14-16,-6 0-23 15,-19 16 5-15,-12 18-5 16,-12 19 8-16,-16 8-4 16,-3 10-5-16,-10 6-47 15,-29 28-101-15,20-17-77 16,13-15-146-16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6-19T21:33: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1131 970,'2'0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4-15T15:06:16.411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22662 15931 499 0,'0'0'616'0,"0"0"-493"15,0 0-67-15,0 0 56 16,0 0 5-16,0 0-53 16,0 0-36-16,0 0-9 0,3 0-10 15,-3 0-8 1,0 0 6-16,4 8-7 0,-4-2-16 16,3 7 15-16,0 2 0 15,-3 5 1-15,4 6 6 16,1 0-6-16,-2-5 2 15,0 3-1-15,7-8 0 16,2-4 0-16,6-5 0 16,10-7 9-16,15 0 5 15,17-32-6-15,23-20-8 16,16-16-1-16,15-8 0 16,1-2-37-16,-14 8-52 15,-12 15-101-15,-29 20-66 16,-27 19-79-16</inkml:trace>
  <inkml:trace contextRef="#ctx0" brushRef="#br0" timeOffset="24311.25">23161 2407 886 0,'0'0'309'0,"0"0"-96"15,0 0-4-15,0 0-17 16,0 0-31-16,0 0-49 16,-10-70-20-16,6 66-4 15,4 1-14-15,-3 3-22 16,3 0-21-16,0 0-31 16,0 3 0-16,0 24-9 15,0 7 9-15,0 9 0 16,0 1-1-16,7-1 0 15,11-2-8-15,3-2-4 16,1-5-30-16,-5-4-36 0,1-7-52 16,-3-8-85-16,-5-9-95 15,-2-6-75-15,-8 0-222 0</inkml:trace>
  <inkml:trace contextRef="#ctx0" brushRef="#br0" timeOffset="24557.92">23311 2394 35 0,'0'0'798'0,"0"0"-576"0,0 0-113 16,0 0-41-1,0 0-15-15,0 0-9 0,0 0-25 16,-135 152-12-16,95-97-7 15,8-2 0-15,-4 9-107 16,16-14-152-16,5-12-340 0</inkml:trace>
  <inkml:trace contextRef="#ctx0" brushRef="#br0" timeOffset="24844.93">23504 2610 613 0,'0'0'491'0,"0"0"-350"15,0 0-70-15,0 0-10 0,0 0-9 16,0 0 50-16,0 0-28 15,-7 108-51-15,-3-67-11 16,-2 0-12-16,6-2-56 16,2 5-133-16,4-8-153 15,0-11-709-15</inkml:trace>
  <inkml:trace contextRef="#ctx0" brushRef="#br0" timeOffset="25178.36">24368 2437 1035 0,'0'0'529'0,"0"0"-403"16,0 0-73-16,0 0-39 15,0 0 5-15,0 0-8 16,0 0-10-16,22 151 8 15,-16-110-9-15,3-5 0 16,1-4-40-16,4-11-18 16,5-3-48-16,9-18-86 15,-3 0-20-15,-4 0-166 0</inkml:trace>
  <inkml:trace contextRef="#ctx0" brushRef="#br0" timeOffset="25398.29">24612 2410 649 0,'0'0'289'0,"0"0"-172"0,0 0 20 16,0 0-28-16,0 0-28 16,0 0-3-16,-219 194-14 15,169-139-30-15,4-5-20 16,6-4-12-16,12-8-2 0,21-2-83 15,7-14-172-15,0-9-241 16</inkml:trace>
  <inkml:trace contextRef="#ctx0" brushRef="#br0" timeOffset="25743.27">24535 2677 995 0,'0'0'384'16,"0"0"-178"-16,0 0-41 15,0 0-38-15,0 0-70 16,0 0-49-16,0 0-8 16,87-39 0-16,-69 39-2 15,-8 7-9-15,-5 13 5 16,-5 6 5-16,0 6 0 0,-27 6 1 15,-4 1 1-15,-12 2 8 16,0-1-9-16,0-9 0 16,8-6 1-16,13-4-1 15,22-16-10-15,0-5-68 16,78 0-40-16,8-19-186 16,4-6-335-16</inkml:trace>
  <inkml:trace contextRef="#ctx0" brushRef="#br0" timeOffset="26156.88">25972 2363 971 0,'0'0'649'15,"0"0"-475"-15,0 0 6 16,0 0 12-16,0 0-127 16,0 0-65-16,0 0-13 0,28 41 13 15,-13 5 1-15,3 5 0 16,-5 3 5-16,2-1 0 16,0-7-6-16,-5-7-30 15,0-7-41-15,1-9-47 16,-1-10-77-16,9-13-60 15,-4 0-83-15,-2-9-333 0</inkml:trace>
  <inkml:trace contextRef="#ctx0" brushRef="#br0" timeOffset="26384.3">26243 2363 546 0,'0'0'403'0,"0"0"-199"0,0 0-34 16,0 0-9-1,0 0-73-15,0 0-59 0,0 0 8 16,-147 97-7-16,97-46-8 16,-3-1-9-16,3 2-4 15,4 0-8-15,10-8 0 16,11-5-1-16,7-10-35 16,8-6-50-16,10-7-75 15,0-9-27-15,10-4-112 16,11-3-579-16</inkml:trace>
  <inkml:trace contextRef="#ctx0" brushRef="#br0" timeOffset="26845.24">26207 2716 806 0,'0'0'399'16,"0"0"-218"-16,0 0-34 15,0 0-6-15,0 0-55 0,0 0-43 16,0 0-23-16,169-35-14 16,-144 35-4-16,-12 0-2 15,-5 0-2-15,-4 0-7 16,-4 7 9-16,0 8 0 15,-4 5 1-15,-17 2 12 16,-9-3-1-16,2 0-3 16,6-2-3-16,6-7-5 15,4-4-1-15,12-6 0 16,0 0-11-16,0 0 10 16,18 0 1-16,10 0 7 15,4 0-5-15,-2 0-2 16,-5 0 1-16,-7 0-1 0,-8 0-6 15,-4 3-3 1,-1 13 8-16,-5 3 1 0,0 8 8 16,-18-2-6-16,-15-3 11 15,-5 1-1-15,-9-7-11 16,1-3-1-16,-15-3-20 16,11-5-163-16,10-5-377 0</inkml:trace>
  <inkml:trace contextRef="#ctx0" brushRef="#br0" timeOffset="27658.38">27100 2552 1023 0,'0'0'661'0,"0"0"-467"16,0 0-37-16,0 0 20 15,0 0-89-15,0 0-88 0,0 0-19 16,36 9 19-16,-14 38 0 16,6 7 0-16,3-4-1 15,6 2-29-15,-6-11-49 16,2-5-42-16,5-4-96 15,-4-9-135-15,-6-13-305 0</inkml:trace>
  <inkml:trace contextRef="#ctx0" brushRef="#br0" timeOffset="27882.88">27433 2527 582 0,'0'0'389'0,"0"0"-240"16,0 0-31-16,0 0 11 0,-229 125-29 0,168-71-45 15,8-1-35-15,3-7-10 16,14 0-5-16,14-10-5 16,15-11-73-16,7-9-124 15,22-10-85-15,9-6-514 16</inkml:trace>
  <inkml:trace contextRef="#ctx0" brushRef="#br0" timeOffset="28139.93">27522 2677 1234 0,'0'0'551'15,"0"0"-418"-15,0 0-7 0,0 0-67 16,0 0-52-16,0 0 5 15,0 0-2-15,-8 136-2 16,1-92-3-16,4-2-5 16,3-10 0-16,0-2 0 15,3-11 0-15,25-7 0 16,12-5 0-16,13-7-13 16,5 0-56-16,-2-4-73 15,-6-17-60-15,-4-16-133 0,-9 6-196 16,-19-2-239-16</inkml:trace>
  <inkml:trace contextRef="#ctx0" brushRef="#br0" timeOffset="28288.38">27860 2748 62 0,'0'0'859'0,"0"0"-611"16,0 0-79-16,0 0 10 16,0 0-54-16,0 0-26 15,0 0-13-15,0 0-27 16,-134 213-26-16,129-152-17 15,2-1-16-15,3 5-74 16,3-17-295-16,12-13-700 0</inkml:trace>
  <inkml:trace contextRef="#ctx0" brushRef="#br0" timeOffset="29080.24">23076 3198 965 0,'0'0'347'0,"0"0"-225"0,0 0 32 16,0 0 29 0,0 0-62-16,0 0-92 15,0 0-29-15,-46-16 0 0,67 16 15 16,22 0 32-16,20 2 23 15,30 6-20-15,55-5-6 16,62-3-8-16,71 7-14 16,41-1 1-16,17 0-3 15,-6-2-3-15,-23 1-3 16,2-1-1-16,-13 2-4 16,-17 0-9-16,-29-6 2 15,-24 0-1-15,-47 0 5 0,-39 0-5 16,-32 0 0-1,-15-3 17-15,11-6 0 0,11-4 5 16,8 1 0 0,-17-1-3-16,-11 4-5 0,-20 2-4 15,-10 0-10-15,-15 3 0 16,-7 1 1-16,-3-1-2 16,-6 4 0-16,-6 0 0 15,-6 0 0-15,-4-2 0 16,-6 2 0-16,-8 0 0 15,-4-3 0-15,1 3-6 16,-4 0-4-16,0 0-7 16,0 0-12-16,0 0-33 15,-7 0-64-15,-18 0-102 0,-3 0-332 16</inkml:trace>
  <inkml:trace contextRef="#ctx0" brushRef="#br0" timeOffset="31763.98">29121 2829 963 0,'0'0'374'15,"0"0"-123"-15,0 0-3 16,0 0-35-16,0 0-65 16,0 0-64-16,0 0-40 15,18-40-44-15,-7 51-8 16,3 21 8-16,4 5 1 15,-3 6 6-15,-2 6-6 16,-1-6 5-16,-6 0-6 0,6-4 1 16,-9-13-1-1,4-7-27-15,-4-10-19 0,4-6-14 16,1-3 14-16,2 0 22 16,5-18-29-16,6-16-14 15,1-6 23-15,-1-9-3 16,4 1 11-16,-6 0 21 15,0 6 15-15,-4 7 2 16,0 9 28-16,-5 9 2 16,-2 8 2-16,-1 9-11 15,-7 0-23-15,0 0-9 16,0 23 9-16,0 18 1 16,-18 17 11-16,-14 13 1 15,-7 6 15-15,-1 7-18 16,0-4 2-16,5-2-12 15,14 5-17-15,6-19-175 16,12-23-594-16</inkml:trace>
  <inkml:trace contextRef="#ctx0" brushRef="#br0" timeOffset="32351.41">28650 3440 593 0,'0'0'977'0,"0"0"-800"16,0 0-131-16,0 0 58 16,0 0-38-16,0 0-39 15,0 0-11-15,272-7-15 16,-136 4 10-16,9 3-10 15,1-6 10-15,-13 2-3 16,-26-3-8-16,-21 0 6 16,-29 2-6-16,-26 1 1 15,-19 2 0-15,-12 2-1 16,0 0-46-16,-25 0-41 0,-54 0-92 16,7 11-197-16,4 7-590 0</inkml:trace>
  <inkml:trace contextRef="#ctx0" brushRef="#br0" timeOffset="32598.41">28610 3600 586 0,'0'0'351'0,"0"0"-198"16,0 0-44-16,0 0-2 16,0 0 3-16,189 0-36 0,-84 0-39 15,12 0-17-15,16-4-10 16,6 1-6-16,3 0-2 16,16 0-51-16,-34 0-105 15,-38 3-401-15</inkml:trace>
  <inkml:trace contextRef="#ctx0" brushRef="#br0" timeOffset="34411.07">22261 2437 234 0,'0'0'731'0,"0"0"-535"16,0 0-64-16,0 0 52 0,0 0-25 16,0 0-76-1,0 0-39-15,0-51-34 0,0 56-10 16,0 41-18-16,0 28 18 16,0 53 8-16,0 54-2 15,-18 45 5-15,8-11-10 16,3-42 6-16,4-51-7 15,3-35-107-15,0 34-123 16,0-14-38-16,-5-14-265 0</inkml:trace>
  <inkml:trace contextRef="#ctx0" brushRef="#br0" timeOffset="34748.35">22308 2259 669 0,'0'0'230'0,"0"0"-106"16,-29 271-8-16,23-65 17 0,6 60-53 15,0 23-46-15,0-16-16 16,0-34-18-16,3-88-83 31,-3-39-293-31</inkml:trace>
  <inkml:trace contextRef="#ctx0" brushRef="#br0" timeOffset="38696.41">3003 12880 914 0,'0'0'332'16,"0"0"-236"-1,0 0-22-15,0 0 62 0,0 0-88 16,0 0-30-16,179-84 14 16,-86 42 18-16,18-9 17 15,18-7 34-15,10 1-19 16,0-2-28-16,-11 4-25 16,-20 11-16-16,-19 4-4 15,-21 12-8-15,-22 10 7 16,-14 5-8-16,-11 1-1 0,-12 10-24 15,-6-1-29-15,-3 3-22 16,0 0-8 0,0 0-21-16,0 0-71 15,0 0-65-15,0 0-91 0,-15 0-253 0</inkml:trace>
  <inkml:trace contextRef="#ctx0" brushRef="#br0" timeOffset="39196.64">3797 12291 469 0,'0'0'160'0,"0"0"-56"16,0 0 26-16,0 0-39 16,0 0-7-16,0 0 11 15,0 0 7-15,0 7 3 16,0-7 35-16,3 0-27 15,15 0-31-15,17 0-20 16,16 0 9-16,17 0-26 16,7 0-25-16,14 0-11 15,1 0-7-15,-1 0-1 16,-8 0-1-16,-6 0-31 16,-17 0-11-16,-15 0 7 0,-18 9 6 15,-19 3 1-15,-6 9-19 16,0 1 36-16,-34 6 11 15,-18 9 26-15,-11 1 13 16,-8 1-18-16,-5 5-21 16,1 8-13-16,22-10-228 0,14-11-486 15</inkml:trace>
  <inkml:trace contextRef="#ctx0" brushRef="#br0" timeOffset="43166.5">18627 12899 656 0,'0'0'187'0,"0"0"-136"0,0 0-37 16,0 0 2-16,0 0 17 16,0 0 24-16,0 0-8 15,-8 199 0-15,19-141 2 16,4 5-11-16,-5 8-2 16,5 9-18-16,-5 5-2 15,2 8 5-15,-6 0-7 16,4 0-10-16,5 0 1 15,-5-6-7-15,2-7 1 16,-6-5 1-16,1-11-2 0,-2-11-12 16,-5-6-2-16,0-12-2 15,0-10-6-15,0-9 7 16,0-3 7-16,0-7 7 16,0-2 1-16,0-4 0 15,0 0 9-15,0 0 5 16,0 0 21-16,0 0 4 15,0 0-18-15,0 0-11 16,0 0-9-16,0 0 0 0,0 0 0 16,0 0 0-16,0 0-1 15,3 0-8 1,19 0 0-16,6 0 6 0,15-7 1 16,13 4-1-16,15-3 1 15,19-1 0-15,14 4 1 16,17-3 0-16,15-1 0 15,6 1 6-15,-2-2 2 16,-5 4-7-16,-9-3-1 16,-20 3 0-16,-16 1-3 15,-22 3-32-15,-14 0-5 16,-16 0 9-16,-8 0 15 16,-10 0 8-16,-8 0 7 15,3 0-8-15,-9 0 7 16,4 0 1-16,2 0 1 0,1 0 0 15,2 0-1-15,0 0 1 16,-2 0 0-16,2 0 0 16,-5 0 0-16,-2 0-1 15,-5 0 1 1,-3 0 0-16,0 0 1 0,0 0 0 16,0 0 27-16,0-7-11 15,0-9 21-15,0-6-5 16,0-8-3-16,0-7 20 15,0-6-7-15,0-7-25 16,0-5 1-16,0 0 7 16,0-3-12-16,0 1-2 15,4 2 5-15,-4-3 33 16,3 3 8-16,0-5-11 0,2 2 10 16,-1 0 3-16,-1-4-38 15,4 1-3-15,-1 3-5 16,6 1-8-16,-5 9-5 15,1 7-1-15,-2 2 10 16,-6 10-4-16,0 5-5 16,0 6 1-16,0-1-1 15,0 2 0-15,0 5 0 16,0-2 0-16,0 1 0 16,0 4 0-16,0 0 0 15,0 6-1-15,0-4 1 16,0 7 1-16,0-3-2 15,0 3 0-15,0 0 2 16,0 0-1-16,0 0-1 0,0 0 0 16,0 0-1-16,0 0 1 15,0 0-2-15,0 0-4 16,0 0 5-16,0 0-5 16,0 0 6-16,0 0 0 15,0 0 1-15,0 0-1 16,0 0 8-16,0-6-1 15,0 2-7-15,0-3 0 16,0 0 1-16,0 4 0 16,0 3 0-16,0-2 0 15,0 2-1-15,0-4 0 0,0 1-13 16,0 3 13 0,-14-4 0-16,-8 4 1 0,-6 0-1 15,-9 0 1-15,-4 0 5 16,-14 0-5-16,-1 0-2 15,-12 0-8-15,-3 0 9 16,-9 0 1-16,6 0 7 16,-1 0-7-16,-1 0 0 15,10 0 5-15,1 0-6 16,4 4 0-16,5-4 1 16,-2 0-1-16,5 3-1 15,-5 1 1-15,1-2 0 16,8 1 0-16,-3-3 0 15,11 5 1-15,-2-3-1 16,3 2 0-16,4-1 0 0,1 4-1 16,-2-1 0-16,3 1 1 15,-3-4-1-15,9 3-7 16,0-3 2 0,-2 1-2-16,8-2 1 0,3-2 7 15,0 0 0-15,1 0 0 16,3 0-2-16,2 0-5 15,1 0 6-15,2 0 1 16,-1 0-1-16,4 0 0 16,1 0-6-16,-3 0 6 0,3 0 1 15,-4 0-3 1,-2 0-3-16,-1 0-3 16,-5 0-5-16,-4 0 1 0,1 0-1 15,-1 0 4-15,1 0 9 16,2 0-7-16,6 0 8 15,1 0 0 1,3 0-1-16,-3 0-62 16,9 0-72-16,-1 3-141 0,4-3-540 0</inkml:trace>
  <inkml:trace contextRef="#ctx0" brushRef="#br0" timeOffset="44694.43">16959 12837 424 0,'0'0'309'16,"0"0"-192"-16,0 0-39 0,0 0 45 15,0 0-16-15,0 0-17 16,0 0 20-16,111-22 23 16,-65 10-16-16,11-1-28 15,4-1-30-15,7 5-28 16,3 5-2-16,7 1-11 15,5 3-11-15,6 0-6 16,7 0-1-16,0 0 6 16,9 7-4-16,-3 2-2 0,3-2 1 15,-6 3-1-15,-3-4 6 16,-1 1-5-16,-8-1 0 16,-1-3 0-16,4 1 1 15,-4-4-1-15,7 0 0 16,3 0 0-16,0 0 0 15,5 0 0-15,-5 0-1 16,0 0 1-16,-10 0-1 16,-8 0 2-16,-7 5-2 15,-3-1 0-15,-6 2 0 16,-1-3 0-16,-5 0 0 16,2-3 1-16,2 0-1 15,4 0 1-15,1 0-1 0,0 0 0 16,3 0 0-1,-6 0 0-15,3 0 1 0,0 0-1 16,-4 0 1-16,-1-6-1 16,-6 3 0-16,-1 3 0 15,0 0-1-15,-3 0 1 16,5 0-1-16,-6 0 1 16,4 0 0-16,5 0-1 15,-1 0 0-15,1 0-2 16,-2 0 2-16,5 0 1 15,0 0 0-15,2 6 0 16,5-6 0-16,0 3 0 0,0-3 0 16,-3 0 0-1,-7 0 0-15,-5 0 1 0,-4 0-1 16,-2 0-1-16,-1 0 1 16,1 0 0-16,2 0 1 15,1 0-1-15,1 0 0 16,-1 0 0-16,3 0 1 15,-3-3-1-15,-4 0-2 16,0-3-23-16,-2 2 12 16,-5-1 6-16,4 1 1 15,0 1-3-15,7 0 3 16,0-3 5-16,8-1-5 16,-2 1 6-16,9-1 0 15,-1-2-2-15,-4 2 1 16,-2 0 1-16,-8 1-1 15,-7 3 1-15,-4 3-1 16,-4 0-1-16,2 0 2 0,-3 0 0 16,6 0 0-16,3 0-1 15,4 0 1-15,6 0 0 16,5-3 0-16,5-1-1 16,1-1 1-16,-2-2 0 15,-6 1 0-15,-2-1 0 16,-10 4 1-16,-6 0-1 15,-5 3 0-15,-5-3 0 16,0 3 0-16,-6 0 0 16,2 0 0-16,-2 0 0 15,0 0 0-15,-1 0 0 16,-3 0 0-16,1 0 0 0,-3 0 0 16,2 0 0-1,1 0 0-15,-5 0 0 0,3 0 0 16,-5 0 0-16,1 0 0 15,-2 0-1-15,-1 0 0 16,2 0 1-16,-2 0 0 16,-7 0 0-16,2 0 0 15,-5 0 0-15,0 0 1 16,0 0-1-16,0 0 1 16,0 0-1-16,0 0 0 15,0 0 1-15,4 0 0 0,-4 0 0 16,0 0 1-1,0 0-1-15,0 0 6 16,0 0-7-16,0 0-45 16,-15 0-131-16,-10 0-165 15,-7 0-523-15</inkml:trace>
  <inkml:trace contextRef="#ctx0" brushRef="#br0" timeOffset="46485.26">16916 12799 772 0,'0'0'160'16,"0"0"-114"-16,0 0 28 16,0 0 0-16,0 0-40 15,0 0-18-15,0 0 13 16,104-16 9-16,-79 14-12 16,3 2-3-16,9 0 15 0,4 0 8 15,14 0 18 1,9 0-12-16,21 15-20 0,11 4-8 15,23 0-8-15,12 1 0 16,13 0-9-16,12-4 3 16,4 2-1-1,6-6-8-15,-5 2 5 0,-1-4-5 16,-2-4 6-16,-6 1-6 16,-1-7 0-16,-12 0 0 15,-11 0 0-15,-9 0 0 16,-16 0 1-16,-11 0-2 15,-9 0 1-15,-8 3 0 16,-4 0-1-16,3 0 1 0,-2-3-1 16,4 4 3-16,-2-4-2 15,1 0-1-15,-4 0 1 16,-3 0-1-16,-3 0 1 16,-1 0 0-16,-2-7 0 15,-6-2 0-15,2-4 0 16,-8 3 0-16,-1-4 10 15,-2 5 30-15,-4 0-3 16,-3 2-6-16,-6 1-7 16,6 0-10-16,-8 2-2 0,4 4-3 15,-5 0-3 1,6 0-6-16,-6 0 0 16,6 0-1-16,1 0 1 15,2 4 0-15,3 2 0 16,0 0 0-16,3-3 0 15,1 1 5-15,-1-1-5 0,0-3 1 16,1 0-2-16,-1 0 1 16,0 0 0-16,4 0 1 15,5 0-1-15,-2 0 0 16,3 0 0-16,5 0-1 16,-3-3 1-16,-1-4 0 15,1 1 0-15,-5 0-1 16,0-4 1-16,1 3-1 15,-1 0 0-15,0-2 1 16,2 2-1-16,-2 1 1 0,3-4-1 16,-1 1 0-16,-5 3 0 15,3 0 0-15,-4-1 0 16,6 1 0-16,-2-1 1 16,5 0-1-16,-5 5 0 15,0-5 1-15,-3 3-1 16,1-2 0-16,2 3 0 15,0-3 0-15,2 2 6 16,-2 1-4-16,0 1-2 16,5-2 0-16,-2 1 0 15,5-3 6-15,1 3-6 16,-3-4 1-16,6 1 0 16,-4-1 0-16,-1 3 0 0,4-6 0 15,-2 4-1-15,-3-1 1 16,-4 2-1-16,-5-2 1 15,-11 1-1-15,-7 3 0 16,-10 0 0-16,-13 3 0 16,-4 0-1-16,-5 0-5 15,0 0-3-15,0 0-1 16,4 0 0-16,-1 0-8 16,-3 0-18-16,0 0-30 15,0 0-69-15,0 0-108 16,0 0-148-16</inkml:trace>
  <inkml:trace contextRef="#ctx0" brushRef="#br0" timeOffset="48494.33">22001 13481 1490 0,'0'0'351'15,"0"0"-175"1,0 0 42-16,0 0-78 0,0 0-83 15,0 0-45-15,0 0-12 16,114-35 0-16,-32 18 1 16,10 1 0-16,6 0-1 15,-8 0-24-15,-19 2-50 16,-18 4-78-16,-22 7-82 0,-31 1-90 16,0 2-176-16,-13 0-230 15</inkml:trace>
  <inkml:trace contextRef="#ctx0" brushRef="#br0" timeOffset="48666.19">22258 13490 978 0,'0'0'253'0,"0"0"-193"0,0 0 99 15,0 0-47-15,0 0-55 16,0 170-21-16,0-112-18 15,0 3-11-15,0-6-7 16,0 8-33-16,0-17-222 16,0-11-143-16</inkml:trace>
  <inkml:trace contextRef="#ctx0" brushRef="#br0" timeOffset="48865.05">22023 13911 1386 0,'0'0'285'16,"0"0"-166"-16,0 0 15 16,0 0-82-16,0 0-39 15,0 0-12-15,238-33 5 16,-158 27-5-16,-2 3-1 16,-7 0-41-16,-10-3-128 15,7-11-156-15,-18 1-49 16,-14 0-289-16</inkml:trace>
  <inkml:trace contextRef="#ctx0" brushRef="#br0" timeOffset="49362.39">22700 13690 439 0,'0'0'266'0,"0"0"-73"0,0 0-19 16,0 0-38-16,0 0-65 16,0 0-63-16,0 0 2 15,-25 18 27-15,25 10 13 16,0 3 6-16,0 4-4 15,0-3-19-15,0-3-2 16,0-8-8-16,0-8-10 0,0-3-3 16,0-6 9-1,0-4 44-15,0 0 30 0,0 0-12 16,0-20-55-16,0-8-11 16,0-4-14-16,0 3-1 15,9 0 0-15,12 5-9 16,-1 11-10-16,10 8-22 15,-2 5 6-15,-3 0 12 16,-4 3-9-16,-2 20 6 16,-9-1 1-16,-7 3-4 15,2 2-6-15,-5-8 13 16,0-6-4-16,0-4 26 16,0-6 3-16,0-3 66 15,-5 0 0-15,5-15-14 0,0-11-22 16,0-6-19-1,21 0-12-15,9 2 6 0,5 2-8 16,1 9 0-16,-4 5-9 16,-4 14 9-16,-3 0-15 15,-7 4 8-15,-6 28-3 16,-6 2 10-16,-2 9-33 16,-1-1-91-16,12-1-94 15,-5-9-47-15,1-12-225 0</inkml:trace>
  <inkml:trace contextRef="#ctx0" brushRef="#br0" timeOffset="50286.23">23484 13674 874 0,'0'0'337'0,"0"0"-153"0,0 0 56 16,0 0-62-16,0 0-65 0,0 0-77 15,0 0-25-15,-123-27-11 16,95 63 0-16,0 2-1 16,6 4 0-16,7-7-5 15,12-2-2-15,3-7 7 16,0-11-2-16,0-5-7 16,22-10-12-16,6 0 7 15,5-16 11-15,2-13 4 0,1-6 1 16,-4 0 5-1,-4 4 1-15,-10 10 18 0,-3 5 21 16,-5 7-14 0,-7 5-6-16,2 4-26 0,-2 0-13 15,4 10 6-15,3 9 7 16,5 6-2-16,6-2 2 31,1-3-14-31,3-8-34 16,11-5-3-16,-1-7 2 0,8 0 4 15,0-10 10-15,-3-19 10 0,-5-7 16 16,-11 2 9-16,-9-3 1 16,-11 6 9-16,-4 4 28 15,0 9 38-15,0 2 11 16,-10 9-36-16,-8 7-23 16,3 0-27-16,-7 0 0 15,4 19-1-15,1 3 0 0,2 5-8 16,9-1-12-16,2-3-33 15,4-11-5-15,0-2-5 16,10-10 20-16,19 0 27 16,4 0-6-16,1-10 12 15,3-10 9-15,-9 1 1 16,-6 4 0-16,-7-2 1 16,-9 5 22-16,-3 6 22 15,-3 1 8-15,0 5 3 16,0 0-20-16,0 0-8 15,0 0-23-15,0 5-5 16,0 17 0-16,0 10 0 16,-3 10 6-16,0 5-5 0,-5 8 6 15,4 7-6-15,-2 2-1 16,-1 4 1-16,-5-1-1 16,-1 6-9-1,-5-5-19-15,-4 3-17 16,1-11 4-16,-4-8 22 15,3-11 0-15,4-11 18 0,5-17 0 16,1-10 1-16,6-3 54 16,6-6-23-16,0-34-11 15,0-7-7-15,0-8-4 16,0-10 0-16,18 4 0 16,7 4 4-16,0 3 2 0,3 1-14 15,3 13 1-15,6 0-2 16,-6 5-56-1,2 5-103-15,5 3-181 0,-4 4-61 16,-10 6-442-16</inkml:trace>
  <inkml:trace contextRef="#ctx0" brushRef="#br0" timeOffset="50603.68">24179 13807 447 0,'0'0'119'0,"0"0"-77"15,0 0 11 1,0 0 19-16,0 0-39 0,0 0-23 15,0 0-9-15,154-5 0 16,-129-5-1-16,-3-6 0 0,-6 1 0 16,-1-10 0-16,-8 7 75 15,-7-4 79-15,0 5 52 16,0 4 35 0,-13 7-74-16,-12 6-65 0,-5 0-45 15,-1 0-16-15,-1 26-17 16,2 3-5-16,9 5-18 15,7 5 0-15,14-7 1 16,0-2-2-16,7-5 9 16,33-9-9-16,16-11-43 15,62-5-116-15,-14-30-188 16,-8-5-793-16</inkml:trace>
  <inkml:trace contextRef="#ctx0" brushRef="#br0" timeOffset="51015.2">25132 13763 1283 0,'0'0'225'0,"0"0"-139"0,0 0 53 0,0 0-85 0,51-212-41 15,-26 164-12-15,-3 7 7 16,-6 4 0-16,-4 9 29 16,-2 6 29-1,-2 4-5-15,-1 10 1 16,-4 1-18-16,0 7-16 15,0 0-28-15,6 0-16 0,-3 19 6 16,6 17 10-16,-2 13 9 16,0 5-1-16,-2 7 10 15,-5 0-2-15,-3 3-5 16,0-7-4-16,0-5-7 16,-3-6-17-16,-12-9-72 15,-10-15-134-15,7-11-127 0,2-11-230 16</inkml:trace>
  <inkml:trace contextRef="#ctx0" brushRef="#br0" timeOffset="52798.67">25132 13763 905 0,'18'-27'261'16,"-18"25"-151"-16,0-1 9 16,22-1-74-16,6-2-32 15,11-3-12-15,5-4 8 16,5-3-8-16,1-4 0 15,-4-5-1-15,-3-1-42 16,-9-1-35-16,-6 6 6 16,-13 2 43-16,-5 9 28 0,-4 3 9 15,-6 7 33 1,0 0-18-16,0 0-24 0,0 20 0 16,0 8 9-16,-6 8-8 15,-4 3 5-15,1 3 12 16,3-8 16-16,-1 2 1 15,2-11 10-15,5-9-12 16,0-6 5-16,0-7 29 16,0-3 74-16,0 0 1 15,0-15-83-15,0-11-20 16,15-10-12-16,0 2-7 16,1-3-1-16,6 6-7 15,3 3-6-15,5 7-6 0,-5 12 1 16,3 2-1-1,-3 7-6-15,-4 0 0 16,-3 10-6-16,-4 17 11 0,-3 1 1 16,-4 3-7-16,1-1 6 15,-5-2-4-15,4-6 5 16,0-4 1-16,11-12 5 16,7-6-6-16,3 0 0 15,8-3-136-15,4-31-41 16,-5-3 70-16,-5-9 80 15,-6 5 19-15,-7 0 8 16,-9 5 1-16,-8 10 57 0,0 10 70 16,0 7-2-1,-21 6-61-15,-4 3-39 0,0 0-11 16,0 22-15-16,4 7 0 16,2 0 0-16,5-1-1 15,10 2-5-15,4-8 6 16,0-7 0-1,0-2 2-15,0-8-2 0,22-5 11 16,3 0 9-16,-4-5-8 16,1-13 1-16,-4-1-7 15,-8 2 0-15,-3 8 22 16,-3 1 23-16,-4 8-10 16,0 0-41-16,4 0-10 15,-4 5-8-15,0 17 18 16,0 0 0-16,3 0 1 15,4 2 0-15,1-9 0 16,2-5-1-16,8-7 0 0,0-3-1 16,4 0-19-16,-6-13-19 15,3-16-2-15,-4-12-1 16,-5-8 24-16,-4-8 17 16,2-13-11-16,-8-4-17 15,0-1-5-15,0 15 33 16,0 10 1-16,0 23 52 15,0 13 7-15,0 14-25 16,-8 0-34-16,-2 23-9 16,0 18 9-16,-1 14 0 15,4 3 0-15,4 3 1 0,3-4 5 16,0-5-6 0,0-4 1-16,0-13 8 0,0-5-3 15,16-11-5-15,6-13 8 16,8-6 5-16,1 0 5 15,6-9-19-15,1-23-11 16,-5-3-35-16,-2-1 8 16,-9 6 10-16,-7 12 21 15,-5 6 7-15,-7 8 9 16,-3 4-9-16,3 0-6 16,-3 10 4-16,0 14 2 15,0 3 2-15,0 2-1 16,0-7 0-16,0-2 0 15,0-8-1-15,9-8-23 16,1-4-15-16,8 0 22 16,7-27 4-16,-1-8 3 0,1-6 9 15,-3 0 0-15,-4-2 7 16,-3 11 15-16,-8 13 44 16,-4 8 11-16,-3 8-25 15,0 3-52-15,0 0-12 16,0 27 6-16,0 11 6 15,0 7 1-15,0 4 0 16,0 1-1-16,0 6 1 16,0-5 0-16,0-3 0 15,-3 0 0-15,-4-7 0 16,-5-1 1-16,2-9 11 0,-1-8-6 16,1-7 2-1,7-12-7-15,-2-4 17 16,5 0 12-16,0-13-18 15,0-20-11-15,0-1-1 0,15-13-1 16,13 1-1-16,8-3-1 16,-1-7-5-16,5 6-7 15,-4-1 0-15,-4 1 2 16,-8 7 6-16,-5 1 6 16,-4 6 0-16,-9 6 0 15,-6 12 5-15,0 6-5 16,0 5-17-16,-6 7-4 15,-13 0 0-15,-6 9 8 16,1 17-9-16,5 3-35 16,4 3-19-16,9-4 16 15,6 2 33-15,0-5 16 16,0-5 10-16,6-4-1 0,16-3 2 16,0-3 6-1,2-8 8-15,-2-2 4 0,-7 0-9 16,-5 0 1-16,-7 0-9 15,-3 0 10-15,3 0-3 16,6 0-6 0,1 0 4-16,8 0-5 0,7-12-1 15,3 2-1-15,2-4 1 16,-2 2-1-16,0 3-8 16,-6 2 7-16,-4 7 0 15,-5 0-7-15,-5 0-4 16,-4 0 2-16,-4 16 11 0,0 3 9 15,0 8 7-15,-15-6-8 16,-4 0 2-16,3-6-10 16,1-15-69-16,5 0-125 15,5 0-316-15</inkml:trace>
  <inkml:trace contextRef="#ctx0" brushRef="#br0" timeOffset="52960.36">27100 13156 1190 0,'0'0'380'0,"0"0"-244"0,0 0 41 0,0 0-66 16,0 0-93-16,0 0-18 15,0 0-132-15,76-35-127 16,-63 47-356-16</inkml:trace>
  <inkml:trace contextRef="#ctx0" brushRef="#br0" timeOffset="53199.41">27378 13169 179 0,'0'0'876'0,"0"0"-728"0,0 0-38 15,0 0 119-15,0 0-120 16,0 0-68-16,0 0-26 16,-50 167-8-16,47-139 0 0,3-8-6 15,0 0 0-15,3-11 5 16,19 0 0-16,3 1 10 15,-4-8-3 1,1 5-1-16,-7 0-2 16,-12 0 2-16,-3 0-12 15,0 6 16-15,-33-1 52 0,-45 4-27 16,3-3-41-16,4-11-231 16</inkml:trace>
  <inkml:trace contextRef="#ctx0" brushRef="#br0" timeOffset="54482.88">27767 13490 1234 0,'0'0'600'0,"0"0"-506"15,0 0-74-15,0 0 1 16,229-44-1-16,-115 39-5 16,4 5-9-16,-4 0-5 15,-6 0 0-15,-12 0-1 16,-10 7-12-16,-15-3-48 15,-10-4-47-15,-17 0 18 16,-16 0-5-16,-18 0 9 16,-10-14 38-16,0-2-1 15,-14 1-17-15,-14 2 1 0,-2 3-1 16,-4 3-84-16,9 5-2 16,3-3-125-16</inkml:trace>
  <inkml:trace contextRef="#ctx0" brushRef="#br0" timeOffset="54818.48">28589 13284 656 0,'0'0'283'0,"0"0"-163"16,0 0 13-16,0 0 28 0,0 0-38 15,0 0-56-15,0 0-32 16,-40-15-27-16,40 15-6 0,27 2 27 15,11 11 26 1,20 2-1-16,13 3-25 16,7-2-8-16,8 0-12 15,-3 2-8-15,-12-1-1 0,-11 3-31 16,-17-4-11 0,-19-2-5-16,-12 0 5 0,-12 0 3 15,-7-5 13-15,-36-3 26 16,-15 1 43-16,-6-1 5 15,-4-3-13-15,0-3-29 16,5 0-6-16,-2 0-62 16,19 0-143-1,13-3-140-15</inkml:trace>
  <inkml:trace contextRef="#ctx0" brushRef="#br0" timeOffset="54925.83">28589 13284 1189 0</inkml:trace>
  <inkml:trace contextRef="#ctx0" brushRef="#br0" timeOffset="55006.59">28589 13284 1189 0,'3'-44'239'0,"-3"75"-193"0,0 11-11 0,0 20-7 0,18 4-11 0,16 35-17 0,-6-18-30 0,-7-15-456 0</inkml:trace>
  <inkml:trace contextRef="#ctx0" brushRef="#br0" timeOffset="55812.95">30267 13098 1461 0,'0'0'315'0,"0"0"-265"16,0 0 42-16,0 0-10 15,0 208-43-15,0-120-21 16,0-1-5-16,0-4-13 16,0 4-18-16,-13-23-181 0,1-22-374 15</inkml:trace>
  <inkml:trace contextRef="#ctx0" brushRef="#br0" timeOffset="56046.41">29818 13068 1347 0,'0'0'305'16,"0"0"-128"-16,0 0 23 0,0 0-96 15,0 0-73 1,0 0-22-16,267-63-7 0,-163 63-2 15,-1 0-23 1,-9 20-108-16,-34 14-140 0,-24 9-280 0</inkml:trace>
  <inkml:trace contextRef="#ctx0" brushRef="#br0" timeOffset="57566.47">30075 13834 742 0,'0'0'377'0,"0"0"-250"0,0 0 60 16,0 0-8-16,250-39-103 15,-154 11-54-15,0-5-15 16,-10-2-7-16,-15-4-96 0,-18 1-111 16,-20-4-16-16,-23 4 18 15,-10-1 17-15,0 7 188 16,0 7 103-16,-3 8 77 15,-7 8 16-15,7 5 4 16,-2 4-69-16,2 0-86 16,-1 13-23-16,1 20 27 15,3 5 10-15,-3 10-15 16,3 1-12-16,0 1 6 16,0-1-6-16,0-11-3 15,0-5-5-15,0-14-4 16,0-7-5-16,0-12 17 15,0 0 52-15,0-10 3 0,6-29-56 16,6-14-23 0,8-11-8-16,13-4-36 0,2 4-40 15,8 12-8-15,0 20-23 16,-3 23-29-16,-9 9 38 16,-1 6 45-16,-14 36 36 15,-1 6 7-15,-11 10 8 16,-4-4-4-16,0-6 5 15,0-5-1-15,0-15 1 16,0-13 0-16,0-10 1 16,0-5 33-16,18-18 11 15,10-22-30-15,12-18-12 16,6-7-1-16,4 4 0 0,0 4 0 16,-7 15 23-16,-7 17 3 15,-11 18 1-15,-7 7-19 16,-8 13-9-16,-3 31 12 15,-4 8 4-15,2 6-1 16,2-3-14-16,7-5 6 16,3-10-7-16,13-15-1 15,8-12-30-15,8-13-31 16,4 0-29-16,1-25 1 16,-4-21 42-16,-9-8 35 15,-8-1 13-15,-14 4 26 16,-7 8 47-16,-9 15 21 15,0 9 58-15,-15 16-39 0,-14 3-66 16,-7 13-38-16,5 24-9 16,2 6 9-1,8 5-9-15,9-7 0 16,12-2 0-16,0-11-7 0,15-7-25 16,25-19-34-16,10-2-16 15,-1 0 27-15,4-26 24 16,-10-2 24-16,-6 0 1 15,-12 4 6-15,-12 8 32 16,-5 10 53-16,-5 6-32 16,1 0-53-16,-4 0 3 15,3 25-3-15,5 5 6 16,2-1-5-16,5-4 0 16,2-2-1-1,13-13-32-15,8-10-28 16,5 0 10-16,3-19 22 0,4-20 20 15,1-11 7-15,-9-7 1 0,-6-3 18 16,-11 2 26-16,-13 9 13 16,-12 14 32-16,0 13 5 15,-19 15-41-15,-14 7-27 16,-5 0-26-16,-2 32-5 16,4 9 5-16,4 5 0 15,8 0-2-15,9-5-15 16,11-5-1-16,4-8-1 15,0-6 3-15,0-5-8 16,25-8 14-16,0-2 9 0,8-1 1 16,-1 4-1-1,-8 3 1-15,1 10-1 0,-6 6 0 16,-8 4 0 0,-8 17 1-16,-3 1 0 0,0 9 2 15,-3 1 3-15,-18 1-4 16,-9 0 0-16,2-11-1 15,3-10 2-15,3-11-1 16,12-18 0-16,5-12 12 16,5 0 10-16,0-39-14 15,12-19-7-15,24-13-1 16,11-9-1-16,-1 0 0 0,4 12-1 16,-7 11 0-16,-5 15 1 15,2 14 0-15,0 4-1 16,-2 11 1-16,5 1 1 15,-4 3 5 1,-2 2-4-16,-9 1 5 0,-6-4-6 16,-4 4 24-16,-5-8 6 15,2 2-8-15,-2-7-3 16,-1 0 16-16,-6-2 2 16,-2 3 45-16,-4 5 9 15,0 7 2-15,0 6-7 16,-10 0-24-16,-12 0-48 15,-6 32-15-15,-2 9 1 0,5 8 0 16,12 1 0 0,13-3 0-16,13-14-1 15,110-22-60-15,-5-11-166 0,9 0-458 0</inkml:trace>
  <inkml:trace contextRef="#ctx0" brushRef="#br0" timeOffset="57936.28">31428 14233 1719 0,'0'0'499'15,"0"0"-403"-15,0 0 64 16,0 0-30-16,0 0-104 16,0 0-26-16,0 0 0 15,-83 141 0-15,77-73 0 16,-1-1 1-16,-1 1 5 15,4-5-6-15,1-11-63 16,0-10-84-16,-12-13-62 16,2-17-177-16,-2-12-365 0</inkml:trace>
  <inkml:trace contextRef="#ctx0" brushRef="#br0" timeOffset="58270.73">31231 14565 1228 0,'0'0'496'0,"0"0"-380"16,0 0-5-16,0 0-3 0,0 0-50 0,219-67-29 16,-145 54-7-16,-3 1-10 15,-9 3-10-15,-16 6-1 16,-15-1 0-16,-9 4-1 16,-10 0 0-16,-9 7-7 0,-3 12 7 15,0 7 14 1,0 2 3-16,0 0-10 15,0-1 2-15,0-4-8 16,0-8 0-16,10-5 5 0,20-10-5 16,8 0 4-16,8-4-5 15,-3-20-12-15,-3-5 11 16,-15-7 1-16,-14 4 1 16,-11 2 11-16,0 9 16 15,-26 5 20-15,-24 12-37 16,-46 4-11-16,10 11-79 15,5 7-278-15</inkml:trace>
  <inkml:trace contextRef="#ctx0" brushRef="#br0" timeOffset="58981.76">30596 15260 1661 0,'0'0'384'15,"0"0"-232"-15,0 0-18 0,0 0-67 16,0 0-65 0,0 0-1-16,-46 226 9 15,46-117-1-15,10-1 0 0,12-7-1 16,-1-15-8-16,4-18-51 16,0-24-110-16,-4-17-208 15,-9-27-394-15</inkml:trace>
  <inkml:trace contextRef="#ctx0" brushRef="#br0" timeOffset="59289.37">30532 15157 669 0,'0'0'165'0,"0"0"-115"0,0 0 14 0,0 0 1 16,222 30-33-16,-181 4 4 15,-8 5 25-15,-14 6 21 16,-19 1 64-16,0-2 45 16,-19-4-35-16,-27-3 9 15,-9-7-30-15,-1-8-52 16,3-7-43-16,7-4-21 16,16-9-12-16,17-2-7 15,13 0-76-15,13-16-236 16,20-2-543-16</inkml:trace>
  <inkml:trace contextRef="#ctx0" brushRef="#br0" timeOffset="59400.42">31160 15385 1318 0,'0'0'343'0,"0"0"-244"0,0 0 24 15,0 0-26-15,-7 167-49 16,7-119-29-1,0-2-7-15,7-8-12 16,32-19-36-16,-2-8-244 0,-6-11-418 16</inkml:trace>
  <inkml:trace contextRef="#ctx0" brushRef="#br0" timeOffset="59542.39">31324 15166 199 0,'0'0'1162'16,"0"0"-967"-16,0 0-128 0,0 0 22 15,0 0-67-15,0 0-22 16,0 0-31-16,-20 34-183 16,45-3-284-16</inkml:trace>
  <inkml:trace contextRef="#ctx0" brushRef="#br0" timeOffset="59741.07">31604 15317 1448 0,'0'0'262'0,"0"0"-214"16,0 0 15-16,0 0 19 15,0 0-39-15,96 207-20 0,-62-149-11 16,3-10-8-16,6-7-4 16,7-11-132-16,-7-17-167 15,-12-13-258-15</inkml:trace>
  <inkml:trace contextRef="#ctx0" brushRef="#br0" timeOffset="59916.31">31824 15253 912 0,'0'0'281'16,"0"0"-152"-16,0 0 88 16,0 0-89-16,-210 153-53 15,166-87-40-15,10 1-18 16,9 1-16-16,7-7-1 15,14-15-52-15,4-24-183 0,32-16-110 16,11-6-242-16</inkml:trace>
  <inkml:trace contextRef="#ctx0" brushRef="#br0" timeOffset="60351.6">31950 15495 722 0,'0'0'383'0,"0"0"-164"0,0 0-31 15,0 0-80-15,0 0-75 16,0 0-25-16,0 0-1 0,28 0-6 16,-10 0 23-1,4-6 6-15,-1-11-9 0,1-2-7 16,-9-3-6-16,-6 3 3 16,-2-5-9-16,-5 9 4 15,0 2-5-15,0 7 11 16,0 6 5-16,-12 0 1 15,2 3-11-15,-2 22-7 16,6 11-1-16,6 2 0 16,0-2-6-16,0-4 7 15,21-4 1-15,11-8 0 16,11-13 6-16,3-7 3 0,4 0 1 16,1-22-10-1,-4-20-1-15,-6-14-8 0,-11-4 1 16,-13-11 6-1,-9-4 1-15,-8 6 0 0,0 5 1 16,-18 18 59-16,-11 21 49 16,5 18-27-16,-6 7-50 15,8 28-32-15,6 31 0 16,7 15-1-16,9 12 1 16,0 4 0-16,47 33-12 15,-4-27-186-15,0-19-392 0</inkml:trace>
  <inkml:trace contextRef="#ctx0" brushRef="#br0" timeOffset="61500.4">30254 16697 1347 0,'0'0'302'0,"0"0"-225"15,0 0 42 1,0 0-46-16,0 0-54 0,0 0-18 15,0 0-1 1,157-33 0-16,-144 63 0 0,-1-2-1 16,-12 4-13-16,0-5-2 15,0-9-5-15,0-8 21 16,-12-10 16-16,6 0 12 16,-1-10 4-16,2-24-16 15,5-9-8-15,0 2-8 16,22-4-1-16,17 5-9 15,8 12-13-15,2 13-38 16,6 8 6-16,-5 7 14 0,-11 0 22 16,-7 25 9-1,-14 7 4-15,-11 4-1 16,-7-8-4-16,0-7-6 16,0-8 7-16,0-13 10 0,0 0 55 15,0-11 2-15,0-21-28 16,0-9 17-16,18-8-10 15,10 6 4-15,4 6 11 16,7 4-8 0,1 14-7-16,0 10-3 0,-9 9-10 15,-6 0-13-15,-3 9-9 16,-12 27-1-16,-2 8 6 16,-5 6-3-16,1 1-3 15,2-7-76-15,6-4-101 16,13-16-95-16,6-11-111 15,9-13-169-15,6-7-11 0,1-27 524 16,-4-12 39-16,-12-2 355 16,-13-2 17-16,-6 0-51 15,-12 9-1-15,0 6-94 16,0 12-33-16,0 14-42 16,-15 9-66-16,-6 0-57 15,-4 22-17-15,-3 16-11 16,3 5 1-16,6-2-1 15,8-2-1-15,8-7 0 16,3-9-11-16,0-14 11 0,0-6 0 16,24-3 1-1,6 0 0-15,5-28 0 16,5-6 0-16,-5 1 2 16,-6-1-1-16,-4 12 0 0,-3 7 0 15,-9 11-1 1,-1 4-12-16,-2 0 0 0,4 16 6 15,1 12 6-15,-1 3-1 16,4-3 1-16,0-5 0 16,4-7 0-16,-1-10-37 15,-1-6-48-15,7 0-10 16,-3-33 14-16,-2-11 45 16,-9-11 24-16,-5-13 11 15,-8-6 0-15,0 4 1 16,0 5 9-16,0 15 95 15,0 17 26-15,-5 20-20 16,-1 13-29-16,-1 0-63 0,-4 28-11 16,1 25-6-16,3 8-1 15,2 10 2 1,5 0-1-16,0-4-1 0,0-11-5 16,0-10-29-16,12-14-87 15,13-22-105-15,-7-10-137 16,-2 0-240-16</inkml:trace>
  <inkml:trace contextRef="#ctx0" brushRef="#br0" timeOffset="61883.35">31743 16389 935 0,'0'0'363'0,"0"0"-162"16,0 0-34-16,0 0-39 16,0 0-68-16,0 0-33 15,0 0-26-15,53-27 0 16,-4 27-1-16,1 0-6 0,1 0 5 15,-4 0-5-15,-9 17-2 16,-5 6-7-16,-16-2 5 16,-12 6 0-16,-5-2 2 15,0 0 8-15,-15-2 12 16,-10-7 30-16,0-9 2 16,0-7-4-16,7 0-18 15,8-16-6-15,5-23-7 16,5-9-8-16,0-3-1 15,25-1-16-15,11 9-6 16,11 13 6-16,-4 14-4 0,3 9 8 16,-3 7-6-1,-8 0-21-15,-5 16 11 0,-9 12 0 16,-11 5 0-16,-3 2-10 16,-7-2-23-16,0-2-76 15,0-6-83-15,0-15-129 16</inkml:trace>
  <inkml:trace contextRef="#ctx0" brushRef="#br0" timeOffset="62038.3">32349 15931 1455 0,'0'0'269'0,"0"0"-187"15,0 0 22-15,0 0-104 16,0 0-13-16,0 0-94 0,0 0-147 15,-43 71-329-15</inkml:trace>
  <inkml:trace contextRef="#ctx0" brushRef="#br0" timeOffset="62181.63">32349 15931 804 0,'250'213'902'0,"-238"-193"-828"0,4 5-53 15,14 8 23 1,5 2-12-16,5 2-13 16,-1 0-19-16,3-3-51 0,-6-10-189 15,-11-9-269 1</inkml:trace>
  <inkml:trace contextRef="#ctx0" brushRef="#br0" timeOffset="62350">32828 16029 728 0,'0'0'697'0,"0"0"-600"0,0 0-56 15,0 0 3-15,-186 211-37 16,125-108-7-16,15-19-228 16,2-13-551-16</inkml:trace>
  <inkml:trace contextRef="#ctx0" brushRef="#br0" timeOffset="62870.11">30121 17117 1605 0,'0'0'289'0,"0"0"-253"0,358-66-25 15,-37 14 0-15,60-6 9 16,20-1 7-16,-30 2 12 15,-68 9 3-15,-63 9-2 0,-69 14-22 16,-63 6-17-16,-34 6-1 16,-6-1 0-16,-15 5-7 15,-6-1 7 1,-29 7-1-16,-18 3-5 0,0 0-33 16,-10 0 20-16,-37 0-73 15,8 9-149-15,-1-2-418 0</inkml:trace>
  <inkml:trace contextRef="#ctx0" brushRef="#br0" timeOffset="67194.42">18812 12920 339 0,'0'0'158'0,"0"0"-107"16,0 0 11-16,0 0 27 15,0 0-21-15,0 0-36 16,82-50-20-16,-77 50-12 0,-5 0 0 16,0 0 0-1,0 0 0-15,0 0-25 16,0 0 18-16,0 6 7 0,-15 1 1 15,-4-4 5-15,1 3 1 16,-3 1-6-16,4-4 9 16,2-1-9-16,-3 2 11 15,8-1 17-15,-2 1 11 16,9-4 31-16,0 0 17 16,0 0-18-16,3 0-15 15,0 0-6-15,0 0-9 16,0 0-40-16,9 0 15 0,31-7-15 15,18-6 11 1,17-2 1-16,11 2-5 16,10 7-7-16,-3 1 0 0,13 5-43 15,-23 0-179-15,-19 0-469 16</inkml:trace>
  <inkml:trace contextRef="#ctx0" brushRef="#br0" timeOffset="67924.92">19183 12895 345 0,'201'-19'105'15,"-22"-1"-105"-15,-9 4-295 0</inkml:trace>
  <inkml:trace contextRef="#ctx0" brushRef="#br0" timeOffset="70263.42">17274 14489 1321 0,'0'0'243'15,"0"0"-169"-15,0 0 35 16,0 0 49-16,0 0-61 0,0 0-48 16,0 0-29-1,-136-63-19-15,136 63-1 0,10-5 0 16,26-8 0-16,24-6 1 16,29-9 6-16,29-17 2 15,18-7 2-15,11-5 0 16,2-1-3-16,-13 3-1 15,-13 8-6-15,-21 7 8 16,-24 9-9-16,-23 7 1 16,-20 6 0-16,-17 9 5 15,-7-2-4-15,-4 2-2 16,-7 0 0-16,0-3-11 16,3 0-6-16,1 3-23 15,-1-4-42-15,2 6-40 16,-2 1-27-16,-3 0-129 15,0 2-85-15,0 4-646 0</inkml:trace>
  <inkml:trace contextRef="#ctx0" brushRef="#br0" timeOffset="71091.53">17994 13878 616 0,'0'0'256'0,"0"0"-129"0,0 0 9 15,0 0 23-15,0 0-8 16,0 0-42-16,0 0-36 16,-40-12-27-16,40 12-19 15,0 0-13-15,0 0-4 16,9 0-9-16,22-3 5 15,16 3 1-15,7 0-5 0,6 0-1 16,1 0 0-16,-5 0 1 16,-6 0-1-16,-7 0 0 15,-10 3 0 1,-8 6-1-16,-7-2 1 0,-8-5-1 16,-6 2 1-16,-4-4-1 15,0 0 2-15,0 0 25 16,0 0 39-16,0 0-19 15,0 0-13-15,0 0-8 16,-7 0-19-16,7 0-5 16,-3 0-2-16,3 0 0 15,-4 0-1-15,4 0-7 16,-5 0-6-16,5 0-5 16,0 0 0-16,0 0 13 15,0 0 6-15,0 0 8 0,0 0 1 16,0 0-8-1,5-4 10-15,-1 2-5 0,-1-2-5 16,4 4 0-16,1 0-1 16,5 0-2-16,2 0 1 15,3 0 0-15,-4 0-1 16,-3 0-5-16,-4 0 5 16,-1 0-6-16,-6 0 0 0,0 0 7 15,0 0 0 1,0 4-1-16,-21 14 2 15,-14 12 1-15,-8 5 0 16,-7 7 4-16,-4 7-5 0,7 5 1 16,6-2-1-16,8-1 0 15,11 4-96-15,9-17-248 16,8-16-394-16</inkml:trace>
  <inkml:trace contextRef="#ctx0" brushRef="#br0" timeOffset="71468.11">18009 13866 973 0,'0'0'249'0,"0"0"-195"15,0 0-54 1,0 0 0-16,0 0-1 0,114 167 1 16,-42-99-36-16,-8-7-298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14140-7309-4E83-B055-15E73E794FEA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01AA4-FBD2-499F-B271-82FD6097C0D2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8863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7" name="Google Shape;67;p1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8570" y="2313986"/>
            <a:ext cx="8857808" cy="167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2304999" y="2705259"/>
            <a:ext cx="8024949" cy="897392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301611" y="136525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5" name="Google Shape;15;p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600" lvl="0" indent="-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lvl1pPr>
            <a:lvl2pPr marL="1219200" lvl="1" indent="-423545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400"/>
              <a:buChar char="○"/>
              <a:defRPr/>
            </a:lvl2pPr>
            <a:lvl3pPr marL="1828800" lvl="2" indent="-423545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400"/>
              <a:buChar char="■"/>
              <a:defRPr/>
            </a:lvl3pPr>
            <a:lvl4pPr marL="2438400" lvl="3" indent="-423545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400"/>
              <a:buChar char="●"/>
              <a:defRPr/>
            </a:lvl4pPr>
            <a:lvl5pPr marL="3048000" lvl="4" indent="-423545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400"/>
              <a:buChar char="○"/>
              <a:defRPr/>
            </a:lvl5pPr>
            <a:lvl6pPr marL="3657600" lvl="5" indent="-423545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400"/>
              <a:buChar char="■"/>
              <a:defRPr/>
            </a:lvl6pPr>
            <a:lvl7pPr marL="4267200" lvl="6" indent="-423545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400"/>
              <a:buChar char="●"/>
              <a:defRPr/>
            </a:lvl7pPr>
            <a:lvl8pPr marL="4876800" lvl="7" indent="-423545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400"/>
              <a:buChar char="○"/>
              <a:defRPr/>
            </a:lvl8pPr>
            <a:lvl9pPr marL="5486400" lvl="8" indent="-423545" algn="l">
              <a:lnSpc>
                <a:spcPct val="115000"/>
              </a:lnSpc>
              <a:spcBef>
                <a:spcPts val="2135"/>
              </a:spcBef>
              <a:spcAft>
                <a:spcPts val="2135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05000" y="2748215"/>
            <a:ext cx="8382000" cy="5959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>
            <a:lvl1pPr algn="ctr">
              <a:defRPr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457700" y="3886200"/>
            <a:ext cx="3276600" cy="408623"/>
          </a:xfrm>
          <a:prstGeom prst="round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636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1260" y="9098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260" y="909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260" y="14296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384663" y="6444476"/>
            <a:ext cx="1998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1200" b="1" dirty="0">
                <a:solidFill>
                  <a:srgbClr val="232D47"/>
                </a:solidFill>
                <a:latin typeface="+mj-lt"/>
              </a:rPr>
              <a:t>Data Science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1279285" y="6413698"/>
            <a:ext cx="613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DC423B4-9431-4E53-8DEA-539168954028}" type="slidenum">
              <a:rPr lang="en-GB" sz="1200" smtClean="0">
                <a:solidFill>
                  <a:srgbClr val="232D47"/>
                </a:solidFill>
                <a:latin typeface="Gill Sans MT" panose="020B0502020104020203" pitchFamily="34" charset="0"/>
              </a:rPr>
              <a:t>‹#›</a:t>
            </a:fld>
            <a:endParaRPr lang="en-GB" sz="1200" dirty="0">
              <a:solidFill>
                <a:srgbClr val="232D47"/>
              </a:solidFill>
              <a:latin typeface="Gill Sans MT" panose="020B0502020104020203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u="none" kern="1200">
          <a:solidFill>
            <a:srgbClr val="0B5394"/>
          </a:solidFill>
          <a:effectLst/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3891A7"/>
        </a:buClr>
        <a:buSzPct val="70000"/>
        <a:buFont typeface="Wingdings 2" panose="05020102010507070707" pitchFamily="18" charset="2"/>
        <a:buChar char=""/>
        <a:defRPr sz="32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3891A7"/>
        </a:buClr>
        <a:buFont typeface="Verdana" panose="020B0604030504040204" pitchFamily="34" charset="0"/>
        <a:buChar char="◦"/>
        <a:defRPr sz="2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C00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030A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030A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11.xml"/><Relationship Id="rId7" Type="http://schemas.openxmlformats.org/officeDocument/2006/relationships/customXml" Target="../ink/ink6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hyperlink" Target="https://www.ibm.com/blogs/systems/ai-machine-learning-and-deep-learning-whats-the-difference/" TargetMode="External"/><Relationship Id="rId107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106" Type="http://schemas.openxmlformats.org/officeDocument/2006/relationships/customXml" Target="../ink/ink9.xml"/><Relationship Id="rId105" Type="http://schemas.openxmlformats.org/officeDocument/2006/relationships/image" Target="../media/image27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1120179721000946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customXml" Target="../ink/ink11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0.png"/><Relationship Id="rId3" Type="http://schemas.openxmlformats.org/officeDocument/2006/relationships/customXml" Target="../ink/ink12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19.png"/><Relationship Id="rId14" Type="http://schemas.openxmlformats.org/officeDocument/2006/relationships/customXml" Target="../ink/ink1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Layout" Target="../diagrams/layout12.xml"/><Relationship Id="rId7" Type="http://schemas.openxmlformats.org/officeDocument/2006/relationships/customXml" Target="../ink/ink14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Layout" Target="../diagrams/layout13.xml"/><Relationship Id="rId7" Type="http://schemas.openxmlformats.org/officeDocument/2006/relationships/customXml" Target="../ink/ink15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8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55" Type="http://schemas.openxmlformats.org/officeDocument/2006/relationships/image" Target="../media/image27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7" Type="http://schemas.openxmlformats.org/officeDocument/2006/relationships/image" Target="../media/image28.png"/><Relationship Id="rId56" Type="http://schemas.openxmlformats.org/officeDocument/2006/relationships/customXml" Target="../ink/ink2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70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34.png"/><Relationship Id="rId27" Type="http://schemas.openxmlformats.org/officeDocument/2006/relationships/customXml" Target="../ink/ink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7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customXml" Target="../ink/ink2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27.png"/><Relationship Id="rId4" Type="http://schemas.openxmlformats.org/officeDocument/2006/relationships/customXml" Target="../ink/ink3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.jpeg"/><Relationship Id="rId5" Type="http://schemas.openxmlformats.org/officeDocument/2006/relationships/image" Target="../media/image44.jpeg"/><Relationship Id="rId4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raconteur.net/infographics/a-day-in-data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diagramLayout" Target="../diagrams/layout3.xml"/><Relationship Id="rId7" Type="http://schemas.openxmlformats.org/officeDocument/2006/relationships/image" Target="../media/image4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6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4.xml"/><Relationship Id="rId7" Type="http://schemas.openxmlformats.org/officeDocument/2006/relationships/customXml" Target="../ink/ink1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diagramLayout" Target="../diagrams/layout7.xml"/><Relationship Id="rId18" Type="http://schemas.openxmlformats.org/officeDocument/2006/relationships/image" Target="../media/image8.png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12" Type="http://schemas.openxmlformats.org/officeDocument/2006/relationships/diagramData" Target="../diagrams/data7.xml"/><Relationship Id="rId17" Type="http://schemas.openxmlformats.org/officeDocument/2006/relationships/customXml" Target="../ink/ink2.xml"/><Relationship Id="rId2" Type="http://schemas.openxmlformats.org/officeDocument/2006/relationships/diagramData" Target="../diagrams/data5.xml"/><Relationship Id="rId16" Type="http://schemas.microsoft.com/office/2007/relationships/diagramDrawing" Target="../diagrams/drawing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5" Type="http://schemas.openxmlformats.org/officeDocument/2006/relationships/diagramColors" Target="../diagrams/colors7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Relationship Id="rId14" Type="http://schemas.openxmlformats.org/officeDocument/2006/relationships/diagramQuickStyle" Target="../diagrams/quickStyle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8.xml"/><Relationship Id="rId7" Type="http://schemas.openxmlformats.org/officeDocument/2006/relationships/customXml" Target="../ink/ink3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9.xml"/><Relationship Id="rId7" Type="http://schemas.openxmlformats.org/officeDocument/2006/relationships/customXml" Target="../ink/ink4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10.xml"/><Relationship Id="rId7" Type="http://schemas.openxmlformats.org/officeDocument/2006/relationships/customXml" Target="../ink/ink5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152400" y="2057400"/>
            <a:ext cx="12192000" cy="2000533"/>
          </a:xfrm>
          <a:prstGeom prst="rect">
            <a:avLst/>
          </a:prstGeom>
          <a:noFill/>
          <a:ln>
            <a:noFill/>
          </a:ln>
          <a:effectLst>
            <a:outerShdw dist="2540000" dir="21540000" sx="1000" sy="1000" algn="ctr" rotWithShape="0">
              <a:srgbClr val="000000"/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en-US" sz="5400" dirty="0">
                <a:solidFill>
                  <a:schemeClr val="tx1"/>
                </a:solidFill>
              </a:rPr>
              <a:t>Introduction to Data science, Machine learning and Artificial intelligence</a:t>
            </a:r>
            <a:endParaRPr sz="5335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E219D5-2657-4615-BE86-401D3CE19B9B}"/>
              </a:ext>
            </a:extLst>
          </p:cNvPr>
          <p:cNvSpPr/>
          <p:nvPr/>
        </p:nvSpPr>
        <p:spPr>
          <a:xfrm>
            <a:off x="9906000" y="5334000"/>
            <a:ext cx="2209800" cy="1295400"/>
          </a:xfrm>
          <a:prstGeom prst="rect">
            <a:avLst/>
          </a:prstGeom>
          <a:solidFill>
            <a:srgbClr val="C3E6EE"/>
          </a:solidFill>
          <a:ln>
            <a:solidFill>
              <a:srgbClr val="C4E3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Descriptive analytics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586367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B210051-08FC-436A-A5EC-F9DC6484DF9A}"/>
                  </a:ext>
                </a:extLst>
              </p14:cNvPr>
              <p14:cNvContentPartPr/>
              <p14:nvPr/>
            </p14:nvContentPartPr>
            <p14:xfrm>
              <a:off x="3860640" y="2628720"/>
              <a:ext cx="4330080" cy="20246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B210051-08FC-436A-A5EC-F9DC6484DF9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51280" y="2619360"/>
                <a:ext cx="4348800" cy="2043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AI is anything capable of mimicking human behavior</a:t>
            </a:r>
          </a:p>
          <a:p>
            <a:pPr lvl="1"/>
            <a:r>
              <a:rPr lang="en-US" dirty="0"/>
              <a:t>Examples:</a:t>
            </a:r>
          </a:p>
          <a:p>
            <a:pPr lvl="2"/>
            <a:r>
              <a:rPr lang="en-US" dirty="0"/>
              <a:t>Siri, Google</a:t>
            </a:r>
          </a:p>
          <a:p>
            <a:pPr lvl="2"/>
            <a:r>
              <a:rPr lang="en-US" dirty="0"/>
              <a:t>a talking doll or</a:t>
            </a:r>
          </a:p>
          <a:p>
            <a:pPr lvl="2"/>
            <a:r>
              <a:rPr lang="en-US" dirty="0"/>
              <a:t>an automated telemarketing call</a:t>
            </a:r>
          </a:p>
          <a:p>
            <a:r>
              <a:rPr lang="en-US" dirty="0"/>
              <a:t>How could machines achieve them?</a:t>
            </a:r>
          </a:p>
          <a:p>
            <a:pPr lvl="1"/>
            <a:r>
              <a:rPr lang="en-US" dirty="0"/>
              <a:t>Learning</a:t>
            </a:r>
          </a:p>
          <a:p>
            <a:pPr lvl="2"/>
            <a:r>
              <a:rPr lang="en-IN" dirty="0"/>
              <a:t>Supervised learning</a:t>
            </a:r>
          </a:p>
          <a:p>
            <a:pPr lvl="2"/>
            <a:r>
              <a:rPr lang="en-IN" dirty="0"/>
              <a:t>Unsupervised learning</a:t>
            </a:r>
          </a:p>
          <a:p>
            <a:pPr lvl="2"/>
            <a:r>
              <a:rPr lang="en-IN" dirty="0"/>
              <a:t>Reinforcement learning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2BFF430-E987-4DA6-A933-C46EBAE9DA08}"/>
                  </a:ext>
                </a:extLst>
              </p14:cNvPr>
              <p14:cNvContentPartPr/>
              <p14:nvPr/>
            </p14:nvContentPartPr>
            <p14:xfrm>
              <a:off x="3788640" y="2612520"/>
              <a:ext cx="4982040" cy="3228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2BFF430-E987-4DA6-A933-C46EBAE9DA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79280" y="2603160"/>
                <a:ext cx="5000760" cy="3247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Artificial intelligence and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Machines learn from the data that is being presented to them? </a:t>
            </a:r>
          </a:p>
          <a:p>
            <a:pPr lvl="1"/>
            <a:r>
              <a:rPr lang="en-US" dirty="0"/>
              <a:t>Machine learning</a:t>
            </a:r>
          </a:p>
          <a:p>
            <a:r>
              <a:rPr lang="en-US" dirty="0"/>
              <a:t>Machine learning is a key component for AI to work</a:t>
            </a:r>
          </a:p>
          <a:p>
            <a:r>
              <a:rPr lang="en-US" dirty="0"/>
              <a:t>So we have ML as an integral part of AI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AI, ML and DL –the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600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Depending on how much humans intervene in giving the features to machine to learn from</a:t>
            </a:r>
          </a:p>
          <a:p>
            <a:pPr lvl="1"/>
            <a:r>
              <a:rPr lang="en-US" dirty="0"/>
              <a:t>the classical ML and Deep learning strategies arises</a:t>
            </a:r>
          </a:p>
          <a:p>
            <a:r>
              <a:rPr lang="en-US" dirty="0"/>
              <a:t>Difference between ML and DL is the following</a:t>
            </a:r>
          </a:p>
          <a:p>
            <a:pPr lvl="1"/>
            <a:r>
              <a:rPr lang="en-US" dirty="0"/>
              <a:t>Features that are to be fed to the machine to learn from are handcrafted by the data scientist in the case of ML </a:t>
            </a:r>
          </a:p>
          <a:p>
            <a:pPr lvl="1"/>
            <a:r>
              <a:rPr lang="en-US" dirty="0"/>
              <a:t>DL on the other hand try to extract the features by it self from the data presented to it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Source: </a:t>
            </a:r>
            <a:r>
              <a:rPr lang="en-US" sz="1800" dirty="0">
                <a:hlinkClick r:id="rId2"/>
              </a:rPr>
              <a:t>https://www.ibm.com/blogs/systems/ai-machine-learning-and-deep-learning-whats-the-difference/</a:t>
            </a:r>
            <a:r>
              <a:rPr lang="en-US" sz="1800" dirty="0"/>
              <a:t> </a:t>
            </a:r>
          </a:p>
          <a:p>
            <a:pPr lvl="1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5" name="Ink 54"/>
              <p14:cNvContentPartPr/>
              <p14:nvPr/>
            </p14:nvContentPartPr>
            <p14:xfrm>
              <a:off x="7181850" y="6159500"/>
              <a:ext cx="12700" cy="360"/>
            </p14:xfrm>
          </p:contentPart>
        </mc:Choice>
        <mc:Fallback xmlns="">
          <p:pic>
            <p:nvPicPr>
              <p:cNvPr id="55" name="Ink 54"/>
            </p:nvPicPr>
            <p:blipFill>
              <a:blip r:embed="rId105"/>
            </p:blipFill>
            <p:spPr>
              <a:xfrm>
                <a:off x="7181850" y="61595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8381310-F73B-4C25-A1E5-EA24B275E001}"/>
                  </a:ext>
                </a:extLst>
              </p14:cNvPr>
              <p14:cNvContentPartPr/>
              <p14:nvPr/>
            </p14:nvContentPartPr>
            <p14:xfrm>
              <a:off x="1081080" y="813240"/>
              <a:ext cx="10847520" cy="5349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8381310-F73B-4C25-A1E5-EA24B275E001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071720" y="803880"/>
                <a:ext cx="10866240" cy="5367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Machine learning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algorithms that can “think” and provide an answer or decision</a:t>
            </a:r>
          </a:p>
          <a:p>
            <a:r>
              <a:rPr lang="en-US" dirty="0"/>
              <a:t> they only explore data based on programmed data feature extraction; that is, they only look at data in the way we programmed them to do so</a:t>
            </a:r>
          </a:p>
          <a:p>
            <a:r>
              <a:rPr lang="en-US" dirty="0"/>
              <a:t>No notion of artificial neurons in classical ML techniques		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Deep learning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class of algorithms that </a:t>
            </a:r>
            <a:r>
              <a:rPr lang="en-US" i="1" dirty="0"/>
              <a:t>can</a:t>
            </a:r>
            <a:r>
              <a:rPr lang="en-US" dirty="0"/>
              <a:t> learn on their own — the “deep learning” algorithms</a:t>
            </a:r>
          </a:p>
          <a:p>
            <a:r>
              <a:rPr lang="en-US" dirty="0"/>
              <a:t>When exposed to different situations or patterns of data,</a:t>
            </a:r>
          </a:p>
          <a:p>
            <a:pPr lvl="1"/>
            <a:r>
              <a:rPr lang="en-US" dirty="0"/>
              <a:t>these algorithms adapt. </a:t>
            </a:r>
          </a:p>
          <a:p>
            <a:pPr lvl="1"/>
            <a:r>
              <a:rPr lang="en-US" dirty="0"/>
              <a:t>they can adapt on their own</a:t>
            </a:r>
          </a:p>
          <a:p>
            <a:pPr lvl="1"/>
            <a:r>
              <a:rPr lang="en-US" dirty="0"/>
              <a:t>uncovering features in data that we never specifically programmed them to find,</a:t>
            </a:r>
          </a:p>
          <a:p>
            <a:pPr lvl="1"/>
            <a:r>
              <a:rPr lang="en-US" dirty="0"/>
              <a:t>Hence we say that they learn on their own.</a:t>
            </a:r>
          </a:p>
          <a:p>
            <a:r>
              <a:rPr lang="en-US" dirty="0"/>
              <a:t>Artificial neurons are integral part and building blocks of DL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ML and DL- Few more differences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772ED20-DE3D-46EC-9670-96D3ADB4DB21}"/>
                  </a:ext>
                </a:extLst>
              </p14:cNvPr>
              <p14:cNvContentPartPr/>
              <p14:nvPr/>
            </p14:nvContentPartPr>
            <p14:xfrm>
              <a:off x="9720" y="1148040"/>
              <a:ext cx="10968840" cy="5037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772ED20-DE3D-46EC-9670-96D3ADB4DB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0" y="1138680"/>
                <a:ext cx="10987560" cy="5056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Example: ML and DL distinction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60" y="1371600"/>
            <a:ext cx="10447925" cy="3688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33800" y="6204466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AI applications to medical images: From machine learning to deep learning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381000" y="5281136"/>
            <a:ext cx="11734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Typical architecture and workflow of artificial intelligence systems for predictive modelling: a) classic machine learning, with the various processing steps involving hand-crafted features; b) deep learning considering either deep medical image feature extraction or end-to-end learning. 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087DA8F-DC37-48FF-8D66-EF9F27F52AFC}"/>
                  </a:ext>
                </a:extLst>
              </p14:cNvPr>
              <p14:cNvContentPartPr/>
              <p14:nvPr/>
            </p14:nvContentPartPr>
            <p14:xfrm>
              <a:off x="429480" y="1320120"/>
              <a:ext cx="10153440" cy="5219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087DA8F-DC37-48FF-8D66-EF9F27F52AF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0120" y="1310760"/>
                <a:ext cx="10172160" cy="523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DL as a subset of ML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86367"/>
                <a:ext cx="10820400" cy="4351338"/>
              </a:xfrm>
            </p:spPr>
            <p:txBody>
              <a:bodyPr/>
              <a:lstStyle/>
              <a:p>
                <a:r>
                  <a:rPr lang="en-IN" dirty="0"/>
                  <a:t>Even though the approach and algorithms are different for DL</a:t>
                </a:r>
              </a:p>
              <a:p>
                <a:pPr lvl="1"/>
                <a:r>
                  <a:rPr lang="en-IN" dirty="0"/>
                  <a:t>The core point is still we are trying to make the machines learn through DL</a:t>
                </a:r>
              </a:p>
              <a:p>
                <a:pPr lvl="1"/>
                <a:r>
                  <a:rPr lang="en-IN" dirty="0"/>
                  <a:t>Hence DL forms a subset of machine learning exercise</a:t>
                </a:r>
              </a:p>
              <a:p>
                <a:r>
                  <a:rPr lang="en-IN" dirty="0"/>
                  <a:t>This brings the relation between AI, ML and DL as</a:t>
                </a: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𝐷𝐿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𝑀𝐿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𝐴𝐼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86367"/>
                <a:ext cx="10820400" cy="4351338"/>
              </a:xfrm>
              <a:blipFill>
                <a:blip r:embed="rId2"/>
                <a:stretch>
                  <a:fillRect l="-620" t="-29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/>
              <p14:cNvContentPartPr/>
              <p14:nvPr/>
            </p14:nvContentPartPr>
            <p14:xfrm>
              <a:off x="7258050" y="6000750"/>
              <a:ext cx="12700" cy="360"/>
            </p14:xfrm>
          </p:contentPart>
        </mc:Choice>
        <mc:Fallback xmlns="">
          <p:pic>
            <p:nvPicPr>
              <p:cNvPr id="9" name="Ink 8"/>
            </p:nvPicPr>
            <p:blipFill>
              <a:blip r:embed="rId13"/>
            </p:blipFill>
            <p:spPr>
              <a:xfrm>
                <a:off x="7258050" y="60007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1B0FEEA-7E49-4F82-9F1E-7F3279F8A7A4}"/>
                  </a:ext>
                </a:extLst>
              </p14:cNvPr>
              <p14:cNvContentPartPr/>
              <p14:nvPr/>
            </p14:nvContentPartPr>
            <p14:xfrm>
              <a:off x="1191960" y="4258440"/>
              <a:ext cx="2970000" cy="407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1B0FEEA-7E49-4F82-9F1E-7F3279F8A7A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82600" y="4249080"/>
                <a:ext cx="2988720" cy="426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260" y="31352"/>
            <a:ext cx="10515600" cy="1325563"/>
          </a:xfrm>
        </p:spPr>
        <p:txBody>
          <a:bodyPr/>
          <a:lstStyle/>
          <a:p>
            <a:r>
              <a:rPr lang="en-IN" dirty="0"/>
              <a:t>AI, ML and DL-Relation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58617"/>
          <a:ext cx="10515600" cy="4307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348930" y="1260685"/>
            <a:ext cx="5883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Pictorially, the relation obtained in previous slide is as follows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74A08DD-69A1-4342-A704-28EAA4C9D00B}"/>
                  </a:ext>
                </a:extLst>
              </p14:cNvPr>
              <p14:cNvContentPartPr/>
              <p14:nvPr/>
            </p14:nvContentPartPr>
            <p14:xfrm>
              <a:off x="4503600" y="2577600"/>
              <a:ext cx="2930040" cy="1809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74A08DD-69A1-4342-A704-28EAA4C9D00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94240" y="2568240"/>
                <a:ext cx="2948760" cy="1828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Predictive analytics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586367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923E6B8-5870-4EED-82B9-2B7E70934BF8}"/>
                  </a:ext>
                </a:extLst>
              </p14:cNvPr>
              <p14:cNvContentPartPr/>
              <p14:nvPr/>
            </p14:nvContentPartPr>
            <p14:xfrm>
              <a:off x="1729440" y="333720"/>
              <a:ext cx="10379160" cy="57236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923E6B8-5870-4EED-82B9-2B7E70934BF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20080" y="324360"/>
                <a:ext cx="10397880" cy="5742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Models can built using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Classical ML techniques or </a:t>
            </a:r>
          </a:p>
          <a:p>
            <a:r>
              <a:rPr lang="en-IN" dirty="0"/>
              <a:t>Deep learning techniques</a:t>
            </a:r>
          </a:p>
          <a:p>
            <a:r>
              <a:rPr lang="en-IN" dirty="0"/>
              <a:t>Supervised learning approach is mostly used for predictive analytics</a:t>
            </a:r>
          </a:p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C7029E2-3E4A-4FE1-9B99-5827E718F285}"/>
                  </a:ext>
                </a:extLst>
              </p14:cNvPr>
              <p14:cNvContentPartPr/>
              <p14:nvPr/>
            </p14:nvContentPartPr>
            <p14:xfrm>
              <a:off x="1135440" y="969480"/>
              <a:ext cx="10541520" cy="5651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C7029E2-3E4A-4FE1-9B99-5827E718F2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6080" y="960120"/>
                <a:ext cx="10560240" cy="5670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585913"/>
          <a:ext cx="10515600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is ML needed?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Large amount of data</a:t>
            </a:r>
          </a:p>
          <a:p>
            <a:pPr lvl="1"/>
            <a:r>
              <a:rPr lang="en-IN" dirty="0"/>
              <a:t>Organisations will try to explore if any insights that help the business</a:t>
            </a:r>
          </a:p>
          <a:p>
            <a:r>
              <a:rPr lang="en-IN" dirty="0"/>
              <a:t>Automated insights</a:t>
            </a:r>
          </a:p>
          <a:p>
            <a:pPr lvl="1"/>
            <a:r>
              <a:rPr lang="en-IN" dirty="0"/>
              <a:t>New data added continuously</a:t>
            </a:r>
          </a:p>
          <a:p>
            <a:pPr lvl="1"/>
            <a:r>
              <a:rPr lang="en-IN" dirty="0"/>
              <a:t>Algorithms work on the background to build the relevant models</a:t>
            </a:r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ML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586367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  <a:p>
            <a:pPr lvl="1"/>
            <a:r>
              <a:rPr lang="en-US" dirty="0"/>
              <a:t>Machine Learning is like having a supervisor while a machine learns to carry out tasks.</a:t>
            </a:r>
          </a:p>
          <a:p>
            <a:pPr lvl="1"/>
            <a:r>
              <a:rPr lang="en-US" dirty="0"/>
              <a:t>In the process, we basically train the machine with some data that is already labelled correctly. </a:t>
            </a:r>
          </a:p>
          <a:p>
            <a:pPr lvl="1"/>
            <a:r>
              <a:rPr lang="en-US" dirty="0"/>
              <a:t>Post this, some new sets of data are given to the machine, expecting it to generate the correct outcome based on its previous analysis of the labelled data.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9BBD22A-A875-42C2-BEF4-83E6F0E0DC3B}"/>
                  </a:ext>
                </a:extLst>
              </p14:cNvPr>
              <p14:cNvContentPartPr/>
              <p14:nvPr/>
            </p14:nvContentPartPr>
            <p14:xfrm>
              <a:off x="1976400" y="187920"/>
              <a:ext cx="10329120" cy="6484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9BBD22A-A875-42C2-BEF4-83E6F0E0DC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7040" y="178560"/>
                <a:ext cx="10347840" cy="6503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refers to finding patterns in a given data </a:t>
                </a:r>
                <a:r>
                  <a:rPr lang="en-US" i="1" dirty="0">
                    <a:solidFill>
                      <a:srgbClr val="FF0000"/>
                    </a:solidFill>
                  </a:rPr>
                  <a:t>without any labels</a:t>
                </a:r>
              </a:p>
              <a:p>
                <a:pPr lvl="1"/>
                <a:r>
                  <a:rPr lang="en-US" dirty="0"/>
                  <a:t>Unlabeled data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……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 classes information given</a:t>
                </a:r>
              </a:p>
              <a:p>
                <a:pPr lvl="1"/>
                <a:r>
                  <a:rPr lang="en-US" dirty="0"/>
                  <a:t>No notion of dependent and independent variables</a:t>
                </a:r>
              </a:p>
              <a:p>
                <a:pPr lvl="0"/>
                <a:r>
                  <a:rPr lang="en-US" dirty="0"/>
                  <a:t>receives data and it starts extracting valuable information from it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3" b="1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46ECA51-2BD4-437D-8089-F2371930E943}"/>
                  </a:ext>
                </a:extLst>
              </p14:cNvPr>
              <p14:cNvContentPartPr/>
              <p14:nvPr/>
            </p14:nvContentPartPr>
            <p14:xfrm>
              <a:off x="3745080" y="237600"/>
              <a:ext cx="8256960" cy="6576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46ECA51-2BD4-437D-8089-F2371930E94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35720" y="228240"/>
                <a:ext cx="8275680" cy="6595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Disadvantages compared to 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Not suited for predictive analytics</a:t>
            </a:r>
          </a:p>
          <a:p>
            <a:pPr lvl="1"/>
            <a:r>
              <a:rPr lang="en-US" dirty="0"/>
              <a:t>No notion of model</a:t>
            </a:r>
          </a:p>
          <a:p>
            <a:r>
              <a:rPr lang="en-IN" dirty="0"/>
              <a:t>Difficult to check the performance of the algorithms</a:t>
            </a:r>
          </a:p>
          <a:p>
            <a:pPr lvl="1"/>
            <a:r>
              <a:rPr lang="en-US" dirty="0"/>
              <a:t>Difficult to verify if the algorithm has learned something from the data or not</a:t>
            </a:r>
          </a:p>
          <a:p>
            <a:pPr lvl="1"/>
            <a:r>
              <a:rPr lang="en-US" dirty="0"/>
              <a:t>No idea what the correct output should be</a:t>
            </a:r>
          </a:p>
          <a:p>
            <a:r>
              <a:rPr lang="en-IN" dirty="0"/>
              <a:t>Every time user has to look into the solution</a:t>
            </a:r>
          </a:p>
          <a:p>
            <a:pPr lvl="1"/>
            <a:r>
              <a:rPr lang="en-IN" dirty="0"/>
              <a:t>analyse whether the algorithm has done something useful or not</a:t>
            </a:r>
          </a:p>
          <a:p>
            <a:pPr lvl="2"/>
            <a:endParaRPr lang="en-IN" dirty="0"/>
          </a:p>
          <a:p>
            <a:pPr lvl="2"/>
            <a:endParaRPr lang="en-I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Health</a:t>
            </a:r>
          </a:p>
          <a:p>
            <a:pPr lvl="1"/>
            <a:r>
              <a:rPr lang="en-IN" dirty="0"/>
              <a:t>Diagnostics</a:t>
            </a:r>
          </a:p>
          <a:p>
            <a:r>
              <a:rPr lang="en-IN" dirty="0"/>
              <a:t>Retail</a:t>
            </a:r>
          </a:p>
          <a:p>
            <a:pPr lvl="1"/>
            <a:r>
              <a:rPr lang="en-IN" dirty="0"/>
              <a:t>Recommender systems</a:t>
            </a:r>
          </a:p>
          <a:p>
            <a:pPr lvl="1"/>
            <a:r>
              <a:rPr lang="en-IN" dirty="0"/>
              <a:t>Market basket analysis</a:t>
            </a:r>
          </a:p>
          <a:p>
            <a:r>
              <a:rPr lang="en-IN" dirty="0"/>
              <a:t>Financial</a:t>
            </a:r>
          </a:p>
          <a:p>
            <a:pPr lvl="1"/>
            <a:r>
              <a:rPr lang="en-IN" dirty="0"/>
              <a:t>Stock market auto trading</a:t>
            </a:r>
          </a:p>
          <a:p>
            <a:pPr lvl="1"/>
            <a:r>
              <a:rPr lang="en-IN" dirty="0"/>
              <a:t>Banking</a:t>
            </a:r>
          </a:p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1F02036-F76B-4864-8DFD-19CC43FF4C6E}"/>
                  </a:ext>
                </a:extLst>
              </p14:cNvPr>
              <p14:cNvContentPartPr/>
              <p14:nvPr/>
            </p14:nvContentPartPr>
            <p14:xfrm>
              <a:off x="725040" y="381960"/>
              <a:ext cx="10775880" cy="6300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1F02036-F76B-4864-8DFD-19CC43FF4C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5680" y="372600"/>
                <a:ext cx="10794600" cy="6319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Health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400" y="192634"/>
            <a:ext cx="9448800" cy="62330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5" name="Ink 54"/>
              <p14:cNvContentPartPr/>
              <p14:nvPr/>
            </p14:nvContentPartPr>
            <p14:xfrm>
              <a:off x="1130300" y="5480050"/>
              <a:ext cx="12700" cy="360"/>
            </p14:xfrm>
          </p:contentPart>
        </mc:Choice>
        <mc:Fallback xmlns="">
          <p:pic>
            <p:nvPicPr>
              <p:cNvPr id="55" name="Ink 54"/>
            </p:nvPicPr>
            <p:blipFill>
              <a:blip r:embed="rId55"/>
            </p:blipFill>
            <p:spPr>
              <a:xfrm>
                <a:off x="1130300" y="54800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A97E6D4-4B28-421A-94CA-D4CD2E844FCC}"/>
                  </a:ext>
                </a:extLst>
              </p14:cNvPr>
              <p14:cNvContentPartPr/>
              <p14:nvPr/>
            </p14:nvContentPartPr>
            <p14:xfrm>
              <a:off x="560520" y="1189440"/>
              <a:ext cx="10490400" cy="42109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A97E6D4-4B28-421A-94CA-D4CD2E844FC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51160" y="1180080"/>
                <a:ext cx="10509120" cy="4229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58880" y="6441185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0" dirty="0">
                <a:solidFill>
                  <a:srgbClr val="222C46"/>
                </a:solidFill>
                <a:latin typeface="Trebuchet MS" panose="020B0603020202020204"/>
                <a:cs typeface="Trebuchet MS" panose="020B0603020202020204"/>
              </a:rPr>
              <a:t>11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64108" y="1817370"/>
            <a:ext cx="4008120" cy="1767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04888" y="4554479"/>
            <a:ext cx="4014978" cy="19423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4108" y="4554479"/>
            <a:ext cx="4014978" cy="19110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00316" y="1785366"/>
            <a:ext cx="3931920" cy="17678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09600" y="3863085"/>
            <a:ext cx="7739380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155" dirty="0">
                <a:cs typeface="Trebuchet MS" panose="020B0603020202020204"/>
              </a:rPr>
              <a:t>Function approximation </a:t>
            </a:r>
            <a:r>
              <a:rPr sz="2400" spc="35" dirty="0">
                <a:cs typeface="Trebuchet MS" panose="020B0603020202020204"/>
              </a:rPr>
              <a:t>or </a:t>
            </a:r>
            <a:r>
              <a:rPr sz="2400" spc="-110" dirty="0">
                <a:cs typeface="Trebuchet MS" panose="020B0603020202020204"/>
              </a:rPr>
              <a:t>Regression</a:t>
            </a:r>
            <a:r>
              <a:rPr sz="2400" spc="-75" dirty="0">
                <a:cs typeface="Trebuchet MS" panose="020B0603020202020204"/>
              </a:rPr>
              <a:t> </a:t>
            </a:r>
            <a:r>
              <a:rPr sz="2400" spc="-140" dirty="0">
                <a:cs typeface="Trebuchet MS" panose="020B0603020202020204"/>
              </a:rPr>
              <a:t>problems</a:t>
            </a:r>
            <a:endParaRPr sz="2400" dirty="0">
              <a:cs typeface="Trebuchet MS" panose="020B0603020202020204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spc="-20" dirty="0">
                <a:solidFill>
                  <a:srgbClr val="0A5293"/>
                </a:solidFill>
                <a:latin typeface="+mj-lt"/>
                <a:cs typeface="Trebuchet MS" panose="020B0603020202020204"/>
              </a:rPr>
              <a:t>What </a:t>
            </a:r>
            <a:r>
              <a:rPr lang="en-US" sz="3200" spc="-204" dirty="0">
                <a:solidFill>
                  <a:srgbClr val="0A5293"/>
                </a:solidFill>
                <a:latin typeface="+mj-lt"/>
                <a:cs typeface="Trebuchet MS" panose="020B0603020202020204"/>
              </a:rPr>
              <a:t>major </a:t>
            </a:r>
            <a:r>
              <a:rPr lang="en-US" sz="3200" spc="-155" dirty="0">
                <a:solidFill>
                  <a:srgbClr val="0A5293"/>
                </a:solidFill>
                <a:latin typeface="+mj-lt"/>
                <a:cs typeface="Trebuchet MS" panose="020B0603020202020204"/>
              </a:rPr>
              <a:t>problems </a:t>
            </a:r>
            <a:r>
              <a:rPr lang="en-US" sz="3200" spc="-110" dirty="0">
                <a:solidFill>
                  <a:srgbClr val="0A5293"/>
                </a:solidFill>
                <a:latin typeface="+mj-lt"/>
                <a:cs typeface="Trebuchet MS" panose="020B0603020202020204"/>
              </a:rPr>
              <a:t>does </a:t>
            </a:r>
            <a:r>
              <a:rPr lang="en-US" sz="3200" spc="95" dirty="0">
                <a:solidFill>
                  <a:srgbClr val="0A5293"/>
                </a:solidFill>
                <a:latin typeface="+mj-lt"/>
                <a:cs typeface="Trebuchet MS" panose="020B0603020202020204"/>
              </a:rPr>
              <a:t>ML </a:t>
            </a:r>
            <a:r>
              <a:rPr lang="en-US" sz="3200" spc="-160" dirty="0">
                <a:solidFill>
                  <a:srgbClr val="0A5293"/>
                </a:solidFill>
                <a:latin typeface="+mj-lt"/>
                <a:cs typeface="Trebuchet MS" panose="020B0603020202020204"/>
              </a:rPr>
              <a:t>solve </a:t>
            </a:r>
            <a:r>
              <a:rPr lang="en-US" sz="3200" spc="-130" dirty="0">
                <a:solidFill>
                  <a:srgbClr val="0A5293"/>
                </a:solidFill>
                <a:latin typeface="+mj-lt"/>
                <a:cs typeface="Trebuchet MS" panose="020B0603020202020204"/>
              </a:rPr>
              <a:t>for </a:t>
            </a:r>
            <a:r>
              <a:rPr lang="en-US" sz="3200" spc="-165" dirty="0">
                <a:solidFill>
                  <a:srgbClr val="0A5293"/>
                </a:solidFill>
                <a:latin typeface="+mj-lt"/>
                <a:cs typeface="Trebuchet MS" panose="020B0603020202020204"/>
              </a:rPr>
              <a:t>decision-</a:t>
            </a:r>
            <a:r>
              <a:rPr lang="en-US" sz="3200" spc="-210" dirty="0">
                <a:solidFill>
                  <a:srgbClr val="0A5293"/>
                </a:solidFill>
                <a:latin typeface="+mj-lt"/>
                <a:cs typeface="Trebuchet MS" panose="020B0603020202020204"/>
              </a:rPr>
              <a:t>making?</a:t>
            </a:r>
            <a:endParaRPr lang="en-IN" sz="3200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1260" y="1085724"/>
            <a:ext cx="2959018" cy="531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>
              <a:lnSpc>
                <a:spcPts val="3790"/>
              </a:lnSpc>
            </a:pPr>
            <a:r>
              <a:rPr lang="en-IN" sz="2400" spc="-160" dirty="0">
                <a:cs typeface="Trebuchet MS" panose="020B0603020202020204"/>
              </a:rPr>
              <a:t>Classification</a:t>
            </a:r>
            <a:r>
              <a:rPr lang="en-IN" sz="2400" spc="-75" dirty="0">
                <a:cs typeface="Trebuchet MS" panose="020B0603020202020204"/>
              </a:rPr>
              <a:t> </a:t>
            </a:r>
            <a:r>
              <a:rPr lang="en-IN" sz="2400" spc="-140" dirty="0">
                <a:cs typeface="Trebuchet MS" panose="020B0603020202020204"/>
              </a:rPr>
              <a:t>problems</a:t>
            </a:r>
            <a:endParaRPr lang="en-IN" sz="2400" dirty="0">
              <a:cs typeface="Trebuchet MS" panose="020B0603020202020204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E864840-27BA-48FB-80D9-9AD8FD74FA18}"/>
                  </a:ext>
                </a:extLst>
              </p14:cNvPr>
              <p14:cNvContentPartPr/>
              <p14:nvPr/>
            </p14:nvContentPartPr>
            <p14:xfrm>
              <a:off x="407880" y="1022760"/>
              <a:ext cx="11553120" cy="40179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E864840-27BA-48FB-80D9-9AD8FD74FA1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8520" y="1013400"/>
                <a:ext cx="11571840" cy="4036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Machine learning – Classification problems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Fraud detection in credit card transactions</a:t>
            </a:r>
          </a:p>
          <a:p>
            <a:r>
              <a:rPr lang="en-US" dirty="0"/>
              <a:t>Identifying whether an email is a spam or genuine</a:t>
            </a:r>
          </a:p>
          <a:p>
            <a:r>
              <a:rPr lang="en-US" dirty="0"/>
              <a:t>Distinguishing between different products in retail store shelf</a:t>
            </a:r>
          </a:p>
          <a:p>
            <a:r>
              <a:rPr lang="en-US" dirty="0"/>
              <a:t>Detecting defective and non-defective items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8669B24-6EEA-44F9-B232-BF4C23D66995}"/>
                  </a:ext>
                </a:extLst>
              </p14:cNvPr>
              <p14:cNvContentPartPr/>
              <p14:nvPr/>
            </p14:nvContentPartPr>
            <p14:xfrm>
              <a:off x="749520" y="1231200"/>
              <a:ext cx="8494920" cy="3110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8669B24-6EEA-44F9-B232-BF4C23D669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0160" y="1221840"/>
                <a:ext cx="8513640" cy="3129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Machine learning – prediction problems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533400" y="1586367"/>
            <a:ext cx="11658600" cy="2039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1155700" indent="-457200">
              <a:lnSpc>
                <a:spcPts val="3360"/>
              </a:lnSpc>
              <a:spcBef>
                <a:spcPts val="790"/>
              </a:spcBef>
              <a:tabLst>
                <a:tab pos="241300" algn="l"/>
              </a:tabLst>
            </a:pPr>
            <a:r>
              <a:rPr lang="en-US" spc="-150" dirty="0"/>
              <a:t>Predicting materials property for different molecular structures</a:t>
            </a:r>
          </a:p>
          <a:p>
            <a:pPr marL="469900" marR="1155700" indent="-457200">
              <a:lnSpc>
                <a:spcPts val="3360"/>
              </a:lnSpc>
              <a:spcBef>
                <a:spcPts val="790"/>
              </a:spcBef>
              <a:tabLst>
                <a:tab pos="241300" algn="l"/>
              </a:tabLst>
            </a:pPr>
            <a:r>
              <a:rPr lang="en-US" spc="-150" dirty="0"/>
              <a:t>Predicting scores in a cricket match</a:t>
            </a:r>
          </a:p>
          <a:p>
            <a:pPr marL="469900" marR="1155700" indent="-457200">
              <a:lnSpc>
                <a:spcPts val="3360"/>
              </a:lnSpc>
              <a:spcBef>
                <a:spcPts val="790"/>
              </a:spcBef>
              <a:tabLst>
                <a:tab pos="241300" algn="l"/>
              </a:tabLst>
            </a:pPr>
            <a:r>
              <a:rPr lang="en-US" spc="-150" dirty="0"/>
              <a:t>Predicting reaction kinetic parameters in biochemical  reactions</a:t>
            </a:r>
          </a:p>
          <a:p>
            <a:pPr marL="469900" marR="1155700" indent="-457200">
              <a:lnSpc>
                <a:spcPts val="3360"/>
              </a:lnSpc>
              <a:spcBef>
                <a:spcPts val="790"/>
              </a:spcBef>
              <a:tabLst>
                <a:tab pos="241300" algn="l"/>
              </a:tabLst>
            </a:pPr>
            <a:r>
              <a:rPr lang="en-US" spc="-150" dirty="0"/>
              <a:t>Predicting the value of a board position in a game of chess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Ink 15"/>
              <p14:cNvContentPartPr/>
              <p14:nvPr/>
            </p14:nvContentPartPr>
            <p14:xfrm>
              <a:off x="5765800" y="4927600"/>
              <a:ext cx="12700" cy="36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6"/>
            </p:blipFill>
            <p:spPr>
              <a:xfrm>
                <a:off x="5765800" y="49276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CC17923-8AFE-4C4E-845D-B6E0E31ED7C5}"/>
                  </a:ext>
                </a:extLst>
              </p14:cNvPr>
              <p14:cNvContentPartPr/>
              <p14:nvPr/>
            </p14:nvContentPartPr>
            <p14:xfrm>
              <a:off x="2747160" y="2024640"/>
              <a:ext cx="5818680" cy="1753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CC17923-8AFE-4C4E-845D-B6E0E31ED7C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737800" y="2015280"/>
                <a:ext cx="5837400" cy="1771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586367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58880" y="6441185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0" dirty="0">
                <a:solidFill>
                  <a:srgbClr val="222C46"/>
                </a:solidFill>
                <a:latin typeface="Trebuchet MS" panose="020B0603020202020204"/>
                <a:cs typeface="Trebuchet MS" panose="020B0603020202020204"/>
              </a:rPr>
              <a:t>13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1260" y="466189"/>
            <a:ext cx="10515600" cy="575157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spc="-160" dirty="0">
                <a:solidFill>
                  <a:srgbClr val="0A5293"/>
                </a:solidFill>
              </a:rPr>
              <a:t>Machine </a:t>
            </a:r>
            <a:r>
              <a:rPr lang="en-IN" sz="3600" spc="-190" dirty="0">
                <a:solidFill>
                  <a:srgbClr val="0A5293"/>
                </a:solidFill>
              </a:rPr>
              <a:t>t</a:t>
            </a:r>
            <a:r>
              <a:rPr sz="3600" spc="-190" dirty="0">
                <a:solidFill>
                  <a:srgbClr val="0A5293"/>
                </a:solidFill>
              </a:rPr>
              <a:t>earning</a:t>
            </a:r>
            <a:r>
              <a:rPr lang="en-IN" sz="3600" spc="-190" dirty="0">
                <a:solidFill>
                  <a:srgbClr val="0A5293"/>
                </a:solidFill>
              </a:rPr>
              <a:t> </a:t>
            </a:r>
            <a:r>
              <a:rPr lang="en-IN" sz="3600" spc="-220" dirty="0">
                <a:solidFill>
                  <a:srgbClr val="0A5293"/>
                </a:solidFill>
              </a:rPr>
              <a:t>techniques</a:t>
            </a:r>
            <a:r>
              <a:rPr sz="3600" spc="-220" dirty="0">
                <a:solidFill>
                  <a:srgbClr val="0A5293"/>
                </a:solidFill>
              </a:rPr>
              <a:t> </a:t>
            </a:r>
            <a:r>
              <a:rPr lang="en-IN" sz="3600" spc="-110" dirty="0">
                <a:solidFill>
                  <a:srgbClr val="0A5293"/>
                </a:solidFill>
              </a:rPr>
              <a:t>: type</a:t>
            </a:r>
            <a:r>
              <a:rPr lang="en-IN" sz="3600" spc="-160" dirty="0">
                <a:solidFill>
                  <a:srgbClr val="0A5293"/>
                </a:solidFill>
              </a:rPr>
              <a:t> &amp; </a:t>
            </a:r>
            <a:r>
              <a:rPr lang="en-IN" sz="3600" spc="-220" dirty="0">
                <a:solidFill>
                  <a:srgbClr val="0A5293"/>
                </a:solidFill>
              </a:rPr>
              <a:t>prevalent</a:t>
            </a:r>
            <a:r>
              <a:rPr sz="3600" spc="-220" dirty="0">
                <a:solidFill>
                  <a:srgbClr val="0A5293"/>
                </a:solidFill>
              </a:rPr>
              <a:t> </a:t>
            </a:r>
            <a:r>
              <a:rPr lang="en-IN" sz="3600" spc="-40" dirty="0">
                <a:solidFill>
                  <a:srgbClr val="0A5293"/>
                </a:solidFill>
              </a:rPr>
              <a:t>use</a:t>
            </a:r>
            <a:endParaRPr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7500"/>
          </a:bodyPr>
          <a:lstStyle/>
          <a:p>
            <a:r>
              <a:rPr lang="en-IN" dirty="0">
                <a:sym typeface="+mn-ea"/>
              </a:rPr>
              <a:t>Linear regression - function approximation</a:t>
            </a:r>
          </a:p>
          <a:p>
            <a:r>
              <a:rPr lang="en-IN" dirty="0">
                <a:sym typeface="+mn-ea"/>
              </a:rPr>
              <a:t>Logistics regression - classification</a:t>
            </a:r>
            <a:endParaRPr lang="en-IN" dirty="0"/>
          </a:p>
          <a:p>
            <a:r>
              <a:rPr lang="en-IN" dirty="0"/>
              <a:t>K-nearest-neighbour – classification &amp; function approximation</a:t>
            </a:r>
          </a:p>
          <a:p>
            <a:r>
              <a:rPr lang="en-IN" dirty="0"/>
              <a:t>K-means clustering – </a:t>
            </a:r>
            <a:r>
              <a:rPr lang="en-US" altLang="en-IN" dirty="0"/>
              <a:t>Unsupervised learning clustering</a:t>
            </a:r>
            <a:endParaRPr lang="en-IN" dirty="0"/>
          </a:p>
          <a:p>
            <a:r>
              <a:rPr lang="en-IN" dirty="0"/>
              <a:t>Linear discriminant analysis (LDA) - classification</a:t>
            </a:r>
          </a:p>
          <a:p>
            <a:r>
              <a:rPr lang="en-IN" dirty="0"/>
              <a:t>Support vector machines - classification</a:t>
            </a:r>
          </a:p>
          <a:p>
            <a:r>
              <a:rPr lang="en-IN" dirty="0"/>
              <a:t>Decision trees and random forests - classification &amp; function  approximation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94D781C-94A1-4A85-B0EB-FEA6ECBD5598}"/>
                  </a:ext>
                </a:extLst>
              </p14:cNvPr>
              <p14:cNvContentPartPr/>
              <p14:nvPr/>
            </p14:nvContentPartPr>
            <p14:xfrm>
              <a:off x="470520" y="1770480"/>
              <a:ext cx="377280" cy="4178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94D781C-94A1-4A85-B0EB-FEA6ECBD55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1160" y="1761120"/>
                <a:ext cx="396000" cy="4197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58880" y="6441185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0" dirty="0">
                <a:solidFill>
                  <a:srgbClr val="222C46"/>
                </a:solidFill>
                <a:latin typeface="Trebuchet MS" panose="020B0603020202020204"/>
                <a:cs typeface="Trebuchet MS" panose="020B0603020202020204"/>
              </a:rPr>
              <a:t>14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1260" y="439900"/>
            <a:ext cx="105156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000" spc="-160" dirty="0">
                <a:solidFill>
                  <a:srgbClr val="0A5293"/>
                </a:solidFill>
              </a:rPr>
              <a:t>Machine </a:t>
            </a:r>
            <a:r>
              <a:rPr lang="en-US" sz="4000" spc="-190" dirty="0">
                <a:solidFill>
                  <a:srgbClr val="0A5293"/>
                </a:solidFill>
              </a:rPr>
              <a:t>learning </a:t>
            </a:r>
            <a:r>
              <a:rPr lang="en-US" sz="4000" spc="-220" dirty="0">
                <a:solidFill>
                  <a:srgbClr val="0A5293"/>
                </a:solidFill>
              </a:rPr>
              <a:t>techniques </a:t>
            </a:r>
            <a:r>
              <a:rPr lang="en-US" sz="4000" spc="-110" dirty="0">
                <a:solidFill>
                  <a:srgbClr val="0A5293"/>
                </a:solidFill>
              </a:rPr>
              <a:t>: type</a:t>
            </a:r>
            <a:r>
              <a:rPr lang="en-US" sz="4000" spc="-160" dirty="0">
                <a:solidFill>
                  <a:srgbClr val="0A5293"/>
                </a:solidFill>
              </a:rPr>
              <a:t> &amp; </a:t>
            </a:r>
            <a:r>
              <a:rPr lang="en-US" sz="4000" spc="-220" dirty="0">
                <a:solidFill>
                  <a:srgbClr val="0A5293"/>
                </a:solidFill>
              </a:rPr>
              <a:t>prevalent </a:t>
            </a:r>
            <a:r>
              <a:rPr lang="en-US" sz="4000" spc="-40" dirty="0">
                <a:solidFill>
                  <a:srgbClr val="0A5293"/>
                </a:solidFill>
              </a:rPr>
              <a:t>use</a:t>
            </a:r>
            <a:endParaRPr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Principal component analysis - function approximation</a:t>
            </a:r>
          </a:p>
          <a:p>
            <a:r>
              <a:rPr lang="en-IN" dirty="0"/>
              <a:t>Quadratic discriminant analysis (QDA) – classification</a:t>
            </a:r>
          </a:p>
          <a:p>
            <a:r>
              <a:rPr lang="en-IN" dirty="0"/>
              <a:t>Naïve Bayes classifier - classification</a:t>
            </a:r>
          </a:p>
          <a:p>
            <a:r>
              <a:rPr lang="en-IN" dirty="0"/>
              <a:t>Hierarchical clustering - classification</a:t>
            </a:r>
          </a:p>
          <a:p>
            <a:r>
              <a:rPr lang="en-IN" dirty="0"/>
              <a:t>Neural networks – classification &amp; function approximation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DB06057-69B2-4BD9-92C7-8067A734185C}"/>
                  </a:ext>
                </a:extLst>
              </p14:cNvPr>
              <p14:cNvContentPartPr/>
              <p14:nvPr/>
            </p14:nvContentPartPr>
            <p14:xfrm>
              <a:off x="367920" y="1678680"/>
              <a:ext cx="1167480" cy="3131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DB06057-69B2-4BD9-92C7-8067A73418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8560" y="1669320"/>
                <a:ext cx="1186200" cy="3150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4400" spc="-25" dirty="0">
                <a:solidFill>
                  <a:srgbClr val="0A5293"/>
                </a:solidFill>
              </a:rPr>
              <a:t>Knowledge required</a:t>
            </a:r>
            <a:endParaRPr sz="4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Foundational</a:t>
            </a:r>
          </a:p>
          <a:p>
            <a:pPr lvl="1"/>
            <a:r>
              <a:rPr lang="en-IN" dirty="0"/>
              <a:t>Probability and Statistics</a:t>
            </a:r>
          </a:p>
          <a:p>
            <a:pPr lvl="1"/>
            <a:r>
              <a:rPr lang="en-IN" dirty="0"/>
              <a:t>Linear algebra</a:t>
            </a:r>
          </a:p>
          <a:p>
            <a:pPr lvl="1"/>
            <a:r>
              <a:rPr lang="en-IN" dirty="0"/>
              <a:t>Optimization</a:t>
            </a:r>
          </a:p>
          <a:p>
            <a:r>
              <a:rPr lang="en-IN" dirty="0"/>
              <a:t>Programming, Databases, Data Structures</a:t>
            </a:r>
          </a:p>
          <a:p>
            <a:pPr lvl="1"/>
            <a:r>
              <a:rPr lang="en-IN" dirty="0"/>
              <a:t>Programming environments</a:t>
            </a:r>
          </a:p>
          <a:p>
            <a:pPr lvl="1"/>
            <a:r>
              <a:rPr lang="en-IN" dirty="0"/>
              <a:t>Python</a:t>
            </a:r>
          </a:p>
          <a:p>
            <a:pPr lvl="1"/>
            <a:r>
              <a:rPr lang="en-IN" dirty="0"/>
              <a:t>R</a:t>
            </a:r>
          </a:p>
          <a:p>
            <a:r>
              <a:rPr lang="en-IN" dirty="0"/>
              <a:t>Specialization</a:t>
            </a:r>
          </a:p>
          <a:p>
            <a:pPr lvl="1"/>
            <a:r>
              <a:rPr lang="en-IN" dirty="0"/>
              <a:t>Machine learning, Reinforcement learning</a:t>
            </a:r>
          </a:p>
          <a:p>
            <a:pPr lvl="1"/>
            <a:r>
              <a:rPr lang="en-IN" dirty="0"/>
              <a:t>Neural Networks</a:t>
            </a:r>
          </a:p>
          <a:p>
            <a:pPr lvl="1"/>
            <a:r>
              <a:rPr lang="en-IN" dirty="0"/>
              <a:t>Natural language processing</a:t>
            </a:r>
          </a:p>
          <a:p>
            <a:pPr lvl="1"/>
            <a:r>
              <a:rPr lang="en-IN" dirty="0"/>
              <a:t>Image processing and Computer  Vision</a:t>
            </a:r>
          </a:p>
          <a:p>
            <a:pPr lvl="1"/>
            <a:r>
              <a:rPr lang="en-IN" dirty="0"/>
              <a:t>Time Series Analysis</a:t>
            </a:r>
          </a:p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012315" y="3342005"/>
              <a:ext cx="635" cy="635"/>
            </p14:xfrm>
          </p:contentPart>
        </mc:Choice>
        <mc:Fallback xmlns="">
          <p:pic>
            <p:nvPicPr>
              <p:cNvPr id="4" name="Ink 3"/>
            </p:nvPicPr>
            <p:blipFill>
              <a:blip r:embed="rId3"/>
            </p:blipFill>
            <p:spPr>
              <a:xfrm>
                <a:off x="2012315" y="3342005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1B1684A-D122-45A2-94E6-32E394FF6435}"/>
                  </a:ext>
                </a:extLst>
              </p14:cNvPr>
              <p14:cNvContentPartPr/>
              <p14:nvPr/>
            </p14:nvContentPartPr>
            <p14:xfrm>
              <a:off x="769320" y="1764000"/>
              <a:ext cx="3784680" cy="3942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1B1684A-D122-45A2-94E6-32E394FF643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9960" y="1754640"/>
                <a:ext cx="3803400" cy="3961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1999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19338" y="5641340"/>
            <a:ext cx="3059430" cy="615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850" spc="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THANK</a:t>
            </a:r>
            <a:r>
              <a:rPr sz="3850" spc="-3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50" spc="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YOU</a:t>
            </a:r>
            <a:endParaRPr sz="385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58880" y="6441185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0" dirty="0">
                <a:solidFill>
                  <a:srgbClr val="222C46"/>
                </a:solidFill>
                <a:latin typeface="Trebuchet MS" panose="020B0603020202020204"/>
                <a:cs typeface="Trebuchet MS" panose="020B0603020202020204"/>
              </a:rPr>
              <a:t>15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1260" y="408802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5" dirty="0">
                <a:solidFill>
                  <a:srgbClr val="0A5293"/>
                </a:solidFill>
              </a:rPr>
              <a:t>What </a:t>
            </a:r>
            <a:r>
              <a:rPr sz="4400" spc="-195" dirty="0">
                <a:solidFill>
                  <a:srgbClr val="0A5293"/>
                </a:solidFill>
              </a:rPr>
              <a:t>is</a:t>
            </a:r>
            <a:r>
              <a:rPr lang="en-IN" sz="4400" spc="-195" dirty="0">
                <a:solidFill>
                  <a:srgbClr val="0A5293"/>
                </a:solidFill>
              </a:rPr>
              <a:t> </a:t>
            </a:r>
            <a:r>
              <a:rPr sz="4400" spc="-705" dirty="0">
                <a:solidFill>
                  <a:srgbClr val="0A5293"/>
                </a:solidFill>
              </a:rPr>
              <a:t> </a:t>
            </a:r>
            <a:r>
              <a:rPr sz="4400" spc="20" dirty="0">
                <a:solidFill>
                  <a:srgbClr val="0A5293"/>
                </a:solidFill>
              </a:rPr>
              <a:t>AI?</a:t>
            </a:r>
            <a:endParaRPr sz="4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84200" indent="-571500">
              <a:lnSpc>
                <a:spcPct val="100000"/>
              </a:lnSpc>
              <a:spcBef>
                <a:spcPts val="680"/>
              </a:spcBef>
              <a:buSzPct val="70000"/>
              <a:tabLst>
                <a:tab pos="241300" algn="l"/>
              </a:tabLst>
            </a:pPr>
            <a:r>
              <a:rPr lang="en-US" sz="3700" spc="105" dirty="0">
                <a:cs typeface="Trebuchet MS" panose="020B0603020202020204"/>
              </a:rPr>
              <a:t>Mimicking human intelligence</a:t>
            </a:r>
          </a:p>
          <a:p>
            <a:pPr marL="584200" indent="-571500">
              <a:lnSpc>
                <a:spcPct val="100000"/>
              </a:lnSpc>
              <a:spcBef>
                <a:spcPts val="680"/>
              </a:spcBef>
              <a:buSzPct val="70000"/>
              <a:tabLst>
                <a:tab pos="241300" algn="l"/>
              </a:tabLst>
            </a:pPr>
            <a:r>
              <a:rPr lang="en-US" sz="3700" spc="105" dirty="0">
                <a:cs typeface="Trebuchet MS" panose="020B0603020202020204"/>
              </a:rPr>
              <a:t>Could include many aspects of intelligence</a:t>
            </a:r>
          </a:p>
          <a:p>
            <a:pPr marL="584200" indent="-571500">
              <a:lnSpc>
                <a:spcPct val="100000"/>
              </a:lnSpc>
              <a:spcBef>
                <a:spcPts val="680"/>
              </a:spcBef>
              <a:buSzPct val="70000"/>
              <a:tabLst>
                <a:tab pos="241300" algn="l"/>
              </a:tabLst>
            </a:pPr>
            <a:r>
              <a:rPr lang="en-US" sz="3700" spc="105" dirty="0">
                <a:cs typeface="Trebuchet MS" panose="020B0603020202020204"/>
              </a:rPr>
              <a:t>Leaps of insight, tacit knowledge, emergence, consciousness,  meta-cognition – awareness of one’s own thought process</a:t>
            </a:r>
          </a:p>
          <a:p>
            <a:pPr marL="584200" indent="-571500">
              <a:lnSpc>
                <a:spcPct val="100000"/>
              </a:lnSpc>
              <a:spcBef>
                <a:spcPts val="680"/>
              </a:spcBef>
              <a:buSzPct val="70000"/>
              <a:tabLst>
                <a:tab pos="241300" algn="l"/>
              </a:tabLst>
            </a:pPr>
            <a:r>
              <a:rPr lang="en-US" sz="3700" spc="105" dirty="0">
                <a:cs typeface="Trebuchet MS" panose="020B0603020202020204"/>
              </a:rPr>
              <a:t>Key Features</a:t>
            </a:r>
          </a:p>
          <a:p>
            <a:pPr marL="1041400" lvl="1" indent="-571500">
              <a:lnSpc>
                <a:spcPct val="100000"/>
              </a:lnSpc>
              <a:spcBef>
                <a:spcPts val="680"/>
              </a:spcBef>
              <a:buSzPct val="70000"/>
              <a:tabLst>
                <a:tab pos="241300" algn="l"/>
              </a:tabLst>
            </a:pPr>
            <a:r>
              <a:rPr lang="en-US" sz="3300" spc="105" dirty="0">
                <a:cs typeface="Trebuchet MS" panose="020B0603020202020204"/>
              </a:rPr>
              <a:t>Representation, Reasoning and Decision Making</a:t>
            </a:r>
          </a:p>
          <a:p>
            <a:pPr marL="1041400" lvl="1" indent="-571500">
              <a:lnSpc>
                <a:spcPct val="100000"/>
              </a:lnSpc>
              <a:spcBef>
                <a:spcPts val="680"/>
              </a:spcBef>
              <a:buSzPct val="70000"/>
              <a:tabLst>
                <a:tab pos="241300" algn="l"/>
              </a:tabLst>
            </a:pPr>
            <a:r>
              <a:rPr lang="en-US" sz="3300" spc="105" dirty="0">
                <a:cs typeface="Trebuchet MS" panose="020B0603020202020204"/>
              </a:rPr>
              <a:t>Very difficult to realize in its most expansive  conceptualization</a:t>
            </a:r>
          </a:p>
          <a:p>
            <a:pPr marL="1041400" lvl="1" indent="-571500">
              <a:lnSpc>
                <a:spcPct val="100000"/>
              </a:lnSpc>
              <a:spcBef>
                <a:spcPts val="680"/>
              </a:spcBef>
              <a:buSzPct val="70000"/>
              <a:tabLst>
                <a:tab pos="241300" algn="l"/>
              </a:tabLst>
            </a:pPr>
            <a:r>
              <a:rPr lang="en-US" sz="3300" spc="105" dirty="0">
                <a:cs typeface="Trebuchet MS" panose="020B0603020202020204"/>
              </a:rPr>
              <a:t>What we see now is more applied (narrow) AI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2133" y="224027"/>
            <a:ext cx="7443978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200" dirty="0">
                <a:latin typeface="+mn-lt"/>
                <a:cs typeface="Verdana" panose="020B0604030504040204"/>
              </a:rPr>
              <a:t>AI – is it new or what has changed ?</a:t>
            </a:r>
            <a:endParaRPr sz="3200" dirty="0">
              <a:latin typeface="+mn-lt"/>
              <a:cs typeface="Verdana" panose="020B060403050404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514338" y="3868673"/>
            <a:ext cx="731520" cy="731520"/>
            <a:chOff x="6514338" y="3868673"/>
            <a:chExt cx="731520" cy="731520"/>
          </a:xfrm>
        </p:grpSpPr>
        <p:sp>
          <p:nvSpPr>
            <p:cNvPr id="4" name="object 4"/>
            <p:cNvSpPr/>
            <p:nvPr/>
          </p:nvSpPr>
          <p:spPr>
            <a:xfrm>
              <a:off x="6514338" y="3868673"/>
              <a:ext cx="731520" cy="731520"/>
            </a:xfrm>
            <a:custGeom>
              <a:avLst/>
              <a:gdLst/>
              <a:ahLst/>
              <a:cxnLst/>
              <a:rect l="l" t="t" r="r" b="b"/>
              <a:pathLst>
                <a:path w="731520" h="731520">
                  <a:moveTo>
                    <a:pt x="365759" y="0"/>
                  </a:moveTo>
                  <a:lnTo>
                    <a:pt x="319869" y="2848"/>
                  </a:lnTo>
                  <a:lnTo>
                    <a:pt x="275682" y="11167"/>
                  </a:lnTo>
                  <a:lnTo>
                    <a:pt x="233542" y="24613"/>
                  </a:lnTo>
                  <a:lnTo>
                    <a:pt x="193790" y="42844"/>
                  </a:lnTo>
                  <a:lnTo>
                    <a:pt x="156770" y="65517"/>
                  </a:lnTo>
                  <a:lnTo>
                    <a:pt x="122822" y="92291"/>
                  </a:lnTo>
                  <a:lnTo>
                    <a:pt x="92291" y="122822"/>
                  </a:lnTo>
                  <a:lnTo>
                    <a:pt x="65517" y="156770"/>
                  </a:lnTo>
                  <a:lnTo>
                    <a:pt x="42844" y="193790"/>
                  </a:lnTo>
                  <a:lnTo>
                    <a:pt x="24613" y="233542"/>
                  </a:lnTo>
                  <a:lnTo>
                    <a:pt x="11167" y="275682"/>
                  </a:lnTo>
                  <a:lnTo>
                    <a:pt x="2848" y="319869"/>
                  </a:lnTo>
                  <a:lnTo>
                    <a:pt x="0" y="365759"/>
                  </a:lnTo>
                  <a:lnTo>
                    <a:pt x="2848" y="411650"/>
                  </a:lnTo>
                  <a:lnTo>
                    <a:pt x="11167" y="455837"/>
                  </a:lnTo>
                  <a:lnTo>
                    <a:pt x="24613" y="497977"/>
                  </a:lnTo>
                  <a:lnTo>
                    <a:pt x="42844" y="537729"/>
                  </a:lnTo>
                  <a:lnTo>
                    <a:pt x="65517" y="574749"/>
                  </a:lnTo>
                  <a:lnTo>
                    <a:pt x="92291" y="608697"/>
                  </a:lnTo>
                  <a:lnTo>
                    <a:pt x="122822" y="639228"/>
                  </a:lnTo>
                  <a:lnTo>
                    <a:pt x="156770" y="666002"/>
                  </a:lnTo>
                  <a:lnTo>
                    <a:pt x="193790" y="688675"/>
                  </a:lnTo>
                  <a:lnTo>
                    <a:pt x="233542" y="706906"/>
                  </a:lnTo>
                  <a:lnTo>
                    <a:pt x="275682" y="720352"/>
                  </a:lnTo>
                  <a:lnTo>
                    <a:pt x="319869" y="728671"/>
                  </a:lnTo>
                  <a:lnTo>
                    <a:pt x="365759" y="731519"/>
                  </a:lnTo>
                  <a:lnTo>
                    <a:pt x="411650" y="728671"/>
                  </a:lnTo>
                  <a:lnTo>
                    <a:pt x="455837" y="720352"/>
                  </a:lnTo>
                  <a:lnTo>
                    <a:pt x="497977" y="706906"/>
                  </a:lnTo>
                  <a:lnTo>
                    <a:pt x="537729" y="688675"/>
                  </a:lnTo>
                  <a:lnTo>
                    <a:pt x="574749" y="666002"/>
                  </a:lnTo>
                  <a:lnTo>
                    <a:pt x="608697" y="639228"/>
                  </a:lnTo>
                  <a:lnTo>
                    <a:pt x="639228" y="608697"/>
                  </a:lnTo>
                  <a:lnTo>
                    <a:pt x="666002" y="574749"/>
                  </a:lnTo>
                  <a:lnTo>
                    <a:pt x="688675" y="537729"/>
                  </a:lnTo>
                  <a:lnTo>
                    <a:pt x="706906" y="497977"/>
                  </a:lnTo>
                  <a:lnTo>
                    <a:pt x="720352" y="455837"/>
                  </a:lnTo>
                  <a:lnTo>
                    <a:pt x="728671" y="411650"/>
                  </a:lnTo>
                  <a:lnTo>
                    <a:pt x="731519" y="365759"/>
                  </a:lnTo>
                  <a:lnTo>
                    <a:pt x="728671" y="319869"/>
                  </a:lnTo>
                  <a:lnTo>
                    <a:pt x="720352" y="275682"/>
                  </a:lnTo>
                  <a:lnTo>
                    <a:pt x="706906" y="233542"/>
                  </a:lnTo>
                  <a:lnTo>
                    <a:pt x="688675" y="193790"/>
                  </a:lnTo>
                  <a:lnTo>
                    <a:pt x="666002" y="156770"/>
                  </a:lnTo>
                  <a:lnTo>
                    <a:pt x="639228" y="122822"/>
                  </a:lnTo>
                  <a:lnTo>
                    <a:pt x="608697" y="92291"/>
                  </a:lnTo>
                  <a:lnTo>
                    <a:pt x="574749" y="65517"/>
                  </a:lnTo>
                  <a:lnTo>
                    <a:pt x="537729" y="42844"/>
                  </a:lnTo>
                  <a:lnTo>
                    <a:pt x="497977" y="24613"/>
                  </a:lnTo>
                  <a:lnTo>
                    <a:pt x="455837" y="11167"/>
                  </a:lnTo>
                  <a:lnTo>
                    <a:pt x="411650" y="2848"/>
                  </a:lnTo>
                  <a:lnTo>
                    <a:pt x="365759" y="0"/>
                  </a:lnTo>
                  <a:close/>
                </a:path>
              </a:pathLst>
            </a:custGeom>
            <a:solidFill>
              <a:srgbClr val="6AA8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671310" y="4037075"/>
              <a:ext cx="417830" cy="396240"/>
            </a:xfrm>
            <a:custGeom>
              <a:avLst/>
              <a:gdLst/>
              <a:ahLst/>
              <a:cxnLst/>
              <a:rect l="l" t="t" r="r" b="b"/>
              <a:pathLst>
                <a:path w="417829" h="396239">
                  <a:moveTo>
                    <a:pt x="37973" y="54229"/>
                  </a:moveTo>
                  <a:lnTo>
                    <a:pt x="19176" y="54229"/>
                  </a:lnTo>
                  <a:lnTo>
                    <a:pt x="19176" y="392684"/>
                  </a:lnTo>
                  <a:lnTo>
                    <a:pt x="22860" y="396240"/>
                  </a:lnTo>
                  <a:lnTo>
                    <a:pt x="394716" y="396240"/>
                  </a:lnTo>
                  <a:lnTo>
                    <a:pt x="398780" y="392684"/>
                  </a:lnTo>
                  <a:lnTo>
                    <a:pt x="398780" y="378332"/>
                  </a:lnTo>
                  <a:lnTo>
                    <a:pt x="37973" y="378332"/>
                  </a:lnTo>
                  <a:lnTo>
                    <a:pt x="37973" y="54229"/>
                  </a:lnTo>
                  <a:close/>
                </a:path>
                <a:path w="417829" h="396239">
                  <a:moveTo>
                    <a:pt x="243078" y="270256"/>
                  </a:moveTo>
                  <a:lnTo>
                    <a:pt x="174879" y="270256"/>
                  </a:lnTo>
                  <a:lnTo>
                    <a:pt x="170815" y="273685"/>
                  </a:lnTo>
                  <a:lnTo>
                    <a:pt x="170815" y="378332"/>
                  </a:lnTo>
                  <a:lnTo>
                    <a:pt x="189992" y="378332"/>
                  </a:lnTo>
                  <a:lnTo>
                    <a:pt x="189992" y="288417"/>
                  </a:lnTo>
                  <a:lnTo>
                    <a:pt x="246761" y="288417"/>
                  </a:lnTo>
                  <a:lnTo>
                    <a:pt x="246761" y="273685"/>
                  </a:lnTo>
                  <a:lnTo>
                    <a:pt x="243078" y="270256"/>
                  </a:lnTo>
                  <a:close/>
                </a:path>
                <a:path w="417829" h="396239">
                  <a:moveTo>
                    <a:pt x="246761" y="288417"/>
                  </a:moveTo>
                  <a:lnTo>
                    <a:pt x="227965" y="288417"/>
                  </a:lnTo>
                  <a:lnTo>
                    <a:pt x="227965" y="378332"/>
                  </a:lnTo>
                  <a:lnTo>
                    <a:pt x="246761" y="378332"/>
                  </a:lnTo>
                  <a:lnTo>
                    <a:pt x="246761" y="288417"/>
                  </a:lnTo>
                  <a:close/>
                </a:path>
                <a:path w="417829" h="396239">
                  <a:moveTo>
                    <a:pt x="398780" y="54229"/>
                  </a:moveTo>
                  <a:lnTo>
                    <a:pt x="379603" y="54229"/>
                  </a:lnTo>
                  <a:lnTo>
                    <a:pt x="379603" y="378332"/>
                  </a:lnTo>
                  <a:lnTo>
                    <a:pt x="398780" y="378332"/>
                  </a:lnTo>
                  <a:lnTo>
                    <a:pt x="398780" y="54229"/>
                  </a:lnTo>
                  <a:close/>
                </a:path>
                <a:path w="417829" h="396239">
                  <a:moveTo>
                    <a:pt x="147955" y="270256"/>
                  </a:moveTo>
                  <a:lnTo>
                    <a:pt x="79629" y="270256"/>
                  </a:lnTo>
                  <a:lnTo>
                    <a:pt x="75946" y="273685"/>
                  </a:lnTo>
                  <a:lnTo>
                    <a:pt x="75946" y="338836"/>
                  </a:lnTo>
                  <a:lnTo>
                    <a:pt x="79629" y="342265"/>
                  </a:lnTo>
                  <a:lnTo>
                    <a:pt x="147955" y="342265"/>
                  </a:lnTo>
                  <a:lnTo>
                    <a:pt x="152019" y="338836"/>
                  </a:lnTo>
                  <a:lnTo>
                    <a:pt x="152019" y="324104"/>
                  </a:lnTo>
                  <a:lnTo>
                    <a:pt x="94869" y="324104"/>
                  </a:lnTo>
                  <a:lnTo>
                    <a:pt x="94869" y="288417"/>
                  </a:lnTo>
                  <a:lnTo>
                    <a:pt x="152019" y="288417"/>
                  </a:lnTo>
                  <a:lnTo>
                    <a:pt x="152019" y="273685"/>
                  </a:lnTo>
                  <a:lnTo>
                    <a:pt x="147955" y="270256"/>
                  </a:lnTo>
                  <a:close/>
                </a:path>
                <a:path w="417829" h="396239">
                  <a:moveTo>
                    <a:pt x="337947" y="270256"/>
                  </a:moveTo>
                  <a:lnTo>
                    <a:pt x="269621" y="270256"/>
                  </a:lnTo>
                  <a:lnTo>
                    <a:pt x="265557" y="273685"/>
                  </a:lnTo>
                  <a:lnTo>
                    <a:pt x="265557" y="338836"/>
                  </a:lnTo>
                  <a:lnTo>
                    <a:pt x="269621" y="342265"/>
                  </a:lnTo>
                  <a:lnTo>
                    <a:pt x="337947" y="342265"/>
                  </a:lnTo>
                  <a:lnTo>
                    <a:pt x="341630" y="338836"/>
                  </a:lnTo>
                  <a:lnTo>
                    <a:pt x="341630" y="324104"/>
                  </a:lnTo>
                  <a:lnTo>
                    <a:pt x="284734" y="324104"/>
                  </a:lnTo>
                  <a:lnTo>
                    <a:pt x="284734" y="288417"/>
                  </a:lnTo>
                  <a:lnTo>
                    <a:pt x="341630" y="288417"/>
                  </a:lnTo>
                  <a:lnTo>
                    <a:pt x="341630" y="273685"/>
                  </a:lnTo>
                  <a:lnTo>
                    <a:pt x="337947" y="270256"/>
                  </a:lnTo>
                  <a:close/>
                </a:path>
                <a:path w="417829" h="396239">
                  <a:moveTo>
                    <a:pt x="152019" y="288417"/>
                  </a:moveTo>
                  <a:lnTo>
                    <a:pt x="132842" y="288417"/>
                  </a:lnTo>
                  <a:lnTo>
                    <a:pt x="132842" y="324104"/>
                  </a:lnTo>
                  <a:lnTo>
                    <a:pt x="152019" y="324104"/>
                  </a:lnTo>
                  <a:lnTo>
                    <a:pt x="152019" y="288417"/>
                  </a:lnTo>
                  <a:close/>
                </a:path>
                <a:path w="417829" h="396239">
                  <a:moveTo>
                    <a:pt x="341630" y="288417"/>
                  </a:moveTo>
                  <a:lnTo>
                    <a:pt x="322707" y="288417"/>
                  </a:lnTo>
                  <a:lnTo>
                    <a:pt x="322707" y="324104"/>
                  </a:lnTo>
                  <a:lnTo>
                    <a:pt x="341630" y="324104"/>
                  </a:lnTo>
                  <a:lnTo>
                    <a:pt x="341630" y="288417"/>
                  </a:lnTo>
                  <a:close/>
                </a:path>
                <a:path w="417829" h="396239">
                  <a:moveTo>
                    <a:pt x="147955" y="180212"/>
                  </a:moveTo>
                  <a:lnTo>
                    <a:pt x="79629" y="180212"/>
                  </a:lnTo>
                  <a:lnTo>
                    <a:pt x="75946" y="183769"/>
                  </a:lnTo>
                  <a:lnTo>
                    <a:pt x="75946" y="248538"/>
                  </a:lnTo>
                  <a:lnTo>
                    <a:pt x="79629" y="252349"/>
                  </a:lnTo>
                  <a:lnTo>
                    <a:pt x="147955" y="252349"/>
                  </a:lnTo>
                  <a:lnTo>
                    <a:pt x="152019" y="248538"/>
                  </a:lnTo>
                  <a:lnTo>
                    <a:pt x="152019" y="234187"/>
                  </a:lnTo>
                  <a:lnTo>
                    <a:pt x="94869" y="234187"/>
                  </a:lnTo>
                  <a:lnTo>
                    <a:pt x="94869" y="198119"/>
                  </a:lnTo>
                  <a:lnTo>
                    <a:pt x="152019" y="198119"/>
                  </a:lnTo>
                  <a:lnTo>
                    <a:pt x="152019" y="183769"/>
                  </a:lnTo>
                  <a:lnTo>
                    <a:pt x="147955" y="180212"/>
                  </a:lnTo>
                  <a:close/>
                </a:path>
                <a:path w="417829" h="396239">
                  <a:moveTo>
                    <a:pt x="243078" y="180212"/>
                  </a:moveTo>
                  <a:lnTo>
                    <a:pt x="174879" y="180212"/>
                  </a:lnTo>
                  <a:lnTo>
                    <a:pt x="170815" y="183769"/>
                  </a:lnTo>
                  <a:lnTo>
                    <a:pt x="170815" y="248538"/>
                  </a:lnTo>
                  <a:lnTo>
                    <a:pt x="174879" y="252349"/>
                  </a:lnTo>
                  <a:lnTo>
                    <a:pt x="243078" y="252349"/>
                  </a:lnTo>
                  <a:lnTo>
                    <a:pt x="246761" y="248538"/>
                  </a:lnTo>
                  <a:lnTo>
                    <a:pt x="246761" y="234187"/>
                  </a:lnTo>
                  <a:lnTo>
                    <a:pt x="189992" y="234187"/>
                  </a:lnTo>
                  <a:lnTo>
                    <a:pt x="189992" y="198119"/>
                  </a:lnTo>
                  <a:lnTo>
                    <a:pt x="246761" y="198119"/>
                  </a:lnTo>
                  <a:lnTo>
                    <a:pt x="246761" y="183769"/>
                  </a:lnTo>
                  <a:lnTo>
                    <a:pt x="243078" y="180212"/>
                  </a:lnTo>
                  <a:close/>
                </a:path>
                <a:path w="417829" h="396239">
                  <a:moveTo>
                    <a:pt x="337947" y="180212"/>
                  </a:moveTo>
                  <a:lnTo>
                    <a:pt x="269621" y="180212"/>
                  </a:lnTo>
                  <a:lnTo>
                    <a:pt x="265557" y="183769"/>
                  </a:lnTo>
                  <a:lnTo>
                    <a:pt x="265557" y="248538"/>
                  </a:lnTo>
                  <a:lnTo>
                    <a:pt x="269621" y="252349"/>
                  </a:lnTo>
                  <a:lnTo>
                    <a:pt x="337947" y="252349"/>
                  </a:lnTo>
                  <a:lnTo>
                    <a:pt x="341630" y="248538"/>
                  </a:lnTo>
                  <a:lnTo>
                    <a:pt x="341630" y="234187"/>
                  </a:lnTo>
                  <a:lnTo>
                    <a:pt x="284734" y="234187"/>
                  </a:lnTo>
                  <a:lnTo>
                    <a:pt x="284734" y="198119"/>
                  </a:lnTo>
                  <a:lnTo>
                    <a:pt x="341630" y="198119"/>
                  </a:lnTo>
                  <a:lnTo>
                    <a:pt x="341630" y="183769"/>
                  </a:lnTo>
                  <a:lnTo>
                    <a:pt x="337947" y="180212"/>
                  </a:lnTo>
                  <a:close/>
                </a:path>
                <a:path w="417829" h="396239">
                  <a:moveTo>
                    <a:pt x="152019" y="198119"/>
                  </a:moveTo>
                  <a:lnTo>
                    <a:pt x="132842" y="198119"/>
                  </a:lnTo>
                  <a:lnTo>
                    <a:pt x="132842" y="234187"/>
                  </a:lnTo>
                  <a:lnTo>
                    <a:pt x="152019" y="234187"/>
                  </a:lnTo>
                  <a:lnTo>
                    <a:pt x="152019" y="198119"/>
                  </a:lnTo>
                  <a:close/>
                </a:path>
                <a:path w="417829" h="396239">
                  <a:moveTo>
                    <a:pt x="246761" y="198119"/>
                  </a:moveTo>
                  <a:lnTo>
                    <a:pt x="227965" y="198119"/>
                  </a:lnTo>
                  <a:lnTo>
                    <a:pt x="227965" y="234187"/>
                  </a:lnTo>
                  <a:lnTo>
                    <a:pt x="246761" y="234187"/>
                  </a:lnTo>
                  <a:lnTo>
                    <a:pt x="246761" y="198119"/>
                  </a:lnTo>
                  <a:close/>
                </a:path>
                <a:path w="417829" h="396239">
                  <a:moveTo>
                    <a:pt x="341630" y="198119"/>
                  </a:moveTo>
                  <a:lnTo>
                    <a:pt x="322707" y="198119"/>
                  </a:lnTo>
                  <a:lnTo>
                    <a:pt x="322707" y="234187"/>
                  </a:lnTo>
                  <a:lnTo>
                    <a:pt x="341630" y="234187"/>
                  </a:lnTo>
                  <a:lnTo>
                    <a:pt x="341630" y="198119"/>
                  </a:lnTo>
                  <a:close/>
                </a:path>
                <a:path w="417829" h="396239">
                  <a:moveTo>
                    <a:pt x="147955" y="90297"/>
                  </a:moveTo>
                  <a:lnTo>
                    <a:pt x="79629" y="90297"/>
                  </a:lnTo>
                  <a:lnTo>
                    <a:pt x="75946" y="93853"/>
                  </a:lnTo>
                  <a:lnTo>
                    <a:pt x="75946" y="158496"/>
                  </a:lnTo>
                  <a:lnTo>
                    <a:pt x="79629" y="162051"/>
                  </a:lnTo>
                  <a:lnTo>
                    <a:pt x="147955" y="162051"/>
                  </a:lnTo>
                  <a:lnTo>
                    <a:pt x="152019" y="158496"/>
                  </a:lnTo>
                  <a:lnTo>
                    <a:pt x="152019" y="144144"/>
                  </a:lnTo>
                  <a:lnTo>
                    <a:pt x="94869" y="144144"/>
                  </a:lnTo>
                  <a:lnTo>
                    <a:pt x="94869" y="108204"/>
                  </a:lnTo>
                  <a:lnTo>
                    <a:pt x="152019" y="108204"/>
                  </a:lnTo>
                  <a:lnTo>
                    <a:pt x="152019" y="93853"/>
                  </a:lnTo>
                  <a:lnTo>
                    <a:pt x="147955" y="90297"/>
                  </a:lnTo>
                  <a:close/>
                </a:path>
                <a:path w="417829" h="396239">
                  <a:moveTo>
                    <a:pt x="243078" y="90297"/>
                  </a:moveTo>
                  <a:lnTo>
                    <a:pt x="174879" y="90297"/>
                  </a:lnTo>
                  <a:lnTo>
                    <a:pt x="170815" y="93853"/>
                  </a:lnTo>
                  <a:lnTo>
                    <a:pt x="170815" y="158496"/>
                  </a:lnTo>
                  <a:lnTo>
                    <a:pt x="174879" y="162051"/>
                  </a:lnTo>
                  <a:lnTo>
                    <a:pt x="243078" y="162051"/>
                  </a:lnTo>
                  <a:lnTo>
                    <a:pt x="246761" y="158496"/>
                  </a:lnTo>
                  <a:lnTo>
                    <a:pt x="246761" y="144144"/>
                  </a:lnTo>
                  <a:lnTo>
                    <a:pt x="189992" y="144144"/>
                  </a:lnTo>
                  <a:lnTo>
                    <a:pt x="189992" y="108204"/>
                  </a:lnTo>
                  <a:lnTo>
                    <a:pt x="246761" y="108204"/>
                  </a:lnTo>
                  <a:lnTo>
                    <a:pt x="246761" y="93853"/>
                  </a:lnTo>
                  <a:lnTo>
                    <a:pt x="243078" y="90297"/>
                  </a:lnTo>
                  <a:close/>
                </a:path>
                <a:path w="417829" h="396239">
                  <a:moveTo>
                    <a:pt x="337947" y="90297"/>
                  </a:moveTo>
                  <a:lnTo>
                    <a:pt x="269621" y="90297"/>
                  </a:lnTo>
                  <a:lnTo>
                    <a:pt x="265557" y="93853"/>
                  </a:lnTo>
                  <a:lnTo>
                    <a:pt x="265557" y="158496"/>
                  </a:lnTo>
                  <a:lnTo>
                    <a:pt x="269621" y="162051"/>
                  </a:lnTo>
                  <a:lnTo>
                    <a:pt x="337947" y="162051"/>
                  </a:lnTo>
                  <a:lnTo>
                    <a:pt x="341630" y="158496"/>
                  </a:lnTo>
                  <a:lnTo>
                    <a:pt x="341630" y="144144"/>
                  </a:lnTo>
                  <a:lnTo>
                    <a:pt x="284734" y="144144"/>
                  </a:lnTo>
                  <a:lnTo>
                    <a:pt x="284734" y="108204"/>
                  </a:lnTo>
                  <a:lnTo>
                    <a:pt x="341630" y="108204"/>
                  </a:lnTo>
                  <a:lnTo>
                    <a:pt x="341630" y="93853"/>
                  </a:lnTo>
                  <a:lnTo>
                    <a:pt x="337947" y="90297"/>
                  </a:lnTo>
                  <a:close/>
                </a:path>
                <a:path w="417829" h="396239">
                  <a:moveTo>
                    <a:pt x="152019" y="108204"/>
                  </a:moveTo>
                  <a:lnTo>
                    <a:pt x="132842" y="108204"/>
                  </a:lnTo>
                  <a:lnTo>
                    <a:pt x="132842" y="144144"/>
                  </a:lnTo>
                  <a:lnTo>
                    <a:pt x="152019" y="144144"/>
                  </a:lnTo>
                  <a:lnTo>
                    <a:pt x="152019" y="108204"/>
                  </a:lnTo>
                  <a:close/>
                </a:path>
                <a:path w="417829" h="396239">
                  <a:moveTo>
                    <a:pt x="246761" y="108204"/>
                  </a:moveTo>
                  <a:lnTo>
                    <a:pt x="227965" y="108204"/>
                  </a:lnTo>
                  <a:lnTo>
                    <a:pt x="227965" y="144144"/>
                  </a:lnTo>
                  <a:lnTo>
                    <a:pt x="246761" y="144144"/>
                  </a:lnTo>
                  <a:lnTo>
                    <a:pt x="246761" y="108204"/>
                  </a:lnTo>
                  <a:close/>
                </a:path>
                <a:path w="417829" h="396239">
                  <a:moveTo>
                    <a:pt x="341630" y="108204"/>
                  </a:moveTo>
                  <a:lnTo>
                    <a:pt x="322707" y="108204"/>
                  </a:lnTo>
                  <a:lnTo>
                    <a:pt x="322707" y="144144"/>
                  </a:lnTo>
                  <a:lnTo>
                    <a:pt x="341630" y="144144"/>
                  </a:lnTo>
                  <a:lnTo>
                    <a:pt x="341630" y="108204"/>
                  </a:lnTo>
                  <a:close/>
                </a:path>
                <a:path w="417829" h="396239">
                  <a:moveTo>
                    <a:pt x="413893" y="36068"/>
                  </a:moveTo>
                  <a:lnTo>
                    <a:pt x="4064" y="36068"/>
                  </a:lnTo>
                  <a:lnTo>
                    <a:pt x="0" y="39878"/>
                  </a:lnTo>
                  <a:lnTo>
                    <a:pt x="0" y="50418"/>
                  </a:lnTo>
                  <a:lnTo>
                    <a:pt x="4064" y="54229"/>
                  </a:lnTo>
                  <a:lnTo>
                    <a:pt x="413893" y="54229"/>
                  </a:lnTo>
                  <a:lnTo>
                    <a:pt x="417575" y="50418"/>
                  </a:lnTo>
                  <a:lnTo>
                    <a:pt x="417575" y="39878"/>
                  </a:lnTo>
                  <a:lnTo>
                    <a:pt x="413893" y="36068"/>
                  </a:lnTo>
                  <a:close/>
                </a:path>
                <a:path w="417829" h="396239">
                  <a:moveTo>
                    <a:pt x="394716" y="0"/>
                  </a:moveTo>
                  <a:lnTo>
                    <a:pt x="22860" y="0"/>
                  </a:lnTo>
                  <a:lnTo>
                    <a:pt x="19176" y="3810"/>
                  </a:lnTo>
                  <a:lnTo>
                    <a:pt x="19176" y="36068"/>
                  </a:lnTo>
                  <a:lnTo>
                    <a:pt x="37973" y="36068"/>
                  </a:lnTo>
                  <a:lnTo>
                    <a:pt x="37973" y="18161"/>
                  </a:lnTo>
                  <a:lnTo>
                    <a:pt x="398780" y="18161"/>
                  </a:lnTo>
                  <a:lnTo>
                    <a:pt x="398780" y="3810"/>
                  </a:lnTo>
                  <a:lnTo>
                    <a:pt x="394716" y="0"/>
                  </a:lnTo>
                  <a:close/>
                </a:path>
                <a:path w="417829" h="396239">
                  <a:moveTo>
                    <a:pt x="398780" y="18161"/>
                  </a:moveTo>
                  <a:lnTo>
                    <a:pt x="379603" y="18161"/>
                  </a:lnTo>
                  <a:lnTo>
                    <a:pt x="379603" y="36068"/>
                  </a:lnTo>
                  <a:lnTo>
                    <a:pt x="398780" y="36068"/>
                  </a:lnTo>
                  <a:lnTo>
                    <a:pt x="398780" y="1816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6472428" y="5576315"/>
            <a:ext cx="731520" cy="731520"/>
            <a:chOff x="6472428" y="5576315"/>
            <a:chExt cx="731520" cy="731520"/>
          </a:xfrm>
        </p:grpSpPr>
        <p:sp>
          <p:nvSpPr>
            <p:cNvPr id="7" name="object 7"/>
            <p:cNvSpPr/>
            <p:nvPr/>
          </p:nvSpPr>
          <p:spPr>
            <a:xfrm>
              <a:off x="6472428" y="5576315"/>
              <a:ext cx="731520" cy="731520"/>
            </a:xfrm>
            <a:custGeom>
              <a:avLst/>
              <a:gdLst/>
              <a:ahLst/>
              <a:cxnLst/>
              <a:rect l="l" t="t" r="r" b="b"/>
              <a:pathLst>
                <a:path w="731520" h="731520">
                  <a:moveTo>
                    <a:pt x="365760" y="0"/>
                  </a:moveTo>
                  <a:lnTo>
                    <a:pt x="319869" y="2849"/>
                  </a:lnTo>
                  <a:lnTo>
                    <a:pt x="275682" y="11170"/>
                  </a:lnTo>
                  <a:lnTo>
                    <a:pt x="233542" y="24619"/>
                  </a:lnTo>
                  <a:lnTo>
                    <a:pt x="193790" y="42854"/>
                  </a:lnTo>
                  <a:lnTo>
                    <a:pt x="156770" y="65531"/>
                  </a:lnTo>
                  <a:lnTo>
                    <a:pt x="122822" y="92308"/>
                  </a:lnTo>
                  <a:lnTo>
                    <a:pt x="92291" y="122843"/>
                  </a:lnTo>
                  <a:lnTo>
                    <a:pt x="65517" y="156792"/>
                  </a:lnTo>
                  <a:lnTo>
                    <a:pt x="42844" y="193813"/>
                  </a:lnTo>
                  <a:lnTo>
                    <a:pt x="24613" y="233563"/>
                  </a:lnTo>
                  <a:lnTo>
                    <a:pt x="11167" y="275699"/>
                  </a:lnTo>
                  <a:lnTo>
                    <a:pt x="2848" y="319879"/>
                  </a:lnTo>
                  <a:lnTo>
                    <a:pt x="0" y="365760"/>
                  </a:lnTo>
                  <a:lnTo>
                    <a:pt x="2848" y="411640"/>
                  </a:lnTo>
                  <a:lnTo>
                    <a:pt x="11167" y="455820"/>
                  </a:lnTo>
                  <a:lnTo>
                    <a:pt x="24613" y="497956"/>
                  </a:lnTo>
                  <a:lnTo>
                    <a:pt x="42844" y="537706"/>
                  </a:lnTo>
                  <a:lnTo>
                    <a:pt x="65517" y="574727"/>
                  </a:lnTo>
                  <a:lnTo>
                    <a:pt x="92291" y="608676"/>
                  </a:lnTo>
                  <a:lnTo>
                    <a:pt x="122822" y="639211"/>
                  </a:lnTo>
                  <a:lnTo>
                    <a:pt x="156770" y="665988"/>
                  </a:lnTo>
                  <a:lnTo>
                    <a:pt x="193790" y="688665"/>
                  </a:lnTo>
                  <a:lnTo>
                    <a:pt x="233542" y="706900"/>
                  </a:lnTo>
                  <a:lnTo>
                    <a:pt x="275682" y="720349"/>
                  </a:lnTo>
                  <a:lnTo>
                    <a:pt x="319869" y="728670"/>
                  </a:lnTo>
                  <a:lnTo>
                    <a:pt x="365760" y="731520"/>
                  </a:lnTo>
                  <a:lnTo>
                    <a:pt x="411650" y="728670"/>
                  </a:lnTo>
                  <a:lnTo>
                    <a:pt x="455837" y="720349"/>
                  </a:lnTo>
                  <a:lnTo>
                    <a:pt x="497977" y="706900"/>
                  </a:lnTo>
                  <a:lnTo>
                    <a:pt x="537729" y="688665"/>
                  </a:lnTo>
                  <a:lnTo>
                    <a:pt x="574749" y="665988"/>
                  </a:lnTo>
                  <a:lnTo>
                    <a:pt x="608697" y="639211"/>
                  </a:lnTo>
                  <a:lnTo>
                    <a:pt x="639228" y="608676"/>
                  </a:lnTo>
                  <a:lnTo>
                    <a:pt x="666002" y="574727"/>
                  </a:lnTo>
                  <a:lnTo>
                    <a:pt x="688675" y="537706"/>
                  </a:lnTo>
                  <a:lnTo>
                    <a:pt x="706906" y="497956"/>
                  </a:lnTo>
                  <a:lnTo>
                    <a:pt x="720352" y="455820"/>
                  </a:lnTo>
                  <a:lnTo>
                    <a:pt x="728671" y="411640"/>
                  </a:lnTo>
                  <a:lnTo>
                    <a:pt x="731520" y="365760"/>
                  </a:lnTo>
                  <a:lnTo>
                    <a:pt x="728671" y="319879"/>
                  </a:lnTo>
                  <a:lnTo>
                    <a:pt x="720352" y="275699"/>
                  </a:lnTo>
                  <a:lnTo>
                    <a:pt x="706906" y="233563"/>
                  </a:lnTo>
                  <a:lnTo>
                    <a:pt x="688675" y="193813"/>
                  </a:lnTo>
                  <a:lnTo>
                    <a:pt x="666002" y="156792"/>
                  </a:lnTo>
                  <a:lnTo>
                    <a:pt x="639228" y="122843"/>
                  </a:lnTo>
                  <a:lnTo>
                    <a:pt x="608697" y="92308"/>
                  </a:lnTo>
                  <a:lnTo>
                    <a:pt x="574749" y="65531"/>
                  </a:lnTo>
                  <a:lnTo>
                    <a:pt x="537729" y="42854"/>
                  </a:lnTo>
                  <a:lnTo>
                    <a:pt x="497977" y="24619"/>
                  </a:lnTo>
                  <a:lnTo>
                    <a:pt x="455837" y="11170"/>
                  </a:lnTo>
                  <a:lnTo>
                    <a:pt x="411650" y="2849"/>
                  </a:lnTo>
                  <a:lnTo>
                    <a:pt x="365760" y="0"/>
                  </a:lnTo>
                  <a:close/>
                </a:path>
              </a:pathLst>
            </a:custGeom>
            <a:solidFill>
              <a:srgbClr val="6AA8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36258" y="5723531"/>
              <a:ext cx="396240" cy="391160"/>
            </a:xfrm>
            <a:custGeom>
              <a:avLst/>
              <a:gdLst/>
              <a:ahLst/>
              <a:cxnLst/>
              <a:rect l="l" t="t" r="r" b="b"/>
              <a:pathLst>
                <a:path w="396240" h="391160">
                  <a:moveTo>
                    <a:pt x="144897" y="0"/>
                  </a:moveTo>
                  <a:lnTo>
                    <a:pt x="130984" y="1153"/>
                  </a:lnTo>
                  <a:lnTo>
                    <a:pt x="118381" y="7434"/>
                  </a:lnTo>
                  <a:lnTo>
                    <a:pt x="108839" y="18329"/>
                  </a:lnTo>
                  <a:lnTo>
                    <a:pt x="61975" y="100091"/>
                  </a:lnTo>
                  <a:lnTo>
                    <a:pt x="17907" y="100091"/>
                  </a:lnTo>
                  <a:lnTo>
                    <a:pt x="10929" y="101505"/>
                  </a:lnTo>
                  <a:lnTo>
                    <a:pt x="5238" y="105363"/>
                  </a:lnTo>
                  <a:lnTo>
                    <a:pt x="1404" y="111091"/>
                  </a:lnTo>
                  <a:lnTo>
                    <a:pt x="0" y="118112"/>
                  </a:lnTo>
                  <a:lnTo>
                    <a:pt x="0" y="154485"/>
                  </a:lnTo>
                  <a:lnTo>
                    <a:pt x="1404" y="161514"/>
                  </a:lnTo>
                  <a:lnTo>
                    <a:pt x="5238" y="167246"/>
                  </a:lnTo>
                  <a:lnTo>
                    <a:pt x="10929" y="171105"/>
                  </a:lnTo>
                  <a:lnTo>
                    <a:pt x="17907" y="172519"/>
                  </a:lnTo>
                  <a:lnTo>
                    <a:pt x="35814" y="172519"/>
                  </a:lnTo>
                  <a:lnTo>
                    <a:pt x="35814" y="372405"/>
                  </a:lnTo>
                  <a:lnTo>
                    <a:pt x="37258" y="379483"/>
                  </a:lnTo>
                  <a:lnTo>
                    <a:pt x="41179" y="385324"/>
                  </a:lnTo>
                  <a:lnTo>
                    <a:pt x="46958" y="389292"/>
                  </a:lnTo>
                  <a:lnTo>
                    <a:pt x="53975" y="390756"/>
                  </a:lnTo>
                  <a:lnTo>
                    <a:pt x="342265" y="390756"/>
                  </a:lnTo>
                  <a:lnTo>
                    <a:pt x="349242" y="389292"/>
                  </a:lnTo>
                  <a:lnTo>
                    <a:pt x="354933" y="385324"/>
                  </a:lnTo>
                  <a:lnTo>
                    <a:pt x="358767" y="379483"/>
                  </a:lnTo>
                  <a:lnTo>
                    <a:pt x="360172" y="372405"/>
                  </a:lnTo>
                  <a:lnTo>
                    <a:pt x="360172" y="371439"/>
                  </a:lnTo>
                  <a:lnTo>
                    <a:pt x="53975" y="371439"/>
                  </a:lnTo>
                  <a:lnTo>
                    <a:pt x="53975" y="171872"/>
                  </a:lnTo>
                  <a:lnTo>
                    <a:pt x="381528" y="171872"/>
                  </a:lnTo>
                  <a:lnTo>
                    <a:pt x="385310" y="171105"/>
                  </a:lnTo>
                  <a:lnTo>
                    <a:pt x="391001" y="167246"/>
                  </a:lnTo>
                  <a:lnTo>
                    <a:pt x="394835" y="161514"/>
                  </a:lnTo>
                  <a:lnTo>
                    <a:pt x="396240" y="154485"/>
                  </a:lnTo>
                  <a:lnTo>
                    <a:pt x="396240" y="153520"/>
                  </a:lnTo>
                  <a:lnTo>
                    <a:pt x="17907" y="153520"/>
                  </a:lnTo>
                  <a:lnTo>
                    <a:pt x="17907" y="117147"/>
                  </a:lnTo>
                  <a:lnTo>
                    <a:pt x="396061" y="117147"/>
                  </a:lnTo>
                  <a:lnTo>
                    <a:pt x="394835" y="110533"/>
                  </a:lnTo>
                  <a:lnTo>
                    <a:pt x="391001" y="104519"/>
                  </a:lnTo>
                  <a:lnTo>
                    <a:pt x="385310" y="100555"/>
                  </a:lnTo>
                  <a:lnTo>
                    <a:pt x="378333" y="99126"/>
                  </a:lnTo>
                  <a:lnTo>
                    <a:pt x="83693" y="99126"/>
                  </a:lnTo>
                  <a:lnTo>
                    <a:pt x="125222" y="26380"/>
                  </a:lnTo>
                  <a:lnTo>
                    <a:pt x="130137" y="20801"/>
                  </a:lnTo>
                  <a:lnTo>
                    <a:pt x="136350" y="17727"/>
                  </a:lnTo>
                  <a:lnTo>
                    <a:pt x="143063" y="17370"/>
                  </a:lnTo>
                  <a:lnTo>
                    <a:pt x="180646" y="17370"/>
                  </a:lnTo>
                  <a:lnTo>
                    <a:pt x="158369" y="4486"/>
                  </a:lnTo>
                  <a:lnTo>
                    <a:pt x="144897" y="0"/>
                  </a:lnTo>
                  <a:close/>
                </a:path>
                <a:path w="396240" h="391160">
                  <a:moveTo>
                    <a:pt x="381528" y="171872"/>
                  </a:moveTo>
                  <a:lnTo>
                    <a:pt x="342265" y="171872"/>
                  </a:lnTo>
                  <a:lnTo>
                    <a:pt x="342265" y="371439"/>
                  </a:lnTo>
                  <a:lnTo>
                    <a:pt x="360172" y="371439"/>
                  </a:lnTo>
                  <a:lnTo>
                    <a:pt x="360172" y="172519"/>
                  </a:lnTo>
                  <a:lnTo>
                    <a:pt x="378333" y="172519"/>
                  </a:lnTo>
                  <a:lnTo>
                    <a:pt x="381528" y="171872"/>
                  </a:lnTo>
                  <a:close/>
                </a:path>
                <a:path w="396240" h="391160">
                  <a:moveTo>
                    <a:pt x="252222" y="207927"/>
                  </a:moveTo>
                  <a:lnTo>
                    <a:pt x="144018" y="207927"/>
                  </a:lnTo>
                  <a:lnTo>
                    <a:pt x="137040" y="209390"/>
                  </a:lnTo>
                  <a:lnTo>
                    <a:pt x="131349" y="213358"/>
                  </a:lnTo>
                  <a:lnTo>
                    <a:pt x="127515" y="219194"/>
                  </a:lnTo>
                  <a:lnTo>
                    <a:pt x="126111" y="226266"/>
                  </a:lnTo>
                  <a:lnTo>
                    <a:pt x="126111" y="244300"/>
                  </a:lnTo>
                  <a:lnTo>
                    <a:pt x="127515" y="251371"/>
                  </a:lnTo>
                  <a:lnTo>
                    <a:pt x="131349" y="257208"/>
                  </a:lnTo>
                  <a:lnTo>
                    <a:pt x="137040" y="261175"/>
                  </a:lnTo>
                  <a:lnTo>
                    <a:pt x="144018" y="262638"/>
                  </a:lnTo>
                  <a:lnTo>
                    <a:pt x="252222" y="262638"/>
                  </a:lnTo>
                  <a:lnTo>
                    <a:pt x="259199" y="261175"/>
                  </a:lnTo>
                  <a:lnTo>
                    <a:pt x="264890" y="257208"/>
                  </a:lnTo>
                  <a:lnTo>
                    <a:pt x="268724" y="251371"/>
                  </a:lnTo>
                  <a:lnTo>
                    <a:pt x="270128" y="244300"/>
                  </a:lnTo>
                  <a:lnTo>
                    <a:pt x="144018" y="244300"/>
                  </a:lnTo>
                  <a:lnTo>
                    <a:pt x="144018" y="226266"/>
                  </a:lnTo>
                  <a:lnTo>
                    <a:pt x="270128" y="226266"/>
                  </a:lnTo>
                  <a:lnTo>
                    <a:pt x="268724" y="219194"/>
                  </a:lnTo>
                  <a:lnTo>
                    <a:pt x="264890" y="213358"/>
                  </a:lnTo>
                  <a:lnTo>
                    <a:pt x="259199" y="209390"/>
                  </a:lnTo>
                  <a:lnTo>
                    <a:pt x="252222" y="207927"/>
                  </a:lnTo>
                  <a:close/>
                </a:path>
                <a:path w="396240" h="391160">
                  <a:moveTo>
                    <a:pt x="270128" y="226266"/>
                  </a:moveTo>
                  <a:lnTo>
                    <a:pt x="252222" y="226266"/>
                  </a:lnTo>
                  <a:lnTo>
                    <a:pt x="252222" y="244300"/>
                  </a:lnTo>
                  <a:lnTo>
                    <a:pt x="270128" y="244300"/>
                  </a:lnTo>
                  <a:lnTo>
                    <a:pt x="270128" y="226266"/>
                  </a:lnTo>
                  <a:close/>
                </a:path>
                <a:path w="396240" h="391160">
                  <a:moveTo>
                    <a:pt x="396061" y="117147"/>
                  </a:moveTo>
                  <a:lnTo>
                    <a:pt x="378333" y="117147"/>
                  </a:lnTo>
                  <a:lnTo>
                    <a:pt x="378333" y="153520"/>
                  </a:lnTo>
                  <a:lnTo>
                    <a:pt x="396240" y="153520"/>
                  </a:lnTo>
                  <a:lnTo>
                    <a:pt x="396240" y="118112"/>
                  </a:lnTo>
                  <a:lnTo>
                    <a:pt x="396061" y="117147"/>
                  </a:lnTo>
                  <a:close/>
                </a:path>
                <a:path w="396240" h="391160">
                  <a:moveTo>
                    <a:pt x="104394" y="98161"/>
                  </a:moveTo>
                  <a:lnTo>
                    <a:pt x="104394" y="99126"/>
                  </a:lnTo>
                  <a:lnTo>
                    <a:pt x="105410" y="99126"/>
                  </a:lnTo>
                  <a:lnTo>
                    <a:pt x="104394" y="98161"/>
                  </a:lnTo>
                  <a:close/>
                </a:path>
                <a:path w="396240" h="391160">
                  <a:moveTo>
                    <a:pt x="180646" y="17370"/>
                  </a:moveTo>
                  <a:lnTo>
                    <a:pt x="143063" y="17370"/>
                  </a:lnTo>
                  <a:lnTo>
                    <a:pt x="149478" y="19941"/>
                  </a:lnTo>
                  <a:lnTo>
                    <a:pt x="180975" y="38293"/>
                  </a:lnTo>
                  <a:lnTo>
                    <a:pt x="145923" y="99126"/>
                  </a:lnTo>
                  <a:lnTo>
                    <a:pt x="166624" y="99126"/>
                  </a:lnTo>
                  <a:lnTo>
                    <a:pt x="196342" y="47310"/>
                  </a:lnTo>
                  <a:lnTo>
                    <a:pt x="232410" y="47310"/>
                  </a:lnTo>
                  <a:lnTo>
                    <a:pt x="180646" y="17370"/>
                  </a:lnTo>
                  <a:close/>
                </a:path>
                <a:path w="396240" h="391160">
                  <a:moveTo>
                    <a:pt x="301448" y="31813"/>
                  </a:moveTo>
                  <a:lnTo>
                    <a:pt x="287400" y="32819"/>
                  </a:lnTo>
                  <a:lnTo>
                    <a:pt x="232410" y="47310"/>
                  </a:lnTo>
                  <a:lnTo>
                    <a:pt x="196342" y="47310"/>
                  </a:lnTo>
                  <a:lnTo>
                    <a:pt x="285496" y="99126"/>
                  </a:lnTo>
                  <a:lnTo>
                    <a:pt x="322452" y="99126"/>
                  </a:lnTo>
                  <a:lnTo>
                    <a:pt x="299212" y="85283"/>
                  </a:lnTo>
                  <a:lnTo>
                    <a:pt x="301751" y="84635"/>
                  </a:lnTo>
                  <a:lnTo>
                    <a:pt x="299201" y="74666"/>
                  </a:lnTo>
                  <a:lnTo>
                    <a:pt x="280035" y="74666"/>
                  </a:lnTo>
                  <a:lnTo>
                    <a:pt x="258572" y="61788"/>
                  </a:lnTo>
                  <a:lnTo>
                    <a:pt x="257683" y="59210"/>
                  </a:lnTo>
                  <a:lnTo>
                    <a:pt x="292735" y="49875"/>
                  </a:lnTo>
                  <a:lnTo>
                    <a:pt x="300039" y="49402"/>
                  </a:lnTo>
                  <a:lnTo>
                    <a:pt x="326930" y="49402"/>
                  </a:lnTo>
                  <a:lnTo>
                    <a:pt x="324923" y="45492"/>
                  </a:lnTo>
                  <a:lnTo>
                    <a:pt x="314436" y="36359"/>
                  </a:lnTo>
                  <a:lnTo>
                    <a:pt x="301448" y="31813"/>
                  </a:lnTo>
                  <a:close/>
                </a:path>
                <a:path w="396240" h="391160">
                  <a:moveTo>
                    <a:pt x="326930" y="49402"/>
                  </a:moveTo>
                  <a:lnTo>
                    <a:pt x="300039" y="49402"/>
                  </a:lnTo>
                  <a:lnTo>
                    <a:pt x="306593" y="51609"/>
                  </a:lnTo>
                  <a:lnTo>
                    <a:pt x="311648" y="56169"/>
                  </a:lnTo>
                  <a:lnTo>
                    <a:pt x="314451" y="62753"/>
                  </a:lnTo>
                  <a:lnTo>
                    <a:pt x="324358" y="99126"/>
                  </a:lnTo>
                  <a:lnTo>
                    <a:pt x="342265" y="99126"/>
                  </a:lnTo>
                  <a:lnTo>
                    <a:pt x="331470" y="58245"/>
                  </a:lnTo>
                  <a:lnTo>
                    <a:pt x="326930" y="49402"/>
                  </a:lnTo>
                  <a:close/>
                </a:path>
                <a:path w="396240" h="391160">
                  <a:moveTo>
                    <a:pt x="122300" y="67262"/>
                  </a:moveTo>
                  <a:lnTo>
                    <a:pt x="113411" y="82705"/>
                  </a:lnTo>
                  <a:lnTo>
                    <a:pt x="128650" y="91722"/>
                  </a:lnTo>
                  <a:lnTo>
                    <a:pt x="137668" y="76279"/>
                  </a:lnTo>
                  <a:lnTo>
                    <a:pt x="122300" y="67262"/>
                  </a:lnTo>
                  <a:close/>
                </a:path>
                <a:path w="396240" h="391160">
                  <a:moveTo>
                    <a:pt x="297307" y="67262"/>
                  </a:moveTo>
                  <a:lnTo>
                    <a:pt x="279019" y="71770"/>
                  </a:lnTo>
                  <a:lnTo>
                    <a:pt x="280035" y="74666"/>
                  </a:lnTo>
                  <a:lnTo>
                    <a:pt x="299201" y="74666"/>
                  </a:lnTo>
                  <a:lnTo>
                    <a:pt x="297307" y="67262"/>
                  </a:lnTo>
                  <a:close/>
                </a:path>
                <a:path w="396240" h="391160">
                  <a:moveTo>
                    <a:pt x="140462" y="35397"/>
                  </a:moveTo>
                  <a:lnTo>
                    <a:pt x="131572" y="50841"/>
                  </a:lnTo>
                  <a:lnTo>
                    <a:pt x="146812" y="59858"/>
                  </a:lnTo>
                  <a:lnTo>
                    <a:pt x="155828" y="44402"/>
                  </a:lnTo>
                  <a:lnTo>
                    <a:pt x="140462" y="353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306309" y="3636264"/>
            <a:ext cx="4230370" cy="31213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815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ea typeface="+mj-ea"/>
              </a:rPr>
              <a:t>Re-enter AI</a:t>
            </a:r>
          </a:p>
          <a:p>
            <a:pPr marL="142240" indent="-114935">
              <a:lnSpc>
                <a:spcPct val="100000"/>
              </a:lnSpc>
              <a:spcBef>
                <a:spcPts val="1285"/>
              </a:spcBef>
              <a:buChar char="•"/>
              <a:tabLst>
                <a:tab pos="142875" algn="l"/>
              </a:tabLst>
            </a:pPr>
            <a:r>
              <a:rPr sz="1300" spc="2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Algorithms </a:t>
            </a:r>
            <a:r>
              <a:rPr sz="1300" spc="4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for </a:t>
            </a:r>
            <a:r>
              <a:rPr sz="1300" spc="2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deriving </a:t>
            </a:r>
            <a:r>
              <a:rPr sz="1300" spc="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useful </a:t>
            </a:r>
            <a:r>
              <a:rPr sz="1300" spc="3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information about</a:t>
            </a:r>
            <a:r>
              <a:rPr sz="1300" spc="-204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spc="-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state</a:t>
            </a:r>
            <a:endParaRPr sz="1300" dirty="0">
              <a:latin typeface="Arial" panose="020B0604020202020204"/>
              <a:cs typeface="Arial" panose="020B0604020202020204"/>
            </a:endParaRPr>
          </a:p>
          <a:p>
            <a:pPr marL="165735">
              <a:lnSpc>
                <a:spcPct val="100000"/>
              </a:lnSpc>
              <a:spcBef>
                <a:spcPts val="45"/>
              </a:spcBef>
            </a:pPr>
            <a:r>
              <a:rPr sz="1300" spc="40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300" spc="30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300" spc="-1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system </a:t>
            </a:r>
            <a:r>
              <a:rPr sz="1300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(engineered, </a:t>
            </a:r>
            <a:r>
              <a:rPr sz="1300" spc="-20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social,</a:t>
            </a:r>
            <a:r>
              <a:rPr sz="1300" spc="-7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spc="20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biological)</a:t>
            </a:r>
            <a:endParaRPr sz="1300" dirty="0">
              <a:latin typeface="Arial" panose="020B0604020202020204"/>
              <a:cs typeface="Arial" panose="020B0604020202020204"/>
            </a:endParaRPr>
          </a:p>
          <a:p>
            <a:pPr marL="142240" indent="-114935">
              <a:lnSpc>
                <a:spcPct val="100000"/>
              </a:lnSpc>
              <a:spcBef>
                <a:spcPts val="35"/>
              </a:spcBef>
              <a:buChar char="•"/>
              <a:tabLst>
                <a:tab pos="142875" algn="l"/>
              </a:tabLst>
            </a:pPr>
            <a:r>
              <a:rPr sz="1300" spc="20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All-weather </a:t>
            </a:r>
            <a:r>
              <a:rPr sz="1300" spc="2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algorithms </a:t>
            </a:r>
            <a:r>
              <a:rPr sz="1300" spc="40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for </a:t>
            </a:r>
            <a:r>
              <a:rPr sz="1300" spc="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all kinds </a:t>
            </a:r>
            <a:r>
              <a:rPr sz="1300" spc="40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300" spc="-120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spc="20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problems</a:t>
            </a:r>
            <a:endParaRPr sz="1300" dirty="0">
              <a:latin typeface="Arial" panose="020B0604020202020204"/>
              <a:cs typeface="Arial" panose="020B0604020202020204"/>
            </a:endParaRPr>
          </a:p>
          <a:p>
            <a:pPr marL="142240" indent="-114935">
              <a:lnSpc>
                <a:spcPct val="100000"/>
              </a:lnSpc>
              <a:spcBef>
                <a:spcPts val="40"/>
              </a:spcBef>
              <a:buChar char="•"/>
              <a:tabLst>
                <a:tab pos="142875" algn="l"/>
              </a:tabLst>
            </a:pPr>
            <a:r>
              <a:rPr sz="1300" spc="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Self-learning</a:t>
            </a:r>
            <a:endParaRPr sz="1300" dirty="0">
              <a:latin typeface="Arial" panose="020B0604020202020204"/>
              <a:cs typeface="Arial" panose="020B0604020202020204"/>
            </a:endParaRPr>
          </a:p>
          <a:p>
            <a:pPr marL="170815">
              <a:spcBef>
                <a:spcPts val="100"/>
              </a:spcBef>
            </a:pPr>
            <a:r>
              <a:rPr sz="3200" dirty="0">
                <a:ea typeface="+mj-ea"/>
              </a:rPr>
              <a:t>Industry 4.0 + DS</a:t>
            </a:r>
          </a:p>
          <a:p>
            <a:pPr marL="127000" indent="-114935">
              <a:lnSpc>
                <a:spcPct val="100000"/>
              </a:lnSpc>
              <a:spcBef>
                <a:spcPts val="1130"/>
              </a:spcBef>
              <a:buChar char="•"/>
              <a:tabLst>
                <a:tab pos="127635" algn="l"/>
              </a:tabLst>
            </a:pPr>
            <a:r>
              <a:rPr sz="1300" spc="-20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Benchmarks</a:t>
            </a:r>
            <a:endParaRPr sz="1300" dirty="0">
              <a:latin typeface="Arial" panose="020B0604020202020204"/>
              <a:cs typeface="Arial" panose="020B0604020202020204"/>
            </a:endParaRPr>
          </a:p>
          <a:p>
            <a:pPr marL="127000" indent="-114935">
              <a:lnSpc>
                <a:spcPct val="100000"/>
              </a:lnSpc>
              <a:spcBef>
                <a:spcPts val="40"/>
              </a:spcBef>
              <a:buChar char="•"/>
              <a:tabLst>
                <a:tab pos="127635" algn="l"/>
              </a:tabLst>
            </a:pPr>
            <a:r>
              <a:rPr sz="1300" spc="-30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Transfer</a:t>
            </a:r>
            <a:r>
              <a:rPr sz="1300" spc="-1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spc="10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learning</a:t>
            </a:r>
            <a:endParaRPr sz="1300" dirty="0">
              <a:latin typeface="Arial" panose="020B0604020202020204"/>
              <a:cs typeface="Arial" panose="020B0604020202020204"/>
            </a:endParaRPr>
          </a:p>
          <a:p>
            <a:pPr marL="127000" indent="-114935">
              <a:lnSpc>
                <a:spcPct val="100000"/>
              </a:lnSpc>
              <a:spcBef>
                <a:spcPts val="40"/>
              </a:spcBef>
              <a:buChar char="•"/>
              <a:tabLst>
                <a:tab pos="127635" algn="l"/>
              </a:tabLst>
            </a:pPr>
            <a:r>
              <a:rPr sz="1300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Uncover</a:t>
            </a:r>
            <a:r>
              <a:rPr sz="1300" spc="-20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spc="10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patterns</a:t>
            </a:r>
            <a:endParaRPr sz="1300" dirty="0">
              <a:latin typeface="Arial" panose="020B0604020202020204"/>
              <a:cs typeface="Arial" panose="020B0604020202020204"/>
            </a:endParaRPr>
          </a:p>
          <a:p>
            <a:pPr marL="127000" indent="-114935">
              <a:lnSpc>
                <a:spcPct val="100000"/>
              </a:lnSpc>
              <a:spcBef>
                <a:spcPts val="40"/>
              </a:spcBef>
              <a:buChar char="•"/>
              <a:tabLst>
                <a:tab pos="127635" algn="l"/>
              </a:tabLst>
            </a:pPr>
            <a:r>
              <a:rPr sz="1300" spc="-20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Power </a:t>
            </a:r>
            <a:r>
              <a:rPr sz="1300" spc="40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300" spc="10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spc="30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information</a:t>
            </a:r>
            <a:endParaRPr sz="1300" dirty="0">
              <a:latin typeface="Arial" panose="020B0604020202020204"/>
              <a:cs typeface="Arial" panose="020B0604020202020204"/>
            </a:endParaRPr>
          </a:p>
          <a:p>
            <a:pPr marR="5080" algn="r">
              <a:lnSpc>
                <a:spcPct val="100000"/>
              </a:lnSpc>
              <a:spcBef>
                <a:spcPts val="195"/>
              </a:spcBef>
            </a:pPr>
            <a:r>
              <a:rPr sz="1200" spc="-30" dirty="0">
                <a:solidFill>
                  <a:srgbClr val="222C46"/>
                </a:solidFill>
                <a:latin typeface="Trebuchet MS" panose="020B0603020202020204"/>
                <a:cs typeface="Trebuchet MS" panose="020B0603020202020204"/>
              </a:rPr>
              <a:t>16</a:t>
            </a:r>
            <a:endParaRPr sz="12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377940" y="1118616"/>
            <a:ext cx="3875532" cy="23591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72133" y="1093469"/>
            <a:ext cx="3875532" cy="24041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701801" y="4100321"/>
            <a:ext cx="731520" cy="731520"/>
            <a:chOff x="701801" y="4100321"/>
            <a:chExt cx="731520" cy="731520"/>
          </a:xfrm>
        </p:grpSpPr>
        <p:sp>
          <p:nvSpPr>
            <p:cNvPr id="13" name="object 13"/>
            <p:cNvSpPr/>
            <p:nvPr/>
          </p:nvSpPr>
          <p:spPr>
            <a:xfrm>
              <a:off x="701801" y="4100321"/>
              <a:ext cx="731520" cy="731520"/>
            </a:xfrm>
            <a:custGeom>
              <a:avLst/>
              <a:gdLst/>
              <a:ahLst/>
              <a:cxnLst/>
              <a:rect l="l" t="t" r="r" b="b"/>
              <a:pathLst>
                <a:path w="731519" h="731520">
                  <a:moveTo>
                    <a:pt x="365760" y="0"/>
                  </a:moveTo>
                  <a:lnTo>
                    <a:pt x="319879" y="2848"/>
                  </a:lnTo>
                  <a:lnTo>
                    <a:pt x="275699" y="11167"/>
                  </a:lnTo>
                  <a:lnTo>
                    <a:pt x="233563" y="24613"/>
                  </a:lnTo>
                  <a:lnTo>
                    <a:pt x="193813" y="42844"/>
                  </a:lnTo>
                  <a:lnTo>
                    <a:pt x="156792" y="65517"/>
                  </a:lnTo>
                  <a:lnTo>
                    <a:pt x="122843" y="92291"/>
                  </a:lnTo>
                  <a:lnTo>
                    <a:pt x="92308" y="122822"/>
                  </a:lnTo>
                  <a:lnTo>
                    <a:pt x="65531" y="156770"/>
                  </a:lnTo>
                  <a:lnTo>
                    <a:pt x="42854" y="193790"/>
                  </a:lnTo>
                  <a:lnTo>
                    <a:pt x="24619" y="233542"/>
                  </a:lnTo>
                  <a:lnTo>
                    <a:pt x="11170" y="275682"/>
                  </a:lnTo>
                  <a:lnTo>
                    <a:pt x="2849" y="319869"/>
                  </a:lnTo>
                  <a:lnTo>
                    <a:pt x="0" y="365759"/>
                  </a:lnTo>
                  <a:lnTo>
                    <a:pt x="2849" y="411650"/>
                  </a:lnTo>
                  <a:lnTo>
                    <a:pt x="11170" y="455837"/>
                  </a:lnTo>
                  <a:lnTo>
                    <a:pt x="24619" y="497977"/>
                  </a:lnTo>
                  <a:lnTo>
                    <a:pt x="42854" y="537729"/>
                  </a:lnTo>
                  <a:lnTo>
                    <a:pt x="65531" y="574749"/>
                  </a:lnTo>
                  <a:lnTo>
                    <a:pt x="92308" y="608697"/>
                  </a:lnTo>
                  <a:lnTo>
                    <a:pt x="122843" y="639228"/>
                  </a:lnTo>
                  <a:lnTo>
                    <a:pt x="156792" y="666002"/>
                  </a:lnTo>
                  <a:lnTo>
                    <a:pt x="193813" y="688675"/>
                  </a:lnTo>
                  <a:lnTo>
                    <a:pt x="233563" y="706906"/>
                  </a:lnTo>
                  <a:lnTo>
                    <a:pt x="275699" y="720352"/>
                  </a:lnTo>
                  <a:lnTo>
                    <a:pt x="319879" y="728671"/>
                  </a:lnTo>
                  <a:lnTo>
                    <a:pt x="365760" y="731519"/>
                  </a:lnTo>
                  <a:lnTo>
                    <a:pt x="411640" y="728671"/>
                  </a:lnTo>
                  <a:lnTo>
                    <a:pt x="455820" y="720352"/>
                  </a:lnTo>
                  <a:lnTo>
                    <a:pt x="497956" y="706906"/>
                  </a:lnTo>
                  <a:lnTo>
                    <a:pt x="537706" y="688675"/>
                  </a:lnTo>
                  <a:lnTo>
                    <a:pt x="574727" y="666002"/>
                  </a:lnTo>
                  <a:lnTo>
                    <a:pt x="608676" y="639228"/>
                  </a:lnTo>
                  <a:lnTo>
                    <a:pt x="639211" y="608697"/>
                  </a:lnTo>
                  <a:lnTo>
                    <a:pt x="665988" y="574749"/>
                  </a:lnTo>
                  <a:lnTo>
                    <a:pt x="688665" y="537729"/>
                  </a:lnTo>
                  <a:lnTo>
                    <a:pt x="706900" y="497977"/>
                  </a:lnTo>
                  <a:lnTo>
                    <a:pt x="720349" y="455837"/>
                  </a:lnTo>
                  <a:lnTo>
                    <a:pt x="728670" y="411650"/>
                  </a:lnTo>
                  <a:lnTo>
                    <a:pt x="731520" y="365759"/>
                  </a:lnTo>
                  <a:lnTo>
                    <a:pt x="728670" y="319869"/>
                  </a:lnTo>
                  <a:lnTo>
                    <a:pt x="720349" y="275682"/>
                  </a:lnTo>
                  <a:lnTo>
                    <a:pt x="706900" y="233542"/>
                  </a:lnTo>
                  <a:lnTo>
                    <a:pt x="688665" y="193790"/>
                  </a:lnTo>
                  <a:lnTo>
                    <a:pt x="665988" y="156770"/>
                  </a:lnTo>
                  <a:lnTo>
                    <a:pt x="639211" y="122822"/>
                  </a:lnTo>
                  <a:lnTo>
                    <a:pt x="608676" y="92291"/>
                  </a:lnTo>
                  <a:lnTo>
                    <a:pt x="574727" y="65517"/>
                  </a:lnTo>
                  <a:lnTo>
                    <a:pt x="537706" y="42844"/>
                  </a:lnTo>
                  <a:lnTo>
                    <a:pt x="497956" y="24613"/>
                  </a:lnTo>
                  <a:lnTo>
                    <a:pt x="455820" y="11167"/>
                  </a:lnTo>
                  <a:lnTo>
                    <a:pt x="411640" y="2848"/>
                  </a:lnTo>
                  <a:lnTo>
                    <a:pt x="365760" y="0"/>
                  </a:lnTo>
                  <a:close/>
                </a:path>
              </a:pathLst>
            </a:custGeom>
            <a:solidFill>
              <a:srgbClr val="0096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77061" y="4398263"/>
              <a:ext cx="396240" cy="85725"/>
            </a:xfrm>
            <a:custGeom>
              <a:avLst/>
              <a:gdLst/>
              <a:ahLst/>
              <a:cxnLst/>
              <a:rect l="l" t="t" r="r" b="b"/>
              <a:pathLst>
                <a:path w="396240" h="85725">
                  <a:moveTo>
                    <a:pt x="44983" y="0"/>
                  </a:moveTo>
                  <a:lnTo>
                    <a:pt x="27319" y="3309"/>
                  </a:lnTo>
                  <a:lnTo>
                    <a:pt x="13038" y="12382"/>
                  </a:lnTo>
                  <a:lnTo>
                    <a:pt x="3483" y="25931"/>
                  </a:lnTo>
                  <a:lnTo>
                    <a:pt x="0" y="42672"/>
                  </a:lnTo>
                  <a:lnTo>
                    <a:pt x="3483" y="59412"/>
                  </a:lnTo>
                  <a:lnTo>
                    <a:pt x="13038" y="72961"/>
                  </a:lnTo>
                  <a:lnTo>
                    <a:pt x="27319" y="82034"/>
                  </a:lnTo>
                  <a:lnTo>
                    <a:pt x="44983" y="85343"/>
                  </a:lnTo>
                  <a:lnTo>
                    <a:pt x="62647" y="82034"/>
                  </a:lnTo>
                  <a:lnTo>
                    <a:pt x="76928" y="72961"/>
                  </a:lnTo>
                  <a:lnTo>
                    <a:pt x="80376" y="68072"/>
                  </a:lnTo>
                  <a:lnTo>
                    <a:pt x="44983" y="68072"/>
                  </a:lnTo>
                  <a:lnTo>
                    <a:pt x="34334" y="66139"/>
                  </a:lnTo>
                  <a:lnTo>
                    <a:pt x="25841" y="60801"/>
                  </a:lnTo>
                  <a:lnTo>
                    <a:pt x="20219" y="52748"/>
                  </a:lnTo>
                  <a:lnTo>
                    <a:pt x="18186" y="42672"/>
                  </a:lnTo>
                  <a:lnTo>
                    <a:pt x="20219" y="32535"/>
                  </a:lnTo>
                  <a:lnTo>
                    <a:pt x="25841" y="24352"/>
                  </a:lnTo>
                  <a:lnTo>
                    <a:pt x="34334" y="18883"/>
                  </a:lnTo>
                  <a:lnTo>
                    <a:pt x="44983" y="16891"/>
                  </a:lnTo>
                  <a:lnTo>
                    <a:pt x="80107" y="16891"/>
                  </a:lnTo>
                  <a:lnTo>
                    <a:pt x="76928" y="12382"/>
                  </a:lnTo>
                  <a:lnTo>
                    <a:pt x="62647" y="3309"/>
                  </a:lnTo>
                  <a:lnTo>
                    <a:pt x="44983" y="0"/>
                  </a:lnTo>
                  <a:close/>
                </a:path>
                <a:path w="396240" h="85725">
                  <a:moveTo>
                    <a:pt x="80107" y="16891"/>
                  </a:moveTo>
                  <a:lnTo>
                    <a:pt x="44983" y="16891"/>
                  </a:lnTo>
                  <a:lnTo>
                    <a:pt x="55681" y="18883"/>
                  </a:lnTo>
                  <a:lnTo>
                    <a:pt x="64284" y="24352"/>
                  </a:lnTo>
                  <a:lnTo>
                    <a:pt x="70015" y="32535"/>
                  </a:lnTo>
                  <a:lnTo>
                    <a:pt x="72097" y="42672"/>
                  </a:lnTo>
                  <a:lnTo>
                    <a:pt x="70015" y="52748"/>
                  </a:lnTo>
                  <a:lnTo>
                    <a:pt x="64284" y="60801"/>
                  </a:lnTo>
                  <a:lnTo>
                    <a:pt x="55681" y="66139"/>
                  </a:lnTo>
                  <a:lnTo>
                    <a:pt x="44983" y="68072"/>
                  </a:lnTo>
                  <a:lnTo>
                    <a:pt x="80376" y="68072"/>
                  </a:lnTo>
                  <a:lnTo>
                    <a:pt x="86483" y="59412"/>
                  </a:lnTo>
                  <a:lnTo>
                    <a:pt x="89966" y="42672"/>
                  </a:lnTo>
                  <a:lnTo>
                    <a:pt x="86483" y="25931"/>
                  </a:lnTo>
                  <a:lnTo>
                    <a:pt x="80107" y="16891"/>
                  </a:lnTo>
                  <a:close/>
                </a:path>
                <a:path w="396240" h="85725">
                  <a:moveTo>
                    <a:pt x="198119" y="0"/>
                  </a:moveTo>
                  <a:lnTo>
                    <a:pt x="180456" y="3309"/>
                  </a:lnTo>
                  <a:lnTo>
                    <a:pt x="166174" y="12382"/>
                  </a:lnTo>
                  <a:lnTo>
                    <a:pt x="156620" y="25931"/>
                  </a:lnTo>
                  <a:lnTo>
                    <a:pt x="153136" y="42672"/>
                  </a:lnTo>
                  <a:lnTo>
                    <a:pt x="156620" y="59412"/>
                  </a:lnTo>
                  <a:lnTo>
                    <a:pt x="166174" y="72961"/>
                  </a:lnTo>
                  <a:lnTo>
                    <a:pt x="180456" y="82034"/>
                  </a:lnTo>
                  <a:lnTo>
                    <a:pt x="198119" y="85343"/>
                  </a:lnTo>
                  <a:lnTo>
                    <a:pt x="215778" y="82034"/>
                  </a:lnTo>
                  <a:lnTo>
                    <a:pt x="230060" y="72961"/>
                  </a:lnTo>
                  <a:lnTo>
                    <a:pt x="233509" y="68072"/>
                  </a:lnTo>
                  <a:lnTo>
                    <a:pt x="198119" y="68072"/>
                  </a:lnTo>
                  <a:lnTo>
                    <a:pt x="187421" y="66139"/>
                  </a:lnTo>
                  <a:lnTo>
                    <a:pt x="178819" y="60801"/>
                  </a:lnTo>
                  <a:lnTo>
                    <a:pt x="173088" y="52748"/>
                  </a:lnTo>
                  <a:lnTo>
                    <a:pt x="171005" y="42672"/>
                  </a:lnTo>
                  <a:lnTo>
                    <a:pt x="173088" y="32535"/>
                  </a:lnTo>
                  <a:lnTo>
                    <a:pt x="178819" y="24352"/>
                  </a:lnTo>
                  <a:lnTo>
                    <a:pt x="187421" y="18883"/>
                  </a:lnTo>
                  <a:lnTo>
                    <a:pt x="198119" y="16891"/>
                  </a:lnTo>
                  <a:lnTo>
                    <a:pt x="233240" y="16891"/>
                  </a:lnTo>
                  <a:lnTo>
                    <a:pt x="230060" y="12382"/>
                  </a:lnTo>
                  <a:lnTo>
                    <a:pt x="215778" y="3309"/>
                  </a:lnTo>
                  <a:lnTo>
                    <a:pt x="198119" y="0"/>
                  </a:lnTo>
                  <a:close/>
                </a:path>
                <a:path w="396240" h="85725">
                  <a:moveTo>
                    <a:pt x="233240" y="16891"/>
                  </a:moveTo>
                  <a:lnTo>
                    <a:pt x="198119" y="16891"/>
                  </a:lnTo>
                  <a:lnTo>
                    <a:pt x="208818" y="18883"/>
                  </a:lnTo>
                  <a:lnTo>
                    <a:pt x="217420" y="24352"/>
                  </a:lnTo>
                  <a:lnTo>
                    <a:pt x="223151" y="32535"/>
                  </a:lnTo>
                  <a:lnTo>
                    <a:pt x="225234" y="42672"/>
                  </a:lnTo>
                  <a:lnTo>
                    <a:pt x="223151" y="52748"/>
                  </a:lnTo>
                  <a:lnTo>
                    <a:pt x="217420" y="60801"/>
                  </a:lnTo>
                  <a:lnTo>
                    <a:pt x="208818" y="66139"/>
                  </a:lnTo>
                  <a:lnTo>
                    <a:pt x="198119" y="68072"/>
                  </a:lnTo>
                  <a:lnTo>
                    <a:pt x="233509" y="68072"/>
                  </a:lnTo>
                  <a:lnTo>
                    <a:pt x="239618" y="59412"/>
                  </a:lnTo>
                  <a:lnTo>
                    <a:pt x="243103" y="42672"/>
                  </a:lnTo>
                  <a:lnTo>
                    <a:pt x="239618" y="25931"/>
                  </a:lnTo>
                  <a:lnTo>
                    <a:pt x="233240" y="16891"/>
                  </a:lnTo>
                  <a:close/>
                </a:path>
                <a:path w="396240" h="85725">
                  <a:moveTo>
                    <a:pt x="351256" y="0"/>
                  </a:moveTo>
                  <a:lnTo>
                    <a:pt x="333592" y="3309"/>
                  </a:lnTo>
                  <a:lnTo>
                    <a:pt x="319311" y="12382"/>
                  </a:lnTo>
                  <a:lnTo>
                    <a:pt x="309756" y="25931"/>
                  </a:lnTo>
                  <a:lnTo>
                    <a:pt x="306273" y="42672"/>
                  </a:lnTo>
                  <a:lnTo>
                    <a:pt x="309756" y="59412"/>
                  </a:lnTo>
                  <a:lnTo>
                    <a:pt x="319311" y="72961"/>
                  </a:lnTo>
                  <a:lnTo>
                    <a:pt x="333592" y="82034"/>
                  </a:lnTo>
                  <a:lnTo>
                    <a:pt x="351256" y="85343"/>
                  </a:lnTo>
                  <a:lnTo>
                    <a:pt x="368915" y="82034"/>
                  </a:lnTo>
                  <a:lnTo>
                    <a:pt x="383197" y="72961"/>
                  </a:lnTo>
                  <a:lnTo>
                    <a:pt x="386646" y="68072"/>
                  </a:lnTo>
                  <a:lnTo>
                    <a:pt x="351256" y="68072"/>
                  </a:lnTo>
                  <a:lnTo>
                    <a:pt x="340558" y="66139"/>
                  </a:lnTo>
                  <a:lnTo>
                    <a:pt x="331955" y="60801"/>
                  </a:lnTo>
                  <a:lnTo>
                    <a:pt x="326224" y="52748"/>
                  </a:lnTo>
                  <a:lnTo>
                    <a:pt x="324142" y="42672"/>
                  </a:lnTo>
                  <a:lnTo>
                    <a:pt x="326224" y="32535"/>
                  </a:lnTo>
                  <a:lnTo>
                    <a:pt x="331955" y="24352"/>
                  </a:lnTo>
                  <a:lnTo>
                    <a:pt x="340558" y="18883"/>
                  </a:lnTo>
                  <a:lnTo>
                    <a:pt x="351256" y="16891"/>
                  </a:lnTo>
                  <a:lnTo>
                    <a:pt x="386377" y="16891"/>
                  </a:lnTo>
                  <a:lnTo>
                    <a:pt x="383197" y="12382"/>
                  </a:lnTo>
                  <a:lnTo>
                    <a:pt x="368915" y="3309"/>
                  </a:lnTo>
                  <a:lnTo>
                    <a:pt x="351256" y="0"/>
                  </a:lnTo>
                  <a:close/>
                </a:path>
                <a:path w="396240" h="85725">
                  <a:moveTo>
                    <a:pt x="386377" y="16891"/>
                  </a:moveTo>
                  <a:lnTo>
                    <a:pt x="351256" y="16891"/>
                  </a:lnTo>
                  <a:lnTo>
                    <a:pt x="361954" y="18883"/>
                  </a:lnTo>
                  <a:lnTo>
                    <a:pt x="370557" y="24352"/>
                  </a:lnTo>
                  <a:lnTo>
                    <a:pt x="376288" y="32535"/>
                  </a:lnTo>
                  <a:lnTo>
                    <a:pt x="378371" y="42672"/>
                  </a:lnTo>
                  <a:lnTo>
                    <a:pt x="376288" y="52748"/>
                  </a:lnTo>
                  <a:lnTo>
                    <a:pt x="370557" y="60801"/>
                  </a:lnTo>
                  <a:lnTo>
                    <a:pt x="361954" y="66139"/>
                  </a:lnTo>
                  <a:lnTo>
                    <a:pt x="351256" y="68072"/>
                  </a:lnTo>
                  <a:lnTo>
                    <a:pt x="386646" y="68072"/>
                  </a:lnTo>
                  <a:lnTo>
                    <a:pt x="392754" y="59412"/>
                  </a:lnTo>
                  <a:lnTo>
                    <a:pt x="396240" y="42672"/>
                  </a:lnTo>
                  <a:lnTo>
                    <a:pt x="392754" y="25931"/>
                  </a:lnTo>
                  <a:lnTo>
                    <a:pt x="386377" y="1689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691638" y="3515382"/>
            <a:ext cx="4773169" cy="3024505"/>
          </a:xfrm>
          <a:prstGeom prst="rect">
            <a:avLst/>
          </a:prstGeom>
        </p:spPr>
        <p:txBody>
          <a:bodyPr vert="horz" wrap="square" lIns="0" tIns="19304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820"/>
              </a:spcBef>
              <a:tabLst>
                <a:tab pos="127635" algn="l"/>
              </a:tabLst>
            </a:pPr>
            <a:r>
              <a:rPr lang="en-US" sz="3200" dirty="0">
                <a:ea typeface="+mj-ea"/>
              </a:rPr>
              <a:t>Computing in 1985*</a:t>
            </a:r>
          </a:p>
          <a:p>
            <a:pPr marL="127000" indent="-114935">
              <a:lnSpc>
                <a:spcPct val="100000"/>
              </a:lnSpc>
              <a:spcBef>
                <a:spcPts val="820"/>
              </a:spcBef>
              <a:buChar char="•"/>
              <a:tabLst>
                <a:tab pos="127635" algn="l"/>
              </a:tabLst>
            </a:pPr>
            <a:r>
              <a:rPr sz="1300" spc="-10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Cray-2</a:t>
            </a:r>
            <a:r>
              <a:rPr sz="1300" spc="-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spc="1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supercomputer</a:t>
            </a:r>
            <a:endParaRPr sz="1300" dirty="0">
              <a:latin typeface="Arial" panose="020B0604020202020204"/>
              <a:cs typeface="Arial" panose="020B0604020202020204"/>
            </a:endParaRPr>
          </a:p>
          <a:p>
            <a:pPr marL="127000" indent="-114935">
              <a:lnSpc>
                <a:spcPct val="100000"/>
              </a:lnSpc>
              <a:spcBef>
                <a:spcPts val="40"/>
              </a:spcBef>
              <a:buChar char="•"/>
              <a:tabLst>
                <a:tab pos="127635" algn="l"/>
              </a:tabLst>
            </a:pPr>
            <a:r>
              <a:rPr sz="1300" spc="-3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1.9</a:t>
            </a:r>
            <a:r>
              <a:rPr sz="1300" spc="-1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spc="-114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GFLOPS</a:t>
            </a:r>
            <a:endParaRPr sz="1300" dirty="0">
              <a:latin typeface="Arial" panose="020B0604020202020204"/>
              <a:cs typeface="Arial" panose="020B0604020202020204"/>
            </a:endParaRPr>
          </a:p>
          <a:p>
            <a:pPr marL="127000" indent="-114935">
              <a:lnSpc>
                <a:spcPct val="100000"/>
              </a:lnSpc>
              <a:spcBef>
                <a:spcPts val="35"/>
              </a:spcBef>
              <a:buChar char="•"/>
              <a:tabLst>
                <a:tab pos="127635" algn="l"/>
              </a:tabLst>
            </a:pPr>
            <a:r>
              <a:rPr sz="1300" spc="-10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150</a:t>
            </a:r>
            <a:r>
              <a:rPr sz="1300" spc="-2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spc="10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kW!</a:t>
            </a:r>
            <a:endParaRPr sz="1300" dirty="0">
              <a:latin typeface="Arial" panose="020B0604020202020204"/>
              <a:cs typeface="Arial" panose="020B0604020202020204"/>
            </a:endParaRPr>
          </a:p>
          <a:p>
            <a:pPr marL="127000" indent="-114935">
              <a:lnSpc>
                <a:spcPct val="100000"/>
              </a:lnSpc>
              <a:spcBef>
                <a:spcPts val="45"/>
              </a:spcBef>
              <a:buChar char="•"/>
              <a:tabLst>
                <a:tab pos="127635" algn="l"/>
              </a:tabLst>
            </a:pPr>
            <a:r>
              <a:rPr sz="1300" spc="-10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$40 </a:t>
            </a:r>
            <a:r>
              <a:rPr sz="1300" spc="40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Million!</a:t>
            </a:r>
            <a:endParaRPr lang="en-US" sz="1300" spc="5" dirty="0">
              <a:solidFill>
                <a:srgbClr val="666666"/>
              </a:solidFill>
              <a:latin typeface="Arial" panose="020B0604020202020204"/>
              <a:cs typeface="Arial" panose="020B0604020202020204"/>
            </a:endParaRPr>
          </a:p>
          <a:p>
            <a:pPr marL="12065">
              <a:lnSpc>
                <a:spcPct val="100000"/>
              </a:lnSpc>
              <a:spcBef>
                <a:spcPts val="45"/>
              </a:spcBef>
              <a:tabLst>
                <a:tab pos="127635" algn="l"/>
              </a:tabLst>
            </a:pPr>
            <a:r>
              <a:rPr sz="3200" dirty="0">
                <a:ea typeface="+mj-ea"/>
              </a:rPr>
              <a:t>Computing in 2015</a:t>
            </a:r>
          </a:p>
          <a:p>
            <a:pPr marL="147320" indent="-114300">
              <a:lnSpc>
                <a:spcPct val="100000"/>
              </a:lnSpc>
              <a:spcBef>
                <a:spcPts val="2420"/>
              </a:spcBef>
              <a:buChar char="•"/>
              <a:tabLst>
                <a:tab pos="147320" algn="l"/>
              </a:tabLst>
            </a:pPr>
            <a:r>
              <a:rPr sz="1300" spc="-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3</a:t>
            </a:r>
            <a:r>
              <a:rPr sz="1300" spc="-1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spc="-114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GFLOPS</a:t>
            </a:r>
            <a:endParaRPr sz="1300" dirty="0">
              <a:latin typeface="Arial" panose="020B0604020202020204"/>
              <a:cs typeface="Arial" panose="020B0604020202020204"/>
            </a:endParaRPr>
          </a:p>
          <a:p>
            <a:pPr marL="147320" indent="-114300">
              <a:lnSpc>
                <a:spcPct val="100000"/>
              </a:lnSpc>
              <a:spcBef>
                <a:spcPts val="40"/>
              </a:spcBef>
              <a:buChar char="•"/>
              <a:tabLst>
                <a:tab pos="147320" algn="l"/>
              </a:tabLst>
            </a:pPr>
            <a:r>
              <a:rPr sz="1300" spc="-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1300" spc="-1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spc="1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W</a:t>
            </a:r>
            <a:endParaRPr sz="1300" dirty="0">
              <a:latin typeface="Arial" panose="020B0604020202020204"/>
              <a:cs typeface="Arial" panose="020B0604020202020204"/>
            </a:endParaRPr>
          </a:p>
          <a:p>
            <a:pPr marL="147320" indent="-114300">
              <a:lnSpc>
                <a:spcPct val="100000"/>
              </a:lnSpc>
              <a:spcBef>
                <a:spcPts val="35"/>
              </a:spcBef>
              <a:buChar char="•"/>
              <a:tabLst>
                <a:tab pos="147320" algn="l"/>
              </a:tabLst>
            </a:pPr>
            <a:r>
              <a:rPr sz="1300" spc="-10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$300</a:t>
            </a:r>
            <a:endParaRPr sz="1300" dirty="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73430" y="5639561"/>
            <a:ext cx="731520" cy="731520"/>
            <a:chOff x="773430" y="5639561"/>
            <a:chExt cx="731520" cy="731520"/>
          </a:xfrm>
        </p:grpSpPr>
        <p:sp>
          <p:nvSpPr>
            <p:cNvPr id="17" name="object 17"/>
            <p:cNvSpPr/>
            <p:nvPr/>
          </p:nvSpPr>
          <p:spPr>
            <a:xfrm>
              <a:off x="773430" y="5639561"/>
              <a:ext cx="731520" cy="731520"/>
            </a:xfrm>
            <a:custGeom>
              <a:avLst/>
              <a:gdLst/>
              <a:ahLst/>
              <a:cxnLst/>
              <a:rect l="l" t="t" r="r" b="b"/>
              <a:pathLst>
                <a:path w="731519" h="731520">
                  <a:moveTo>
                    <a:pt x="365760" y="0"/>
                  </a:moveTo>
                  <a:lnTo>
                    <a:pt x="319879" y="2849"/>
                  </a:lnTo>
                  <a:lnTo>
                    <a:pt x="275699" y="11170"/>
                  </a:lnTo>
                  <a:lnTo>
                    <a:pt x="233563" y="24619"/>
                  </a:lnTo>
                  <a:lnTo>
                    <a:pt x="193813" y="42854"/>
                  </a:lnTo>
                  <a:lnTo>
                    <a:pt x="156792" y="65531"/>
                  </a:lnTo>
                  <a:lnTo>
                    <a:pt x="122843" y="92308"/>
                  </a:lnTo>
                  <a:lnTo>
                    <a:pt x="92308" y="122843"/>
                  </a:lnTo>
                  <a:lnTo>
                    <a:pt x="65531" y="156792"/>
                  </a:lnTo>
                  <a:lnTo>
                    <a:pt x="42854" y="193813"/>
                  </a:lnTo>
                  <a:lnTo>
                    <a:pt x="24619" y="233563"/>
                  </a:lnTo>
                  <a:lnTo>
                    <a:pt x="11170" y="275699"/>
                  </a:lnTo>
                  <a:lnTo>
                    <a:pt x="2849" y="319879"/>
                  </a:lnTo>
                  <a:lnTo>
                    <a:pt x="0" y="365759"/>
                  </a:lnTo>
                  <a:lnTo>
                    <a:pt x="2849" y="411640"/>
                  </a:lnTo>
                  <a:lnTo>
                    <a:pt x="11170" y="455820"/>
                  </a:lnTo>
                  <a:lnTo>
                    <a:pt x="24619" y="497956"/>
                  </a:lnTo>
                  <a:lnTo>
                    <a:pt x="42854" y="537706"/>
                  </a:lnTo>
                  <a:lnTo>
                    <a:pt x="65531" y="574727"/>
                  </a:lnTo>
                  <a:lnTo>
                    <a:pt x="92308" y="608676"/>
                  </a:lnTo>
                  <a:lnTo>
                    <a:pt x="122843" y="639211"/>
                  </a:lnTo>
                  <a:lnTo>
                    <a:pt x="156792" y="665988"/>
                  </a:lnTo>
                  <a:lnTo>
                    <a:pt x="193813" y="688665"/>
                  </a:lnTo>
                  <a:lnTo>
                    <a:pt x="233563" y="706900"/>
                  </a:lnTo>
                  <a:lnTo>
                    <a:pt x="275699" y="720349"/>
                  </a:lnTo>
                  <a:lnTo>
                    <a:pt x="319879" y="728670"/>
                  </a:lnTo>
                  <a:lnTo>
                    <a:pt x="365760" y="731519"/>
                  </a:lnTo>
                  <a:lnTo>
                    <a:pt x="411650" y="728670"/>
                  </a:lnTo>
                  <a:lnTo>
                    <a:pt x="455837" y="720349"/>
                  </a:lnTo>
                  <a:lnTo>
                    <a:pt x="497977" y="706900"/>
                  </a:lnTo>
                  <a:lnTo>
                    <a:pt x="537729" y="688665"/>
                  </a:lnTo>
                  <a:lnTo>
                    <a:pt x="574749" y="665988"/>
                  </a:lnTo>
                  <a:lnTo>
                    <a:pt x="608697" y="639211"/>
                  </a:lnTo>
                  <a:lnTo>
                    <a:pt x="639228" y="608676"/>
                  </a:lnTo>
                  <a:lnTo>
                    <a:pt x="666002" y="574727"/>
                  </a:lnTo>
                  <a:lnTo>
                    <a:pt x="688675" y="537706"/>
                  </a:lnTo>
                  <a:lnTo>
                    <a:pt x="706906" y="497956"/>
                  </a:lnTo>
                  <a:lnTo>
                    <a:pt x="720352" y="455820"/>
                  </a:lnTo>
                  <a:lnTo>
                    <a:pt x="728671" y="411640"/>
                  </a:lnTo>
                  <a:lnTo>
                    <a:pt x="731520" y="365759"/>
                  </a:lnTo>
                  <a:lnTo>
                    <a:pt x="728671" y="319879"/>
                  </a:lnTo>
                  <a:lnTo>
                    <a:pt x="720352" y="275699"/>
                  </a:lnTo>
                  <a:lnTo>
                    <a:pt x="706906" y="233563"/>
                  </a:lnTo>
                  <a:lnTo>
                    <a:pt x="688675" y="193813"/>
                  </a:lnTo>
                  <a:lnTo>
                    <a:pt x="666002" y="156792"/>
                  </a:lnTo>
                  <a:lnTo>
                    <a:pt x="639228" y="122843"/>
                  </a:lnTo>
                  <a:lnTo>
                    <a:pt x="608697" y="92308"/>
                  </a:lnTo>
                  <a:lnTo>
                    <a:pt x="574749" y="65531"/>
                  </a:lnTo>
                  <a:lnTo>
                    <a:pt x="537729" y="42854"/>
                  </a:lnTo>
                  <a:lnTo>
                    <a:pt x="497977" y="24619"/>
                  </a:lnTo>
                  <a:lnTo>
                    <a:pt x="455837" y="11170"/>
                  </a:lnTo>
                  <a:lnTo>
                    <a:pt x="411650" y="2849"/>
                  </a:lnTo>
                  <a:lnTo>
                    <a:pt x="365760" y="0"/>
                  </a:lnTo>
                  <a:close/>
                </a:path>
              </a:pathLst>
            </a:custGeom>
            <a:solidFill>
              <a:srgbClr val="0096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31926" y="5822441"/>
              <a:ext cx="395605" cy="396240"/>
            </a:xfrm>
            <a:custGeom>
              <a:avLst/>
              <a:gdLst/>
              <a:ahLst/>
              <a:cxnLst/>
              <a:rect l="l" t="t" r="r" b="b"/>
              <a:pathLst>
                <a:path w="395605" h="396239">
                  <a:moveTo>
                    <a:pt x="391922" y="0"/>
                  </a:moveTo>
                  <a:lnTo>
                    <a:pt x="384048" y="0"/>
                  </a:lnTo>
                  <a:lnTo>
                    <a:pt x="383032" y="952"/>
                  </a:lnTo>
                  <a:lnTo>
                    <a:pt x="5092" y="163423"/>
                  </a:lnTo>
                  <a:lnTo>
                    <a:pt x="2552" y="165341"/>
                  </a:lnTo>
                  <a:lnTo>
                    <a:pt x="0" y="167894"/>
                  </a:lnTo>
                  <a:lnTo>
                    <a:pt x="0" y="176212"/>
                  </a:lnTo>
                  <a:lnTo>
                    <a:pt x="2552" y="178765"/>
                  </a:lnTo>
                  <a:lnTo>
                    <a:pt x="6057" y="179730"/>
                  </a:lnTo>
                  <a:lnTo>
                    <a:pt x="154559" y="241134"/>
                  </a:lnTo>
                  <a:lnTo>
                    <a:pt x="215747" y="390156"/>
                  </a:lnTo>
                  <a:lnTo>
                    <a:pt x="216700" y="393674"/>
                  </a:lnTo>
                  <a:lnTo>
                    <a:pt x="220205" y="396240"/>
                  </a:lnTo>
                  <a:lnTo>
                    <a:pt x="227533" y="396240"/>
                  </a:lnTo>
                  <a:lnTo>
                    <a:pt x="230085" y="394639"/>
                  </a:lnTo>
                  <a:lnTo>
                    <a:pt x="231990" y="390804"/>
                  </a:lnTo>
                  <a:lnTo>
                    <a:pt x="243054" y="364896"/>
                  </a:lnTo>
                  <a:lnTo>
                    <a:pt x="224662" y="364896"/>
                  </a:lnTo>
                  <a:lnTo>
                    <a:pt x="172402" y="236651"/>
                  </a:lnTo>
                  <a:lnTo>
                    <a:pt x="184184" y="224828"/>
                  </a:lnTo>
                  <a:lnTo>
                    <a:pt x="159016" y="224828"/>
                  </a:lnTo>
                  <a:lnTo>
                    <a:pt x="32181" y="171729"/>
                  </a:lnTo>
                  <a:lnTo>
                    <a:pt x="347091" y="36131"/>
                  </a:lnTo>
                  <a:lnTo>
                    <a:pt x="383451" y="36131"/>
                  </a:lnTo>
                  <a:lnTo>
                    <a:pt x="393827" y="11836"/>
                  </a:lnTo>
                  <a:lnTo>
                    <a:pt x="395478" y="11836"/>
                  </a:lnTo>
                  <a:lnTo>
                    <a:pt x="395478" y="3835"/>
                  </a:lnTo>
                  <a:lnTo>
                    <a:pt x="391922" y="0"/>
                  </a:lnTo>
                  <a:close/>
                </a:path>
                <a:path w="395605" h="396239">
                  <a:moveTo>
                    <a:pt x="378397" y="47967"/>
                  </a:moveTo>
                  <a:lnTo>
                    <a:pt x="360426" y="47967"/>
                  </a:lnTo>
                  <a:lnTo>
                    <a:pt x="224662" y="364896"/>
                  </a:lnTo>
                  <a:lnTo>
                    <a:pt x="243054" y="364896"/>
                  </a:lnTo>
                  <a:lnTo>
                    <a:pt x="378397" y="47967"/>
                  </a:lnTo>
                  <a:close/>
                </a:path>
                <a:path w="395605" h="396239">
                  <a:moveTo>
                    <a:pt x="140220" y="252971"/>
                  </a:moveTo>
                  <a:lnTo>
                    <a:pt x="131927" y="252971"/>
                  </a:lnTo>
                  <a:lnTo>
                    <a:pt x="130340" y="253606"/>
                  </a:lnTo>
                  <a:lnTo>
                    <a:pt x="36652" y="347624"/>
                  </a:lnTo>
                  <a:lnTo>
                    <a:pt x="35687" y="349542"/>
                  </a:lnTo>
                  <a:lnTo>
                    <a:pt x="35687" y="357543"/>
                  </a:lnTo>
                  <a:lnTo>
                    <a:pt x="39509" y="361061"/>
                  </a:lnTo>
                  <a:lnTo>
                    <a:pt x="47485" y="361061"/>
                  </a:lnTo>
                  <a:lnTo>
                    <a:pt x="49390" y="360413"/>
                  </a:lnTo>
                  <a:lnTo>
                    <a:pt x="50990" y="358495"/>
                  </a:lnTo>
                  <a:lnTo>
                    <a:pt x="141173" y="268312"/>
                  </a:lnTo>
                  <a:lnTo>
                    <a:pt x="142760" y="266395"/>
                  </a:lnTo>
                  <a:lnTo>
                    <a:pt x="143725" y="264477"/>
                  </a:lnTo>
                  <a:lnTo>
                    <a:pt x="143725" y="256476"/>
                  </a:lnTo>
                  <a:lnTo>
                    <a:pt x="140220" y="252971"/>
                  </a:lnTo>
                  <a:close/>
                </a:path>
                <a:path w="395605" h="396239">
                  <a:moveTo>
                    <a:pt x="149136" y="298056"/>
                  </a:moveTo>
                  <a:lnTo>
                    <a:pt x="141173" y="298056"/>
                  </a:lnTo>
                  <a:lnTo>
                    <a:pt x="139255" y="299021"/>
                  </a:lnTo>
                  <a:lnTo>
                    <a:pt x="137350" y="300621"/>
                  </a:lnTo>
                  <a:lnTo>
                    <a:pt x="110578" y="327799"/>
                  </a:lnTo>
                  <a:lnTo>
                    <a:pt x="108661" y="329717"/>
                  </a:lnTo>
                  <a:lnTo>
                    <a:pt x="107708" y="331317"/>
                  </a:lnTo>
                  <a:lnTo>
                    <a:pt x="107708" y="339636"/>
                  </a:lnTo>
                  <a:lnTo>
                    <a:pt x="111531" y="343154"/>
                  </a:lnTo>
                  <a:lnTo>
                    <a:pt x="119507" y="343154"/>
                  </a:lnTo>
                  <a:lnTo>
                    <a:pt x="121412" y="342188"/>
                  </a:lnTo>
                  <a:lnTo>
                    <a:pt x="123012" y="340271"/>
                  </a:lnTo>
                  <a:lnTo>
                    <a:pt x="152006" y="311492"/>
                  </a:lnTo>
                  <a:lnTo>
                    <a:pt x="152641" y="309575"/>
                  </a:lnTo>
                  <a:lnTo>
                    <a:pt x="152641" y="301574"/>
                  </a:lnTo>
                  <a:lnTo>
                    <a:pt x="149136" y="298056"/>
                  </a:lnTo>
                  <a:close/>
                </a:path>
                <a:path w="395605" h="396239">
                  <a:moveTo>
                    <a:pt x="95288" y="243687"/>
                  </a:moveTo>
                  <a:lnTo>
                    <a:pt x="86995" y="243687"/>
                  </a:lnTo>
                  <a:lnTo>
                    <a:pt x="85407" y="244652"/>
                  </a:lnTo>
                  <a:lnTo>
                    <a:pt x="72656" y="257441"/>
                  </a:lnTo>
                  <a:lnTo>
                    <a:pt x="71704" y="259041"/>
                  </a:lnTo>
                  <a:lnTo>
                    <a:pt x="71704" y="267360"/>
                  </a:lnTo>
                  <a:lnTo>
                    <a:pt x="75526" y="270878"/>
                  </a:lnTo>
                  <a:lnTo>
                    <a:pt x="83489" y="270878"/>
                  </a:lnTo>
                  <a:lnTo>
                    <a:pt x="85407" y="269913"/>
                  </a:lnTo>
                  <a:lnTo>
                    <a:pt x="97828" y="257441"/>
                  </a:lnTo>
                  <a:lnTo>
                    <a:pt x="98793" y="255524"/>
                  </a:lnTo>
                  <a:lnTo>
                    <a:pt x="98793" y="247523"/>
                  </a:lnTo>
                  <a:lnTo>
                    <a:pt x="95288" y="243687"/>
                  </a:lnTo>
                  <a:close/>
                </a:path>
                <a:path w="395605" h="396239">
                  <a:moveTo>
                    <a:pt x="383451" y="36131"/>
                  </a:moveTo>
                  <a:lnTo>
                    <a:pt x="347091" y="36131"/>
                  </a:lnTo>
                  <a:lnTo>
                    <a:pt x="159016" y="224828"/>
                  </a:lnTo>
                  <a:lnTo>
                    <a:pt x="184184" y="224828"/>
                  </a:lnTo>
                  <a:lnTo>
                    <a:pt x="360426" y="47967"/>
                  </a:lnTo>
                  <a:lnTo>
                    <a:pt x="378397" y="47967"/>
                  </a:lnTo>
                  <a:lnTo>
                    <a:pt x="383451" y="361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" name="Ink 19"/>
              <p14:cNvContentPartPr/>
              <p14:nvPr/>
            </p14:nvContentPartPr>
            <p14:xfrm>
              <a:off x="12432030" y="2078355"/>
              <a:ext cx="635" cy="635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5"/>
            </p:blipFill>
            <p:spPr>
              <a:xfrm>
                <a:off x="12432030" y="2078355"/>
                <a:ext cx="635" cy="63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25" dirty="0">
                <a:solidFill>
                  <a:srgbClr val="0A5293"/>
                </a:solidFill>
              </a:rPr>
              <a:t>What </a:t>
            </a:r>
            <a:r>
              <a:rPr sz="4400" spc="-195" dirty="0">
                <a:solidFill>
                  <a:srgbClr val="0A5293"/>
                </a:solidFill>
              </a:rPr>
              <a:t>is </a:t>
            </a:r>
            <a:r>
              <a:rPr sz="4400" spc="-215" dirty="0">
                <a:solidFill>
                  <a:srgbClr val="0A5293"/>
                </a:solidFill>
              </a:rPr>
              <a:t>Big</a:t>
            </a:r>
            <a:r>
              <a:rPr sz="4400" spc="-145" dirty="0">
                <a:solidFill>
                  <a:srgbClr val="0A5293"/>
                </a:solidFill>
              </a:rPr>
              <a:t> Data?</a:t>
            </a:r>
            <a:endParaRPr sz="440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Large amounts of data</a:t>
            </a:r>
          </a:p>
          <a:p>
            <a:r>
              <a:rPr lang="en-US" dirty="0"/>
              <a:t>Size of data is so huge that traditional data management tools  are unable to store, manage and process the data</a:t>
            </a:r>
          </a:p>
          <a:p>
            <a:r>
              <a:rPr lang="en-US" dirty="0"/>
              <a:t>Pillar behind the idea that one can make useful inference with  a large body of data that wasn’t possible before with smaller  datasets</a:t>
            </a:r>
          </a:p>
          <a:p>
            <a:r>
              <a:rPr lang="en-US" dirty="0"/>
              <a:t>Extremely large datasets can be analyzed computationally to  reveal patterns, trends, and associations that are not  transparent or easy to identify otherwise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215" dirty="0">
                <a:solidFill>
                  <a:srgbClr val="0A5293"/>
                </a:solidFill>
              </a:rPr>
              <a:t>Big </a:t>
            </a:r>
            <a:r>
              <a:rPr sz="4400" spc="-140" dirty="0">
                <a:solidFill>
                  <a:srgbClr val="0A5293"/>
                </a:solidFill>
              </a:rPr>
              <a:t>Data </a:t>
            </a:r>
            <a:r>
              <a:rPr sz="4400" spc="-195" dirty="0">
                <a:solidFill>
                  <a:srgbClr val="0A5293"/>
                </a:solidFill>
              </a:rPr>
              <a:t>is</a:t>
            </a:r>
            <a:r>
              <a:rPr sz="4400" spc="15" dirty="0">
                <a:solidFill>
                  <a:srgbClr val="0A5293"/>
                </a:solidFill>
              </a:rPr>
              <a:t> </a:t>
            </a:r>
            <a:r>
              <a:rPr sz="4400" spc="-210" dirty="0">
                <a:solidFill>
                  <a:srgbClr val="0A5293"/>
                </a:solidFill>
              </a:rPr>
              <a:t>Everywhere!</a:t>
            </a:r>
            <a:endParaRPr sz="440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469900" indent="-457200">
              <a:lnSpc>
                <a:spcPct val="100000"/>
              </a:lnSpc>
              <a:spcBef>
                <a:spcPts val="295"/>
              </a:spcBef>
              <a:buSzPct val="69000"/>
              <a:tabLst>
                <a:tab pos="241300" algn="l"/>
              </a:tabLst>
            </a:pPr>
            <a:r>
              <a:rPr lang="en-US" dirty="0">
                <a:cs typeface="Trebuchet MS" panose="020B0603020202020204"/>
              </a:rPr>
              <a:t>Enormous amounts of data are being collected and stored</a:t>
            </a:r>
          </a:p>
          <a:p>
            <a:pPr marL="469900" indent="-457200">
              <a:lnSpc>
                <a:spcPct val="100000"/>
              </a:lnSpc>
              <a:spcBef>
                <a:spcPts val="295"/>
              </a:spcBef>
              <a:buSzPct val="69000"/>
              <a:tabLst>
                <a:tab pos="241300" algn="l"/>
              </a:tabLst>
            </a:pPr>
            <a:r>
              <a:rPr lang="en-US" dirty="0">
                <a:cs typeface="Trebuchet MS" panose="020B0603020202020204"/>
              </a:rPr>
              <a:t>Web data, e-commerce</a:t>
            </a:r>
          </a:p>
          <a:p>
            <a:pPr marL="469900" indent="-457200">
              <a:lnSpc>
                <a:spcPct val="100000"/>
              </a:lnSpc>
              <a:spcBef>
                <a:spcPts val="295"/>
              </a:spcBef>
              <a:buSzPct val="69000"/>
              <a:tabLst>
                <a:tab pos="241300" algn="l"/>
              </a:tabLst>
            </a:pPr>
            <a:r>
              <a:rPr lang="en-US" dirty="0">
                <a:cs typeface="Trebuchet MS" panose="020B0603020202020204"/>
              </a:rPr>
              <a:t>Point-of-sale at stores</a:t>
            </a:r>
          </a:p>
          <a:p>
            <a:pPr marL="469900" indent="-457200">
              <a:lnSpc>
                <a:spcPct val="100000"/>
              </a:lnSpc>
              <a:spcBef>
                <a:spcPts val="295"/>
              </a:spcBef>
              <a:buSzPct val="69000"/>
              <a:tabLst>
                <a:tab pos="241300" algn="l"/>
              </a:tabLst>
            </a:pPr>
            <a:r>
              <a:rPr lang="en-US" dirty="0">
                <a:cs typeface="Trebuchet MS" panose="020B0603020202020204"/>
              </a:rPr>
              <a:t>Bank transactions</a:t>
            </a:r>
          </a:p>
          <a:p>
            <a:pPr marL="469900" indent="-457200">
              <a:lnSpc>
                <a:spcPct val="100000"/>
              </a:lnSpc>
              <a:spcBef>
                <a:spcPts val="295"/>
              </a:spcBef>
              <a:buSzPct val="69000"/>
              <a:tabLst>
                <a:tab pos="241300" algn="l"/>
              </a:tabLst>
            </a:pPr>
            <a:r>
              <a:rPr lang="en-US" dirty="0">
                <a:cs typeface="Trebuchet MS" panose="020B0603020202020204"/>
              </a:rPr>
              <a:t>Social Network</a:t>
            </a:r>
          </a:p>
          <a:p>
            <a:pPr marL="469900" indent="-457200">
              <a:lnSpc>
                <a:spcPct val="100000"/>
              </a:lnSpc>
              <a:spcBef>
                <a:spcPts val="295"/>
              </a:spcBef>
              <a:buSzPct val="69000"/>
              <a:tabLst>
                <a:tab pos="241300" algn="l"/>
              </a:tabLst>
            </a:pPr>
            <a:r>
              <a:rPr lang="en-US" dirty="0">
                <a:cs typeface="Trebuchet MS" panose="020B0603020202020204"/>
              </a:rPr>
              <a:t>Real-time plant data</a:t>
            </a:r>
          </a:p>
          <a:p>
            <a:pPr marL="469900" indent="-457200">
              <a:lnSpc>
                <a:spcPct val="100000"/>
              </a:lnSpc>
              <a:spcBef>
                <a:spcPts val="295"/>
              </a:spcBef>
              <a:buSzPct val="69000"/>
              <a:tabLst>
                <a:tab pos="241300" algn="l"/>
              </a:tabLst>
            </a:pPr>
            <a:r>
              <a:rPr lang="en-US" dirty="0">
                <a:cs typeface="Trebuchet MS" panose="020B0603020202020204"/>
              </a:rPr>
              <a:t>Materials Formulation &amp; Design</a:t>
            </a:r>
          </a:p>
          <a:p>
            <a:pPr marL="469900" indent="-457200">
              <a:lnSpc>
                <a:spcPct val="100000"/>
              </a:lnSpc>
              <a:spcBef>
                <a:spcPts val="295"/>
              </a:spcBef>
              <a:buSzPct val="69000"/>
              <a:tabLst>
                <a:tab pos="241300" algn="l"/>
              </a:tabLst>
            </a:pPr>
            <a:r>
              <a:rPr lang="en-US" dirty="0">
                <a:cs typeface="Trebuchet MS" panose="020B0603020202020204"/>
              </a:rPr>
              <a:t>Molecular Simulations</a:t>
            </a:r>
          </a:p>
        </p:txBody>
      </p:sp>
      <p:sp>
        <p:nvSpPr>
          <p:cNvPr id="5" name="object 5"/>
          <p:cNvSpPr/>
          <p:nvPr/>
        </p:nvSpPr>
        <p:spPr>
          <a:xfrm>
            <a:off x="9337183" y="3847713"/>
            <a:ext cx="1576711" cy="1697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51497" y="2363723"/>
            <a:ext cx="1473707" cy="10629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55807" y="3708713"/>
            <a:ext cx="1083302" cy="11364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97240" y="2353055"/>
            <a:ext cx="1846326" cy="12268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14566" y="4934711"/>
            <a:ext cx="1622298" cy="104165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43251" y="191515"/>
            <a:ext cx="636841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75" dirty="0">
                <a:solidFill>
                  <a:srgbClr val="0A5293"/>
                </a:solidFill>
              </a:rPr>
              <a:t>How </a:t>
            </a:r>
            <a:r>
              <a:rPr sz="4400" spc="-245" dirty="0">
                <a:solidFill>
                  <a:srgbClr val="0A5293"/>
                </a:solidFill>
              </a:rPr>
              <a:t>much </a:t>
            </a:r>
            <a:r>
              <a:rPr sz="4400" spc="-340" dirty="0">
                <a:solidFill>
                  <a:srgbClr val="0A5293"/>
                </a:solidFill>
              </a:rPr>
              <a:t>data </a:t>
            </a:r>
            <a:r>
              <a:rPr sz="4400" spc="-195" dirty="0">
                <a:solidFill>
                  <a:srgbClr val="0A5293"/>
                </a:solidFill>
              </a:rPr>
              <a:t>is </a:t>
            </a:r>
            <a:r>
              <a:rPr sz="4400" spc="-215" dirty="0">
                <a:solidFill>
                  <a:srgbClr val="0A5293"/>
                </a:solidFill>
              </a:rPr>
              <a:t>Big</a:t>
            </a:r>
            <a:r>
              <a:rPr sz="4400" spc="130" dirty="0">
                <a:solidFill>
                  <a:srgbClr val="0A5293"/>
                </a:solidFill>
              </a:rPr>
              <a:t> </a:t>
            </a:r>
            <a:r>
              <a:rPr sz="4400" spc="-145" dirty="0">
                <a:solidFill>
                  <a:srgbClr val="0A5293"/>
                </a:solidFill>
              </a:rPr>
              <a:t>Data?</a:t>
            </a:r>
            <a:endParaRPr sz="4400"/>
          </a:p>
        </p:txBody>
      </p:sp>
      <p:grpSp>
        <p:nvGrpSpPr>
          <p:cNvPr id="4" name="object 4"/>
          <p:cNvGrpSpPr/>
          <p:nvPr/>
        </p:nvGrpSpPr>
        <p:grpSpPr>
          <a:xfrm>
            <a:off x="1677161" y="1101839"/>
            <a:ext cx="8663940" cy="5347970"/>
            <a:chOff x="1677161" y="1101839"/>
            <a:chExt cx="8663940" cy="5347970"/>
          </a:xfrm>
        </p:grpSpPr>
        <p:sp>
          <p:nvSpPr>
            <p:cNvPr id="5" name="object 5"/>
            <p:cNvSpPr/>
            <p:nvPr/>
          </p:nvSpPr>
          <p:spPr>
            <a:xfrm>
              <a:off x="1677161" y="1101839"/>
              <a:ext cx="8663940" cy="53477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02307" y="1126998"/>
              <a:ext cx="8567166" cy="525094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870705" y="6402832"/>
            <a:ext cx="431927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u="sng" spc="-125" dirty="0">
                <a:uFill>
                  <a:solidFill>
                    <a:srgbClr val="000000"/>
                  </a:solidFill>
                </a:uFill>
                <a:latin typeface="Trebuchet MS" panose="020B0603020202020204"/>
                <a:cs typeface="Trebuchet MS" panose="020B0603020202020204"/>
                <a:hlinkClick r:id="rId4"/>
              </a:rPr>
              <a:t>https://www.raconteur.net/infographics/a-day-in-data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8852" y="294639"/>
            <a:ext cx="8376284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185" dirty="0">
                <a:solidFill>
                  <a:srgbClr val="0A5293"/>
                </a:solidFill>
              </a:rPr>
              <a:t>Characteristics </a:t>
            </a:r>
            <a:r>
              <a:rPr sz="4400" spc="-235" dirty="0">
                <a:solidFill>
                  <a:srgbClr val="0A5293"/>
                </a:solidFill>
              </a:rPr>
              <a:t>of </a:t>
            </a:r>
            <a:r>
              <a:rPr sz="4400" spc="-215" dirty="0">
                <a:solidFill>
                  <a:srgbClr val="0A5293"/>
                </a:solidFill>
              </a:rPr>
              <a:t>Big </a:t>
            </a:r>
            <a:r>
              <a:rPr sz="4400" spc="-150" dirty="0">
                <a:solidFill>
                  <a:srgbClr val="0A5293"/>
                </a:solidFill>
              </a:rPr>
              <a:t>Data- </a:t>
            </a:r>
            <a:r>
              <a:rPr sz="4400" spc="55" dirty="0">
                <a:solidFill>
                  <a:srgbClr val="0A5293"/>
                </a:solidFill>
              </a:rPr>
              <a:t>IBM </a:t>
            </a:r>
            <a:r>
              <a:rPr sz="4400" spc="-110" dirty="0">
                <a:solidFill>
                  <a:srgbClr val="0A5293"/>
                </a:solidFill>
              </a:rPr>
              <a:t>4</a:t>
            </a:r>
            <a:r>
              <a:rPr sz="4400" spc="-580" dirty="0">
                <a:solidFill>
                  <a:srgbClr val="0A5293"/>
                </a:solidFill>
              </a:rPr>
              <a:t> </a:t>
            </a:r>
            <a:r>
              <a:rPr sz="4400" spc="-10" dirty="0">
                <a:solidFill>
                  <a:srgbClr val="0A5293"/>
                </a:solidFill>
              </a:rPr>
              <a:t>Vs</a:t>
            </a:r>
            <a:endParaRPr sz="4400"/>
          </a:p>
        </p:txBody>
      </p:sp>
      <p:grpSp>
        <p:nvGrpSpPr>
          <p:cNvPr id="4" name="object 4"/>
          <p:cNvGrpSpPr/>
          <p:nvPr/>
        </p:nvGrpSpPr>
        <p:grpSpPr>
          <a:xfrm>
            <a:off x="977646" y="3217926"/>
            <a:ext cx="1872614" cy="1872614"/>
            <a:chOff x="977646" y="3217926"/>
            <a:chExt cx="1872614" cy="1872614"/>
          </a:xfrm>
        </p:grpSpPr>
        <p:sp>
          <p:nvSpPr>
            <p:cNvPr id="5" name="object 5"/>
            <p:cNvSpPr/>
            <p:nvPr/>
          </p:nvSpPr>
          <p:spPr>
            <a:xfrm>
              <a:off x="1009650" y="3217926"/>
              <a:ext cx="1840230" cy="1872614"/>
            </a:xfrm>
            <a:custGeom>
              <a:avLst/>
              <a:gdLst/>
              <a:ahLst/>
              <a:cxnLst/>
              <a:rect l="l" t="t" r="r" b="b"/>
              <a:pathLst>
                <a:path w="1840230" h="1872614">
                  <a:moveTo>
                    <a:pt x="920114" y="0"/>
                  </a:moveTo>
                  <a:lnTo>
                    <a:pt x="872769" y="1218"/>
                  </a:lnTo>
                  <a:lnTo>
                    <a:pt x="826044" y="4832"/>
                  </a:lnTo>
                  <a:lnTo>
                    <a:pt x="779999" y="10785"/>
                  </a:lnTo>
                  <a:lnTo>
                    <a:pt x="734690" y="19018"/>
                  </a:lnTo>
                  <a:lnTo>
                    <a:pt x="690176" y="29470"/>
                  </a:lnTo>
                  <a:lnTo>
                    <a:pt x="646515" y="42084"/>
                  </a:lnTo>
                  <a:lnTo>
                    <a:pt x="603764" y="56801"/>
                  </a:lnTo>
                  <a:lnTo>
                    <a:pt x="561980" y="73562"/>
                  </a:lnTo>
                  <a:lnTo>
                    <a:pt x="521223" y="92308"/>
                  </a:lnTo>
                  <a:lnTo>
                    <a:pt x="481550" y="112981"/>
                  </a:lnTo>
                  <a:lnTo>
                    <a:pt x="443018" y="135521"/>
                  </a:lnTo>
                  <a:lnTo>
                    <a:pt x="405686" y="159870"/>
                  </a:lnTo>
                  <a:lnTo>
                    <a:pt x="369612" y="185969"/>
                  </a:lnTo>
                  <a:lnTo>
                    <a:pt x="334852" y="213759"/>
                  </a:lnTo>
                  <a:lnTo>
                    <a:pt x="301465" y="243181"/>
                  </a:lnTo>
                  <a:lnTo>
                    <a:pt x="269509" y="274177"/>
                  </a:lnTo>
                  <a:lnTo>
                    <a:pt x="239042" y="306687"/>
                  </a:lnTo>
                  <a:lnTo>
                    <a:pt x="210121" y="340653"/>
                  </a:lnTo>
                  <a:lnTo>
                    <a:pt x="182805" y="376017"/>
                  </a:lnTo>
                  <a:lnTo>
                    <a:pt x="157151" y="412718"/>
                  </a:lnTo>
                  <a:lnTo>
                    <a:pt x="133217" y="450700"/>
                  </a:lnTo>
                  <a:lnTo>
                    <a:pt x="111060" y="489901"/>
                  </a:lnTo>
                  <a:lnTo>
                    <a:pt x="90739" y="530265"/>
                  </a:lnTo>
                  <a:lnTo>
                    <a:pt x="72312" y="571732"/>
                  </a:lnTo>
                  <a:lnTo>
                    <a:pt x="55836" y="614243"/>
                  </a:lnTo>
                  <a:lnTo>
                    <a:pt x="41369" y="657739"/>
                  </a:lnTo>
                  <a:lnTo>
                    <a:pt x="28970" y="702162"/>
                  </a:lnTo>
                  <a:lnTo>
                    <a:pt x="18695" y="747452"/>
                  </a:lnTo>
                  <a:lnTo>
                    <a:pt x="10602" y="793552"/>
                  </a:lnTo>
                  <a:lnTo>
                    <a:pt x="4750" y="840402"/>
                  </a:lnTo>
                  <a:lnTo>
                    <a:pt x="1197" y="887943"/>
                  </a:lnTo>
                  <a:lnTo>
                    <a:pt x="0" y="936117"/>
                  </a:lnTo>
                  <a:lnTo>
                    <a:pt x="1197" y="984290"/>
                  </a:lnTo>
                  <a:lnTo>
                    <a:pt x="4750" y="1031831"/>
                  </a:lnTo>
                  <a:lnTo>
                    <a:pt x="10602" y="1078681"/>
                  </a:lnTo>
                  <a:lnTo>
                    <a:pt x="18695" y="1124781"/>
                  </a:lnTo>
                  <a:lnTo>
                    <a:pt x="28970" y="1170071"/>
                  </a:lnTo>
                  <a:lnTo>
                    <a:pt x="41369" y="1214494"/>
                  </a:lnTo>
                  <a:lnTo>
                    <a:pt x="55836" y="1257990"/>
                  </a:lnTo>
                  <a:lnTo>
                    <a:pt x="72312" y="1300501"/>
                  </a:lnTo>
                  <a:lnTo>
                    <a:pt x="90739" y="1341968"/>
                  </a:lnTo>
                  <a:lnTo>
                    <a:pt x="111060" y="1382332"/>
                  </a:lnTo>
                  <a:lnTo>
                    <a:pt x="133217" y="1421533"/>
                  </a:lnTo>
                  <a:lnTo>
                    <a:pt x="157151" y="1459515"/>
                  </a:lnTo>
                  <a:lnTo>
                    <a:pt x="182805" y="1496216"/>
                  </a:lnTo>
                  <a:lnTo>
                    <a:pt x="210121" y="1531580"/>
                  </a:lnTo>
                  <a:lnTo>
                    <a:pt x="239042" y="1565546"/>
                  </a:lnTo>
                  <a:lnTo>
                    <a:pt x="269509" y="1598056"/>
                  </a:lnTo>
                  <a:lnTo>
                    <a:pt x="301465" y="1629052"/>
                  </a:lnTo>
                  <a:lnTo>
                    <a:pt x="334852" y="1658474"/>
                  </a:lnTo>
                  <a:lnTo>
                    <a:pt x="369612" y="1686264"/>
                  </a:lnTo>
                  <a:lnTo>
                    <a:pt x="405686" y="1712363"/>
                  </a:lnTo>
                  <a:lnTo>
                    <a:pt x="443018" y="1736712"/>
                  </a:lnTo>
                  <a:lnTo>
                    <a:pt x="481550" y="1759252"/>
                  </a:lnTo>
                  <a:lnTo>
                    <a:pt x="521223" y="1779925"/>
                  </a:lnTo>
                  <a:lnTo>
                    <a:pt x="561980" y="1798671"/>
                  </a:lnTo>
                  <a:lnTo>
                    <a:pt x="603764" y="1815432"/>
                  </a:lnTo>
                  <a:lnTo>
                    <a:pt x="646515" y="1830149"/>
                  </a:lnTo>
                  <a:lnTo>
                    <a:pt x="690176" y="1842763"/>
                  </a:lnTo>
                  <a:lnTo>
                    <a:pt x="734690" y="1853215"/>
                  </a:lnTo>
                  <a:lnTo>
                    <a:pt x="779999" y="1861448"/>
                  </a:lnTo>
                  <a:lnTo>
                    <a:pt x="826044" y="1867401"/>
                  </a:lnTo>
                  <a:lnTo>
                    <a:pt x="872769" y="1871015"/>
                  </a:lnTo>
                  <a:lnTo>
                    <a:pt x="920114" y="1872234"/>
                  </a:lnTo>
                  <a:lnTo>
                    <a:pt x="967460" y="1871015"/>
                  </a:lnTo>
                  <a:lnTo>
                    <a:pt x="1014185" y="1867401"/>
                  </a:lnTo>
                  <a:lnTo>
                    <a:pt x="1060230" y="1861448"/>
                  </a:lnTo>
                  <a:lnTo>
                    <a:pt x="1105539" y="1853215"/>
                  </a:lnTo>
                  <a:lnTo>
                    <a:pt x="1150053" y="1842763"/>
                  </a:lnTo>
                  <a:lnTo>
                    <a:pt x="1193714" y="1830149"/>
                  </a:lnTo>
                  <a:lnTo>
                    <a:pt x="1236465" y="1815432"/>
                  </a:lnTo>
                  <a:lnTo>
                    <a:pt x="1278249" y="1798671"/>
                  </a:lnTo>
                  <a:lnTo>
                    <a:pt x="1319006" y="1779925"/>
                  </a:lnTo>
                  <a:lnTo>
                    <a:pt x="1358679" y="1759252"/>
                  </a:lnTo>
                  <a:lnTo>
                    <a:pt x="1397211" y="1736712"/>
                  </a:lnTo>
                  <a:lnTo>
                    <a:pt x="1434543" y="1712363"/>
                  </a:lnTo>
                  <a:lnTo>
                    <a:pt x="1470617" y="1686264"/>
                  </a:lnTo>
                  <a:lnTo>
                    <a:pt x="1505377" y="1658474"/>
                  </a:lnTo>
                  <a:lnTo>
                    <a:pt x="1538764" y="1629052"/>
                  </a:lnTo>
                  <a:lnTo>
                    <a:pt x="1570720" y="1598056"/>
                  </a:lnTo>
                  <a:lnTo>
                    <a:pt x="1601187" y="1565546"/>
                  </a:lnTo>
                  <a:lnTo>
                    <a:pt x="1630108" y="1531580"/>
                  </a:lnTo>
                  <a:lnTo>
                    <a:pt x="1657424" y="1496216"/>
                  </a:lnTo>
                  <a:lnTo>
                    <a:pt x="1683078" y="1459515"/>
                  </a:lnTo>
                  <a:lnTo>
                    <a:pt x="1707012" y="1421533"/>
                  </a:lnTo>
                  <a:lnTo>
                    <a:pt x="1729169" y="1382332"/>
                  </a:lnTo>
                  <a:lnTo>
                    <a:pt x="1749490" y="1341968"/>
                  </a:lnTo>
                  <a:lnTo>
                    <a:pt x="1767917" y="1300501"/>
                  </a:lnTo>
                  <a:lnTo>
                    <a:pt x="1784393" y="1257990"/>
                  </a:lnTo>
                  <a:lnTo>
                    <a:pt x="1798860" y="1214494"/>
                  </a:lnTo>
                  <a:lnTo>
                    <a:pt x="1811259" y="1170071"/>
                  </a:lnTo>
                  <a:lnTo>
                    <a:pt x="1821534" y="1124781"/>
                  </a:lnTo>
                  <a:lnTo>
                    <a:pt x="1829627" y="1078681"/>
                  </a:lnTo>
                  <a:lnTo>
                    <a:pt x="1835479" y="1031831"/>
                  </a:lnTo>
                  <a:lnTo>
                    <a:pt x="1839032" y="984290"/>
                  </a:lnTo>
                  <a:lnTo>
                    <a:pt x="1840230" y="936117"/>
                  </a:lnTo>
                  <a:lnTo>
                    <a:pt x="1839032" y="887943"/>
                  </a:lnTo>
                  <a:lnTo>
                    <a:pt x="1835479" y="840402"/>
                  </a:lnTo>
                  <a:lnTo>
                    <a:pt x="1829627" y="793552"/>
                  </a:lnTo>
                  <a:lnTo>
                    <a:pt x="1821534" y="747452"/>
                  </a:lnTo>
                  <a:lnTo>
                    <a:pt x="1811259" y="702162"/>
                  </a:lnTo>
                  <a:lnTo>
                    <a:pt x="1798860" y="657739"/>
                  </a:lnTo>
                  <a:lnTo>
                    <a:pt x="1784393" y="614243"/>
                  </a:lnTo>
                  <a:lnTo>
                    <a:pt x="1767917" y="571732"/>
                  </a:lnTo>
                  <a:lnTo>
                    <a:pt x="1749490" y="530265"/>
                  </a:lnTo>
                  <a:lnTo>
                    <a:pt x="1729169" y="489901"/>
                  </a:lnTo>
                  <a:lnTo>
                    <a:pt x="1707012" y="450700"/>
                  </a:lnTo>
                  <a:lnTo>
                    <a:pt x="1683078" y="412718"/>
                  </a:lnTo>
                  <a:lnTo>
                    <a:pt x="1657424" y="376017"/>
                  </a:lnTo>
                  <a:lnTo>
                    <a:pt x="1630108" y="340653"/>
                  </a:lnTo>
                  <a:lnTo>
                    <a:pt x="1601187" y="306687"/>
                  </a:lnTo>
                  <a:lnTo>
                    <a:pt x="1570720" y="274177"/>
                  </a:lnTo>
                  <a:lnTo>
                    <a:pt x="1538764" y="243181"/>
                  </a:lnTo>
                  <a:lnTo>
                    <a:pt x="1505377" y="213759"/>
                  </a:lnTo>
                  <a:lnTo>
                    <a:pt x="1470617" y="185969"/>
                  </a:lnTo>
                  <a:lnTo>
                    <a:pt x="1434543" y="159870"/>
                  </a:lnTo>
                  <a:lnTo>
                    <a:pt x="1397211" y="135521"/>
                  </a:lnTo>
                  <a:lnTo>
                    <a:pt x="1358679" y="112981"/>
                  </a:lnTo>
                  <a:lnTo>
                    <a:pt x="1319006" y="92308"/>
                  </a:lnTo>
                  <a:lnTo>
                    <a:pt x="1278249" y="73562"/>
                  </a:lnTo>
                  <a:lnTo>
                    <a:pt x="1236465" y="56801"/>
                  </a:lnTo>
                  <a:lnTo>
                    <a:pt x="1193714" y="42084"/>
                  </a:lnTo>
                  <a:lnTo>
                    <a:pt x="1150053" y="29470"/>
                  </a:lnTo>
                  <a:lnTo>
                    <a:pt x="1105539" y="19018"/>
                  </a:lnTo>
                  <a:lnTo>
                    <a:pt x="1060230" y="10785"/>
                  </a:lnTo>
                  <a:lnTo>
                    <a:pt x="1014185" y="4832"/>
                  </a:lnTo>
                  <a:lnTo>
                    <a:pt x="967460" y="1218"/>
                  </a:lnTo>
                  <a:lnTo>
                    <a:pt x="920114" y="0"/>
                  </a:lnTo>
                  <a:close/>
                </a:path>
              </a:pathLst>
            </a:custGeom>
            <a:solidFill>
              <a:srgbClr val="585858">
                <a:alpha val="145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77646" y="3235452"/>
              <a:ext cx="1763395" cy="1793875"/>
            </a:xfrm>
            <a:custGeom>
              <a:avLst/>
              <a:gdLst/>
              <a:ahLst/>
              <a:cxnLst/>
              <a:rect l="l" t="t" r="r" b="b"/>
              <a:pathLst>
                <a:path w="1763395" h="1793875">
                  <a:moveTo>
                    <a:pt x="881634" y="0"/>
                  </a:moveTo>
                  <a:lnTo>
                    <a:pt x="833260" y="1327"/>
                  </a:lnTo>
                  <a:lnTo>
                    <a:pt x="785569" y="5263"/>
                  </a:lnTo>
                  <a:lnTo>
                    <a:pt x="738627" y="11739"/>
                  </a:lnTo>
                  <a:lnTo>
                    <a:pt x="692501" y="20687"/>
                  </a:lnTo>
                  <a:lnTo>
                    <a:pt x="647259" y="32039"/>
                  </a:lnTo>
                  <a:lnTo>
                    <a:pt x="602967" y="45726"/>
                  </a:lnTo>
                  <a:lnTo>
                    <a:pt x="559694" y="61679"/>
                  </a:lnTo>
                  <a:lnTo>
                    <a:pt x="517505" y="79831"/>
                  </a:lnTo>
                  <a:lnTo>
                    <a:pt x="476470" y="100113"/>
                  </a:lnTo>
                  <a:lnTo>
                    <a:pt x="436654" y="122456"/>
                  </a:lnTo>
                  <a:lnTo>
                    <a:pt x="398125" y="146792"/>
                  </a:lnTo>
                  <a:lnTo>
                    <a:pt x="360950" y="173053"/>
                  </a:lnTo>
                  <a:lnTo>
                    <a:pt x="325196" y="201170"/>
                  </a:lnTo>
                  <a:lnTo>
                    <a:pt x="290931" y="231075"/>
                  </a:lnTo>
                  <a:lnTo>
                    <a:pt x="258222" y="262699"/>
                  </a:lnTo>
                  <a:lnTo>
                    <a:pt x="227136" y="295974"/>
                  </a:lnTo>
                  <a:lnTo>
                    <a:pt x="197741" y="330832"/>
                  </a:lnTo>
                  <a:lnTo>
                    <a:pt x="170102" y="367204"/>
                  </a:lnTo>
                  <a:lnTo>
                    <a:pt x="144289" y="405022"/>
                  </a:lnTo>
                  <a:lnTo>
                    <a:pt x="120367" y="444217"/>
                  </a:lnTo>
                  <a:lnTo>
                    <a:pt x="98405" y="484721"/>
                  </a:lnTo>
                  <a:lnTo>
                    <a:pt x="78469" y="526466"/>
                  </a:lnTo>
                  <a:lnTo>
                    <a:pt x="60627" y="569383"/>
                  </a:lnTo>
                  <a:lnTo>
                    <a:pt x="44945" y="613403"/>
                  </a:lnTo>
                  <a:lnTo>
                    <a:pt x="31492" y="658459"/>
                  </a:lnTo>
                  <a:lnTo>
                    <a:pt x="20334" y="704482"/>
                  </a:lnTo>
                  <a:lnTo>
                    <a:pt x="11538" y="751403"/>
                  </a:lnTo>
                  <a:lnTo>
                    <a:pt x="5173" y="799154"/>
                  </a:lnTo>
                  <a:lnTo>
                    <a:pt x="1304" y="847667"/>
                  </a:lnTo>
                  <a:lnTo>
                    <a:pt x="0" y="896874"/>
                  </a:lnTo>
                  <a:lnTo>
                    <a:pt x="1304" y="946080"/>
                  </a:lnTo>
                  <a:lnTo>
                    <a:pt x="5173" y="994593"/>
                  </a:lnTo>
                  <a:lnTo>
                    <a:pt x="11538" y="1042344"/>
                  </a:lnTo>
                  <a:lnTo>
                    <a:pt x="20334" y="1089265"/>
                  </a:lnTo>
                  <a:lnTo>
                    <a:pt x="31492" y="1135288"/>
                  </a:lnTo>
                  <a:lnTo>
                    <a:pt x="44945" y="1180344"/>
                  </a:lnTo>
                  <a:lnTo>
                    <a:pt x="60627" y="1224364"/>
                  </a:lnTo>
                  <a:lnTo>
                    <a:pt x="78469" y="1267281"/>
                  </a:lnTo>
                  <a:lnTo>
                    <a:pt x="98405" y="1309026"/>
                  </a:lnTo>
                  <a:lnTo>
                    <a:pt x="120367" y="1349530"/>
                  </a:lnTo>
                  <a:lnTo>
                    <a:pt x="144289" y="1388725"/>
                  </a:lnTo>
                  <a:lnTo>
                    <a:pt x="170102" y="1426543"/>
                  </a:lnTo>
                  <a:lnTo>
                    <a:pt x="197741" y="1462915"/>
                  </a:lnTo>
                  <a:lnTo>
                    <a:pt x="227136" y="1497773"/>
                  </a:lnTo>
                  <a:lnTo>
                    <a:pt x="258222" y="1531048"/>
                  </a:lnTo>
                  <a:lnTo>
                    <a:pt x="290931" y="1562672"/>
                  </a:lnTo>
                  <a:lnTo>
                    <a:pt x="325196" y="1592577"/>
                  </a:lnTo>
                  <a:lnTo>
                    <a:pt x="360950" y="1620694"/>
                  </a:lnTo>
                  <a:lnTo>
                    <a:pt x="398125" y="1646955"/>
                  </a:lnTo>
                  <a:lnTo>
                    <a:pt x="436654" y="1671291"/>
                  </a:lnTo>
                  <a:lnTo>
                    <a:pt x="476470" y="1693634"/>
                  </a:lnTo>
                  <a:lnTo>
                    <a:pt x="517505" y="1713916"/>
                  </a:lnTo>
                  <a:lnTo>
                    <a:pt x="559694" y="1732068"/>
                  </a:lnTo>
                  <a:lnTo>
                    <a:pt x="602967" y="1748021"/>
                  </a:lnTo>
                  <a:lnTo>
                    <a:pt x="647259" y="1761708"/>
                  </a:lnTo>
                  <a:lnTo>
                    <a:pt x="692501" y="1773060"/>
                  </a:lnTo>
                  <a:lnTo>
                    <a:pt x="738627" y="1782008"/>
                  </a:lnTo>
                  <a:lnTo>
                    <a:pt x="785569" y="1788484"/>
                  </a:lnTo>
                  <a:lnTo>
                    <a:pt x="833260" y="1792420"/>
                  </a:lnTo>
                  <a:lnTo>
                    <a:pt x="881634" y="1793748"/>
                  </a:lnTo>
                  <a:lnTo>
                    <a:pt x="930007" y="1792420"/>
                  </a:lnTo>
                  <a:lnTo>
                    <a:pt x="977698" y="1788484"/>
                  </a:lnTo>
                  <a:lnTo>
                    <a:pt x="1024640" y="1782008"/>
                  </a:lnTo>
                  <a:lnTo>
                    <a:pt x="1070766" y="1773060"/>
                  </a:lnTo>
                  <a:lnTo>
                    <a:pt x="1116008" y="1761708"/>
                  </a:lnTo>
                  <a:lnTo>
                    <a:pt x="1160300" y="1748021"/>
                  </a:lnTo>
                  <a:lnTo>
                    <a:pt x="1203573" y="1732068"/>
                  </a:lnTo>
                  <a:lnTo>
                    <a:pt x="1245762" y="1713916"/>
                  </a:lnTo>
                  <a:lnTo>
                    <a:pt x="1286797" y="1693634"/>
                  </a:lnTo>
                  <a:lnTo>
                    <a:pt x="1326613" y="1671291"/>
                  </a:lnTo>
                  <a:lnTo>
                    <a:pt x="1365142" y="1646955"/>
                  </a:lnTo>
                  <a:lnTo>
                    <a:pt x="1402317" y="1620694"/>
                  </a:lnTo>
                  <a:lnTo>
                    <a:pt x="1438071" y="1592577"/>
                  </a:lnTo>
                  <a:lnTo>
                    <a:pt x="1472336" y="1562672"/>
                  </a:lnTo>
                  <a:lnTo>
                    <a:pt x="1505045" y="1531048"/>
                  </a:lnTo>
                  <a:lnTo>
                    <a:pt x="1536131" y="1497773"/>
                  </a:lnTo>
                  <a:lnTo>
                    <a:pt x="1565526" y="1462915"/>
                  </a:lnTo>
                  <a:lnTo>
                    <a:pt x="1593165" y="1426543"/>
                  </a:lnTo>
                  <a:lnTo>
                    <a:pt x="1618978" y="1388725"/>
                  </a:lnTo>
                  <a:lnTo>
                    <a:pt x="1642900" y="1349530"/>
                  </a:lnTo>
                  <a:lnTo>
                    <a:pt x="1664862" y="1309026"/>
                  </a:lnTo>
                  <a:lnTo>
                    <a:pt x="1684798" y="1267281"/>
                  </a:lnTo>
                  <a:lnTo>
                    <a:pt x="1702640" y="1224364"/>
                  </a:lnTo>
                  <a:lnTo>
                    <a:pt x="1718322" y="1180344"/>
                  </a:lnTo>
                  <a:lnTo>
                    <a:pt x="1731775" y="1135288"/>
                  </a:lnTo>
                  <a:lnTo>
                    <a:pt x="1742933" y="1089265"/>
                  </a:lnTo>
                  <a:lnTo>
                    <a:pt x="1751729" y="1042344"/>
                  </a:lnTo>
                  <a:lnTo>
                    <a:pt x="1758094" y="994593"/>
                  </a:lnTo>
                  <a:lnTo>
                    <a:pt x="1761963" y="946080"/>
                  </a:lnTo>
                  <a:lnTo>
                    <a:pt x="1763267" y="896874"/>
                  </a:lnTo>
                  <a:lnTo>
                    <a:pt x="1761963" y="847667"/>
                  </a:lnTo>
                  <a:lnTo>
                    <a:pt x="1758094" y="799154"/>
                  </a:lnTo>
                  <a:lnTo>
                    <a:pt x="1751729" y="751403"/>
                  </a:lnTo>
                  <a:lnTo>
                    <a:pt x="1742933" y="704482"/>
                  </a:lnTo>
                  <a:lnTo>
                    <a:pt x="1731775" y="658459"/>
                  </a:lnTo>
                  <a:lnTo>
                    <a:pt x="1718322" y="613403"/>
                  </a:lnTo>
                  <a:lnTo>
                    <a:pt x="1702640" y="569383"/>
                  </a:lnTo>
                  <a:lnTo>
                    <a:pt x="1684798" y="526466"/>
                  </a:lnTo>
                  <a:lnTo>
                    <a:pt x="1664862" y="484721"/>
                  </a:lnTo>
                  <a:lnTo>
                    <a:pt x="1642900" y="444217"/>
                  </a:lnTo>
                  <a:lnTo>
                    <a:pt x="1618978" y="405022"/>
                  </a:lnTo>
                  <a:lnTo>
                    <a:pt x="1593165" y="367204"/>
                  </a:lnTo>
                  <a:lnTo>
                    <a:pt x="1565526" y="330832"/>
                  </a:lnTo>
                  <a:lnTo>
                    <a:pt x="1536131" y="295974"/>
                  </a:lnTo>
                  <a:lnTo>
                    <a:pt x="1505045" y="262699"/>
                  </a:lnTo>
                  <a:lnTo>
                    <a:pt x="1472336" y="231075"/>
                  </a:lnTo>
                  <a:lnTo>
                    <a:pt x="1438071" y="201170"/>
                  </a:lnTo>
                  <a:lnTo>
                    <a:pt x="1402317" y="173053"/>
                  </a:lnTo>
                  <a:lnTo>
                    <a:pt x="1365142" y="146792"/>
                  </a:lnTo>
                  <a:lnTo>
                    <a:pt x="1326613" y="122456"/>
                  </a:lnTo>
                  <a:lnTo>
                    <a:pt x="1286797" y="100113"/>
                  </a:lnTo>
                  <a:lnTo>
                    <a:pt x="1245762" y="79831"/>
                  </a:lnTo>
                  <a:lnTo>
                    <a:pt x="1203573" y="61679"/>
                  </a:lnTo>
                  <a:lnTo>
                    <a:pt x="1160300" y="45726"/>
                  </a:lnTo>
                  <a:lnTo>
                    <a:pt x="1116008" y="32039"/>
                  </a:lnTo>
                  <a:lnTo>
                    <a:pt x="1070766" y="20687"/>
                  </a:lnTo>
                  <a:lnTo>
                    <a:pt x="1024640" y="11739"/>
                  </a:lnTo>
                  <a:lnTo>
                    <a:pt x="977698" y="5263"/>
                  </a:lnTo>
                  <a:lnTo>
                    <a:pt x="930007" y="1327"/>
                  </a:lnTo>
                  <a:lnTo>
                    <a:pt x="881634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44930" y="3642360"/>
              <a:ext cx="1050290" cy="1038860"/>
            </a:xfrm>
            <a:custGeom>
              <a:avLst/>
              <a:gdLst/>
              <a:ahLst/>
              <a:cxnLst/>
              <a:rect l="l" t="t" r="r" b="b"/>
              <a:pathLst>
                <a:path w="1050289" h="1038860">
                  <a:moveTo>
                    <a:pt x="525018" y="0"/>
                  </a:moveTo>
                  <a:lnTo>
                    <a:pt x="516197" y="502"/>
                  </a:lnTo>
                  <a:lnTo>
                    <a:pt x="507603" y="2111"/>
                  </a:lnTo>
                  <a:lnTo>
                    <a:pt x="499461" y="4982"/>
                  </a:lnTo>
                  <a:lnTo>
                    <a:pt x="491997" y="9270"/>
                  </a:lnTo>
                  <a:lnTo>
                    <a:pt x="38100" y="247395"/>
                  </a:lnTo>
                  <a:lnTo>
                    <a:pt x="22127" y="258462"/>
                  </a:lnTo>
                  <a:lnTo>
                    <a:pt x="10144" y="273256"/>
                  </a:lnTo>
                  <a:lnTo>
                    <a:pt x="2613" y="290740"/>
                  </a:lnTo>
                  <a:lnTo>
                    <a:pt x="0" y="309879"/>
                  </a:lnTo>
                  <a:lnTo>
                    <a:pt x="2970" y="328880"/>
                  </a:lnTo>
                  <a:lnTo>
                    <a:pt x="11096" y="346059"/>
                  </a:lnTo>
                  <a:lnTo>
                    <a:pt x="23199" y="360547"/>
                  </a:lnTo>
                  <a:lnTo>
                    <a:pt x="38100" y="371475"/>
                  </a:lnTo>
                  <a:lnTo>
                    <a:pt x="121792" y="414654"/>
                  </a:lnTo>
                  <a:lnTo>
                    <a:pt x="38100" y="457707"/>
                  </a:lnTo>
                  <a:lnTo>
                    <a:pt x="22127" y="468635"/>
                  </a:lnTo>
                  <a:lnTo>
                    <a:pt x="10144" y="483123"/>
                  </a:lnTo>
                  <a:lnTo>
                    <a:pt x="2613" y="500302"/>
                  </a:lnTo>
                  <a:lnTo>
                    <a:pt x="0" y="519302"/>
                  </a:lnTo>
                  <a:lnTo>
                    <a:pt x="2970" y="538303"/>
                  </a:lnTo>
                  <a:lnTo>
                    <a:pt x="11096" y="555482"/>
                  </a:lnTo>
                  <a:lnTo>
                    <a:pt x="23199" y="569970"/>
                  </a:lnTo>
                  <a:lnTo>
                    <a:pt x="38100" y="580897"/>
                  </a:lnTo>
                  <a:lnTo>
                    <a:pt x="121792" y="623951"/>
                  </a:lnTo>
                  <a:lnTo>
                    <a:pt x="38100" y="667131"/>
                  </a:lnTo>
                  <a:lnTo>
                    <a:pt x="22127" y="678058"/>
                  </a:lnTo>
                  <a:lnTo>
                    <a:pt x="10144" y="692546"/>
                  </a:lnTo>
                  <a:lnTo>
                    <a:pt x="2613" y="709725"/>
                  </a:lnTo>
                  <a:lnTo>
                    <a:pt x="0" y="728726"/>
                  </a:lnTo>
                  <a:lnTo>
                    <a:pt x="2970" y="747865"/>
                  </a:lnTo>
                  <a:lnTo>
                    <a:pt x="38100" y="791209"/>
                  </a:lnTo>
                  <a:lnTo>
                    <a:pt x="491997" y="1029334"/>
                  </a:lnTo>
                  <a:lnTo>
                    <a:pt x="525018" y="1038606"/>
                  </a:lnTo>
                  <a:lnTo>
                    <a:pt x="533850" y="1038103"/>
                  </a:lnTo>
                  <a:lnTo>
                    <a:pt x="542528" y="1036494"/>
                  </a:lnTo>
                  <a:lnTo>
                    <a:pt x="550896" y="1033623"/>
                  </a:lnTo>
                  <a:lnTo>
                    <a:pt x="558800" y="1029334"/>
                  </a:lnTo>
                  <a:lnTo>
                    <a:pt x="623084" y="995552"/>
                  </a:lnTo>
                  <a:lnTo>
                    <a:pt x="519938" y="995552"/>
                  </a:lnTo>
                  <a:lnTo>
                    <a:pt x="518287" y="993901"/>
                  </a:lnTo>
                  <a:lnTo>
                    <a:pt x="513206" y="993901"/>
                  </a:lnTo>
                  <a:lnTo>
                    <a:pt x="60070" y="754888"/>
                  </a:lnTo>
                  <a:lnTo>
                    <a:pt x="52450" y="750696"/>
                  </a:lnTo>
                  <a:lnTo>
                    <a:pt x="48132" y="743076"/>
                  </a:lnTo>
                  <a:lnTo>
                    <a:pt x="48132" y="724534"/>
                  </a:lnTo>
                  <a:lnTo>
                    <a:pt x="52450" y="716914"/>
                  </a:lnTo>
                  <a:lnTo>
                    <a:pt x="60070" y="712723"/>
                  </a:lnTo>
                  <a:lnTo>
                    <a:pt x="171576" y="652652"/>
                  </a:lnTo>
                  <a:lnTo>
                    <a:pt x="272914" y="652652"/>
                  </a:lnTo>
                  <a:lnTo>
                    <a:pt x="60070" y="540384"/>
                  </a:lnTo>
                  <a:lnTo>
                    <a:pt x="52450" y="536194"/>
                  </a:lnTo>
                  <a:lnTo>
                    <a:pt x="48132" y="528573"/>
                  </a:lnTo>
                  <a:lnTo>
                    <a:pt x="48132" y="510031"/>
                  </a:lnTo>
                  <a:lnTo>
                    <a:pt x="52450" y="502412"/>
                  </a:lnTo>
                  <a:lnTo>
                    <a:pt x="60070" y="498220"/>
                  </a:lnTo>
                  <a:lnTo>
                    <a:pt x="171576" y="438276"/>
                  </a:lnTo>
                  <a:lnTo>
                    <a:pt x="273155" y="438276"/>
                  </a:lnTo>
                  <a:lnTo>
                    <a:pt x="60070" y="325881"/>
                  </a:lnTo>
                  <a:lnTo>
                    <a:pt x="52450" y="321690"/>
                  </a:lnTo>
                  <a:lnTo>
                    <a:pt x="48132" y="314070"/>
                  </a:lnTo>
                  <a:lnTo>
                    <a:pt x="48132" y="295528"/>
                  </a:lnTo>
                  <a:lnTo>
                    <a:pt x="52450" y="287908"/>
                  </a:lnTo>
                  <a:lnTo>
                    <a:pt x="60070" y="283717"/>
                  </a:lnTo>
                  <a:lnTo>
                    <a:pt x="513206" y="44703"/>
                  </a:lnTo>
                  <a:lnTo>
                    <a:pt x="515746" y="43052"/>
                  </a:lnTo>
                  <a:lnTo>
                    <a:pt x="623084" y="43052"/>
                  </a:lnTo>
                  <a:lnTo>
                    <a:pt x="558800" y="9270"/>
                  </a:lnTo>
                  <a:lnTo>
                    <a:pt x="550896" y="5679"/>
                  </a:lnTo>
                  <a:lnTo>
                    <a:pt x="542528" y="2730"/>
                  </a:lnTo>
                  <a:lnTo>
                    <a:pt x="533850" y="734"/>
                  </a:lnTo>
                  <a:lnTo>
                    <a:pt x="525018" y="0"/>
                  </a:lnTo>
                  <a:close/>
                </a:path>
                <a:path w="1050289" h="1038860">
                  <a:moveTo>
                    <a:pt x="983874" y="652652"/>
                  </a:moveTo>
                  <a:lnTo>
                    <a:pt x="873378" y="652652"/>
                  </a:lnTo>
                  <a:lnTo>
                    <a:pt x="989964" y="712723"/>
                  </a:lnTo>
                  <a:lnTo>
                    <a:pt x="997584" y="716914"/>
                  </a:lnTo>
                  <a:lnTo>
                    <a:pt x="1002664" y="724534"/>
                  </a:lnTo>
                  <a:lnTo>
                    <a:pt x="1002664" y="743076"/>
                  </a:lnTo>
                  <a:lnTo>
                    <a:pt x="997584" y="750696"/>
                  </a:lnTo>
                  <a:lnTo>
                    <a:pt x="989964" y="754888"/>
                  </a:lnTo>
                  <a:lnTo>
                    <a:pt x="536828" y="993901"/>
                  </a:lnTo>
                  <a:lnTo>
                    <a:pt x="534288" y="995552"/>
                  </a:lnTo>
                  <a:lnTo>
                    <a:pt x="623084" y="995552"/>
                  </a:lnTo>
                  <a:lnTo>
                    <a:pt x="1011936" y="791209"/>
                  </a:lnTo>
                  <a:lnTo>
                    <a:pt x="1027908" y="780143"/>
                  </a:lnTo>
                  <a:lnTo>
                    <a:pt x="1039891" y="765349"/>
                  </a:lnTo>
                  <a:lnTo>
                    <a:pt x="1047422" y="747865"/>
                  </a:lnTo>
                  <a:lnTo>
                    <a:pt x="1050036" y="728726"/>
                  </a:lnTo>
                  <a:lnTo>
                    <a:pt x="1047065" y="709725"/>
                  </a:lnTo>
                  <a:lnTo>
                    <a:pt x="1038939" y="692546"/>
                  </a:lnTo>
                  <a:lnTo>
                    <a:pt x="1026836" y="678058"/>
                  </a:lnTo>
                  <a:lnTo>
                    <a:pt x="1011936" y="667131"/>
                  </a:lnTo>
                  <a:lnTo>
                    <a:pt x="983874" y="652652"/>
                  </a:lnTo>
                  <a:close/>
                </a:path>
                <a:path w="1050289" h="1038860">
                  <a:moveTo>
                    <a:pt x="272914" y="652652"/>
                  </a:moveTo>
                  <a:lnTo>
                    <a:pt x="171576" y="652652"/>
                  </a:lnTo>
                  <a:lnTo>
                    <a:pt x="489457" y="819912"/>
                  </a:lnTo>
                  <a:lnTo>
                    <a:pt x="496921" y="823128"/>
                  </a:lnTo>
                  <a:lnTo>
                    <a:pt x="505063" y="826119"/>
                  </a:lnTo>
                  <a:lnTo>
                    <a:pt x="513657" y="828323"/>
                  </a:lnTo>
                  <a:lnTo>
                    <a:pt x="522477" y="829182"/>
                  </a:lnTo>
                  <a:lnTo>
                    <a:pt x="531435" y="828680"/>
                  </a:lnTo>
                  <a:lnTo>
                    <a:pt x="540321" y="827071"/>
                  </a:lnTo>
                  <a:lnTo>
                    <a:pt x="548731" y="824200"/>
                  </a:lnTo>
                  <a:lnTo>
                    <a:pt x="556259" y="819912"/>
                  </a:lnTo>
                  <a:lnTo>
                    <a:pt x="629941" y="781050"/>
                  </a:lnTo>
                  <a:lnTo>
                    <a:pt x="519938" y="781050"/>
                  </a:lnTo>
                  <a:lnTo>
                    <a:pt x="518287" y="779398"/>
                  </a:lnTo>
                  <a:lnTo>
                    <a:pt x="513206" y="779398"/>
                  </a:lnTo>
                  <a:lnTo>
                    <a:pt x="272914" y="652652"/>
                  </a:lnTo>
                  <a:close/>
                </a:path>
                <a:path w="1050289" h="1038860">
                  <a:moveTo>
                    <a:pt x="974163" y="438276"/>
                  </a:moveTo>
                  <a:lnTo>
                    <a:pt x="873378" y="438276"/>
                  </a:lnTo>
                  <a:lnTo>
                    <a:pt x="985774" y="498220"/>
                  </a:lnTo>
                  <a:lnTo>
                    <a:pt x="992505" y="502412"/>
                  </a:lnTo>
                  <a:lnTo>
                    <a:pt x="997584" y="510031"/>
                  </a:lnTo>
                  <a:lnTo>
                    <a:pt x="997584" y="519302"/>
                  </a:lnTo>
                  <a:lnTo>
                    <a:pt x="999609" y="525918"/>
                  </a:lnTo>
                  <a:lnTo>
                    <a:pt x="998537" y="531749"/>
                  </a:lnTo>
                  <a:lnTo>
                    <a:pt x="995084" y="536626"/>
                  </a:lnTo>
                  <a:lnTo>
                    <a:pt x="989964" y="540384"/>
                  </a:lnTo>
                  <a:lnTo>
                    <a:pt x="536828" y="779398"/>
                  </a:lnTo>
                  <a:lnTo>
                    <a:pt x="534288" y="781050"/>
                  </a:lnTo>
                  <a:lnTo>
                    <a:pt x="629941" y="781050"/>
                  </a:lnTo>
                  <a:lnTo>
                    <a:pt x="873378" y="652652"/>
                  </a:lnTo>
                  <a:lnTo>
                    <a:pt x="983874" y="652652"/>
                  </a:lnTo>
                  <a:lnTo>
                    <a:pt x="928243" y="623951"/>
                  </a:lnTo>
                  <a:lnTo>
                    <a:pt x="1011936" y="580897"/>
                  </a:lnTo>
                  <a:lnTo>
                    <a:pt x="1026836" y="570327"/>
                  </a:lnTo>
                  <a:lnTo>
                    <a:pt x="1038939" y="556434"/>
                  </a:lnTo>
                  <a:lnTo>
                    <a:pt x="1047065" y="539374"/>
                  </a:lnTo>
                  <a:lnTo>
                    <a:pt x="1050036" y="519302"/>
                  </a:lnTo>
                  <a:lnTo>
                    <a:pt x="1047065" y="499231"/>
                  </a:lnTo>
                  <a:lnTo>
                    <a:pt x="1038939" y="482171"/>
                  </a:lnTo>
                  <a:lnTo>
                    <a:pt x="1026836" y="468278"/>
                  </a:lnTo>
                  <a:lnTo>
                    <a:pt x="1011936" y="457707"/>
                  </a:lnTo>
                  <a:lnTo>
                    <a:pt x="974163" y="438276"/>
                  </a:lnTo>
                  <a:close/>
                </a:path>
                <a:path w="1050289" h="1038860">
                  <a:moveTo>
                    <a:pt x="273155" y="438276"/>
                  </a:moveTo>
                  <a:lnTo>
                    <a:pt x="171576" y="438276"/>
                  </a:lnTo>
                  <a:lnTo>
                    <a:pt x="489457" y="605408"/>
                  </a:lnTo>
                  <a:lnTo>
                    <a:pt x="496921" y="608625"/>
                  </a:lnTo>
                  <a:lnTo>
                    <a:pt x="505063" y="611616"/>
                  </a:lnTo>
                  <a:lnTo>
                    <a:pt x="513657" y="613820"/>
                  </a:lnTo>
                  <a:lnTo>
                    <a:pt x="522477" y="614679"/>
                  </a:lnTo>
                  <a:lnTo>
                    <a:pt x="531435" y="614177"/>
                  </a:lnTo>
                  <a:lnTo>
                    <a:pt x="540321" y="612568"/>
                  </a:lnTo>
                  <a:lnTo>
                    <a:pt x="548731" y="609697"/>
                  </a:lnTo>
                  <a:lnTo>
                    <a:pt x="556259" y="605408"/>
                  </a:lnTo>
                  <a:lnTo>
                    <a:pt x="629997" y="566546"/>
                  </a:lnTo>
                  <a:lnTo>
                    <a:pt x="519938" y="566546"/>
                  </a:lnTo>
                  <a:lnTo>
                    <a:pt x="518287" y="564895"/>
                  </a:lnTo>
                  <a:lnTo>
                    <a:pt x="513206" y="564895"/>
                  </a:lnTo>
                  <a:lnTo>
                    <a:pt x="273155" y="438276"/>
                  </a:lnTo>
                  <a:close/>
                </a:path>
                <a:path w="1050289" h="1038860">
                  <a:moveTo>
                    <a:pt x="623084" y="43052"/>
                  </a:moveTo>
                  <a:lnTo>
                    <a:pt x="530097" y="43052"/>
                  </a:lnTo>
                  <a:lnTo>
                    <a:pt x="532638" y="44703"/>
                  </a:lnTo>
                  <a:lnTo>
                    <a:pt x="536828" y="44703"/>
                  </a:lnTo>
                  <a:lnTo>
                    <a:pt x="989964" y="283717"/>
                  </a:lnTo>
                  <a:lnTo>
                    <a:pt x="997584" y="287908"/>
                  </a:lnTo>
                  <a:lnTo>
                    <a:pt x="1002664" y="295528"/>
                  </a:lnTo>
                  <a:lnTo>
                    <a:pt x="1002664" y="314070"/>
                  </a:lnTo>
                  <a:lnTo>
                    <a:pt x="997584" y="321690"/>
                  </a:lnTo>
                  <a:lnTo>
                    <a:pt x="989964" y="325881"/>
                  </a:lnTo>
                  <a:lnTo>
                    <a:pt x="536828" y="564895"/>
                  </a:lnTo>
                  <a:lnTo>
                    <a:pt x="534288" y="566546"/>
                  </a:lnTo>
                  <a:lnTo>
                    <a:pt x="629997" y="566546"/>
                  </a:lnTo>
                  <a:lnTo>
                    <a:pt x="873378" y="438276"/>
                  </a:lnTo>
                  <a:lnTo>
                    <a:pt x="974163" y="438276"/>
                  </a:lnTo>
                  <a:lnTo>
                    <a:pt x="928243" y="414654"/>
                  </a:lnTo>
                  <a:lnTo>
                    <a:pt x="1011936" y="371475"/>
                  </a:lnTo>
                  <a:lnTo>
                    <a:pt x="1027908" y="360547"/>
                  </a:lnTo>
                  <a:lnTo>
                    <a:pt x="1039891" y="346059"/>
                  </a:lnTo>
                  <a:lnTo>
                    <a:pt x="1047422" y="328880"/>
                  </a:lnTo>
                  <a:lnTo>
                    <a:pt x="1050036" y="309879"/>
                  </a:lnTo>
                  <a:lnTo>
                    <a:pt x="1047065" y="290740"/>
                  </a:lnTo>
                  <a:lnTo>
                    <a:pt x="1038939" y="273256"/>
                  </a:lnTo>
                  <a:lnTo>
                    <a:pt x="1026836" y="258462"/>
                  </a:lnTo>
                  <a:lnTo>
                    <a:pt x="1011936" y="247395"/>
                  </a:lnTo>
                  <a:lnTo>
                    <a:pt x="623084" y="430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7321295" y="1218438"/>
            <a:ext cx="1839595" cy="1872614"/>
            <a:chOff x="7321295" y="1218438"/>
            <a:chExt cx="1839595" cy="1872614"/>
          </a:xfrm>
        </p:grpSpPr>
        <p:sp>
          <p:nvSpPr>
            <p:cNvPr id="9" name="object 9"/>
            <p:cNvSpPr/>
            <p:nvPr/>
          </p:nvSpPr>
          <p:spPr>
            <a:xfrm>
              <a:off x="7352537" y="1218438"/>
              <a:ext cx="1808480" cy="1872614"/>
            </a:xfrm>
            <a:custGeom>
              <a:avLst/>
              <a:gdLst/>
              <a:ahLst/>
              <a:cxnLst/>
              <a:rect l="l" t="t" r="r" b="b"/>
              <a:pathLst>
                <a:path w="1808479" h="1872614">
                  <a:moveTo>
                    <a:pt x="904112" y="0"/>
                  </a:moveTo>
                  <a:lnTo>
                    <a:pt x="856093" y="1297"/>
                  </a:lnTo>
                  <a:lnTo>
                    <a:pt x="808726" y="5147"/>
                  </a:lnTo>
                  <a:lnTo>
                    <a:pt x="762075" y="11483"/>
                  </a:lnTo>
                  <a:lnTo>
                    <a:pt x="716202" y="20243"/>
                  </a:lnTo>
                  <a:lnTo>
                    <a:pt x="671170" y="31360"/>
                  </a:lnTo>
                  <a:lnTo>
                    <a:pt x="627041" y="44770"/>
                  </a:lnTo>
                  <a:lnTo>
                    <a:pt x="583877" y="60409"/>
                  </a:lnTo>
                  <a:lnTo>
                    <a:pt x="541742" y="78212"/>
                  </a:lnTo>
                  <a:lnTo>
                    <a:pt x="500696" y="98114"/>
                  </a:lnTo>
                  <a:lnTo>
                    <a:pt x="460804" y="120051"/>
                  </a:lnTo>
                  <a:lnTo>
                    <a:pt x="422127" y="143957"/>
                  </a:lnTo>
                  <a:lnTo>
                    <a:pt x="384727" y="169768"/>
                  </a:lnTo>
                  <a:lnTo>
                    <a:pt x="348668" y="197420"/>
                  </a:lnTo>
                  <a:lnTo>
                    <a:pt x="314012" y="226847"/>
                  </a:lnTo>
                  <a:lnTo>
                    <a:pt x="280821" y="257986"/>
                  </a:lnTo>
                  <a:lnTo>
                    <a:pt x="249158" y="290771"/>
                  </a:lnTo>
                  <a:lnTo>
                    <a:pt x="219084" y="325137"/>
                  </a:lnTo>
                  <a:lnTo>
                    <a:pt x="190664" y="361021"/>
                  </a:lnTo>
                  <a:lnTo>
                    <a:pt x="163958" y="398356"/>
                  </a:lnTo>
                  <a:lnTo>
                    <a:pt x="139030" y="437080"/>
                  </a:lnTo>
                  <a:lnTo>
                    <a:pt x="115942" y="477126"/>
                  </a:lnTo>
                  <a:lnTo>
                    <a:pt x="94756" y="518430"/>
                  </a:lnTo>
                  <a:lnTo>
                    <a:pt x="75535" y="560928"/>
                  </a:lnTo>
                  <a:lnTo>
                    <a:pt x="58341" y="604555"/>
                  </a:lnTo>
                  <a:lnTo>
                    <a:pt x="43238" y="649246"/>
                  </a:lnTo>
                  <a:lnTo>
                    <a:pt x="30286" y="694936"/>
                  </a:lnTo>
                  <a:lnTo>
                    <a:pt x="19550" y="741562"/>
                  </a:lnTo>
                  <a:lnTo>
                    <a:pt x="11090" y="789057"/>
                  </a:lnTo>
                  <a:lnTo>
                    <a:pt x="4970" y="837358"/>
                  </a:lnTo>
                  <a:lnTo>
                    <a:pt x="1253" y="886399"/>
                  </a:lnTo>
                  <a:lnTo>
                    <a:pt x="0" y="936116"/>
                  </a:lnTo>
                  <a:lnTo>
                    <a:pt x="1253" y="985834"/>
                  </a:lnTo>
                  <a:lnTo>
                    <a:pt x="4970" y="1034875"/>
                  </a:lnTo>
                  <a:lnTo>
                    <a:pt x="11090" y="1083176"/>
                  </a:lnTo>
                  <a:lnTo>
                    <a:pt x="19550" y="1130671"/>
                  </a:lnTo>
                  <a:lnTo>
                    <a:pt x="30286" y="1177297"/>
                  </a:lnTo>
                  <a:lnTo>
                    <a:pt x="43238" y="1222987"/>
                  </a:lnTo>
                  <a:lnTo>
                    <a:pt x="58341" y="1267678"/>
                  </a:lnTo>
                  <a:lnTo>
                    <a:pt x="75535" y="1311305"/>
                  </a:lnTo>
                  <a:lnTo>
                    <a:pt x="94756" y="1353803"/>
                  </a:lnTo>
                  <a:lnTo>
                    <a:pt x="115942" y="1395107"/>
                  </a:lnTo>
                  <a:lnTo>
                    <a:pt x="139030" y="1435153"/>
                  </a:lnTo>
                  <a:lnTo>
                    <a:pt x="163958" y="1473877"/>
                  </a:lnTo>
                  <a:lnTo>
                    <a:pt x="190664" y="1511212"/>
                  </a:lnTo>
                  <a:lnTo>
                    <a:pt x="219084" y="1547096"/>
                  </a:lnTo>
                  <a:lnTo>
                    <a:pt x="249158" y="1581462"/>
                  </a:lnTo>
                  <a:lnTo>
                    <a:pt x="280821" y="1614247"/>
                  </a:lnTo>
                  <a:lnTo>
                    <a:pt x="314012" y="1645386"/>
                  </a:lnTo>
                  <a:lnTo>
                    <a:pt x="348668" y="1674813"/>
                  </a:lnTo>
                  <a:lnTo>
                    <a:pt x="384727" y="1702465"/>
                  </a:lnTo>
                  <a:lnTo>
                    <a:pt x="422127" y="1728276"/>
                  </a:lnTo>
                  <a:lnTo>
                    <a:pt x="460804" y="1752182"/>
                  </a:lnTo>
                  <a:lnTo>
                    <a:pt x="500696" y="1774119"/>
                  </a:lnTo>
                  <a:lnTo>
                    <a:pt x="541742" y="1794021"/>
                  </a:lnTo>
                  <a:lnTo>
                    <a:pt x="583877" y="1811824"/>
                  </a:lnTo>
                  <a:lnTo>
                    <a:pt x="627041" y="1827463"/>
                  </a:lnTo>
                  <a:lnTo>
                    <a:pt x="671170" y="1840873"/>
                  </a:lnTo>
                  <a:lnTo>
                    <a:pt x="716202" y="1851990"/>
                  </a:lnTo>
                  <a:lnTo>
                    <a:pt x="762075" y="1860750"/>
                  </a:lnTo>
                  <a:lnTo>
                    <a:pt x="808726" y="1867086"/>
                  </a:lnTo>
                  <a:lnTo>
                    <a:pt x="856093" y="1870936"/>
                  </a:lnTo>
                  <a:lnTo>
                    <a:pt x="904112" y="1872234"/>
                  </a:lnTo>
                  <a:lnTo>
                    <a:pt x="952132" y="1870936"/>
                  </a:lnTo>
                  <a:lnTo>
                    <a:pt x="999499" y="1867086"/>
                  </a:lnTo>
                  <a:lnTo>
                    <a:pt x="1046150" y="1860750"/>
                  </a:lnTo>
                  <a:lnTo>
                    <a:pt x="1092023" y="1851990"/>
                  </a:lnTo>
                  <a:lnTo>
                    <a:pt x="1137055" y="1840873"/>
                  </a:lnTo>
                  <a:lnTo>
                    <a:pt x="1181184" y="1827463"/>
                  </a:lnTo>
                  <a:lnTo>
                    <a:pt x="1224348" y="1811824"/>
                  </a:lnTo>
                  <a:lnTo>
                    <a:pt x="1266483" y="1794021"/>
                  </a:lnTo>
                  <a:lnTo>
                    <a:pt x="1307529" y="1774119"/>
                  </a:lnTo>
                  <a:lnTo>
                    <a:pt x="1347421" y="1752182"/>
                  </a:lnTo>
                  <a:lnTo>
                    <a:pt x="1386098" y="1728276"/>
                  </a:lnTo>
                  <a:lnTo>
                    <a:pt x="1423498" y="1702465"/>
                  </a:lnTo>
                  <a:lnTo>
                    <a:pt x="1459557" y="1674813"/>
                  </a:lnTo>
                  <a:lnTo>
                    <a:pt x="1494213" y="1645386"/>
                  </a:lnTo>
                  <a:lnTo>
                    <a:pt x="1527404" y="1614247"/>
                  </a:lnTo>
                  <a:lnTo>
                    <a:pt x="1559067" y="1581462"/>
                  </a:lnTo>
                  <a:lnTo>
                    <a:pt x="1589141" y="1547096"/>
                  </a:lnTo>
                  <a:lnTo>
                    <a:pt x="1617561" y="1511212"/>
                  </a:lnTo>
                  <a:lnTo>
                    <a:pt x="1644267" y="1473877"/>
                  </a:lnTo>
                  <a:lnTo>
                    <a:pt x="1669195" y="1435153"/>
                  </a:lnTo>
                  <a:lnTo>
                    <a:pt x="1692283" y="1395107"/>
                  </a:lnTo>
                  <a:lnTo>
                    <a:pt x="1713469" y="1353803"/>
                  </a:lnTo>
                  <a:lnTo>
                    <a:pt x="1732690" y="1311305"/>
                  </a:lnTo>
                  <a:lnTo>
                    <a:pt x="1749884" y="1267678"/>
                  </a:lnTo>
                  <a:lnTo>
                    <a:pt x="1764987" y="1222987"/>
                  </a:lnTo>
                  <a:lnTo>
                    <a:pt x="1777939" y="1177297"/>
                  </a:lnTo>
                  <a:lnTo>
                    <a:pt x="1788675" y="1130671"/>
                  </a:lnTo>
                  <a:lnTo>
                    <a:pt x="1797135" y="1083176"/>
                  </a:lnTo>
                  <a:lnTo>
                    <a:pt x="1803255" y="1034875"/>
                  </a:lnTo>
                  <a:lnTo>
                    <a:pt x="1806972" y="985834"/>
                  </a:lnTo>
                  <a:lnTo>
                    <a:pt x="1808226" y="936116"/>
                  </a:lnTo>
                  <a:lnTo>
                    <a:pt x="1806972" y="886399"/>
                  </a:lnTo>
                  <a:lnTo>
                    <a:pt x="1803255" y="837358"/>
                  </a:lnTo>
                  <a:lnTo>
                    <a:pt x="1797135" y="789057"/>
                  </a:lnTo>
                  <a:lnTo>
                    <a:pt x="1788675" y="741562"/>
                  </a:lnTo>
                  <a:lnTo>
                    <a:pt x="1777939" y="694936"/>
                  </a:lnTo>
                  <a:lnTo>
                    <a:pt x="1764987" y="649246"/>
                  </a:lnTo>
                  <a:lnTo>
                    <a:pt x="1749884" y="604555"/>
                  </a:lnTo>
                  <a:lnTo>
                    <a:pt x="1732690" y="560928"/>
                  </a:lnTo>
                  <a:lnTo>
                    <a:pt x="1713469" y="518430"/>
                  </a:lnTo>
                  <a:lnTo>
                    <a:pt x="1692283" y="477126"/>
                  </a:lnTo>
                  <a:lnTo>
                    <a:pt x="1669195" y="437080"/>
                  </a:lnTo>
                  <a:lnTo>
                    <a:pt x="1644267" y="398356"/>
                  </a:lnTo>
                  <a:lnTo>
                    <a:pt x="1617561" y="361021"/>
                  </a:lnTo>
                  <a:lnTo>
                    <a:pt x="1589141" y="325137"/>
                  </a:lnTo>
                  <a:lnTo>
                    <a:pt x="1559067" y="290771"/>
                  </a:lnTo>
                  <a:lnTo>
                    <a:pt x="1527404" y="257986"/>
                  </a:lnTo>
                  <a:lnTo>
                    <a:pt x="1494213" y="226847"/>
                  </a:lnTo>
                  <a:lnTo>
                    <a:pt x="1459557" y="197420"/>
                  </a:lnTo>
                  <a:lnTo>
                    <a:pt x="1423498" y="169768"/>
                  </a:lnTo>
                  <a:lnTo>
                    <a:pt x="1386098" y="143957"/>
                  </a:lnTo>
                  <a:lnTo>
                    <a:pt x="1347421" y="120051"/>
                  </a:lnTo>
                  <a:lnTo>
                    <a:pt x="1307529" y="98114"/>
                  </a:lnTo>
                  <a:lnTo>
                    <a:pt x="1266483" y="78212"/>
                  </a:lnTo>
                  <a:lnTo>
                    <a:pt x="1224348" y="60409"/>
                  </a:lnTo>
                  <a:lnTo>
                    <a:pt x="1181184" y="44770"/>
                  </a:lnTo>
                  <a:lnTo>
                    <a:pt x="1137055" y="31360"/>
                  </a:lnTo>
                  <a:lnTo>
                    <a:pt x="1092023" y="20243"/>
                  </a:lnTo>
                  <a:lnTo>
                    <a:pt x="1046150" y="11483"/>
                  </a:lnTo>
                  <a:lnTo>
                    <a:pt x="999499" y="5147"/>
                  </a:lnTo>
                  <a:lnTo>
                    <a:pt x="952132" y="1297"/>
                  </a:lnTo>
                  <a:lnTo>
                    <a:pt x="904112" y="0"/>
                  </a:lnTo>
                  <a:close/>
                </a:path>
              </a:pathLst>
            </a:custGeom>
            <a:solidFill>
              <a:srgbClr val="585858">
                <a:alpha val="145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321295" y="1218438"/>
              <a:ext cx="1732914" cy="1793875"/>
            </a:xfrm>
            <a:custGeom>
              <a:avLst/>
              <a:gdLst/>
              <a:ahLst/>
              <a:cxnLst/>
              <a:rect l="l" t="t" r="r" b="b"/>
              <a:pathLst>
                <a:path w="1732915" h="1793875">
                  <a:moveTo>
                    <a:pt x="866394" y="0"/>
                  </a:moveTo>
                  <a:lnTo>
                    <a:pt x="818853" y="1327"/>
                  </a:lnTo>
                  <a:lnTo>
                    <a:pt x="771983" y="5263"/>
                  </a:lnTo>
                  <a:lnTo>
                    <a:pt x="725850" y="11739"/>
                  </a:lnTo>
                  <a:lnTo>
                    <a:pt x="680520" y="20687"/>
                  </a:lnTo>
                  <a:lnTo>
                    <a:pt x="636058" y="32039"/>
                  </a:lnTo>
                  <a:lnTo>
                    <a:pt x="592531" y="45726"/>
                  </a:lnTo>
                  <a:lnTo>
                    <a:pt x="550004" y="61679"/>
                  </a:lnTo>
                  <a:lnTo>
                    <a:pt x="508545" y="79831"/>
                  </a:lnTo>
                  <a:lnTo>
                    <a:pt x="468218" y="100113"/>
                  </a:lnTo>
                  <a:lnTo>
                    <a:pt x="429090" y="122456"/>
                  </a:lnTo>
                  <a:lnTo>
                    <a:pt x="391227" y="146792"/>
                  </a:lnTo>
                  <a:lnTo>
                    <a:pt x="354695" y="173053"/>
                  </a:lnTo>
                  <a:lnTo>
                    <a:pt x="319560" y="201170"/>
                  </a:lnTo>
                  <a:lnTo>
                    <a:pt x="285888" y="231075"/>
                  </a:lnTo>
                  <a:lnTo>
                    <a:pt x="253746" y="262699"/>
                  </a:lnTo>
                  <a:lnTo>
                    <a:pt x="223198" y="295974"/>
                  </a:lnTo>
                  <a:lnTo>
                    <a:pt x="194311" y="330832"/>
                  </a:lnTo>
                  <a:lnTo>
                    <a:pt x="167152" y="367204"/>
                  </a:lnTo>
                  <a:lnTo>
                    <a:pt x="141786" y="405022"/>
                  </a:lnTo>
                  <a:lnTo>
                    <a:pt x="118279" y="444217"/>
                  </a:lnTo>
                  <a:lnTo>
                    <a:pt x="96697" y="484721"/>
                  </a:lnTo>
                  <a:lnTo>
                    <a:pt x="77107" y="526466"/>
                  </a:lnTo>
                  <a:lnTo>
                    <a:pt x="59574" y="569383"/>
                  </a:lnTo>
                  <a:lnTo>
                    <a:pt x="44165" y="613403"/>
                  </a:lnTo>
                  <a:lnTo>
                    <a:pt x="30945" y="658459"/>
                  </a:lnTo>
                  <a:lnTo>
                    <a:pt x="19981" y="704482"/>
                  </a:lnTo>
                  <a:lnTo>
                    <a:pt x="11338" y="751403"/>
                  </a:lnTo>
                  <a:lnTo>
                    <a:pt x="5083" y="799154"/>
                  </a:lnTo>
                  <a:lnTo>
                    <a:pt x="1281" y="847667"/>
                  </a:lnTo>
                  <a:lnTo>
                    <a:pt x="0" y="896874"/>
                  </a:lnTo>
                  <a:lnTo>
                    <a:pt x="1281" y="946080"/>
                  </a:lnTo>
                  <a:lnTo>
                    <a:pt x="5083" y="994593"/>
                  </a:lnTo>
                  <a:lnTo>
                    <a:pt x="11338" y="1042344"/>
                  </a:lnTo>
                  <a:lnTo>
                    <a:pt x="19981" y="1089265"/>
                  </a:lnTo>
                  <a:lnTo>
                    <a:pt x="30945" y="1135288"/>
                  </a:lnTo>
                  <a:lnTo>
                    <a:pt x="44165" y="1180344"/>
                  </a:lnTo>
                  <a:lnTo>
                    <a:pt x="59574" y="1224364"/>
                  </a:lnTo>
                  <a:lnTo>
                    <a:pt x="77107" y="1267281"/>
                  </a:lnTo>
                  <a:lnTo>
                    <a:pt x="96697" y="1309026"/>
                  </a:lnTo>
                  <a:lnTo>
                    <a:pt x="118279" y="1349530"/>
                  </a:lnTo>
                  <a:lnTo>
                    <a:pt x="141786" y="1388725"/>
                  </a:lnTo>
                  <a:lnTo>
                    <a:pt x="167152" y="1426543"/>
                  </a:lnTo>
                  <a:lnTo>
                    <a:pt x="194311" y="1462915"/>
                  </a:lnTo>
                  <a:lnTo>
                    <a:pt x="223198" y="1497773"/>
                  </a:lnTo>
                  <a:lnTo>
                    <a:pt x="253746" y="1531048"/>
                  </a:lnTo>
                  <a:lnTo>
                    <a:pt x="285888" y="1562672"/>
                  </a:lnTo>
                  <a:lnTo>
                    <a:pt x="319560" y="1592577"/>
                  </a:lnTo>
                  <a:lnTo>
                    <a:pt x="354695" y="1620694"/>
                  </a:lnTo>
                  <a:lnTo>
                    <a:pt x="391227" y="1646955"/>
                  </a:lnTo>
                  <a:lnTo>
                    <a:pt x="429090" y="1671291"/>
                  </a:lnTo>
                  <a:lnTo>
                    <a:pt x="468218" y="1693634"/>
                  </a:lnTo>
                  <a:lnTo>
                    <a:pt x="508545" y="1713916"/>
                  </a:lnTo>
                  <a:lnTo>
                    <a:pt x="550004" y="1732068"/>
                  </a:lnTo>
                  <a:lnTo>
                    <a:pt x="592531" y="1748021"/>
                  </a:lnTo>
                  <a:lnTo>
                    <a:pt x="636058" y="1761708"/>
                  </a:lnTo>
                  <a:lnTo>
                    <a:pt x="680520" y="1773060"/>
                  </a:lnTo>
                  <a:lnTo>
                    <a:pt x="725850" y="1782008"/>
                  </a:lnTo>
                  <a:lnTo>
                    <a:pt x="771983" y="1788484"/>
                  </a:lnTo>
                  <a:lnTo>
                    <a:pt x="818853" y="1792420"/>
                  </a:lnTo>
                  <a:lnTo>
                    <a:pt x="866394" y="1793748"/>
                  </a:lnTo>
                  <a:lnTo>
                    <a:pt x="913934" y="1792420"/>
                  </a:lnTo>
                  <a:lnTo>
                    <a:pt x="960804" y="1788484"/>
                  </a:lnTo>
                  <a:lnTo>
                    <a:pt x="1006937" y="1782008"/>
                  </a:lnTo>
                  <a:lnTo>
                    <a:pt x="1052267" y="1773060"/>
                  </a:lnTo>
                  <a:lnTo>
                    <a:pt x="1096729" y="1761708"/>
                  </a:lnTo>
                  <a:lnTo>
                    <a:pt x="1140256" y="1748021"/>
                  </a:lnTo>
                  <a:lnTo>
                    <a:pt x="1182783" y="1732068"/>
                  </a:lnTo>
                  <a:lnTo>
                    <a:pt x="1224242" y="1713916"/>
                  </a:lnTo>
                  <a:lnTo>
                    <a:pt x="1264569" y="1693634"/>
                  </a:lnTo>
                  <a:lnTo>
                    <a:pt x="1303697" y="1671291"/>
                  </a:lnTo>
                  <a:lnTo>
                    <a:pt x="1341560" y="1646955"/>
                  </a:lnTo>
                  <a:lnTo>
                    <a:pt x="1378092" y="1620694"/>
                  </a:lnTo>
                  <a:lnTo>
                    <a:pt x="1413227" y="1592577"/>
                  </a:lnTo>
                  <a:lnTo>
                    <a:pt x="1446899" y="1562672"/>
                  </a:lnTo>
                  <a:lnTo>
                    <a:pt x="1479041" y="1531048"/>
                  </a:lnTo>
                  <a:lnTo>
                    <a:pt x="1509589" y="1497773"/>
                  </a:lnTo>
                  <a:lnTo>
                    <a:pt x="1538476" y="1462915"/>
                  </a:lnTo>
                  <a:lnTo>
                    <a:pt x="1565635" y="1426543"/>
                  </a:lnTo>
                  <a:lnTo>
                    <a:pt x="1591001" y="1388725"/>
                  </a:lnTo>
                  <a:lnTo>
                    <a:pt x="1614508" y="1349530"/>
                  </a:lnTo>
                  <a:lnTo>
                    <a:pt x="1636090" y="1309026"/>
                  </a:lnTo>
                  <a:lnTo>
                    <a:pt x="1655680" y="1267281"/>
                  </a:lnTo>
                  <a:lnTo>
                    <a:pt x="1673213" y="1224364"/>
                  </a:lnTo>
                  <a:lnTo>
                    <a:pt x="1688622" y="1180344"/>
                  </a:lnTo>
                  <a:lnTo>
                    <a:pt x="1701842" y="1135288"/>
                  </a:lnTo>
                  <a:lnTo>
                    <a:pt x="1712806" y="1089265"/>
                  </a:lnTo>
                  <a:lnTo>
                    <a:pt x="1721449" y="1042344"/>
                  </a:lnTo>
                  <a:lnTo>
                    <a:pt x="1727704" y="994593"/>
                  </a:lnTo>
                  <a:lnTo>
                    <a:pt x="1731506" y="946080"/>
                  </a:lnTo>
                  <a:lnTo>
                    <a:pt x="1732787" y="896874"/>
                  </a:lnTo>
                  <a:lnTo>
                    <a:pt x="1731506" y="847667"/>
                  </a:lnTo>
                  <a:lnTo>
                    <a:pt x="1727704" y="799154"/>
                  </a:lnTo>
                  <a:lnTo>
                    <a:pt x="1721449" y="751403"/>
                  </a:lnTo>
                  <a:lnTo>
                    <a:pt x="1712806" y="704482"/>
                  </a:lnTo>
                  <a:lnTo>
                    <a:pt x="1701842" y="658459"/>
                  </a:lnTo>
                  <a:lnTo>
                    <a:pt x="1688622" y="613403"/>
                  </a:lnTo>
                  <a:lnTo>
                    <a:pt x="1673213" y="569383"/>
                  </a:lnTo>
                  <a:lnTo>
                    <a:pt x="1655680" y="526466"/>
                  </a:lnTo>
                  <a:lnTo>
                    <a:pt x="1636090" y="484721"/>
                  </a:lnTo>
                  <a:lnTo>
                    <a:pt x="1614508" y="444217"/>
                  </a:lnTo>
                  <a:lnTo>
                    <a:pt x="1591001" y="405022"/>
                  </a:lnTo>
                  <a:lnTo>
                    <a:pt x="1565635" y="367204"/>
                  </a:lnTo>
                  <a:lnTo>
                    <a:pt x="1538476" y="330832"/>
                  </a:lnTo>
                  <a:lnTo>
                    <a:pt x="1509589" y="295974"/>
                  </a:lnTo>
                  <a:lnTo>
                    <a:pt x="1479041" y="262699"/>
                  </a:lnTo>
                  <a:lnTo>
                    <a:pt x="1446899" y="231075"/>
                  </a:lnTo>
                  <a:lnTo>
                    <a:pt x="1413227" y="201170"/>
                  </a:lnTo>
                  <a:lnTo>
                    <a:pt x="1378092" y="173053"/>
                  </a:lnTo>
                  <a:lnTo>
                    <a:pt x="1341560" y="146792"/>
                  </a:lnTo>
                  <a:lnTo>
                    <a:pt x="1303697" y="122456"/>
                  </a:lnTo>
                  <a:lnTo>
                    <a:pt x="1264569" y="100113"/>
                  </a:lnTo>
                  <a:lnTo>
                    <a:pt x="1224242" y="79831"/>
                  </a:lnTo>
                  <a:lnTo>
                    <a:pt x="1182783" y="61679"/>
                  </a:lnTo>
                  <a:lnTo>
                    <a:pt x="1140256" y="45726"/>
                  </a:lnTo>
                  <a:lnTo>
                    <a:pt x="1096729" y="32039"/>
                  </a:lnTo>
                  <a:lnTo>
                    <a:pt x="1052267" y="20687"/>
                  </a:lnTo>
                  <a:lnTo>
                    <a:pt x="1006937" y="11739"/>
                  </a:lnTo>
                  <a:lnTo>
                    <a:pt x="960804" y="5263"/>
                  </a:lnTo>
                  <a:lnTo>
                    <a:pt x="913934" y="1327"/>
                  </a:lnTo>
                  <a:lnTo>
                    <a:pt x="866394" y="0"/>
                  </a:lnTo>
                  <a:close/>
                </a:path>
              </a:pathLst>
            </a:custGeom>
            <a:solidFill>
              <a:srgbClr val="0096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16773" y="1760220"/>
              <a:ext cx="1031240" cy="655320"/>
            </a:xfrm>
            <a:custGeom>
              <a:avLst/>
              <a:gdLst/>
              <a:ahLst/>
              <a:cxnLst/>
              <a:rect l="l" t="t" r="r" b="b"/>
              <a:pathLst>
                <a:path w="1031240" h="655319">
                  <a:moveTo>
                    <a:pt x="820166" y="0"/>
                  </a:moveTo>
                  <a:lnTo>
                    <a:pt x="210820" y="0"/>
                  </a:lnTo>
                  <a:lnTo>
                    <a:pt x="201241" y="1381"/>
                  </a:lnTo>
                  <a:lnTo>
                    <a:pt x="193913" y="5238"/>
                  </a:lnTo>
                  <a:lnTo>
                    <a:pt x="189228" y="11144"/>
                  </a:lnTo>
                  <a:lnTo>
                    <a:pt x="187578" y="18668"/>
                  </a:lnTo>
                  <a:lnTo>
                    <a:pt x="189228" y="25880"/>
                  </a:lnTo>
                  <a:lnTo>
                    <a:pt x="193913" y="31591"/>
                  </a:lnTo>
                  <a:lnTo>
                    <a:pt x="201241" y="35349"/>
                  </a:lnTo>
                  <a:lnTo>
                    <a:pt x="210820" y="36702"/>
                  </a:lnTo>
                  <a:lnTo>
                    <a:pt x="820166" y="36702"/>
                  </a:lnTo>
                  <a:lnTo>
                    <a:pt x="829744" y="35349"/>
                  </a:lnTo>
                  <a:lnTo>
                    <a:pt x="837072" y="31591"/>
                  </a:lnTo>
                  <a:lnTo>
                    <a:pt x="841757" y="25880"/>
                  </a:lnTo>
                  <a:lnTo>
                    <a:pt x="843406" y="18668"/>
                  </a:lnTo>
                  <a:lnTo>
                    <a:pt x="841757" y="11144"/>
                  </a:lnTo>
                  <a:lnTo>
                    <a:pt x="837072" y="5238"/>
                  </a:lnTo>
                  <a:lnTo>
                    <a:pt x="829744" y="1381"/>
                  </a:lnTo>
                  <a:lnTo>
                    <a:pt x="820166" y="0"/>
                  </a:lnTo>
                  <a:close/>
                </a:path>
                <a:path w="1031240" h="655319">
                  <a:moveTo>
                    <a:pt x="984503" y="145795"/>
                  </a:moveTo>
                  <a:lnTo>
                    <a:pt x="47371" y="145795"/>
                  </a:lnTo>
                  <a:lnTo>
                    <a:pt x="29092" y="148726"/>
                  </a:lnTo>
                  <a:lnTo>
                    <a:pt x="14017" y="156670"/>
                  </a:lnTo>
                  <a:lnTo>
                    <a:pt x="3776" y="168352"/>
                  </a:lnTo>
                  <a:lnTo>
                    <a:pt x="0" y="182499"/>
                  </a:lnTo>
                  <a:lnTo>
                    <a:pt x="0" y="619251"/>
                  </a:lnTo>
                  <a:lnTo>
                    <a:pt x="3776" y="633299"/>
                  </a:lnTo>
                  <a:lnTo>
                    <a:pt x="14017" y="644763"/>
                  </a:lnTo>
                  <a:lnTo>
                    <a:pt x="29092" y="652488"/>
                  </a:lnTo>
                  <a:lnTo>
                    <a:pt x="47371" y="655319"/>
                  </a:lnTo>
                  <a:lnTo>
                    <a:pt x="984503" y="655319"/>
                  </a:lnTo>
                  <a:lnTo>
                    <a:pt x="1002643" y="652488"/>
                  </a:lnTo>
                  <a:lnTo>
                    <a:pt x="1017412" y="644763"/>
                  </a:lnTo>
                  <a:lnTo>
                    <a:pt x="1027348" y="633299"/>
                  </a:lnTo>
                  <a:lnTo>
                    <a:pt x="1030985" y="619251"/>
                  </a:lnTo>
                  <a:lnTo>
                    <a:pt x="47371" y="619251"/>
                  </a:lnTo>
                  <a:lnTo>
                    <a:pt x="47371" y="182499"/>
                  </a:lnTo>
                  <a:lnTo>
                    <a:pt x="1030985" y="182499"/>
                  </a:lnTo>
                  <a:lnTo>
                    <a:pt x="1027348" y="168352"/>
                  </a:lnTo>
                  <a:lnTo>
                    <a:pt x="1017412" y="156670"/>
                  </a:lnTo>
                  <a:lnTo>
                    <a:pt x="1002643" y="148726"/>
                  </a:lnTo>
                  <a:lnTo>
                    <a:pt x="984503" y="145795"/>
                  </a:lnTo>
                  <a:close/>
                </a:path>
                <a:path w="1031240" h="655319">
                  <a:moveTo>
                    <a:pt x="1030985" y="182499"/>
                  </a:moveTo>
                  <a:lnTo>
                    <a:pt x="984503" y="182499"/>
                  </a:lnTo>
                  <a:lnTo>
                    <a:pt x="984503" y="619251"/>
                  </a:lnTo>
                  <a:lnTo>
                    <a:pt x="1030985" y="619251"/>
                  </a:lnTo>
                  <a:lnTo>
                    <a:pt x="1030985" y="182499"/>
                  </a:lnTo>
                  <a:close/>
                </a:path>
                <a:path w="1031240" h="655319">
                  <a:moveTo>
                    <a:pt x="913892" y="72897"/>
                  </a:moveTo>
                  <a:lnTo>
                    <a:pt x="117094" y="72897"/>
                  </a:lnTo>
                  <a:lnTo>
                    <a:pt x="107461" y="74269"/>
                  </a:lnTo>
                  <a:lnTo>
                    <a:pt x="100139" y="78057"/>
                  </a:lnTo>
                  <a:lnTo>
                    <a:pt x="95484" y="83774"/>
                  </a:lnTo>
                  <a:lnTo>
                    <a:pt x="93852" y="90931"/>
                  </a:lnTo>
                  <a:lnTo>
                    <a:pt x="95484" y="98456"/>
                  </a:lnTo>
                  <a:lnTo>
                    <a:pt x="100139" y="104362"/>
                  </a:lnTo>
                  <a:lnTo>
                    <a:pt x="107461" y="108219"/>
                  </a:lnTo>
                  <a:lnTo>
                    <a:pt x="117094" y="109600"/>
                  </a:lnTo>
                  <a:lnTo>
                    <a:pt x="913892" y="109600"/>
                  </a:lnTo>
                  <a:lnTo>
                    <a:pt x="923470" y="108219"/>
                  </a:lnTo>
                  <a:lnTo>
                    <a:pt x="930798" y="104362"/>
                  </a:lnTo>
                  <a:lnTo>
                    <a:pt x="935483" y="98456"/>
                  </a:lnTo>
                  <a:lnTo>
                    <a:pt x="937132" y="90931"/>
                  </a:lnTo>
                  <a:lnTo>
                    <a:pt x="935483" y="83774"/>
                  </a:lnTo>
                  <a:lnTo>
                    <a:pt x="930798" y="78057"/>
                  </a:lnTo>
                  <a:lnTo>
                    <a:pt x="923470" y="74269"/>
                  </a:lnTo>
                  <a:lnTo>
                    <a:pt x="913892" y="728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9507473" y="3433571"/>
            <a:ext cx="1923414" cy="1763395"/>
            <a:chOff x="9507473" y="3433571"/>
            <a:chExt cx="1923414" cy="1763395"/>
          </a:xfrm>
        </p:grpSpPr>
        <p:sp>
          <p:nvSpPr>
            <p:cNvPr id="13" name="object 13"/>
            <p:cNvSpPr/>
            <p:nvPr/>
          </p:nvSpPr>
          <p:spPr>
            <a:xfrm>
              <a:off x="9540239" y="3433571"/>
              <a:ext cx="1891030" cy="1763395"/>
            </a:xfrm>
            <a:custGeom>
              <a:avLst/>
              <a:gdLst/>
              <a:ahLst/>
              <a:cxnLst/>
              <a:rect l="l" t="t" r="r" b="b"/>
              <a:pathLst>
                <a:path w="1891029" h="1763395">
                  <a:moveTo>
                    <a:pt x="945260" y="0"/>
                  </a:moveTo>
                  <a:lnTo>
                    <a:pt x="895055" y="1222"/>
                  </a:lnTo>
                  <a:lnTo>
                    <a:pt x="845532" y="4847"/>
                  </a:lnTo>
                  <a:lnTo>
                    <a:pt x="796757" y="10815"/>
                  </a:lnTo>
                  <a:lnTo>
                    <a:pt x="748796" y="19065"/>
                  </a:lnTo>
                  <a:lnTo>
                    <a:pt x="701714" y="29535"/>
                  </a:lnTo>
                  <a:lnTo>
                    <a:pt x="655577" y="42165"/>
                  </a:lnTo>
                  <a:lnTo>
                    <a:pt x="610448" y="56894"/>
                  </a:lnTo>
                  <a:lnTo>
                    <a:pt x="566395" y="73661"/>
                  </a:lnTo>
                  <a:lnTo>
                    <a:pt x="523481" y="92405"/>
                  </a:lnTo>
                  <a:lnTo>
                    <a:pt x="481773" y="113065"/>
                  </a:lnTo>
                  <a:lnTo>
                    <a:pt x="441336" y="135580"/>
                  </a:lnTo>
                  <a:lnTo>
                    <a:pt x="402235" y="159890"/>
                  </a:lnTo>
                  <a:lnTo>
                    <a:pt x="364535" y="185932"/>
                  </a:lnTo>
                  <a:lnTo>
                    <a:pt x="328301" y="213647"/>
                  </a:lnTo>
                  <a:lnTo>
                    <a:pt x="293600" y="242974"/>
                  </a:lnTo>
                  <a:lnTo>
                    <a:pt x="260495" y="273851"/>
                  </a:lnTo>
                  <a:lnTo>
                    <a:pt x="229053" y="306217"/>
                  </a:lnTo>
                  <a:lnTo>
                    <a:pt x="199339" y="340012"/>
                  </a:lnTo>
                  <a:lnTo>
                    <a:pt x="171418" y="375175"/>
                  </a:lnTo>
                  <a:lnTo>
                    <a:pt x="145356" y="411645"/>
                  </a:lnTo>
                  <a:lnTo>
                    <a:pt x="121217" y="449360"/>
                  </a:lnTo>
                  <a:lnTo>
                    <a:pt x="99067" y="488261"/>
                  </a:lnTo>
                  <a:lnTo>
                    <a:pt x="78972" y="528285"/>
                  </a:lnTo>
                  <a:lnTo>
                    <a:pt x="60996" y="569373"/>
                  </a:lnTo>
                  <a:lnTo>
                    <a:pt x="45205" y="611462"/>
                  </a:lnTo>
                  <a:lnTo>
                    <a:pt x="31664" y="654493"/>
                  </a:lnTo>
                  <a:lnTo>
                    <a:pt x="20439" y="698404"/>
                  </a:lnTo>
                  <a:lnTo>
                    <a:pt x="11595" y="743135"/>
                  </a:lnTo>
                  <a:lnTo>
                    <a:pt x="5196" y="788624"/>
                  </a:lnTo>
                  <a:lnTo>
                    <a:pt x="1310" y="834810"/>
                  </a:lnTo>
                  <a:lnTo>
                    <a:pt x="0" y="881633"/>
                  </a:lnTo>
                  <a:lnTo>
                    <a:pt x="1310" y="928457"/>
                  </a:lnTo>
                  <a:lnTo>
                    <a:pt x="5196" y="974643"/>
                  </a:lnTo>
                  <a:lnTo>
                    <a:pt x="11595" y="1020132"/>
                  </a:lnTo>
                  <a:lnTo>
                    <a:pt x="20439" y="1064863"/>
                  </a:lnTo>
                  <a:lnTo>
                    <a:pt x="31664" y="1108774"/>
                  </a:lnTo>
                  <a:lnTo>
                    <a:pt x="45205" y="1151805"/>
                  </a:lnTo>
                  <a:lnTo>
                    <a:pt x="60996" y="1193894"/>
                  </a:lnTo>
                  <a:lnTo>
                    <a:pt x="78972" y="1234982"/>
                  </a:lnTo>
                  <a:lnTo>
                    <a:pt x="99067" y="1275006"/>
                  </a:lnTo>
                  <a:lnTo>
                    <a:pt x="121217" y="1313907"/>
                  </a:lnTo>
                  <a:lnTo>
                    <a:pt x="145356" y="1351622"/>
                  </a:lnTo>
                  <a:lnTo>
                    <a:pt x="171418" y="1388092"/>
                  </a:lnTo>
                  <a:lnTo>
                    <a:pt x="199339" y="1423255"/>
                  </a:lnTo>
                  <a:lnTo>
                    <a:pt x="229053" y="1457050"/>
                  </a:lnTo>
                  <a:lnTo>
                    <a:pt x="260495" y="1489416"/>
                  </a:lnTo>
                  <a:lnTo>
                    <a:pt x="293600" y="1520293"/>
                  </a:lnTo>
                  <a:lnTo>
                    <a:pt x="328301" y="1549620"/>
                  </a:lnTo>
                  <a:lnTo>
                    <a:pt x="364535" y="1577335"/>
                  </a:lnTo>
                  <a:lnTo>
                    <a:pt x="402235" y="1603377"/>
                  </a:lnTo>
                  <a:lnTo>
                    <a:pt x="441336" y="1627687"/>
                  </a:lnTo>
                  <a:lnTo>
                    <a:pt x="481773" y="1650202"/>
                  </a:lnTo>
                  <a:lnTo>
                    <a:pt x="523481" y="1670862"/>
                  </a:lnTo>
                  <a:lnTo>
                    <a:pt x="566395" y="1689606"/>
                  </a:lnTo>
                  <a:lnTo>
                    <a:pt x="610448" y="1706373"/>
                  </a:lnTo>
                  <a:lnTo>
                    <a:pt x="655577" y="1721102"/>
                  </a:lnTo>
                  <a:lnTo>
                    <a:pt x="701714" y="1733732"/>
                  </a:lnTo>
                  <a:lnTo>
                    <a:pt x="748796" y="1744202"/>
                  </a:lnTo>
                  <a:lnTo>
                    <a:pt x="796757" y="1752452"/>
                  </a:lnTo>
                  <a:lnTo>
                    <a:pt x="845532" y="1758420"/>
                  </a:lnTo>
                  <a:lnTo>
                    <a:pt x="895055" y="1762045"/>
                  </a:lnTo>
                  <a:lnTo>
                    <a:pt x="945260" y="1763267"/>
                  </a:lnTo>
                  <a:lnTo>
                    <a:pt x="995466" y="1762045"/>
                  </a:lnTo>
                  <a:lnTo>
                    <a:pt x="1044989" y="1758420"/>
                  </a:lnTo>
                  <a:lnTo>
                    <a:pt x="1093764" y="1752452"/>
                  </a:lnTo>
                  <a:lnTo>
                    <a:pt x="1141725" y="1744202"/>
                  </a:lnTo>
                  <a:lnTo>
                    <a:pt x="1188807" y="1733732"/>
                  </a:lnTo>
                  <a:lnTo>
                    <a:pt x="1234944" y="1721102"/>
                  </a:lnTo>
                  <a:lnTo>
                    <a:pt x="1280073" y="1706373"/>
                  </a:lnTo>
                  <a:lnTo>
                    <a:pt x="1324126" y="1689606"/>
                  </a:lnTo>
                  <a:lnTo>
                    <a:pt x="1367040" y="1670862"/>
                  </a:lnTo>
                  <a:lnTo>
                    <a:pt x="1408748" y="1650202"/>
                  </a:lnTo>
                  <a:lnTo>
                    <a:pt x="1449185" y="1627687"/>
                  </a:lnTo>
                  <a:lnTo>
                    <a:pt x="1488286" y="1603377"/>
                  </a:lnTo>
                  <a:lnTo>
                    <a:pt x="1525986" y="1577335"/>
                  </a:lnTo>
                  <a:lnTo>
                    <a:pt x="1562220" y="1549620"/>
                  </a:lnTo>
                  <a:lnTo>
                    <a:pt x="1596921" y="1520293"/>
                  </a:lnTo>
                  <a:lnTo>
                    <a:pt x="1630026" y="1489416"/>
                  </a:lnTo>
                  <a:lnTo>
                    <a:pt x="1661468" y="1457050"/>
                  </a:lnTo>
                  <a:lnTo>
                    <a:pt x="1691182" y="1423255"/>
                  </a:lnTo>
                  <a:lnTo>
                    <a:pt x="1719103" y="1388092"/>
                  </a:lnTo>
                  <a:lnTo>
                    <a:pt x="1745165" y="1351622"/>
                  </a:lnTo>
                  <a:lnTo>
                    <a:pt x="1769304" y="1313907"/>
                  </a:lnTo>
                  <a:lnTo>
                    <a:pt x="1791454" y="1275006"/>
                  </a:lnTo>
                  <a:lnTo>
                    <a:pt x="1811549" y="1234982"/>
                  </a:lnTo>
                  <a:lnTo>
                    <a:pt x="1829525" y="1193894"/>
                  </a:lnTo>
                  <a:lnTo>
                    <a:pt x="1845316" y="1151805"/>
                  </a:lnTo>
                  <a:lnTo>
                    <a:pt x="1858857" y="1108774"/>
                  </a:lnTo>
                  <a:lnTo>
                    <a:pt x="1870082" y="1064863"/>
                  </a:lnTo>
                  <a:lnTo>
                    <a:pt x="1878926" y="1020132"/>
                  </a:lnTo>
                  <a:lnTo>
                    <a:pt x="1885325" y="974643"/>
                  </a:lnTo>
                  <a:lnTo>
                    <a:pt x="1889211" y="928457"/>
                  </a:lnTo>
                  <a:lnTo>
                    <a:pt x="1890521" y="881633"/>
                  </a:lnTo>
                  <a:lnTo>
                    <a:pt x="1889211" y="834810"/>
                  </a:lnTo>
                  <a:lnTo>
                    <a:pt x="1885325" y="788624"/>
                  </a:lnTo>
                  <a:lnTo>
                    <a:pt x="1878926" y="743135"/>
                  </a:lnTo>
                  <a:lnTo>
                    <a:pt x="1870082" y="698404"/>
                  </a:lnTo>
                  <a:lnTo>
                    <a:pt x="1858857" y="654493"/>
                  </a:lnTo>
                  <a:lnTo>
                    <a:pt x="1845316" y="611462"/>
                  </a:lnTo>
                  <a:lnTo>
                    <a:pt x="1829525" y="569373"/>
                  </a:lnTo>
                  <a:lnTo>
                    <a:pt x="1811549" y="528285"/>
                  </a:lnTo>
                  <a:lnTo>
                    <a:pt x="1791454" y="488261"/>
                  </a:lnTo>
                  <a:lnTo>
                    <a:pt x="1769304" y="449360"/>
                  </a:lnTo>
                  <a:lnTo>
                    <a:pt x="1745165" y="411645"/>
                  </a:lnTo>
                  <a:lnTo>
                    <a:pt x="1719103" y="375175"/>
                  </a:lnTo>
                  <a:lnTo>
                    <a:pt x="1691182" y="340012"/>
                  </a:lnTo>
                  <a:lnTo>
                    <a:pt x="1661468" y="306217"/>
                  </a:lnTo>
                  <a:lnTo>
                    <a:pt x="1630026" y="273851"/>
                  </a:lnTo>
                  <a:lnTo>
                    <a:pt x="1596921" y="242974"/>
                  </a:lnTo>
                  <a:lnTo>
                    <a:pt x="1562220" y="213647"/>
                  </a:lnTo>
                  <a:lnTo>
                    <a:pt x="1525986" y="185932"/>
                  </a:lnTo>
                  <a:lnTo>
                    <a:pt x="1488286" y="159890"/>
                  </a:lnTo>
                  <a:lnTo>
                    <a:pt x="1449185" y="135580"/>
                  </a:lnTo>
                  <a:lnTo>
                    <a:pt x="1408748" y="113065"/>
                  </a:lnTo>
                  <a:lnTo>
                    <a:pt x="1367040" y="92405"/>
                  </a:lnTo>
                  <a:lnTo>
                    <a:pt x="1324126" y="73661"/>
                  </a:lnTo>
                  <a:lnTo>
                    <a:pt x="1280073" y="56894"/>
                  </a:lnTo>
                  <a:lnTo>
                    <a:pt x="1234944" y="42165"/>
                  </a:lnTo>
                  <a:lnTo>
                    <a:pt x="1188807" y="29535"/>
                  </a:lnTo>
                  <a:lnTo>
                    <a:pt x="1141725" y="19065"/>
                  </a:lnTo>
                  <a:lnTo>
                    <a:pt x="1093764" y="10815"/>
                  </a:lnTo>
                  <a:lnTo>
                    <a:pt x="1044989" y="4847"/>
                  </a:lnTo>
                  <a:lnTo>
                    <a:pt x="995466" y="1222"/>
                  </a:lnTo>
                  <a:lnTo>
                    <a:pt x="945260" y="0"/>
                  </a:lnTo>
                  <a:close/>
                </a:path>
              </a:pathLst>
            </a:custGeom>
            <a:solidFill>
              <a:srgbClr val="585858">
                <a:alpha val="145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507473" y="3473195"/>
              <a:ext cx="1811655" cy="1689100"/>
            </a:xfrm>
            <a:custGeom>
              <a:avLst/>
              <a:gdLst/>
              <a:ahLst/>
              <a:cxnLst/>
              <a:rect l="l" t="t" r="r" b="b"/>
              <a:pathLst>
                <a:path w="1811654" h="1689100">
                  <a:moveTo>
                    <a:pt x="905636" y="0"/>
                  </a:moveTo>
                  <a:lnTo>
                    <a:pt x="855951" y="1249"/>
                  </a:lnTo>
                  <a:lnTo>
                    <a:pt x="806965" y="4953"/>
                  </a:lnTo>
                  <a:lnTo>
                    <a:pt x="758748" y="11049"/>
                  </a:lnTo>
                  <a:lnTo>
                    <a:pt x="711369" y="19471"/>
                  </a:lnTo>
                  <a:lnTo>
                    <a:pt x="664897" y="30155"/>
                  </a:lnTo>
                  <a:lnTo>
                    <a:pt x="619402" y="43037"/>
                  </a:lnTo>
                  <a:lnTo>
                    <a:pt x="574952" y="58053"/>
                  </a:lnTo>
                  <a:lnTo>
                    <a:pt x="531616" y="75138"/>
                  </a:lnTo>
                  <a:lnTo>
                    <a:pt x="489463" y="94228"/>
                  </a:lnTo>
                  <a:lnTo>
                    <a:pt x="448564" y="115259"/>
                  </a:lnTo>
                  <a:lnTo>
                    <a:pt x="408985" y="138166"/>
                  </a:lnTo>
                  <a:lnTo>
                    <a:pt x="370798" y="162885"/>
                  </a:lnTo>
                  <a:lnTo>
                    <a:pt x="334070" y="189351"/>
                  </a:lnTo>
                  <a:lnTo>
                    <a:pt x="298871" y="217500"/>
                  </a:lnTo>
                  <a:lnTo>
                    <a:pt x="265271" y="247269"/>
                  </a:lnTo>
                  <a:lnTo>
                    <a:pt x="233337" y="278591"/>
                  </a:lnTo>
                  <a:lnTo>
                    <a:pt x="203140" y="311404"/>
                  </a:lnTo>
                  <a:lnTo>
                    <a:pt x="174747" y="345643"/>
                  </a:lnTo>
                  <a:lnTo>
                    <a:pt x="148230" y="381243"/>
                  </a:lnTo>
                  <a:lnTo>
                    <a:pt x="123655" y="418140"/>
                  </a:lnTo>
                  <a:lnTo>
                    <a:pt x="101093" y="456270"/>
                  </a:lnTo>
                  <a:lnTo>
                    <a:pt x="80613" y="495568"/>
                  </a:lnTo>
                  <a:lnTo>
                    <a:pt x="62283" y="535971"/>
                  </a:lnTo>
                  <a:lnTo>
                    <a:pt x="46174" y="577413"/>
                  </a:lnTo>
                  <a:lnTo>
                    <a:pt x="32353" y="619830"/>
                  </a:lnTo>
                  <a:lnTo>
                    <a:pt x="20890" y="663159"/>
                  </a:lnTo>
                  <a:lnTo>
                    <a:pt x="11854" y="707334"/>
                  </a:lnTo>
                  <a:lnTo>
                    <a:pt x="5314" y="752291"/>
                  </a:lnTo>
                  <a:lnTo>
                    <a:pt x="1340" y="797966"/>
                  </a:lnTo>
                  <a:lnTo>
                    <a:pt x="0" y="844295"/>
                  </a:lnTo>
                  <a:lnTo>
                    <a:pt x="1340" y="890625"/>
                  </a:lnTo>
                  <a:lnTo>
                    <a:pt x="5314" y="936300"/>
                  </a:lnTo>
                  <a:lnTo>
                    <a:pt x="11854" y="981257"/>
                  </a:lnTo>
                  <a:lnTo>
                    <a:pt x="20890" y="1025432"/>
                  </a:lnTo>
                  <a:lnTo>
                    <a:pt x="32353" y="1068761"/>
                  </a:lnTo>
                  <a:lnTo>
                    <a:pt x="46174" y="1111178"/>
                  </a:lnTo>
                  <a:lnTo>
                    <a:pt x="62283" y="1152620"/>
                  </a:lnTo>
                  <a:lnTo>
                    <a:pt x="80613" y="1193023"/>
                  </a:lnTo>
                  <a:lnTo>
                    <a:pt x="101093" y="1232321"/>
                  </a:lnTo>
                  <a:lnTo>
                    <a:pt x="123655" y="1270451"/>
                  </a:lnTo>
                  <a:lnTo>
                    <a:pt x="148230" y="1307348"/>
                  </a:lnTo>
                  <a:lnTo>
                    <a:pt x="174747" y="1342948"/>
                  </a:lnTo>
                  <a:lnTo>
                    <a:pt x="203140" y="1377187"/>
                  </a:lnTo>
                  <a:lnTo>
                    <a:pt x="233337" y="1410000"/>
                  </a:lnTo>
                  <a:lnTo>
                    <a:pt x="265271" y="1441322"/>
                  </a:lnTo>
                  <a:lnTo>
                    <a:pt x="298871" y="1471091"/>
                  </a:lnTo>
                  <a:lnTo>
                    <a:pt x="334070" y="1499240"/>
                  </a:lnTo>
                  <a:lnTo>
                    <a:pt x="370798" y="1525706"/>
                  </a:lnTo>
                  <a:lnTo>
                    <a:pt x="408985" y="1550425"/>
                  </a:lnTo>
                  <a:lnTo>
                    <a:pt x="448564" y="1573332"/>
                  </a:lnTo>
                  <a:lnTo>
                    <a:pt x="489463" y="1594363"/>
                  </a:lnTo>
                  <a:lnTo>
                    <a:pt x="531616" y="1613453"/>
                  </a:lnTo>
                  <a:lnTo>
                    <a:pt x="574952" y="1630538"/>
                  </a:lnTo>
                  <a:lnTo>
                    <a:pt x="619402" y="1645554"/>
                  </a:lnTo>
                  <a:lnTo>
                    <a:pt x="664897" y="1658436"/>
                  </a:lnTo>
                  <a:lnTo>
                    <a:pt x="711369" y="1669120"/>
                  </a:lnTo>
                  <a:lnTo>
                    <a:pt x="758748" y="1677542"/>
                  </a:lnTo>
                  <a:lnTo>
                    <a:pt x="806965" y="1683638"/>
                  </a:lnTo>
                  <a:lnTo>
                    <a:pt x="855951" y="1687342"/>
                  </a:lnTo>
                  <a:lnTo>
                    <a:pt x="905636" y="1688591"/>
                  </a:lnTo>
                  <a:lnTo>
                    <a:pt x="955322" y="1687342"/>
                  </a:lnTo>
                  <a:lnTo>
                    <a:pt x="1004308" y="1683638"/>
                  </a:lnTo>
                  <a:lnTo>
                    <a:pt x="1052525" y="1677543"/>
                  </a:lnTo>
                  <a:lnTo>
                    <a:pt x="1099904" y="1669120"/>
                  </a:lnTo>
                  <a:lnTo>
                    <a:pt x="1146376" y="1658436"/>
                  </a:lnTo>
                  <a:lnTo>
                    <a:pt x="1191871" y="1645554"/>
                  </a:lnTo>
                  <a:lnTo>
                    <a:pt x="1236321" y="1630538"/>
                  </a:lnTo>
                  <a:lnTo>
                    <a:pt x="1279657" y="1613453"/>
                  </a:lnTo>
                  <a:lnTo>
                    <a:pt x="1321810" y="1594363"/>
                  </a:lnTo>
                  <a:lnTo>
                    <a:pt x="1362709" y="1573332"/>
                  </a:lnTo>
                  <a:lnTo>
                    <a:pt x="1402288" y="1550425"/>
                  </a:lnTo>
                  <a:lnTo>
                    <a:pt x="1440475" y="1525706"/>
                  </a:lnTo>
                  <a:lnTo>
                    <a:pt x="1477203" y="1499240"/>
                  </a:lnTo>
                  <a:lnTo>
                    <a:pt x="1512402" y="1471091"/>
                  </a:lnTo>
                  <a:lnTo>
                    <a:pt x="1546002" y="1441323"/>
                  </a:lnTo>
                  <a:lnTo>
                    <a:pt x="1577936" y="1410000"/>
                  </a:lnTo>
                  <a:lnTo>
                    <a:pt x="1608133" y="1377187"/>
                  </a:lnTo>
                  <a:lnTo>
                    <a:pt x="1636526" y="1342948"/>
                  </a:lnTo>
                  <a:lnTo>
                    <a:pt x="1663043" y="1307348"/>
                  </a:lnTo>
                  <a:lnTo>
                    <a:pt x="1687618" y="1270451"/>
                  </a:lnTo>
                  <a:lnTo>
                    <a:pt x="1710180" y="1232321"/>
                  </a:lnTo>
                  <a:lnTo>
                    <a:pt x="1730660" y="1193023"/>
                  </a:lnTo>
                  <a:lnTo>
                    <a:pt x="1748990" y="1152620"/>
                  </a:lnTo>
                  <a:lnTo>
                    <a:pt x="1765099" y="1111178"/>
                  </a:lnTo>
                  <a:lnTo>
                    <a:pt x="1778920" y="1068761"/>
                  </a:lnTo>
                  <a:lnTo>
                    <a:pt x="1790383" y="1025432"/>
                  </a:lnTo>
                  <a:lnTo>
                    <a:pt x="1799419" y="981257"/>
                  </a:lnTo>
                  <a:lnTo>
                    <a:pt x="1805959" y="936300"/>
                  </a:lnTo>
                  <a:lnTo>
                    <a:pt x="1809933" y="890625"/>
                  </a:lnTo>
                  <a:lnTo>
                    <a:pt x="1811274" y="844295"/>
                  </a:lnTo>
                  <a:lnTo>
                    <a:pt x="1809933" y="797966"/>
                  </a:lnTo>
                  <a:lnTo>
                    <a:pt x="1805959" y="752291"/>
                  </a:lnTo>
                  <a:lnTo>
                    <a:pt x="1799419" y="707334"/>
                  </a:lnTo>
                  <a:lnTo>
                    <a:pt x="1790383" y="663159"/>
                  </a:lnTo>
                  <a:lnTo>
                    <a:pt x="1778920" y="619830"/>
                  </a:lnTo>
                  <a:lnTo>
                    <a:pt x="1765099" y="577413"/>
                  </a:lnTo>
                  <a:lnTo>
                    <a:pt x="1748990" y="535971"/>
                  </a:lnTo>
                  <a:lnTo>
                    <a:pt x="1730660" y="495568"/>
                  </a:lnTo>
                  <a:lnTo>
                    <a:pt x="1710180" y="456270"/>
                  </a:lnTo>
                  <a:lnTo>
                    <a:pt x="1687618" y="418140"/>
                  </a:lnTo>
                  <a:lnTo>
                    <a:pt x="1663043" y="381243"/>
                  </a:lnTo>
                  <a:lnTo>
                    <a:pt x="1636526" y="345643"/>
                  </a:lnTo>
                  <a:lnTo>
                    <a:pt x="1608133" y="311404"/>
                  </a:lnTo>
                  <a:lnTo>
                    <a:pt x="1577936" y="278591"/>
                  </a:lnTo>
                  <a:lnTo>
                    <a:pt x="1546002" y="247268"/>
                  </a:lnTo>
                  <a:lnTo>
                    <a:pt x="1512402" y="217500"/>
                  </a:lnTo>
                  <a:lnTo>
                    <a:pt x="1477203" y="189351"/>
                  </a:lnTo>
                  <a:lnTo>
                    <a:pt x="1440475" y="162885"/>
                  </a:lnTo>
                  <a:lnTo>
                    <a:pt x="1402288" y="138166"/>
                  </a:lnTo>
                  <a:lnTo>
                    <a:pt x="1362709" y="115259"/>
                  </a:lnTo>
                  <a:lnTo>
                    <a:pt x="1321810" y="94228"/>
                  </a:lnTo>
                  <a:lnTo>
                    <a:pt x="1279657" y="75138"/>
                  </a:lnTo>
                  <a:lnTo>
                    <a:pt x="1236321" y="58053"/>
                  </a:lnTo>
                  <a:lnTo>
                    <a:pt x="1191871" y="43037"/>
                  </a:lnTo>
                  <a:lnTo>
                    <a:pt x="1146376" y="30155"/>
                  </a:lnTo>
                  <a:lnTo>
                    <a:pt x="1099904" y="19471"/>
                  </a:lnTo>
                  <a:lnTo>
                    <a:pt x="1052525" y="11048"/>
                  </a:lnTo>
                  <a:lnTo>
                    <a:pt x="1004308" y="4953"/>
                  </a:lnTo>
                  <a:lnTo>
                    <a:pt x="955322" y="1249"/>
                  </a:lnTo>
                  <a:lnTo>
                    <a:pt x="905636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704594" y="5134864"/>
            <a:ext cx="833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35" dirty="0">
                <a:latin typeface="Arial" panose="020B0604020202020204"/>
                <a:cs typeface="Arial" panose="020B0604020202020204"/>
              </a:rPr>
              <a:t>V</a:t>
            </a:r>
            <a:r>
              <a:rPr sz="1800" b="1" dirty="0">
                <a:latin typeface="Arial" panose="020B0604020202020204"/>
                <a:cs typeface="Arial" panose="020B0604020202020204"/>
              </a:rPr>
              <a:t>ol</a:t>
            </a:r>
            <a:r>
              <a:rPr sz="1800" b="1" spc="-10" dirty="0">
                <a:latin typeface="Arial" panose="020B0604020202020204"/>
                <a:cs typeface="Arial" panose="020B0604020202020204"/>
              </a:rPr>
              <a:t>u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me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714488" y="3131058"/>
            <a:ext cx="775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Arial" panose="020B0604020202020204"/>
                <a:cs typeface="Arial" panose="020B0604020202020204"/>
              </a:rPr>
              <a:t>Variety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070845" y="3592829"/>
            <a:ext cx="902335" cy="2064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5">
              <a:lnSpc>
                <a:spcPct val="100000"/>
              </a:lnSpc>
              <a:spcBef>
                <a:spcPts val="100"/>
              </a:spcBef>
            </a:pPr>
            <a:r>
              <a:rPr sz="8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?</a:t>
            </a:r>
            <a:endParaRPr sz="8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4295"/>
              </a:spcBef>
            </a:pPr>
            <a:r>
              <a:rPr sz="1800" b="1" spc="-105" dirty="0">
                <a:latin typeface="Arial" panose="020B0604020202020204"/>
                <a:cs typeface="Arial" panose="020B0604020202020204"/>
              </a:rPr>
              <a:t>V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erac</a:t>
            </a:r>
            <a:r>
              <a:rPr sz="1800" b="1" dirty="0">
                <a:latin typeface="Arial" panose="020B0604020202020204"/>
                <a:cs typeface="Arial" panose="020B0604020202020204"/>
              </a:rPr>
              <a:t>ity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091307" y="4046092"/>
            <a:ext cx="5925820" cy="1939925"/>
            <a:chOff x="3091307" y="4046092"/>
            <a:chExt cx="5925820" cy="1939925"/>
          </a:xfrm>
        </p:grpSpPr>
        <p:sp>
          <p:nvSpPr>
            <p:cNvPr id="19" name="object 19"/>
            <p:cNvSpPr/>
            <p:nvPr/>
          </p:nvSpPr>
          <p:spPr>
            <a:xfrm>
              <a:off x="3103626" y="4057649"/>
              <a:ext cx="5900801" cy="19152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04007" y="4058792"/>
              <a:ext cx="5900420" cy="1914525"/>
            </a:xfrm>
            <a:custGeom>
              <a:avLst/>
              <a:gdLst/>
              <a:ahLst/>
              <a:cxnLst/>
              <a:rect l="l" t="t" r="r" b="b"/>
              <a:pathLst>
                <a:path w="5900420" h="1914525">
                  <a:moveTo>
                    <a:pt x="2872359" y="7873"/>
                  </a:moveTo>
                  <a:lnTo>
                    <a:pt x="2816051" y="12050"/>
                  </a:lnTo>
                  <a:lnTo>
                    <a:pt x="2760122" y="17070"/>
                  </a:lnTo>
                  <a:lnTo>
                    <a:pt x="2704585" y="22923"/>
                  </a:lnTo>
                  <a:lnTo>
                    <a:pt x="2649450" y="29602"/>
                  </a:lnTo>
                  <a:lnTo>
                    <a:pt x="2594729" y="37095"/>
                  </a:lnTo>
                  <a:lnTo>
                    <a:pt x="2540435" y="45396"/>
                  </a:lnTo>
                  <a:lnTo>
                    <a:pt x="2486577" y="54493"/>
                  </a:lnTo>
                  <a:lnTo>
                    <a:pt x="2433169" y="64378"/>
                  </a:lnTo>
                  <a:lnTo>
                    <a:pt x="2380221" y="75042"/>
                  </a:lnTo>
                  <a:lnTo>
                    <a:pt x="2327745" y="86475"/>
                  </a:lnTo>
                  <a:lnTo>
                    <a:pt x="2275753" y="98669"/>
                  </a:lnTo>
                  <a:lnTo>
                    <a:pt x="2224256" y="111614"/>
                  </a:lnTo>
                  <a:lnTo>
                    <a:pt x="2173266" y="125300"/>
                  </a:lnTo>
                  <a:lnTo>
                    <a:pt x="2122795" y="139719"/>
                  </a:lnTo>
                  <a:lnTo>
                    <a:pt x="2072853" y="154862"/>
                  </a:lnTo>
                  <a:lnTo>
                    <a:pt x="2023453" y="170718"/>
                  </a:lnTo>
                  <a:lnTo>
                    <a:pt x="1974606" y="187280"/>
                  </a:lnTo>
                  <a:lnTo>
                    <a:pt x="1926324" y="204537"/>
                  </a:lnTo>
                  <a:lnTo>
                    <a:pt x="1878618" y="222481"/>
                  </a:lnTo>
                  <a:lnTo>
                    <a:pt x="1831499" y="241102"/>
                  </a:lnTo>
                  <a:lnTo>
                    <a:pt x="1784981" y="260391"/>
                  </a:lnTo>
                  <a:lnTo>
                    <a:pt x="1739073" y="280339"/>
                  </a:lnTo>
                  <a:lnTo>
                    <a:pt x="1693788" y="300937"/>
                  </a:lnTo>
                  <a:lnTo>
                    <a:pt x="1649137" y="322175"/>
                  </a:lnTo>
                  <a:lnTo>
                    <a:pt x="1605132" y="344044"/>
                  </a:lnTo>
                  <a:lnTo>
                    <a:pt x="1561784" y="366536"/>
                  </a:lnTo>
                  <a:lnTo>
                    <a:pt x="1519105" y="389640"/>
                  </a:lnTo>
                  <a:lnTo>
                    <a:pt x="1477106" y="413348"/>
                  </a:lnTo>
                  <a:lnTo>
                    <a:pt x="1435799" y="437650"/>
                  </a:lnTo>
                  <a:lnTo>
                    <a:pt x="1395196" y="462537"/>
                  </a:lnTo>
                  <a:lnTo>
                    <a:pt x="1355309" y="488000"/>
                  </a:lnTo>
                  <a:lnTo>
                    <a:pt x="1316148" y="514030"/>
                  </a:lnTo>
                  <a:lnTo>
                    <a:pt x="1277725" y="540618"/>
                  </a:lnTo>
                  <a:lnTo>
                    <a:pt x="1240052" y="567754"/>
                  </a:lnTo>
                  <a:lnTo>
                    <a:pt x="1203141" y="595428"/>
                  </a:lnTo>
                  <a:lnTo>
                    <a:pt x="1167003" y="623633"/>
                  </a:lnTo>
                  <a:lnTo>
                    <a:pt x="1131649" y="652358"/>
                  </a:lnTo>
                  <a:lnTo>
                    <a:pt x="1097091" y="681595"/>
                  </a:lnTo>
                  <a:lnTo>
                    <a:pt x="1063342" y="711334"/>
                  </a:lnTo>
                  <a:lnTo>
                    <a:pt x="1030412" y="741566"/>
                  </a:lnTo>
                  <a:lnTo>
                    <a:pt x="998312" y="772282"/>
                  </a:lnTo>
                  <a:lnTo>
                    <a:pt x="967056" y="803472"/>
                  </a:lnTo>
                  <a:lnTo>
                    <a:pt x="936653" y="835128"/>
                  </a:lnTo>
                  <a:lnTo>
                    <a:pt x="907116" y="867239"/>
                  </a:lnTo>
                  <a:lnTo>
                    <a:pt x="878456" y="899798"/>
                  </a:lnTo>
                  <a:lnTo>
                    <a:pt x="850685" y="932794"/>
                  </a:lnTo>
                  <a:lnTo>
                    <a:pt x="823814" y="966219"/>
                  </a:lnTo>
                  <a:lnTo>
                    <a:pt x="797856" y="1000063"/>
                  </a:lnTo>
                  <a:lnTo>
                    <a:pt x="772821" y="1034318"/>
                  </a:lnTo>
                  <a:lnTo>
                    <a:pt x="748721" y="1068973"/>
                  </a:lnTo>
                  <a:lnTo>
                    <a:pt x="725568" y="1104019"/>
                  </a:lnTo>
                  <a:lnTo>
                    <a:pt x="703373" y="1139448"/>
                  </a:lnTo>
                  <a:lnTo>
                    <a:pt x="682147" y="1175251"/>
                  </a:lnTo>
                  <a:lnTo>
                    <a:pt x="661904" y="1211417"/>
                  </a:lnTo>
                  <a:lnTo>
                    <a:pt x="642653" y="1247938"/>
                  </a:lnTo>
                  <a:lnTo>
                    <a:pt x="624407" y="1284804"/>
                  </a:lnTo>
                  <a:lnTo>
                    <a:pt x="607177" y="1322007"/>
                  </a:lnTo>
                  <a:lnTo>
                    <a:pt x="590974" y="1359537"/>
                  </a:lnTo>
                  <a:lnTo>
                    <a:pt x="575811" y="1397385"/>
                  </a:lnTo>
                  <a:lnTo>
                    <a:pt x="561699" y="1435542"/>
                  </a:lnTo>
                  <a:lnTo>
                    <a:pt x="548650" y="1473998"/>
                  </a:lnTo>
                  <a:lnTo>
                    <a:pt x="536674" y="1512744"/>
                  </a:lnTo>
                  <a:lnTo>
                    <a:pt x="525784" y="1551771"/>
                  </a:lnTo>
                  <a:lnTo>
                    <a:pt x="515991" y="1591070"/>
                  </a:lnTo>
                  <a:lnTo>
                    <a:pt x="507307" y="1630632"/>
                  </a:lnTo>
                  <a:lnTo>
                    <a:pt x="499743" y="1670447"/>
                  </a:lnTo>
                  <a:lnTo>
                    <a:pt x="493311" y="1710507"/>
                  </a:lnTo>
                  <a:lnTo>
                    <a:pt x="488023" y="1750801"/>
                  </a:lnTo>
                  <a:lnTo>
                    <a:pt x="483890" y="1791321"/>
                  </a:lnTo>
                  <a:lnTo>
                    <a:pt x="480923" y="1832058"/>
                  </a:lnTo>
                  <a:lnTo>
                    <a:pt x="479134" y="1873002"/>
                  </a:lnTo>
                  <a:lnTo>
                    <a:pt x="478535" y="1914143"/>
                  </a:lnTo>
                  <a:lnTo>
                    <a:pt x="0" y="1914143"/>
                  </a:lnTo>
                  <a:lnTo>
                    <a:pt x="579" y="1873584"/>
                  </a:lnTo>
                  <a:lnTo>
                    <a:pt x="2309" y="1833230"/>
                  </a:lnTo>
                  <a:lnTo>
                    <a:pt x="5180" y="1793091"/>
                  </a:lnTo>
                  <a:lnTo>
                    <a:pt x="9178" y="1753173"/>
                  </a:lnTo>
                  <a:lnTo>
                    <a:pt x="14293" y="1713486"/>
                  </a:lnTo>
                  <a:lnTo>
                    <a:pt x="20514" y="1674038"/>
                  </a:lnTo>
                  <a:lnTo>
                    <a:pt x="27829" y="1634838"/>
                  </a:lnTo>
                  <a:lnTo>
                    <a:pt x="36226" y="1595892"/>
                  </a:lnTo>
                  <a:lnTo>
                    <a:pt x="45695" y="1557211"/>
                  </a:lnTo>
                  <a:lnTo>
                    <a:pt x="56223" y="1518802"/>
                  </a:lnTo>
                  <a:lnTo>
                    <a:pt x="67799" y="1480673"/>
                  </a:lnTo>
                  <a:lnTo>
                    <a:pt x="80413" y="1442833"/>
                  </a:lnTo>
                  <a:lnTo>
                    <a:pt x="94052" y="1405290"/>
                  </a:lnTo>
                  <a:lnTo>
                    <a:pt x="108705" y="1368052"/>
                  </a:lnTo>
                  <a:lnTo>
                    <a:pt x="124360" y="1331128"/>
                  </a:lnTo>
                  <a:lnTo>
                    <a:pt x="141007" y="1294526"/>
                  </a:lnTo>
                  <a:lnTo>
                    <a:pt x="158634" y="1258254"/>
                  </a:lnTo>
                  <a:lnTo>
                    <a:pt x="177229" y="1222321"/>
                  </a:lnTo>
                  <a:lnTo>
                    <a:pt x="196781" y="1186735"/>
                  </a:lnTo>
                  <a:lnTo>
                    <a:pt x="217278" y="1151504"/>
                  </a:lnTo>
                  <a:lnTo>
                    <a:pt x="238710" y="1116636"/>
                  </a:lnTo>
                  <a:lnTo>
                    <a:pt x="261064" y="1082140"/>
                  </a:lnTo>
                  <a:lnTo>
                    <a:pt x="284330" y="1048024"/>
                  </a:lnTo>
                  <a:lnTo>
                    <a:pt x="308495" y="1014297"/>
                  </a:lnTo>
                  <a:lnTo>
                    <a:pt x="333549" y="980966"/>
                  </a:lnTo>
                  <a:lnTo>
                    <a:pt x="359480" y="948040"/>
                  </a:lnTo>
                  <a:lnTo>
                    <a:pt x="386276" y="915528"/>
                  </a:lnTo>
                  <a:lnTo>
                    <a:pt x="413927" y="883437"/>
                  </a:lnTo>
                  <a:lnTo>
                    <a:pt x="442420" y="851776"/>
                  </a:lnTo>
                  <a:lnTo>
                    <a:pt x="471745" y="820554"/>
                  </a:lnTo>
                  <a:lnTo>
                    <a:pt x="501889" y="789778"/>
                  </a:lnTo>
                  <a:lnTo>
                    <a:pt x="532842" y="759457"/>
                  </a:lnTo>
                  <a:lnTo>
                    <a:pt x="564592" y="729598"/>
                  </a:lnTo>
                  <a:lnTo>
                    <a:pt x="597128" y="700212"/>
                  </a:lnTo>
                  <a:lnTo>
                    <a:pt x="630438" y="671305"/>
                  </a:lnTo>
                  <a:lnTo>
                    <a:pt x="664511" y="642886"/>
                  </a:lnTo>
                  <a:lnTo>
                    <a:pt x="699335" y="614964"/>
                  </a:lnTo>
                  <a:lnTo>
                    <a:pt x="734899" y="587546"/>
                  </a:lnTo>
                  <a:lnTo>
                    <a:pt x="771191" y="560641"/>
                  </a:lnTo>
                  <a:lnTo>
                    <a:pt x="808201" y="534257"/>
                  </a:lnTo>
                  <a:lnTo>
                    <a:pt x="845916" y="508403"/>
                  </a:lnTo>
                  <a:lnTo>
                    <a:pt x="884325" y="483087"/>
                  </a:lnTo>
                  <a:lnTo>
                    <a:pt x="923418" y="458317"/>
                  </a:lnTo>
                  <a:lnTo>
                    <a:pt x="963182" y="434102"/>
                  </a:lnTo>
                  <a:lnTo>
                    <a:pt x="1003605" y="410449"/>
                  </a:lnTo>
                  <a:lnTo>
                    <a:pt x="1044678" y="387368"/>
                  </a:lnTo>
                  <a:lnTo>
                    <a:pt x="1086387" y="364866"/>
                  </a:lnTo>
                  <a:lnTo>
                    <a:pt x="1128722" y="342952"/>
                  </a:lnTo>
                  <a:lnTo>
                    <a:pt x="1171672" y="321633"/>
                  </a:lnTo>
                  <a:lnTo>
                    <a:pt x="1215224" y="300919"/>
                  </a:lnTo>
                  <a:lnTo>
                    <a:pt x="1259368" y="280818"/>
                  </a:lnTo>
                  <a:lnTo>
                    <a:pt x="1304092" y="261337"/>
                  </a:lnTo>
                  <a:lnTo>
                    <a:pt x="1349384" y="242486"/>
                  </a:lnTo>
                  <a:lnTo>
                    <a:pt x="1395234" y="224272"/>
                  </a:lnTo>
                  <a:lnTo>
                    <a:pt x="1441630" y="206705"/>
                  </a:lnTo>
                  <a:lnTo>
                    <a:pt x="1488559" y="189791"/>
                  </a:lnTo>
                  <a:lnTo>
                    <a:pt x="1536012" y="173540"/>
                  </a:lnTo>
                  <a:lnTo>
                    <a:pt x="1583977" y="157959"/>
                  </a:lnTo>
                  <a:lnTo>
                    <a:pt x="1632441" y="143058"/>
                  </a:lnTo>
                  <a:lnTo>
                    <a:pt x="1681394" y="128844"/>
                  </a:lnTo>
                  <a:lnTo>
                    <a:pt x="1730824" y="115325"/>
                  </a:lnTo>
                  <a:lnTo>
                    <a:pt x="1780720" y="102511"/>
                  </a:lnTo>
                  <a:lnTo>
                    <a:pt x="1831071" y="90409"/>
                  </a:lnTo>
                  <a:lnTo>
                    <a:pt x="1881864" y="79027"/>
                  </a:lnTo>
                  <a:lnTo>
                    <a:pt x="1933089" y="68375"/>
                  </a:lnTo>
                  <a:lnTo>
                    <a:pt x="1984735" y="58460"/>
                  </a:lnTo>
                  <a:lnTo>
                    <a:pt x="2036789" y="49290"/>
                  </a:lnTo>
                  <a:lnTo>
                    <a:pt x="2089240" y="40874"/>
                  </a:lnTo>
                  <a:lnTo>
                    <a:pt x="2142077" y="33220"/>
                  </a:lnTo>
                  <a:lnTo>
                    <a:pt x="2195288" y="26336"/>
                  </a:lnTo>
                  <a:lnTo>
                    <a:pt x="2248863" y="20231"/>
                  </a:lnTo>
                  <a:lnTo>
                    <a:pt x="2302789" y="14913"/>
                  </a:lnTo>
                  <a:lnTo>
                    <a:pt x="2357056" y="10391"/>
                  </a:lnTo>
                  <a:lnTo>
                    <a:pt x="2411651" y="6672"/>
                  </a:lnTo>
                  <a:lnTo>
                    <a:pt x="2466563" y="3765"/>
                  </a:lnTo>
                  <a:lnTo>
                    <a:pt x="2521782" y="1679"/>
                  </a:lnTo>
                  <a:lnTo>
                    <a:pt x="2577295" y="421"/>
                  </a:lnTo>
                  <a:lnTo>
                    <a:pt x="2633091" y="0"/>
                  </a:lnTo>
                  <a:lnTo>
                    <a:pt x="3111627" y="0"/>
                  </a:lnTo>
                  <a:lnTo>
                    <a:pt x="3166931" y="418"/>
                  </a:lnTo>
                  <a:lnTo>
                    <a:pt x="3222007" y="1667"/>
                  </a:lnTo>
                  <a:lnTo>
                    <a:pt x="3276841" y="3740"/>
                  </a:lnTo>
                  <a:lnTo>
                    <a:pt x="3331420" y="6629"/>
                  </a:lnTo>
                  <a:lnTo>
                    <a:pt x="3385731" y="10328"/>
                  </a:lnTo>
                  <a:lnTo>
                    <a:pt x="3439761" y="14828"/>
                  </a:lnTo>
                  <a:lnTo>
                    <a:pt x="3493497" y="20123"/>
                  </a:lnTo>
                  <a:lnTo>
                    <a:pt x="3546926" y="26205"/>
                  </a:lnTo>
                  <a:lnTo>
                    <a:pt x="3600035" y="33067"/>
                  </a:lnTo>
                  <a:lnTo>
                    <a:pt x="3652810" y="40701"/>
                  </a:lnTo>
                  <a:lnTo>
                    <a:pt x="3705240" y="49100"/>
                  </a:lnTo>
                  <a:lnTo>
                    <a:pt x="3757310" y="58257"/>
                  </a:lnTo>
                  <a:lnTo>
                    <a:pt x="3809008" y="68165"/>
                  </a:lnTo>
                  <a:lnTo>
                    <a:pt x="3860321" y="78816"/>
                  </a:lnTo>
                  <a:lnTo>
                    <a:pt x="3911235" y="90202"/>
                  </a:lnTo>
                  <a:lnTo>
                    <a:pt x="3961738" y="102317"/>
                  </a:lnTo>
                  <a:lnTo>
                    <a:pt x="4011816" y="115154"/>
                  </a:lnTo>
                  <a:lnTo>
                    <a:pt x="4061458" y="128704"/>
                  </a:lnTo>
                  <a:lnTo>
                    <a:pt x="4110649" y="142960"/>
                  </a:lnTo>
                  <a:lnTo>
                    <a:pt x="4159376" y="157916"/>
                  </a:lnTo>
                  <a:lnTo>
                    <a:pt x="4207627" y="173563"/>
                  </a:lnTo>
                  <a:lnTo>
                    <a:pt x="4255388" y="189895"/>
                  </a:lnTo>
                  <a:lnTo>
                    <a:pt x="4302647" y="206904"/>
                  </a:lnTo>
                  <a:lnTo>
                    <a:pt x="4349390" y="224583"/>
                  </a:lnTo>
                  <a:lnTo>
                    <a:pt x="4395605" y="242924"/>
                  </a:lnTo>
                  <a:lnTo>
                    <a:pt x="4441278" y="261920"/>
                  </a:lnTo>
                  <a:lnTo>
                    <a:pt x="4486396" y="281564"/>
                  </a:lnTo>
                  <a:lnTo>
                    <a:pt x="4530947" y="301849"/>
                  </a:lnTo>
                  <a:lnTo>
                    <a:pt x="4574917" y="322767"/>
                  </a:lnTo>
                  <a:lnTo>
                    <a:pt x="4618293" y="344310"/>
                  </a:lnTo>
                  <a:lnTo>
                    <a:pt x="4661062" y="366472"/>
                  </a:lnTo>
                  <a:lnTo>
                    <a:pt x="4703212" y="389246"/>
                  </a:lnTo>
                  <a:lnTo>
                    <a:pt x="4744729" y="412623"/>
                  </a:lnTo>
                  <a:lnTo>
                    <a:pt x="4785600" y="436596"/>
                  </a:lnTo>
                  <a:lnTo>
                    <a:pt x="4825812" y="461159"/>
                  </a:lnTo>
                  <a:lnTo>
                    <a:pt x="4865352" y="486303"/>
                  </a:lnTo>
                  <a:lnTo>
                    <a:pt x="4904207" y="512022"/>
                  </a:lnTo>
                  <a:lnTo>
                    <a:pt x="4942364" y="538308"/>
                  </a:lnTo>
                  <a:lnTo>
                    <a:pt x="4979810" y="565154"/>
                  </a:lnTo>
                  <a:lnTo>
                    <a:pt x="5016532" y="592552"/>
                  </a:lnTo>
                  <a:lnTo>
                    <a:pt x="5052517" y="620495"/>
                  </a:lnTo>
                  <a:lnTo>
                    <a:pt x="5087751" y="648976"/>
                  </a:lnTo>
                  <a:lnTo>
                    <a:pt x="5122223" y="677988"/>
                  </a:lnTo>
                  <a:lnTo>
                    <a:pt x="5155919" y="707523"/>
                  </a:lnTo>
                  <a:lnTo>
                    <a:pt x="5188825" y="737573"/>
                  </a:lnTo>
                  <a:lnTo>
                    <a:pt x="5220929" y="768132"/>
                  </a:lnTo>
                  <a:lnTo>
                    <a:pt x="5252218" y="799192"/>
                  </a:lnTo>
                  <a:lnTo>
                    <a:pt x="5282678" y="830746"/>
                  </a:lnTo>
                  <a:lnTo>
                    <a:pt x="5312297" y="862787"/>
                  </a:lnTo>
                  <a:lnTo>
                    <a:pt x="5341062" y="895306"/>
                  </a:lnTo>
                  <a:lnTo>
                    <a:pt x="5368960" y="928297"/>
                  </a:lnTo>
                  <a:lnTo>
                    <a:pt x="5395977" y="961753"/>
                  </a:lnTo>
                  <a:lnTo>
                    <a:pt x="5422100" y="995666"/>
                  </a:lnTo>
                  <a:lnTo>
                    <a:pt x="5447317" y="1030029"/>
                  </a:lnTo>
                  <a:lnTo>
                    <a:pt x="5471615" y="1064834"/>
                  </a:lnTo>
                  <a:lnTo>
                    <a:pt x="5494980" y="1100074"/>
                  </a:lnTo>
                  <a:lnTo>
                    <a:pt x="5517399" y="1135742"/>
                  </a:lnTo>
                  <a:lnTo>
                    <a:pt x="5538860" y="1171831"/>
                  </a:lnTo>
                  <a:lnTo>
                    <a:pt x="5559350" y="1208333"/>
                  </a:lnTo>
                  <a:lnTo>
                    <a:pt x="5578854" y="1245240"/>
                  </a:lnTo>
                  <a:lnTo>
                    <a:pt x="5597361" y="1282546"/>
                  </a:lnTo>
                  <a:lnTo>
                    <a:pt x="5614857" y="1320243"/>
                  </a:lnTo>
                  <a:lnTo>
                    <a:pt x="5631330" y="1358324"/>
                  </a:lnTo>
                  <a:lnTo>
                    <a:pt x="5646766" y="1396781"/>
                  </a:lnTo>
                  <a:lnTo>
                    <a:pt x="5661152" y="1435607"/>
                  </a:lnTo>
                  <a:lnTo>
                    <a:pt x="5900420" y="1435607"/>
                  </a:lnTo>
                  <a:lnTo>
                    <a:pt x="5505450" y="1914143"/>
                  </a:lnTo>
                  <a:lnTo>
                    <a:pt x="4943348" y="1435607"/>
                  </a:lnTo>
                  <a:lnTo>
                    <a:pt x="5182616" y="1435607"/>
                  </a:lnTo>
                  <a:lnTo>
                    <a:pt x="5168230" y="1396781"/>
                  </a:lnTo>
                  <a:lnTo>
                    <a:pt x="5152794" y="1358324"/>
                  </a:lnTo>
                  <a:lnTo>
                    <a:pt x="5136321" y="1320243"/>
                  </a:lnTo>
                  <a:lnTo>
                    <a:pt x="5118825" y="1282546"/>
                  </a:lnTo>
                  <a:lnTo>
                    <a:pt x="5100318" y="1245240"/>
                  </a:lnTo>
                  <a:lnTo>
                    <a:pt x="5080814" y="1208333"/>
                  </a:lnTo>
                  <a:lnTo>
                    <a:pt x="5060324" y="1171831"/>
                  </a:lnTo>
                  <a:lnTo>
                    <a:pt x="5038863" y="1135742"/>
                  </a:lnTo>
                  <a:lnTo>
                    <a:pt x="5016444" y="1100074"/>
                  </a:lnTo>
                  <a:lnTo>
                    <a:pt x="4993079" y="1064834"/>
                  </a:lnTo>
                  <a:lnTo>
                    <a:pt x="4968781" y="1030029"/>
                  </a:lnTo>
                  <a:lnTo>
                    <a:pt x="4943564" y="995666"/>
                  </a:lnTo>
                  <a:lnTo>
                    <a:pt x="4917441" y="961753"/>
                  </a:lnTo>
                  <a:lnTo>
                    <a:pt x="4890424" y="928297"/>
                  </a:lnTo>
                  <a:lnTo>
                    <a:pt x="4862526" y="895306"/>
                  </a:lnTo>
                  <a:lnTo>
                    <a:pt x="4833761" y="862787"/>
                  </a:lnTo>
                  <a:lnTo>
                    <a:pt x="4804142" y="830746"/>
                  </a:lnTo>
                  <a:lnTo>
                    <a:pt x="4773682" y="799192"/>
                  </a:lnTo>
                  <a:lnTo>
                    <a:pt x="4742393" y="768132"/>
                  </a:lnTo>
                  <a:lnTo>
                    <a:pt x="4710289" y="737573"/>
                  </a:lnTo>
                  <a:lnTo>
                    <a:pt x="4677383" y="707523"/>
                  </a:lnTo>
                  <a:lnTo>
                    <a:pt x="4643687" y="677988"/>
                  </a:lnTo>
                  <a:lnTo>
                    <a:pt x="4609215" y="648976"/>
                  </a:lnTo>
                  <a:lnTo>
                    <a:pt x="4573981" y="620495"/>
                  </a:lnTo>
                  <a:lnTo>
                    <a:pt x="4537996" y="592552"/>
                  </a:lnTo>
                  <a:lnTo>
                    <a:pt x="4501274" y="565154"/>
                  </a:lnTo>
                  <a:lnTo>
                    <a:pt x="4463828" y="538308"/>
                  </a:lnTo>
                  <a:lnTo>
                    <a:pt x="4425671" y="512022"/>
                  </a:lnTo>
                  <a:lnTo>
                    <a:pt x="4386816" y="486303"/>
                  </a:lnTo>
                  <a:lnTo>
                    <a:pt x="4347276" y="461159"/>
                  </a:lnTo>
                  <a:lnTo>
                    <a:pt x="4307064" y="436596"/>
                  </a:lnTo>
                  <a:lnTo>
                    <a:pt x="4266193" y="412623"/>
                  </a:lnTo>
                  <a:lnTo>
                    <a:pt x="4224676" y="389246"/>
                  </a:lnTo>
                  <a:lnTo>
                    <a:pt x="4182526" y="366472"/>
                  </a:lnTo>
                  <a:lnTo>
                    <a:pt x="4139757" y="344310"/>
                  </a:lnTo>
                  <a:lnTo>
                    <a:pt x="4096381" y="322767"/>
                  </a:lnTo>
                  <a:lnTo>
                    <a:pt x="4052411" y="301849"/>
                  </a:lnTo>
                  <a:lnTo>
                    <a:pt x="4007860" y="281564"/>
                  </a:lnTo>
                  <a:lnTo>
                    <a:pt x="3962742" y="261920"/>
                  </a:lnTo>
                  <a:lnTo>
                    <a:pt x="3917069" y="242924"/>
                  </a:lnTo>
                  <a:lnTo>
                    <a:pt x="3870854" y="224583"/>
                  </a:lnTo>
                  <a:lnTo>
                    <a:pt x="3824111" y="206904"/>
                  </a:lnTo>
                  <a:lnTo>
                    <a:pt x="3776852" y="189895"/>
                  </a:lnTo>
                  <a:lnTo>
                    <a:pt x="3729091" y="173563"/>
                  </a:lnTo>
                  <a:lnTo>
                    <a:pt x="3680840" y="157916"/>
                  </a:lnTo>
                  <a:lnTo>
                    <a:pt x="3632113" y="142960"/>
                  </a:lnTo>
                  <a:lnTo>
                    <a:pt x="3582922" y="128704"/>
                  </a:lnTo>
                  <a:lnTo>
                    <a:pt x="3533280" y="115154"/>
                  </a:lnTo>
                  <a:lnTo>
                    <a:pt x="3483202" y="102317"/>
                  </a:lnTo>
                  <a:lnTo>
                    <a:pt x="3432699" y="90202"/>
                  </a:lnTo>
                  <a:lnTo>
                    <a:pt x="3381785" y="78816"/>
                  </a:lnTo>
                  <a:lnTo>
                    <a:pt x="3330472" y="68165"/>
                  </a:lnTo>
                  <a:lnTo>
                    <a:pt x="3278774" y="58257"/>
                  </a:lnTo>
                  <a:lnTo>
                    <a:pt x="3226704" y="49100"/>
                  </a:lnTo>
                  <a:lnTo>
                    <a:pt x="3174274" y="40701"/>
                  </a:lnTo>
                  <a:lnTo>
                    <a:pt x="3121499" y="33067"/>
                  </a:lnTo>
                  <a:lnTo>
                    <a:pt x="3068390" y="26205"/>
                  </a:lnTo>
                  <a:lnTo>
                    <a:pt x="3014961" y="20123"/>
                  </a:lnTo>
                  <a:lnTo>
                    <a:pt x="2961225" y="14828"/>
                  </a:lnTo>
                  <a:lnTo>
                    <a:pt x="2907195" y="10328"/>
                  </a:lnTo>
                  <a:lnTo>
                    <a:pt x="2852884" y="6629"/>
                  </a:lnTo>
                  <a:lnTo>
                    <a:pt x="2798305" y="3740"/>
                  </a:lnTo>
                  <a:lnTo>
                    <a:pt x="2743471" y="1667"/>
                  </a:lnTo>
                  <a:lnTo>
                    <a:pt x="2688395" y="418"/>
                  </a:lnTo>
                  <a:lnTo>
                    <a:pt x="2633091" y="0"/>
                  </a:lnTo>
                </a:path>
              </a:pathLst>
            </a:custGeom>
            <a:ln w="25400">
              <a:solidFill>
                <a:srgbClr val="BB7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3152394" y="1242060"/>
            <a:ext cx="2090420" cy="1872614"/>
            <a:chOff x="3152394" y="1242060"/>
            <a:chExt cx="2090420" cy="1872614"/>
          </a:xfrm>
        </p:grpSpPr>
        <p:sp>
          <p:nvSpPr>
            <p:cNvPr id="22" name="object 22"/>
            <p:cNvSpPr/>
            <p:nvPr/>
          </p:nvSpPr>
          <p:spPr>
            <a:xfrm>
              <a:off x="3229356" y="1341120"/>
              <a:ext cx="2013585" cy="1773555"/>
            </a:xfrm>
            <a:custGeom>
              <a:avLst/>
              <a:gdLst/>
              <a:ahLst/>
              <a:cxnLst/>
              <a:rect l="l" t="t" r="r" b="b"/>
              <a:pathLst>
                <a:path w="2013585" h="1773555">
                  <a:moveTo>
                    <a:pt x="1006602" y="0"/>
                  </a:moveTo>
                  <a:lnTo>
                    <a:pt x="954806" y="1153"/>
                  </a:lnTo>
                  <a:lnTo>
                    <a:pt x="903691" y="4576"/>
                  </a:lnTo>
                  <a:lnTo>
                    <a:pt x="853318" y="10213"/>
                  </a:lnTo>
                  <a:lnTo>
                    <a:pt x="803751" y="18009"/>
                  </a:lnTo>
                  <a:lnTo>
                    <a:pt x="755053" y="27908"/>
                  </a:lnTo>
                  <a:lnTo>
                    <a:pt x="707288" y="39853"/>
                  </a:lnTo>
                  <a:lnTo>
                    <a:pt x="660519" y="53790"/>
                  </a:lnTo>
                  <a:lnTo>
                    <a:pt x="614808" y="69663"/>
                  </a:lnTo>
                  <a:lnTo>
                    <a:pt x="570221" y="87416"/>
                  </a:lnTo>
                  <a:lnTo>
                    <a:pt x="526818" y="106993"/>
                  </a:lnTo>
                  <a:lnTo>
                    <a:pt x="484665" y="128339"/>
                  </a:lnTo>
                  <a:lnTo>
                    <a:pt x="443824" y="151398"/>
                  </a:lnTo>
                  <a:lnTo>
                    <a:pt x="404358" y="176114"/>
                  </a:lnTo>
                  <a:lnTo>
                    <a:pt x="366331" y="202432"/>
                  </a:lnTo>
                  <a:lnTo>
                    <a:pt x="329806" y="230296"/>
                  </a:lnTo>
                  <a:lnTo>
                    <a:pt x="294846" y="259651"/>
                  </a:lnTo>
                  <a:lnTo>
                    <a:pt x="261515" y="290440"/>
                  </a:lnTo>
                  <a:lnTo>
                    <a:pt x="229875" y="322608"/>
                  </a:lnTo>
                  <a:lnTo>
                    <a:pt x="199991" y="356100"/>
                  </a:lnTo>
                  <a:lnTo>
                    <a:pt x="171925" y="390859"/>
                  </a:lnTo>
                  <a:lnTo>
                    <a:pt x="145741" y="426831"/>
                  </a:lnTo>
                  <a:lnTo>
                    <a:pt x="121501" y="463958"/>
                  </a:lnTo>
                  <a:lnTo>
                    <a:pt x="99270" y="502187"/>
                  </a:lnTo>
                  <a:lnTo>
                    <a:pt x="79111" y="541460"/>
                  </a:lnTo>
                  <a:lnTo>
                    <a:pt x="61086" y="581723"/>
                  </a:lnTo>
                  <a:lnTo>
                    <a:pt x="45259" y="622919"/>
                  </a:lnTo>
                  <a:lnTo>
                    <a:pt x="31693" y="664993"/>
                  </a:lnTo>
                  <a:lnTo>
                    <a:pt x="20452" y="707890"/>
                  </a:lnTo>
                  <a:lnTo>
                    <a:pt x="11599" y="751553"/>
                  </a:lnTo>
                  <a:lnTo>
                    <a:pt x="5197" y="795928"/>
                  </a:lnTo>
                  <a:lnTo>
                    <a:pt x="1309" y="840957"/>
                  </a:lnTo>
                  <a:lnTo>
                    <a:pt x="0" y="886587"/>
                  </a:lnTo>
                  <a:lnTo>
                    <a:pt x="1309" y="932205"/>
                  </a:lnTo>
                  <a:lnTo>
                    <a:pt x="5197" y="977224"/>
                  </a:lnTo>
                  <a:lnTo>
                    <a:pt x="11599" y="1021590"/>
                  </a:lnTo>
                  <a:lnTo>
                    <a:pt x="20452" y="1065246"/>
                  </a:lnTo>
                  <a:lnTo>
                    <a:pt x="31693" y="1108137"/>
                  </a:lnTo>
                  <a:lnTo>
                    <a:pt x="45259" y="1150207"/>
                  </a:lnTo>
                  <a:lnTo>
                    <a:pt x="61086" y="1191399"/>
                  </a:lnTo>
                  <a:lnTo>
                    <a:pt x="79111" y="1231659"/>
                  </a:lnTo>
                  <a:lnTo>
                    <a:pt x="99270" y="1270931"/>
                  </a:lnTo>
                  <a:lnTo>
                    <a:pt x="121501" y="1309158"/>
                  </a:lnTo>
                  <a:lnTo>
                    <a:pt x="145741" y="1346286"/>
                  </a:lnTo>
                  <a:lnTo>
                    <a:pt x="171925" y="1382258"/>
                  </a:lnTo>
                  <a:lnTo>
                    <a:pt x="199991" y="1417018"/>
                  </a:lnTo>
                  <a:lnTo>
                    <a:pt x="229875" y="1450512"/>
                  </a:lnTo>
                  <a:lnTo>
                    <a:pt x="261515" y="1482682"/>
                  </a:lnTo>
                  <a:lnTo>
                    <a:pt x="294846" y="1513474"/>
                  </a:lnTo>
                  <a:lnTo>
                    <a:pt x="329806" y="1542832"/>
                  </a:lnTo>
                  <a:lnTo>
                    <a:pt x="366331" y="1570700"/>
                  </a:lnTo>
                  <a:lnTo>
                    <a:pt x="404358" y="1597021"/>
                  </a:lnTo>
                  <a:lnTo>
                    <a:pt x="443824" y="1621742"/>
                  </a:lnTo>
                  <a:lnTo>
                    <a:pt x="484665" y="1644805"/>
                  </a:lnTo>
                  <a:lnTo>
                    <a:pt x="526818" y="1666154"/>
                  </a:lnTo>
                  <a:lnTo>
                    <a:pt x="570221" y="1685736"/>
                  </a:lnTo>
                  <a:lnTo>
                    <a:pt x="614808" y="1703492"/>
                  </a:lnTo>
                  <a:lnTo>
                    <a:pt x="660519" y="1719369"/>
                  </a:lnTo>
                  <a:lnTo>
                    <a:pt x="707288" y="1733309"/>
                  </a:lnTo>
                  <a:lnTo>
                    <a:pt x="755053" y="1745257"/>
                  </a:lnTo>
                  <a:lnTo>
                    <a:pt x="803751" y="1755159"/>
                  </a:lnTo>
                  <a:lnTo>
                    <a:pt x="853318" y="1762957"/>
                  </a:lnTo>
                  <a:lnTo>
                    <a:pt x="903691" y="1768595"/>
                  </a:lnTo>
                  <a:lnTo>
                    <a:pt x="954806" y="1772020"/>
                  </a:lnTo>
                  <a:lnTo>
                    <a:pt x="1006602" y="1773174"/>
                  </a:lnTo>
                  <a:lnTo>
                    <a:pt x="1058397" y="1772020"/>
                  </a:lnTo>
                  <a:lnTo>
                    <a:pt x="1109512" y="1768595"/>
                  </a:lnTo>
                  <a:lnTo>
                    <a:pt x="1159885" y="1762957"/>
                  </a:lnTo>
                  <a:lnTo>
                    <a:pt x="1209452" y="1755159"/>
                  </a:lnTo>
                  <a:lnTo>
                    <a:pt x="1258150" y="1745257"/>
                  </a:lnTo>
                  <a:lnTo>
                    <a:pt x="1305915" y="1733309"/>
                  </a:lnTo>
                  <a:lnTo>
                    <a:pt x="1352684" y="1719369"/>
                  </a:lnTo>
                  <a:lnTo>
                    <a:pt x="1398395" y="1703492"/>
                  </a:lnTo>
                  <a:lnTo>
                    <a:pt x="1442982" y="1685736"/>
                  </a:lnTo>
                  <a:lnTo>
                    <a:pt x="1486385" y="1666154"/>
                  </a:lnTo>
                  <a:lnTo>
                    <a:pt x="1528538" y="1644805"/>
                  </a:lnTo>
                  <a:lnTo>
                    <a:pt x="1569379" y="1621742"/>
                  </a:lnTo>
                  <a:lnTo>
                    <a:pt x="1608845" y="1597021"/>
                  </a:lnTo>
                  <a:lnTo>
                    <a:pt x="1646872" y="1570700"/>
                  </a:lnTo>
                  <a:lnTo>
                    <a:pt x="1683397" y="1542832"/>
                  </a:lnTo>
                  <a:lnTo>
                    <a:pt x="1718357" y="1513474"/>
                  </a:lnTo>
                  <a:lnTo>
                    <a:pt x="1751688" y="1482682"/>
                  </a:lnTo>
                  <a:lnTo>
                    <a:pt x="1783328" y="1450512"/>
                  </a:lnTo>
                  <a:lnTo>
                    <a:pt x="1813212" y="1417018"/>
                  </a:lnTo>
                  <a:lnTo>
                    <a:pt x="1841278" y="1382258"/>
                  </a:lnTo>
                  <a:lnTo>
                    <a:pt x="1867462" y="1346286"/>
                  </a:lnTo>
                  <a:lnTo>
                    <a:pt x="1891702" y="1309158"/>
                  </a:lnTo>
                  <a:lnTo>
                    <a:pt x="1913933" y="1270931"/>
                  </a:lnTo>
                  <a:lnTo>
                    <a:pt x="1934092" y="1231659"/>
                  </a:lnTo>
                  <a:lnTo>
                    <a:pt x="1952117" y="1191399"/>
                  </a:lnTo>
                  <a:lnTo>
                    <a:pt x="1967944" y="1150207"/>
                  </a:lnTo>
                  <a:lnTo>
                    <a:pt x="1981510" y="1108137"/>
                  </a:lnTo>
                  <a:lnTo>
                    <a:pt x="1992751" y="1065246"/>
                  </a:lnTo>
                  <a:lnTo>
                    <a:pt x="2001604" y="1021590"/>
                  </a:lnTo>
                  <a:lnTo>
                    <a:pt x="2008006" y="977224"/>
                  </a:lnTo>
                  <a:lnTo>
                    <a:pt x="2011894" y="932205"/>
                  </a:lnTo>
                  <a:lnTo>
                    <a:pt x="2013204" y="886587"/>
                  </a:lnTo>
                  <a:lnTo>
                    <a:pt x="2011894" y="840957"/>
                  </a:lnTo>
                  <a:lnTo>
                    <a:pt x="2008006" y="795928"/>
                  </a:lnTo>
                  <a:lnTo>
                    <a:pt x="2001604" y="751553"/>
                  </a:lnTo>
                  <a:lnTo>
                    <a:pt x="1992751" y="707890"/>
                  </a:lnTo>
                  <a:lnTo>
                    <a:pt x="1981510" y="664993"/>
                  </a:lnTo>
                  <a:lnTo>
                    <a:pt x="1967944" y="622919"/>
                  </a:lnTo>
                  <a:lnTo>
                    <a:pt x="1952117" y="581723"/>
                  </a:lnTo>
                  <a:lnTo>
                    <a:pt x="1934092" y="541460"/>
                  </a:lnTo>
                  <a:lnTo>
                    <a:pt x="1913933" y="502187"/>
                  </a:lnTo>
                  <a:lnTo>
                    <a:pt x="1891702" y="463958"/>
                  </a:lnTo>
                  <a:lnTo>
                    <a:pt x="1867462" y="426831"/>
                  </a:lnTo>
                  <a:lnTo>
                    <a:pt x="1841278" y="390859"/>
                  </a:lnTo>
                  <a:lnTo>
                    <a:pt x="1813212" y="356100"/>
                  </a:lnTo>
                  <a:lnTo>
                    <a:pt x="1783328" y="322608"/>
                  </a:lnTo>
                  <a:lnTo>
                    <a:pt x="1751688" y="290440"/>
                  </a:lnTo>
                  <a:lnTo>
                    <a:pt x="1718357" y="259651"/>
                  </a:lnTo>
                  <a:lnTo>
                    <a:pt x="1683397" y="230296"/>
                  </a:lnTo>
                  <a:lnTo>
                    <a:pt x="1646872" y="202432"/>
                  </a:lnTo>
                  <a:lnTo>
                    <a:pt x="1608845" y="176114"/>
                  </a:lnTo>
                  <a:lnTo>
                    <a:pt x="1569379" y="151398"/>
                  </a:lnTo>
                  <a:lnTo>
                    <a:pt x="1528538" y="128339"/>
                  </a:lnTo>
                  <a:lnTo>
                    <a:pt x="1486385" y="106993"/>
                  </a:lnTo>
                  <a:lnTo>
                    <a:pt x="1442982" y="87416"/>
                  </a:lnTo>
                  <a:lnTo>
                    <a:pt x="1398395" y="69663"/>
                  </a:lnTo>
                  <a:lnTo>
                    <a:pt x="1352684" y="53790"/>
                  </a:lnTo>
                  <a:lnTo>
                    <a:pt x="1305915" y="39853"/>
                  </a:lnTo>
                  <a:lnTo>
                    <a:pt x="1258150" y="27908"/>
                  </a:lnTo>
                  <a:lnTo>
                    <a:pt x="1209452" y="18009"/>
                  </a:lnTo>
                  <a:lnTo>
                    <a:pt x="1159885" y="10213"/>
                  </a:lnTo>
                  <a:lnTo>
                    <a:pt x="1109512" y="4576"/>
                  </a:lnTo>
                  <a:lnTo>
                    <a:pt x="1058397" y="1153"/>
                  </a:lnTo>
                  <a:lnTo>
                    <a:pt x="1006602" y="0"/>
                  </a:lnTo>
                  <a:close/>
                </a:path>
              </a:pathLst>
            </a:custGeom>
            <a:solidFill>
              <a:srgbClr val="585858">
                <a:alpha val="145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152394" y="1242060"/>
              <a:ext cx="2013585" cy="1773555"/>
            </a:xfrm>
            <a:custGeom>
              <a:avLst/>
              <a:gdLst/>
              <a:ahLst/>
              <a:cxnLst/>
              <a:rect l="l" t="t" r="r" b="b"/>
              <a:pathLst>
                <a:path w="2013585" h="1773555">
                  <a:moveTo>
                    <a:pt x="1006602" y="0"/>
                  </a:moveTo>
                  <a:lnTo>
                    <a:pt x="954806" y="1153"/>
                  </a:lnTo>
                  <a:lnTo>
                    <a:pt x="903691" y="4576"/>
                  </a:lnTo>
                  <a:lnTo>
                    <a:pt x="853318" y="10213"/>
                  </a:lnTo>
                  <a:lnTo>
                    <a:pt x="803751" y="18009"/>
                  </a:lnTo>
                  <a:lnTo>
                    <a:pt x="755053" y="27908"/>
                  </a:lnTo>
                  <a:lnTo>
                    <a:pt x="707288" y="39853"/>
                  </a:lnTo>
                  <a:lnTo>
                    <a:pt x="660519" y="53790"/>
                  </a:lnTo>
                  <a:lnTo>
                    <a:pt x="614808" y="69663"/>
                  </a:lnTo>
                  <a:lnTo>
                    <a:pt x="570221" y="87416"/>
                  </a:lnTo>
                  <a:lnTo>
                    <a:pt x="526818" y="106993"/>
                  </a:lnTo>
                  <a:lnTo>
                    <a:pt x="484665" y="128339"/>
                  </a:lnTo>
                  <a:lnTo>
                    <a:pt x="443824" y="151398"/>
                  </a:lnTo>
                  <a:lnTo>
                    <a:pt x="404358" y="176114"/>
                  </a:lnTo>
                  <a:lnTo>
                    <a:pt x="366331" y="202432"/>
                  </a:lnTo>
                  <a:lnTo>
                    <a:pt x="329806" y="230296"/>
                  </a:lnTo>
                  <a:lnTo>
                    <a:pt x="294846" y="259651"/>
                  </a:lnTo>
                  <a:lnTo>
                    <a:pt x="261515" y="290440"/>
                  </a:lnTo>
                  <a:lnTo>
                    <a:pt x="229875" y="322608"/>
                  </a:lnTo>
                  <a:lnTo>
                    <a:pt x="199991" y="356100"/>
                  </a:lnTo>
                  <a:lnTo>
                    <a:pt x="171925" y="390859"/>
                  </a:lnTo>
                  <a:lnTo>
                    <a:pt x="145741" y="426831"/>
                  </a:lnTo>
                  <a:lnTo>
                    <a:pt x="121501" y="463958"/>
                  </a:lnTo>
                  <a:lnTo>
                    <a:pt x="99270" y="502187"/>
                  </a:lnTo>
                  <a:lnTo>
                    <a:pt x="79111" y="541460"/>
                  </a:lnTo>
                  <a:lnTo>
                    <a:pt x="61086" y="581723"/>
                  </a:lnTo>
                  <a:lnTo>
                    <a:pt x="45259" y="622919"/>
                  </a:lnTo>
                  <a:lnTo>
                    <a:pt x="31693" y="664993"/>
                  </a:lnTo>
                  <a:lnTo>
                    <a:pt x="20452" y="707890"/>
                  </a:lnTo>
                  <a:lnTo>
                    <a:pt x="11599" y="751553"/>
                  </a:lnTo>
                  <a:lnTo>
                    <a:pt x="5197" y="795928"/>
                  </a:lnTo>
                  <a:lnTo>
                    <a:pt x="1309" y="840957"/>
                  </a:lnTo>
                  <a:lnTo>
                    <a:pt x="0" y="886587"/>
                  </a:lnTo>
                  <a:lnTo>
                    <a:pt x="1309" y="932205"/>
                  </a:lnTo>
                  <a:lnTo>
                    <a:pt x="5197" y="977224"/>
                  </a:lnTo>
                  <a:lnTo>
                    <a:pt x="11599" y="1021590"/>
                  </a:lnTo>
                  <a:lnTo>
                    <a:pt x="20452" y="1065246"/>
                  </a:lnTo>
                  <a:lnTo>
                    <a:pt x="31693" y="1108137"/>
                  </a:lnTo>
                  <a:lnTo>
                    <a:pt x="45259" y="1150207"/>
                  </a:lnTo>
                  <a:lnTo>
                    <a:pt x="61086" y="1191399"/>
                  </a:lnTo>
                  <a:lnTo>
                    <a:pt x="79111" y="1231659"/>
                  </a:lnTo>
                  <a:lnTo>
                    <a:pt x="99270" y="1270931"/>
                  </a:lnTo>
                  <a:lnTo>
                    <a:pt x="121501" y="1309158"/>
                  </a:lnTo>
                  <a:lnTo>
                    <a:pt x="145741" y="1346286"/>
                  </a:lnTo>
                  <a:lnTo>
                    <a:pt x="171925" y="1382258"/>
                  </a:lnTo>
                  <a:lnTo>
                    <a:pt x="199991" y="1417018"/>
                  </a:lnTo>
                  <a:lnTo>
                    <a:pt x="229875" y="1450512"/>
                  </a:lnTo>
                  <a:lnTo>
                    <a:pt x="261515" y="1482682"/>
                  </a:lnTo>
                  <a:lnTo>
                    <a:pt x="294846" y="1513474"/>
                  </a:lnTo>
                  <a:lnTo>
                    <a:pt x="329806" y="1542832"/>
                  </a:lnTo>
                  <a:lnTo>
                    <a:pt x="366331" y="1570700"/>
                  </a:lnTo>
                  <a:lnTo>
                    <a:pt x="404358" y="1597021"/>
                  </a:lnTo>
                  <a:lnTo>
                    <a:pt x="443824" y="1621742"/>
                  </a:lnTo>
                  <a:lnTo>
                    <a:pt x="484665" y="1644805"/>
                  </a:lnTo>
                  <a:lnTo>
                    <a:pt x="526818" y="1666154"/>
                  </a:lnTo>
                  <a:lnTo>
                    <a:pt x="570221" y="1685736"/>
                  </a:lnTo>
                  <a:lnTo>
                    <a:pt x="614808" y="1703492"/>
                  </a:lnTo>
                  <a:lnTo>
                    <a:pt x="660519" y="1719369"/>
                  </a:lnTo>
                  <a:lnTo>
                    <a:pt x="707288" y="1733309"/>
                  </a:lnTo>
                  <a:lnTo>
                    <a:pt x="755053" y="1745257"/>
                  </a:lnTo>
                  <a:lnTo>
                    <a:pt x="803751" y="1755159"/>
                  </a:lnTo>
                  <a:lnTo>
                    <a:pt x="853318" y="1762957"/>
                  </a:lnTo>
                  <a:lnTo>
                    <a:pt x="903691" y="1768595"/>
                  </a:lnTo>
                  <a:lnTo>
                    <a:pt x="954806" y="1772020"/>
                  </a:lnTo>
                  <a:lnTo>
                    <a:pt x="1006602" y="1773174"/>
                  </a:lnTo>
                  <a:lnTo>
                    <a:pt x="1058397" y="1772020"/>
                  </a:lnTo>
                  <a:lnTo>
                    <a:pt x="1109512" y="1768595"/>
                  </a:lnTo>
                  <a:lnTo>
                    <a:pt x="1159885" y="1762957"/>
                  </a:lnTo>
                  <a:lnTo>
                    <a:pt x="1209452" y="1755159"/>
                  </a:lnTo>
                  <a:lnTo>
                    <a:pt x="1258150" y="1745257"/>
                  </a:lnTo>
                  <a:lnTo>
                    <a:pt x="1305915" y="1733309"/>
                  </a:lnTo>
                  <a:lnTo>
                    <a:pt x="1352684" y="1719369"/>
                  </a:lnTo>
                  <a:lnTo>
                    <a:pt x="1398395" y="1703492"/>
                  </a:lnTo>
                  <a:lnTo>
                    <a:pt x="1442982" y="1685736"/>
                  </a:lnTo>
                  <a:lnTo>
                    <a:pt x="1486385" y="1666154"/>
                  </a:lnTo>
                  <a:lnTo>
                    <a:pt x="1528538" y="1644805"/>
                  </a:lnTo>
                  <a:lnTo>
                    <a:pt x="1569379" y="1621742"/>
                  </a:lnTo>
                  <a:lnTo>
                    <a:pt x="1608845" y="1597021"/>
                  </a:lnTo>
                  <a:lnTo>
                    <a:pt x="1646872" y="1570700"/>
                  </a:lnTo>
                  <a:lnTo>
                    <a:pt x="1683397" y="1542832"/>
                  </a:lnTo>
                  <a:lnTo>
                    <a:pt x="1718357" y="1513474"/>
                  </a:lnTo>
                  <a:lnTo>
                    <a:pt x="1751688" y="1482682"/>
                  </a:lnTo>
                  <a:lnTo>
                    <a:pt x="1783328" y="1450512"/>
                  </a:lnTo>
                  <a:lnTo>
                    <a:pt x="1813212" y="1417018"/>
                  </a:lnTo>
                  <a:lnTo>
                    <a:pt x="1841278" y="1382258"/>
                  </a:lnTo>
                  <a:lnTo>
                    <a:pt x="1867462" y="1346286"/>
                  </a:lnTo>
                  <a:lnTo>
                    <a:pt x="1891702" y="1309158"/>
                  </a:lnTo>
                  <a:lnTo>
                    <a:pt x="1913933" y="1270931"/>
                  </a:lnTo>
                  <a:lnTo>
                    <a:pt x="1934092" y="1231659"/>
                  </a:lnTo>
                  <a:lnTo>
                    <a:pt x="1952117" y="1191399"/>
                  </a:lnTo>
                  <a:lnTo>
                    <a:pt x="1967944" y="1150207"/>
                  </a:lnTo>
                  <a:lnTo>
                    <a:pt x="1981510" y="1108137"/>
                  </a:lnTo>
                  <a:lnTo>
                    <a:pt x="1992751" y="1065246"/>
                  </a:lnTo>
                  <a:lnTo>
                    <a:pt x="2001604" y="1021590"/>
                  </a:lnTo>
                  <a:lnTo>
                    <a:pt x="2008006" y="977224"/>
                  </a:lnTo>
                  <a:lnTo>
                    <a:pt x="2011894" y="932205"/>
                  </a:lnTo>
                  <a:lnTo>
                    <a:pt x="2013204" y="886587"/>
                  </a:lnTo>
                  <a:lnTo>
                    <a:pt x="2011894" y="840957"/>
                  </a:lnTo>
                  <a:lnTo>
                    <a:pt x="2008006" y="795928"/>
                  </a:lnTo>
                  <a:lnTo>
                    <a:pt x="2001604" y="751553"/>
                  </a:lnTo>
                  <a:lnTo>
                    <a:pt x="1992751" y="707890"/>
                  </a:lnTo>
                  <a:lnTo>
                    <a:pt x="1981510" y="664993"/>
                  </a:lnTo>
                  <a:lnTo>
                    <a:pt x="1967944" y="622919"/>
                  </a:lnTo>
                  <a:lnTo>
                    <a:pt x="1952117" y="581723"/>
                  </a:lnTo>
                  <a:lnTo>
                    <a:pt x="1934092" y="541460"/>
                  </a:lnTo>
                  <a:lnTo>
                    <a:pt x="1913933" y="502187"/>
                  </a:lnTo>
                  <a:lnTo>
                    <a:pt x="1891702" y="463958"/>
                  </a:lnTo>
                  <a:lnTo>
                    <a:pt x="1867462" y="426831"/>
                  </a:lnTo>
                  <a:lnTo>
                    <a:pt x="1841278" y="390859"/>
                  </a:lnTo>
                  <a:lnTo>
                    <a:pt x="1813212" y="356100"/>
                  </a:lnTo>
                  <a:lnTo>
                    <a:pt x="1783328" y="322608"/>
                  </a:lnTo>
                  <a:lnTo>
                    <a:pt x="1751688" y="290440"/>
                  </a:lnTo>
                  <a:lnTo>
                    <a:pt x="1718357" y="259651"/>
                  </a:lnTo>
                  <a:lnTo>
                    <a:pt x="1683397" y="230296"/>
                  </a:lnTo>
                  <a:lnTo>
                    <a:pt x="1646872" y="202432"/>
                  </a:lnTo>
                  <a:lnTo>
                    <a:pt x="1608845" y="176114"/>
                  </a:lnTo>
                  <a:lnTo>
                    <a:pt x="1569379" y="151398"/>
                  </a:lnTo>
                  <a:lnTo>
                    <a:pt x="1528538" y="128339"/>
                  </a:lnTo>
                  <a:lnTo>
                    <a:pt x="1486385" y="106993"/>
                  </a:lnTo>
                  <a:lnTo>
                    <a:pt x="1442982" y="87416"/>
                  </a:lnTo>
                  <a:lnTo>
                    <a:pt x="1398395" y="69663"/>
                  </a:lnTo>
                  <a:lnTo>
                    <a:pt x="1352684" y="53790"/>
                  </a:lnTo>
                  <a:lnTo>
                    <a:pt x="1305915" y="39853"/>
                  </a:lnTo>
                  <a:lnTo>
                    <a:pt x="1258150" y="27908"/>
                  </a:lnTo>
                  <a:lnTo>
                    <a:pt x="1209452" y="18009"/>
                  </a:lnTo>
                  <a:lnTo>
                    <a:pt x="1159885" y="10213"/>
                  </a:lnTo>
                  <a:lnTo>
                    <a:pt x="1109512" y="4576"/>
                  </a:lnTo>
                  <a:lnTo>
                    <a:pt x="1058397" y="1153"/>
                  </a:lnTo>
                  <a:lnTo>
                    <a:pt x="1006602" y="0"/>
                  </a:lnTo>
                  <a:close/>
                </a:path>
              </a:pathLst>
            </a:custGeom>
            <a:solidFill>
              <a:srgbClr val="84AA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656076" y="1783842"/>
              <a:ext cx="1007110" cy="887094"/>
            </a:xfrm>
            <a:custGeom>
              <a:avLst/>
              <a:gdLst/>
              <a:ahLst/>
              <a:cxnLst/>
              <a:rect l="l" t="t" r="r" b="b"/>
              <a:pathLst>
                <a:path w="1007110" h="887094">
                  <a:moveTo>
                    <a:pt x="983869" y="0"/>
                  </a:moveTo>
                  <a:lnTo>
                    <a:pt x="977391" y="0"/>
                  </a:lnTo>
                  <a:lnTo>
                    <a:pt x="974978" y="2159"/>
                  </a:lnTo>
                  <a:lnTo>
                    <a:pt x="12953" y="365760"/>
                  </a:lnTo>
                  <a:lnTo>
                    <a:pt x="6476" y="370078"/>
                  </a:lnTo>
                  <a:lnTo>
                    <a:pt x="0" y="375793"/>
                  </a:lnTo>
                  <a:lnTo>
                    <a:pt x="0" y="394462"/>
                  </a:lnTo>
                  <a:lnTo>
                    <a:pt x="6476" y="400177"/>
                  </a:lnTo>
                  <a:lnTo>
                    <a:pt x="15366" y="402336"/>
                  </a:lnTo>
                  <a:lnTo>
                    <a:pt x="393446" y="539750"/>
                  </a:lnTo>
                  <a:lnTo>
                    <a:pt x="549148" y="873379"/>
                  </a:lnTo>
                  <a:lnTo>
                    <a:pt x="551561" y="881253"/>
                  </a:lnTo>
                  <a:lnTo>
                    <a:pt x="560451" y="886968"/>
                  </a:lnTo>
                  <a:lnTo>
                    <a:pt x="579120" y="886968"/>
                  </a:lnTo>
                  <a:lnTo>
                    <a:pt x="585597" y="883412"/>
                  </a:lnTo>
                  <a:lnTo>
                    <a:pt x="590550" y="874776"/>
                  </a:lnTo>
                  <a:lnTo>
                    <a:pt x="618677" y="816863"/>
                  </a:lnTo>
                  <a:lnTo>
                    <a:pt x="571881" y="816863"/>
                  </a:lnTo>
                  <a:lnTo>
                    <a:pt x="438785" y="529717"/>
                  </a:lnTo>
                  <a:lnTo>
                    <a:pt x="468711" y="503300"/>
                  </a:lnTo>
                  <a:lnTo>
                    <a:pt x="404749" y="503300"/>
                  </a:lnTo>
                  <a:lnTo>
                    <a:pt x="81914" y="384429"/>
                  </a:lnTo>
                  <a:lnTo>
                    <a:pt x="883285" y="80899"/>
                  </a:lnTo>
                  <a:lnTo>
                    <a:pt x="976137" y="80899"/>
                  </a:lnTo>
                  <a:lnTo>
                    <a:pt x="1002538" y="26543"/>
                  </a:lnTo>
                  <a:lnTo>
                    <a:pt x="1006601" y="26543"/>
                  </a:lnTo>
                  <a:lnTo>
                    <a:pt x="1006601" y="20700"/>
                  </a:lnTo>
                  <a:lnTo>
                    <a:pt x="1004996" y="12376"/>
                  </a:lnTo>
                  <a:lnTo>
                    <a:pt x="1000426" y="5826"/>
                  </a:lnTo>
                  <a:lnTo>
                    <a:pt x="993261" y="1537"/>
                  </a:lnTo>
                  <a:lnTo>
                    <a:pt x="983869" y="0"/>
                  </a:lnTo>
                  <a:close/>
                </a:path>
                <a:path w="1007110" h="887094">
                  <a:moveTo>
                    <a:pt x="963306" y="107315"/>
                  </a:moveTo>
                  <a:lnTo>
                    <a:pt x="917321" y="107315"/>
                  </a:lnTo>
                  <a:lnTo>
                    <a:pt x="571881" y="816863"/>
                  </a:lnTo>
                  <a:lnTo>
                    <a:pt x="618677" y="816863"/>
                  </a:lnTo>
                  <a:lnTo>
                    <a:pt x="963306" y="107315"/>
                  </a:lnTo>
                  <a:close/>
                </a:path>
                <a:path w="1007110" h="887094">
                  <a:moveTo>
                    <a:pt x="343153" y="566293"/>
                  </a:moveTo>
                  <a:lnTo>
                    <a:pt x="335788" y="566293"/>
                  </a:lnTo>
                  <a:lnTo>
                    <a:pt x="331724" y="567690"/>
                  </a:lnTo>
                  <a:lnTo>
                    <a:pt x="326898" y="572008"/>
                  </a:lnTo>
                  <a:lnTo>
                    <a:pt x="98171" y="773811"/>
                  </a:lnTo>
                  <a:lnTo>
                    <a:pt x="93218" y="778129"/>
                  </a:lnTo>
                  <a:lnTo>
                    <a:pt x="90804" y="782447"/>
                  </a:lnTo>
                  <a:lnTo>
                    <a:pt x="90804" y="788162"/>
                  </a:lnTo>
                  <a:lnTo>
                    <a:pt x="92549" y="796440"/>
                  </a:lnTo>
                  <a:lnTo>
                    <a:pt x="97424" y="802767"/>
                  </a:lnTo>
                  <a:lnTo>
                    <a:pt x="104896" y="806807"/>
                  </a:lnTo>
                  <a:lnTo>
                    <a:pt x="114426" y="808228"/>
                  </a:lnTo>
                  <a:lnTo>
                    <a:pt x="120903" y="808228"/>
                  </a:lnTo>
                  <a:lnTo>
                    <a:pt x="125729" y="806831"/>
                  </a:lnTo>
                  <a:lnTo>
                    <a:pt x="129794" y="802513"/>
                  </a:lnTo>
                  <a:lnTo>
                    <a:pt x="359283" y="600583"/>
                  </a:lnTo>
                  <a:lnTo>
                    <a:pt x="363347" y="596265"/>
                  </a:lnTo>
                  <a:lnTo>
                    <a:pt x="365760" y="592074"/>
                  </a:lnTo>
                  <a:lnTo>
                    <a:pt x="365760" y="586359"/>
                  </a:lnTo>
                  <a:lnTo>
                    <a:pt x="364156" y="578080"/>
                  </a:lnTo>
                  <a:lnTo>
                    <a:pt x="359600" y="571754"/>
                  </a:lnTo>
                  <a:lnTo>
                    <a:pt x="352472" y="567713"/>
                  </a:lnTo>
                  <a:lnTo>
                    <a:pt x="343153" y="566293"/>
                  </a:lnTo>
                  <a:close/>
                </a:path>
                <a:path w="1007110" h="887094">
                  <a:moveTo>
                    <a:pt x="365760" y="667131"/>
                  </a:moveTo>
                  <a:lnTo>
                    <a:pt x="359283" y="667131"/>
                  </a:lnTo>
                  <a:lnTo>
                    <a:pt x="354457" y="669290"/>
                  </a:lnTo>
                  <a:lnTo>
                    <a:pt x="349631" y="672973"/>
                  </a:lnTo>
                  <a:lnTo>
                    <a:pt x="276606" y="738124"/>
                  </a:lnTo>
                  <a:lnTo>
                    <a:pt x="274193" y="741680"/>
                  </a:lnTo>
                  <a:lnTo>
                    <a:pt x="274193" y="748030"/>
                  </a:lnTo>
                  <a:lnTo>
                    <a:pt x="275905" y="756308"/>
                  </a:lnTo>
                  <a:lnTo>
                    <a:pt x="280654" y="762635"/>
                  </a:lnTo>
                  <a:lnTo>
                    <a:pt x="287855" y="766675"/>
                  </a:lnTo>
                  <a:lnTo>
                    <a:pt x="296925" y="768096"/>
                  </a:lnTo>
                  <a:lnTo>
                    <a:pt x="304164" y="768096"/>
                  </a:lnTo>
                  <a:lnTo>
                    <a:pt x="308990" y="765937"/>
                  </a:lnTo>
                  <a:lnTo>
                    <a:pt x="313054" y="761746"/>
                  </a:lnTo>
                  <a:lnTo>
                    <a:pt x="382015" y="701548"/>
                  </a:lnTo>
                  <a:lnTo>
                    <a:pt x="386841" y="697230"/>
                  </a:lnTo>
                  <a:lnTo>
                    <a:pt x="388493" y="692912"/>
                  </a:lnTo>
                  <a:lnTo>
                    <a:pt x="388493" y="687197"/>
                  </a:lnTo>
                  <a:lnTo>
                    <a:pt x="386887" y="678918"/>
                  </a:lnTo>
                  <a:lnTo>
                    <a:pt x="382317" y="672592"/>
                  </a:lnTo>
                  <a:lnTo>
                    <a:pt x="375152" y="668551"/>
                  </a:lnTo>
                  <a:lnTo>
                    <a:pt x="365760" y="667131"/>
                  </a:lnTo>
                  <a:close/>
                </a:path>
                <a:path w="1007110" h="887094">
                  <a:moveTo>
                    <a:pt x="228726" y="545465"/>
                  </a:moveTo>
                  <a:lnTo>
                    <a:pt x="221487" y="545465"/>
                  </a:lnTo>
                  <a:lnTo>
                    <a:pt x="217424" y="547624"/>
                  </a:lnTo>
                  <a:lnTo>
                    <a:pt x="212471" y="551942"/>
                  </a:lnTo>
                  <a:lnTo>
                    <a:pt x="189737" y="572008"/>
                  </a:lnTo>
                  <a:lnTo>
                    <a:pt x="184912" y="576326"/>
                  </a:lnTo>
                  <a:lnTo>
                    <a:pt x="182499" y="579882"/>
                  </a:lnTo>
                  <a:lnTo>
                    <a:pt x="182499" y="586359"/>
                  </a:lnTo>
                  <a:lnTo>
                    <a:pt x="184241" y="594564"/>
                  </a:lnTo>
                  <a:lnTo>
                    <a:pt x="189102" y="600852"/>
                  </a:lnTo>
                  <a:lnTo>
                    <a:pt x="196536" y="604879"/>
                  </a:lnTo>
                  <a:lnTo>
                    <a:pt x="205994" y="606298"/>
                  </a:lnTo>
                  <a:lnTo>
                    <a:pt x="212471" y="606298"/>
                  </a:lnTo>
                  <a:lnTo>
                    <a:pt x="217424" y="604138"/>
                  </a:lnTo>
                  <a:lnTo>
                    <a:pt x="249047" y="576326"/>
                  </a:lnTo>
                  <a:lnTo>
                    <a:pt x="251460" y="572008"/>
                  </a:lnTo>
                  <a:lnTo>
                    <a:pt x="251460" y="566293"/>
                  </a:lnTo>
                  <a:lnTo>
                    <a:pt x="249854" y="557895"/>
                  </a:lnTo>
                  <a:lnTo>
                    <a:pt x="245284" y="551307"/>
                  </a:lnTo>
                  <a:lnTo>
                    <a:pt x="238119" y="547004"/>
                  </a:lnTo>
                  <a:lnTo>
                    <a:pt x="228726" y="545465"/>
                  </a:lnTo>
                  <a:close/>
                </a:path>
                <a:path w="1007110" h="887094">
                  <a:moveTo>
                    <a:pt x="976137" y="80899"/>
                  </a:moveTo>
                  <a:lnTo>
                    <a:pt x="883285" y="80899"/>
                  </a:lnTo>
                  <a:lnTo>
                    <a:pt x="404749" y="503300"/>
                  </a:lnTo>
                  <a:lnTo>
                    <a:pt x="468711" y="503300"/>
                  </a:lnTo>
                  <a:lnTo>
                    <a:pt x="917321" y="107315"/>
                  </a:lnTo>
                  <a:lnTo>
                    <a:pt x="963306" y="107315"/>
                  </a:lnTo>
                  <a:lnTo>
                    <a:pt x="976137" y="808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804158" y="3271520"/>
            <a:ext cx="902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 panose="020B0604020202020204"/>
                <a:cs typeface="Arial" panose="020B0604020202020204"/>
              </a:rPr>
              <a:t>Velocity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25" dirty="0">
                <a:solidFill>
                  <a:srgbClr val="0A5293"/>
                </a:solidFill>
              </a:rPr>
              <a:t>What </a:t>
            </a:r>
            <a:r>
              <a:rPr sz="4400" spc="-195" dirty="0">
                <a:solidFill>
                  <a:srgbClr val="0A5293"/>
                </a:solidFill>
              </a:rPr>
              <a:t>is </a:t>
            </a:r>
            <a:r>
              <a:rPr sz="4400" spc="-140" dirty="0">
                <a:solidFill>
                  <a:srgbClr val="0A5293"/>
                </a:solidFill>
              </a:rPr>
              <a:t>Data</a:t>
            </a:r>
            <a:r>
              <a:rPr sz="4400" spc="-165" dirty="0">
                <a:solidFill>
                  <a:srgbClr val="0A5293"/>
                </a:solidFill>
              </a:rPr>
              <a:t> </a:t>
            </a:r>
            <a:r>
              <a:rPr sz="4400" spc="-229" dirty="0">
                <a:solidFill>
                  <a:srgbClr val="0A5293"/>
                </a:solidFill>
              </a:rPr>
              <a:t>Science?</a:t>
            </a:r>
            <a:endParaRPr sz="440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685800" y="1524000"/>
          <a:ext cx="10872978" cy="266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object 5"/>
          <p:cNvSpPr/>
          <p:nvPr/>
        </p:nvSpPr>
        <p:spPr>
          <a:xfrm>
            <a:off x="8163306" y="4293108"/>
            <a:ext cx="3395472" cy="1638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6"/>
          <p:cNvSpPr/>
          <p:nvPr/>
        </p:nvSpPr>
        <p:spPr>
          <a:xfrm>
            <a:off x="4648200" y="4299965"/>
            <a:ext cx="3282696" cy="1638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7"/>
          <p:cNvSpPr/>
          <p:nvPr/>
        </p:nvSpPr>
        <p:spPr>
          <a:xfrm>
            <a:off x="685800" y="4299965"/>
            <a:ext cx="3527298" cy="1638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4400" spc="-25" dirty="0">
                <a:solidFill>
                  <a:srgbClr val="0A5293"/>
                </a:solidFill>
              </a:rPr>
              <a:t>Career Prospects</a:t>
            </a:r>
            <a:endParaRPr sz="4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69900" indent="-457200">
              <a:lnSpc>
                <a:spcPct val="100000"/>
              </a:lnSpc>
              <a:spcBef>
                <a:spcPts val="330"/>
              </a:spcBef>
              <a:buSzPct val="69000"/>
              <a:tabLst>
                <a:tab pos="241300" algn="l"/>
              </a:tabLst>
            </a:pPr>
            <a:r>
              <a:rPr lang="en-US" spc="-165" dirty="0">
                <a:latin typeface="+mn-lt"/>
                <a:cs typeface="Trebuchet MS" panose="020B0603020202020204"/>
              </a:rPr>
              <a:t>Data Engineering (Organizing data, storage, retrieval, cleaning, organization) – Databases, visualization, tools</a:t>
            </a:r>
            <a:endParaRPr lang="en-US" dirty="0">
              <a:latin typeface="+mn-lt"/>
              <a:cs typeface="Trebuchet MS" panose="020B0603020202020204"/>
            </a:endParaRPr>
          </a:p>
          <a:p>
            <a:pPr marL="469900" marR="5080" indent="-457200">
              <a:lnSpc>
                <a:spcPts val="3070"/>
              </a:lnSpc>
              <a:spcBef>
                <a:spcPts val="980"/>
              </a:spcBef>
              <a:buSzPct val="70000"/>
              <a:tabLst>
                <a:tab pos="241300" algn="l"/>
              </a:tabLst>
            </a:pPr>
            <a:r>
              <a:rPr lang="en-US" spc="-175" dirty="0">
                <a:latin typeface="+mn-lt"/>
                <a:cs typeface="Trebuchet MS" panose="020B0603020202020204"/>
              </a:rPr>
              <a:t>Data analysts or scientists (Analyzing data and deriving insights)</a:t>
            </a:r>
          </a:p>
          <a:p>
            <a:pPr marL="927100" marR="5080" lvl="1" indent="-457200">
              <a:lnSpc>
                <a:spcPts val="3070"/>
              </a:lnSpc>
              <a:spcBef>
                <a:spcPts val="980"/>
              </a:spcBef>
              <a:buSzPct val="70000"/>
              <a:tabLst>
                <a:tab pos="241300" algn="l"/>
              </a:tabLst>
            </a:pPr>
            <a:r>
              <a:rPr lang="en-US" sz="3200" spc="-175" dirty="0">
                <a:latin typeface="+mn-lt"/>
                <a:cs typeface="Trebuchet MS" panose="020B0603020202020204"/>
              </a:rPr>
              <a:t>Quantitative analysts (building models):  Marketing, manufacturing</a:t>
            </a:r>
          </a:p>
          <a:p>
            <a:pPr marL="927100" marR="5080" lvl="1" indent="-457200">
              <a:lnSpc>
                <a:spcPts val="3070"/>
              </a:lnSpc>
              <a:spcBef>
                <a:spcPts val="980"/>
              </a:spcBef>
              <a:buSzPct val="70000"/>
              <a:tabLst>
                <a:tab pos="241300" algn="l"/>
              </a:tabLst>
            </a:pPr>
            <a:r>
              <a:rPr lang="en-US" sz="3200" spc="-175" dirty="0">
                <a:latin typeface="+mn-lt"/>
                <a:cs typeface="Trebuchet MS" panose="020B0603020202020204"/>
              </a:rPr>
              <a:t>Image processing: Retail, Transportation, Manufacturing, Security, Health</a:t>
            </a:r>
          </a:p>
          <a:p>
            <a:pPr marL="927100" marR="5080" lvl="1" indent="-457200">
              <a:lnSpc>
                <a:spcPts val="3070"/>
              </a:lnSpc>
              <a:spcBef>
                <a:spcPts val="980"/>
              </a:spcBef>
              <a:buSzPct val="70000"/>
              <a:tabLst>
                <a:tab pos="241300" algn="l"/>
              </a:tabLst>
            </a:pPr>
            <a:r>
              <a:rPr lang="en-US" sz="3200" spc="-175" dirty="0">
                <a:latin typeface="+mn-lt"/>
                <a:cs typeface="Trebuchet MS" panose="020B0603020202020204"/>
              </a:rPr>
              <a:t>Natural Language processing :  Marketing and advertising (chat-bots), personal assistants (connected cars), customer service, R&amp;D (searching documents)</a:t>
            </a:r>
          </a:p>
          <a:p>
            <a:pPr marL="469900" marR="5080" indent="-457200">
              <a:lnSpc>
                <a:spcPts val="3070"/>
              </a:lnSpc>
              <a:spcBef>
                <a:spcPts val="980"/>
              </a:spcBef>
              <a:buSzPct val="70000"/>
              <a:tabLst>
                <a:tab pos="241300" algn="l"/>
              </a:tabLst>
            </a:pPr>
            <a:r>
              <a:rPr lang="en-US" spc="-175" dirty="0">
                <a:latin typeface="+mn-lt"/>
                <a:cs typeface="Trebuchet MS" panose="020B0603020202020204"/>
              </a:rPr>
              <a:t>Product developers : deploying the solution: in-house,  web, cloud</a:t>
            </a:r>
            <a:endParaRPr lang="en-US" dirty="0">
              <a:latin typeface="+mn-lt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1260" y="409123"/>
            <a:ext cx="105156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pc="-25" dirty="0">
                <a:solidFill>
                  <a:srgbClr val="0A5293"/>
                </a:solidFill>
              </a:rPr>
              <a:t>Parts/types of </a:t>
            </a:r>
            <a:r>
              <a:rPr lang="en-IN" sz="4400" spc="-25" dirty="0">
                <a:solidFill>
                  <a:srgbClr val="0A5293"/>
                </a:solidFill>
              </a:rPr>
              <a:t>data analytics</a:t>
            </a:r>
            <a:endParaRPr sz="44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109252" cy="4351338"/>
          </a:xfrm>
        </p:spPr>
        <p:txBody>
          <a:bodyPr/>
          <a:lstStyle/>
          <a:p>
            <a:r>
              <a:rPr lang="en-IN" dirty="0"/>
              <a:t>Obtaining useful insights from data involves</a:t>
            </a:r>
          </a:p>
          <a:p>
            <a:pPr lvl="1"/>
            <a:r>
              <a:rPr lang="en-US" dirty="0"/>
              <a:t>a process of inspecting, cleaning, transforming (descriptive) </a:t>
            </a:r>
          </a:p>
          <a:p>
            <a:pPr lvl="1"/>
            <a:r>
              <a:rPr lang="en-US" dirty="0"/>
              <a:t>modelling, predicting (predictive) and</a:t>
            </a:r>
          </a:p>
          <a:p>
            <a:pPr lvl="1"/>
            <a:r>
              <a:rPr lang="en-US" dirty="0"/>
              <a:t>recommending actions (prescriptive) from raw measurements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2"/>
          </p:nvPr>
        </p:nvGraphicFramePr>
        <p:xfrm>
          <a:off x="6629400" y="1600200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5FF7EC0-E7C9-4C25-AE82-1D72534348F0}"/>
                  </a:ext>
                </a:extLst>
              </p14:cNvPr>
              <p14:cNvContentPartPr/>
              <p14:nvPr/>
            </p14:nvContentPartPr>
            <p14:xfrm>
              <a:off x="1766160" y="3155040"/>
              <a:ext cx="8002080" cy="2586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5FF7EC0-E7C9-4C25-AE82-1D72534348F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56800" y="3145680"/>
                <a:ext cx="8020800" cy="2605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1260" y="90987"/>
            <a:ext cx="10515600" cy="13255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4400" spc="-25" dirty="0">
                <a:solidFill>
                  <a:srgbClr val="0A5293"/>
                </a:solidFill>
              </a:rPr>
              <a:t>Types of Data/Information</a:t>
            </a:r>
            <a:endParaRPr sz="44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</p:nvPr>
        </p:nvGraphicFramePr>
        <p:xfrm>
          <a:off x="466904" y="1828801"/>
          <a:ext cx="3038296" cy="16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1981200" y="3810002"/>
          <a:ext cx="9906000" cy="16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0" name="Content Placeholder 5"/>
          <p:cNvGraphicFramePr/>
          <p:nvPr/>
        </p:nvGraphicFramePr>
        <p:xfrm>
          <a:off x="4038600" y="1828799"/>
          <a:ext cx="3352800" cy="1600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86185BA-ED16-4046-B741-4BC541AA3BA5}"/>
                  </a:ext>
                </a:extLst>
              </p14:cNvPr>
              <p14:cNvContentPartPr/>
              <p14:nvPr/>
            </p14:nvContentPartPr>
            <p14:xfrm>
              <a:off x="552960" y="374040"/>
              <a:ext cx="10783440" cy="6107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86185BA-ED16-4046-B741-4BC541AA3BA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43600" y="364680"/>
                <a:ext cx="10802160" cy="6126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4400" spc="-25" dirty="0">
                <a:solidFill>
                  <a:srgbClr val="0A5293"/>
                </a:solidFill>
              </a:rPr>
              <a:t>Data processing domains</a:t>
            </a:r>
            <a:endParaRPr sz="44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838200" y="1586367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D2751A6-CDC8-4142-A9AD-F46AC51978E1}"/>
                  </a:ext>
                </a:extLst>
              </p14:cNvPr>
              <p14:cNvContentPartPr/>
              <p14:nvPr/>
            </p14:nvContentPartPr>
            <p14:xfrm>
              <a:off x="304920" y="1077120"/>
              <a:ext cx="10927080" cy="3836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D2751A6-CDC8-4142-A9AD-F46AC51978E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5560" y="1067760"/>
                <a:ext cx="10945800" cy="3854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429000" y="3810000"/>
            <a:ext cx="2667000" cy="1828800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1260" y="409123"/>
            <a:ext cx="105156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/>
              <a:t>Data analytics workflow</a:t>
            </a:r>
            <a:endParaRPr sz="44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838200" y="1586367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BDB9941-9F48-4059-9761-48010A777392}"/>
                  </a:ext>
                </a:extLst>
              </p14:cNvPr>
              <p14:cNvContentPartPr/>
              <p14:nvPr/>
            </p14:nvContentPartPr>
            <p14:xfrm>
              <a:off x="844920" y="1413000"/>
              <a:ext cx="10474920" cy="5020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BDB9941-9F48-4059-9761-48010A77739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35560" y="1403640"/>
                <a:ext cx="10493640" cy="5038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Descriptive analytics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586367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E4B2EFC-78F8-4B3A-9291-6119D0BF1D87}"/>
                  </a:ext>
                </a:extLst>
              </p14:cNvPr>
              <p14:cNvContentPartPr/>
              <p14:nvPr/>
            </p14:nvContentPartPr>
            <p14:xfrm>
              <a:off x="122400" y="863280"/>
              <a:ext cx="9380880" cy="4548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E4B2EFC-78F8-4B3A-9291-6119D0BF1D8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3040" y="853920"/>
                <a:ext cx="9399600" cy="4567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Gill Sans MT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1773</Words>
  <Application>Microsoft Office PowerPoint</Application>
  <PresentationFormat>Widescreen</PresentationFormat>
  <Paragraphs>283</Paragraphs>
  <Slides>40</Slides>
  <Notes>1</Notes>
  <HiddenSlides>7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Calibri</vt:lpstr>
      <vt:lpstr>Cambria Math</vt:lpstr>
      <vt:lpstr>Gill Sans MT</vt:lpstr>
      <vt:lpstr>Montserrat</vt:lpstr>
      <vt:lpstr>Trebuchet MS</vt:lpstr>
      <vt:lpstr>Verdana</vt:lpstr>
      <vt:lpstr>Wingdings 2</vt:lpstr>
      <vt:lpstr>1_Office Theme</vt:lpstr>
      <vt:lpstr>Introduction to Data science, Machine learning and Artificial intelligence</vt:lpstr>
      <vt:lpstr>Contents</vt:lpstr>
      <vt:lpstr>Contents</vt:lpstr>
      <vt:lpstr>What is Data Science?</vt:lpstr>
      <vt:lpstr>Parts/types of data analytics</vt:lpstr>
      <vt:lpstr>Types of Data/Information</vt:lpstr>
      <vt:lpstr>Data processing domains</vt:lpstr>
      <vt:lpstr>Data analytics workflow</vt:lpstr>
      <vt:lpstr>Descriptive analytics</vt:lpstr>
      <vt:lpstr>Descriptive analytics</vt:lpstr>
      <vt:lpstr>Artificial intelligence</vt:lpstr>
      <vt:lpstr>Artificial intelligence and machine learning</vt:lpstr>
      <vt:lpstr>AI, ML and DL –the connection</vt:lpstr>
      <vt:lpstr>ML and DL- Few more differences</vt:lpstr>
      <vt:lpstr>Example: ML and DL distinction</vt:lpstr>
      <vt:lpstr>DL as a subset of ML</vt:lpstr>
      <vt:lpstr>AI, ML and DL-Relation</vt:lpstr>
      <vt:lpstr>Predictive analytics</vt:lpstr>
      <vt:lpstr>Models can built using </vt:lpstr>
      <vt:lpstr>Why is ML needed?</vt:lpstr>
      <vt:lpstr>Types of ML</vt:lpstr>
      <vt:lpstr>Supervised learning</vt:lpstr>
      <vt:lpstr>Unsupervised learning</vt:lpstr>
      <vt:lpstr>Disadvantages compared to Supervised learning</vt:lpstr>
      <vt:lpstr>Use cases</vt:lpstr>
      <vt:lpstr>Health</vt:lpstr>
      <vt:lpstr>What major problems does ML solve for decision-making?</vt:lpstr>
      <vt:lpstr>Machine learning – Classification problems</vt:lpstr>
      <vt:lpstr>Machine learning – prediction problems</vt:lpstr>
      <vt:lpstr>Machine tearning techniques : type &amp; prevalent use</vt:lpstr>
      <vt:lpstr>Machine learning techniques : type &amp; prevalent use</vt:lpstr>
      <vt:lpstr>Knowledge required</vt:lpstr>
      <vt:lpstr>THANK YOU</vt:lpstr>
      <vt:lpstr>What is  AI?</vt:lpstr>
      <vt:lpstr>AI – is it new or what has changed ?</vt:lpstr>
      <vt:lpstr>What is Big Data?</vt:lpstr>
      <vt:lpstr>Big Data is Everywhere!</vt:lpstr>
      <vt:lpstr>How much data is Big Data?</vt:lpstr>
      <vt:lpstr>Characteristics of Big Data- IBM 4 Vs</vt:lpstr>
      <vt:lpstr>Career Prospects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DS/ML/AI</dc:title>
  <dc:creator>Raghunathan Rengaswamy</dc:creator>
  <cp:lastModifiedBy>Hemanth Kumar Tanneru</cp:lastModifiedBy>
  <cp:revision>29</cp:revision>
  <dcterms:created xsi:type="dcterms:W3CDTF">2021-03-03T12:52:00Z</dcterms:created>
  <dcterms:modified xsi:type="dcterms:W3CDTF">2023-04-15T16:38:48Z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2020-08-02T11:00:00Z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2021-03-03T11:00:00Z</vt:filetime>
  </property>
  <property fmtid="{D5CDD505-2E9C-101B-9397-08002B2CF9AE}" pid="5" name="ICV">
    <vt:lpwstr>CDD65FAE63BF4861A5DBBEEE892F59DA</vt:lpwstr>
  </property>
  <property fmtid="{D5CDD505-2E9C-101B-9397-08002B2CF9AE}" pid="6" name="KSOProductBuildVer">
    <vt:lpwstr>1033-11.2.0.11156</vt:lpwstr>
  </property>
</Properties>
</file>