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ink/ink1.xml" ContentType="application/inkml+xml"/>
  <Override PartName="/ppt/notesSlides/notesSlide10.xml" ContentType="application/vnd.openxmlformats-officedocument.presentationml.notesSlide+xml"/>
  <Override PartName="/ppt/ink/ink2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notesSlides/notesSlide15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42"/>
  </p:notesMasterIdLst>
  <p:sldIdLst>
    <p:sldId id="256" r:id="rId2"/>
    <p:sldId id="257" r:id="rId3"/>
    <p:sldId id="690" r:id="rId4"/>
    <p:sldId id="691" r:id="rId5"/>
    <p:sldId id="258" r:id="rId6"/>
    <p:sldId id="480" r:id="rId7"/>
    <p:sldId id="702" r:id="rId8"/>
    <p:sldId id="703" r:id="rId9"/>
    <p:sldId id="481" r:id="rId10"/>
    <p:sldId id="492" r:id="rId11"/>
    <p:sldId id="704" r:id="rId12"/>
    <p:sldId id="706" r:id="rId13"/>
    <p:sldId id="705" r:id="rId14"/>
    <p:sldId id="482" r:id="rId15"/>
    <p:sldId id="707" r:id="rId16"/>
    <p:sldId id="709" r:id="rId17"/>
    <p:sldId id="708" r:id="rId18"/>
    <p:sldId id="710" r:id="rId19"/>
    <p:sldId id="711" r:id="rId20"/>
    <p:sldId id="712" r:id="rId21"/>
    <p:sldId id="311" r:id="rId22"/>
    <p:sldId id="284" r:id="rId23"/>
    <p:sldId id="286" r:id="rId24"/>
    <p:sldId id="735" r:id="rId25"/>
    <p:sldId id="287" r:id="rId26"/>
    <p:sldId id="288" r:id="rId27"/>
    <p:sldId id="289" r:id="rId28"/>
    <p:sldId id="290" r:id="rId29"/>
    <p:sldId id="291" r:id="rId30"/>
    <p:sldId id="292" r:id="rId31"/>
    <p:sldId id="294" r:id="rId32"/>
    <p:sldId id="295" r:id="rId33"/>
    <p:sldId id="296" r:id="rId34"/>
    <p:sldId id="736" r:id="rId35"/>
    <p:sldId id="734" r:id="rId36"/>
    <p:sldId id="723" r:id="rId37"/>
    <p:sldId id="727" r:id="rId38"/>
    <p:sldId id="728" r:id="rId39"/>
    <p:sldId id="701" r:id="rId40"/>
    <p:sldId id="297" r:id="rId41"/>
  </p:sldIdLst>
  <p:sldSz cx="12192000" cy="6858000"/>
  <p:notesSz cx="6858000" cy="9144000"/>
  <p:embeddedFontLst>
    <p:embeddedFont>
      <p:font typeface="Calibri" panose="020F0502020204030204" pitchFamily="34" charset="0"/>
      <p:regular r:id="rId43"/>
      <p:bold r:id="rId44"/>
      <p:italic r:id="rId45"/>
      <p:boldItalic r:id="rId46"/>
    </p:embeddedFont>
    <p:embeddedFont>
      <p:font typeface="Cambria Math" panose="02040503050406030204" pitchFamily="18" charset="0"/>
      <p:regular r:id="rId47"/>
    </p:embeddedFont>
    <p:embeddedFont>
      <p:font typeface="Gill Sans" panose="020B0502020104020203" pitchFamily="34" charset="-79"/>
      <p:regular r:id="rId48"/>
      <p:bold r:id="rId49"/>
    </p:embeddedFont>
    <p:embeddedFont>
      <p:font typeface="Gill Sans MT" panose="020B0502020104020203" pitchFamily="34" charset="77"/>
      <p:regular r:id="rId50"/>
      <p:bold r:id="rId51"/>
      <p:italic r:id="rId52"/>
      <p:boldItalic r:id="rId53"/>
    </p:embeddedFont>
    <p:embeddedFont>
      <p:font typeface="Montserrat" pitchFamily="2" charset="77"/>
      <p:regular r:id="rId54"/>
      <p:bold r:id="rId55"/>
      <p:italic r:id="rId56"/>
      <p:boldItalic r:id="rId57"/>
    </p:embeddedFont>
    <p:embeddedFont>
      <p:font typeface="Verdana" panose="020B0604030504040204" pitchFamily="34" charset="0"/>
      <p:regular r:id="rId58"/>
      <p:bold r:id="rId59"/>
      <p:italic r:id="rId60"/>
      <p:boldItalic r:id="rId61"/>
    </p:embeddedFont>
    <p:embeddedFont>
      <p:font typeface="Wingdings 2" pitchFamily="2" charset="2"/>
      <p:regular r:id="rId6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0" roundtripDataSignature="AMtx7mjOTaGbNffGq71an2i6rlV/tm8b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ECFFE94-10C1-41BB-BACE-F84C5C724260}">
  <a:tblStyle styleId="{7ECFFE94-10C1-41BB-BACE-F84C5C724260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1E8"/>
          </a:solidFill>
        </a:fill>
      </a:tcStyle>
    </a:wholeTbl>
    <a:band1H>
      <a:tcTxStyle/>
      <a:tcStyle>
        <a:tcBdr/>
        <a:fill>
          <a:solidFill>
            <a:srgbClr val="FFE2CD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FE2CD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44" autoAdjust="0"/>
    <p:restoredTop sz="96296" autoAdjust="0"/>
  </p:normalViewPr>
  <p:slideViewPr>
    <p:cSldViewPr snapToGrid="0">
      <p:cViewPr varScale="1">
        <p:scale>
          <a:sx n="123" d="100"/>
          <a:sy n="123" d="100"/>
        </p:scale>
        <p:origin x="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font" Target="fonts/font13.fntdata"/><Relationship Id="rId120" Type="http://customschemas.google.com/relationships/presentationmetadata" Target="metadata"/><Relationship Id="rId12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font" Target="fonts/font16.fntdata"/><Relationship Id="rId123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fonts/font19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font" Target="fonts/font14.fntdata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12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59" Type="http://schemas.openxmlformats.org/officeDocument/2006/relationships/font" Target="fonts/font17.fntdata"/><Relationship Id="rId124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2.fntdata"/><Relationship Id="rId62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57" Type="http://schemas.openxmlformats.org/officeDocument/2006/relationships/font" Target="fonts/font1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60" Type="http://schemas.openxmlformats.org/officeDocument/2006/relationships/font" Target="fonts/font18.fntdata"/><Relationship Id="rId12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manth Kumar" userId="e60da0a2-8f9f-43be-83b4-26a7a02c04c9" providerId="ADAL" clId="{5D2E3AEE-3050-4F4F-919B-2CA3A658E36F}"/>
    <pc:docChg chg="custSel modSld">
      <pc:chgData name="Hemanth Kumar" userId="e60da0a2-8f9f-43be-83b4-26a7a02c04c9" providerId="ADAL" clId="{5D2E3AEE-3050-4F4F-919B-2CA3A658E36F}" dt="2023-02-05T14:10:58.189" v="63" actId="478"/>
      <pc:docMkLst>
        <pc:docMk/>
      </pc:docMkLst>
      <pc:sldChg chg="delSp modSp mod">
        <pc:chgData name="Hemanth Kumar" userId="e60da0a2-8f9f-43be-83b4-26a7a02c04c9" providerId="ADAL" clId="{5D2E3AEE-3050-4F4F-919B-2CA3A658E36F}" dt="2023-02-05T14:04:03.152" v="2" actId="478"/>
        <pc:sldMkLst>
          <pc:docMk/>
          <pc:sldMk cId="0" sldId="257"/>
        </pc:sldMkLst>
        <pc:spChg chg="mod">
          <ac:chgData name="Hemanth Kumar" userId="e60da0a2-8f9f-43be-83b4-26a7a02c04c9" providerId="ADAL" clId="{5D2E3AEE-3050-4F4F-919B-2CA3A658E36F}" dt="2023-02-05T14:04:00.748" v="1" actId="15"/>
          <ac:spMkLst>
            <pc:docMk/>
            <pc:sldMk cId="0" sldId="257"/>
            <ac:spMk id="117" creationId="{00000000-0000-0000-0000-000000000000}"/>
          </ac:spMkLst>
        </pc:spChg>
        <pc:inkChg chg="del">
          <ac:chgData name="Hemanth Kumar" userId="e60da0a2-8f9f-43be-83b4-26a7a02c04c9" providerId="ADAL" clId="{5D2E3AEE-3050-4F4F-919B-2CA3A658E36F}" dt="2023-02-05T14:04:03.152" v="2" actId="478"/>
          <ac:inkMkLst>
            <pc:docMk/>
            <pc:sldMk cId="0" sldId="257"/>
            <ac:inkMk id="2" creationId="{E891E374-7FDD-4245-BC92-93AB517F4D14}"/>
          </ac:inkMkLst>
        </pc:inkChg>
      </pc:sldChg>
      <pc:sldChg chg="delSp modSp mod">
        <pc:chgData name="Hemanth Kumar" userId="e60da0a2-8f9f-43be-83b4-26a7a02c04c9" providerId="ADAL" clId="{5D2E3AEE-3050-4F4F-919B-2CA3A658E36F}" dt="2023-02-05T14:07:08.878" v="40" actId="478"/>
        <pc:sldMkLst>
          <pc:docMk/>
          <pc:sldMk cId="0" sldId="284"/>
        </pc:sldMkLst>
        <pc:inkChg chg="del mod">
          <ac:chgData name="Hemanth Kumar" userId="e60da0a2-8f9f-43be-83b4-26a7a02c04c9" providerId="ADAL" clId="{5D2E3AEE-3050-4F4F-919B-2CA3A658E36F}" dt="2023-02-05T14:07:08.878" v="40" actId="478"/>
          <ac:inkMkLst>
            <pc:docMk/>
            <pc:sldMk cId="0" sldId="284"/>
            <ac:inkMk id="4" creationId="{F968CD19-7487-4A72-A8F6-9ECFCA70A477}"/>
          </ac:inkMkLst>
        </pc:inkChg>
      </pc:sldChg>
      <pc:sldChg chg="delSp mod">
        <pc:chgData name="Hemanth Kumar" userId="e60da0a2-8f9f-43be-83b4-26a7a02c04c9" providerId="ADAL" clId="{5D2E3AEE-3050-4F4F-919B-2CA3A658E36F}" dt="2023-02-05T14:07:14.707" v="41" actId="478"/>
        <pc:sldMkLst>
          <pc:docMk/>
          <pc:sldMk cId="0" sldId="286"/>
        </pc:sldMkLst>
        <pc:inkChg chg="del">
          <ac:chgData name="Hemanth Kumar" userId="e60da0a2-8f9f-43be-83b4-26a7a02c04c9" providerId="ADAL" clId="{5D2E3AEE-3050-4F4F-919B-2CA3A658E36F}" dt="2023-02-05T14:07:14.707" v="41" actId="478"/>
          <ac:inkMkLst>
            <pc:docMk/>
            <pc:sldMk cId="0" sldId="286"/>
            <ac:inkMk id="5" creationId="{3880E45D-446C-412E-A72A-4682563EAAE2}"/>
          </ac:inkMkLst>
        </pc:inkChg>
      </pc:sldChg>
      <pc:sldChg chg="delSp mod">
        <pc:chgData name="Hemanth Kumar" userId="e60da0a2-8f9f-43be-83b4-26a7a02c04c9" providerId="ADAL" clId="{5D2E3AEE-3050-4F4F-919B-2CA3A658E36F}" dt="2023-02-05T14:07:55.158" v="45" actId="478"/>
        <pc:sldMkLst>
          <pc:docMk/>
          <pc:sldMk cId="0" sldId="288"/>
        </pc:sldMkLst>
        <pc:grpChg chg="del">
          <ac:chgData name="Hemanth Kumar" userId="e60da0a2-8f9f-43be-83b4-26a7a02c04c9" providerId="ADAL" clId="{5D2E3AEE-3050-4F4F-919B-2CA3A658E36F}" dt="2023-02-05T14:07:55.158" v="45" actId="478"/>
          <ac:grpSpMkLst>
            <pc:docMk/>
            <pc:sldMk cId="0" sldId="288"/>
            <ac:grpSpMk id="24" creationId="{CD224413-567C-404B-A0BA-337984081B98}"/>
          </ac:grpSpMkLst>
        </pc:grpChg>
        <pc:grpChg chg="del">
          <ac:chgData name="Hemanth Kumar" userId="e60da0a2-8f9f-43be-83b4-26a7a02c04c9" providerId="ADAL" clId="{5D2E3AEE-3050-4F4F-919B-2CA3A658E36F}" dt="2023-02-05T14:07:55.158" v="45" actId="478"/>
          <ac:grpSpMkLst>
            <pc:docMk/>
            <pc:sldMk cId="0" sldId="288"/>
            <ac:grpSpMk id="27" creationId="{E202C438-9C15-49AC-B116-29D502318E30}"/>
          </ac:grpSpMkLst>
        </pc:grpChg>
        <pc:grpChg chg="del">
          <ac:chgData name="Hemanth Kumar" userId="e60da0a2-8f9f-43be-83b4-26a7a02c04c9" providerId="ADAL" clId="{5D2E3AEE-3050-4F4F-919B-2CA3A658E36F}" dt="2023-02-05T14:07:55.158" v="45" actId="478"/>
          <ac:grpSpMkLst>
            <pc:docMk/>
            <pc:sldMk cId="0" sldId="288"/>
            <ac:grpSpMk id="34" creationId="{C88EDEC1-6CE9-4DFC-9490-B26FA05DA9FA}"/>
          </ac:grpSpMkLst>
        </pc:grpChg>
        <pc:grpChg chg="del">
          <ac:chgData name="Hemanth Kumar" userId="e60da0a2-8f9f-43be-83b4-26a7a02c04c9" providerId="ADAL" clId="{5D2E3AEE-3050-4F4F-919B-2CA3A658E36F}" dt="2023-02-05T14:07:55.158" v="45" actId="478"/>
          <ac:grpSpMkLst>
            <pc:docMk/>
            <pc:sldMk cId="0" sldId="288"/>
            <ac:grpSpMk id="35" creationId="{2EA75BBB-87D5-4B4C-BE32-AF61110BB4E1}"/>
          </ac:grpSpMkLst>
        </pc:grpChg>
        <pc:grpChg chg="del">
          <ac:chgData name="Hemanth Kumar" userId="e60da0a2-8f9f-43be-83b4-26a7a02c04c9" providerId="ADAL" clId="{5D2E3AEE-3050-4F4F-919B-2CA3A658E36F}" dt="2023-02-05T14:07:55.158" v="45" actId="478"/>
          <ac:grpSpMkLst>
            <pc:docMk/>
            <pc:sldMk cId="0" sldId="288"/>
            <ac:grpSpMk id="42" creationId="{79C4C9A2-E467-4E92-8A40-9791E1AFE55D}"/>
          </ac:grpSpMkLst>
        </pc:grpChg>
        <pc:inkChg chg="del">
          <ac:chgData name="Hemanth Kumar" userId="e60da0a2-8f9f-43be-83b4-26a7a02c04c9" providerId="ADAL" clId="{5D2E3AEE-3050-4F4F-919B-2CA3A658E36F}" dt="2023-02-05T14:07:55.158" v="45" actId="478"/>
          <ac:inkMkLst>
            <pc:docMk/>
            <pc:sldMk cId="0" sldId="288"/>
            <ac:inkMk id="10" creationId="{3CD04BE0-B233-4902-AFA9-064CA0369EAC}"/>
          </ac:inkMkLst>
        </pc:inkChg>
        <pc:inkChg chg="del">
          <ac:chgData name="Hemanth Kumar" userId="e60da0a2-8f9f-43be-83b4-26a7a02c04c9" providerId="ADAL" clId="{5D2E3AEE-3050-4F4F-919B-2CA3A658E36F}" dt="2023-02-05T14:07:55.158" v="45" actId="478"/>
          <ac:inkMkLst>
            <pc:docMk/>
            <pc:sldMk cId="0" sldId="288"/>
            <ac:inkMk id="11" creationId="{6B07A39E-3806-4D09-B648-6916936C5A63}"/>
          </ac:inkMkLst>
        </pc:inkChg>
        <pc:inkChg chg="del">
          <ac:chgData name="Hemanth Kumar" userId="e60da0a2-8f9f-43be-83b4-26a7a02c04c9" providerId="ADAL" clId="{5D2E3AEE-3050-4F4F-919B-2CA3A658E36F}" dt="2023-02-05T14:07:55.158" v="45" actId="478"/>
          <ac:inkMkLst>
            <pc:docMk/>
            <pc:sldMk cId="0" sldId="288"/>
            <ac:inkMk id="12" creationId="{3BE1FFAB-F396-4EF0-9078-49039BB2FF0F}"/>
          </ac:inkMkLst>
        </pc:inkChg>
        <pc:inkChg chg="del">
          <ac:chgData name="Hemanth Kumar" userId="e60da0a2-8f9f-43be-83b4-26a7a02c04c9" providerId="ADAL" clId="{5D2E3AEE-3050-4F4F-919B-2CA3A658E36F}" dt="2023-02-05T14:07:55.158" v="45" actId="478"/>
          <ac:inkMkLst>
            <pc:docMk/>
            <pc:sldMk cId="0" sldId="288"/>
            <ac:inkMk id="25" creationId="{F268426C-769C-4B9D-8AE1-388EF8A897FC}"/>
          </ac:inkMkLst>
        </pc:inkChg>
        <pc:inkChg chg="del">
          <ac:chgData name="Hemanth Kumar" userId="e60da0a2-8f9f-43be-83b4-26a7a02c04c9" providerId="ADAL" clId="{5D2E3AEE-3050-4F4F-919B-2CA3A658E36F}" dt="2023-02-05T14:07:55.158" v="45" actId="478"/>
          <ac:inkMkLst>
            <pc:docMk/>
            <pc:sldMk cId="0" sldId="288"/>
            <ac:inkMk id="28" creationId="{ADF21532-5345-4DAB-A542-A0B5E30DB0A0}"/>
          </ac:inkMkLst>
        </pc:inkChg>
        <pc:inkChg chg="del">
          <ac:chgData name="Hemanth Kumar" userId="e60da0a2-8f9f-43be-83b4-26a7a02c04c9" providerId="ADAL" clId="{5D2E3AEE-3050-4F4F-919B-2CA3A658E36F}" dt="2023-02-05T14:07:55.158" v="45" actId="478"/>
          <ac:inkMkLst>
            <pc:docMk/>
            <pc:sldMk cId="0" sldId="288"/>
            <ac:inkMk id="41" creationId="{4A3628D8-3683-4058-8245-4F9D23B7253B}"/>
          </ac:inkMkLst>
        </pc:inkChg>
        <pc:inkChg chg="del">
          <ac:chgData name="Hemanth Kumar" userId="e60da0a2-8f9f-43be-83b4-26a7a02c04c9" providerId="ADAL" clId="{5D2E3AEE-3050-4F4F-919B-2CA3A658E36F}" dt="2023-02-05T14:07:35.442" v="44" actId="478"/>
          <ac:inkMkLst>
            <pc:docMk/>
            <pc:sldMk cId="0" sldId="288"/>
            <ac:inkMk id="48" creationId="{544521A8-4C35-4C2D-9667-834D11B93E8D}"/>
          </ac:inkMkLst>
        </pc:inkChg>
      </pc:sldChg>
      <pc:sldChg chg="delSp modSp mod">
        <pc:chgData name="Hemanth Kumar" userId="e60da0a2-8f9f-43be-83b4-26a7a02c04c9" providerId="ADAL" clId="{5D2E3AEE-3050-4F4F-919B-2CA3A658E36F}" dt="2023-02-05T14:09:16.219" v="53" actId="20577"/>
        <pc:sldMkLst>
          <pc:docMk/>
          <pc:sldMk cId="0" sldId="289"/>
        </pc:sldMkLst>
        <pc:spChg chg="mod">
          <ac:chgData name="Hemanth Kumar" userId="e60da0a2-8f9f-43be-83b4-26a7a02c04c9" providerId="ADAL" clId="{5D2E3AEE-3050-4F4F-919B-2CA3A658E36F}" dt="2023-02-05T14:09:16.219" v="53" actId="20577"/>
          <ac:spMkLst>
            <pc:docMk/>
            <pc:sldMk cId="0" sldId="289"/>
            <ac:spMk id="3" creationId="{00000000-0000-0000-0000-000000000000}"/>
          </ac:spMkLst>
        </pc:spChg>
        <pc:inkChg chg="del">
          <ac:chgData name="Hemanth Kumar" userId="e60da0a2-8f9f-43be-83b4-26a7a02c04c9" providerId="ADAL" clId="{5D2E3AEE-3050-4F4F-919B-2CA3A658E36F}" dt="2023-02-05T14:08:06.388" v="46" actId="478"/>
          <ac:inkMkLst>
            <pc:docMk/>
            <pc:sldMk cId="0" sldId="289"/>
            <ac:inkMk id="1154" creationId="{ED569C5C-E3E4-484B-8771-12D810FC9C19}"/>
          </ac:inkMkLst>
        </pc:inkChg>
      </pc:sldChg>
      <pc:sldChg chg="delSp modSp mod">
        <pc:chgData name="Hemanth Kumar" userId="e60da0a2-8f9f-43be-83b4-26a7a02c04c9" providerId="ADAL" clId="{5D2E3AEE-3050-4F4F-919B-2CA3A658E36F}" dt="2023-02-05T14:09:08.017" v="52" actId="20577"/>
        <pc:sldMkLst>
          <pc:docMk/>
          <pc:sldMk cId="0" sldId="290"/>
        </pc:sldMkLst>
        <pc:spChg chg="mod">
          <ac:chgData name="Hemanth Kumar" userId="e60da0a2-8f9f-43be-83b4-26a7a02c04c9" providerId="ADAL" clId="{5D2E3AEE-3050-4F4F-919B-2CA3A658E36F}" dt="2023-02-05T14:09:08.017" v="52" actId="20577"/>
          <ac:spMkLst>
            <pc:docMk/>
            <pc:sldMk cId="0" sldId="290"/>
            <ac:spMk id="3" creationId="{00000000-0000-0000-0000-000000000000}"/>
          </ac:spMkLst>
        </pc:spChg>
        <pc:inkChg chg="del">
          <ac:chgData name="Hemanth Kumar" userId="e60da0a2-8f9f-43be-83b4-26a7a02c04c9" providerId="ADAL" clId="{5D2E3AEE-3050-4F4F-919B-2CA3A658E36F}" dt="2023-02-05T14:08:14.051" v="47" actId="478"/>
          <ac:inkMkLst>
            <pc:docMk/>
            <pc:sldMk cId="0" sldId="290"/>
            <ac:inkMk id="4" creationId="{F18E799C-9E17-48E6-B522-C54F4596E75C}"/>
          </ac:inkMkLst>
        </pc:inkChg>
      </pc:sldChg>
      <pc:sldChg chg="delSp modSp mod">
        <pc:chgData name="Hemanth Kumar" userId="e60da0a2-8f9f-43be-83b4-26a7a02c04c9" providerId="ADAL" clId="{5D2E3AEE-3050-4F4F-919B-2CA3A658E36F}" dt="2023-02-05T14:08:28.918" v="50" actId="2710"/>
        <pc:sldMkLst>
          <pc:docMk/>
          <pc:sldMk cId="0" sldId="291"/>
        </pc:sldMkLst>
        <pc:spChg chg="mod">
          <ac:chgData name="Hemanth Kumar" userId="e60da0a2-8f9f-43be-83b4-26a7a02c04c9" providerId="ADAL" clId="{5D2E3AEE-3050-4F4F-919B-2CA3A658E36F}" dt="2023-02-05T14:08:28.918" v="50" actId="2710"/>
          <ac:spMkLst>
            <pc:docMk/>
            <pc:sldMk cId="0" sldId="291"/>
            <ac:spMk id="3" creationId="{00000000-0000-0000-0000-000000000000}"/>
          </ac:spMkLst>
        </pc:spChg>
        <pc:inkChg chg="del mod">
          <ac:chgData name="Hemanth Kumar" userId="e60da0a2-8f9f-43be-83b4-26a7a02c04c9" providerId="ADAL" clId="{5D2E3AEE-3050-4F4F-919B-2CA3A658E36F}" dt="2023-02-05T14:08:18.413" v="49" actId="478"/>
          <ac:inkMkLst>
            <pc:docMk/>
            <pc:sldMk cId="0" sldId="291"/>
            <ac:inkMk id="4" creationId="{638AE178-BB80-4051-8C79-62D6EE401BE4}"/>
          </ac:inkMkLst>
        </pc:inkChg>
      </pc:sldChg>
      <pc:sldChg chg="delSp mod">
        <pc:chgData name="Hemanth Kumar" userId="e60da0a2-8f9f-43be-83b4-26a7a02c04c9" providerId="ADAL" clId="{5D2E3AEE-3050-4F4F-919B-2CA3A658E36F}" dt="2023-02-05T14:09:00.785" v="51" actId="478"/>
        <pc:sldMkLst>
          <pc:docMk/>
          <pc:sldMk cId="0" sldId="292"/>
        </pc:sldMkLst>
        <pc:inkChg chg="del">
          <ac:chgData name="Hemanth Kumar" userId="e60da0a2-8f9f-43be-83b4-26a7a02c04c9" providerId="ADAL" clId="{5D2E3AEE-3050-4F4F-919B-2CA3A658E36F}" dt="2023-02-05T14:09:00.785" v="51" actId="478"/>
          <ac:inkMkLst>
            <pc:docMk/>
            <pc:sldMk cId="0" sldId="292"/>
            <ac:inkMk id="4" creationId="{52CC6D9A-6D00-4A5E-92ED-7521D025CB85}"/>
          </ac:inkMkLst>
        </pc:inkChg>
      </pc:sldChg>
      <pc:sldChg chg="delSp mod">
        <pc:chgData name="Hemanth Kumar" userId="e60da0a2-8f9f-43be-83b4-26a7a02c04c9" providerId="ADAL" clId="{5D2E3AEE-3050-4F4F-919B-2CA3A658E36F}" dt="2023-02-05T14:09:25.687" v="54" actId="478"/>
        <pc:sldMkLst>
          <pc:docMk/>
          <pc:sldMk cId="0" sldId="294"/>
        </pc:sldMkLst>
        <pc:inkChg chg="del">
          <ac:chgData name="Hemanth Kumar" userId="e60da0a2-8f9f-43be-83b4-26a7a02c04c9" providerId="ADAL" clId="{5D2E3AEE-3050-4F4F-919B-2CA3A658E36F}" dt="2023-02-05T14:09:25.687" v="54" actId="478"/>
          <ac:inkMkLst>
            <pc:docMk/>
            <pc:sldMk cId="0" sldId="294"/>
            <ac:inkMk id="3" creationId="{DA4D87F0-7601-4008-A704-FAD0A04EC500}"/>
          </ac:inkMkLst>
        </pc:inkChg>
      </pc:sldChg>
      <pc:sldChg chg="delSp mod">
        <pc:chgData name="Hemanth Kumar" userId="e60da0a2-8f9f-43be-83b4-26a7a02c04c9" providerId="ADAL" clId="{5D2E3AEE-3050-4F4F-919B-2CA3A658E36F}" dt="2023-02-05T14:09:37.702" v="55" actId="478"/>
        <pc:sldMkLst>
          <pc:docMk/>
          <pc:sldMk cId="0" sldId="295"/>
        </pc:sldMkLst>
        <pc:inkChg chg="del">
          <ac:chgData name="Hemanth Kumar" userId="e60da0a2-8f9f-43be-83b4-26a7a02c04c9" providerId="ADAL" clId="{5D2E3AEE-3050-4F4F-919B-2CA3A658E36F}" dt="2023-02-05T14:09:37.702" v="55" actId="478"/>
          <ac:inkMkLst>
            <pc:docMk/>
            <pc:sldMk cId="0" sldId="295"/>
            <ac:inkMk id="3" creationId="{871470DB-132E-4AAD-BAFA-728677697BE7}"/>
          </ac:inkMkLst>
        </pc:inkChg>
      </pc:sldChg>
      <pc:sldChg chg="delSp mod">
        <pc:chgData name="Hemanth Kumar" userId="e60da0a2-8f9f-43be-83b4-26a7a02c04c9" providerId="ADAL" clId="{5D2E3AEE-3050-4F4F-919B-2CA3A658E36F}" dt="2023-02-05T14:09:52.491" v="56" actId="478"/>
        <pc:sldMkLst>
          <pc:docMk/>
          <pc:sldMk cId="0" sldId="296"/>
        </pc:sldMkLst>
        <pc:inkChg chg="del">
          <ac:chgData name="Hemanth Kumar" userId="e60da0a2-8f9f-43be-83b4-26a7a02c04c9" providerId="ADAL" clId="{5D2E3AEE-3050-4F4F-919B-2CA3A658E36F}" dt="2023-02-05T14:09:52.491" v="56" actId="478"/>
          <ac:inkMkLst>
            <pc:docMk/>
            <pc:sldMk cId="0" sldId="296"/>
            <ac:inkMk id="6" creationId="{C4FA7E18-6345-4C2F-B1F9-D55C4458E91F}"/>
          </ac:inkMkLst>
        </pc:inkChg>
      </pc:sldChg>
      <pc:sldChg chg="delSp mod">
        <pc:chgData name="Hemanth Kumar" userId="e60da0a2-8f9f-43be-83b4-26a7a02c04c9" providerId="ADAL" clId="{5D2E3AEE-3050-4F4F-919B-2CA3A658E36F}" dt="2023-02-05T14:07:03.742" v="38" actId="478"/>
        <pc:sldMkLst>
          <pc:docMk/>
          <pc:sldMk cId="0" sldId="311"/>
        </pc:sldMkLst>
        <pc:inkChg chg="del">
          <ac:chgData name="Hemanth Kumar" userId="e60da0a2-8f9f-43be-83b4-26a7a02c04c9" providerId="ADAL" clId="{5D2E3AEE-3050-4F4F-919B-2CA3A658E36F}" dt="2023-02-05T14:07:03.742" v="38" actId="478"/>
          <ac:inkMkLst>
            <pc:docMk/>
            <pc:sldMk cId="0" sldId="311"/>
            <ac:inkMk id="4" creationId="{E6DF5D5A-BD34-4692-B1D5-AADD134A1FAE}"/>
          </ac:inkMkLst>
        </pc:inkChg>
      </pc:sldChg>
      <pc:sldChg chg="delSp mod">
        <pc:chgData name="Hemanth Kumar" userId="e60da0a2-8f9f-43be-83b4-26a7a02c04c9" providerId="ADAL" clId="{5D2E3AEE-3050-4F4F-919B-2CA3A658E36F}" dt="2023-02-05T14:04:30.750" v="6" actId="478"/>
        <pc:sldMkLst>
          <pc:docMk/>
          <pc:sldMk cId="4040373541" sldId="480"/>
        </pc:sldMkLst>
        <pc:inkChg chg="del">
          <ac:chgData name="Hemanth Kumar" userId="e60da0a2-8f9f-43be-83b4-26a7a02c04c9" providerId="ADAL" clId="{5D2E3AEE-3050-4F4F-919B-2CA3A658E36F}" dt="2023-02-05T14:04:30.750" v="6" actId="478"/>
          <ac:inkMkLst>
            <pc:docMk/>
            <pc:sldMk cId="4040373541" sldId="480"/>
            <ac:inkMk id="13" creationId="{E9290046-4D64-4F78-AD93-E23A27E51E32}"/>
          </ac:inkMkLst>
        </pc:inkChg>
      </pc:sldChg>
      <pc:sldChg chg="delSp modSp mod">
        <pc:chgData name="Hemanth Kumar" userId="e60da0a2-8f9f-43be-83b4-26a7a02c04c9" providerId="ADAL" clId="{5D2E3AEE-3050-4F4F-919B-2CA3A658E36F}" dt="2023-02-05T14:05:55.898" v="31" actId="478"/>
        <pc:sldMkLst>
          <pc:docMk/>
          <pc:sldMk cId="1043722936" sldId="482"/>
        </pc:sldMkLst>
        <pc:inkChg chg="del mod">
          <ac:chgData name="Hemanth Kumar" userId="e60da0a2-8f9f-43be-83b4-26a7a02c04c9" providerId="ADAL" clId="{5D2E3AEE-3050-4F4F-919B-2CA3A658E36F}" dt="2023-02-05T14:05:55.898" v="31" actId="478"/>
          <ac:inkMkLst>
            <pc:docMk/>
            <pc:sldMk cId="1043722936" sldId="482"/>
            <ac:inkMk id="52" creationId="{F13E3722-5E50-483C-9BC8-5207E8B87A56}"/>
          </ac:inkMkLst>
        </pc:inkChg>
      </pc:sldChg>
      <pc:sldChg chg="delSp mod">
        <pc:chgData name="Hemanth Kumar" userId="e60da0a2-8f9f-43be-83b4-26a7a02c04c9" providerId="ADAL" clId="{5D2E3AEE-3050-4F4F-919B-2CA3A658E36F}" dt="2023-02-05T14:04:59.687" v="9" actId="478"/>
        <pc:sldMkLst>
          <pc:docMk/>
          <pc:sldMk cId="1347094860" sldId="492"/>
        </pc:sldMkLst>
        <pc:inkChg chg="del">
          <ac:chgData name="Hemanth Kumar" userId="e60da0a2-8f9f-43be-83b4-26a7a02c04c9" providerId="ADAL" clId="{5D2E3AEE-3050-4F4F-919B-2CA3A658E36F}" dt="2023-02-05T14:04:59.687" v="9" actId="478"/>
          <ac:inkMkLst>
            <pc:docMk/>
            <pc:sldMk cId="1347094860" sldId="492"/>
            <ac:inkMk id="3" creationId="{2D0A3D4F-DF1D-4312-9CA2-CB30A94B1C58}"/>
          </ac:inkMkLst>
        </pc:inkChg>
      </pc:sldChg>
      <pc:sldChg chg="delSp mod">
        <pc:chgData name="Hemanth Kumar" userId="e60da0a2-8f9f-43be-83b4-26a7a02c04c9" providerId="ADAL" clId="{5D2E3AEE-3050-4F4F-919B-2CA3A658E36F}" dt="2023-02-05T14:04:15.799" v="3" actId="478"/>
        <pc:sldMkLst>
          <pc:docMk/>
          <pc:sldMk cId="0" sldId="690"/>
        </pc:sldMkLst>
        <pc:inkChg chg="del">
          <ac:chgData name="Hemanth Kumar" userId="e60da0a2-8f9f-43be-83b4-26a7a02c04c9" providerId="ADAL" clId="{5D2E3AEE-3050-4F4F-919B-2CA3A658E36F}" dt="2023-02-05T14:04:15.799" v="3" actId="478"/>
          <ac:inkMkLst>
            <pc:docMk/>
            <pc:sldMk cId="0" sldId="690"/>
            <ac:inkMk id="5" creationId="{A0A0410E-F517-4625-9692-741E52A96595}"/>
          </ac:inkMkLst>
        </pc:inkChg>
      </pc:sldChg>
      <pc:sldChg chg="delSp modSp mod">
        <pc:chgData name="Hemanth Kumar" userId="e60da0a2-8f9f-43be-83b4-26a7a02c04c9" providerId="ADAL" clId="{5D2E3AEE-3050-4F4F-919B-2CA3A658E36F}" dt="2023-02-05T14:04:22.212" v="5" actId="478"/>
        <pc:sldMkLst>
          <pc:docMk/>
          <pc:sldMk cId="0" sldId="691"/>
        </pc:sldMkLst>
        <pc:inkChg chg="del mod">
          <ac:chgData name="Hemanth Kumar" userId="e60da0a2-8f9f-43be-83b4-26a7a02c04c9" providerId="ADAL" clId="{5D2E3AEE-3050-4F4F-919B-2CA3A658E36F}" dt="2023-02-05T14:04:22.212" v="5" actId="478"/>
          <ac:inkMkLst>
            <pc:docMk/>
            <pc:sldMk cId="0" sldId="691"/>
            <ac:inkMk id="5" creationId="{D24F8CF3-274C-4B16-BD13-04CD1926535B}"/>
          </ac:inkMkLst>
        </pc:inkChg>
      </pc:sldChg>
      <pc:sldChg chg="delSp mod">
        <pc:chgData name="Hemanth Kumar" userId="e60da0a2-8f9f-43be-83b4-26a7a02c04c9" providerId="ADAL" clId="{5D2E3AEE-3050-4F4F-919B-2CA3A658E36F}" dt="2023-02-05T14:10:58.189" v="63" actId="478"/>
        <pc:sldMkLst>
          <pc:docMk/>
          <pc:sldMk cId="2182816327" sldId="701"/>
        </pc:sldMkLst>
        <pc:inkChg chg="del">
          <ac:chgData name="Hemanth Kumar" userId="e60da0a2-8f9f-43be-83b4-26a7a02c04c9" providerId="ADAL" clId="{5D2E3AEE-3050-4F4F-919B-2CA3A658E36F}" dt="2023-02-05T14:10:58.189" v="63" actId="478"/>
          <ac:inkMkLst>
            <pc:docMk/>
            <pc:sldMk cId="2182816327" sldId="701"/>
            <ac:inkMk id="2" creationId="{A9F04D02-38AF-4FA6-A9AC-D567C5F698EA}"/>
          </ac:inkMkLst>
        </pc:inkChg>
      </pc:sldChg>
      <pc:sldChg chg="delSp mod">
        <pc:chgData name="Hemanth Kumar" userId="e60da0a2-8f9f-43be-83b4-26a7a02c04c9" providerId="ADAL" clId="{5D2E3AEE-3050-4F4F-919B-2CA3A658E36F}" dt="2023-02-05T14:04:36.520" v="7" actId="478"/>
        <pc:sldMkLst>
          <pc:docMk/>
          <pc:sldMk cId="778070665" sldId="702"/>
        </pc:sldMkLst>
        <pc:inkChg chg="del">
          <ac:chgData name="Hemanth Kumar" userId="e60da0a2-8f9f-43be-83b4-26a7a02c04c9" providerId="ADAL" clId="{5D2E3AEE-3050-4F4F-919B-2CA3A658E36F}" dt="2023-02-05T14:04:36.520" v="7" actId="478"/>
          <ac:inkMkLst>
            <pc:docMk/>
            <pc:sldMk cId="778070665" sldId="702"/>
            <ac:inkMk id="3" creationId="{6402C068-907D-4650-9B2E-21BC5E748EDE}"/>
          </ac:inkMkLst>
        </pc:inkChg>
      </pc:sldChg>
      <pc:sldChg chg="delSp mod">
        <pc:chgData name="Hemanth Kumar" userId="e60da0a2-8f9f-43be-83b4-26a7a02c04c9" providerId="ADAL" clId="{5D2E3AEE-3050-4F4F-919B-2CA3A658E36F}" dt="2023-02-05T14:04:48.673" v="8" actId="478"/>
        <pc:sldMkLst>
          <pc:docMk/>
          <pc:sldMk cId="590213466" sldId="703"/>
        </pc:sldMkLst>
        <pc:inkChg chg="del">
          <ac:chgData name="Hemanth Kumar" userId="e60da0a2-8f9f-43be-83b4-26a7a02c04c9" providerId="ADAL" clId="{5D2E3AEE-3050-4F4F-919B-2CA3A658E36F}" dt="2023-02-05T14:04:48.673" v="8" actId="478"/>
          <ac:inkMkLst>
            <pc:docMk/>
            <pc:sldMk cId="590213466" sldId="703"/>
            <ac:inkMk id="4" creationId="{C58B89E1-D445-4A46-95F6-770BE3159313}"/>
          </ac:inkMkLst>
        </pc:inkChg>
      </pc:sldChg>
      <pc:sldChg chg="delSp modSp mod">
        <pc:chgData name="Hemanth Kumar" userId="e60da0a2-8f9f-43be-83b4-26a7a02c04c9" providerId="ADAL" clId="{5D2E3AEE-3050-4F4F-919B-2CA3A658E36F}" dt="2023-02-05T14:05:38.631" v="28" actId="1036"/>
        <pc:sldMkLst>
          <pc:docMk/>
          <pc:sldMk cId="3544001675" sldId="704"/>
        </pc:sldMkLst>
        <pc:spChg chg="mod">
          <ac:chgData name="Hemanth Kumar" userId="e60da0a2-8f9f-43be-83b4-26a7a02c04c9" providerId="ADAL" clId="{5D2E3AEE-3050-4F4F-919B-2CA3A658E36F}" dt="2023-02-05T14:05:38.631" v="28" actId="1036"/>
          <ac:spMkLst>
            <pc:docMk/>
            <pc:sldMk cId="3544001675" sldId="704"/>
            <ac:spMk id="2" creationId="{89BBD11C-4CB2-AB95-B8D6-5A58BE1AD473}"/>
          </ac:spMkLst>
        </pc:spChg>
        <pc:spChg chg="mod">
          <ac:chgData name="Hemanth Kumar" userId="e60da0a2-8f9f-43be-83b4-26a7a02c04c9" providerId="ADAL" clId="{5D2E3AEE-3050-4F4F-919B-2CA3A658E36F}" dt="2023-02-05T14:05:38.631" v="28" actId="1036"/>
          <ac:spMkLst>
            <pc:docMk/>
            <pc:sldMk cId="3544001675" sldId="704"/>
            <ac:spMk id="3" creationId="{F8E8FDF2-9E1C-0644-DCE7-A6A473A70501}"/>
          </ac:spMkLst>
        </pc:spChg>
        <pc:spChg chg="mod">
          <ac:chgData name="Hemanth Kumar" userId="e60da0a2-8f9f-43be-83b4-26a7a02c04c9" providerId="ADAL" clId="{5D2E3AEE-3050-4F4F-919B-2CA3A658E36F}" dt="2023-02-05T14:05:38.631" v="28" actId="1036"/>
          <ac:spMkLst>
            <pc:docMk/>
            <pc:sldMk cId="3544001675" sldId="704"/>
            <ac:spMk id="14" creationId="{6673543F-B3FF-78C1-FAA1-9C7C5BADD2C8}"/>
          </ac:spMkLst>
        </pc:spChg>
        <pc:spChg chg="mod">
          <ac:chgData name="Hemanth Kumar" userId="e60da0a2-8f9f-43be-83b4-26a7a02c04c9" providerId="ADAL" clId="{5D2E3AEE-3050-4F4F-919B-2CA3A658E36F}" dt="2023-02-05T14:05:38.631" v="28" actId="1036"/>
          <ac:spMkLst>
            <pc:docMk/>
            <pc:sldMk cId="3544001675" sldId="704"/>
            <ac:spMk id="16" creationId="{27CC812A-BF61-2E05-9504-33FF90CA761E}"/>
          </ac:spMkLst>
        </pc:spChg>
        <pc:spChg chg="mod">
          <ac:chgData name="Hemanth Kumar" userId="e60da0a2-8f9f-43be-83b4-26a7a02c04c9" providerId="ADAL" clId="{5D2E3AEE-3050-4F4F-919B-2CA3A658E36F}" dt="2023-02-05T14:05:38.631" v="28" actId="1036"/>
          <ac:spMkLst>
            <pc:docMk/>
            <pc:sldMk cId="3544001675" sldId="704"/>
            <ac:spMk id="19" creationId="{E03AE75F-D8BA-E73F-872B-9AE6223AC514}"/>
          </ac:spMkLst>
        </pc:spChg>
        <pc:spChg chg="mod">
          <ac:chgData name="Hemanth Kumar" userId="e60da0a2-8f9f-43be-83b4-26a7a02c04c9" providerId="ADAL" clId="{5D2E3AEE-3050-4F4F-919B-2CA3A658E36F}" dt="2023-02-05T14:05:38.631" v="28" actId="1036"/>
          <ac:spMkLst>
            <pc:docMk/>
            <pc:sldMk cId="3544001675" sldId="704"/>
            <ac:spMk id="24" creationId="{12004854-7F79-BFEE-E651-05CEEDBDFCE4}"/>
          </ac:spMkLst>
        </pc:spChg>
        <pc:spChg chg="mod">
          <ac:chgData name="Hemanth Kumar" userId="e60da0a2-8f9f-43be-83b4-26a7a02c04c9" providerId="ADAL" clId="{5D2E3AEE-3050-4F4F-919B-2CA3A658E36F}" dt="2023-02-05T14:05:38.631" v="28" actId="1036"/>
          <ac:spMkLst>
            <pc:docMk/>
            <pc:sldMk cId="3544001675" sldId="704"/>
            <ac:spMk id="26" creationId="{513CC608-A7D3-D630-457D-31A6D67E640E}"/>
          </ac:spMkLst>
        </pc:spChg>
        <pc:inkChg chg="del mod">
          <ac:chgData name="Hemanth Kumar" userId="e60da0a2-8f9f-43be-83b4-26a7a02c04c9" providerId="ADAL" clId="{5D2E3AEE-3050-4F4F-919B-2CA3A658E36F}" dt="2023-02-05T14:05:27.817" v="11" actId="478"/>
          <ac:inkMkLst>
            <pc:docMk/>
            <pc:sldMk cId="3544001675" sldId="704"/>
            <ac:inkMk id="8" creationId="{F1217516-EBE7-4C96-9205-2F21F4D0B5DC}"/>
          </ac:inkMkLst>
        </pc:inkChg>
        <pc:cxnChg chg="mod">
          <ac:chgData name="Hemanth Kumar" userId="e60da0a2-8f9f-43be-83b4-26a7a02c04c9" providerId="ADAL" clId="{5D2E3AEE-3050-4F4F-919B-2CA3A658E36F}" dt="2023-02-05T14:05:38.631" v="28" actId="1036"/>
          <ac:cxnSpMkLst>
            <pc:docMk/>
            <pc:sldMk cId="3544001675" sldId="704"/>
            <ac:cxnSpMk id="20" creationId="{E43A69BE-ABDA-F17A-8F66-F2A9DB52865E}"/>
          </ac:cxnSpMkLst>
        </pc:cxnChg>
      </pc:sldChg>
      <pc:sldChg chg="delSp mod">
        <pc:chgData name="Hemanth Kumar" userId="e60da0a2-8f9f-43be-83b4-26a7a02c04c9" providerId="ADAL" clId="{5D2E3AEE-3050-4F4F-919B-2CA3A658E36F}" dt="2023-02-05T14:05:46.963" v="29" actId="478"/>
        <pc:sldMkLst>
          <pc:docMk/>
          <pc:sldMk cId="2988200724" sldId="706"/>
        </pc:sldMkLst>
        <pc:inkChg chg="del">
          <ac:chgData name="Hemanth Kumar" userId="e60da0a2-8f9f-43be-83b4-26a7a02c04c9" providerId="ADAL" clId="{5D2E3AEE-3050-4F4F-919B-2CA3A658E36F}" dt="2023-02-05T14:05:46.963" v="29" actId="478"/>
          <ac:inkMkLst>
            <pc:docMk/>
            <pc:sldMk cId="2988200724" sldId="706"/>
            <ac:inkMk id="3" creationId="{21C977CA-E8D4-42DD-9400-C1A305964081}"/>
          </ac:inkMkLst>
        </pc:inkChg>
      </pc:sldChg>
      <pc:sldChg chg="delSp modSp mod">
        <pc:chgData name="Hemanth Kumar" userId="e60da0a2-8f9f-43be-83b4-26a7a02c04c9" providerId="ADAL" clId="{5D2E3AEE-3050-4F4F-919B-2CA3A658E36F}" dt="2023-02-05T14:06:00.884" v="33" actId="478"/>
        <pc:sldMkLst>
          <pc:docMk/>
          <pc:sldMk cId="2040418931" sldId="707"/>
        </pc:sldMkLst>
        <pc:inkChg chg="del mod">
          <ac:chgData name="Hemanth Kumar" userId="e60da0a2-8f9f-43be-83b4-26a7a02c04c9" providerId="ADAL" clId="{5D2E3AEE-3050-4F4F-919B-2CA3A658E36F}" dt="2023-02-05T14:06:00.884" v="33" actId="478"/>
          <ac:inkMkLst>
            <pc:docMk/>
            <pc:sldMk cId="2040418931" sldId="707"/>
            <ac:inkMk id="3" creationId="{F1A97582-B56B-4300-A1C7-89A820FC55CD}"/>
          </ac:inkMkLst>
        </pc:inkChg>
      </pc:sldChg>
      <pc:sldChg chg="delSp mod">
        <pc:chgData name="Hemanth Kumar" userId="e60da0a2-8f9f-43be-83b4-26a7a02c04c9" providerId="ADAL" clId="{5D2E3AEE-3050-4F4F-919B-2CA3A658E36F}" dt="2023-02-05T14:06:20.052" v="36" actId="478"/>
        <pc:sldMkLst>
          <pc:docMk/>
          <pc:sldMk cId="2380403877" sldId="708"/>
        </pc:sldMkLst>
        <pc:inkChg chg="del">
          <ac:chgData name="Hemanth Kumar" userId="e60da0a2-8f9f-43be-83b4-26a7a02c04c9" providerId="ADAL" clId="{5D2E3AEE-3050-4F4F-919B-2CA3A658E36F}" dt="2023-02-05T14:06:20.052" v="36" actId="478"/>
          <ac:inkMkLst>
            <pc:docMk/>
            <pc:sldMk cId="2380403877" sldId="708"/>
            <ac:inkMk id="4" creationId="{CB77447B-60A5-477E-A11F-5F46A9DCC73F}"/>
          </ac:inkMkLst>
        </pc:inkChg>
      </pc:sldChg>
      <pc:sldChg chg="delSp modSp mod">
        <pc:chgData name="Hemanth Kumar" userId="e60da0a2-8f9f-43be-83b4-26a7a02c04c9" providerId="ADAL" clId="{5D2E3AEE-3050-4F4F-919B-2CA3A658E36F}" dt="2023-02-05T14:06:08.272" v="35" actId="478"/>
        <pc:sldMkLst>
          <pc:docMk/>
          <pc:sldMk cId="39119178" sldId="709"/>
        </pc:sldMkLst>
        <pc:inkChg chg="del mod">
          <ac:chgData name="Hemanth Kumar" userId="e60da0a2-8f9f-43be-83b4-26a7a02c04c9" providerId="ADAL" clId="{5D2E3AEE-3050-4F4F-919B-2CA3A658E36F}" dt="2023-02-05T14:06:08.272" v="35" actId="478"/>
          <ac:inkMkLst>
            <pc:docMk/>
            <pc:sldMk cId="39119178" sldId="709"/>
            <ac:inkMk id="3" creationId="{6C401A3C-EE98-494C-9CFC-AAECE6DB9C34}"/>
          </ac:inkMkLst>
        </pc:inkChg>
      </pc:sldChg>
      <pc:sldChg chg="delSp mod">
        <pc:chgData name="Hemanth Kumar" userId="e60da0a2-8f9f-43be-83b4-26a7a02c04c9" providerId="ADAL" clId="{5D2E3AEE-3050-4F4F-919B-2CA3A658E36F}" dt="2023-02-05T14:06:27.386" v="37" actId="478"/>
        <pc:sldMkLst>
          <pc:docMk/>
          <pc:sldMk cId="2700099367" sldId="710"/>
        </pc:sldMkLst>
        <pc:inkChg chg="del">
          <ac:chgData name="Hemanth Kumar" userId="e60da0a2-8f9f-43be-83b4-26a7a02c04c9" providerId="ADAL" clId="{5D2E3AEE-3050-4F4F-919B-2CA3A658E36F}" dt="2023-02-05T14:06:27.386" v="37" actId="478"/>
          <ac:inkMkLst>
            <pc:docMk/>
            <pc:sldMk cId="2700099367" sldId="710"/>
            <ac:inkMk id="3" creationId="{A4E93E75-1E54-4634-906C-4B22927E248F}"/>
          </ac:inkMkLst>
        </pc:inkChg>
      </pc:sldChg>
      <pc:sldChg chg="delSp mod">
        <pc:chgData name="Hemanth Kumar" userId="e60da0a2-8f9f-43be-83b4-26a7a02c04c9" providerId="ADAL" clId="{5D2E3AEE-3050-4F4F-919B-2CA3A658E36F}" dt="2023-02-05T14:10:24.299" v="59" actId="478"/>
        <pc:sldMkLst>
          <pc:docMk/>
          <pc:sldMk cId="3342688421" sldId="723"/>
        </pc:sldMkLst>
        <pc:inkChg chg="del">
          <ac:chgData name="Hemanth Kumar" userId="e60da0a2-8f9f-43be-83b4-26a7a02c04c9" providerId="ADAL" clId="{5D2E3AEE-3050-4F4F-919B-2CA3A658E36F}" dt="2023-02-05T14:10:24.299" v="59" actId="478"/>
          <ac:inkMkLst>
            <pc:docMk/>
            <pc:sldMk cId="3342688421" sldId="723"/>
            <ac:inkMk id="3" creationId="{2D6040E2-34B4-4ADC-B588-D9C7713BEAAC}"/>
          </ac:inkMkLst>
        </pc:inkChg>
      </pc:sldChg>
      <pc:sldChg chg="delSp mod">
        <pc:chgData name="Hemanth Kumar" userId="e60da0a2-8f9f-43be-83b4-26a7a02c04c9" providerId="ADAL" clId="{5D2E3AEE-3050-4F4F-919B-2CA3A658E36F}" dt="2023-02-05T14:10:34.215" v="60" actId="478"/>
        <pc:sldMkLst>
          <pc:docMk/>
          <pc:sldMk cId="513438209" sldId="727"/>
        </pc:sldMkLst>
        <pc:inkChg chg="del">
          <ac:chgData name="Hemanth Kumar" userId="e60da0a2-8f9f-43be-83b4-26a7a02c04c9" providerId="ADAL" clId="{5D2E3AEE-3050-4F4F-919B-2CA3A658E36F}" dt="2023-02-05T14:10:34.215" v="60" actId="478"/>
          <ac:inkMkLst>
            <pc:docMk/>
            <pc:sldMk cId="513438209" sldId="727"/>
            <ac:inkMk id="3" creationId="{618DB42A-92A5-419F-B673-0B9905965422}"/>
          </ac:inkMkLst>
        </pc:inkChg>
      </pc:sldChg>
      <pc:sldChg chg="delSp modSp mod">
        <pc:chgData name="Hemanth Kumar" userId="e60da0a2-8f9f-43be-83b4-26a7a02c04c9" providerId="ADAL" clId="{5D2E3AEE-3050-4F4F-919B-2CA3A658E36F}" dt="2023-02-05T14:10:48.293" v="62" actId="20577"/>
        <pc:sldMkLst>
          <pc:docMk/>
          <pc:sldMk cId="1371786150" sldId="728"/>
        </pc:sldMkLst>
        <pc:spChg chg="mod">
          <ac:chgData name="Hemanth Kumar" userId="e60da0a2-8f9f-43be-83b4-26a7a02c04c9" providerId="ADAL" clId="{5D2E3AEE-3050-4F4F-919B-2CA3A658E36F}" dt="2023-02-05T14:10:48.293" v="62" actId="20577"/>
          <ac:spMkLst>
            <pc:docMk/>
            <pc:sldMk cId="1371786150" sldId="728"/>
            <ac:spMk id="128" creationId="{00000000-0000-0000-0000-000000000000}"/>
          </ac:spMkLst>
        </pc:spChg>
        <pc:inkChg chg="del">
          <ac:chgData name="Hemanth Kumar" userId="e60da0a2-8f9f-43be-83b4-26a7a02c04c9" providerId="ADAL" clId="{5D2E3AEE-3050-4F4F-919B-2CA3A658E36F}" dt="2023-02-05T14:10:45.178" v="61" actId="478"/>
          <ac:inkMkLst>
            <pc:docMk/>
            <pc:sldMk cId="1371786150" sldId="728"/>
            <ac:inkMk id="3" creationId="{9A15B89F-AAA5-4B19-88F7-8E55957B8773}"/>
          </ac:inkMkLst>
        </pc:inkChg>
      </pc:sldChg>
      <pc:sldChg chg="delSp modSp mod">
        <pc:chgData name="Hemanth Kumar" userId="e60da0a2-8f9f-43be-83b4-26a7a02c04c9" providerId="ADAL" clId="{5D2E3AEE-3050-4F4F-919B-2CA3A658E36F}" dt="2023-02-05T14:07:19.624" v="43" actId="478"/>
        <pc:sldMkLst>
          <pc:docMk/>
          <pc:sldMk cId="0" sldId="735"/>
        </pc:sldMkLst>
        <pc:inkChg chg="del mod">
          <ac:chgData name="Hemanth Kumar" userId="e60da0a2-8f9f-43be-83b4-26a7a02c04c9" providerId="ADAL" clId="{5D2E3AEE-3050-4F4F-919B-2CA3A658E36F}" dt="2023-02-05T14:07:19.624" v="43" actId="478"/>
          <ac:inkMkLst>
            <pc:docMk/>
            <pc:sldMk cId="0" sldId="735"/>
            <ac:inkMk id="98" creationId="{8E34EB93-CC65-4C9D-B298-5305BA95F379}"/>
          </ac:inkMkLst>
        </pc:inkChg>
      </pc:sldChg>
      <pc:sldChg chg="delSp modSp mod">
        <pc:chgData name="Hemanth Kumar" userId="e60da0a2-8f9f-43be-83b4-26a7a02c04c9" providerId="ADAL" clId="{5D2E3AEE-3050-4F4F-919B-2CA3A658E36F}" dt="2023-02-05T14:10:04.602" v="58" actId="478"/>
        <pc:sldMkLst>
          <pc:docMk/>
          <pc:sldMk cId="0" sldId="736"/>
        </pc:sldMkLst>
        <pc:inkChg chg="del mod">
          <ac:chgData name="Hemanth Kumar" userId="e60da0a2-8f9f-43be-83b4-26a7a02c04c9" providerId="ADAL" clId="{5D2E3AEE-3050-4F4F-919B-2CA3A658E36F}" dt="2023-02-05T14:10:04.602" v="58" actId="478"/>
          <ac:inkMkLst>
            <pc:docMk/>
            <pc:sldMk cId="0" sldId="736"/>
            <ac:inkMk id="3" creationId="{011BED95-8883-4B75-A6A0-FA44EF3E33E3}"/>
          </ac:inkMkLst>
        </pc:inkChg>
      </pc:sldChg>
    </pc:docChg>
  </pc:docChgLst>
  <pc:docChgLst>
    <pc:chgData name="hemanth.che@iipe.ac.in" userId="e60da0a2-8f9f-43be-83b4-26a7a02c04c9" providerId="ADAL" clId="{5E7AB4B9-7C15-4120-B6BA-FCF9B520E401}"/>
    <pc:docChg chg="custSel modSld">
      <pc:chgData name="hemanth.che@iipe.ac.in" userId="e60da0a2-8f9f-43be-83b4-26a7a02c04c9" providerId="ADAL" clId="{5E7AB4B9-7C15-4120-B6BA-FCF9B520E401}" dt="2023-04-02T16:34:09.717" v="3"/>
      <pc:docMkLst>
        <pc:docMk/>
      </pc:docMkLst>
      <pc:sldChg chg="addSp">
        <pc:chgData name="hemanth.che@iipe.ac.in" userId="e60da0a2-8f9f-43be-83b4-26a7a02c04c9" providerId="ADAL" clId="{5E7AB4B9-7C15-4120-B6BA-FCF9B520E401}" dt="2023-04-02T16:34:09.717" v="3"/>
        <pc:sldMkLst>
          <pc:docMk/>
          <pc:sldMk cId="0" sldId="256"/>
        </pc:sldMkLst>
        <pc:inkChg chg="add">
          <ac:chgData name="hemanth.che@iipe.ac.in" userId="e60da0a2-8f9f-43be-83b4-26a7a02c04c9" providerId="ADAL" clId="{5E7AB4B9-7C15-4120-B6BA-FCF9B520E401}" dt="2023-04-02T16:34:09.717" v="3"/>
          <ac:inkMkLst>
            <pc:docMk/>
            <pc:sldMk cId="0" sldId="256"/>
            <ac:inkMk id="3" creationId="{24685DA2-FAEF-4153-BCF1-676A5D735A73}"/>
          </ac:inkMkLst>
        </pc:inkChg>
      </pc:sldChg>
      <pc:sldChg chg="addSp">
        <pc:chgData name="hemanth.che@iipe.ac.in" userId="e60da0a2-8f9f-43be-83b4-26a7a02c04c9" providerId="ADAL" clId="{5E7AB4B9-7C15-4120-B6BA-FCF9B520E401}" dt="2023-04-02T16:34:09.717" v="3"/>
        <pc:sldMkLst>
          <pc:docMk/>
          <pc:sldMk cId="0" sldId="257"/>
        </pc:sldMkLst>
        <pc:inkChg chg="add">
          <ac:chgData name="hemanth.che@iipe.ac.in" userId="e60da0a2-8f9f-43be-83b4-26a7a02c04c9" providerId="ADAL" clId="{5E7AB4B9-7C15-4120-B6BA-FCF9B520E401}" dt="2023-04-02T16:34:09.717" v="3"/>
          <ac:inkMkLst>
            <pc:docMk/>
            <pc:sldMk cId="0" sldId="257"/>
            <ac:inkMk id="2" creationId="{35271DE7-4531-4AB2-9D65-6533EA7E73DB}"/>
          </ac:inkMkLst>
        </pc:inkChg>
      </pc:sldChg>
      <pc:sldChg chg="addSp">
        <pc:chgData name="hemanth.che@iipe.ac.in" userId="e60da0a2-8f9f-43be-83b4-26a7a02c04c9" providerId="ADAL" clId="{5E7AB4B9-7C15-4120-B6BA-FCF9B520E401}" dt="2023-04-02T16:34:09.717" v="3"/>
        <pc:sldMkLst>
          <pc:docMk/>
          <pc:sldMk cId="0" sldId="284"/>
        </pc:sldMkLst>
        <pc:inkChg chg="add">
          <ac:chgData name="hemanth.che@iipe.ac.in" userId="e60da0a2-8f9f-43be-83b4-26a7a02c04c9" providerId="ADAL" clId="{5E7AB4B9-7C15-4120-B6BA-FCF9B520E401}" dt="2023-04-02T16:34:09.717" v="3"/>
          <ac:inkMkLst>
            <pc:docMk/>
            <pc:sldMk cId="0" sldId="284"/>
            <ac:inkMk id="4" creationId="{95288B67-2F16-4395-98BE-714D573C5993}"/>
          </ac:inkMkLst>
        </pc:inkChg>
      </pc:sldChg>
      <pc:sldChg chg="addSp">
        <pc:chgData name="hemanth.che@iipe.ac.in" userId="e60da0a2-8f9f-43be-83b4-26a7a02c04c9" providerId="ADAL" clId="{5E7AB4B9-7C15-4120-B6BA-FCF9B520E401}" dt="2023-04-02T16:34:09.717" v="3"/>
        <pc:sldMkLst>
          <pc:docMk/>
          <pc:sldMk cId="0" sldId="286"/>
        </pc:sldMkLst>
        <pc:inkChg chg="add">
          <ac:chgData name="hemanth.che@iipe.ac.in" userId="e60da0a2-8f9f-43be-83b4-26a7a02c04c9" providerId="ADAL" clId="{5E7AB4B9-7C15-4120-B6BA-FCF9B520E401}" dt="2023-04-02T16:34:09.717" v="3"/>
          <ac:inkMkLst>
            <pc:docMk/>
            <pc:sldMk cId="0" sldId="286"/>
            <ac:inkMk id="4" creationId="{C6A19189-5273-41C1-A471-B3A8BF9EB15D}"/>
          </ac:inkMkLst>
        </pc:inkChg>
      </pc:sldChg>
      <pc:sldChg chg="addSp">
        <pc:chgData name="hemanth.che@iipe.ac.in" userId="e60da0a2-8f9f-43be-83b4-26a7a02c04c9" providerId="ADAL" clId="{5E7AB4B9-7C15-4120-B6BA-FCF9B520E401}" dt="2023-04-02T16:34:09.717" v="3"/>
        <pc:sldMkLst>
          <pc:docMk/>
          <pc:sldMk cId="0" sldId="287"/>
        </pc:sldMkLst>
        <pc:inkChg chg="add">
          <ac:chgData name="hemanth.che@iipe.ac.in" userId="e60da0a2-8f9f-43be-83b4-26a7a02c04c9" providerId="ADAL" clId="{5E7AB4B9-7C15-4120-B6BA-FCF9B520E401}" dt="2023-04-02T16:34:09.717" v="3"/>
          <ac:inkMkLst>
            <pc:docMk/>
            <pc:sldMk cId="0" sldId="287"/>
            <ac:inkMk id="5" creationId="{5C24DEB1-822D-4933-B571-791FC0BBA0BA}"/>
          </ac:inkMkLst>
        </pc:inkChg>
      </pc:sldChg>
      <pc:sldChg chg="addSp">
        <pc:chgData name="hemanth.che@iipe.ac.in" userId="e60da0a2-8f9f-43be-83b4-26a7a02c04c9" providerId="ADAL" clId="{5E7AB4B9-7C15-4120-B6BA-FCF9B520E401}" dt="2023-04-02T16:34:09.717" v="3"/>
        <pc:sldMkLst>
          <pc:docMk/>
          <pc:sldMk cId="0" sldId="288"/>
        </pc:sldMkLst>
        <pc:inkChg chg="add">
          <ac:chgData name="hemanth.che@iipe.ac.in" userId="e60da0a2-8f9f-43be-83b4-26a7a02c04c9" providerId="ADAL" clId="{5E7AB4B9-7C15-4120-B6BA-FCF9B520E401}" dt="2023-04-02T16:34:09.717" v="3"/>
          <ac:inkMkLst>
            <pc:docMk/>
            <pc:sldMk cId="0" sldId="288"/>
            <ac:inkMk id="4" creationId="{9B8920E3-CFD1-4CF1-B0A1-7E3693E6C50F}"/>
          </ac:inkMkLst>
        </pc:inkChg>
      </pc:sldChg>
      <pc:sldChg chg="addSp">
        <pc:chgData name="hemanth.che@iipe.ac.in" userId="e60da0a2-8f9f-43be-83b4-26a7a02c04c9" providerId="ADAL" clId="{5E7AB4B9-7C15-4120-B6BA-FCF9B520E401}" dt="2023-04-02T16:34:09.717" v="3"/>
        <pc:sldMkLst>
          <pc:docMk/>
          <pc:sldMk cId="0" sldId="289"/>
        </pc:sldMkLst>
        <pc:inkChg chg="add">
          <ac:chgData name="hemanth.che@iipe.ac.in" userId="e60da0a2-8f9f-43be-83b4-26a7a02c04c9" providerId="ADAL" clId="{5E7AB4B9-7C15-4120-B6BA-FCF9B520E401}" dt="2023-04-02T16:34:09.717" v="3"/>
          <ac:inkMkLst>
            <pc:docMk/>
            <pc:sldMk cId="0" sldId="289"/>
            <ac:inkMk id="4" creationId="{7AC4321E-A130-4EB6-B60C-775C16C54FB0}"/>
          </ac:inkMkLst>
        </pc:inkChg>
      </pc:sldChg>
      <pc:sldChg chg="addSp">
        <pc:chgData name="hemanth.che@iipe.ac.in" userId="e60da0a2-8f9f-43be-83b4-26a7a02c04c9" providerId="ADAL" clId="{5E7AB4B9-7C15-4120-B6BA-FCF9B520E401}" dt="2023-04-02T16:34:09.717" v="3"/>
        <pc:sldMkLst>
          <pc:docMk/>
          <pc:sldMk cId="0" sldId="290"/>
        </pc:sldMkLst>
        <pc:inkChg chg="add">
          <ac:chgData name="hemanth.che@iipe.ac.in" userId="e60da0a2-8f9f-43be-83b4-26a7a02c04c9" providerId="ADAL" clId="{5E7AB4B9-7C15-4120-B6BA-FCF9B520E401}" dt="2023-04-02T16:34:09.717" v="3"/>
          <ac:inkMkLst>
            <pc:docMk/>
            <pc:sldMk cId="0" sldId="290"/>
            <ac:inkMk id="4" creationId="{00E11DD8-D38C-4493-AD88-AACB9BD1D20B}"/>
          </ac:inkMkLst>
        </pc:inkChg>
      </pc:sldChg>
      <pc:sldChg chg="addSp">
        <pc:chgData name="hemanth.che@iipe.ac.in" userId="e60da0a2-8f9f-43be-83b4-26a7a02c04c9" providerId="ADAL" clId="{5E7AB4B9-7C15-4120-B6BA-FCF9B520E401}" dt="2023-04-02T16:34:09.717" v="3"/>
        <pc:sldMkLst>
          <pc:docMk/>
          <pc:sldMk cId="0" sldId="291"/>
        </pc:sldMkLst>
        <pc:inkChg chg="add">
          <ac:chgData name="hemanth.che@iipe.ac.in" userId="e60da0a2-8f9f-43be-83b4-26a7a02c04c9" providerId="ADAL" clId="{5E7AB4B9-7C15-4120-B6BA-FCF9B520E401}" dt="2023-04-02T16:34:09.717" v="3"/>
          <ac:inkMkLst>
            <pc:docMk/>
            <pc:sldMk cId="0" sldId="291"/>
            <ac:inkMk id="4" creationId="{F012960A-44D8-4DB7-92A6-118A27AAE3EE}"/>
          </ac:inkMkLst>
        </pc:inkChg>
      </pc:sldChg>
      <pc:sldChg chg="addSp">
        <pc:chgData name="hemanth.che@iipe.ac.in" userId="e60da0a2-8f9f-43be-83b4-26a7a02c04c9" providerId="ADAL" clId="{5E7AB4B9-7C15-4120-B6BA-FCF9B520E401}" dt="2023-04-02T16:34:09.717" v="3"/>
        <pc:sldMkLst>
          <pc:docMk/>
          <pc:sldMk cId="0" sldId="292"/>
        </pc:sldMkLst>
        <pc:inkChg chg="add">
          <ac:chgData name="hemanth.che@iipe.ac.in" userId="e60da0a2-8f9f-43be-83b4-26a7a02c04c9" providerId="ADAL" clId="{5E7AB4B9-7C15-4120-B6BA-FCF9B520E401}" dt="2023-04-02T16:34:09.717" v="3"/>
          <ac:inkMkLst>
            <pc:docMk/>
            <pc:sldMk cId="0" sldId="292"/>
            <ac:inkMk id="4" creationId="{9F6774A8-1C6D-4C81-8EA9-A09B10589B76}"/>
          </ac:inkMkLst>
        </pc:inkChg>
      </pc:sldChg>
      <pc:sldChg chg="addSp">
        <pc:chgData name="hemanth.che@iipe.ac.in" userId="e60da0a2-8f9f-43be-83b4-26a7a02c04c9" providerId="ADAL" clId="{5E7AB4B9-7C15-4120-B6BA-FCF9B520E401}" dt="2023-04-02T16:34:09.717" v="3"/>
        <pc:sldMkLst>
          <pc:docMk/>
          <pc:sldMk cId="0" sldId="294"/>
        </pc:sldMkLst>
        <pc:inkChg chg="add">
          <ac:chgData name="hemanth.che@iipe.ac.in" userId="e60da0a2-8f9f-43be-83b4-26a7a02c04c9" providerId="ADAL" clId="{5E7AB4B9-7C15-4120-B6BA-FCF9B520E401}" dt="2023-04-02T16:34:09.717" v="3"/>
          <ac:inkMkLst>
            <pc:docMk/>
            <pc:sldMk cId="0" sldId="294"/>
            <ac:inkMk id="3" creationId="{906DA28E-B277-4F4B-8594-CB3D03FCFBAF}"/>
          </ac:inkMkLst>
        </pc:inkChg>
      </pc:sldChg>
      <pc:sldChg chg="addSp">
        <pc:chgData name="hemanth.che@iipe.ac.in" userId="e60da0a2-8f9f-43be-83b4-26a7a02c04c9" providerId="ADAL" clId="{5E7AB4B9-7C15-4120-B6BA-FCF9B520E401}" dt="2023-04-02T16:34:09.717" v="3"/>
        <pc:sldMkLst>
          <pc:docMk/>
          <pc:sldMk cId="0" sldId="296"/>
        </pc:sldMkLst>
        <pc:inkChg chg="add">
          <ac:chgData name="hemanth.che@iipe.ac.in" userId="e60da0a2-8f9f-43be-83b4-26a7a02c04c9" providerId="ADAL" clId="{5E7AB4B9-7C15-4120-B6BA-FCF9B520E401}" dt="2023-04-02T16:34:09.717" v="3"/>
          <ac:inkMkLst>
            <pc:docMk/>
            <pc:sldMk cId="0" sldId="296"/>
            <ac:inkMk id="5" creationId="{FA4ADD1E-6921-40A9-95C3-1CB1BE027CB0}"/>
          </ac:inkMkLst>
        </pc:inkChg>
      </pc:sldChg>
      <pc:sldChg chg="addSp">
        <pc:chgData name="hemanth.che@iipe.ac.in" userId="e60da0a2-8f9f-43be-83b4-26a7a02c04c9" providerId="ADAL" clId="{5E7AB4B9-7C15-4120-B6BA-FCF9B520E401}" dt="2023-04-02T16:34:09.717" v="3"/>
        <pc:sldMkLst>
          <pc:docMk/>
          <pc:sldMk cId="0" sldId="311"/>
        </pc:sldMkLst>
        <pc:inkChg chg="add">
          <ac:chgData name="hemanth.che@iipe.ac.in" userId="e60da0a2-8f9f-43be-83b4-26a7a02c04c9" providerId="ADAL" clId="{5E7AB4B9-7C15-4120-B6BA-FCF9B520E401}" dt="2023-04-02T16:34:09.717" v="3"/>
          <ac:inkMkLst>
            <pc:docMk/>
            <pc:sldMk cId="0" sldId="311"/>
            <ac:inkMk id="4" creationId="{747B4F80-165B-4FBB-8C69-88912E11FC20}"/>
          </ac:inkMkLst>
        </pc:inkChg>
      </pc:sldChg>
      <pc:sldChg chg="addSp">
        <pc:chgData name="hemanth.che@iipe.ac.in" userId="e60da0a2-8f9f-43be-83b4-26a7a02c04c9" providerId="ADAL" clId="{5E7AB4B9-7C15-4120-B6BA-FCF9B520E401}" dt="2023-04-02T16:34:09.717" v="3"/>
        <pc:sldMkLst>
          <pc:docMk/>
          <pc:sldMk cId="4040373541" sldId="480"/>
        </pc:sldMkLst>
        <pc:inkChg chg="add">
          <ac:chgData name="hemanth.che@iipe.ac.in" userId="e60da0a2-8f9f-43be-83b4-26a7a02c04c9" providerId="ADAL" clId="{5E7AB4B9-7C15-4120-B6BA-FCF9B520E401}" dt="2023-04-02T16:34:09.717" v="3"/>
          <ac:inkMkLst>
            <pc:docMk/>
            <pc:sldMk cId="4040373541" sldId="480"/>
            <ac:inkMk id="2" creationId="{11733188-8183-45EF-B5E9-97366FE9F0AE}"/>
          </ac:inkMkLst>
        </pc:inkChg>
      </pc:sldChg>
      <pc:sldChg chg="addSp">
        <pc:chgData name="hemanth.che@iipe.ac.in" userId="e60da0a2-8f9f-43be-83b4-26a7a02c04c9" providerId="ADAL" clId="{5E7AB4B9-7C15-4120-B6BA-FCF9B520E401}" dt="2023-04-02T16:34:09.717" v="3"/>
        <pc:sldMkLst>
          <pc:docMk/>
          <pc:sldMk cId="1043722936" sldId="482"/>
        </pc:sldMkLst>
        <pc:inkChg chg="add">
          <ac:chgData name="hemanth.che@iipe.ac.in" userId="e60da0a2-8f9f-43be-83b4-26a7a02c04c9" providerId="ADAL" clId="{5E7AB4B9-7C15-4120-B6BA-FCF9B520E401}" dt="2023-04-02T16:34:09.717" v="3"/>
          <ac:inkMkLst>
            <pc:docMk/>
            <pc:sldMk cId="1043722936" sldId="482"/>
            <ac:inkMk id="3" creationId="{7D161773-0407-45EF-8569-672002EDF8C3}"/>
          </ac:inkMkLst>
        </pc:inkChg>
      </pc:sldChg>
      <pc:sldChg chg="addSp modSp">
        <pc:chgData name="hemanth.che@iipe.ac.in" userId="e60da0a2-8f9f-43be-83b4-26a7a02c04c9" providerId="ADAL" clId="{5E7AB4B9-7C15-4120-B6BA-FCF9B520E401}" dt="2023-04-02T16:34:09.717" v="3"/>
        <pc:sldMkLst>
          <pc:docMk/>
          <pc:sldMk cId="1347094860" sldId="492"/>
        </pc:sldMkLst>
        <pc:graphicFrameChg chg="mod">
          <ac:chgData name="hemanth.che@iipe.ac.in" userId="e60da0a2-8f9f-43be-83b4-26a7a02c04c9" providerId="ADAL" clId="{5E7AB4B9-7C15-4120-B6BA-FCF9B520E401}" dt="2023-04-02T14:28:55.151" v="0" actId="478"/>
          <ac:graphicFrameMkLst>
            <pc:docMk/>
            <pc:sldMk cId="1347094860" sldId="492"/>
            <ac:graphicFrameMk id="8" creationId="{BB8F599A-65E3-218A-BB3F-61416E931BF0}"/>
          </ac:graphicFrameMkLst>
        </pc:graphicFrameChg>
        <pc:inkChg chg="add">
          <ac:chgData name="hemanth.che@iipe.ac.in" userId="e60da0a2-8f9f-43be-83b4-26a7a02c04c9" providerId="ADAL" clId="{5E7AB4B9-7C15-4120-B6BA-FCF9B520E401}" dt="2023-04-02T16:34:09.717" v="3"/>
          <ac:inkMkLst>
            <pc:docMk/>
            <pc:sldMk cId="1347094860" sldId="492"/>
            <ac:inkMk id="2" creationId="{963D841C-82C0-4B45-8358-AEEE571EBA6D}"/>
          </ac:inkMkLst>
        </pc:inkChg>
      </pc:sldChg>
      <pc:sldChg chg="addSp">
        <pc:chgData name="hemanth.che@iipe.ac.in" userId="e60da0a2-8f9f-43be-83b4-26a7a02c04c9" providerId="ADAL" clId="{5E7AB4B9-7C15-4120-B6BA-FCF9B520E401}" dt="2023-04-02T16:34:09.717" v="3"/>
        <pc:sldMkLst>
          <pc:docMk/>
          <pc:sldMk cId="0" sldId="690"/>
        </pc:sldMkLst>
        <pc:inkChg chg="add">
          <ac:chgData name="hemanth.che@iipe.ac.in" userId="e60da0a2-8f9f-43be-83b4-26a7a02c04c9" providerId="ADAL" clId="{5E7AB4B9-7C15-4120-B6BA-FCF9B520E401}" dt="2023-04-02T16:34:09.717" v="3"/>
          <ac:inkMkLst>
            <pc:docMk/>
            <pc:sldMk cId="0" sldId="690"/>
            <ac:inkMk id="4" creationId="{E7BF6DCC-EBF5-4FCC-82E4-48443DCFD8F7}"/>
          </ac:inkMkLst>
        </pc:inkChg>
      </pc:sldChg>
      <pc:sldChg chg="addSp">
        <pc:chgData name="hemanth.che@iipe.ac.in" userId="e60da0a2-8f9f-43be-83b4-26a7a02c04c9" providerId="ADAL" clId="{5E7AB4B9-7C15-4120-B6BA-FCF9B520E401}" dt="2023-04-02T16:34:09.717" v="3"/>
        <pc:sldMkLst>
          <pc:docMk/>
          <pc:sldMk cId="0" sldId="691"/>
        </pc:sldMkLst>
        <pc:inkChg chg="add">
          <ac:chgData name="hemanth.che@iipe.ac.in" userId="e60da0a2-8f9f-43be-83b4-26a7a02c04c9" providerId="ADAL" clId="{5E7AB4B9-7C15-4120-B6BA-FCF9B520E401}" dt="2023-04-02T16:34:09.717" v="3"/>
          <ac:inkMkLst>
            <pc:docMk/>
            <pc:sldMk cId="0" sldId="691"/>
            <ac:inkMk id="4" creationId="{412CF88E-C613-4764-9B48-67DAF786A962}"/>
          </ac:inkMkLst>
        </pc:inkChg>
      </pc:sldChg>
      <pc:sldChg chg="addSp">
        <pc:chgData name="hemanth.che@iipe.ac.in" userId="e60da0a2-8f9f-43be-83b4-26a7a02c04c9" providerId="ADAL" clId="{5E7AB4B9-7C15-4120-B6BA-FCF9B520E401}" dt="2023-04-02T16:34:09.717" v="3"/>
        <pc:sldMkLst>
          <pc:docMk/>
          <pc:sldMk cId="2182816327" sldId="701"/>
        </pc:sldMkLst>
        <pc:inkChg chg="add">
          <ac:chgData name="hemanth.che@iipe.ac.in" userId="e60da0a2-8f9f-43be-83b4-26a7a02c04c9" providerId="ADAL" clId="{5E7AB4B9-7C15-4120-B6BA-FCF9B520E401}" dt="2023-04-02T16:34:09.717" v="3"/>
          <ac:inkMkLst>
            <pc:docMk/>
            <pc:sldMk cId="2182816327" sldId="701"/>
            <ac:inkMk id="2" creationId="{3769EFEE-3699-4C0E-AEBE-94E741537D7B}"/>
          </ac:inkMkLst>
        </pc:inkChg>
      </pc:sldChg>
      <pc:sldChg chg="addSp">
        <pc:chgData name="hemanth.che@iipe.ac.in" userId="e60da0a2-8f9f-43be-83b4-26a7a02c04c9" providerId="ADAL" clId="{5E7AB4B9-7C15-4120-B6BA-FCF9B520E401}" dt="2023-04-02T16:34:09.717" v="3"/>
        <pc:sldMkLst>
          <pc:docMk/>
          <pc:sldMk cId="778070665" sldId="702"/>
        </pc:sldMkLst>
        <pc:inkChg chg="add">
          <ac:chgData name="hemanth.che@iipe.ac.in" userId="e60da0a2-8f9f-43be-83b4-26a7a02c04c9" providerId="ADAL" clId="{5E7AB4B9-7C15-4120-B6BA-FCF9B520E401}" dt="2023-04-02T16:34:09.717" v="3"/>
          <ac:inkMkLst>
            <pc:docMk/>
            <pc:sldMk cId="778070665" sldId="702"/>
            <ac:inkMk id="2" creationId="{A0EF4CA0-320B-4E39-A147-4A29EDDAD164}"/>
          </ac:inkMkLst>
        </pc:inkChg>
      </pc:sldChg>
      <pc:sldChg chg="addSp">
        <pc:chgData name="hemanth.che@iipe.ac.in" userId="e60da0a2-8f9f-43be-83b4-26a7a02c04c9" providerId="ADAL" clId="{5E7AB4B9-7C15-4120-B6BA-FCF9B520E401}" dt="2023-04-02T16:34:09.717" v="3"/>
        <pc:sldMkLst>
          <pc:docMk/>
          <pc:sldMk cId="590213466" sldId="703"/>
        </pc:sldMkLst>
        <pc:inkChg chg="add">
          <ac:chgData name="hemanth.che@iipe.ac.in" userId="e60da0a2-8f9f-43be-83b4-26a7a02c04c9" providerId="ADAL" clId="{5E7AB4B9-7C15-4120-B6BA-FCF9B520E401}" dt="2023-04-02T16:34:09.717" v="3"/>
          <ac:inkMkLst>
            <pc:docMk/>
            <pc:sldMk cId="590213466" sldId="703"/>
            <ac:inkMk id="3" creationId="{2EA1205E-EBA7-401D-9C8F-10B3A563BC2B}"/>
          </ac:inkMkLst>
        </pc:inkChg>
      </pc:sldChg>
      <pc:sldChg chg="addSp delSp modSp mod">
        <pc:chgData name="hemanth.che@iipe.ac.in" userId="e60da0a2-8f9f-43be-83b4-26a7a02c04c9" providerId="ADAL" clId="{5E7AB4B9-7C15-4120-B6BA-FCF9B520E401}" dt="2023-04-02T16:34:09.717" v="3"/>
        <pc:sldMkLst>
          <pc:docMk/>
          <pc:sldMk cId="3544001675" sldId="704"/>
        </pc:sldMkLst>
        <pc:spChg chg="del mod">
          <ac:chgData name="hemanth.che@iipe.ac.in" userId="e60da0a2-8f9f-43be-83b4-26a7a02c04c9" providerId="ADAL" clId="{5E7AB4B9-7C15-4120-B6BA-FCF9B520E401}" dt="2023-04-02T14:29:31.367" v="2" actId="478"/>
          <ac:spMkLst>
            <pc:docMk/>
            <pc:sldMk cId="3544001675" sldId="704"/>
            <ac:spMk id="26" creationId="{513CC608-A7D3-D630-457D-31A6D67E640E}"/>
          </ac:spMkLst>
        </pc:spChg>
        <pc:inkChg chg="add">
          <ac:chgData name="hemanth.che@iipe.ac.in" userId="e60da0a2-8f9f-43be-83b4-26a7a02c04c9" providerId="ADAL" clId="{5E7AB4B9-7C15-4120-B6BA-FCF9B520E401}" dt="2023-04-02T16:34:09.717" v="3"/>
          <ac:inkMkLst>
            <pc:docMk/>
            <pc:sldMk cId="3544001675" sldId="704"/>
            <ac:inkMk id="4" creationId="{6CF262FE-94A9-4C81-8B67-D1E83F60A1F7}"/>
          </ac:inkMkLst>
        </pc:inkChg>
      </pc:sldChg>
      <pc:sldChg chg="addSp">
        <pc:chgData name="hemanth.che@iipe.ac.in" userId="e60da0a2-8f9f-43be-83b4-26a7a02c04c9" providerId="ADAL" clId="{5E7AB4B9-7C15-4120-B6BA-FCF9B520E401}" dt="2023-04-02T16:34:09.717" v="3"/>
        <pc:sldMkLst>
          <pc:docMk/>
          <pc:sldMk cId="2988200724" sldId="706"/>
        </pc:sldMkLst>
        <pc:inkChg chg="add">
          <ac:chgData name="hemanth.che@iipe.ac.in" userId="e60da0a2-8f9f-43be-83b4-26a7a02c04c9" providerId="ADAL" clId="{5E7AB4B9-7C15-4120-B6BA-FCF9B520E401}" dt="2023-04-02T16:34:09.717" v="3"/>
          <ac:inkMkLst>
            <pc:docMk/>
            <pc:sldMk cId="2988200724" sldId="706"/>
            <ac:inkMk id="2" creationId="{0BACB506-EF66-46D0-B7BC-BECFACBDBB87}"/>
          </ac:inkMkLst>
        </pc:inkChg>
      </pc:sldChg>
      <pc:sldChg chg="addSp">
        <pc:chgData name="hemanth.che@iipe.ac.in" userId="e60da0a2-8f9f-43be-83b4-26a7a02c04c9" providerId="ADAL" clId="{5E7AB4B9-7C15-4120-B6BA-FCF9B520E401}" dt="2023-04-02T16:34:09.717" v="3"/>
        <pc:sldMkLst>
          <pc:docMk/>
          <pc:sldMk cId="39119178" sldId="709"/>
        </pc:sldMkLst>
        <pc:inkChg chg="add">
          <ac:chgData name="hemanth.che@iipe.ac.in" userId="e60da0a2-8f9f-43be-83b4-26a7a02c04c9" providerId="ADAL" clId="{5E7AB4B9-7C15-4120-B6BA-FCF9B520E401}" dt="2023-04-02T16:34:09.717" v="3"/>
          <ac:inkMkLst>
            <pc:docMk/>
            <pc:sldMk cId="39119178" sldId="709"/>
            <ac:inkMk id="2" creationId="{FF3823AB-05A7-44BB-A68F-88EB5B97BE84}"/>
          </ac:inkMkLst>
        </pc:inkChg>
      </pc:sldChg>
      <pc:sldChg chg="addSp">
        <pc:chgData name="hemanth.che@iipe.ac.in" userId="e60da0a2-8f9f-43be-83b4-26a7a02c04c9" providerId="ADAL" clId="{5E7AB4B9-7C15-4120-B6BA-FCF9B520E401}" dt="2023-04-02T16:34:09.717" v="3"/>
        <pc:sldMkLst>
          <pc:docMk/>
          <pc:sldMk cId="2700099367" sldId="710"/>
        </pc:sldMkLst>
        <pc:inkChg chg="add">
          <ac:chgData name="hemanth.che@iipe.ac.in" userId="e60da0a2-8f9f-43be-83b4-26a7a02c04c9" providerId="ADAL" clId="{5E7AB4B9-7C15-4120-B6BA-FCF9B520E401}" dt="2023-04-02T16:34:09.717" v="3"/>
          <ac:inkMkLst>
            <pc:docMk/>
            <pc:sldMk cId="2700099367" sldId="710"/>
            <ac:inkMk id="2" creationId="{ED0F4C93-F301-4714-A0E3-1EF116F978FB}"/>
          </ac:inkMkLst>
        </pc:inkChg>
      </pc:sldChg>
      <pc:sldChg chg="addSp">
        <pc:chgData name="hemanth.che@iipe.ac.in" userId="e60da0a2-8f9f-43be-83b4-26a7a02c04c9" providerId="ADAL" clId="{5E7AB4B9-7C15-4120-B6BA-FCF9B520E401}" dt="2023-04-02T16:34:09.717" v="3"/>
        <pc:sldMkLst>
          <pc:docMk/>
          <pc:sldMk cId="4070845910" sldId="711"/>
        </pc:sldMkLst>
        <pc:inkChg chg="add">
          <ac:chgData name="hemanth.che@iipe.ac.in" userId="e60da0a2-8f9f-43be-83b4-26a7a02c04c9" providerId="ADAL" clId="{5E7AB4B9-7C15-4120-B6BA-FCF9B520E401}" dt="2023-04-02T16:34:09.717" v="3"/>
          <ac:inkMkLst>
            <pc:docMk/>
            <pc:sldMk cId="4070845910" sldId="711"/>
            <ac:inkMk id="2" creationId="{586E7F66-F412-4BE7-8001-71CD062FC16D}"/>
          </ac:inkMkLst>
        </pc:inkChg>
      </pc:sldChg>
      <pc:sldChg chg="addSp">
        <pc:chgData name="hemanth.che@iipe.ac.in" userId="e60da0a2-8f9f-43be-83b4-26a7a02c04c9" providerId="ADAL" clId="{5E7AB4B9-7C15-4120-B6BA-FCF9B520E401}" dt="2023-04-02T16:34:09.717" v="3"/>
        <pc:sldMkLst>
          <pc:docMk/>
          <pc:sldMk cId="3342688421" sldId="723"/>
        </pc:sldMkLst>
        <pc:inkChg chg="add">
          <ac:chgData name="hemanth.che@iipe.ac.in" userId="e60da0a2-8f9f-43be-83b4-26a7a02c04c9" providerId="ADAL" clId="{5E7AB4B9-7C15-4120-B6BA-FCF9B520E401}" dt="2023-04-02T16:34:09.717" v="3"/>
          <ac:inkMkLst>
            <pc:docMk/>
            <pc:sldMk cId="3342688421" sldId="723"/>
            <ac:inkMk id="2" creationId="{B151BAB6-2D92-4E0B-A1A7-A9555E4E61DA}"/>
          </ac:inkMkLst>
        </pc:inkChg>
      </pc:sldChg>
      <pc:sldChg chg="addSp">
        <pc:chgData name="hemanth.che@iipe.ac.in" userId="e60da0a2-8f9f-43be-83b4-26a7a02c04c9" providerId="ADAL" clId="{5E7AB4B9-7C15-4120-B6BA-FCF9B520E401}" dt="2023-04-02T16:34:09.717" v="3"/>
        <pc:sldMkLst>
          <pc:docMk/>
          <pc:sldMk cId="513438209" sldId="727"/>
        </pc:sldMkLst>
        <pc:inkChg chg="add">
          <ac:chgData name="hemanth.che@iipe.ac.in" userId="e60da0a2-8f9f-43be-83b4-26a7a02c04c9" providerId="ADAL" clId="{5E7AB4B9-7C15-4120-B6BA-FCF9B520E401}" dt="2023-04-02T16:34:09.717" v="3"/>
          <ac:inkMkLst>
            <pc:docMk/>
            <pc:sldMk cId="513438209" sldId="727"/>
            <ac:inkMk id="2" creationId="{E7345D9D-2CAD-4237-9D64-0B650F3FD070}"/>
          </ac:inkMkLst>
        </pc:inkChg>
      </pc:sldChg>
      <pc:sldChg chg="addSp">
        <pc:chgData name="hemanth.che@iipe.ac.in" userId="e60da0a2-8f9f-43be-83b4-26a7a02c04c9" providerId="ADAL" clId="{5E7AB4B9-7C15-4120-B6BA-FCF9B520E401}" dt="2023-04-02T16:34:09.717" v="3"/>
        <pc:sldMkLst>
          <pc:docMk/>
          <pc:sldMk cId="1371786150" sldId="728"/>
        </pc:sldMkLst>
        <pc:inkChg chg="add">
          <ac:chgData name="hemanth.che@iipe.ac.in" userId="e60da0a2-8f9f-43be-83b4-26a7a02c04c9" providerId="ADAL" clId="{5E7AB4B9-7C15-4120-B6BA-FCF9B520E401}" dt="2023-04-02T16:34:09.717" v="3"/>
          <ac:inkMkLst>
            <pc:docMk/>
            <pc:sldMk cId="1371786150" sldId="728"/>
            <ac:inkMk id="2" creationId="{6D35B333-9818-4C30-9180-003F9D68AD7D}"/>
          </ac:inkMkLst>
        </pc:inkChg>
      </pc:sldChg>
      <pc:sldChg chg="addSp">
        <pc:chgData name="hemanth.che@iipe.ac.in" userId="e60da0a2-8f9f-43be-83b4-26a7a02c04c9" providerId="ADAL" clId="{5E7AB4B9-7C15-4120-B6BA-FCF9B520E401}" dt="2023-04-02T16:34:09.717" v="3"/>
        <pc:sldMkLst>
          <pc:docMk/>
          <pc:sldMk cId="2869869200" sldId="734"/>
        </pc:sldMkLst>
        <pc:inkChg chg="add">
          <ac:chgData name="hemanth.che@iipe.ac.in" userId="e60da0a2-8f9f-43be-83b4-26a7a02c04c9" providerId="ADAL" clId="{5E7AB4B9-7C15-4120-B6BA-FCF9B520E401}" dt="2023-04-02T16:34:09.717" v="3"/>
          <ac:inkMkLst>
            <pc:docMk/>
            <pc:sldMk cId="2869869200" sldId="734"/>
            <ac:inkMk id="2" creationId="{F1351EA2-6E15-45F4-B973-2FA95B3F045E}"/>
          </ac:inkMkLst>
        </pc:inkChg>
      </pc:sldChg>
      <pc:sldChg chg="addSp">
        <pc:chgData name="hemanth.che@iipe.ac.in" userId="e60da0a2-8f9f-43be-83b4-26a7a02c04c9" providerId="ADAL" clId="{5E7AB4B9-7C15-4120-B6BA-FCF9B520E401}" dt="2023-04-02T16:34:09.717" v="3"/>
        <pc:sldMkLst>
          <pc:docMk/>
          <pc:sldMk cId="0" sldId="735"/>
        </pc:sldMkLst>
        <pc:inkChg chg="add">
          <ac:chgData name="hemanth.che@iipe.ac.in" userId="e60da0a2-8f9f-43be-83b4-26a7a02c04c9" providerId="ADAL" clId="{5E7AB4B9-7C15-4120-B6BA-FCF9B520E401}" dt="2023-04-02T16:34:09.717" v="3"/>
          <ac:inkMkLst>
            <pc:docMk/>
            <pc:sldMk cId="0" sldId="735"/>
            <ac:inkMk id="4" creationId="{CC91EA4F-E68F-49B4-9847-F2171729339E}"/>
          </ac:inkMkLst>
        </pc:inkChg>
      </pc:sldChg>
      <pc:sldChg chg="addSp">
        <pc:chgData name="hemanth.che@iipe.ac.in" userId="e60da0a2-8f9f-43be-83b4-26a7a02c04c9" providerId="ADAL" clId="{5E7AB4B9-7C15-4120-B6BA-FCF9B520E401}" dt="2023-04-02T16:34:09.717" v="3"/>
        <pc:sldMkLst>
          <pc:docMk/>
          <pc:sldMk cId="0" sldId="736"/>
        </pc:sldMkLst>
        <pc:inkChg chg="add">
          <ac:chgData name="hemanth.che@iipe.ac.in" userId="e60da0a2-8f9f-43be-83b4-26a7a02c04c9" providerId="ADAL" clId="{5E7AB4B9-7C15-4120-B6BA-FCF9B520E401}" dt="2023-04-02T16:34:09.717" v="3"/>
          <ac:inkMkLst>
            <pc:docMk/>
            <pc:sldMk cId="0" sldId="736"/>
            <ac:inkMk id="3" creationId="{EC79B01F-2E72-4760-8AA9-59C0ABA00CA4}"/>
          </ac:inkMkLst>
        </pc:inkChg>
      </pc:sldChg>
    </pc:docChg>
  </pc:docChgLst>
  <pc:docChgLst>
    <pc:chgData name="Hemanth Kumar  Tanneru" userId="e60da0a2-8f9f-43be-83b4-26a7a02c04c9" providerId="ADAL" clId="{4E8184A0-48AA-B542-9717-2E8AF7E5BE14}"/>
    <pc:docChg chg="undo custSel modSld">
      <pc:chgData name="Hemanth Kumar  Tanneru" userId="e60da0a2-8f9f-43be-83b4-26a7a02c04c9" providerId="ADAL" clId="{4E8184A0-48AA-B542-9717-2E8AF7E5BE14}" dt="2023-08-19T10:18:44.893" v="47" actId="2711"/>
      <pc:docMkLst>
        <pc:docMk/>
      </pc:docMkLst>
      <pc:sldChg chg="delSp modSp mod chgLayout">
        <pc:chgData name="Hemanth Kumar  Tanneru" userId="e60da0a2-8f9f-43be-83b4-26a7a02c04c9" providerId="ADAL" clId="{4E8184A0-48AA-B542-9717-2E8AF7E5BE14}" dt="2023-08-19T10:13:43.004" v="7" actId="700"/>
        <pc:sldMkLst>
          <pc:docMk/>
          <pc:sldMk cId="0" sldId="257"/>
        </pc:sldMkLst>
        <pc:spChg chg="mod ord">
          <ac:chgData name="Hemanth Kumar  Tanneru" userId="e60da0a2-8f9f-43be-83b4-26a7a02c04c9" providerId="ADAL" clId="{4E8184A0-48AA-B542-9717-2E8AF7E5BE14}" dt="2023-08-19T10:13:43.004" v="7" actId="700"/>
          <ac:spMkLst>
            <pc:docMk/>
            <pc:sldMk cId="0" sldId="257"/>
            <ac:spMk id="116" creationId="{00000000-0000-0000-0000-000000000000}"/>
          </ac:spMkLst>
        </pc:spChg>
        <pc:spChg chg="mod ord">
          <ac:chgData name="Hemanth Kumar  Tanneru" userId="e60da0a2-8f9f-43be-83b4-26a7a02c04c9" providerId="ADAL" clId="{4E8184A0-48AA-B542-9717-2E8AF7E5BE14}" dt="2023-08-19T10:13:43.004" v="7" actId="700"/>
          <ac:spMkLst>
            <pc:docMk/>
            <pc:sldMk cId="0" sldId="257"/>
            <ac:spMk id="117" creationId="{00000000-0000-0000-0000-000000000000}"/>
          </ac:spMkLst>
        </pc:spChg>
        <pc:inkChg chg="del">
          <ac:chgData name="Hemanth Kumar  Tanneru" userId="e60da0a2-8f9f-43be-83b4-26a7a02c04c9" providerId="ADAL" clId="{4E8184A0-48AA-B542-9717-2E8AF7E5BE14}" dt="2023-08-19T10:12:00.533" v="0" actId="478"/>
          <ac:inkMkLst>
            <pc:docMk/>
            <pc:sldMk cId="0" sldId="257"/>
            <ac:inkMk id="3" creationId="{9C655CDB-DE43-4BE9-A240-6A286C475DD1}"/>
          </ac:inkMkLst>
        </pc:inkChg>
      </pc:sldChg>
      <pc:sldChg chg="delSp modSp mod chgLayout">
        <pc:chgData name="Hemanth Kumar  Tanneru" userId="e60da0a2-8f9f-43be-83b4-26a7a02c04c9" providerId="ADAL" clId="{4E8184A0-48AA-B542-9717-2E8AF7E5BE14}" dt="2023-08-19T10:14:11.238" v="12" actId="700"/>
        <pc:sldMkLst>
          <pc:docMk/>
          <pc:sldMk cId="0" sldId="258"/>
        </pc:sldMkLst>
        <pc:spChg chg="mod ord">
          <ac:chgData name="Hemanth Kumar  Tanneru" userId="e60da0a2-8f9f-43be-83b4-26a7a02c04c9" providerId="ADAL" clId="{4E8184A0-48AA-B542-9717-2E8AF7E5BE14}" dt="2023-08-19T10:14:11.238" v="12" actId="700"/>
          <ac:spMkLst>
            <pc:docMk/>
            <pc:sldMk cId="0" sldId="258"/>
            <ac:spMk id="122" creationId="{00000000-0000-0000-0000-000000000000}"/>
          </ac:spMkLst>
        </pc:spChg>
        <pc:inkChg chg="del">
          <ac:chgData name="Hemanth Kumar  Tanneru" userId="e60da0a2-8f9f-43be-83b4-26a7a02c04c9" providerId="ADAL" clId="{4E8184A0-48AA-B542-9717-2E8AF7E5BE14}" dt="2023-08-19T10:12:18.338" v="3" actId="478"/>
          <ac:inkMkLst>
            <pc:docMk/>
            <pc:sldMk cId="0" sldId="258"/>
            <ac:inkMk id="2" creationId="{EAA6323E-F59A-46D4-B38B-14D76BBB246C}"/>
          </ac:inkMkLst>
        </pc:inkChg>
      </pc:sldChg>
      <pc:sldChg chg="delSp mod">
        <pc:chgData name="Hemanth Kumar  Tanneru" userId="e60da0a2-8f9f-43be-83b4-26a7a02c04c9" providerId="ADAL" clId="{4E8184A0-48AA-B542-9717-2E8AF7E5BE14}" dt="2023-08-19T10:16:14.899" v="31" actId="478"/>
        <pc:sldMkLst>
          <pc:docMk/>
          <pc:sldMk cId="0" sldId="284"/>
        </pc:sldMkLst>
        <pc:inkChg chg="del">
          <ac:chgData name="Hemanth Kumar  Tanneru" userId="e60da0a2-8f9f-43be-83b4-26a7a02c04c9" providerId="ADAL" clId="{4E8184A0-48AA-B542-9717-2E8AF7E5BE14}" dt="2023-08-19T10:16:14.899" v="31" actId="478"/>
          <ac:inkMkLst>
            <pc:docMk/>
            <pc:sldMk cId="0" sldId="284"/>
            <ac:inkMk id="5" creationId="{A48EFFD4-9A7A-46CD-B2D9-53645563A5AD}"/>
          </ac:inkMkLst>
        </pc:inkChg>
      </pc:sldChg>
      <pc:sldChg chg="delSp mod">
        <pc:chgData name="Hemanth Kumar  Tanneru" userId="e60da0a2-8f9f-43be-83b4-26a7a02c04c9" providerId="ADAL" clId="{4E8184A0-48AA-B542-9717-2E8AF7E5BE14}" dt="2023-08-19T10:16:23.642" v="32" actId="478"/>
        <pc:sldMkLst>
          <pc:docMk/>
          <pc:sldMk cId="0" sldId="286"/>
        </pc:sldMkLst>
        <pc:inkChg chg="del">
          <ac:chgData name="Hemanth Kumar  Tanneru" userId="e60da0a2-8f9f-43be-83b4-26a7a02c04c9" providerId="ADAL" clId="{4E8184A0-48AA-B542-9717-2E8AF7E5BE14}" dt="2023-08-19T10:16:23.642" v="32" actId="478"/>
          <ac:inkMkLst>
            <pc:docMk/>
            <pc:sldMk cId="0" sldId="286"/>
            <ac:inkMk id="5" creationId="{96F5ACAC-4CF9-4E2D-94B9-2BF29E17A19A}"/>
          </ac:inkMkLst>
        </pc:inkChg>
      </pc:sldChg>
      <pc:sldChg chg="delSp mod">
        <pc:chgData name="Hemanth Kumar  Tanneru" userId="e60da0a2-8f9f-43be-83b4-26a7a02c04c9" providerId="ADAL" clId="{4E8184A0-48AA-B542-9717-2E8AF7E5BE14}" dt="2023-08-19T10:16:52.148" v="35" actId="478"/>
        <pc:sldMkLst>
          <pc:docMk/>
          <pc:sldMk cId="0" sldId="288"/>
        </pc:sldMkLst>
        <pc:inkChg chg="del">
          <ac:chgData name="Hemanth Kumar  Tanneru" userId="e60da0a2-8f9f-43be-83b4-26a7a02c04c9" providerId="ADAL" clId="{4E8184A0-48AA-B542-9717-2E8AF7E5BE14}" dt="2023-08-19T10:16:52.148" v="35" actId="478"/>
          <ac:inkMkLst>
            <pc:docMk/>
            <pc:sldMk cId="0" sldId="288"/>
            <ac:inkMk id="5" creationId="{2C51B637-2E5C-4D4F-BEDD-D53D004DCD04}"/>
          </ac:inkMkLst>
        </pc:inkChg>
      </pc:sldChg>
      <pc:sldChg chg="delSp mod">
        <pc:chgData name="Hemanth Kumar  Tanneru" userId="e60da0a2-8f9f-43be-83b4-26a7a02c04c9" providerId="ADAL" clId="{4E8184A0-48AA-B542-9717-2E8AF7E5BE14}" dt="2023-08-19T10:17:01.366" v="36" actId="478"/>
        <pc:sldMkLst>
          <pc:docMk/>
          <pc:sldMk cId="0" sldId="289"/>
        </pc:sldMkLst>
        <pc:inkChg chg="del">
          <ac:chgData name="Hemanth Kumar  Tanneru" userId="e60da0a2-8f9f-43be-83b4-26a7a02c04c9" providerId="ADAL" clId="{4E8184A0-48AA-B542-9717-2E8AF7E5BE14}" dt="2023-08-19T10:17:01.366" v="36" actId="478"/>
          <ac:inkMkLst>
            <pc:docMk/>
            <pc:sldMk cId="0" sldId="289"/>
            <ac:inkMk id="5" creationId="{9348F469-F741-46EA-BFCE-B319D75148C3}"/>
          </ac:inkMkLst>
        </pc:inkChg>
      </pc:sldChg>
      <pc:sldChg chg="delSp mod">
        <pc:chgData name="Hemanth Kumar  Tanneru" userId="e60da0a2-8f9f-43be-83b4-26a7a02c04c9" providerId="ADAL" clId="{4E8184A0-48AA-B542-9717-2E8AF7E5BE14}" dt="2023-08-19T10:17:08.419" v="37" actId="478"/>
        <pc:sldMkLst>
          <pc:docMk/>
          <pc:sldMk cId="0" sldId="290"/>
        </pc:sldMkLst>
        <pc:inkChg chg="del">
          <ac:chgData name="Hemanth Kumar  Tanneru" userId="e60da0a2-8f9f-43be-83b4-26a7a02c04c9" providerId="ADAL" clId="{4E8184A0-48AA-B542-9717-2E8AF7E5BE14}" dt="2023-08-19T10:17:08.419" v="37" actId="478"/>
          <ac:inkMkLst>
            <pc:docMk/>
            <pc:sldMk cId="0" sldId="290"/>
            <ac:inkMk id="5" creationId="{AC44BF9D-C2C1-4DE6-ACA8-5479BBB17E29}"/>
          </ac:inkMkLst>
        </pc:inkChg>
      </pc:sldChg>
      <pc:sldChg chg="delSp mod">
        <pc:chgData name="Hemanth Kumar  Tanneru" userId="e60da0a2-8f9f-43be-83b4-26a7a02c04c9" providerId="ADAL" clId="{4E8184A0-48AA-B542-9717-2E8AF7E5BE14}" dt="2023-08-19T10:17:18.392" v="38" actId="478"/>
        <pc:sldMkLst>
          <pc:docMk/>
          <pc:sldMk cId="0" sldId="291"/>
        </pc:sldMkLst>
        <pc:inkChg chg="del">
          <ac:chgData name="Hemanth Kumar  Tanneru" userId="e60da0a2-8f9f-43be-83b4-26a7a02c04c9" providerId="ADAL" clId="{4E8184A0-48AA-B542-9717-2E8AF7E5BE14}" dt="2023-08-19T10:17:18.392" v="38" actId="478"/>
          <ac:inkMkLst>
            <pc:docMk/>
            <pc:sldMk cId="0" sldId="291"/>
            <ac:inkMk id="5" creationId="{2FDEC03A-2D1D-43A9-9E91-2CC72E476D12}"/>
          </ac:inkMkLst>
        </pc:inkChg>
      </pc:sldChg>
      <pc:sldChg chg="delSp mod">
        <pc:chgData name="Hemanth Kumar  Tanneru" userId="e60da0a2-8f9f-43be-83b4-26a7a02c04c9" providerId="ADAL" clId="{4E8184A0-48AA-B542-9717-2E8AF7E5BE14}" dt="2023-08-19T10:17:27.428" v="39" actId="478"/>
        <pc:sldMkLst>
          <pc:docMk/>
          <pc:sldMk cId="0" sldId="292"/>
        </pc:sldMkLst>
        <pc:inkChg chg="del">
          <ac:chgData name="Hemanth Kumar  Tanneru" userId="e60da0a2-8f9f-43be-83b4-26a7a02c04c9" providerId="ADAL" clId="{4E8184A0-48AA-B542-9717-2E8AF7E5BE14}" dt="2023-08-19T10:17:27.428" v="39" actId="478"/>
          <ac:inkMkLst>
            <pc:docMk/>
            <pc:sldMk cId="0" sldId="292"/>
            <ac:inkMk id="5" creationId="{683A1A39-C2A2-424D-8F77-52A1D704A2DC}"/>
          </ac:inkMkLst>
        </pc:inkChg>
      </pc:sldChg>
      <pc:sldChg chg="delSp mod">
        <pc:chgData name="Hemanth Kumar  Tanneru" userId="e60da0a2-8f9f-43be-83b4-26a7a02c04c9" providerId="ADAL" clId="{4E8184A0-48AA-B542-9717-2E8AF7E5BE14}" dt="2023-08-19T10:17:32.602" v="40" actId="478"/>
        <pc:sldMkLst>
          <pc:docMk/>
          <pc:sldMk cId="0" sldId="294"/>
        </pc:sldMkLst>
        <pc:inkChg chg="del">
          <ac:chgData name="Hemanth Kumar  Tanneru" userId="e60da0a2-8f9f-43be-83b4-26a7a02c04c9" providerId="ADAL" clId="{4E8184A0-48AA-B542-9717-2E8AF7E5BE14}" dt="2023-08-19T10:17:32.602" v="40" actId="478"/>
          <ac:inkMkLst>
            <pc:docMk/>
            <pc:sldMk cId="0" sldId="294"/>
            <ac:inkMk id="4" creationId="{AD685F56-6331-4E71-AEBA-9BE05D2C6CBD}"/>
          </ac:inkMkLst>
        </pc:inkChg>
      </pc:sldChg>
      <pc:sldChg chg="delSp mod">
        <pc:chgData name="Hemanth Kumar  Tanneru" userId="e60da0a2-8f9f-43be-83b4-26a7a02c04c9" providerId="ADAL" clId="{4E8184A0-48AA-B542-9717-2E8AF7E5BE14}" dt="2023-08-19T10:17:36.703" v="41" actId="478"/>
        <pc:sldMkLst>
          <pc:docMk/>
          <pc:sldMk cId="0" sldId="295"/>
        </pc:sldMkLst>
        <pc:inkChg chg="del">
          <ac:chgData name="Hemanth Kumar  Tanneru" userId="e60da0a2-8f9f-43be-83b4-26a7a02c04c9" providerId="ADAL" clId="{4E8184A0-48AA-B542-9717-2E8AF7E5BE14}" dt="2023-08-19T10:17:36.703" v="41" actId="478"/>
          <ac:inkMkLst>
            <pc:docMk/>
            <pc:sldMk cId="0" sldId="295"/>
            <ac:inkMk id="3" creationId="{DA36EF2C-A7F9-423B-B619-DE6C11F1C4D0}"/>
          </ac:inkMkLst>
        </pc:inkChg>
      </pc:sldChg>
      <pc:sldChg chg="delSp mod">
        <pc:chgData name="Hemanth Kumar  Tanneru" userId="e60da0a2-8f9f-43be-83b4-26a7a02c04c9" providerId="ADAL" clId="{4E8184A0-48AA-B542-9717-2E8AF7E5BE14}" dt="2023-08-19T10:17:41.079" v="42" actId="478"/>
        <pc:sldMkLst>
          <pc:docMk/>
          <pc:sldMk cId="0" sldId="296"/>
        </pc:sldMkLst>
        <pc:inkChg chg="del">
          <ac:chgData name="Hemanth Kumar  Tanneru" userId="e60da0a2-8f9f-43be-83b4-26a7a02c04c9" providerId="ADAL" clId="{4E8184A0-48AA-B542-9717-2E8AF7E5BE14}" dt="2023-08-19T10:17:41.079" v="42" actId="478"/>
          <ac:inkMkLst>
            <pc:docMk/>
            <pc:sldMk cId="0" sldId="296"/>
            <ac:inkMk id="6" creationId="{79D066BF-CBBF-4B81-9A73-3D0710992635}"/>
          </ac:inkMkLst>
        </pc:inkChg>
      </pc:sldChg>
      <pc:sldChg chg="delSp mod">
        <pc:chgData name="Hemanth Kumar  Tanneru" userId="e60da0a2-8f9f-43be-83b4-26a7a02c04c9" providerId="ADAL" clId="{4E8184A0-48AA-B542-9717-2E8AF7E5BE14}" dt="2023-08-19T10:16:10.247" v="30" actId="478"/>
        <pc:sldMkLst>
          <pc:docMk/>
          <pc:sldMk cId="0" sldId="311"/>
        </pc:sldMkLst>
        <pc:inkChg chg="del">
          <ac:chgData name="Hemanth Kumar  Tanneru" userId="e60da0a2-8f9f-43be-83b4-26a7a02c04c9" providerId="ADAL" clId="{4E8184A0-48AA-B542-9717-2E8AF7E5BE14}" dt="2023-08-19T10:16:10.247" v="30" actId="478"/>
          <ac:inkMkLst>
            <pc:docMk/>
            <pc:sldMk cId="0" sldId="311"/>
            <ac:inkMk id="5" creationId="{0CC0CCD0-2108-4B0C-9BA1-A098A8919912}"/>
          </ac:inkMkLst>
        </pc:inkChg>
      </pc:sldChg>
      <pc:sldChg chg="delSp modSp mod chgLayout">
        <pc:chgData name="Hemanth Kumar  Tanneru" userId="e60da0a2-8f9f-43be-83b4-26a7a02c04c9" providerId="ADAL" clId="{4E8184A0-48AA-B542-9717-2E8AF7E5BE14}" dt="2023-08-19T10:14:15.603" v="13" actId="700"/>
        <pc:sldMkLst>
          <pc:docMk/>
          <pc:sldMk cId="4040373541" sldId="480"/>
        </pc:sldMkLst>
        <pc:spChg chg="mod ord">
          <ac:chgData name="Hemanth Kumar  Tanneru" userId="e60da0a2-8f9f-43be-83b4-26a7a02c04c9" providerId="ADAL" clId="{4E8184A0-48AA-B542-9717-2E8AF7E5BE14}" dt="2023-08-19T10:14:15.603" v="13" actId="700"/>
          <ac:spMkLst>
            <pc:docMk/>
            <pc:sldMk cId="4040373541" sldId="480"/>
            <ac:spMk id="127" creationId="{00000000-0000-0000-0000-000000000000}"/>
          </ac:spMkLst>
        </pc:spChg>
        <pc:spChg chg="mod ord">
          <ac:chgData name="Hemanth Kumar  Tanneru" userId="e60da0a2-8f9f-43be-83b4-26a7a02c04c9" providerId="ADAL" clId="{4E8184A0-48AA-B542-9717-2E8AF7E5BE14}" dt="2023-08-19T10:14:15.603" v="13" actId="700"/>
          <ac:spMkLst>
            <pc:docMk/>
            <pc:sldMk cId="4040373541" sldId="480"/>
            <ac:spMk id="128" creationId="{00000000-0000-0000-0000-000000000000}"/>
          </ac:spMkLst>
        </pc:spChg>
        <pc:inkChg chg="del">
          <ac:chgData name="Hemanth Kumar  Tanneru" userId="e60da0a2-8f9f-43be-83b4-26a7a02c04c9" providerId="ADAL" clId="{4E8184A0-48AA-B542-9717-2E8AF7E5BE14}" dt="2023-08-19T10:12:23.528" v="4" actId="478"/>
          <ac:inkMkLst>
            <pc:docMk/>
            <pc:sldMk cId="4040373541" sldId="480"/>
            <ac:inkMk id="3" creationId="{11ABB55D-32A3-47F3-A2C8-FF0B0F3D5E4F}"/>
          </ac:inkMkLst>
        </pc:inkChg>
      </pc:sldChg>
      <pc:sldChg chg="modSp mod chgLayout">
        <pc:chgData name="Hemanth Kumar  Tanneru" userId="e60da0a2-8f9f-43be-83b4-26a7a02c04c9" providerId="ADAL" clId="{4E8184A0-48AA-B542-9717-2E8AF7E5BE14}" dt="2023-08-19T10:14:46.986" v="22" actId="700"/>
        <pc:sldMkLst>
          <pc:docMk/>
          <pc:sldMk cId="1738449706" sldId="481"/>
        </pc:sldMkLst>
        <pc:spChg chg="mod ord">
          <ac:chgData name="Hemanth Kumar  Tanneru" userId="e60da0a2-8f9f-43be-83b4-26a7a02c04c9" providerId="ADAL" clId="{4E8184A0-48AA-B542-9717-2E8AF7E5BE14}" dt="2023-08-19T10:14:46.986" v="22" actId="700"/>
          <ac:spMkLst>
            <pc:docMk/>
            <pc:sldMk cId="1738449706" sldId="481"/>
            <ac:spMk id="122" creationId="{00000000-0000-0000-0000-000000000000}"/>
          </ac:spMkLst>
        </pc:spChg>
      </pc:sldChg>
      <pc:sldChg chg="delSp mod">
        <pc:chgData name="Hemanth Kumar  Tanneru" userId="e60da0a2-8f9f-43be-83b4-26a7a02c04c9" providerId="ADAL" clId="{4E8184A0-48AA-B542-9717-2E8AF7E5BE14}" dt="2023-08-19T10:15:28.965" v="26" actId="478"/>
        <pc:sldMkLst>
          <pc:docMk/>
          <pc:sldMk cId="1043722936" sldId="482"/>
        </pc:sldMkLst>
        <pc:inkChg chg="del">
          <ac:chgData name="Hemanth Kumar  Tanneru" userId="e60da0a2-8f9f-43be-83b4-26a7a02c04c9" providerId="ADAL" clId="{4E8184A0-48AA-B542-9717-2E8AF7E5BE14}" dt="2023-08-19T10:15:28.965" v="26" actId="478"/>
          <ac:inkMkLst>
            <pc:docMk/>
            <pc:sldMk cId="1043722936" sldId="482"/>
            <ac:inkMk id="52" creationId="{749AA4AF-9B76-4525-B2B5-5E4E1F4E4F34}"/>
          </ac:inkMkLst>
        </pc:inkChg>
      </pc:sldChg>
      <pc:sldChg chg="delSp mod">
        <pc:chgData name="Hemanth Kumar  Tanneru" userId="e60da0a2-8f9f-43be-83b4-26a7a02c04c9" providerId="ADAL" clId="{4E8184A0-48AA-B542-9717-2E8AF7E5BE14}" dt="2023-08-19T10:14:55.271" v="23" actId="478"/>
        <pc:sldMkLst>
          <pc:docMk/>
          <pc:sldMk cId="1347094860" sldId="492"/>
        </pc:sldMkLst>
        <pc:inkChg chg="del">
          <ac:chgData name="Hemanth Kumar  Tanneru" userId="e60da0a2-8f9f-43be-83b4-26a7a02c04c9" providerId="ADAL" clId="{4E8184A0-48AA-B542-9717-2E8AF7E5BE14}" dt="2023-08-19T10:14:55.271" v="23" actId="478"/>
          <ac:inkMkLst>
            <pc:docMk/>
            <pc:sldMk cId="1347094860" sldId="492"/>
            <ac:inkMk id="3" creationId="{CD5F7434-CE83-4C47-AF35-85625BFF64BB}"/>
          </ac:inkMkLst>
        </pc:inkChg>
      </pc:sldChg>
      <pc:sldChg chg="delSp modSp mod modClrScheme chgLayout">
        <pc:chgData name="Hemanth Kumar  Tanneru" userId="e60da0a2-8f9f-43be-83b4-26a7a02c04c9" providerId="ADAL" clId="{4E8184A0-48AA-B542-9717-2E8AF7E5BE14}" dt="2023-08-19T10:13:59.553" v="10" actId="700"/>
        <pc:sldMkLst>
          <pc:docMk/>
          <pc:sldMk cId="0" sldId="690"/>
        </pc:sldMkLst>
        <pc:spChg chg="mod ord">
          <ac:chgData name="Hemanth Kumar  Tanneru" userId="e60da0a2-8f9f-43be-83b4-26a7a02c04c9" providerId="ADAL" clId="{4E8184A0-48AA-B542-9717-2E8AF7E5BE14}" dt="2023-08-19T10:13:59.553" v="10" actId="700"/>
          <ac:spMkLst>
            <pc:docMk/>
            <pc:sldMk cId="0" sldId="690"/>
            <ac:spMk id="2" creationId="{00000000-0000-0000-0000-000000000000}"/>
          </ac:spMkLst>
        </pc:spChg>
        <pc:spChg chg="mod ord">
          <ac:chgData name="Hemanth Kumar  Tanneru" userId="e60da0a2-8f9f-43be-83b4-26a7a02c04c9" providerId="ADAL" clId="{4E8184A0-48AA-B542-9717-2E8AF7E5BE14}" dt="2023-08-19T10:13:59.553" v="10" actId="700"/>
          <ac:spMkLst>
            <pc:docMk/>
            <pc:sldMk cId="0" sldId="690"/>
            <ac:spMk id="3" creationId="{00000000-0000-0000-0000-000000000000}"/>
          </ac:spMkLst>
        </pc:spChg>
        <pc:inkChg chg="del">
          <ac:chgData name="Hemanth Kumar  Tanneru" userId="e60da0a2-8f9f-43be-83b4-26a7a02c04c9" providerId="ADAL" clId="{4E8184A0-48AA-B542-9717-2E8AF7E5BE14}" dt="2023-08-19T10:12:05.500" v="1" actId="478"/>
          <ac:inkMkLst>
            <pc:docMk/>
            <pc:sldMk cId="0" sldId="690"/>
            <ac:inkMk id="5" creationId="{04F10C92-D7CC-44CC-9581-1F517FEF1383}"/>
          </ac:inkMkLst>
        </pc:inkChg>
      </pc:sldChg>
      <pc:sldChg chg="delSp modSp mod modClrScheme chgLayout">
        <pc:chgData name="Hemanth Kumar  Tanneru" userId="e60da0a2-8f9f-43be-83b4-26a7a02c04c9" providerId="ADAL" clId="{4E8184A0-48AA-B542-9717-2E8AF7E5BE14}" dt="2023-08-19T10:14:04.603" v="11" actId="700"/>
        <pc:sldMkLst>
          <pc:docMk/>
          <pc:sldMk cId="0" sldId="691"/>
        </pc:sldMkLst>
        <pc:spChg chg="mod ord">
          <ac:chgData name="Hemanth Kumar  Tanneru" userId="e60da0a2-8f9f-43be-83b4-26a7a02c04c9" providerId="ADAL" clId="{4E8184A0-48AA-B542-9717-2E8AF7E5BE14}" dt="2023-08-19T10:14:04.603" v="11" actId="700"/>
          <ac:spMkLst>
            <pc:docMk/>
            <pc:sldMk cId="0" sldId="691"/>
            <ac:spMk id="2" creationId="{00000000-0000-0000-0000-000000000000}"/>
          </ac:spMkLst>
        </pc:spChg>
        <pc:spChg chg="mod ord">
          <ac:chgData name="Hemanth Kumar  Tanneru" userId="e60da0a2-8f9f-43be-83b4-26a7a02c04c9" providerId="ADAL" clId="{4E8184A0-48AA-B542-9717-2E8AF7E5BE14}" dt="2023-08-19T10:14:04.603" v="11" actId="700"/>
          <ac:spMkLst>
            <pc:docMk/>
            <pc:sldMk cId="0" sldId="691"/>
            <ac:spMk id="3" creationId="{00000000-0000-0000-0000-000000000000}"/>
          </ac:spMkLst>
        </pc:spChg>
        <pc:inkChg chg="del">
          <ac:chgData name="Hemanth Kumar  Tanneru" userId="e60da0a2-8f9f-43be-83b4-26a7a02c04c9" providerId="ADAL" clId="{4E8184A0-48AA-B542-9717-2E8AF7E5BE14}" dt="2023-08-19T10:12:13.825" v="2" actId="478"/>
          <ac:inkMkLst>
            <pc:docMk/>
            <pc:sldMk cId="0" sldId="691"/>
            <ac:inkMk id="5" creationId="{82B94E99-E53C-4B51-8835-BF6A526FDB2C}"/>
          </ac:inkMkLst>
        </pc:inkChg>
      </pc:sldChg>
      <pc:sldChg chg="delSp modSp mod">
        <pc:chgData name="Hemanth Kumar  Tanneru" userId="e60da0a2-8f9f-43be-83b4-26a7a02c04c9" providerId="ADAL" clId="{4E8184A0-48AA-B542-9717-2E8AF7E5BE14}" dt="2023-08-19T10:18:44.893" v="47" actId="2711"/>
        <pc:sldMkLst>
          <pc:docMk/>
          <pc:sldMk cId="2182816327" sldId="701"/>
        </pc:sldMkLst>
        <pc:spChg chg="mod">
          <ac:chgData name="Hemanth Kumar  Tanneru" userId="e60da0a2-8f9f-43be-83b4-26a7a02c04c9" providerId="ADAL" clId="{4E8184A0-48AA-B542-9717-2E8AF7E5BE14}" dt="2023-08-19T10:18:44.893" v="47" actId="2711"/>
          <ac:spMkLst>
            <pc:docMk/>
            <pc:sldMk cId="2182816327" sldId="701"/>
            <ac:spMk id="30" creationId="{4468AA64-6B13-CD7F-A13D-8DB81D5B247A}"/>
          </ac:spMkLst>
        </pc:spChg>
        <pc:spChg chg="mod">
          <ac:chgData name="Hemanth Kumar  Tanneru" userId="e60da0a2-8f9f-43be-83b4-26a7a02c04c9" providerId="ADAL" clId="{4E8184A0-48AA-B542-9717-2E8AF7E5BE14}" dt="2023-08-19T10:18:44.893" v="47" actId="2711"/>
          <ac:spMkLst>
            <pc:docMk/>
            <pc:sldMk cId="2182816327" sldId="701"/>
            <ac:spMk id="127" creationId="{00000000-0000-0000-0000-000000000000}"/>
          </ac:spMkLst>
        </pc:spChg>
        <pc:inkChg chg="del">
          <ac:chgData name="Hemanth Kumar  Tanneru" userId="e60da0a2-8f9f-43be-83b4-26a7a02c04c9" providerId="ADAL" clId="{4E8184A0-48AA-B542-9717-2E8AF7E5BE14}" dt="2023-08-19T10:18:07.960" v="46" actId="478"/>
          <ac:inkMkLst>
            <pc:docMk/>
            <pc:sldMk cId="2182816327" sldId="701"/>
            <ac:inkMk id="3" creationId="{151634E5-FAD0-461B-B940-F196D4A762FC}"/>
          </ac:inkMkLst>
        </pc:inkChg>
      </pc:sldChg>
      <pc:sldChg chg="addSp delSp modSp mod modClrScheme chgLayout">
        <pc:chgData name="Hemanth Kumar  Tanneru" userId="e60da0a2-8f9f-43be-83b4-26a7a02c04c9" providerId="ADAL" clId="{4E8184A0-48AA-B542-9717-2E8AF7E5BE14}" dt="2023-08-19T10:14:26.952" v="15" actId="1076"/>
        <pc:sldMkLst>
          <pc:docMk/>
          <pc:sldMk cId="778070665" sldId="702"/>
        </pc:sldMkLst>
        <pc:spChg chg="add mod ord">
          <ac:chgData name="Hemanth Kumar  Tanneru" userId="e60da0a2-8f9f-43be-83b4-26a7a02c04c9" providerId="ADAL" clId="{4E8184A0-48AA-B542-9717-2E8AF7E5BE14}" dt="2023-08-19T10:14:21.337" v="14" actId="700"/>
          <ac:spMkLst>
            <pc:docMk/>
            <pc:sldMk cId="778070665" sldId="702"/>
            <ac:spMk id="2" creationId="{5DAD295B-7563-4347-6F5B-77D98A6EF9E8}"/>
          </ac:spMkLst>
        </pc:spChg>
        <pc:spChg chg="mod ord">
          <ac:chgData name="Hemanth Kumar  Tanneru" userId="e60da0a2-8f9f-43be-83b4-26a7a02c04c9" providerId="ADAL" clId="{4E8184A0-48AA-B542-9717-2E8AF7E5BE14}" dt="2023-08-19T10:14:21.337" v="14" actId="700"/>
          <ac:spMkLst>
            <pc:docMk/>
            <pc:sldMk cId="778070665" sldId="702"/>
            <ac:spMk id="127" creationId="{00000000-0000-0000-0000-000000000000}"/>
          </ac:spMkLst>
        </pc:spChg>
        <pc:spChg chg="mod ord">
          <ac:chgData name="Hemanth Kumar  Tanneru" userId="e60da0a2-8f9f-43be-83b4-26a7a02c04c9" providerId="ADAL" clId="{4E8184A0-48AA-B542-9717-2E8AF7E5BE14}" dt="2023-08-19T10:14:26.952" v="15" actId="1076"/>
          <ac:spMkLst>
            <pc:docMk/>
            <pc:sldMk cId="778070665" sldId="702"/>
            <ac:spMk id="128" creationId="{00000000-0000-0000-0000-000000000000}"/>
          </ac:spMkLst>
        </pc:spChg>
        <pc:inkChg chg="del">
          <ac:chgData name="Hemanth Kumar  Tanneru" userId="e60da0a2-8f9f-43be-83b4-26a7a02c04c9" providerId="ADAL" clId="{4E8184A0-48AA-B542-9717-2E8AF7E5BE14}" dt="2023-08-19T10:12:31.797" v="5" actId="478"/>
          <ac:inkMkLst>
            <pc:docMk/>
            <pc:sldMk cId="778070665" sldId="702"/>
            <ac:inkMk id="3" creationId="{D634ACBA-1426-4231-BEA6-C2B1302AE16B}"/>
          </ac:inkMkLst>
        </pc:inkChg>
      </pc:sldChg>
      <pc:sldChg chg="addSp delSp modSp mod modClrScheme chgLayout">
        <pc:chgData name="Hemanth Kumar  Tanneru" userId="e60da0a2-8f9f-43be-83b4-26a7a02c04c9" providerId="ADAL" clId="{4E8184A0-48AA-B542-9717-2E8AF7E5BE14}" dt="2023-08-19T10:14:42.534" v="21" actId="27636"/>
        <pc:sldMkLst>
          <pc:docMk/>
          <pc:sldMk cId="590213466" sldId="703"/>
        </pc:sldMkLst>
        <pc:spChg chg="add del mod ord">
          <ac:chgData name="Hemanth Kumar  Tanneru" userId="e60da0a2-8f9f-43be-83b4-26a7a02c04c9" providerId="ADAL" clId="{4E8184A0-48AA-B542-9717-2E8AF7E5BE14}" dt="2023-08-19T10:14:35.491" v="19" actId="478"/>
          <ac:spMkLst>
            <pc:docMk/>
            <pc:sldMk cId="590213466" sldId="703"/>
            <ac:spMk id="3" creationId="{A7A5F485-FE25-F7D3-3633-3DC4CA09F3A8}"/>
          </ac:spMkLst>
        </pc:spChg>
        <pc:spChg chg="mod ord">
          <ac:chgData name="Hemanth Kumar  Tanneru" userId="e60da0a2-8f9f-43be-83b4-26a7a02c04c9" providerId="ADAL" clId="{4E8184A0-48AA-B542-9717-2E8AF7E5BE14}" dt="2023-08-19T10:14:31.954" v="16" actId="700"/>
          <ac:spMkLst>
            <pc:docMk/>
            <pc:sldMk cId="590213466" sldId="703"/>
            <ac:spMk id="127" creationId="{00000000-0000-0000-0000-000000000000}"/>
          </ac:spMkLst>
        </pc:spChg>
        <pc:spChg chg="mod ord">
          <ac:chgData name="Hemanth Kumar  Tanneru" userId="e60da0a2-8f9f-43be-83b4-26a7a02c04c9" providerId="ADAL" clId="{4E8184A0-48AA-B542-9717-2E8AF7E5BE14}" dt="2023-08-19T10:14:42.534" v="21" actId="27636"/>
          <ac:spMkLst>
            <pc:docMk/>
            <pc:sldMk cId="590213466" sldId="703"/>
            <ac:spMk id="128" creationId="{00000000-0000-0000-0000-000000000000}"/>
          </ac:spMkLst>
        </pc:spChg>
        <pc:inkChg chg="del">
          <ac:chgData name="Hemanth Kumar  Tanneru" userId="e60da0a2-8f9f-43be-83b4-26a7a02c04c9" providerId="ADAL" clId="{4E8184A0-48AA-B542-9717-2E8AF7E5BE14}" dt="2023-08-19T10:12:53.187" v="6" actId="478"/>
          <ac:inkMkLst>
            <pc:docMk/>
            <pc:sldMk cId="590213466" sldId="703"/>
            <ac:inkMk id="4" creationId="{EEAF5451-15D4-4B8C-81DE-7EFF2B3DFFBB}"/>
          </ac:inkMkLst>
        </pc:inkChg>
      </pc:sldChg>
      <pc:sldChg chg="modSp mod chgLayout">
        <pc:chgData name="Hemanth Kumar  Tanneru" userId="e60da0a2-8f9f-43be-83b4-26a7a02c04c9" providerId="ADAL" clId="{4E8184A0-48AA-B542-9717-2E8AF7E5BE14}" dt="2023-08-19T10:15:24.437" v="25" actId="700"/>
        <pc:sldMkLst>
          <pc:docMk/>
          <pc:sldMk cId="4191907213" sldId="705"/>
        </pc:sldMkLst>
        <pc:spChg chg="mod ord">
          <ac:chgData name="Hemanth Kumar  Tanneru" userId="e60da0a2-8f9f-43be-83b4-26a7a02c04c9" providerId="ADAL" clId="{4E8184A0-48AA-B542-9717-2E8AF7E5BE14}" dt="2023-08-19T10:15:24.437" v="25" actId="700"/>
          <ac:spMkLst>
            <pc:docMk/>
            <pc:sldMk cId="4191907213" sldId="705"/>
            <ac:spMk id="2" creationId="{43A21906-052E-E8C9-8F50-2F474262FA4C}"/>
          </ac:spMkLst>
        </pc:spChg>
      </pc:sldChg>
      <pc:sldChg chg="delSp mod">
        <pc:chgData name="Hemanth Kumar  Tanneru" userId="e60da0a2-8f9f-43be-83b4-26a7a02c04c9" providerId="ADAL" clId="{4E8184A0-48AA-B542-9717-2E8AF7E5BE14}" dt="2023-08-19T10:15:12.966" v="24" actId="478"/>
        <pc:sldMkLst>
          <pc:docMk/>
          <pc:sldMk cId="2988200724" sldId="706"/>
        </pc:sldMkLst>
        <pc:inkChg chg="del">
          <ac:chgData name="Hemanth Kumar  Tanneru" userId="e60da0a2-8f9f-43be-83b4-26a7a02c04c9" providerId="ADAL" clId="{4E8184A0-48AA-B542-9717-2E8AF7E5BE14}" dt="2023-08-19T10:15:12.966" v="24" actId="478"/>
          <ac:inkMkLst>
            <pc:docMk/>
            <pc:sldMk cId="2988200724" sldId="706"/>
            <ac:inkMk id="3" creationId="{5993BA39-A664-43D3-AB7C-9CE8DA1A660C}"/>
          </ac:inkMkLst>
        </pc:inkChg>
      </pc:sldChg>
      <pc:sldChg chg="delSp mod">
        <pc:chgData name="Hemanth Kumar  Tanneru" userId="e60da0a2-8f9f-43be-83b4-26a7a02c04c9" providerId="ADAL" clId="{4E8184A0-48AA-B542-9717-2E8AF7E5BE14}" dt="2023-08-19T10:15:35.654" v="27" actId="478"/>
        <pc:sldMkLst>
          <pc:docMk/>
          <pc:sldMk cId="2040418931" sldId="707"/>
        </pc:sldMkLst>
        <pc:inkChg chg="del">
          <ac:chgData name="Hemanth Kumar  Tanneru" userId="e60da0a2-8f9f-43be-83b4-26a7a02c04c9" providerId="ADAL" clId="{4E8184A0-48AA-B542-9717-2E8AF7E5BE14}" dt="2023-08-19T10:15:35.654" v="27" actId="478"/>
          <ac:inkMkLst>
            <pc:docMk/>
            <pc:sldMk cId="2040418931" sldId="707"/>
            <ac:inkMk id="2" creationId="{BAE33690-6CCA-4C05-9CC6-E3CF4240E6B1}"/>
          </ac:inkMkLst>
        </pc:inkChg>
      </pc:sldChg>
      <pc:sldChg chg="delSp mod">
        <pc:chgData name="Hemanth Kumar  Tanneru" userId="e60da0a2-8f9f-43be-83b4-26a7a02c04c9" providerId="ADAL" clId="{4E8184A0-48AA-B542-9717-2E8AF7E5BE14}" dt="2023-08-19T10:15:41.642" v="28" actId="478"/>
        <pc:sldMkLst>
          <pc:docMk/>
          <pc:sldMk cId="39119178" sldId="709"/>
        </pc:sldMkLst>
        <pc:inkChg chg="del">
          <ac:chgData name="Hemanth Kumar  Tanneru" userId="e60da0a2-8f9f-43be-83b4-26a7a02c04c9" providerId="ADAL" clId="{4E8184A0-48AA-B542-9717-2E8AF7E5BE14}" dt="2023-08-19T10:15:41.642" v="28" actId="478"/>
          <ac:inkMkLst>
            <pc:docMk/>
            <pc:sldMk cId="39119178" sldId="709"/>
            <ac:inkMk id="3" creationId="{A05ACA9F-6DEA-47B1-BD72-F078E65C91D9}"/>
          </ac:inkMkLst>
        </pc:inkChg>
      </pc:sldChg>
      <pc:sldChg chg="delSp mod">
        <pc:chgData name="Hemanth Kumar  Tanneru" userId="e60da0a2-8f9f-43be-83b4-26a7a02c04c9" providerId="ADAL" clId="{4E8184A0-48AA-B542-9717-2E8AF7E5BE14}" dt="2023-08-19T10:15:58.186" v="29" actId="478"/>
        <pc:sldMkLst>
          <pc:docMk/>
          <pc:sldMk cId="4070845910" sldId="711"/>
        </pc:sldMkLst>
        <pc:inkChg chg="del">
          <ac:chgData name="Hemanth Kumar  Tanneru" userId="e60da0a2-8f9f-43be-83b4-26a7a02c04c9" providerId="ADAL" clId="{4E8184A0-48AA-B542-9717-2E8AF7E5BE14}" dt="2023-08-19T10:15:58.186" v="29" actId="478"/>
          <ac:inkMkLst>
            <pc:docMk/>
            <pc:sldMk cId="4070845910" sldId="711"/>
            <ac:inkMk id="3" creationId="{404F6F97-A102-4F42-9B42-8F9CC4B3A25B}"/>
          </ac:inkMkLst>
        </pc:inkChg>
      </pc:sldChg>
      <pc:sldChg chg="delSp mod">
        <pc:chgData name="Hemanth Kumar  Tanneru" userId="e60da0a2-8f9f-43be-83b4-26a7a02c04c9" providerId="ADAL" clId="{4E8184A0-48AA-B542-9717-2E8AF7E5BE14}" dt="2023-08-19T10:17:51.723" v="44" actId="478"/>
        <pc:sldMkLst>
          <pc:docMk/>
          <pc:sldMk cId="3342688421" sldId="723"/>
        </pc:sldMkLst>
        <pc:inkChg chg="del">
          <ac:chgData name="Hemanth Kumar  Tanneru" userId="e60da0a2-8f9f-43be-83b4-26a7a02c04c9" providerId="ADAL" clId="{4E8184A0-48AA-B542-9717-2E8AF7E5BE14}" dt="2023-08-19T10:17:49.791" v="43" actId="478"/>
          <ac:inkMkLst>
            <pc:docMk/>
            <pc:sldMk cId="3342688421" sldId="723"/>
            <ac:inkMk id="2" creationId="{B151BAB6-2D92-4E0B-A1A7-A9555E4E61DA}"/>
          </ac:inkMkLst>
        </pc:inkChg>
        <pc:inkChg chg="del">
          <ac:chgData name="Hemanth Kumar  Tanneru" userId="e60da0a2-8f9f-43be-83b4-26a7a02c04c9" providerId="ADAL" clId="{4E8184A0-48AA-B542-9717-2E8AF7E5BE14}" dt="2023-08-19T10:17:51.723" v="44" actId="478"/>
          <ac:inkMkLst>
            <pc:docMk/>
            <pc:sldMk cId="3342688421" sldId="723"/>
            <ac:inkMk id="3" creationId="{49839AB6-02C5-4B17-8532-89EE73B56F2A}"/>
          </ac:inkMkLst>
        </pc:inkChg>
      </pc:sldChg>
      <pc:sldChg chg="delSp mod">
        <pc:chgData name="Hemanth Kumar  Tanneru" userId="e60da0a2-8f9f-43be-83b4-26a7a02c04c9" providerId="ADAL" clId="{4E8184A0-48AA-B542-9717-2E8AF7E5BE14}" dt="2023-08-19T10:17:59.725" v="45" actId="478"/>
        <pc:sldMkLst>
          <pc:docMk/>
          <pc:sldMk cId="1371786150" sldId="728"/>
        </pc:sldMkLst>
        <pc:inkChg chg="del">
          <ac:chgData name="Hemanth Kumar  Tanneru" userId="e60da0a2-8f9f-43be-83b4-26a7a02c04c9" providerId="ADAL" clId="{4E8184A0-48AA-B542-9717-2E8AF7E5BE14}" dt="2023-08-19T10:17:59.725" v="45" actId="478"/>
          <ac:inkMkLst>
            <pc:docMk/>
            <pc:sldMk cId="1371786150" sldId="728"/>
            <ac:inkMk id="3" creationId="{C380C00B-B750-4785-9257-5C692A2725A3}"/>
          </ac:inkMkLst>
        </pc:inkChg>
      </pc:sldChg>
      <pc:sldChg chg="delSp modSp mod">
        <pc:chgData name="Hemanth Kumar  Tanneru" userId="e60da0a2-8f9f-43be-83b4-26a7a02c04c9" providerId="ADAL" clId="{4E8184A0-48AA-B542-9717-2E8AF7E5BE14}" dt="2023-08-19T10:16:37.570" v="34" actId="1076"/>
        <pc:sldMkLst>
          <pc:docMk/>
          <pc:sldMk cId="0" sldId="735"/>
        </pc:sldMkLst>
        <pc:grpChg chg="mod">
          <ac:chgData name="Hemanth Kumar  Tanneru" userId="e60da0a2-8f9f-43be-83b4-26a7a02c04c9" providerId="ADAL" clId="{4E8184A0-48AA-B542-9717-2E8AF7E5BE14}" dt="2023-08-19T10:16:37.570" v="34" actId="1076"/>
          <ac:grpSpMkLst>
            <pc:docMk/>
            <pc:sldMk cId="0" sldId="735"/>
            <ac:grpSpMk id="51" creationId="{00000000-0000-0000-0000-000000000000}"/>
          </ac:grpSpMkLst>
        </pc:grpChg>
        <pc:inkChg chg="del">
          <ac:chgData name="Hemanth Kumar  Tanneru" userId="e60da0a2-8f9f-43be-83b4-26a7a02c04c9" providerId="ADAL" clId="{4E8184A0-48AA-B542-9717-2E8AF7E5BE14}" dt="2023-08-19T10:16:30.212" v="33" actId="478"/>
          <ac:inkMkLst>
            <pc:docMk/>
            <pc:sldMk cId="0" sldId="735"/>
            <ac:inkMk id="5" creationId="{A40FE2D2-F369-43F6-BD46-4601332A3B56}"/>
          </ac:inkMkLst>
        </pc:inkChg>
      </pc:sldChg>
    </pc:docChg>
  </pc:docChgLst>
  <pc:docChgLst>
    <pc:chgData name="hemanth.che@iipe.ac.in" userId="e60da0a2-8f9f-43be-83b4-26a7a02c04c9" providerId="ADAL" clId="{EA4A0924-96C9-4B0B-9E93-02877AB92739}"/>
    <pc:docChg chg="custSel modSld">
      <pc:chgData name="hemanth.che@iipe.ac.in" userId="e60da0a2-8f9f-43be-83b4-26a7a02c04c9" providerId="ADAL" clId="{EA4A0924-96C9-4B0B-9E93-02877AB92739}" dt="2023-04-16T16:29:50.613" v="99"/>
      <pc:docMkLst>
        <pc:docMk/>
      </pc:docMkLst>
      <pc:sldChg chg="delSp modSp mod">
        <pc:chgData name="hemanth.che@iipe.ac.in" userId="e60da0a2-8f9f-43be-83b4-26a7a02c04c9" providerId="ADAL" clId="{EA4A0924-96C9-4B0B-9E93-02877AB92739}" dt="2023-04-16T13:45:48.119" v="1" actId="478"/>
        <pc:sldMkLst>
          <pc:docMk/>
          <pc:sldMk cId="0" sldId="256"/>
        </pc:sldMkLst>
        <pc:inkChg chg="del mod">
          <ac:chgData name="hemanth.che@iipe.ac.in" userId="e60da0a2-8f9f-43be-83b4-26a7a02c04c9" providerId="ADAL" clId="{EA4A0924-96C9-4B0B-9E93-02877AB92739}" dt="2023-04-16T13:45:48.119" v="1" actId="478"/>
          <ac:inkMkLst>
            <pc:docMk/>
            <pc:sldMk cId="0" sldId="256"/>
            <ac:inkMk id="3" creationId="{24685DA2-FAEF-4153-BCF1-676A5D735A73}"/>
          </ac:inkMkLst>
        </pc:inkChg>
      </pc:sldChg>
      <pc:sldChg chg="addSp delSp mod">
        <pc:chgData name="hemanth.che@iipe.ac.in" userId="e60da0a2-8f9f-43be-83b4-26a7a02c04c9" providerId="ADAL" clId="{EA4A0924-96C9-4B0B-9E93-02877AB92739}" dt="2023-04-16T16:29:50.613" v="99"/>
        <pc:sldMkLst>
          <pc:docMk/>
          <pc:sldMk cId="0" sldId="257"/>
        </pc:sldMkLst>
        <pc:inkChg chg="del">
          <ac:chgData name="hemanth.che@iipe.ac.in" userId="e60da0a2-8f9f-43be-83b4-26a7a02c04c9" providerId="ADAL" clId="{EA4A0924-96C9-4B0B-9E93-02877AB92739}" dt="2023-04-16T13:45:53.077" v="2" actId="478"/>
          <ac:inkMkLst>
            <pc:docMk/>
            <pc:sldMk cId="0" sldId="257"/>
            <ac:inkMk id="2" creationId="{35271DE7-4531-4AB2-9D65-6533EA7E73DB}"/>
          </ac:inkMkLst>
        </pc:inkChg>
        <pc:inkChg chg="add">
          <ac:chgData name="hemanth.che@iipe.ac.in" userId="e60da0a2-8f9f-43be-83b4-26a7a02c04c9" providerId="ADAL" clId="{EA4A0924-96C9-4B0B-9E93-02877AB92739}" dt="2023-04-16T16:29:50.613" v="99"/>
          <ac:inkMkLst>
            <pc:docMk/>
            <pc:sldMk cId="0" sldId="257"/>
            <ac:inkMk id="3" creationId="{9C655CDB-DE43-4BE9-A240-6A286C475DD1}"/>
          </ac:inkMkLst>
        </pc:inkChg>
      </pc:sldChg>
      <pc:sldChg chg="addSp">
        <pc:chgData name="hemanth.che@iipe.ac.in" userId="e60da0a2-8f9f-43be-83b4-26a7a02c04c9" providerId="ADAL" clId="{EA4A0924-96C9-4B0B-9E93-02877AB92739}" dt="2023-04-16T16:29:50.613" v="99"/>
        <pc:sldMkLst>
          <pc:docMk/>
          <pc:sldMk cId="0" sldId="258"/>
        </pc:sldMkLst>
        <pc:inkChg chg="add">
          <ac:chgData name="hemanth.che@iipe.ac.in" userId="e60da0a2-8f9f-43be-83b4-26a7a02c04c9" providerId="ADAL" clId="{EA4A0924-96C9-4B0B-9E93-02877AB92739}" dt="2023-04-16T16:29:50.613" v="99"/>
          <ac:inkMkLst>
            <pc:docMk/>
            <pc:sldMk cId="0" sldId="258"/>
            <ac:inkMk id="2" creationId="{EAA6323E-F59A-46D4-B38B-14D76BBB246C}"/>
          </ac:inkMkLst>
        </pc:inkChg>
      </pc:sldChg>
      <pc:sldChg chg="addSp delSp mod">
        <pc:chgData name="hemanth.che@iipe.ac.in" userId="e60da0a2-8f9f-43be-83b4-26a7a02c04c9" providerId="ADAL" clId="{EA4A0924-96C9-4B0B-9E93-02877AB92739}" dt="2023-04-16T16:29:50.613" v="99"/>
        <pc:sldMkLst>
          <pc:docMk/>
          <pc:sldMk cId="0" sldId="284"/>
        </pc:sldMkLst>
        <pc:inkChg chg="del">
          <ac:chgData name="hemanth.che@iipe.ac.in" userId="e60da0a2-8f9f-43be-83b4-26a7a02c04c9" providerId="ADAL" clId="{EA4A0924-96C9-4B0B-9E93-02877AB92739}" dt="2023-04-16T13:49:43.687" v="77" actId="478"/>
          <ac:inkMkLst>
            <pc:docMk/>
            <pc:sldMk cId="0" sldId="284"/>
            <ac:inkMk id="4" creationId="{95288B67-2F16-4395-98BE-714D573C5993}"/>
          </ac:inkMkLst>
        </pc:inkChg>
        <pc:inkChg chg="add">
          <ac:chgData name="hemanth.che@iipe.ac.in" userId="e60da0a2-8f9f-43be-83b4-26a7a02c04c9" providerId="ADAL" clId="{EA4A0924-96C9-4B0B-9E93-02877AB92739}" dt="2023-04-16T16:29:50.613" v="99"/>
          <ac:inkMkLst>
            <pc:docMk/>
            <pc:sldMk cId="0" sldId="284"/>
            <ac:inkMk id="5" creationId="{A48EFFD4-9A7A-46CD-B2D9-53645563A5AD}"/>
          </ac:inkMkLst>
        </pc:inkChg>
      </pc:sldChg>
      <pc:sldChg chg="addSp delSp mod">
        <pc:chgData name="hemanth.che@iipe.ac.in" userId="e60da0a2-8f9f-43be-83b4-26a7a02c04c9" providerId="ADAL" clId="{EA4A0924-96C9-4B0B-9E93-02877AB92739}" dt="2023-04-16T16:29:50.613" v="99"/>
        <pc:sldMkLst>
          <pc:docMk/>
          <pc:sldMk cId="0" sldId="286"/>
        </pc:sldMkLst>
        <pc:inkChg chg="del">
          <ac:chgData name="hemanth.che@iipe.ac.in" userId="e60da0a2-8f9f-43be-83b4-26a7a02c04c9" providerId="ADAL" clId="{EA4A0924-96C9-4B0B-9E93-02877AB92739}" dt="2023-04-16T13:49:49.948" v="78" actId="478"/>
          <ac:inkMkLst>
            <pc:docMk/>
            <pc:sldMk cId="0" sldId="286"/>
            <ac:inkMk id="4" creationId="{C6A19189-5273-41C1-A471-B3A8BF9EB15D}"/>
          </ac:inkMkLst>
        </pc:inkChg>
        <pc:inkChg chg="add">
          <ac:chgData name="hemanth.che@iipe.ac.in" userId="e60da0a2-8f9f-43be-83b4-26a7a02c04c9" providerId="ADAL" clId="{EA4A0924-96C9-4B0B-9E93-02877AB92739}" dt="2023-04-16T16:29:50.613" v="99"/>
          <ac:inkMkLst>
            <pc:docMk/>
            <pc:sldMk cId="0" sldId="286"/>
            <ac:inkMk id="5" creationId="{96F5ACAC-4CF9-4E2D-94B9-2BF29E17A19A}"/>
          </ac:inkMkLst>
        </pc:inkChg>
      </pc:sldChg>
      <pc:sldChg chg="delSp mod">
        <pc:chgData name="hemanth.che@iipe.ac.in" userId="e60da0a2-8f9f-43be-83b4-26a7a02c04c9" providerId="ADAL" clId="{EA4A0924-96C9-4B0B-9E93-02877AB92739}" dt="2023-04-16T13:50:01.947" v="80" actId="478"/>
        <pc:sldMkLst>
          <pc:docMk/>
          <pc:sldMk cId="0" sldId="287"/>
        </pc:sldMkLst>
        <pc:inkChg chg="del">
          <ac:chgData name="hemanth.che@iipe.ac.in" userId="e60da0a2-8f9f-43be-83b4-26a7a02c04c9" providerId="ADAL" clId="{EA4A0924-96C9-4B0B-9E93-02877AB92739}" dt="2023-04-16T13:50:01.947" v="80" actId="478"/>
          <ac:inkMkLst>
            <pc:docMk/>
            <pc:sldMk cId="0" sldId="287"/>
            <ac:inkMk id="5" creationId="{5C24DEB1-822D-4933-B571-791FC0BBA0BA}"/>
          </ac:inkMkLst>
        </pc:inkChg>
      </pc:sldChg>
      <pc:sldChg chg="addSp delSp modSp mod">
        <pc:chgData name="hemanth.che@iipe.ac.in" userId="e60da0a2-8f9f-43be-83b4-26a7a02c04c9" providerId="ADAL" clId="{EA4A0924-96C9-4B0B-9E93-02877AB92739}" dt="2023-04-16T16:29:50.613" v="99"/>
        <pc:sldMkLst>
          <pc:docMk/>
          <pc:sldMk cId="0" sldId="288"/>
        </pc:sldMkLst>
        <pc:grpChg chg="del mod">
          <ac:chgData name="hemanth.che@iipe.ac.in" userId="e60da0a2-8f9f-43be-83b4-26a7a02c04c9" providerId="ADAL" clId="{EA4A0924-96C9-4B0B-9E93-02877AB92739}" dt="2023-04-16T13:50:19.122" v="84" actId="478"/>
          <ac:grpSpMkLst>
            <pc:docMk/>
            <pc:sldMk cId="0" sldId="288"/>
            <ac:grpSpMk id="47" creationId="{42A15164-CE66-4F94-81AA-AA42C7F5A456}"/>
          </ac:grpSpMkLst>
        </pc:grpChg>
        <pc:inkChg chg="del">
          <ac:chgData name="hemanth.che@iipe.ac.in" userId="e60da0a2-8f9f-43be-83b4-26a7a02c04c9" providerId="ADAL" clId="{EA4A0924-96C9-4B0B-9E93-02877AB92739}" dt="2023-04-16T13:50:06.977" v="81" actId="478"/>
          <ac:inkMkLst>
            <pc:docMk/>
            <pc:sldMk cId="0" sldId="288"/>
            <ac:inkMk id="4" creationId="{9B8920E3-CFD1-4CF1-B0A1-7E3693E6C50F}"/>
          </ac:inkMkLst>
        </pc:inkChg>
        <pc:inkChg chg="add">
          <ac:chgData name="hemanth.che@iipe.ac.in" userId="e60da0a2-8f9f-43be-83b4-26a7a02c04c9" providerId="ADAL" clId="{EA4A0924-96C9-4B0B-9E93-02877AB92739}" dt="2023-04-16T16:29:50.613" v="99"/>
          <ac:inkMkLst>
            <pc:docMk/>
            <pc:sldMk cId="0" sldId="288"/>
            <ac:inkMk id="5" creationId="{2C51B637-2E5C-4D4F-BEDD-D53D004DCD04}"/>
          </ac:inkMkLst>
        </pc:inkChg>
        <pc:inkChg chg="del">
          <ac:chgData name="hemanth.che@iipe.ac.in" userId="e60da0a2-8f9f-43be-83b4-26a7a02c04c9" providerId="ADAL" clId="{EA4A0924-96C9-4B0B-9E93-02877AB92739}" dt="2023-04-16T13:50:15.460" v="82" actId="478"/>
          <ac:inkMkLst>
            <pc:docMk/>
            <pc:sldMk cId="0" sldId="288"/>
            <ac:inkMk id="43" creationId="{05AEE731-7739-4F50-89E7-089DFAF5409D}"/>
          </ac:inkMkLst>
        </pc:inkChg>
        <pc:inkChg chg="del">
          <ac:chgData name="hemanth.che@iipe.ac.in" userId="e60da0a2-8f9f-43be-83b4-26a7a02c04c9" providerId="ADAL" clId="{EA4A0924-96C9-4B0B-9E93-02877AB92739}" dt="2023-04-16T13:50:21.313" v="85" actId="478"/>
          <ac:inkMkLst>
            <pc:docMk/>
            <pc:sldMk cId="0" sldId="288"/>
            <ac:inkMk id="46" creationId="{C526A7E0-5AF4-440A-A2EA-A979BBA59A57}"/>
          </ac:inkMkLst>
        </pc:inkChg>
      </pc:sldChg>
      <pc:sldChg chg="addSp delSp mod">
        <pc:chgData name="hemanth.che@iipe.ac.in" userId="e60da0a2-8f9f-43be-83b4-26a7a02c04c9" providerId="ADAL" clId="{EA4A0924-96C9-4B0B-9E93-02877AB92739}" dt="2023-04-16T16:29:50.613" v="99"/>
        <pc:sldMkLst>
          <pc:docMk/>
          <pc:sldMk cId="0" sldId="289"/>
        </pc:sldMkLst>
        <pc:inkChg chg="del">
          <ac:chgData name="hemanth.che@iipe.ac.in" userId="e60da0a2-8f9f-43be-83b4-26a7a02c04c9" providerId="ADAL" clId="{EA4A0924-96C9-4B0B-9E93-02877AB92739}" dt="2023-04-16T13:50:27.450" v="86" actId="478"/>
          <ac:inkMkLst>
            <pc:docMk/>
            <pc:sldMk cId="0" sldId="289"/>
            <ac:inkMk id="4" creationId="{7AC4321E-A130-4EB6-B60C-775C16C54FB0}"/>
          </ac:inkMkLst>
        </pc:inkChg>
        <pc:inkChg chg="add">
          <ac:chgData name="hemanth.che@iipe.ac.in" userId="e60da0a2-8f9f-43be-83b4-26a7a02c04c9" providerId="ADAL" clId="{EA4A0924-96C9-4B0B-9E93-02877AB92739}" dt="2023-04-16T16:29:50.613" v="99"/>
          <ac:inkMkLst>
            <pc:docMk/>
            <pc:sldMk cId="0" sldId="289"/>
            <ac:inkMk id="5" creationId="{9348F469-F741-46EA-BFCE-B319D75148C3}"/>
          </ac:inkMkLst>
        </pc:inkChg>
      </pc:sldChg>
      <pc:sldChg chg="addSp delSp mod">
        <pc:chgData name="hemanth.che@iipe.ac.in" userId="e60da0a2-8f9f-43be-83b4-26a7a02c04c9" providerId="ADAL" clId="{EA4A0924-96C9-4B0B-9E93-02877AB92739}" dt="2023-04-16T16:29:50.613" v="99"/>
        <pc:sldMkLst>
          <pc:docMk/>
          <pc:sldMk cId="0" sldId="290"/>
        </pc:sldMkLst>
        <pc:inkChg chg="del">
          <ac:chgData name="hemanth.che@iipe.ac.in" userId="e60da0a2-8f9f-43be-83b4-26a7a02c04c9" providerId="ADAL" clId="{EA4A0924-96C9-4B0B-9E93-02877AB92739}" dt="2023-04-16T13:50:39.918" v="87" actId="478"/>
          <ac:inkMkLst>
            <pc:docMk/>
            <pc:sldMk cId="0" sldId="290"/>
            <ac:inkMk id="4" creationId="{00E11DD8-D38C-4493-AD88-AACB9BD1D20B}"/>
          </ac:inkMkLst>
        </pc:inkChg>
        <pc:inkChg chg="add">
          <ac:chgData name="hemanth.che@iipe.ac.in" userId="e60da0a2-8f9f-43be-83b4-26a7a02c04c9" providerId="ADAL" clId="{EA4A0924-96C9-4B0B-9E93-02877AB92739}" dt="2023-04-16T16:29:50.613" v="99"/>
          <ac:inkMkLst>
            <pc:docMk/>
            <pc:sldMk cId="0" sldId="290"/>
            <ac:inkMk id="5" creationId="{AC44BF9D-C2C1-4DE6-ACA8-5479BBB17E29}"/>
          </ac:inkMkLst>
        </pc:inkChg>
      </pc:sldChg>
      <pc:sldChg chg="addSp delSp mod">
        <pc:chgData name="hemanth.che@iipe.ac.in" userId="e60da0a2-8f9f-43be-83b4-26a7a02c04c9" providerId="ADAL" clId="{EA4A0924-96C9-4B0B-9E93-02877AB92739}" dt="2023-04-16T16:29:50.613" v="99"/>
        <pc:sldMkLst>
          <pc:docMk/>
          <pc:sldMk cId="0" sldId="291"/>
        </pc:sldMkLst>
        <pc:inkChg chg="del">
          <ac:chgData name="hemanth.che@iipe.ac.in" userId="e60da0a2-8f9f-43be-83b4-26a7a02c04c9" providerId="ADAL" clId="{EA4A0924-96C9-4B0B-9E93-02877AB92739}" dt="2023-04-16T13:50:52.884" v="88" actId="478"/>
          <ac:inkMkLst>
            <pc:docMk/>
            <pc:sldMk cId="0" sldId="291"/>
            <ac:inkMk id="4" creationId="{F012960A-44D8-4DB7-92A6-118A27AAE3EE}"/>
          </ac:inkMkLst>
        </pc:inkChg>
        <pc:inkChg chg="add">
          <ac:chgData name="hemanth.che@iipe.ac.in" userId="e60da0a2-8f9f-43be-83b4-26a7a02c04c9" providerId="ADAL" clId="{EA4A0924-96C9-4B0B-9E93-02877AB92739}" dt="2023-04-16T16:29:50.613" v="99"/>
          <ac:inkMkLst>
            <pc:docMk/>
            <pc:sldMk cId="0" sldId="291"/>
            <ac:inkMk id="5" creationId="{2FDEC03A-2D1D-43A9-9E91-2CC72E476D12}"/>
          </ac:inkMkLst>
        </pc:inkChg>
      </pc:sldChg>
      <pc:sldChg chg="addSp delSp mod">
        <pc:chgData name="hemanth.che@iipe.ac.in" userId="e60da0a2-8f9f-43be-83b4-26a7a02c04c9" providerId="ADAL" clId="{EA4A0924-96C9-4B0B-9E93-02877AB92739}" dt="2023-04-16T16:29:50.613" v="99"/>
        <pc:sldMkLst>
          <pc:docMk/>
          <pc:sldMk cId="0" sldId="292"/>
        </pc:sldMkLst>
        <pc:inkChg chg="del">
          <ac:chgData name="hemanth.che@iipe.ac.in" userId="e60da0a2-8f9f-43be-83b4-26a7a02c04c9" providerId="ADAL" clId="{EA4A0924-96C9-4B0B-9E93-02877AB92739}" dt="2023-04-16T13:51:02.396" v="89" actId="478"/>
          <ac:inkMkLst>
            <pc:docMk/>
            <pc:sldMk cId="0" sldId="292"/>
            <ac:inkMk id="4" creationId="{9F6774A8-1C6D-4C81-8EA9-A09B10589B76}"/>
          </ac:inkMkLst>
        </pc:inkChg>
        <pc:inkChg chg="add">
          <ac:chgData name="hemanth.che@iipe.ac.in" userId="e60da0a2-8f9f-43be-83b4-26a7a02c04c9" providerId="ADAL" clId="{EA4A0924-96C9-4B0B-9E93-02877AB92739}" dt="2023-04-16T16:29:50.613" v="99"/>
          <ac:inkMkLst>
            <pc:docMk/>
            <pc:sldMk cId="0" sldId="292"/>
            <ac:inkMk id="5" creationId="{683A1A39-C2A2-424D-8F77-52A1D704A2DC}"/>
          </ac:inkMkLst>
        </pc:inkChg>
      </pc:sldChg>
      <pc:sldChg chg="addSp delSp modSp mod">
        <pc:chgData name="hemanth.che@iipe.ac.in" userId="e60da0a2-8f9f-43be-83b4-26a7a02c04c9" providerId="ADAL" clId="{EA4A0924-96C9-4B0B-9E93-02877AB92739}" dt="2023-04-16T16:29:50.613" v="99"/>
        <pc:sldMkLst>
          <pc:docMk/>
          <pc:sldMk cId="0" sldId="294"/>
        </pc:sldMkLst>
        <pc:inkChg chg="del mod">
          <ac:chgData name="hemanth.che@iipe.ac.in" userId="e60da0a2-8f9f-43be-83b4-26a7a02c04c9" providerId="ADAL" clId="{EA4A0924-96C9-4B0B-9E93-02877AB92739}" dt="2023-04-16T13:51:29.204" v="91" actId="478"/>
          <ac:inkMkLst>
            <pc:docMk/>
            <pc:sldMk cId="0" sldId="294"/>
            <ac:inkMk id="3" creationId="{906DA28E-B277-4F4B-8594-CB3D03FCFBAF}"/>
          </ac:inkMkLst>
        </pc:inkChg>
        <pc:inkChg chg="add">
          <ac:chgData name="hemanth.che@iipe.ac.in" userId="e60da0a2-8f9f-43be-83b4-26a7a02c04c9" providerId="ADAL" clId="{EA4A0924-96C9-4B0B-9E93-02877AB92739}" dt="2023-04-16T16:29:50.613" v="99"/>
          <ac:inkMkLst>
            <pc:docMk/>
            <pc:sldMk cId="0" sldId="294"/>
            <ac:inkMk id="4" creationId="{AD685F56-6331-4E71-AEBA-9BE05D2C6CBD}"/>
          </ac:inkMkLst>
        </pc:inkChg>
      </pc:sldChg>
      <pc:sldChg chg="addSp">
        <pc:chgData name="hemanth.che@iipe.ac.in" userId="e60da0a2-8f9f-43be-83b4-26a7a02c04c9" providerId="ADAL" clId="{EA4A0924-96C9-4B0B-9E93-02877AB92739}" dt="2023-04-16T16:29:50.613" v="99"/>
        <pc:sldMkLst>
          <pc:docMk/>
          <pc:sldMk cId="0" sldId="295"/>
        </pc:sldMkLst>
        <pc:inkChg chg="add">
          <ac:chgData name="hemanth.che@iipe.ac.in" userId="e60da0a2-8f9f-43be-83b4-26a7a02c04c9" providerId="ADAL" clId="{EA4A0924-96C9-4B0B-9E93-02877AB92739}" dt="2023-04-16T16:29:50.613" v="99"/>
          <ac:inkMkLst>
            <pc:docMk/>
            <pc:sldMk cId="0" sldId="295"/>
            <ac:inkMk id="3" creationId="{DA36EF2C-A7F9-423B-B619-DE6C11F1C4D0}"/>
          </ac:inkMkLst>
        </pc:inkChg>
      </pc:sldChg>
      <pc:sldChg chg="addSp delSp modSp mod">
        <pc:chgData name="hemanth.che@iipe.ac.in" userId="e60da0a2-8f9f-43be-83b4-26a7a02c04c9" providerId="ADAL" clId="{EA4A0924-96C9-4B0B-9E93-02877AB92739}" dt="2023-04-16T16:29:50.613" v="99"/>
        <pc:sldMkLst>
          <pc:docMk/>
          <pc:sldMk cId="0" sldId="296"/>
        </pc:sldMkLst>
        <pc:inkChg chg="del mod">
          <ac:chgData name="hemanth.che@iipe.ac.in" userId="e60da0a2-8f9f-43be-83b4-26a7a02c04c9" providerId="ADAL" clId="{EA4A0924-96C9-4B0B-9E93-02877AB92739}" dt="2023-04-16T13:52:05.997" v="93" actId="478"/>
          <ac:inkMkLst>
            <pc:docMk/>
            <pc:sldMk cId="0" sldId="296"/>
            <ac:inkMk id="5" creationId="{FA4ADD1E-6921-40A9-95C3-1CB1BE027CB0}"/>
          </ac:inkMkLst>
        </pc:inkChg>
        <pc:inkChg chg="add">
          <ac:chgData name="hemanth.che@iipe.ac.in" userId="e60da0a2-8f9f-43be-83b4-26a7a02c04c9" providerId="ADAL" clId="{EA4A0924-96C9-4B0B-9E93-02877AB92739}" dt="2023-04-16T16:29:50.613" v="99"/>
          <ac:inkMkLst>
            <pc:docMk/>
            <pc:sldMk cId="0" sldId="296"/>
            <ac:inkMk id="6" creationId="{79D066BF-CBBF-4B81-9A73-3D0710992635}"/>
          </ac:inkMkLst>
        </pc:inkChg>
      </pc:sldChg>
      <pc:sldChg chg="addSp delSp modSp mod">
        <pc:chgData name="hemanth.che@iipe.ac.in" userId="e60da0a2-8f9f-43be-83b4-26a7a02c04c9" providerId="ADAL" clId="{EA4A0924-96C9-4B0B-9E93-02877AB92739}" dt="2023-04-16T16:29:50.613" v="99"/>
        <pc:sldMkLst>
          <pc:docMk/>
          <pc:sldMk cId="0" sldId="311"/>
        </pc:sldMkLst>
        <pc:inkChg chg="del mod">
          <ac:chgData name="hemanth.che@iipe.ac.in" userId="e60da0a2-8f9f-43be-83b4-26a7a02c04c9" providerId="ADAL" clId="{EA4A0924-96C9-4B0B-9E93-02877AB92739}" dt="2023-04-16T13:49:37.827" v="76" actId="478"/>
          <ac:inkMkLst>
            <pc:docMk/>
            <pc:sldMk cId="0" sldId="311"/>
            <ac:inkMk id="4" creationId="{747B4F80-165B-4FBB-8C69-88912E11FC20}"/>
          </ac:inkMkLst>
        </pc:inkChg>
        <pc:inkChg chg="add">
          <ac:chgData name="hemanth.che@iipe.ac.in" userId="e60da0a2-8f9f-43be-83b4-26a7a02c04c9" providerId="ADAL" clId="{EA4A0924-96C9-4B0B-9E93-02877AB92739}" dt="2023-04-16T16:29:50.613" v="99"/>
          <ac:inkMkLst>
            <pc:docMk/>
            <pc:sldMk cId="0" sldId="311"/>
            <ac:inkMk id="5" creationId="{0CC0CCD0-2108-4B0C-9BA1-A098A8919912}"/>
          </ac:inkMkLst>
        </pc:inkChg>
      </pc:sldChg>
      <pc:sldChg chg="addSp delSp mod">
        <pc:chgData name="hemanth.che@iipe.ac.in" userId="e60da0a2-8f9f-43be-83b4-26a7a02c04c9" providerId="ADAL" clId="{EA4A0924-96C9-4B0B-9E93-02877AB92739}" dt="2023-04-16T16:29:50.613" v="99"/>
        <pc:sldMkLst>
          <pc:docMk/>
          <pc:sldMk cId="4040373541" sldId="480"/>
        </pc:sldMkLst>
        <pc:inkChg chg="del">
          <ac:chgData name="hemanth.che@iipe.ac.in" userId="e60da0a2-8f9f-43be-83b4-26a7a02c04c9" providerId="ADAL" clId="{EA4A0924-96C9-4B0B-9E93-02877AB92739}" dt="2023-04-16T13:46:34.099" v="5" actId="478"/>
          <ac:inkMkLst>
            <pc:docMk/>
            <pc:sldMk cId="4040373541" sldId="480"/>
            <ac:inkMk id="2" creationId="{11733188-8183-45EF-B5E9-97366FE9F0AE}"/>
          </ac:inkMkLst>
        </pc:inkChg>
        <pc:inkChg chg="add">
          <ac:chgData name="hemanth.che@iipe.ac.in" userId="e60da0a2-8f9f-43be-83b4-26a7a02c04c9" providerId="ADAL" clId="{EA4A0924-96C9-4B0B-9E93-02877AB92739}" dt="2023-04-16T16:29:50.613" v="99"/>
          <ac:inkMkLst>
            <pc:docMk/>
            <pc:sldMk cId="4040373541" sldId="480"/>
            <ac:inkMk id="3" creationId="{11ABB55D-32A3-47F3-A2C8-FF0B0F3D5E4F}"/>
          </ac:inkMkLst>
        </pc:inkChg>
      </pc:sldChg>
      <pc:sldChg chg="addSp delSp mod">
        <pc:chgData name="hemanth.che@iipe.ac.in" userId="e60da0a2-8f9f-43be-83b4-26a7a02c04c9" providerId="ADAL" clId="{EA4A0924-96C9-4B0B-9E93-02877AB92739}" dt="2023-04-16T16:29:50.613" v="99"/>
        <pc:sldMkLst>
          <pc:docMk/>
          <pc:sldMk cId="1043722936" sldId="482"/>
        </pc:sldMkLst>
        <pc:inkChg chg="del">
          <ac:chgData name="hemanth.che@iipe.ac.in" userId="e60da0a2-8f9f-43be-83b4-26a7a02c04c9" providerId="ADAL" clId="{EA4A0924-96C9-4B0B-9E93-02877AB92739}" dt="2023-04-16T13:49:12.175" v="71" actId="478"/>
          <ac:inkMkLst>
            <pc:docMk/>
            <pc:sldMk cId="1043722936" sldId="482"/>
            <ac:inkMk id="3" creationId="{7D161773-0407-45EF-8569-672002EDF8C3}"/>
          </ac:inkMkLst>
        </pc:inkChg>
        <pc:inkChg chg="add">
          <ac:chgData name="hemanth.che@iipe.ac.in" userId="e60da0a2-8f9f-43be-83b4-26a7a02c04c9" providerId="ADAL" clId="{EA4A0924-96C9-4B0B-9E93-02877AB92739}" dt="2023-04-16T16:29:50.613" v="99"/>
          <ac:inkMkLst>
            <pc:docMk/>
            <pc:sldMk cId="1043722936" sldId="482"/>
            <ac:inkMk id="52" creationId="{749AA4AF-9B76-4525-B2B5-5E4E1F4E4F34}"/>
          </ac:inkMkLst>
        </pc:inkChg>
      </pc:sldChg>
      <pc:sldChg chg="addSp delSp mod">
        <pc:chgData name="hemanth.che@iipe.ac.in" userId="e60da0a2-8f9f-43be-83b4-26a7a02c04c9" providerId="ADAL" clId="{EA4A0924-96C9-4B0B-9E93-02877AB92739}" dt="2023-04-16T16:29:50.613" v="99"/>
        <pc:sldMkLst>
          <pc:docMk/>
          <pc:sldMk cId="1347094860" sldId="492"/>
        </pc:sldMkLst>
        <pc:inkChg chg="del">
          <ac:chgData name="hemanth.che@iipe.ac.in" userId="e60da0a2-8f9f-43be-83b4-26a7a02c04c9" providerId="ADAL" clId="{EA4A0924-96C9-4B0B-9E93-02877AB92739}" dt="2023-04-16T13:46:53.479" v="9" actId="478"/>
          <ac:inkMkLst>
            <pc:docMk/>
            <pc:sldMk cId="1347094860" sldId="492"/>
            <ac:inkMk id="2" creationId="{963D841C-82C0-4B45-8358-AEEE571EBA6D}"/>
          </ac:inkMkLst>
        </pc:inkChg>
        <pc:inkChg chg="add">
          <ac:chgData name="hemanth.che@iipe.ac.in" userId="e60da0a2-8f9f-43be-83b4-26a7a02c04c9" providerId="ADAL" clId="{EA4A0924-96C9-4B0B-9E93-02877AB92739}" dt="2023-04-16T16:29:50.613" v="99"/>
          <ac:inkMkLst>
            <pc:docMk/>
            <pc:sldMk cId="1347094860" sldId="492"/>
            <ac:inkMk id="3" creationId="{CD5F7434-CE83-4C47-AF35-85625BFF64BB}"/>
          </ac:inkMkLst>
        </pc:inkChg>
      </pc:sldChg>
      <pc:sldChg chg="addSp delSp mod">
        <pc:chgData name="hemanth.che@iipe.ac.in" userId="e60da0a2-8f9f-43be-83b4-26a7a02c04c9" providerId="ADAL" clId="{EA4A0924-96C9-4B0B-9E93-02877AB92739}" dt="2023-04-16T16:29:50.613" v="99"/>
        <pc:sldMkLst>
          <pc:docMk/>
          <pc:sldMk cId="0" sldId="690"/>
        </pc:sldMkLst>
        <pc:inkChg chg="del">
          <ac:chgData name="hemanth.che@iipe.ac.in" userId="e60da0a2-8f9f-43be-83b4-26a7a02c04c9" providerId="ADAL" clId="{EA4A0924-96C9-4B0B-9E93-02877AB92739}" dt="2023-04-16T13:46:18.879" v="3" actId="478"/>
          <ac:inkMkLst>
            <pc:docMk/>
            <pc:sldMk cId="0" sldId="690"/>
            <ac:inkMk id="4" creationId="{E7BF6DCC-EBF5-4FCC-82E4-48443DCFD8F7}"/>
          </ac:inkMkLst>
        </pc:inkChg>
        <pc:inkChg chg="add">
          <ac:chgData name="hemanth.che@iipe.ac.in" userId="e60da0a2-8f9f-43be-83b4-26a7a02c04c9" providerId="ADAL" clId="{EA4A0924-96C9-4B0B-9E93-02877AB92739}" dt="2023-04-16T16:29:50.613" v="99"/>
          <ac:inkMkLst>
            <pc:docMk/>
            <pc:sldMk cId="0" sldId="690"/>
            <ac:inkMk id="5" creationId="{04F10C92-D7CC-44CC-9581-1F517FEF1383}"/>
          </ac:inkMkLst>
        </pc:inkChg>
      </pc:sldChg>
      <pc:sldChg chg="addSp delSp mod">
        <pc:chgData name="hemanth.che@iipe.ac.in" userId="e60da0a2-8f9f-43be-83b4-26a7a02c04c9" providerId="ADAL" clId="{EA4A0924-96C9-4B0B-9E93-02877AB92739}" dt="2023-04-16T16:29:50.613" v="99"/>
        <pc:sldMkLst>
          <pc:docMk/>
          <pc:sldMk cId="0" sldId="691"/>
        </pc:sldMkLst>
        <pc:inkChg chg="del">
          <ac:chgData name="hemanth.che@iipe.ac.in" userId="e60da0a2-8f9f-43be-83b4-26a7a02c04c9" providerId="ADAL" clId="{EA4A0924-96C9-4B0B-9E93-02877AB92739}" dt="2023-04-16T13:46:26.507" v="4" actId="478"/>
          <ac:inkMkLst>
            <pc:docMk/>
            <pc:sldMk cId="0" sldId="691"/>
            <ac:inkMk id="4" creationId="{412CF88E-C613-4764-9B48-67DAF786A962}"/>
          </ac:inkMkLst>
        </pc:inkChg>
        <pc:inkChg chg="add">
          <ac:chgData name="hemanth.che@iipe.ac.in" userId="e60da0a2-8f9f-43be-83b4-26a7a02c04c9" providerId="ADAL" clId="{EA4A0924-96C9-4B0B-9E93-02877AB92739}" dt="2023-04-16T16:29:50.613" v="99"/>
          <ac:inkMkLst>
            <pc:docMk/>
            <pc:sldMk cId="0" sldId="691"/>
            <ac:inkMk id="5" creationId="{82B94E99-E53C-4B51-8835-BF6A526FDB2C}"/>
          </ac:inkMkLst>
        </pc:inkChg>
      </pc:sldChg>
      <pc:sldChg chg="addSp delSp mod">
        <pc:chgData name="hemanth.che@iipe.ac.in" userId="e60da0a2-8f9f-43be-83b4-26a7a02c04c9" providerId="ADAL" clId="{EA4A0924-96C9-4B0B-9E93-02877AB92739}" dt="2023-04-16T16:29:50.613" v="99"/>
        <pc:sldMkLst>
          <pc:docMk/>
          <pc:sldMk cId="2182816327" sldId="701"/>
        </pc:sldMkLst>
        <pc:inkChg chg="del">
          <ac:chgData name="hemanth.che@iipe.ac.in" userId="e60da0a2-8f9f-43be-83b4-26a7a02c04c9" providerId="ADAL" clId="{EA4A0924-96C9-4B0B-9E93-02877AB92739}" dt="2023-04-16T13:52:31.084" v="98" actId="478"/>
          <ac:inkMkLst>
            <pc:docMk/>
            <pc:sldMk cId="2182816327" sldId="701"/>
            <ac:inkMk id="2" creationId="{3769EFEE-3699-4C0E-AEBE-94E741537D7B}"/>
          </ac:inkMkLst>
        </pc:inkChg>
        <pc:inkChg chg="add">
          <ac:chgData name="hemanth.che@iipe.ac.in" userId="e60da0a2-8f9f-43be-83b4-26a7a02c04c9" providerId="ADAL" clId="{EA4A0924-96C9-4B0B-9E93-02877AB92739}" dt="2023-04-16T16:29:50.613" v="99"/>
          <ac:inkMkLst>
            <pc:docMk/>
            <pc:sldMk cId="2182816327" sldId="701"/>
            <ac:inkMk id="3" creationId="{151634E5-FAD0-461B-B940-F196D4A762FC}"/>
          </ac:inkMkLst>
        </pc:inkChg>
      </pc:sldChg>
      <pc:sldChg chg="addSp delSp modSp mod">
        <pc:chgData name="hemanth.che@iipe.ac.in" userId="e60da0a2-8f9f-43be-83b4-26a7a02c04c9" providerId="ADAL" clId="{EA4A0924-96C9-4B0B-9E93-02877AB92739}" dt="2023-04-16T16:29:50.613" v="99"/>
        <pc:sldMkLst>
          <pc:docMk/>
          <pc:sldMk cId="778070665" sldId="702"/>
        </pc:sldMkLst>
        <pc:inkChg chg="del mod">
          <ac:chgData name="hemanth.che@iipe.ac.in" userId="e60da0a2-8f9f-43be-83b4-26a7a02c04c9" providerId="ADAL" clId="{EA4A0924-96C9-4B0B-9E93-02877AB92739}" dt="2023-04-16T13:46:39.329" v="7" actId="478"/>
          <ac:inkMkLst>
            <pc:docMk/>
            <pc:sldMk cId="778070665" sldId="702"/>
            <ac:inkMk id="2" creationId="{A0EF4CA0-320B-4E39-A147-4A29EDDAD164}"/>
          </ac:inkMkLst>
        </pc:inkChg>
        <pc:inkChg chg="add">
          <ac:chgData name="hemanth.che@iipe.ac.in" userId="e60da0a2-8f9f-43be-83b4-26a7a02c04c9" providerId="ADAL" clId="{EA4A0924-96C9-4B0B-9E93-02877AB92739}" dt="2023-04-16T16:29:50.613" v="99"/>
          <ac:inkMkLst>
            <pc:docMk/>
            <pc:sldMk cId="778070665" sldId="702"/>
            <ac:inkMk id="3" creationId="{D634ACBA-1426-4231-BEA6-C2B1302AE16B}"/>
          </ac:inkMkLst>
        </pc:inkChg>
      </pc:sldChg>
      <pc:sldChg chg="addSp delSp mod">
        <pc:chgData name="hemanth.che@iipe.ac.in" userId="e60da0a2-8f9f-43be-83b4-26a7a02c04c9" providerId="ADAL" clId="{EA4A0924-96C9-4B0B-9E93-02877AB92739}" dt="2023-04-16T16:29:50.613" v="99"/>
        <pc:sldMkLst>
          <pc:docMk/>
          <pc:sldMk cId="590213466" sldId="703"/>
        </pc:sldMkLst>
        <pc:inkChg chg="del">
          <ac:chgData name="hemanth.che@iipe.ac.in" userId="e60da0a2-8f9f-43be-83b4-26a7a02c04c9" providerId="ADAL" clId="{EA4A0924-96C9-4B0B-9E93-02877AB92739}" dt="2023-04-16T13:46:46.342" v="8" actId="478"/>
          <ac:inkMkLst>
            <pc:docMk/>
            <pc:sldMk cId="590213466" sldId="703"/>
            <ac:inkMk id="3" creationId="{2EA1205E-EBA7-401D-9C8F-10B3A563BC2B}"/>
          </ac:inkMkLst>
        </pc:inkChg>
        <pc:inkChg chg="add">
          <ac:chgData name="hemanth.che@iipe.ac.in" userId="e60da0a2-8f9f-43be-83b4-26a7a02c04c9" providerId="ADAL" clId="{EA4A0924-96C9-4B0B-9E93-02877AB92739}" dt="2023-04-16T16:29:50.613" v="99"/>
          <ac:inkMkLst>
            <pc:docMk/>
            <pc:sldMk cId="590213466" sldId="703"/>
            <ac:inkMk id="4" creationId="{EEAF5451-15D4-4B8C-81DE-7EFF2B3DFFBB}"/>
          </ac:inkMkLst>
        </pc:inkChg>
      </pc:sldChg>
      <pc:sldChg chg="addSp delSp modSp mod">
        <pc:chgData name="hemanth.che@iipe.ac.in" userId="e60da0a2-8f9f-43be-83b4-26a7a02c04c9" providerId="ADAL" clId="{EA4A0924-96C9-4B0B-9E93-02877AB92739}" dt="2023-04-16T16:29:50.613" v="99"/>
        <pc:sldMkLst>
          <pc:docMk/>
          <pc:sldMk cId="3544001675" sldId="704"/>
        </pc:sldMkLst>
        <pc:spChg chg="mod">
          <ac:chgData name="hemanth.che@iipe.ac.in" userId="e60da0a2-8f9f-43be-83b4-26a7a02c04c9" providerId="ADAL" clId="{EA4A0924-96C9-4B0B-9E93-02877AB92739}" dt="2023-04-16T13:48:50.281" v="68" actId="1036"/>
          <ac:spMkLst>
            <pc:docMk/>
            <pc:sldMk cId="3544001675" sldId="704"/>
            <ac:spMk id="5" creationId="{12C3C7A9-923B-9DEE-38B8-4DF0DFC8B584}"/>
          </ac:spMkLst>
        </pc:spChg>
        <pc:spChg chg="mod">
          <ac:chgData name="hemanth.che@iipe.ac.in" userId="e60da0a2-8f9f-43be-83b4-26a7a02c04c9" providerId="ADAL" clId="{EA4A0924-96C9-4B0B-9E93-02877AB92739}" dt="2023-04-16T13:48:50.281" v="68" actId="1036"/>
          <ac:spMkLst>
            <pc:docMk/>
            <pc:sldMk cId="3544001675" sldId="704"/>
            <ac:spMk id="10" creationId="{FD4AABFF-EDC1-65B3-F4F6-0F6A0D882CE1}"/>
          </ac:spMkLst>
        </pc:spChg>
        <pc:spChg chg="mod">
          <ac:chgData name="hemanth.che@iipe.ac.in" userId="e60da0a2-8f9f-43be-83b4-26a7a02c04c9" providerId="ADAL" clId="{EA4A0924-96C9-4B0B-9E93-02877AB92739}" dt="2023-04-16T13:48:50.281" v="68" actId="1036"/>
          <ac:spMkLst>
            <pc:docMk/>
            <pc:sldMk cId="3544001675" sldId="704"/>
            <ac:spMk id="18" creationId="{56EF2E3E-FC56-C6AD-582B-0CDE1CAB0DF2}"/>
          </ac:spMkLst>
        </pc:spChg>
        <pc:spChg chg="mod">
          <ac:chgData name="hemanth.che@iipe.ac.in" userId="e60da0a2-8f9f-43be-83b4-26a7a02c04c9" providerId="ADAL" clId="{EA4A0924-96C9-4B0B-9E93-02877AB92739}" dt="2023-04-16T13:48:50.281" v="68" actId="1036"/>
          <ac:spMkLst>
            <pc:docMk/>
            <pc:sldMk cId="3544001675" sldId="704"/>
            <ac:spMk id="23" creationId="{2FDF5EB0-BEB3-27FA-98E2-85C64B931D0B}"/>
          </ac:spMkLst>
        </pc:spChg>
        <pc:spChg chg="mod">
          <ac:chgData name="hemanth.che@iipe.ac.in" userId="e60da0a2-8f9f-43be-83b4-26a7a02c04c9" providerId="ADAL" clId="{EA4A0924-96C9-4B0B-9E93-02877AB92739}" dt="2023-04-16T13:48:37.956" v="45" actId="1076"/>
          <ac:spMkLst>
            <pc:docMk/>
            <pc:sldMk cId="3544001675" sldId="704"/>
            <ac:spMk id="127" creationId="{00000000-0000-0000-0000-000000000000}"/>
          </ac:spMkLst>
        </pc:spChg>
        <pc:inkChg chg="del">
          <ac:chgData name="hemanth.che@iipe.ac.in" userId="e60da0a2-8f9f-43be-83b4-26a7a02c04c9" providerId="ADAL" clId="{EA4A0924-96C9-4B0B-9E93-02877AB92739}" dt="2023-04-16T13:46:59.084" v="10" actId="478"/>
          <ac:inkMkLst>
            <pc:docMk/>
            <pc:sldMk cId="3544001675" sldId="704"/>
            <ac:inkMk id="4" creationId="{6CF262FE-94A9-4C81-8B67-D1E83F60A1F7}"/>
          </ac:inkMkLst>
        </pc:inkChg>
        <pc:inkChg chg="add">
          <ac:chgData name="hemanth.che@iipe.ac.in" userId="e60da0a2-8f9f-43be-83b4-26a7a02c04c9" providerId="ADAL" clId="{EA4A0924-96C9-4B0B-9E93-02877AB92739}" dt="2023-04-16T16:29:50.613" v="99"/>
          <ac:inkMkLst>
            <pc:docMk/>
            <pc:sldMk cId="3544001675" sldId="704"/>
            <ac:inkMk id="8" creationId="{745F83D2-860D-4594-875F-680DC8A1B8EA}"/>
          </ac:inkMkLst>
        </pc:inkChg>
        <pc:cxnChg chg="mod">
          <ac:chgData name="hemanth.che@iipe.ac.in" userId="e60da0a2-8f9f-43be-83b4-26a7a02c04c9" providerId="ADAL" clId="{EA4A0924-96C9-4B0B-9E93-02877AB92739}" dt="2023-04-16T13:48:50.281" v="68" actId="1036"/>
          <ac:cxnSpMkLst>
            <pc:docMk/>
            <pc:sldMk cId="3544001675" sldId="704"/>
            <ac:cxnSpMk id="6" creationId="{05F381AE-707E-0570-254A-165BC0EC5725}"/>
          </ac:cxnSpMkLst>
        </pc:cxnChg>
      </pc:sldChg>
      <pc:sldChg chg="addSp delSp modSp mod">
        <pc:chgData name="hemanth.che@iipe.ac.in" userId="e60da0a2-8f9f-43be-83b4-26a7a02c04c9" providerId="ADAL" clId="{EA4A0924-96C9-4B0B-9E93-02877AB92739}" dt="2023-04-16T16:29:50.613" v="99"/>
        <pc:sldMkLst>
          <pc:docMk/>
          <pc:sldMk cId="2988200724" sldId="706"/>
        </pc:sldMkLst>
        <pc:inkChg chg="del mod">
          <ac:chgData name="hemanth.che@iipe.ac.in" userId="e60da0a2-8f9f-43be-83b4-26a7a02c04c9" providerId="ADAL" clId="{EA4A0924-96C9-4B0B-9E93-02877AB92739}" dt="2023-04-16T13:49:04.593" v="70" actId="478"/>
          <ac:inkMkLst>
            <pc:docMk/>
            <pc:sldMk cId="2988200724" sldId="706"/>
            <ac:inkMk id="2" creationId="{0BACB506-EF66-46D0-B7BC-BECFACBDBB87}"/>
          </ac:inkMkLst>
        </pc:inkChg>
        <pc:inkChg chg="add">
          <ac:chgData name="hemanth.che@iipe.ac.in" userId="e60da0a2-8f9f-43be-83b4-26a7a02c04c9" providerId="ADAL" clId="{EA4A0924-96C9-4B0B-9E93-02877AB92739}" dt="2023-04-16T16:29:50.613" v="99"/>
          <ac:inkMkLst>
            <pc:docMk/>
            <pc:sldMk cId="2988200724" sldId="706"/>
            <ac:inkMk id="3" creationId="{5993BA39-A664-43D3-AB7C-9CE8DA1A660C}"/>
          </ac:inkMkLst>
        </pc:inkChg>
      </pc:sldChg>
      <pc:sldChg chg="addSp">
        <pc:chgData name="hemanth.che@iipe.ac.in" userId="e60da0a2-8f9f-43be-83b4-26a7a02c04c9" providerId="ADAL" clId="{EA4A0924-96C9-4B0B-9E93-02877AB92739}" dt="2023-04-16T16:29:50.613" v="99"/>
        <pc:sldMkLst>
          <pc:docMk/>
          <pc:sldMk cId="2040418931" sldId="707"/>
        </pc:sldMkLst>
        <pc:inkChg chg="add">
          <ac:chgData name="hemanth.che@iipe.ac.in" userId="e60da0a2-8f9f-43be-83b4-26a7a02c04c9" providerId="ADAL" clId="{EA4A0924-96C9-4B0B-9E93-02877AB92739}" dt="2023-04-16T16:29:50.613" v="99"/>
          <ac:inkMkLst>
            <pc:docMk/>
            <pc:sldMk cId="2040418931" sldId="707"/>
            <ac:inkMk id="2" creationId="{BAE33690-6CCA-4C05-9CC6-E3CF4240E6B1}"/>
          </ac:inkMkLst>
        </pc:inkChg>
      </pc:sldChg>
      <pc:sldChg chg="addSp delSp mod">
        <pc:chgData name="hemanth.che@iipe.ac.in" userId="e60da0a2-8f9f-43be-83b4-26a7a02c04c9" providerId="ADAL" clId="{EA4A0924-96C9-4B0B-9E93-02877AB92739}" dt="2023-04-16T16:29:50.613" v="99"/>
        <pc:sldMkLst>
          <pc:docMk/>
          <pc:sldMk cId="39119178" sldId="709"/>
        </pc:sldMkLst>
        <pc:inkChg chg="del">
          <ac:chgData name="hemanth.che@iipe.ac.in" userId="e60da0a2-8f9f-43be-83b4-26a7a02c04c9" providerId="ADAL" clId="{EA4A0924-96C9-4B0B-9E93-02877AB92739}" dt="2023-04-16T13:49:21.452" v="72" actId="478"/>
          <ac:inkMkLst>
            <pc:docMk/>
            <pc:sldMk cId="39119178" sldId="709"/>
            <ac:inkMk id="2" creationId="{FF3823AB-05A7-44BB-A68F-88EB5B97BE84}"/>
          </ac:inkMkLst>
        </pc:inkChg>
        <pc:inkChg chg="add">
          <ac:chgData name="hemanth.che@iipe.ac.in" userId="e60da0a2-8f9f-43be-83b4-26a7a02c04c9" providerId="ADAL" clId="{EA4A0924-96C9-4B0B-9E93-02877AB92739}" dt="2023-04-16T16:29:50.613" v="99"/>
          <ac:inkMkLst>
            <pc:docMk/>
            <pc:sldMk cId="39119178" sldId="709"/>
            <ac:inkMk id="3" creationId="{A05ACA9F-6DEA-47B1-BD72-F078E65C91D9}"/>
          </ac:inkMkLst>
        </pc:inkChg>
      </pc:sldChg>
      <pc:sldChg chg="addSp">
        <pc:chgData name="hemanth.che@iipe.ac.in" userId="e60da0a2-8f9f-43be-83b4-26a7a02c04c9" providerId="ADAL" clId="{EA4A0924-96C9-4B0B-9E93-02877AB92739}" dt="2023-04-16T16:29:50.613" v="99"/>
        <pc:sldMkLst>
          <pc:docMk/>
          <pc:sldMk cId="2700099367" sldId="710"/>
        </pc:sldMkLst>
        <pc:inkChg chg="add">
          <ac:chgData name="hemanth.che@iipe.ac.in" userId="e60da0a2-8f9f-43be-83b4-26a7a02c04c9" providerId="ADAL" clId="{EA4A0924-96C9-4B0B-9E93-02877AB92739}" dt="2023-04-16T16:29:50.613" v="99"/>
          <ac:inkMkLst>
            <pc:docMk/>
            <pc:sldMk cId="2700099367" sldId="710"/>
            <ac:inkMk id="3" creationId="{469CBBA9-5525-4719-898A-453D19C8920A}"/>
          </ac:inkMkLst>
        </pc:inkChg>
      </pc:sldChg>
      <pc:sldChg chg="addSp delSp modSp mod">
        <pc:chgData name="hemanth.che@iipe.ac.in" userId="e60da0a2-8f9f-43be-83b4-26a7a02c04c9" providerId="ADAL" clId="{EA4A0924-96C9-4B0B-9E93-02877AB92739}" dt="2023-04-16T16:29:50.613" v="99"/>
        <pc:sldMkLst>
          <pc:docMk/>
          <pc:sldMk cId="4070845910" sldId="711"/>
        </pc:sldMkLst>
        <pc:inkChg chg="del mod">
          <ac:chgData name="hemanth.che@iipe.ac.in" userId="e60da0a2-8f9f-43be-83b4-26a7a02c04c9" providerId="ADAL" clId="{EA4A0924-96C9-4B0B-9E93-02877AB92739}" dt="2023-04-16T13:49:29.487" v="74" actId="478"/>
          <ac:inkMkLst>
            <pc:docMk/>
            <pc:sldMk cId="4070845910" sldId="711"/>
            <ac:inkMk id="2" creationId="{586E7F66-F412-4BE7-8001-71CD062FC16D}"/>
          </ac:inkMkLst>
        </pc:inkChg>
        <pc:inkChg chg="add">
          <ac:chgData name="hemanth.che@iipe.ac.in" userId="e60da0a2-8f9f-43be-83b4-26a7a02c04c9" providerId="ADAL" clId="{EA4A0924-96C9-4B0B-9E93-02877AB92739}" dt="2023-04-16T16:29:50.613" v="99"/>
          <ac:inkMkLst>
            <pc:docMk/>
            <pc:sldMk cId="4070845910" sldId="711"/>
            <ac:inkMk id="3" creationId="{404F6F97-A102-4F42-9B42-8F9CC4B3A25B}"/>
          </ac:inkMkLst>
        </pc:inkChg>
      </pc:sldChg>
      <pc:sldChg chg="addSp">
        <pc:chgData name="hemanth.che@iipe.ac.in" userId="e60da0a2-8f9f-43be-83b4-26a7a02c04c9" providerId="ADAL" clId="{EA4A0924-96C9-4B0B-9E93-02877AB92739}" dt="2023-04-16T16:29:50.613" v="99"/>
        <pc:sldMkLst>
          <pc:docMk/>
          <pc:sldMk cId="3342688421" sldId="723"/>
        </pc:sldMkLst>
        <pc:inkChg chg="add">
          <ac:chgData name="hemanth.che@iipe.ac.in" userId="e60da0a2-8f9f-43be-83b4-26a7a02c04c9" providerId="ADAL" clId="{EA4A0924-96C9-4B0B-9E93-02877AB92739}" dt="2023-04-16T16:29:50.613" v="99"/>
          <ac:inkMkLst>
            <pc:docMk/>
            <pc:sldMk cId="3342688421" sldId="723"/>
            <ac:inkMk id="3" creationId="{49839AB6-02C5-4B17-8532-89EE73B56F2A}"/>
          </ac:inkMkLst>
        </pc:inkChg>
      </pc:sldChg>
      <pc:sldChg chg="delSp mod">
        <pc:chgData name="hemanth.che@iipe.ac.in" userId="e60da0a2-8f9f-43be-83b4-26a7a02c04c9" providerId="ADAL" clId="{EA4A0924-96C9-4B0B-9E93-02877AB92739}" dt="2023-04-16T13:52:20.681" v="96" actId="478"/>
        <pc:sldMkLst>
          <pc:docMk/>
          <pc:sldMk cId="513438209" sldId="727"/>
        </pc:sldMkLst>
        <pc:inkChg chg="del">
          <ac:chgData name="hemanth.che@iipe.ac.in" userId="e60da0a2-8f9f-43be-83b4-26a7a02c04c9" providerId="ADAL" clId="{EA4A0924-96C9-4B0B-9E93-02877AB92739}" dt="2023-04-16T13:52:20.681" v="96" actId="478"/>
          <ac:inkMkLst>
            <pc:docMk/>
            <pc:sldMk cId="513438209" sldId="727"/>
            <ac:inkMk id="2" creationId="{E7345D9D-2CAD-4237-9D64-0B650F3FD070}"/>
          </ac:inkMkLst>
        </pc:inkChg>
      </pc:sldChg>
      <pc:sldChg chg="addSp delSp mod">
        <pc:chgData name="hemanth.che@iipe.ac.in" userId="e60da0a2-8f9f-43be-83b4-26a7a02c04c9" providerId="ADAL" clId="{EA4A0924-96C9-4B0B-9E93-02877AB92739}" dt="2023-04-16T16:29:50.613" v="99"/>
        <pc:sldMkLst>
          <pc:docMk/>
          <pc:sldMk cId="1371786150" sldId="728"/>
        </pc:sldMkLst>
        <pc:inkChg chg="del">
          <ac:chgData name="hemanth.che@iipe.ac.in" userId="e60da0a2-8f9f-43be-83b4-26a7a02c04c9" providerId="ADAL" clId="{EA4A0924-96C9-4B0B-9E93-02877AB92739}" dt="2023-04-16T13:52:24.946" v="97" actId="478"/>
          <ac:inkMkLst>
            <pc:docMk/>
            <pc:sldMk cId="1371786150" sldId="728"/>
            <ac:inkMk id="2" creationId="{6D35B333-9818-4C30-9180-003F9D68AD7D}"/>
          </ac:inkMkLst>
        </pc:inkChg>
        <pc:inkChg chg="add">
          <ac:chgData name="hemanth.che@iipe.ac.in" userId="e60da0a2-8f9f-43be-83b4-26a7a02c04c9" providerId="ADAL" clId="{EA4A0924-96C9-4B0B-9E93-02877AB92739}" dt="2023-04-16T16:29:50.613" v="99"/>
          <ac:inkMkLst>
            <pc:docMk/>
            <pc:sldMk cId="1371786150" sldId="728"/>
            <ac:inkMk id="3" creationId="{C380C00B-B750-4785-9257-5C692A2725A3}"/>
          </ac:inkMkLst>
        </pc:inkChg>
      </pc:sldChg>
      <pc:sldChg chg="delSp mod">
        <pc:chgData name="hemanth.che@iipe.ac.in" userId="e60da0a2-8f9f-43be-83b4-26a7a02c04c9" providerId="ADAL" clId="{EA4A0924-96C9-4B0B-9E93-02877AB92739}" dt="2023-04-16T13:52:14.818" v="95" actId="478"/>
        <pc:sldMkLst>
          <pc:docMk/>
          <pc:sldMk cId="2869869200" sldId="734"/>
        </pc:sldMkLst>
        <pc:inkChg chg="del">
          <ac:chgData name="hemanth.che@iipe.ac.in" userId="e60da0a2-8f9f-43be-83b4-26a7a02c04c9" providerId="ADAL" clId="{EA4A0924-96C9-4B0B-9E93-02877AB92739}" dt="2023-04-16T13:52:14.818" v="95" actId="478"/>
          <ac:inkMkLst>
            <pc:docMk/>
            <pc:sldMk cId="2869869200" sldId="734"/>
            <ac:inkMk id="2" creationId="{F1351EA2-6E15-45F4-B973-2FA95B3F045E}"/>
          </ac:inkMkLst>
        </pc:inkChg>
      </pc:sldChg>
      <pc:sldChg chg="addSp delSp mod">
        <pc:chgData name="hemanth.che@iipe.ac.in" userId="e60da0a2-8f9f-43be-83b4-26a7a02c04c9" providerId="ADAL" clId="{EA4A0924-96C9-4B0B-9E93-02877AB92739}" dt="2023-04-16T16:29:50.613" v="99"/>
        <pc:sldMkLst>
          <pc:docMk/>
          <pc:sldMk cId="0" sldId="735"/>
        </pc:sldMkLst>
        <pc:inkChg chg="del">
          <ac:chgData name="hemanth.che@iipe.ac.in" userId="e60da0a2-8f9f-43be-83b4-26a7a02c04c9" providerId="ADAL" clId="{EA4A0924-96C9-4B0B-9E93-02877AB92739}" dt="2023-04-16T13:49:54.652" v="79" actId="478"/>
          <ac:inkMkLst>
            <pc:docMk/>
            <pc:sldMk cId="0" sldId="735"/>
            <ac:inkMk id="4" creationId="{CC91EA4F-E68F-49B4-9847-F2171729339E}"/>
          </ac:inkMkLst>
        </pc:inkChg>
        <pc:inkChg chg="add">
          <ac:chgData name="hemanth.che@iipe.ac.in" userId="e60da0a2-8f9f-43be-83b4-26a7a02c04c9" providerId="ADAL" clId="{EA4A0924-96C9-4B0B-9E93-02877AB92739}" dt="2023-04-16T16:29:50.613" v="99"/>
          <ac:inkMkLst>
            <pc:docMk/>
            <pc:sldMk cId="0" sldId="735"/>
            <ac:inkMk id="5" creationId="{A40FE2D2-F369-43F6-BD46-4601332A3B56}"/>
          </ac:inkMkLst>
        </pc:inkChg>
      </pc:sldChg>
      <pc:sldChg chg="delSp mod">
        <pc:chgData name="hemanth.che@iipe.ac.in" userId="e60da0a2-8f9f-43be-83b4-26a7a02c04c9" providerId="ADAL" clId="{EA4A0924-96C9-4B0B-9E93-02877AB92739}" dt="2023-04-16T13:52:10.238" v="94" actId="478"/>
        <pc:sldMkLst>
          <pc:docMk/>
          <pc:sldMk cId="0" sldId="736"/>
        </pc:sldMkLst>
        <pc:inkChg chg="del">
          <ac:chgData name="hemanth.che@iipe.ac.in" userId="e60da0a2-8f9f-43be-83b4-26a7a02c04c9" providerId="ADAL" clId="{EA4A0924-96C9-4B0B-9E93-02877AB92739}" dt="2023-04-16T13:52:10.238" v="94" actId="478"/>
          <ac:inkMkLst>
            <pc:docMk/>
            <pc:sldMk cId="0" sldId="736"/>
            <ac:inkMk id="3" creationId="{EC79B01F-2E72-4760-8AA9-59C0ABA00CA4}"/>
          </ac:inkMkLst>
        </pc:ink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3125BB-A3AC-4EA7-A187-C6A62B595134}" type="doc">
      <dgm:prSet loTypeId="urn:microsoft.com/office/officeart/2005/8/layout/hierarchy6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C1B3E1B8-97AA-40E1-A84A-051426C855E7}">
      <dgm:prSet/>
      <dgm:spPr/>
      <dgm:t>
        <a:bodyPr/>
        <a:lstStyle/>
        <a:p>
          <a:r>
            <a:rPr lang="en-IN" dirty="0"/>
            <a:t>Classification models</a:t>
          </a:r>
        </a:p>
      </dgm:t>
    </dgm:pt>
    <dgm:pt modelId="{197D254E-BE42-4F79-9845-25374FC46B24}" type="parTrans" cxnId="{0349C746-58B5-498B-90F9-095413CA8C29}">
      <dgm:prSet/>
      <dgm:spPr/>
      <dgm:t>
        <a:bodyPr/>
        <a:lstStyle/>
        <a:p>
          <a:endParaRPr lang="en-IN"/>
        </a:p>
      </dgm:t>
    </dgm:pt>
    <dgm:pt modelId="{97EFE508-7B34-4CA4-8BE7-719902720A5D}" type="sibTrans" cxnId="{0349C746-58B5-498B-90F9-095413CA8C29}">
      <dgm:prSet/>
      <dgm:spPr/>
      <dgm:t>
        <a:bodyPr/>
        <a:lstStyle/>
        <a:p>
          <a:endParaRPr lang="en-IN"/>
        </a:p>
      </dgm:t>
    </dgm:pt>
    <dgm:pt modelId="{323117CC-76BC-4AD4-A416-6DD4E7E2CC4E}">
      <dgm:prSet/>
      <dgm:spPr/>
      <dgm:t>
        <a:bodyPr/>
        <a:lstStyle/>
        <a:p>
          <a:r>
            <a:rPr lang="en-IN" dirty="0"/>
            <a:t>Nature of decision boundary</a:t>
          </a:r>
        </a:p>
      </dgm:t>
    </dgm:pt>
    <dgm:pt modelId="{84229772-94BB-41B6-97C4-B623DEB4DD91}" type="parTrans" cxnId="{A2DC7377-291E-4389-81D3-AB1DA9A01438}">
      <dgm:prSet/>
      <dgm:spPr/>
      <dgm:t>
        <a:bodyPr/>
        <a:lstStyle/>
        <a:p>
          <a:endParaRPr lang="en-IN"/>
        </a:p>
      </dgm:t>
    </dgm:pt>
    <dgm:pt modelId="{196D41D5-89A2-43CE-A236-52863F0FFD24}" type="sibTrans" cxnId="{A2DC7377-291E-4389-81D3-AB1DA9A01438}">
      <dgm:prSet/>
      <dgm:spPr/>
      <dgm:t>
        <a:bodyPr/>
        <a:lstStyle/>
        <a:p>
          <a:endParaRPr lang="en-IN"/>
        </a:p>
      </dgm:t>
    </dgm:pt>
    <dgm:pt modelId="{AD0609C8-9373-4AF4-BF0F-403C98CD5BB7}">
      <dgm:prSet/>
      <dgm:spPr/>
      <dgm:t>
        <a:bodyPr/>
        <a:lstStyle/>
        <a:p>
          <a:r>
            <a:rPr lang="en-IN"/>
            <a:t>Linear </a:t>
          </a:r>
        </a:p>
      </dgm:t>
    </dgm:pt>
    <dgm:pt modelId="{C15414EB-FCE8-40C1-A137-FD9167D2B8DD}" type="parTrans" cxnId="{2055B5D5-78A8-4C9C-ABA2-133EED14F1B5}">
      <dgm:prSet/>
      <dgm:spPr/>
      <dgm:t>
        <a:bodyPr/>
        <a:lstStyle/>
        <a:p>
          <a:endParaRPr lang="en-IN"/>
        </a:p>
      </dgm:t>
    </dgm:pt>
    <dgm:pt modelId="{7693FD63-8D4C-4368-96BE-4FC1E1B70BC3}" type="sibTrans" cxnId="{2055B5D5-78A8-4C9C-ABA2-133EED14F1B5}">
      <dgm:prSet/>
      <dgm:spPr/>
      <dgm:t>
        <a:bodyPr/>
        <a:lstStyle/>
        <a:p>
          <a:endParaRPr lang="en-IN"/>
        </a:p>
      </dgm:t>
    </dgm:pt>
    <dgm:pt modelId="{ADD6E4D6-7D79-4897-8D3A-F74A9EC8AF36}">
      <dgm:prSet/>
      <dgm:spPr/>
      <dgm:t>
        <a:bodyPr/>
        <a:lstStyle/>
        <a:p>
          <a:r>
            <a:rPr lang="en-IN"/>
            <a:t>Non-linear</a:t>
          </a:r>
        </a:p>
      </dgm:t>
    </dgm:pt>
    <dgm:pt modelId="{129BF22B-7C94-44C1-B5E6-73156FE56725}" type="parTrans" cxnId="{ED65FCF4-FEAF-4451-AC71-64F83C0B719B}">
      <dgm:prSet/>
      <dgm:spPr/>
      <dgm:t>
        <a:bodyPr/>
        <a:lstStyle/>
        <a:p>
          <a:endParaRPr lang="en-IN"/>
        </a:p>
      </dgm:t>
    </dgm:pt>
    <dgm:pt modelId="{40F61475-7CB3-49DF-8FAE-F7CF44DEB405}" type="sibTrans" cxnId="{ED65FCF4-FEAF-4451-AC71-64F83C0B719B}">
      <dgm:prSet/>
      <dgm:spPr/>
      <dgm:t>
        <a:bodyPr/>
        <a:lstStyle/>
        <a:p>
          <a:endParaRPr lang="en-IN"/>
        </a:p>
      </dgm:t>
    </dgm:pt>
    <dgm:pt modelId="{830A1152-FD34-4303-AB90-6FD11AFB9348}">
      <dgm:prSet/>
      <dgm:spPr/>
      <dgm:t>
        <a:bodyPr/>
        <a:lstStyle/>
        <a:p>
          <a:r>
            <a:rPr lang="en-IN" dirty="0"/>
            <a:t>Number of classes</a:t>
          </a:r>
        </a:p>
      </dgm:t>
    </dgm:pt>
    <dgm:pt modelId="{82296AFC-9CD5-47A3-8B01-7BFC364ED984}" type="parTrans" cxnId="{B3488A45-FA83-48CB-9ADA-A1950F4AA328}">
      <dgm:prSet/>
      <dgm:spPr/>
      <dgm:t>
        <a:bodyPr/>
        <a:lstStyle/>
        <a:p>
          <a:endParaRPr lang="en-IN"/>
        </a:p>
      </dgm:t>
    </dgm:pt>
    <dgm:pt modelId="{A623720C-C244-4785-946B-0E9C03E0F0FF}" type="sibTrans" cxnId="{B3488A45-FA83-48CB-9ADA-A1950F4AA328}">
      <dgm:prSet/>
      <dgm:spPr/>
      <dgm:t>
        <a:bodyPr/>
        <a:lstStyle/>
        <a:p>
          <a:endParaRPr lang="en-IN"/>
        </a:p>
      </dgm:t>
    </dgm:pt>
    <dgm:pt modelId="{8E5030F3-F9F5-4F67-B70C-64BAC2AF7366}">
      <dgm:prSet/>
      <dgm:spPr/>
      <dgm:t>
        <a:bodyPr/>
        <a:lstStyle/>
        <a:p>
          <a:r>
            <a:rPr lang="en-IN" dirty="0"/>
            <a:t>Binary Classification (2 classes)</a:t>
          </a:r>
        </a:p>
      </dgm:t>
    </dgm:pt>
    <dgm:pt modelId="{33D30050-739E-4235-BE4D-228745D4AB1F}" type="parTrans" cxnId="{EDBF0755-1CF8-4E36-8611-338B2EEFBCBA}">
      <dgm:prSet/>
      <dgm:spPr/>
      <dgm:t>
        <a:bodyPr/>
        <a:lstStyle/>
        <a:p>
          <a:endParaRPr lang="en-IN"/>
        </a:p>
      </dgm:t>
    </dgm:pt>
    <dgm:pt modelId="{26555D2F-90DF-4F3B-B621-07FF97DEB8F7}" type="sibTrans" cxnId="{EDBF0755-1CF8-4E36-8611-338B2EEFBCBA}">
      <dgm:prSet/>
      <dgm:spPr/>
      <dgm:t>
        <a:bodyPr/>
        <a:lstStyle/>
        <a:p>
          <a:endParaRPr lang="en-IN"/>
        </a:p>
      </dgm:t>
    </dgm:pt>
    <dgm:pt modelId="{1F519404-61BA-4768-A7BD-6D79935AAA50}">
      <dgm:prSet/>
      <dgm:spPr/>
      <dgm:t>
        <a:bodyPr/>
        <a:lstStyle/>
        <a:p>
          <a:r>
            <a:rPr lang="en-IN" dirty="0"/>
            <a:t>Multi-class classification (more than 2 classes)</a:t>
          </a:r>
        </a:p>
      </dgm:t>
    </dgm:pt>
    <dgm:pt modelId="{511533DC-1AB6-40C4-BB22-BE0485506F7F}" type="parTrans" cxnId="{34C402F7-0A0C-4EB9-8201-7FCD106AF566}">
      <dgm:prSet/>
      <dgm:spPr/>
      <dgm:t>
        <a:bodyPr/>
        <a:lstStyle/>
        <a:p>
          <a:endParaRPr lang="en-IN"/>
        </a:p>
      </dgm:t>
    </dgm:pt>
    <dgm:pt modelId="{40CA5090-B78A-491E-87CE-73816B826AE3}" type="sibTrans" cxnId="{34C402F7-0A0C-4EB9-8201-7FCD106AF566}">
      <dgm:prSet/>
      <dgm:spPr/>
      <dgm:t>
        <a:bodyPr/>
        <a:lstStyle/>
        <a:p>
          <a:endParaRPr lang="en-IN"/>
        </a:p>
      </dgm:t>
    </dgm:pt>
    <dgm:pt modelId="{7CC35F88-B925-4207-A2C0-1741471CD157}">
      <dgm:prSet/>
      <dgm:spPr/>
      <dgm:t>
        <a:bodyPr/>
        <a:lstStyle/>
        <a:p>
          <a:r>
            <a:rPr lang="en-IN" dirty="0"/>
            <a:t>Number of Targets per input </a:t>
          </a:r>
        </a:p>
      </dgm:t>
    </dgm:pt>
    <dgm:pt modelId="{700E08DA-FF8F-4604-BF1F-560398972CC3}" type="parTrans" cxnId="{6E1EB60B-D5D3-41EF-B7CA-D177A6EDF91B}">
      <dgm:prSet/>
      <dgm:spPr/>
      <dgm:t>
        <a:bodyPr/>
        <a:lstStyle/>
        <a:p>
          <a:endParaRPr lang="en-US"/>
        </a:p>
      </dgm:t>
    </dgm:pt>
    <dgm:pt modelId="{5B51DFDC-A511-496C-B629-8C5699CDE78D}" type="sibTrans" cxnId="{6E1EB60B-D5D3-41EF-B7CA-D177A6EDF91B}">
      <dgm:prSet/>
      <dgm:spPr/>
      <dgm:t>
        <a:bodyPr/>
        <a:lstStyle/>
        <a:p>
          <a:endParaRPr lang="en-US"/>
        </a:p>
      </dgm:t>
    </dgm:pt>
    <dgm:pt modelId="{E774D36A-5EDA-4F61-AB28-D24B7A718743}">
      <dgm:prSet/>
      <dgm:spPr/>
      <dgm:t>
        <a:bodyPr/>
        <a:lstStyle/>
        <a:p>
          <a:r>
            <a:rPr lang="en-IN" dirty="0"/>
            <a:t>Multi-label classification</a:t>
          </a:r>
        </a:p>
      </dgm:t>
    </dgm:pt>
    <dgm:pt modelId="{7BB39BD4-6301-4112-92DB-896D935B6193}" type="parTrans" cxnId="{EBFED46F-0ED8-4015-9B01-598F40784C85}">
      <dgm:prSet/>
      <dgm:spPr/>
      <dgm:t>
        <a:bodyPr/>
        <a:lstStyle/>
        <a:p>
          <a:endParaRPr lang="en-US"/>
        </a:p>
      </dgm:t>
    </dgm:pt>
    <dgm:pt modelId="{A093FA33-2228-415D-8E92-92913FACBB83}" type="sibTrans" cxnId="{EBFED46F-0ED8-4015-9B01-598F40784C85}">
      <dgm:prSet/>
      <dgm:spPr/>
      <dgm:t>
        <a:bodyPr/>
        <a:lstStyle/>
        <a:p>
          <a:endParaRPr lang="en-US"/>
        </a:p>
      </dgm:t>
    </dgm:pt>
    <dgm:pt modelId="{3BB015ED-6973-40BE-A9F5-7A3D6477E3FB}" type="pres">
      <dgm:prSet presAssocID="{623125BB-A3AC-4EA7-A187-C6A62B59513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80DCB5A-7DBD-4527-B2C3-95FA0010A609}" type="pres">
      <dgm:prSet presAssocID="{623125BB-A3AC-4EA7-A187-C6A62B595134}" presName="hierFlow" presStyleCnt="0"/>
      <dgm:spPr/>
    </dgm:pt>
    <dgm:pt modelId="{65169D55-3A10-4971-93F2-2F614912672F}" type="pres">
      <dgm:prSet presAssocID="{623125BB-A3AC-4EA7-A187-C6A62B59513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241D3A4-C743-4D07-9711-F8D1EBBBAED3}" type="pres">
      <dgm:prSet presAssocID="{C1B3E1B8-97AA-40E1-A84A-051426C855E7}" presName="Name14" presStyleCnt="0"/>
      <dgm:spPr/>
    </dgm:pt>
    <dgm:pt modelId="{3855DEEA-77FC-49A3-954B-51483F56648A}" type="pres">
      <dgm:prSet presAssocID="{C1B3E1B8-97AA-40E1-A84A-051426C855E7}" presName="level1Shape" presStyleLbl="node0" presStyleIdx="0" presStyleCnt="1" custScaleX="161051" custScaleY="161051" custLinFactNeighborX="-1867" custLinFactNeighborY="241">
        <dgm:presLayoutVars>
          <dgm:chPref val="3"/>
        </dgm:presLayoutVars>
      </dgm:prSet>
      <dgm:spPr/>
    </dgm:pt>
    <dgm:pt modelId="{C45A4E08-1084-4B97-ABC5-691CB247A79A}" type="pres">
      <dgm:prSet presAssocID="{C1B3E1B8-97AA-40E1-A84A-051426C855E7}" presName="hierChild2" presStyleCnt="0"/>
      <dgm:spPr/>
    </dgm:pt>
    <dgm:pt modelId="{F8AF0B03-96A9-4B0F-90AE-BE3B7BE76A68}" type="pres">
      <dgm:prSet presAssocID="{84229772-94BB-41B6-97C4-B623DEB4DD91}" presName="Name19" presStyleLbl="parChTrans1D2" presStyleIdx="0" presStyleCnt="3"/>
      <dgm:spPr/>
    </dgm:pt>
    <dgm:pt modelId="{7390D849-E249-4C43-AD92-410BDF11DDE0}" type="pres">
      <dgm:prSet presAssocID="{323117CC-76BC-4AD4-A416-6DD4E7E2CC4E}" presName="Name21" presStyleCnt="0"/>
      <dgm:spPr/>
    </dgm:pt>
    <dgm:pt modelId="{CF87E2D7-5F90-48AA-87FE-04EF36E54CEB}" type="pres">
      <dgm:prSet presAssocID="{323117CC-76BC-4AD4-A416-6DD4E7E2CC4E}" presName="level2Shape" presStyleLbl="node2" presStyleIdx="0" presStyleCnt="3" custScaleX="161051" custScaleY="161051" custLinFactNeighborX="-1867" custLinFactNeighborY="241"/>
      <dgm:spPr/>
    </dgm:pt>
    <dgm:pt modelId="{DD610F67-3E72-4D66-9D24-5448AA7B4F49}" type="pres">
      <dgm:prSet presAssocID="{323117CC-76BC-4AD4-A416-6DD4E7E2CC4E}" presName="hierChild3" presStyleCnt="0"/>
      <dgm:spPr/>
    </dgm:pt>
    <dgm:pt modelId="{BF104286-CDAC-4F56-B168-2881EC034DFE}" type="pres">
      <dgm:prSet presAssocID="{C15414EB-FCE8-40C1-A137-FD9167D2B8DD}" presName="Name19" presStyleLbl="parChTrans1D3" presStyleIdx="0" presStyleCnt="5"/>
      <dgm:spPr/>
    </dgm:pt>
    <dgm:pt modelId="{D11B39DC-3DAA-4528-8482-C07325C282A8}" type="pres">
      <dgm:prSet presAssocID="{AD0609C8-9373-4AF4-BF0F-403C98CD5BB7}" presName="Name21" presStyleCnt="0"/>
      <dgm:spPr/>
    </dgm:pt>
    <dgm:pt modelId="{F5B81328-1906-4085-B19A-2AFA6EF4E08B}" type="pres">
      <dgm:prSet presAssocID="{AD0609C8-9373-4AF4-BF0F-403C98CD5BB7}" presName="level2Shape" presStyleLbl="node3" presStyleIdx="0" presStyleCnt="5" custScaleX="121545" custScaleY="161051" custLinFactNeighborX="-1867" custLinFactNeighborY="241"/>
      <dgm:spPr/>
    </dgm:pt>
    <dgm:pt modelId="{2F50C1DF-A372-46D0-91D0-573EC17E700E}" type="pres">
      <dgm:prSet presAssocID="{AD0609C8-9373-4AF4-BF0F-403C98CD5BB7}" presName="hierChild3" presStyleCnt="0"/>
      <dgm:spPr/>
    </dgm:pt>
    <dgm:pt modelId="{B645384E-149E-4901-A554-C55B2F541B04}" type="pres">
      <dgm:prSet presAssocID="{129BF22B-7C94-44C1-B5E6-73156FE56725}" presName="Name19" presStyleLbl="parChTrans1D3" presStyleIdx="1" presStyleCnt="5"/>
      <dgm:spPr/>
    </dgm:pt>
    <dgm:pt modelId="{6E8C21BE-3892-4A1A-97F7-A5232F190F27}" type="pres">
      <dgm:prSet presAssocID="{ADD6E4D6-7D79-4897-8D3A-F74A9EC8AF36}" presName="Name21" presStyleCnt="0"/>
      <dgm:spPr/>
    </dgm:pt>
    <dgm:pt modelId="{7C44FC05-144E-427A-B82E-CE72DE02EFD3}" type="pres">
      <dgm:prSet presAssocID="{ADD6E4D6-7D79-4897-8D3A-F74A9EC8AF36}" presName="level2Shape" presStyleLbl="node3" presStyleIdx="1" presStyleCnt="5" custScaleX="128122" custScaleY="161051" custLinFactNeighborX="-1867" custLinFactNeighborY="241"/>
      <dgm:spPr/>
    </dgm:pt>
    <dgm:pt modelId="{F9820A67-B818-4ED2-B472-8635B93CB61C}" type="pres">
      <dgm:prSet presAssocID="{ADD6E4D6-7D79-4897-8D3A-F74A9EC8AF36}" presName="hierChild3" presStyleCnt="0"/>
      <dgm:spPr/>
    </dgm:pt>
    <dgm:pt modelId="{1D3486FF-EEF9-454E-9D02-734F15F057CE}" type="pres">
      <dgm:prSet presAssocID="{82296AFC-9CD5-47A3-8B01-7BFC364ED984}" presName="Name19" presStyleLbl="parChTrans1D2" presStyleIdx="1" presStyleCnt="3"/>
      <dgm:spPr/>
    </dgm:pt>
    <dgm:pt modelId="{F0C67C47-4EF5-4C64-BAAC-DF67173AF88D}" type="pres">
      <dgm:prSet presAssocID="{830A1152-FD34-4303-AB90-6FD11AFB9348}" presName="Name21" presStyleCnt="0"/>
      <dgm:spPr/>
    </dgm:pt>
    <dgm:pt modelId="{8E19CED1-07F3-4F4B-9E1A-74B1255EC404}" type="pres">
      <dgm:prSet presAssocID="{830A1152-FD34-4303-AB90-6FD11AFB9348}" presName="level2Shape" presStyleLbl="node2" presStyleIdx="1" presStyleCnt="3" custScaleX="161051" custScaleY="161051" custLinFactNeighborX="-1867" custLinFactNeighborY="241"/>
      <dgm:spPr/>
    </dgm:pt>
    <dgm:pt modelId="{EBA5FC1F-3886-498D-A0DB-AE94E6F6E859}" type="pres">
      <dgm:prSet presAssocID="{830A1152-FD34-4303-AB90-6FD11AFB9348}" presName="hierChild3" presStyleCnt="0"/>
      <dgm:spPr/>
    </dgm:pt>
    <dgm:pt modelId="{A534C272-60B1-404C-BCC5-1F9B3BA007C2}" type="pres">
      <dgm:prSet presAssocID="{33D30050-739E-4235-BE4D-228745D4AB1F}" presName="Name19" presStyleLbl="parChTrans1D3" presStyleIdx="2" presStyleCnt="5"/>
      <dgm:spPr/>
    </dgm:pt>
    <dgm:pt modelId="{2454BC3B-611A-4E4C-BD19-4F6EE177321C}" type="pres">
      <dgm:prSet presAssocID="{8E5030F3-F9F5-4F67-B70C-64BAC2AF7366}" presName="Name21" presStyleCnt="0"/>
      <dgm:spPr/>
    </dgm:pt>
    <dgm:pt modelId="{CC14AC29-CF65-4EC2-98F4-CA16485574E3}" type="pres">
      <dgm:prSet presAssocID="{8E5030F3-F9F5-4F67-B70C-64BAC2AF7366}" presName="level2Shape" presStyleLbl="node3" presStyleIdx="2" presStyleCnt="5" custScaleX="119806" custScaleY="161051" custLinFactNeighborX="-1867" custLinFactNeighborY="241"/>
      <dgm:spPr/>
    </dgm:pt>
    <dgm:pt modelId="{D416E35C-547F-46C5-861F-F827019234A7}" type="pres">
      <dgm:prSet presAssocID="{8E5030F3-F9F5-4F67-B70C-64BAC2AF7366}" presName="hierChild3" presStyleCnt="0"/>
      <dgm:spPr/>
    </dgm:pt>
    <dgm:pt modelId="{5AB2CC64-B8A2-49B4-B5D9-DD8DCD2D7E4E}" type="pres">
      <dgm:prSet presAssocID="{511533DC-1AB6-40C4-BB22-BE0485506F7F}" presName="Name19" presStyleLbl="parChTrans1D3" presStyleIdx="3" presStyleCnt="5"/>
      <dgm:spPr/>
    </dgm:pt>
    <dgm:pt modelId="{31E11C73-291B-40B9-B207-AFB8685C1AE9}" type="pres">
      <dgm:prSet presAssocID="{1F519404-61BA-4768-A7BD-6D79935AAA50}" presName="Name21" presStyleCnt="0"/>
      <dgm:spPr/>
    </dgm:pt>
    <dgm:pt modelId="{C9A78E64-A690-4EC3-B134-F0B680D4BFAC}" type="pres">
      <dgm:prSet presAssocID="{1F519404-61BA-4768-A7BD-6D79935AAA50}" presName="level2Shape" presStyleLbl="node3" presStyleIdx="3" presStyleCnt="5" custScaleX="118606" custScaleY="161051" custLinFactNeighborX="-1867" custLinFactNeighborY="241"/>
      <dgm:spPr/>
    </dgm:pt>
    <dgm:pt modelId="{2BB28146-F20D-4EEE-A55C-6E1AFCA7D443}" type="pres">
      <dgm:prSet presAssocID="{1F519404-61BA-4768-A7BD-6D79935AAA50}" presName="hierChild3" presStyleCnt="0"/>
      <dgm:spPr/>
    </dgm:pt>
    <dgm:pt modelId="{75003F69-358D-4B65-AEB5-7A926D23ADFC}" type="pres">
      <dgm:prSet presAssocID="{700E08DA-FF8F-4604-BF1F-560398972CC3}" presName="Name19" presStyleLbl="parChTrans1D2" presStyleIdx="2" presStyleCnt="3"/>
      <dgm:spPr/>
    </dgm:pt>
    <dgm:pt modelId="{A9EF1E08-7EF9-4D85-9E58-E0FFE6310D33}" type="pres">
      <dgm:prSet presAssocID="{7CC35F88-B925-4207-A2C0-1741471CD157}" presName="Name21" presStyleCnt="0"/>
      <dgm:spPr/>
    </dgm:pt>
    <dgm:pt modelId="{2F504DE9-8038-42A4-972D-061E979845E5}" type="pres">
      <dgm:prSet presAssocID="{7CC35F88-B925-4207-A2C0-1741471CD157}" presName="level2Shape" presStyleLbl="node2" presStyleIdx="2" presStyleCnt="3" custScaleX="172709" custScaleY="154247"/>
      <dgm:spPr/>
    </dgm:pt>
    <dgm:pt modelId="{1EAD9C89-4AAD-4CBE-8866-CCDC45F7F187}" type="pres">
      <dgm:prSet presAssocID="{7CC35F88-B925-4207-A2C0-1741471CD157}" presName="hierChild3" presStyleCnt="0"/>
      <dgm:spPr/>
    </dgm:pt>
    <dgm:pt modelId="{8C57063F-6B28-4D38-BCB3-183E4E6777A0}" type="pres">
      <dgm:prSet presAssocID="{7BB39BD4-6301-4112-92DB-896D935B6193}" presName="Name19" presStyleLbl="parChTrans1D3" presStyleIdx="4" presStyleCnt="5"/>
      <dgm:spPr/>
    </dgm:pt>
    <dgm:pt modelId="{70CAEC3E-1402-41BC-85C0-5DDE1230645C}" type="pres">
      <dgm:prSet presAssocID="{E774D36A-5EDA-4F61-AB28-D24B7A718743}" presName="Name21" presStyleCnt="0"/>
      <dgm:spPr/>
    </dgm:pt>
    <dgm:pt modelId="{F01DB0CF-7770-422A-A2BA-BA98390B9B21}" type="pres">
      <dgm:prSet presAssocID="{E774D36A-5EDA-4F61-AB28-D24B7A718743}" presName="level2Shape" presStyleLbl="node3" presStyleIdx="4" presStyleCnt="5" custScaleY="134982"/>
      <dgm:spPr/>
    </dgm:pt>
    <dgm:pt modelId="{19A5A462-08E8-4E04-87FF-B238D0657EC4}" type="pres">
      <dgm:prSet presAssocID="{E774D36A-5EDA-4F61-AB28-D24B7A718743}" presName="hierChild3" presStyleCnt="0"/>
      <dgm:spPr/>
    </dgm:pt>
    <dgm:pt modelId="{2F9AD268-2916-4F8A-80DB-4DEE39EBE703}" type="pres">
      <dgm:prSet presAssocID="{623125BB-A3AC-4EA7-A187-C6A62B595134}" presName="bgShapesFlow" presStyleCnt="0"/>
      <dgm:spPr/>
    </dgm:pt>
  </dgm:ptLst>
  <dgm:cxnLst>
    <dgm:cxn modelId="{6E1EB60B-D5D3-41EF-B7CA-D177A6EDF91B}" srcId="{C1B3E1B8-97AA-40E1-A84A-051426C855E7}" destId="{7CC35F88-B925-4207-A2C0-1741471CD157}" srcOrd="2" destOrd="0" parTransId="{700E08DA-FF8F-4604-BF1F-560398972CC3}" sibTransId="{5B51DFDC-A511-496C-B629-8C5699CDE78D}"/>
    <dgm:cxn modelId="{581A0D1C-135B-48BE-A117-B7BF444BD7B2}" type="presOf" srcId="{830A1152-FD34-4303-AB90-6FD11AFB9348}" destId="{8E19CED1-07F3-4F4B-9E1A-74B1255EC404}" srcOrd="0" destOrd="0" presId="urn:microsoft.com/office/officeart/2005/8/layout/hierarchy6"/>
    <dgm:cxn modelId="{28B1022A-E3D3-41E8-BE59-D1E994E2AA0D}" type="presOf" srcId="{C15414EB-FCE8-40C1-A137-FD9167D2B8DD}" destId="{BF104286-CDAC-4F56-B168-2881EC034DFE}" srcOrd="0" destOrd="0" presId="urn:microsoft.com/office/officeart/2005/8/layout/hierarchy6"/>
    <dgm:cxn modelId="{9C60DA32-0328-429C-AE00-1FF2195D9AF1}" type="presOf" srcId="{8E5030F3-F9F5-4F67-B70C-64BAC2AF7366}" destId="{CC14AC29-CF65-4EC2-98F4-CA16485574E3}" srcOrd="0" destOrd="0" presId="urn:microsoft.com/office/officeart/2005/8/layout/hierarchy6"/>
    <dgm:cxn modelId="{24D83D42-F18F-44FA-A6B4-95A521078C28}" type="presOf" srcId="{1F519404-61BA-4768-A7BD-6D79935AAA50}" destId="{C9A78E64-A690-4EC3-B134-F0B680D4BFAC}" srcOrd="0" destOrd="0" presId="urn:microsoft.com/office/officeart/2005/8/layout/hierarchy6"/>
    <dgm:cxn modelId="{B3488A45-FA83-48CB-9ADA-A1950F4AA328}" srcId="{C1B3E1B8-97AA-40E1-A84A-051426C855E7}" destId="{830A1152-FD34-4303-AB90-6FD11AFB9348}" srcOrd="1" destOrd="0" parTransId="{82296AFC-9CD5-47A3-8B01-7BFC364ED984}" sibTransId="{A623720C-C244-4785-946B-0E9C03E0F0FF}"/>
    <dgm:cxn modelId="{0349C746-58B5-498B-90F9-095413CA8C29}" srcId="{623125BB-A3AC-4EA7-A187-C6A62B595134}" destId="{C1B3E1B8-97AA-40E1-A84A-051426C855E7}" srcOrd="0" destOrd="0" parTransId="{197D254E-BE42-4F79-9845-25374FC46B24}" sibTransId="{97EFE508-7B34-4CA4-8BE7-719902720A5D}"/>
    <dgm:cxn modelId="{2FC4FF4F-49FF-4288-82C2-CB6B37A5D22C}" type="presOf" srcId="{C1B3E1B8-97AA-40E1-A84A-051426C855E7}" destId="{3855DEEA-77FC-49A3-954B-51483F56648A}" srcOrd="0" destOrd="0" presId="urn:microsoft.com/office/officeart/2005/8/layout/hierarchy6"/>
    <dgm:cxn modelId="{AFACBF50-F0F9-411A-BFF6-A2AC265B5B6F}" type="presOf" srcId="{129BF22B-7C94-44C1-B5E6-73156FE56725}" destId="{B645384E-149E-4901-A554-C55B2F541B04}" srcOrd="0" destOrd="0" presId="urn:microsoft.com/office/officeart/2005/8/layout/hierarchy6"/>
    <dgm:cxn modelId="{EDBF0755-1CF8-4E36-8611-338B2EEFBCBA}" srcId="{830A1152-FD34-4303-AB90-6FD11AFB9348}" destId="{8E5030F3-F9F5-4F67-B70C-64BAC2AF7366}" srcOrd="0" destOrd="0" parTransId="{33D30050-739E-4235-BE4D-228745D4AB1F}" sibTransId="{26555D2F-90DF-4F3B-B621-07FF97DEB8F7}"/>
    <dgm:cxn modelId="{EBFED46F-0ED8-4015-9B01-598F40784C85}" srcId="{7CC35F88-B925-4207-A2C0-1741471CD157}" destId="{E774D36A-5EDA-4F61-AB28-D24B7A718743}" srcOrd="0" destOrd="0" parTransId="{7BB39BD4-6301-4112-92DB-896D935B6193}" sibTransId="{A093FA33-2228-415D-8E92-92913FACBB83}"/>
    <dgm:cxn modelId="{A2DC7377-291E-4389-81D3-AB1DA9A01438}" srcId="{C1B3E1B8-97AA-40E1-A84A-051426C855E7}" destId="{323117CC-76BC-4AD4-A416-6DD4E7E2CC4E}" srcOrd="0" destOrd="0" parTransId="{84229772-94BB-41B6-97C4-B623DEB4DD91}" sibTransId="{196D41D5-89A2-43CE-A236-52863F0FFD24}"/>
    <dgm:cxn modelId="{514A7785-0DC0-4476-AE5E-CF13799B214C}" type="presOf" srcId="{700E08DA-FF8F-4604-BF1F-560398972CC3}" destId="{75003F69-358D-4B65-AEB5-7A926D23ADFC}" srcOrd="0" destOrd="0" presId="urn:microsoft.com/office/officeart/2005/8/layout/hierarchy6"/>
    <dgm:cxn modelId="{43C73E93-23EE-448E-AE5D-7D32334653EE}" type="presOf" srcId="{623125BB-A3AC-4EA7-A187-C6A62B595134}" destId="{3BB015ED-6973-40BE-A9F5-7A3D6477E3FB}" srcOrd="0" destOrd="0" presId="urn:microsoft.com/office/officeart/2005/8/layout/hierarchy6"/>
    <dgm:cxn modelId="{DAA31496-6113-481E-BD24-E955E82412DB}" type="presOf" srcId="{511533DC-1AB6-40C4-BB22-BE0485506F7F}" destId="{5AB2CC64-B8A2-49B4-B5D9-DD8DCD2D7E4E}" srcOrd="0" destOrd="0" presId="urn:microsoft.com/office/officeart/2005/8/layout/hierarchy6"/>
    <dgm:cxn modelId="{52586897-55A3-4272-B1E6-A574DD977662}" type="presOf" srcId="{AD0609C8-9373-4AF4-BF0F-403C98CD5BB7}" destId="{F5B81328-1906-4085-B19A-2AFA6EF4E08B}" srcOrd="0" destOrd="0" presId="urn:microsoft.com/office/officeart/2005/8/layout/hierarchy6"/>
    <dgm:cxn modelId="{AEEF3EAA-2D6B-4CA9-BD5A-90C1C3014062}" type="presOf" srcId="{E774D36A-5EDA-4F61-AB28-D24B7A718743}" destId="{F01DB0CF-7770-422A-A2BA-BA98390B9B21}" srcOrd="0" destOrd="0" presId="urn:microsoft.com/office/officeart/2005/8/layout/hierarchy6"/>
    <dgm:cxn modelId="{BBC87FAE-DB57-40B5-B7F2-58A9D6B554A1}" type="presOf" srcId="{82296AFC-9CD5-47A3-8B01-7BFC364ED984}" destId="{1D3486FF-EEF9-454E-9D02-734F15F057CE}" srcOrd="0" destOrd="0" presId="urn:microsoft.com/office/officeart/2005/8/layout/hierarchy6"/>
    <dgm:cxn modelId="{47E977B5-8739-41C9-9A3C-E5B01E9D2D9B}" type="presOf" srcId="{323117CC-76BC-4AD4-A416-6DD4E7E2CC4E}" destId="{CF87E2D7-5F90-48AA-87FE-04EF36E54CEB}" srcOrd="0" destOrd="0" presId="urn:microsoft.com/office/officeart/2005/8/layout/hierarchy6"/>
    <dgm:cxn modelId="{B9FFD6C8-1FCE-4525-95EC-8E8E33F653C0}" type="presOf" srcId="{ADD6E4D6-7D79-4897-8D3A-F74A9EC8AF36}" destId="{7C44FC05-144E-427A-B82E-CE72DE02EFD3}" srcOrd="0" destOrd="0" presId="urn:microsoft.com/office/officeart/2005/8/layout/hierarchy6"/>
    <dgm:cxn modelId="{2055B5D5-78A8-4C9C-ABA2-133EED14F1B5}" srcId="{323117CC-76BC-4AD4-A416-6DD4E7E2CC4E}" destId="{AD0609C8-9373-4AF4-BF0F-403C98CD5BB7}" srcOrd="0" destOrd="0" parTransId="{C15414EB-FCE8-40C1-A137-FD9167D2B8DD}" sibTransId="{7693FD63-8D4C-4368-96BE-4FC1E1B70BC3}"/>
    <dgm:cxn modelId="{70AD82D7-A6D4-427D-BD65-FC9CCB7FFFF6}" type="presOf" srcId="{7CC35F88-B925-4207-A2C0-1741471CD157}" destId="{2F504DE9-8038-42A4-972D-061E979845E5}" srcOrd="0" destOrd="0" presId="urn:microsoft.com/office/officeart/2005/8/layout/hierarchy6"/>
    <dgm:cxn modelId="{ED65FCF4-FEAF-4451-AC71-64F83C0B719B}" srcId="{323117CC-76BC-4AD4-A416-6DD4E7E2CC4E}" destId="{ADD6E4D6-7D79-4897-8D3A-F74A9EC8AF36}" srcOrd="1" destOrd="0" parTransId="{129BF22B-7C94-44C1-B5E6-73156FE56725}" sibTransId="{40F61475-7CB3-49DF-8FAE-F7CF44DEB405}"/>
    <dgm:cxn modelId="{EED535F6-D1F0-477A-A187-2BEDA09C7CA3}" type="presOf" srcId="{84229772-94BB-41B6-97C4-B623DEB4DD91}" destId="{F8AF0B03-96A9-4B0F-90AE-BE3B7BE76A68}" srcOrd="0" destOrd="0" presId="urn:microsoft.com/office/officeart/2005/8/layout/hierarchy6"/>
    <dgm:cxn modelId="{34C402F7-0A0C-4EB9-8201-7FCD106AF566}" srcId="{830A1152-FD34-4303-AB90-6FD11AFB9348}" destId="{1F519404-61BA-4768-A7BD-6D79935AAA50}" srcOrd="1" destOrd="0" parTransId="{511533DC-1AB6-40C4-BB22-BE0485506F7F}" sibTransId="{40CA5090-B78A-491E-87CE-73816B826AE3}"/>
    <dgm:cxn modelId="{0FFB34F9-B6C0-4621-8E89-6676514A208C}" type="presOf" srcId="{33D30050-739E-4235-BE4D-228745D4AB1F}" destId="{A534C272-60B1-404C-BCC5-1F9B3BA007C2}" srcOrd="0" destOrd="0" presId="urn:microsoft.com/office/officeart/2005/8/layout/hierarchy6"/>
    <dgm:cxn modelId="{A44415FE-FC08-4398-8633-6DE3B432A306}" type="presOf" srcId="{7BB39BD4-6301-4112-92DB-896D935B6193}" destId="{8C57063F-6B28-4D38-BCB3-183E4E6777A0}" srcOrd="0" destOrd="0" presId="urn:microsoft.com/office/officeart/2005/8/layout/hierarchy6"/>
    <dgm:cxn modelId="{3D1FEA85-1F90-4BD6-B35C-61543F47C66C}" type="presParOf" srcId="{3BB015ED-6973-40BE-A9F5-7A3D6477E3FB}" destId="{F80DCB5A-7DBD-4527-B2C3-95FA0010A609}" srcOrd="0" destOrd="0" presId="urn:microsoft.com/office/officeart/2005/8/layout/hierarchy6"/>
    <dgm:cxn modelId="{E58F9721-1CE1-4816-8D2D-6F13F794372A}" type="presParOf" srcId="{F80DCB5A-7DBD-4527-B2C3-95FA0010A609}" destId="{65169D55-3A10-4971-93F2-2F614912672F}" srcOrd="0" destOrd="0" presId="urn:microsoft.com/office/officeart/2005/8/layout/hierarchy6"/>
    <dgm:cxn modelId="{D5A33AD6-B911-46FC-9EF9-6115B79616E5}" type="presParOf" srcId="{65169D55-3A10-4971-93F2-2F614912672F}" destId="{0241D3A4-C743-4D07-9711-F8D1EBBBAED3}" srcOrd="0" destOrd="0" presId="urn:microsoft.com/office/officeart/2005/8/layout/hierarchy6"/>
    <dgm:cxn modelId="{47351855-085E-47A7-ADE8-E452E708D133}" type="presParOf" srcId="{0241D3A4-C743-4D07-9711-F8D1EBBBAED3}" destId="{3855DEEA-77FC-49A3-954B-51483F56648A}" srcOrd="0" destOrd="0" presId="urn:microsoft.com/office/officeart/2005/8/layout/hierarchy6"/>
    <dgm:cxn modelId="{312B0584-DDC1-42AC-A287-39D568CF0A7D}" type="presParOf" srcId="{0241D3A4-C743-4D07-9711-F8D1EBBBAED3}" destId="{C45A4E08-1084-4B97-ABC5-691CB247A79A}" srcOrd="1" destOrd="0" presId="urn:microsoft.com/office/officeart/2005/8/layout/hierarchy6"/>
    <dgm:cxn modelId="{AC20EEB7-9211-4A25-886F-B499FE167D24}" type="presParOf" srcId="{C45A4E08-1084-4B97-ABC5-691CB247A79A}" destId="{F8AF0B03-96A9-4B0F-90AE-BE3B7BE76A68}" srcOrd="0" destOrd="0" presId="urn:microsoft.com/office/officeart/2005/8/layout/hierarchy6"/>
    <dgm:cxn modelId="{73E9C53F-50B4-4F19-B688-BE39D441F76E}" type="presParOf" srcId="{C45A4E08-1084-4B97-ABC5-691CB247A79A}" destId="{7390D849-E249-4C43-AD92-410BDF11DDE0}" srcOrd="1" destOrd="0" presId="urn:microsoft.com/office/officeart/2005/8/layout/hierarchy6"/>
    <dgm:cxn modelId="{BE08C8D6-755D-4A62-B5B4-E532EF4560D0}" type="presParOf" srcId="{7390D849-E249-4C43-AD92-410BDF11DDE0}" destId="{CF87E2D7-5F90-48AA-87FE-04EF36E54CEB}" srcOrd="0" destOrd="0" presId="urn:microsoft.com/office/officeart/2005/8/layout/hierarchy6"/>
    <dgm:cxn modelId="{0BDC5526-565C-4A4F-A2B7-2C161B5FC9A9}" type="presParOf" srcId="{7390D849-E249-4C43-AD92-410BDF11DDE0}" destId="{DD610F67-3E72-4D66-9D24-5448AA7B4F49}" srcOrd="1" destOrd="0" presId="urn:microsoft.com/office/officeart/2005/8/layout/hierarchy6"/>
    <dgm:cxn modelId="{0E10566E-36F5-48B9-9872-9B10DEE73042}" type="presParOf" srcId="{DD610F67-3E72-4D66-9D24-5448AA7B4F49}" destId="{BF104286-CDAC-4F56-B168-2881EC034DFE}" srcOrd="0" destOrd="0" presId="urn:microsoft.com/office/officeart/2005/8/layout/hierarchy6"/>
    <dgm:cxn modelId="{736CF76C-7D01-464C-AB18-9476B1833931}" type="presParOf" srcId="{DD610F67-3E72-4D66-9D24-5448AA7B4F49}" destId="{D11B39DC-3DAA-4528-8482-C07325C282A8}" srcOrd="1" destOrd="0" presId="urn:microsoft.com/office/officeart/2005/8/layout/hierarchy6"/>
    <dgm:cxn modelId="{2808BAC9-F7C0-452A-B2C0-9A719296D8BB}" type="presParOf" srcId="{D11B39DC-3DAA-4528-8482-C07325C282A8}" destId="{F5B81328-1906-4085-B19A-2AFA6EF4E08B}" srcOrd="0" destOrd="0" presId="urn:microsoft.com/office/officeart/2005/8/layout/hierarchy6"/>
    <dgm:cxn modelId="{1A6ACCB8-4749-4B5D-B0E0-F2561D727FA1}" type="presParOf" srcId="{D11B39DC-3DAA-4528-8482-C07325C282A8}" destId="{2F50C1DF-A372-46D0-91D0-573EC17E700E}" srcOrd="1" destOrd="0" presId="urn:microsoft.com/office/officeart/2005/8/layout/hierarchy6"/>
    <dgm:cxn modelId="{4A16E5CB-4C96-4EA6-9E56-7D35A28B790D}" type="presParOf" srcId="{DD610F67-3E72-4D66-9D24-5448AA7B4F49}" destId="{B645384E-149E-4901-A554-C55B2F541B04}" srcOrd="2" destOrd="0" presId="urn:microsoft.com/office/officeart/2005/8/layout/hierarchy6"/>
    <dgm:cxn modelId="{C12ACF23-FA3C-4C3D-A6C1-3AA1D1318699}" type="presParOf" srcId="{DD610F67-3E72-4D66-9D24-5448AA7B4F49}" destId="{6E8C21BE-3892-4A1A-97F7-A5232F190F27}" srcOrd="3" destOrd="0" presId="urn:microsoft.com/office/officeart/2005/8/layout/hierarchy6"/>
    <dgm:cxn modelId="{076C74E8-0842-4BDC-8068-5E6FE9A6D2FA}" type="presParOf" srcId="{6E8C21BE-3892-4A1A-97F7-A5232F190F27}" destId="{7C44FC05-144E-427A-B82E-CE72DE02EFD3}" srcOrd="0" destOrd="0" presId="urn:microsoft.com/office/officeart/2005/8/layout/hierarchy6"/>
    <dgm:cxn modelId="{2C383EB1-5179-4FCE-BACF-64783A6A2448}" type="presParOf" srcId="{6E8C21BE-3892-4A1A-97F7-A5232F190F27}" destId="{F9820A67-B818-4ED2-B472-8635B93CB61C}" srcOrd="1" destOrd="0" presId="urn:microsoft.com/office/officeart/2005/8/layout/hierarchy6"/>
    <dgm:cxn modelId="{796147AF-FC6A-4738-96D0-19946C973725}" type="presParOf" srcId="{C45A4E08-1084-4B97-ABC5-691CB247A79A}" destId="{1D3486FF-EEF9-454E-9D02-734F15F057CE}" srcOrd="2" destOrd="0" presId="urn:microsoft.com/office/officeart/2005/8/layout/hierarchy6"/>
    <dgm:cxn modelId="{8D3DC425-0809-4893-9486-8D62ABE46057}" type="presParOf" srcId="{C45A4E08-1084-4B97-ABC5-691CB247A79A}" destId="{F0C67C47-4EF5-4C64-BAAC-DF67173AF88D}" srcOrd="3" destOrd="0" presId="urn:microsoft.com/office/officeart/2005/8/layout/hierarchy6"/>
    <dgm:cxn modelId="{CA4389F6-625E-4814-BD03-6498A2E2E398}" type="presParOf" srcId="{F0C67C47-4EF5-4C64-BAAC-DF67173AF88D}" destId="{8E19CED1-07F3-4F4B-9E1A-74B1255EC404}" srcOrd="0" destOrd="0" presId="urn:microsoft.com/office/officeart/2005/8/layout/hierarchy6"/>
    <dgm:cxn modelId="{979900FD-152D-4708-9059-5D289DAE12EF}" type="presParOf" srcId="{F0C67C47-4EF5-4C64-BAAC-DF67173AF88D}" destId="{EBA5FC1F-3886-498D-A0DB-AE94E6F6E859}" srcOrd="1" destOrd="0" presId="urn:microsoft.com/office/officeart/2005/8/layout/hierarchy6"/>
    <dgm:cxn modelId="{83DC4FB7-1529-44ED-AF57-1AAC11C6047C}" type="presParOf" srcId="{EBA5FC1F-3886-498D-A0DB-AE94E6F6E859}" destId="{A534C272-60B1-404C-BCC5-1F9B3BA007C2}" srcOrd="0" destOrd="0" presId="urn:microsoft.com/office/officeart/2005/8/layout/hierarchy6"/>
    <dgm:cxn modelId="{C8AA65C4-8DA1-4C10-BF26-A51B5BFA88B2}" type="presParOf" srcId="{EBA5FC1F-3886-498D-A0DB-AE94E6F6E859}" destId="{2454BC3B-611A-4E4C-BD19-4F6EE177321C}" srcOrd="1" destOrd="0" presId="urn:microsoft.com/office/officeart/2005/8/layout/hierarchy6"/>
    <dgm:cxn modelId="{621F2562-315F-486A-9064-1446C577BD62}" type="presParOf" srcId="{2454BC3B-611A-4E4C-BD19-4F6EE177321C}" destId="{CC14AC29-CF65-4EC2-98F4-CA16485574E3}" srcOrd="0" destOrd="0" presId="urn:microsoft.com/office/officeart/2005/8/layout/hierarchy6"/>
    <dgm:cxn modelId="{FE2E618E-86C8-4AE4-A644-A8FA6E63F350}" type="presParOf" srcId="{2454BC3B-611A-4E4C-BD19-4F6EE177321C}" destId="{D416E35C-547F-46C5-861F-F827019234A7}" srcOrd="1" destOrd="0" presId="urn:microsoft.com/office/officeart/2005/8/layout/hierarchy6"/>
    <dgm:cxn modelId="{2744FDBA-9156-44F5-A4A9-9DE037811D97}" type="presParOf" srcId="{EBA5FC1F-3886-498D-A0DB-AE94E6F6E859}" destId="{5AB2CC64-B8A2-49B4-B5D9-DD8DCD2D7E4E}" srcOrd="2" destOrd="0" presId="urn:microsoft.com/office/officeart/2005/8/layout/hierarchy6"/>
    <dgm:cxn modelId="{B7AA7927-0138-44FC-84E3-5792377AA9D3}" type="presParOf" srcId="{EBA5FC1F-3886-498D-A0DB-AE94E6F6E859}" destId="{31E11C73-291B-40B9-B207-AFB8685C1AE9}" srcOrd="3" destOrd="0" presId="urn:microsoft.com/office/officeart/2005/8/layout/hierarchy6"/>
    <dgm:cxn modelId="{ADF1858D-0610-47D8-AC80-81A6F0B0FE86}" type="presParOf" srcId="{31E11C73-291B-40B9-B207-AFB8685C1AE9}" destId="{C9A78E64-A690-4EC3-B134-F0B680D4BFAC}" srcOrd="0" destOrd="0" presId="urn:microsoft.com/office/officeart/2005/8/layout/hierarchy6"/>
    <dgm:cxn modelId="{9AA9F8E5-E2A4-46FC-B9FF-C3BBC207F063}" type="presParOf" srcId="{31E11C73-291B-40B9-B207-AFB8685C1AE9}" destId="{2BB28146-F20D-4EEE-A55C-6E1AFCA7D443}" srcOrd="1" destOrd="0" presId="urn:microsoft.com/office/officeart/2005/8/layout/hierarchy6"/>
    <dgm:cxn modelId="{A823436F-9E0C-4E83-B790-00C34F4D549D}" type="presParOf" srcId="{C45A4E08-1084-4B97-ABC5-691CB247A79A}" destId="{75003F69-358D-4B65-AEB5-7A926D23ADFC}" srcOrd="4" destOrd="0" presId="urn:microsoft.com/office/officeart/2005/8/layout/hierarchy6"/>
    <dgm:cxn modelId="{3EE294E2-2CC7-4AA0-B09E-BBE875A3BCD3}" type="presParOf" srcId="{C45A4E08-1084-4B97-ABC5-691CB247A79A}" destId="{A9EF1E08-7EF9-4D85-9E58-E0FFE6310D33}" srcOrd="5" destOrd="0" presId="urn:microsoft.com/office/officeart/2005/8/layout/hierarchy6"/>
    <dgm:cxn modelId="{61EC6A05-56D7-4010-8BA2-4BB8E2929571}" type="presParOf" srcId="{A9EF1E08-7EF9-4D85-9E58-E0FFE6310D33}" destId="{2F504DE9-8038-42A4-972D-061E979845E5}" srcOrd="0" destOrd="0" presId="urn:microsoft.com/office/officeart/2005/8/layout/hierarchy6"/>
    <dgm:cxn modelId="{64A10972-5C6F-44FB-B436-EF39FF8402E3}" type="presParOf" srcId="{A9EF1E08-7EF9-4D85-9E58-E0FFE6310D33}" destId="{1EAD9C89-4AAD-4CBE-8866-CCDC45F7F187}" srcOrd="1" destOrd="0" presId="urn:microsoft.com/office/officeart/2005/8/layout/hierarchy6"/>
    <dgm:cxn modelId="{60D3722D-A5FB-4149-9DF3-B64EEF9F6DA0}" type="presParOf" srcId="{1EAD9C89-4AAD-4CBE-8866-CCDC45F7F187}" destId="{8C57063F-6B28-4D38-BCB3-183E4E6777A0}" srcOrd="0" destOrd="0" presId="urn:microsoft.com/office/officeart/2005/8/layout/hierarchy6"/>
    <dgm:cxn modelId="{EAF19069-60C1-4B79-88BE-27F037285165}" type="presParOf" srcId="{1EAD9C89-4AAD-4CBE-8866-CCDC45F7F187}" destId="{70CAEC3E-1402-41BC-85C0-5DDE1230645C}" srcOrd="1" destOrd="0" presId="urn:microsoft.com/office/officeart/2005/8/layout/hierarchy6"/>
    <dgm:cxn modelId="{30F82DA1-8788-4C63-83EE-2FB09A5551DC}" type="presParOf" srcId="{70CAEC3E-1402-41BC-85C0-5DDE1230645C}" destId="{F01DB0CF-7770-422A-A2BA-BA98390B9B21}" srcOrd="0" destOrd="0" presId="urn:microsoft.com/office/officeart/2005/8/layout/hierarchy6"/>
    <dgm:cxn modelId="{624AED24-C905-4A99-AEC4-5B3C8C796721}" type="presParOf" srcId="{70CAEC3E-1402-41BC-85C0-5DDE1230645C}" destId="{19A5A462-08E8-4E04-87FF-B238D0657EC4}" srcOrd="1" destOrd="0" presId="urn:microsoft.com/office/officeart/2005/8/layout/hierarchy6"/>
    <dgm:cxn modelId="{F152892B-1D2F-4A1F-A8D1-9588B2D010DC}" type="presParOf" srcId="{3BB015ED-6973-40BE-A9F5-7A3D6477E3FB}" destId="{2F9AD268-2916-4F8A-80DB-4DEE39EBE70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55DEEA-77FC-49A3-954B-51483F56648A}">
      <dsp:nvSpPr>
        <dsp:cNvPr id="0" name=""/>
        <dsp:cNvSpPr/>
      </dsp:nvSpPr>
      <dsp:spPr>
        <a:xfrm>
          <a:off x="5119023" y="2316"/>
          <a:ext cx="2320819" cy="1547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Classification models</a:t>
          </a:r>
        </a:p>
      </dsp:txBody>
      <dsp:txXfrm>
        <a:off x="5164339" y="47632"/>
        <a:ext cx="2230187" cy="1456581"/>
      </dsp:txXfrm>
    </dsp:sp>
    <dsp:sp modelId="{F8AF0B03-96A9-4B0F-90AE-BE3B7BE76A68}">
      <dsp:nvSpPr>
        <dsp:cNvPr id="0" name=""/>
        <dsp:cNvSpPr/>
      </dsp:nvSpPr>
      <dsp:spPr>
        <a:xfrm>
          <a:off x="2503355" y="1549529"/>
          <a:ext cx="3776078" cy="384279"/>
        </a:xfrm>
        <a:custGeom>
          <a:avLst/>
          <a:gdLst/>
          <a:ahLst/>
          <a:cxnLst/>
          <a:rect l="0" t="0" r="0" b="0"/>
          <a:pathLst>
            <a:path>
              <a:moveTo>
                <a:pt x="3776078" y="0"/>
              </a:moveTo>
              <a:lnTo>
                <a:pt x="3776078" y="192139"/>
              </a:lnTo>
              <a:lnTo>
                <a:pt x="0" y="192139"/>
              </a:lnTo>
              <a:lnTo>
                <a:pt x="0" y="384279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87E2D7-5F90-48AA-87FE-04EF36E54CEB}">
      <dsp:nvSpPr>
        <dsp:cNvPr id="0" name=""/>
        <dsp:cNvSpPr/>
      </dsp:nvSpPr>
      <dsp:spPr>
        <a:xfrm>
          <a:off x="1342945" y="1933808"/>
          <a:ext cx="2320819" cy="15472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Nature of decision boundary</a:t>
          </a:r>
        </a:p>
      </dsp:txBody>
      <dsp:txXfrm>
        <a:off x="1388261" y="1979124"/>
        <a:ext cx="2230187" cy="1456581"/>
      </dsp:txXfrm>
    </dsp:sp>
    <dsp:sp modelId="{BF104286-CDAC-4F56-B168-2881EC034DFE}">
      <dsp:nvSpPr>
        <dsp:cNvPr id="0" name=""/>
        <dsp:cNvSpPr/>
      </dsp:nvSpPr>
      <dsp:spPr>
        <a:xfrm>
          <a:off x="1364049" y="3481021"/>
          <a:ext cx="1139305" cy="381965"/>
        </a:xfrm>
        <a:custGeom>
          <a:avLst/>
          <a:gdLst/>
          <a:ahLst/>
          <a:cxnLst/>
          <a:rect l="0" t="0" r="0" b="0"/>
          <a:pathLst>
            <a:path>
              <a:moveTo>
                <a:pt x="1139305" y="0"/>
              </a:moveTo>
              <a:lnTo>
                <a:pt x="1139305" y="190982"/>
              </a:lnTo>
              <a:lnTo>
                <a:pt x="0" y="190982"/>
              </a:lnTo>
              <a:lnTo>
                <a:pt x="0" y="38196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B81328-1906-4085-B19A-2AFA6EF4E08B}">
      <dsp:nvSpPr>
        <dsp:cNvPr id="0" name=""/>
        <dsp:cNvSpPr/>
      </dsp:nvSpPr>
      <dsp:spPr>
        <a:xfrm>
          <a:off x="488289" y="3862986"/>
          <a:ext cx="1751519" cy="15472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Linear </a:t>
          </a:r>
        </a:p>
      </dsp:txBody>
      <dsp:txXfrm>
        <a:off x="533605" y="3908302"/>
        <a:ext cx="1660887" cy="1456581"/>
      </dsp:txXfrm>
    </dsp:sp>
    <dsp:sp modelId="{B645384E-149E-4901-A554-C55B2F541B04}">
      <dsp:nvSpPr>
        <dsp:cNvPr id="0" name=""/>
        <dsp:cNvSpPr/>
      </dsp:nvSpPr>
      <dsp:spPr>
        <a:xfrm>
          <a:off x="2503355" y="3481021"/>
          <a:ext cx="1091916" cy="3819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982"/>
              </a:lnTo>
              <a:lnTo>
                <a:pt x="1091916" y="190982"/>
              </a:lnTo>
              <a:lnTo>
                <a:pt x="1091916" y="38196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44FC05-144E-427A-B82E-CE72DE02EFD3}">
      <dsp:nvSpPr>
        <dsp:cNvPr id="0" name=""/>
        <dsp:cNvSpPr/>
      </dsp:nvSpPr>
      <dsp:spPr>
        <a:xfrm>
          <a:off x="2672123" y="3862986"/>
          <a:ext cx="1846297" cy="15472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Non-linear</a:t>
          </a:r>
        </a:p>
      </dsp:txBody>
      <dsp:txXfrm>
        <a:off x="2717439" y="3908302"/>
        <a:ext cx="1755665" cy="1456581"/>
      </dsp:txXfrm>
    </dsp:sp>
    <dsp:sp modelId="{1D3486FF-EEF9-454E-9D02-734F15F057CE}">
      <dsp:nvSpPr>
        <dsp:cNvPr id="0" name=""/>
        <dsp:cNvSpPr/>
      </dsp:nvSpPr>
      <dsp:spPr>
        <a:xfrm>
          <a:off x="6279433" y="1549529"/>
          <a:ext cx="605271" cy="3842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139"/>
              </a:lnTo>
              <a:lnTo>
                <a:pt x="605271" y="192139"/>
              </a:lnTo>
              <a:lnTo>
                <a:pt x="605271" y="384279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19CED1-07F3-4F4B-9E1A-74B1255EC404}">
      <dsp:nvSpPr>
        <dsp:cNvPr id="0" name=""/>
        <dsp:cNvSpPr/>
      </dsp:nvSpPr>
      <dsp:spPr>
        <a:xfrm>
          <a:off x="5724295" y="1933808"/>
          <a:ext cx="2320819" cy="15472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Number of classes</a:t>
          </a:r>
        </a:p>
      </dsp:txBody>
      <dsp:txXfrm>
        <a:off x="5769611" y="1979124"/>
        <a:ext cx="2230187" cy="1456581"/>
      </dsp:txXfrm>
    </dsp:sp>
    <dsp:sp modelId="{A534C272-60B1-404C-BCC5-1F9B3BA007C2}">
      <dsp:nvSpPr>
        <dsp:cNvPr id="0" name=""/>
        <dsp:cNvSpPr/>
      </dsp:nvSpPr>
      <dsp:spPr>
        <a:xfrm>
          <a:off x="5813964" y="3481021"/>
          <a:ext cx="1070740" cy="381965"/>
        </a:xfrm>
        <a:custGeom>
          <a:avLst/>
          <a:gdLst/>
          <a:ahLst/>
          <a:cxnLst/>
          <a:rect l="0" t="0" r="0" b="0"/>
          <a:pathLst>
            <a:path>
              <a:moveTo>
                <a:pt x="1070740" y="0"/>
              </a:moveTo>
              <a:lnTo>
                <a:pt x="1070740" y="190982"/>
              </a:lnTo>
              <a:lnTo>
                <a:pt x="0" y="190982"/>
              </a:lnTo>
              <a:lnTo>
                <a:pt x="0" y="38196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14AC29-CF65-4EC2-98F4-CA16485574E3}">
      <dsp:nvSpPr>
        <dsp:cNvPr id="0" name=""/>
        <dsp:cNvSpPr/>
      </dsp:nvSpPr>
      <dsp:spPr>
        <a:xfrm>
          <a:off x="4950734" y="3862986"/>
          <a:ext cx="1726460" cy="15472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Binary Classification (2 classes)</a:t>
          </a:r>
        </a:p>
      </dsp:txBody>
      <dsp:txXfrm>
        <a:off x="4996050" y="3908302"/>
        <a:ext cx="1635828" cy="1456581"/>
      </dsp:txXfrm>
    </dsp:sp>
    <dsp:sp modelId="{5AB2CC64-B8A2-49B4-B5D9-DD8DCD2D7E4E}">
      <dsp:nvSpPr>
        <dsp:cNvPr id="0" name=""/>
        <dsp:cNvSpPr/>
      </dsp:nvSpPr>
      <dsp:spPr>
        <a:xfrm>
          <a:off x="6884705" y="3481021"/>
          <a:ext cx="1079386" cy="3819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982"/>
              </a:lnTo>
              <a:lnTo>
                <a:pt x="1079386" y="190982"/>
              </a:lnTo>
              <a:lnTo>
                <a:pt x="1079386" y="38196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A78E64-A690-4EC3-B134-F0B680D4BFAC}">
      <dsp:nvSpPr>
        <dsp:cNvPr id="0" name=""/>
        <dsp:cNvSpPr/>
      </dsp:nvSpPr>
      <dsp:spPr>
        <a:xfrm>
          <a:off x="7109508" y="3862986"/>
          <a:ext cx="1709167" cy="15472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Multi-class classification (more than 2 classes)</a:t>
          </a:r>
        </a:p>
      </dsp:txBody>
      <dsp:txXfrm>
        <a:off x="7154824" y="3908302"/>
        <a:ext cx="1618535" cy="1456581"/>
      </dsp:txXfrm>
    </dsp:sp>
    <dsp:sp modelId="{75003F69-358D-4B65-AEB5-7A926D23ADFC}">
      <dsp:nvSpPr>
        <dsp:cNvPr id="0" name=""/>
        <dsp:cNvSpPr/>
      </dsp:nvSpPr>
      <dsp:spPr>
        <a:xfrm>
          <a:off x="6279433" y="1549529"/>
          <a:ext cx="3718984" cy="3819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981"/>
              </a:lnTo>
              <a:lnTo>
                <a:pt x="3718984" y="190981"/>
              </a:lnTo>
              <a:lnTo>
                <a:pt x="3718984" y="381963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504DE9-8038-42A4-972D-061E979845E5}">
      <dsp:nvSpPr>
        <dsp:cNvPr id="0" name=""/>
        <dsp:cNvSpPr/>
      </dsp:nvSpPr>
      <dsp:spPr>
        <a:xfrm>
          <a:off x="8754009" y="1931493"/>
          <a:ext cx="2488816" cy="148184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Number of Targets per input </a:t>
          </a:r>
        </a:p>
      </dsp:txBody>
      <dsp:txXfrm>
        <a:off x="8797411" y="1974895"/>
        <a:ext cx="2402012" cy="1395043"/>
      </dsp:txXfrm>
    </dsp:sp>
    <dsp:sp modelId="{8C57063F-6B28-4D38-BCB3-183E4E6777A0}">
      <dsp:nvSpPr>
        <dsp:cNvPr id="0" name=""/>
        <dsp:cNvSpPr/>
      </dsp:nvSpPr>
      <dsp:spPr>
        <a:xfrm>
          <a:off x="9952697" y="3413340"/>
          <a:ext cx="91440" cy="3842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427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1DB0CF-7770-422A-A2BA-BA98390B9B21}">
      <dsp:nvSpPr>
        <dsp:cNvPr id="0" name=""/>
        <dsp:cNvSpPr/>
      </dsp:nvSpPr>
      <dsp:spPr>
        <a:xfrm>
          <a:off x="9277894" y="3797619"/>
          <a:ext cx="1441046" cy="129676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Multi-label classification</a:t>
          </a:r>
        </a:p>
      </dsp:txBody>
      <dsp:txXfrm>
        <a:off x="9315875" y="3835600"/>
        <a:ext cx="1365084" cy="12208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4-16T15:07:12.180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1608 11407 35 0,'0'0'851'0,"0"0"-617"15,0 0-91-15,0 0-5 16,0 0-9-16,0 0-23 16,0 0-11-16,0 0-9 15,0 0-1-15,0 0 24 16,0 0 4-16,0 0-47 15,0 0-28-15,0 0-16 16,0 0-14-16,0 0-2 16,0 0-6-16,4 0 0 15,9 0 0-15,5 0-1 16,10 0 1-16,6 0 0 0,4 7 0 16,8 0 1-16,5 0-1 15,2-2 1-15,0 2 1 16,2-3-2-1,-5-2 2-15,-4-2-2 0,-6 4 1 16,-2-4 0-16,-2 0 0 16,-4 3 0-16,-2-3 0 15,-5 0-1-15,-4 0 1 16,-1 0 0-16,-2 0 0 16,7 0-1-16,8 0 2 15,2 0 3-15,8 0-5 16,0 0 0-16,3 0 2 15,1-3-2-15,-4-1 0 16,-3 4 0-16,-6 0 1 0,-5 0-2 16,-3 0 1-16,-6 0 0 15,10 0-2-15,-5 0 1 16,6 0 1-16,6 0 0 16,-6 0 1-16,9 0-1 15,-9 4 0-15,6-1 0 16,-2 1-1-16,1-1 1 15,4-1-1-15,-6-2 1 16,6 4-1-16,-3-4 1 16,1 0-1-16,2 0 0 15,-6 0 0-15,3 0-7 0,-1 0 7 16,-1 0-5 0,1 0 4-16,-1 0 1 0,2 0-7 15,-3 0 7 1,3 0 1-16,3 0-1 15,-6 0-4-15,3 0 5 16,-2 0 0-16,8 0-1 0,3 0 0 16,9 0 0-16,1 0 0 15,12 0 0-15,-3 0-8 16,3 0-6-16,-9 0-4 16,2 0-6-16,-8 0 13 15,-1 0-1-15,-3 0 13 16,-5 0 0-16,-1 0 0 15,-9 0 0-15,3 0-1 16,-9 0 0-16,0 0-1 0,-3 0 1 16,0 0-1-16,0 0 1 15,-4 0 0-15,1 3-5 16,-1 0 5-16,1 0 1 16,-4 0 0-16,0 0 1 15,4-3-2-15,-6 4 2 16,6-4-1-16,-1 0 0 15,4 0 0-15,-3 0 0 16,3 0 0-16,-4 0 0 16,-3 0 0-16,-3 0 0 15,-1 0 0-15,-3 0 0 16,-1 0 0-16,5 0 0 0,3 0 0 16,4 0 0-1,6 0 0-15,0 0-1 0,4 0 1 16,4 0-7-16,0 0 9 15,-1 2-2-15,2-2 1 16,-9 5 1 0,-3-3-2-16,0 5-2 0,-7-5 1 15,3 3 0 1,-2-2-15-16,-6 0-8 0,-2 0 7 16,-4-3-10-16,5 4 4 15,-9-1 8-15,4 0-14 16,-1 0 1-16,-3 4-1 15,9-4-103-15,-5-3-117 16,4 0-248-16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9-25T15:25:30.3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23389 12647 0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4-02T15:30:08.8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5867 13767 1084 0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4-16T15:31:33.898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14088 10830 15 0,'0'0'300'16,"0"0"-185"-16,0 0-80 16,0 0-34-16,0 0 18 15,0 0-19-15,0 0-20 16,-46-8-84-16,34 22-177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9-25T16:04:10.3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13811 14834 0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8-28T16:09:46.4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4498 11254 0,'0'17'0,"-18"-17"125,18-17 250,18-19-328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09T21:53: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 1151,'-9'-46,"9"1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7-09T21:53: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219 616,'2'0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8863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7" name="Google Shape;67;p1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0566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83849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93490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30439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42189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84684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45870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70441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31614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2790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" name="Google Shape;1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87750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2:notes"/>
          <p:cNvSpPr txBox="1">
            <a:spLocks noGrp="1"/>
          </p:cNvSpPr>
          <p:nvPr>
            <p:ph type="body" idx="1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441" name="Google Shape;441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8863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381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3487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0746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4633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6925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9877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8571" y="2313986"/>
            <a:ext cx="8857808" cy="167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2305000" y="2705259"/>
            <a:ext cx="8024949" cy="897392"/>
          </a:xfrm>
        </p:spPr>
        <p:txBody>
          <a:bodyPr anchor="b">
            <a:normAutofit/>
          </a:bodyPr>
          <a:lstStyle>
            <a:lvl1pPr algn="ctr">
              <a:defRPr sz="3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6034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233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1220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301611" y="136525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5" name="Google Shape;15;p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0060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E3FC-C9A2-47CC-BE36-E1D108EB3A86}" type="datetimeFigureOut">
              <a:rPr lang="en-GB" smtClean="0"/>
              <a:t>19/08/2023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23A91-2AB9-496B-BD6C-6ABDA3BFCF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177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1260" y="9098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544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8571" y="2313986"/>
            <a:ext cx="8857808" cy="167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2305000" y="2705259"/>
            <a:ext cx="8024949" cy="897392"/>
          </a:xfrm>
        </p:spPr>
        <p:txBody>
          <a:bodyPr anchor="b">
            <a:normAutofit/>
          </a:bodyPr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32732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8739" y="175005"/>
            <a:ext cx="12034520" cy="1557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42816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1_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301611" y="136525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5" name="Google Shape;15;p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3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6367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334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0871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405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1260" y="9098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5533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658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2928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744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2580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9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260" y="9098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260" y="14296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384665" y="6444476"/>
            <a:ext cx="19986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900" b="1" dirty="0">
                <a:solidFill>
                  <a:srgbClr val="232D47"/>
                </a:solidFill>
                <a:latin typeface="+mj-lt"/>
              </a:rPr>
              <a:t>Data Science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279285" y="6413698"/>
            <a:ext cx="6139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DC423B4-9431-4E53-8DEA-539168954028}" type="slidenum">
              <a:rPr lang="en-GB" sz="900" smtClean="0">
                <a:solidFill>
                  <a:srgbClr val="232D47"/>
                </a:solidFill>
                <a:latin typeface="Gill Sans MT" panose="020B0502020104020203" pitchFamily="34" charset="0"/>
              </a:rPr>
              <a:t>‹#›</a:t>
            </a:fld>
            <a:endParaRPr lang="en-GB" sz="900" dirty="0">
              <a:solidFill>
                <a:srgbClr val="232D47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14040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25" kern="1200">
          <a:solidFill>
            <a:srgbClr val="0B5394"/>
          </a:solidFill>
          <a:effectLst/>
          <a:latin typeface="Gill Sans MT" panose="020B0502020104020203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rgbClr val="3891A7"/>
        </a:buClr>
        <a:buSzPct val="70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3891A7"/>
        </a:buClr>
        <a:buFont typeface="Verdana" panose="020B0604030504040204" pitchFamily="34" charset="0"/>
        <a:buChar char="◦"/>
        <a:defRPr sz="21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FFC0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7030A0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7030A0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4.png"/><Relationship Id="rId7" Type="http://schemas.openxmlformats.org/officeDocument/2006/relationships/customXml" Target="../ink/ink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60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11" Type="http://schemas.openxmlformats.org/officeDocument/2006/relationships/image" Target="../media/image23.png"/><Relationship Id="rId5" Type="http://schemas.openxmlformats.org/officeDocument/2006/relationships/image" Target="../media/image80.png"/><Relationship Id="rId10" Type="http://schemas.openxmlformats.org/officeDocument/2006/relationships/customXml" Target="../ink/ink4.xml"/><Relationship Id="rId4" Type="http://schemas.openxmlformats.org/officeDocument/2006/relationships/image" Target="../media/image6.png"/><Relationship Id="rId9" Type="http://schemas.openxmlformats.org/officeDocument/2006/relationships/image" Target="../media/image2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7" Type="http://schemas.openxmlformats.org/officeDocument/2006/relationships/image" Target="../media/image17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9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978.png"/><Relationship Id="rId1" Type="http://schemas.openxmlformats.org/officeDocument/2006/relationships/slideLayout" Target="../slideLayouts/slideLayout2.xml"/><Relationship Id="rId105" Type="http://schemas.openxmlformats.org/officeDocument/2006/relationships/image" Target="../media/image20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09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1" Type="http://schemas.openxmlformats.org/officeDocument/2006/relationships/image" Target="../media/image81.png"/><Relationship Id="rId2" Type="http://schemas.openxmlformats.org/officeDocument/2006/relationships/image" Target="../media/image2249.png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8.xml"/><Relationship Id="rId4" Type="http://schemas.openxmlformats.org/officeDocument/2006/relationships/image" Target="../media/image225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07389" y="2659559"/>
            <a:ext cx="795038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ill Sans MT"/>
                <a:ea typeface="Montserrat"/>
                <a:cs typeface="Montserrat"/>
                <a:sym typeface="Montserrat"/>
              </a:rPr>
              <a:t>Supervised learning (classification)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4300"/>
              <a:buFont typeface="Gill Sans"/>
              <a:buNone/>
            </a:pPr>
            <a:r>
              <a:rPr lang="en-IN" dirty="0"/>
              <a:t>Types of Classification Models </a:t>
            </a:r>
            <a:endParaRPr dirty="0"/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BB8F599A-65E3-218A-BB3F-61416E931B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728954"/>
              </p:ext>
            </p:extLst>
          </p:nvPr>
        </p:nvGraphicFramePr>
        <p:xfrm>
          <a:off x="261260" y="1101211"/>
          <a:ext cx="1175802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47094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261260" y="81156"/>
            <a:ext cx="10515600" cy="974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4300"/>
              <a:buFont typeface="Gill Sans"/>
              <a:buNone/>
            </a:pPr>
            <a:r>
              <a:rPr lang="en-IN" dirty="0"/>
              <a:t>Types of Classification Models </a:t>
            </a:r>
            <a:endParaRPr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9BBD11C-4CB2-AB95-B8D6-5A58BE1AD473}"/>
              </a:ext>
            </a:extLst>
          </p:cNvPr>
          <p:cNvSpPr/>
          <p:nvPr/>
        </p:nvSpPr>
        <p:spPr>
          <a:xfrm>
            <a:off x="1494502" y="2141138"/>
            <a:ext cx="4021393" cy="395486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2C3C7A9-923B-9DEE-38B8-4DF0DFC8B584}"/>
              </a:ext>
            </a:extLst>
          </p:cNvPr>
          <p:cNvSpPr/>
          <p:nvPr/>
        </p:nvSpPr>
        <p:spPr>
          <a:xfrm>
            <a:off x="6151880" y="2502772"/>
            <a:ext cx="3178933" cy="3200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8E8FDF2-9E1C-0644-DCE7-A6A473A70501}"/>
              </a:ext>
            </a:extLst>
          </p:cNvPr>
          <p:cNvSpPr/>
          <p:nvPr/>
        </p:nvSpPr>
        <p:spPr>
          <a:xfrm>
            <a:off x="2408905" y="2924317"/>
            <a:ext cx="2192316" cy="219828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D4AABFF-EDC1-65B3-F4F6-0F6A0D882CE1}"/>
                  </a:ext>
                </a:extLst>
              </p:cNvPr>
              <p:cNvSpPr txBox="1"/>
              <p:nvPr/>
            </p:nvSpPr>
            <p:spPr>
              <a:xfrm>
                <a:off x="6820814" y="1477696"/>
                <a:ext cx="214193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sz="2200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Binary classifiers </a:t>
                </a:r>
                <a:endParaRPr lang="en-IN" sz="2200" i="1" dirty="0">
                  <a:solidFill>
                    <a:srgbClr val="0070C0"/>
                  </a:solidFill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2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IN" sz="2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IN" sz="22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=2, </m:t>
                      </m:r>
                      <m:r>
                        <a:rPr lang="en-IN" sz="2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𝑐</m:t>
                      </m:r>
                      <m:r>
                        <a:rPr lang="en-IN" sz="22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=1)</m:t>
                      </m:r>
                    </m:oMath>
                  </m:oMathPara>
                </a14:m>
                <a:endParaRPr lang="en-IN" sz="220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D4AABFF-EDC1-65B3-F4F6-0F6A0D882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814" y="1477696"/>
                <a:ext cx="2141932" cy="769441"/>
              </a:xfrm>
              <a:prstGeom prst="rect">
                <a:avLst/>
              </a:prstGeom>
              <a:blipFill>
                <a:blip r:embed="rId3"/>
                <a:stretch>
                  <a:fillRect l="-3419" t="-4724" r="-3134" b="-78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5F381AE-707E-0570-254A-165BC0EC5725}"/>
              </a:ext>
            </a:extLst>
          </p:cNvPr>
          <p:cNvCxnSpPr>
            <a:cxnSpLocks/>
            <a:stCxn id="5" idx="6"/>
            <a:endCxn id="5" idx="2"/>
          </p:cNvCxnSpPr>
          <p:nvPr/>
        </p:nvCxnSpPr>
        <p:spPr>
          <a:xfrm flipH="1">
            <a:off x="6151880" y="4102972"/>
            <a:ext cx="3178933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673543F-B3FF-78C1-FAA1-9C7C5BADD2C8}"/>
                  </a:ext>
                </a:extLst>
              </p:cNvPr>
              <p:cNvSpPr txBox="1"/>
              <p:nvPr/>
            </p:nvSpPr>
            <p:spPr>
              <a:xfrm>
                <a:off x="1948375" y="1417664"/>
                <a:ext cx="281332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200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Multi-class classifiers </a:t>
                </a:r>
                <a:endParaRPr lang="en-IN" sz="2200" i="1" dirty="0">
                  <a:solidFill>
                    <a:srgbClr val="0070C0"/>
                  </a:solidFill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2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IN" sz="2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IN" sz="2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&gt;2, </m:t>
                      </m:r>
                      <m:r>
                        <a:rPr lang="en-IN" sz="2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𝑐</m:t>
                      </m:r>
                      <m:r>
                        <a:rPr lang="en-US" sz="2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IN" sz="2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1)</m:t>
                      </m:r>
                    </m:oMath>
                  </m:oMathPara>
                </a14:m>
                <a:endParaRPr lang="en-IN" sz="220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673543F-B3FF-78C1-FAA1-9C7C5BADD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375" y="1417664"/>
                <a:ext cx="2813320" cy="769441"/>
              </a:xfrm>
              <a:prstGeom prst="rect">
                <a:avLst/>
              </a:prstGeom>
              <a:blipFill>
                <a:blip r:embed="rId4"/>
                <a:stretch>
                  <a:fillRect t="-5556" r="-434" b="-87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27CC812A-BF61-2E05-9504-33FF90CA761E}"/>
              </a:ext>
            </a:extLst>
          </p:cNvPr>
          <p:cNvSpPr txBox="1"/>
          <p:nvPr/>
        </p:nvSpPr>
        <p:spPr>
          <a:xfrm>
            <a:off x="2614674" y="2393320"/>
            <a:ext cx="20553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Linear classifiers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EF2E3E-FC56-C6AD-582B-0CDE1CAB0DF2}"/>
              </a:ext>
            </a:extLst>
          </p:cNvPr>
          <p:cNvSpPr txBox="1"/>
          <p:nvPr/>
        </p:nvSpPr>
        <p:spPr>
          <a:xfrm>
            <a:off x="6543542" y="4423024"/>
            <a:ext cx="25667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Non-linear classifiers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03AE75F-D8BA-E73F-872B-9AE6223AC514}"/>
                  </a:ext>
                </a:extLst>
              </p:cNvPr>
              <p:cNvSpPr txBox="1"/>
              <p:nvPr/>
            </p:nvSpPr>
            <p:spPr>
              <a:xfrm>
                <a:off x="2569337" y="3066950"/>
                <a:ext cx="1934504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sz="2200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Multi-label</a:t>
                </a:r>
              </a:p>
              <a:p>
                <a:pPr algn="ctr"/>
                <a:r>
                  <a:rPr lang="en-IN" sz="2200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Classifier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2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IN" sz="2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IN" sz="2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&gt;2, </m:t>
                      </m:r>
                      <m:r>
                        <a:rPr lang="en-IN" sz="2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𝑐</m:t>
                      </m:r>
                      <m:r>
                        <a:rPr lang="en-IN" sz="2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&gt;1)</m:t>
                      </m:r>
                    </m:oMath>
                  </m:oMathPara>
                </a14:m>
                <a:endParaRPr lang="en-IN" sz="220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03AE75F-D8BA-E73F-872B-9AE6223AC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337" y="3066950"/>
                <a:ext cx="1934504" cy="1107996"/>
              </a:xfrm>
              <a:prstGeom prst="rect">
                <a:avLst/>
              </a:prstGeom>
              <a:blipFill>
                <a:blip r:embed="rId5"/>
                <a:stretch>
                  <a:fillRect t="-3846" b="-54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43A69BE-ABDA-F17A-8F66-F2A9DB52865E}"/>
              </a:ext>
            </a:extLst>
          </p:cNvPr>
          <p:cNvCxnSpPr>
            <a:cxnSpLocks/>
            <a:stCxn id="2" idx="6"/>
            <a:endCxn id="2" idx="2"/>
          </p:cNvCxnSpPr>
          <p:nvPr/>
        </p:nvCxnSpPr>
        <p:spPr>
          <a:xfrm flipH="1">
            <a:off x="1494502" y="4118569"/>
            <a:ext cx="4021393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FDF5EB0-BEB3-27FA-98E2-85C64B931D0B}"/>
              </a:ext>
            </a:extLst>
          </p:cNvPr>
          <p:cNvSpPr txBox="1"/>
          <p:nvPr/>
        </p:nvSpPr>
        <p:spPr>
          <a:xfrm>
            <a:off x="6713660" y="3488857"/>
            <a:ext cx="20553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Linear classifiers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004854-7F79-BFEE-E651-05CEEDBDFCE4}"/>
              </a:ext>
            </a:extLst>
          </p:cNvPr>
          <p:cNvSpPr txBox="1"/>
          <p:nvPr/>
        </p:nvSpPr>
        <p:spPr>
          <a:xfrm>
            <a:off x="2318261" y="5222716"/>
            <a:ext cx="25667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Non-linear classifiers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E0C5B02-7729-BB79-0C04-7DFF2D3ADF7E}"/>
                  </a:ext>
                </a:extLst>
              </p:cNvPr>
              <p:cNvSpPr txBox="1"/>
              <p:nvPr/>
            </p:nvSpPr>
            <p:spPr>
              <a:xfrm>
                <a:off x="9106751" y="5063058"/>
                <a:ext cx="3041218" cy="11079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IN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IN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</m:oMath>
                </a14:m>
                <a:r>
                  <a:rPr lang="en-IN" sz="22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Total no of classes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IN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𝑐</m:t>
                    </m:r>
                    <m:r>
                      <a:rPr lang="en-IN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</m:oMath>
                </a14:m>
                <a:r>
                  <a:rPr lang="en-IN" sz="22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No of class Targets </a:t>
                </a:r>
              </a:p>
              <a:p>
                <a:pPr algn="ctr"/>
                <a:r>
                  <a:rPr lang="en-IN" sz="22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predicted per data point 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E0C5B02-7729-BB79-0C04-7DFF2D3AD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6751" y="5063058"/>
                <a:ext cx="3041218" cy="1107996"/>
              </a:xfrm>
              <a:prstGeom prst="rect">
                <a:avLst/>
              </a:prstGeom>
              <a:blipFill>
                <a:blip r:embed="rId6"/>
                <a:stretch>
                  <a:fillRect l="-1996" t="-3279" r="-1796" b="-98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45F83D2-860D-4594-875F-680DC8A1B8EA}"/>
                  </a:ext>
                </a:extLst>
              </p14:cNvPr>
              <p14:cNvContentPartPr/>
              <p14:nvPr/>
            </p14:nvContentPartPr>
            <p14:xfrm>
              <a:off x="578880" y="4106520"/>
              <a:ext cx="1470960" cy="482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45F83D2-860D-4594-875F-680DC8A1B8E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9520" y="4097160"/>
                <a:ext cx="1489680" cy="6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4001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4300"/>
              <a:buFont typeface="Gill Sans"/>
              <a:buNone/>
            </a:pPr>
            <a:r>
              <a:rPr lang="en-IN" dirty="0"/>
              <a:t>Soft vs Hard Predictions in Classification</a:t>
            </a:r>
            <a:endParaRPr dirty="0"/>
          </a:p>
        </p:txBody>
      </p:sp>
      <p:sp>
        <p:nvSpPr>
          <p:cNvPr id="128" name="Google Shape;128;p4"/>
          <p:cNvSpPr txBox="1">
            <a:spLocks noGrp="1"/>
          </p:cNvSpPr>
          <p:nvPr>
            <p:ph idx="1"/>
          </p:nvPr>
        </p:nvSpPr>
        <p:spPr>
          <a:xfrm>
            <a:off x="487680" y="1172710"/>
            <a:ext cx="6532880" cy="500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2600" dirty="0">
                <a:solidFill>
                  <a:srgbClr val="0070C0"/>
                </a:solidFill>
              </a:rPr>
              <a:t>Soft Prediction: </a:t>
            </a:r>
            <a:r>
              <a:rPr lang="en-IN" sz="2600" dirty="0"/>
              <a:t>Classifier predicts the probability of a data point belonging to a each of the target classes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2600" dirty="0">
                <a:solidFill>
                  <a:srgbClr val="0070C0"/>
                </a:solidFill>
              </a:rPr>
              <a:t>Hard Prediction: </a:t>
            </a:r>
            <a:r>
              <a:rPr lang="en-IN" sz="2600" dirty="0"/>
              <a:t>Classifier predicts the class that the data point might belong to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2600" dirty="0"/>
              <a:t>Soft prediction gives more information on the confidence of the classifier in the prediction made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2600" dirty="0"/>
              <a:t>Soft prediction can be turned into a hard prediction by setting a probability threshold</a:t>
            </a:r>
            <a:endParaRPr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F38AF7-5788-F7C3-9EE5-FAF77E691F1C}"/>
                  </a:ext>
                </a:extLst>
              </p:cNvPr>
              <p:cNvSpPr txBox="1"/>
              <p:nvPr/>
            </p:nvSpPr>
            <p:spPr>
              <a:xfrm>
                <a:off x="7338420" y="1388279"/>
                <a:ext cx="4554580" cy="45734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IN" sz="20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Eg: Predicting whether a transaction is fraud or genuine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IN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IN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</m:oMath>
                </a14:m>
                <a:r>
                  <a:rPr lang="en-IN" sz="20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Probability that transaction is genuine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IN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IN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</m:oMath>
                </a14:m>
                <a:r>
                  <a:rPr lang="en-IN" sz="20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Probability that transaction is fraud</a:t>
                </a:r>
              </a:p>
              <a:p>
                <a:r>
                  <a:rPr lang="en-IN" sz="20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Soft predictions: </a:t>
                </a:r>
              </a:p>
              <a:p>
                <a:r>
                  <a:rPr lang="en-IN" sz="20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Sample 1: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IN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IN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N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IN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  <m:r>
                                <a:rPr lang="en-IN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.9</m:t>
                              </m:r>
                            </m:e>
                          </m:mr>
                          <m:mr>
                            <m:e>
                              <m:r>
                                <a:rPr lang="en-IN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0.1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sz="2000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IN" sz="20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Sample 2: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IN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IN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N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IN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  <m:r>
                                <a:rPr lang="en-IN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.55</m:t>
                              </m:r>
                            </m:e>
                          </m:mr>
                          <m:mr>
                            <m:e>
                              <m:r>
                                <a:rPr lang="en-IN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0.45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sz="2000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IN" sz="20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Hard predictions with Threshold = 0.5: Sample 1 – Genuine</a:t>
                </a:r>
              </a:p>
              <a:p>
                <a:r>
                  <a:rPr lang="en-IN" sz="20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Sample 2 –Genuine </a:t>
                </a:r>
              </a:p>
              <a:p>
                <a:r>
                  <a:rPr lang="en-IN" sz="20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Hard predictions with Threshold = 0.6: Sample 1 – Genuine</a:t>
                </a:r>
              </a:p>
              <a:p>
                <a:r>
                  <a:rPr lang="en-IN" sz="20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Sample 2 -  Fraud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F38AF7-5788-F7C3-9EE5-FAF77E691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8420" y="1388279"/>
                <a:ext cx="4554580" cy="4573431"/>
              </a:xfrm>
              <a:prstGeom prst="rect">
                <a:avLst/>
              </a:prstGeom>
              <a:blipFill>
                <a:blip r:embed="rId3"/>
                <a:stretch>
                  <a:fillRect l="-1335" t="-665" r="-13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8200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21906-052E-E8C9-8F50-2F474262FA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Classification Algorithms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EE7D5C3-A6CA-4400-A58C-36CA2E070170}"/>
                  </a:ext>
                </a:extLst>
              </p14:cNvPr>
              <p14:cNvContentPartPr/>
              <p14:nvPr/>
            </p14:nvContentPartPr>
            <p14:xfrm>
              <a:off x="8420040" y="455292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EE7D5C3-A6CA-4400-A58C-36CA2E0701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10680" y="454356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1907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4300"/>
              <a:buFont typeface="Gill Sans"/>
              <a:buNone/>
            </a:pPr>
            <a:r>
              <a:rPr lang="en-IN" dirty="0"/>
              <a:t>Classification Algorithms</a:t>
            </a:r>
            <a:endParaRPr dirty="0"/>
          </a:p>
        </p:txBody>
      </p:sp>
      <p:sp>
        <p:nvSpPr>
          <p:cNvPr id="128" name="Google Shape;128;p4"/>
          <p:cNvSpPr txBox="1">
            <a:spLocks noGrp="1"/>
          </p:cNvSpPr>
          <p:nvPr>
            <p:ph idx="1"/>
          </p:nvPr>
        </p:nvSpPr>
        <p:spPr>
          <a:xfrm>
            <a:off x="162580" y="1154102"/>
            <a:ext cx="6316581" cy="5378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indent="-457200">
              <a:lnSpc>
                <a:spcPct val="12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2600" dirty="0"/>
              <a:t>Algorithms for Linear Classifiers:</a:t>
            </a:r>
          </a:p>
          <a:p>
            <a:pPr lvl="1" indent="-457200">
              <a:lnSpc>
                <a:spcPct val="12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2400" dirty="0"/>
              <a:t>Logistic Regression – Soft predictions</a:t>
            </a:r>
          </a:p>
          <a:p>
            <a:pPr lvl="1" indent="-457200">
              <a:lnSpc>
                <a:spcPct val="12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2400" dirty="0"/>
              <a:t>Linear Discriminant Classifier – soft predictions</a:t>
            </a:r>
          </a:p>
          <a:p>
            <a:pPr lvl="1" indent="-457200">
              <a:lnSpc>
                <a:spcPct val="12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2400" dirty="0"/>
              <a:t>Naive Bayes – soft predictions</a:t>
            </a:r>
          </a:p>
          <a:p>
            <a:pPr lvl="1" indent="-457200">
              <a:lnSpc>
                <a:spcPct val="12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2400" dirty="0"/>
              <a:t>Support Vector Machine (Linear Kernel) – Hard predictions</a:t>
            </a:r>
          </a:p>
          <a:p>
            <a:pPr indent="-457200">
              <a:lnSpc>
                <a:spcPct val="12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US" sz="2800" dirty="0"/>
              <a:t>Linear classifiers perform best when the classes are linearly separable or close to linearly separable</a:t>
            </a:r>
            <a:endParaRPr lang="en-IN" sz="2400" dirty="0"/>
          </a:p>
          <a:p>
            <a:pPr indent="-457200">
              <a:lnSpc>
                <a:spcPct val="12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2600" dirty="0"/>
              <a:t>Algorithms for Non-Linear Classifiers:</a:t>
            </a:r>
          </a:p>
          <a:p>
            <a:pPr lvl="1" indent="-457200">
              <a:lnSpc>
                <a:spcPct val="12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2400" dirty="0"/>
              <a:t>K-Nearest Neighbours – Hard predictions</a:t>
            </a:r>
          </a:p>
          <a:p>
            <a:pPr lvl="1" indent="-457200">
              <a:lnSpc>
                <a:spcPct val="12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2400" dirty="0"/>
              <a:t>Neural Networks (Multi-Layer Perceptron) – Soft predictions</a:t>
            </a:r>
          </a:p>
          <a:p>
            <a:pPr lvl="1" indent="-457200">
              <a:lnSpc>
                <a:spcPct val="12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2400" dirty="0"/>
              <a:t>SVM (Non-linear kernels) – Hard predictions</a:t>
            </a:r>
          </a:p>
          <a:p>
            <a:pPr lvl="1" indent="-457200">
              <a:lnSpc>
                <a:spcPct val="12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2400" dirty="0"/>
              <a:t>Decision Trees, Random Forest and Boosting – soft predictions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D924081-24E0-62F9-DC7B-D1E3D8C7E8C6}"/>
              </a:ext>
            </a:extLst>
          </p:cNvPr>
          <p:cNvGrpSpPr/>
          <p:nvPr/>
        </p:nvGrpSpPr>
        <p:grpSpPr>
          <a:xfrm>
            <a:off x="6380480" y="567982"/>
            <a:ext cx="5828999" cy="5812498"/>
            <a:chOff x="6380480" y="567982"/>
            <a:chExt cx="5828999" cy="581249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F217402-094B-8FDD-602C-DEF9C93325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66"/>
            <a:stretch/>
          </p:blipFill>
          <p:spPr>
            <a:xfrm>
              <a:off x="6380480" y="1169318"/>
              <a:ext cx="5514901" cy="521116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C595460-4CA0-31EA-A68A-AAD0D3ECE038}"/>
                    </a:ext>
                  </a:extLst>
                </p:cNvPr>
                <p:cNvSpPr txBox="1"/>
                <p:nvPr/>
              </p:nvSpPr>
              <p:spPr>
                <a:xfrm>
                  <a:off x="6388706" y="840975"/>
                  <a:ext cx="502839" cy="4274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C595460-4CA0-31EA-A68A-AAD0D3ECE0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8706" y="840975"/>
                  <a:ext cx="502839" cy="427497"/>
                </a:xfrm>
                <a:prstGeom prst="rect">
                  <a:avLst/>
                </a:prstGeom>
                <a:blipFill>
                  <a:blip r:embed="rId4"/>
                  <a:stretch>
                    <a:fillRect b="-1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BD39BF4-AFC7-FA35-E90D-27F54B216F8E}"/>
                    </a:ext>
                  </a:extLst>
                </p:cNvPr>
                <p:cNvSpPr txBox="1"/>
                <p:nvPr/>
              </p:nvSpPr>
              <p:spPr>
                <a:xfrm>
                  <a:off x="11607870" y="5337084"/>
                  <a:ext cx="419222" cy="4269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BD39BF4-AFC7-FA35-E90D-27F54B216F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07870" y="5337084"/>
                  <a:ext cx="419222" cy="426991"/>
                </a:xfrm>
                <a:prstGeom prst="rect">
                  <a:avLst/>
                </a:prstGeom>
                <a:blipFill>
                  <a:blip r:embed="rId5"/>
                  <a:stretch>
                    <a:fillRect r="-7246" b="-1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779A089-85CD-951A-42A0-2988AA075DC0}"/>
                </a:ext>
              </a:extLst>
            </p:cNvPr>
            <p:cNvSpPr/>
            <p:nvPr/>
          </p:nvSpPr>
          <p:spPr>
            <a:xfrm>
              <a:off x="7406640" y="1656080"/>
              <a:ext cx="270000" cy="270000"/>
            </a:xfrm>
            <a:prstGeom prst="ellipse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697C798-D911-6121-4BAA-10DA2A7A2F97}"/>
                </a:ext>
              </a:extLst>
            </p:cNvPr>
            <p:cNvSpPr/>
            <p:nvPr/>
          </p:nvSpPr>
          <p:spPr>
            <a:xfrm>
              <a:off x="7541640" y="2130680"/>
              <a:ext cx="270000" cy="270000"/>
            </a:xfrm>
            <a:prstGeom prst="ellipse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E020063-C0C1-1CE6-12B1-8D60E702CAF6}"/>
                </a:ext>
              </a:extLst>
            </p:cNvPr>
            <p:cNvSpPr/>
            <p:nvPr/>
          </p:nvSpPr>
          <p:spPr>
            <a:xfrm>
              <a:off x="7762370" y="1351280"/>
              <a:ext cx="270000" cy="270000"/>
            </a:xfrm>
            <a:prstGeom prst="ellipse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33A04C2-30B1-CDC9-6D7F-C995C2245AA7}"/>
                </a:ext>
              </a:extLst>
            </p:cNvPr>
            <p:cNvSpPr/>
            <p:nvPr/>
          </p:nvSpPr>
          <p:spPr>
            <a:xfrm>
              <a:off x="8931674" y="2471791"/>
              <a:ext cx="270000" cy="270000"/>
            </a:xfrm>
            <a:prstGeom prst="ellipse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F238E81-E7A8-BF13-F38B-621365524006}"/>
                </a:ext>
              </a:extLst>
            </p:cNvPr>
            <p:cNvSpPr/>
            <p:nvPr/>
          </p:nvSpPr>
          <p:spPr>
            <a:xfrm>
              <a:off x="8025245" y="1860680"/>
              <a:ext cx="270000" cy="270000"/>
            </a:xfrm>
            <a:prstGeom prst="ellipse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E11A739-74D3-28E4-3996-5FC890E2F9D7}"/>
                </a:ext>
              </a:extLst>
            </p:cNvPr>
            <p:cNvSpPr/>
            <p:nvPr/>
          </p:nvSpPr>
          <p:spPr>
            <a:xfrm>
              <a:off x="7972539" y="2359881"/>
              <a:ext cx="270000" cy="270000"/>
            </a:xfrm>
            <a:prstGeom prst="ellipse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FBD1323-7B27-B05E-CDC6-FFB2E979440A}"/>
                </a:ext>
              </a:extLst>
            </p:cNvPr>
            <p:cNvSpPr/>
            <p:nvPr/>
          </p:nvSpPr>
          <p:spPr>
            <a:xfrm>
              <a:off x="8565414" y="2130680"/>
              <a:ext cx="270000" cy="270000"/>
            </a:xfrm>
            <a:prstGeom prst="ellipse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DFC9E91-169C-24C5-A623-39B52FCE9CF9}"/>
                </a:ext>
              </a:extLst>
            </p:cNvPr>
            <p:cNvSpPr/>
            <p:nvPr/>
          </p:nvSpPr>
          <p:spPr>
            <a:xfrm>
              <a:off x="9295130" y="1676775"/>
              <a:ext cx="270000" cy="270000"/>
            </a:xfrm>
            <a:prstGeom prst="ellipse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70646AA-AA16-9341-DB8C-96FEFBA13010}"/>
                </a:ext>
              </a:extLst>
            </p:cNvPr>
            <p:cNvSpPr/>
            <p:nvPr/>
          </p:nvSpPr>
          <p:spPr>
            <a:xfrm>
              <a:off x="9810015" y="1590680"/>
              <a:ext cx="270000" cy="270000"/>
            </a:xfrm>
            <a:prstGeom prst="ellipse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7EA665D-021B-720C-591D-2BF6381B57D3}"/>
                </a:ext>
              </a:extLst>
            </p:cNvPr>
            <p:cNvSpPr/>
            <p:nvPr/>
          </p:nvSpPr>
          <p:spPr>
            <a:xfrm>
              <a:off x="9160130" y="2055397"/>
              <a:ext cx="270000" cy="270000"/>
            </a:xfrm>
            <a:prstGeom prst="ellipse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40053F-E410-98A7-46A3-BAD45DCC5DE5}"/>
                </a:ext>
              </a:extLst>
            </p:cNvPr>
            <p:cNvSpPr/>
            <p:nvPr/>
          </p:nvSpPr>
          <p:spPr>
            <a:xfrm>
              <a:off x="9607515" y="1969515"/>
              <a:ext cx="270000" cy="270000"/>
            </a:xfrm>
            <a:prstGeom prst="ellipse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3A152F9-B00E-B3FC-6B6D-E3402CAE9FFF}"/>
                </a:ext>
              </a:extLst>
            </p:cNvPr>
            <p:cNvSpPr/>
            <p:nvPr/>
          </p:nvSpPr>
          <p:spPr>
            <a:xfrm>
              <a:off x="10190864" y="2055397"/>
              <a:ext cx="270000" cy="270000"/>
            </a:xfrm>
            <a:prstGeom prst="ellipse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15E634A-6C56-0DED-FFD2-7E174D559460}"/>
                </a:ext>
              </a:extLst>
            </p:cNvPr>
            <p:cNvSpPr/>
            <p:nvPr/>
          </p:nvSpPr>
          <p:spPr>
            <a:xfrm>
              <a:off x="9338753" y="2453449"/>
              <a:ext cx="270000" cy="270000"/>
            </a:xfrm>
            <a:prstGeom prst="ellipse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2B3664-C616-6D71-DED8-580D9C7BD277}"/>
                </a:ext>
              </a:extLst>
            </p:cNvPr>
            <p:cNvSpPr/>
            <p:nvPr/>
          </p:nvSpPr>
          <p:spPr>
            <a:xfrm>
              <a:off x="8380476" y="1676395"/>
              <a:ext cx="270000" cy="270000"/>
            </a:xfrm>
            <a:prstGeom prst="ellipse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26A589D-2ADC-B339-CED8-8757CB6C51F6}"/>
                </a:ext>
              </a:extLst>
            </p:cNvPr>
            <p:cNvSpPr/>
            <p:nvPr/>
          </p:nvSpPr>
          <p:spPr>
            <a:xfrm>
              <a:off x="8982888" y="1300834"/>
              <a:ext cx="270000" cy="270000"/>
            </a:xfrm>
            <a:prstGeom prst="ellipse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3C03DC0-7B3F-67DA-21E1-3F4F886FDC8E}"/>
                </a:ext>
              </a:extLst>
            </p:cNvPr>
            <p:cNvSpPr/>
            <p:nvPr/>
          </p:nvSpPr>
          <p:spPr>
            <a:xfrm>
              <a:off x="9920864" y="2434019"/>
              <a:ext cx="270000" cy="270000"/>
            </a:xfrm>
            <a:prstGeom prst="ellipse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D837694-DF9F-E41C-1ED9-3EEC56551C7D}"/>
                </a:ext>
              </a:extLst>
            </p:cNvPr>
            <p:cNvSpPr/>
            <p:nvPr/>
          </p:nvSpPr>
          <p:spPr>
            <a:xfrm>
              <a:off x="7762370" y="3573212"/>
              <a:ext cx="270000" cy="2700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F7FCC03-6E84-771F-AD87-0DA12E8F19E6}"/>
                </a:ext>
              </a:extLst>
            </p:cNvPr>
            <p:cNvSpPr/>
            <p:nvPr/>
          </p:nvSpPr>
          <p:spPr>
            <a:xfrm>
              <a:off x="8380476" y="3573212"/>
              <a:ext cx="270000" cy="2700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7AF9A4A-D144-2A41-C187-3B5D63517C35}"/>
                </a:ext>
              </a:extLst>
            </p:cNvPr>
            <p:cNvSpPr/>
            <p:nvPr/>
          </p:nvSpPr>
          <p:spPr>
            <a:xfrm>
              <a:off x="7751177" y="4217612"/>
              <a:ext cx="270000" cy="2700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C8ECF44-9DB1-E7AC-86C7-89C5CBE50A65}"/>
                </a:ext>
              </a:extLst>
            </p:cNvPr>
            <p:cNvSpPr/>
            <p:nvPr/>
          </p:nvSpPr>
          <p:spPr>
            <a:xfrm>
              <a:off x="9241790" y="3941676"/>
              <a:ext cx="270000" cy="2700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0107324-88ED-F83F-D502-787FC06F0471}"/>
                </a:ext>
              </a:extLst>
            </p:cNvPr>
            <p:cNvSpPr/>
            <p:nvPr/>
          </p:nvSpPr>
          <p:spPr>
            <a:xfrm>
              <a:off x="8634920" y="4120580"/>
              <a:ext cx="270000" cy="2700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522B8C4-83D3-C781-1C9A-767E27D4B44E}"/>
                </a:ext>
              </a:extLst>
            </p:cNvPr>
            <p:cNvSpPr/>
            <p:nvPr/>
          </p:nvSpPr>
          <p:spPr>
            <a:xfrm>
              <a:off x="8871874" y="3708342"/>
              <a:ext cx="270000" cy="2700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35F89AB-E2BA-83C4-A509-7A9E861F1D88}"/>
                </a:ext>
              </a:extLst>
            </p:cNvPr>
            <p:cNvSpPr/>
            <p:nvPr/>
          </p:nvSpPr>
          <p:spPr>
            <a:xfrm>
              <a:off x="10606516" y="5376271"/>
              <a:ext cx="270000" cy="2700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120AF98-34D9-0472-2972-8F427D86D31E}"/>
                </a:ext>
              </a:extLst>
            </p:cNvPr>
            <p:cNvSpPr/>
            <p:nvPr/>
          </p:nvSpPr>
          <p:spPr>
            <a:xfrm>
              <a:off x="8071423" y="3889375"/>
              <a:ext cx="270000" cy="2700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3756C5D-0A36-B931-3926-E0D9049D65AB}"/>
                </a:ext>
              </a:extLst>
            </p:cNvPr>
            <p:cNvSpPr/>
            <p:nvPr/>
          </p:nvSpPr>
          <p:spPr>
            <a:xfrm>
              <a:off x="9523005" y="4320298"/>
              <a:ext cx="270000" cy="2700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ED08A95-3AC0-08CF-7FAA-83CE7ED6C64A}"/>
                </a:ext>
              </a:extLst>
            </p:cNvPr>
            <p:cNvSpPr/>
            <p:nvPr/>
          </p:nvSpPr>
          <p:spPr>
            <a:xfrm>
              <a:off x="8424694" y="4585849"/>
              <a:ext cx="270000" cy="2700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5811B25-BBE9-99E8-0FDA-6254F5BA107F}"/>
                </a:ext>
              </a:extLst>
            </p:cNvPr>
            <p:cNvSpPr/>
            <p:nvPr/>
          </p:nvSpPr>
          <p:spPr>
            <a:xfrm>
              <a:off x="9084980" y="4487612"/>
              <a:ext cx="270000" cy="2700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AC23F36-A89C-B230-712B-B17D6B8C0611}"/>
                </a:ext>
              </a:extLst>
            </p:cNvPr>
            <p:cNvSpPr/>
            <p:nvPr/>
          </p:nvSpPr>
          <p:spPr>
            <a:xfrm>
              <a:off x="8736874" y="5347938"/>
              <a:ext cx="270000" cy="2700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19F62F8-3337-16FD-3F84-1CD0E5467523}"/>
                </a:ext>
              </a:extLst>
            </p:cNvPr>
            <p:cNvSpPr/>
            <p:nvPr/>
          </p:nvSpPr>
          <p:spPr>
            <a:xfrm>
              <a:off x="8289694" y="4161410"/>
              <a:ext cx="270000" cy="2700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DEB93D7-99D2-0663-FBC8-0EB69728E63D}"/>
                </a:ext>
              </a:extLst>
            </p:cNvPr>
            <p:cNvSpPr/>
            <p:nvPr/>
          </p:nvSpPr>
          <p:spPr>
            <a:xfrm>
              <a:off x="10921339" y="4932084"/>
              <a:ext cx="270000" cy="2700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6BEC8B9-4C84-0F00-11A4-AF27E3D0C93C}"/>
                </a:ext>
              </a:extLst>
            </p:cNvPr>
            <p:cNvSpPr/>
            <p:nvPr/>
          </p:nvSpPr>
          <p:spPr>
            <a:xfrm>
              <a:off x="10586808" y="4394775"/>
              <a:ext cx="270000" cy="2700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8401E5D-6691-1960-8A62-7E4C9CC2F0EA}"/>
                </a:ext>
              </a:extLst>
            </p:cNvPr>
            <p:cNvSpPr/>
            <p:nvPr/>
          </p:nvSpPr>
          <p:spPr>
            <a:xfrm>
              <a:off x="9742515" y="5202084"/>
              <a:ext cx="270000" cy="2700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3E4943F-A144-9102-E5CA-029B60F49066}"/>
                </a:ext>
              </a:extLst>
            </p:cNvPr>
            <p:cNvSpPr/>
            <p:nvPr/>
          </p:nvSpPr>
          <p:spPr>
            <a:xfrm>
              <a:off x="8227187" y="2157446"/>
              <a:ext cx="270000" cy="270000"/>
            </a:xfrm>
            <a:prstGeom prst="ellipse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CDEF457-1DBD-3A1B-436D-3E42EAC7BECC}"/>
                </a:ext>
              </a:extLst>
            </p:cNvPr>
            <p:cNvSpPr/>
            <p:nvPr/>
          </p:nvSpPr>
          <p:spPr>
            <a:xfrm>
              <a:off x="10161837" y="4932084"/>
              <a:ext cx="270000" cy="2700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5C3AB0F-A54F-A1FD-2B52-4FE774503679}"/>
                </a:ext>
              </a:extLst>
            </p:cNvPr>
            <p:cNvSpPr/>
            <p:nvPr/>
          </p:nvSpPr>
          <p:spPr>
            <a:xfrm>
              <a:off x="9253013" y="5018767"/>
              <a:ext cx="270000" cy="2700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EE278A8-8828-EF90-A772-A3E3FA291CFA}"/>
                </a:ext>
              </a:extLst>
            </p:cNvPr>
            <p:cNvSpPr/>
            <p:nvPr/>
          </p:nvSpPr>
          <p:spPr>
            <a:xfrm>
              <a:off x="9733231" y="3978342"/>
              <a:ext cx="270000" cy="2700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9F09D8A-21D6-A958-67A5-93A335D7DA28}"/>
                </a:ext>
              </a:extLst>
            </p:cNvPr>
            <p:cNvSpPr/>
            <p:nvPr/>
          </p:nvSpPr>
          <p:spPr>
            <a:xfrm>
              <a:off x="10048248" y="4253045"/>
              <a:ext cx="270000" cy="2700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144A2F9-2335-CE85-53F0-44D1C6719499}"/>
                </a:ext>
              </a:extLst>
            </p:cNvPr>
            <p:cNvSpPr/>
            <p:nvPr/>
          </p:nvSpPr>
          <p:spPr>
            <a:xfrm>
              <a:off x="10637193" y="2201791"/>
              <a:ext cx="270000" cy="270000"/>
            </a:xfrm>
            <a:prstGeom prst="ellipse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D086B31-D4EC-EC7D-6CA5-CFB46F7F358E}"/>
                </a:ext>
              </a:extLst>
            </p:cNvPr>
            <p:cNvSpPr/>
            <p:nvPr/>
          </p:nvSpPr>
          <p:spPr>
            <a:xfrm>
              <a:off x="11152078" y="2115696"/>
              <a:ext cx="270000" cy="270000"/>
            </a:xfrm>
            <a:prstGeom prst="ellipse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6FCDF69-D9EA-9D21-6BA8-424DED64E68D}"/>
                </a:ext>
              </a:extLst>
            </p:cNvPr>
            <p:cNvSpPr/>
            <p:nvPr/>
          </p:nvSpPr>
          <p:spPr>
            <a:xfrm>
              <a:off x="10502193" y="2580413"/>
              <a:ext cx="270000" cy="270000"/>
            </a:xfrm>
            <a:prstGeom prst="ellipse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E48627D-4DBE-8377-1C1A-F748449E8AB3}"/>
                </a:ext>
              </a:extLst>
            </p:cNvPr>
            <p:cNvSpPr/>
            <p:nvPr/>
          </p:nvSpPr>
          <p:spPr>
            <a:xfrm>
              <a:off x="10949578" y="2494531"/>
              <a:ext cx="270000" cy="270000"/>
            </a:xfrm>
            <a:prstGeom prst="ellipse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98B117D-D0F5-AF02-B009-0B499B5F71DF}"/>
                </a:ext>
              </a:extLst>
            </p:cNvPr>
            <p:cNvSpPr/>
            <p:nvPr/>
          </p:nvSpPr>
          <p:spPr>
            <a:xfrm>
              <a:off x="11532927" y="2580413"/>
              <a:ext cx="270000" cy="270000"/>
            </a:xfrm>
            <a:prstGeom prst="ellipse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7AA7AA8-0F1E-C464-AEB5-7C195D3BAECF}"/>
                </a:ext>
              </a:extLst>
            </p:cNvPr>
            <p:cNvSpPr/>
            <p:nvPr/>
          </p:nvSpPr>
          <p:spPr>
            <a:xfrm>
              <a:off x="10680816" y="2978465"/>
              <a:ext cx="270000" cy="270000"/>
            </a:xfrm>
            <a:prstGeom prst="ellipse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75D993E-9514-5C7C-37B8-8F2B710E21BC}"/>
                </a:ext>
              </a:extLst>
            </p:cNvPr>
            <p:cNvSpPr/>
            <p:nvPr/>
          </p:nvSpPr>
          <p:spPr>
            <a:xfrm>
              <a:off x="11262927" y="2959035"/>
              <a:ext cx="270000" cy="270000"/>
            </a:xfrm>
            <a:prstGeom prst="ellipse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55D4D00-9EE5-659F-92CB-E6E3F28B8ED5}"/>
                </a:ext>
              </a:extLst>
            </p:cNvPr>
            <p:cNvCxnSpPr/>
            <p:nvPr/>
          </p:nvCxnSpPr>
          <p:spPr>
            <a:xfrm>
              <a:off x="6953409" y="2754361"/>
              <a:ext cx="5047172" cy="1578962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AAAA901-08BF-759E-A215-ABE1618E2B8E}"/>
                </a:ext>
              </a:extLst>
            </p:cNvPr>
            <p:cNvSpPr txBox="1"/>
            <p:nvPr/>
          </p:nvSpPr>
          <p:spPr>
            <a:xfrm>
              <a:off x="6951574" y="567982"/>
              <a:ext cx="294503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20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Linear Separable classes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CB1D491-F329-6D68-5238-5802EC5826DA}"/>
                </a:ext>
              </a:extLst>
            </p:cNvPr>
            <p:cNvSpPr txBox="1"/>
            <p:nvPr/>
          </p:nvSpPr>
          <p:spPr>
            <a:xfrm>
              <a:off x="11172016" y="3431276"/>
              <a:ext cx="10374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Decision</a:t>
              </a:r>
            </a:p>
            <a:p>
              <a:r>
                <a:rPr lang="en-IN" sz="16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Boundary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372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4300"/>
              <a:buFont typeface="Gill Sans"/>
              <a:buNone/>
            </a:pPr>
            <a:r>
              <a:rPr lang="en-IN" dirty="0"/>
              <a:t>Classification Algorithms</a:t>
            </a:r>
            <a:endParaRPr dirty="0"/>
          </a:p>
        </p:txBody>
      </p:sp>
      <p:sp>
        <p:nvSpPr>
          <p:cNvPr id="111" name="Google Shape;128;p4">
            <a:extLst>
              <a:ext uri="{FF2B5EF4-FFF2-40B4-BE49-F238E27FC236}">
                <a16:creationId xmlns:a16="http://schemas.microsoft.com/office/drawing/2014/main" id="{4287C9FE-A899-486D-6E02-1F666AB880E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62580" y="1154102"/>
            <a:ext cx="6316581" cy="5378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indent="-457200">
              <a:lnSpc>
                <a:spcPct val="12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2600" dirty="0"/>
              <a:t>Algorithms for Linear Classifiers:</a:t>
            </a:r>
          </a:p>
          <a:p>
            <a:pPr lvl="1" indent="-457200">
              <a:lnSpc>
                <a:spcPct val="12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2400" dirty="0"/>
              <a:t>Logistic Regression – Soft predictions</a:t>
            </a:r>
          </a:p>
          <a:p>
            <a:pPr lvl="1" indent="-457200">
              <a:lnSpc>
                <a:spcPct val="12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2400" dirty="0"/>
              <a:t>Linear Discriminant Classifier – soft predictions</a:t>
            </a:r>
          </a:p>
          <a:p>
            <a:pPr lvl="1" indent="-457200">
              <a:lnSpc>
                <a:spcPct val="12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2400" dirty="0"/>
              <a:t>Naive Bayes – soft predictions</a:t>
            </a:r>
          </a:p>
          <a:p>
            <a:pPr lvl="1" indent="-457200">
              <a:lnSpc>
                <a:spcPct val="12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2400" dirty="0"/>
              <a:t>Support Vector Machine (Linear Kernel) – Hard predictions</a:t>
            </a:r>
          </a:p>
          <a:p>
            <a:pPr indent="-457200">
              <a:lnSpc>
                <a:spcPct val="12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US" sz="2800" dirty="0"/>
              <a:t>Linear classifiers perform best when the classes are linearly separable or close to linearly separable</a:t>
            </a:r>
            <a:endParaRPr lang="en-IN" sz="2400" dirty="0"/>
          </a:p>
          <a:p>
            <a:pPr indent="-457200">
              <a:lnSpc>
                <a:spcPct val="12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2600" dirty="0"/>
              <a:t>Algorithms for Non-Linear Classifiers:</a:t>
            </a:r>
          </a:p>
          <a:p>
            <a:pPr lvl="1" indent="-457200">
              <a:lnSpc>
                <a:spcPct val="12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2400" dirty="0"/>
              <a:t>K-Nearest Neighbours – Hard predictions</a:t>
            </a:r>
          </a:p>
          <a:p>
            <a:pPr lvl="1" indent="-457200">
              <a:lnSpc>
                <a:spcPct val="12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2400" dirty="0"/>
              <a:t>Neural Networks (Multi-Layer Perceptron) – Soft predictions</a:t>
            </a:r>
          </a:p>
          <a:p>
            <a:pPr lvl="1" indent="-457200">
              <a:lnSpc>
                <a:spcPct val="12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2400" dirty="0"/>
              <a:t>SVM (Non-linear kernels) – Hard predictions</a:t>
            </a:r>
          </a:p>
          <a:p>
            <a:pPr lvl="1" indent="-457200">
              <a:lnSpc>
                <a:spcPct val="12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2400" dirty="0"/>
              <a:t>Decision Trees, Random Forest and Boosting – soft predictions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AAAA901-08BF-759E-A215-ABE1618E2B8E}"/>
              </a:ext>
            </a:extLst>
          </p:cNvPr>
          <p:cNvSpPr txBox="1"/>
          <p:nvPr/>
        </p:nvSpPr>
        <p:spPr>
          <a:xfrm>
            <a:off x="6951574" y="567982"/>
            <a:ext cx="25811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 Linear Separable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5CCD133E-8579-3860-C274-E3E938712A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"/>
          <a:stretch/>
        </p:blipFill>
        <p:spPr>
          <a:xfrm>
            <a:off x="6207760" y="1169318"/>
            <a:ext cx="5514901" cy="52111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464BFE2-DADB-0DC6-8A4A-879533A18FF8}"/>
                  </a:ext>
                </a:extLst>
              </p:cNvPr>
              <p:cNvSpPr txBox="1"/>
              <p:nvPr/>
            </p:nvSpPr>
            <p:spPr>
              <a:xfrm>
                <a:off x="6327746" y="840975"/>
                <a:ext cx="502839" cy="4274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464BFE2-DADB-0DC6-8A4A-879533A18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746" y="840975"/>
                <a:ext cx="502839" cy="427497"/>
              </a:xfrm>
              <a:prstGeom prst="rect">
                <a:avLst/>
              </a:prstGeom>
              <a:blipFill>
                <a:blip r:embed="rId4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0964172-1643-4C60-69CB-499A51056104}"/>
                  </a:ext>
                </a:extLst>
              </p:cNvPr>
              <p:cNvSpPr txBox="1"/>
              <p:nvPr/>
            </p:nvSpPr>
            <p:spPr>
              <a:xfrm>
                <a:off x="11546910" y="5337084"/>
                <a:ext cx="419222" cy="426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0964172-1643-4C60-69CB-499A51056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6910" y="5337084"/>
                <a:ext cx="419222" cy="426991"/>
              </a:xfrm>
              <a:prstGeom prst="rect">
                <a:avLst/>
              </a:prstGeom>
              <a:blipFill>
                <a:blip r:embed="rId5"/>
                <a:stretch>
                  <a:fillRect r="-7246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Oval 58">
            <a:extLst>
              <a:ext uri="{FF2B5EF4-FFF2-40B4-BE49-F238E27FC236}">
                <a16:creationId xmlns:a16="http://schemas.microsoft.com/office/drawing/2014/main" id="{D797E943-BF02-0557-D271-0A24A890A503}"/>
              </a:ext>
            </a:extLst>
          </p:cNvPr>
          <p:cNvSpPr/>
          <p:nvPr/>
        </p:nvSpPr>
        <p:spPr>
          <a:xfrm>
            <a:off x="7345680" y="1656080"/>
            <a:ext cx="270000" cy="2700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1F7A2A7-23DA-B7B2-2CB2-F6897A2FEC97}"/>
              </a:ext>
            </a:extLst>
          </p:cNvPr>
          <p:cNvSpPr/>
          <p:nvPr/>
        </p:nvSpPr>
        <p:spPr>
          <a:xfrm>
            <a:off x="7480680" y="2130680"/>
            <a:ext cx="270000" cy="2700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EB6DEC5-8F6D-8B38-8DDD-CAC2E3ECE856}"/>
              </a:ext>
            </a:extLst>
          </p:cNvPr>
          <p:cNvSpPr/>
          <p:nvPr/>
        </p:nvSpPr>
        <p:spPr>
          <a:xfrm>
            <a:off x="7701410" y="1351280"/>
            <a:ext cx="270000" cy="2700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27763BF-77C5-70CB-E0C3-243B42B8E80E}"/>
              </a:ext>
            </a:extLst>
          </p:cNvPr>
          <p:cNvSpPr/>
          <p:nvPr/>
        </p:nvSpPr>
        <p:spPr>
          <a:xfrm>
            <a:off x="8040008" y="3192675"/>
            <a:ext cx="270000" cy="2700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42B715C6-53E6-88FC-182C-0C86BF5B3581}"/>
              </a:ext>
            </a:extLst>
          </p:cNvPr>
          <p:cNvSpPr/>
          <p:nvPr/>
        </p:nvSpPr>
        <p:spPr>
          <a:xfrm>
            <a:off x="7964285" y="1860680"/>
            <a:ext cx="270000" cy="2700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8A1B240-1139-ADAB-F5C1-2DB3CDDDDDDF}"/>
              </a:ext>
            </a:extLst>
          </p:cNvPr>
          <p:cNvSpPr/>
          <p:nvPr/>
        </p:nvSpPr>
        <p:spPr>
          <a:xfrm>
            <a:off x="7816200" y="4926408"/>
            <a:ext cx="270000" cy="2700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83A502E-6655-3D6E-3A82-DBDF048D0356}"/>
              </a:ext>
            </a:extLst>
          </p:cNvPr>
          <p:cNvSpPr/>
          <p:nvPr/>
        </p:nvSpPr>
        <p:spPr>
          <a:xfrm>
            <a:off x="8873585" y="2688523"/>
            <a:ext cx="270000" cy="2700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BC283ED-928A-ED89-F181-39319B7EAB4F}"/>
              </a:ext>
            </a:extLst>
          </p:cNvPr>
          <p:cNvSpPr/>
          <p:nvPr/>
        </p:nvSpPr>
        <p:spPr>
          <a:xfrm>
            <a:off x="9234170" y="1676775"/>
            <a:ext cx="270000" cy="2700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342372D-CA6A-B920-B5FE-58F003F064A6}"/>
              </a:ext>
            </a:extLst>
          </p:cNvPr>
          <p:cNvSpPr/>
          <p:nvPr/>
        </p:nvSpPr>
        <p:spPr>
          <a:xfrm>
            <a:off x="9749055" y="1590680"/>
            <a:ext cx="270000" cy="2700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375C456-5C79-9BB4-1DE5-E64B3340C0B2}"/>
              </a:ext>
            </a:extLst>
          </p:cNvPr>
          <p:cNvSpPr/>
          <p:nvPr/>
        </p:nvSpPr>
        <p:spPr>
          <a:xfrm>
            <a:off x="7281885" y="4283264"/>
            <a:ext cx="270000" cy="2700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A785E38F-0F37-08E3-B51F-EF39A2B555C1}"/>
              </a:ext>
            </a:extLst>
          </p:cNvPr>
          <p:cNvSpPr/>
          <p:nvPr/>
        </p:nvSpPr>
        <p:spPr>
          <a:xfrm>
            <a:off x="9546555" y="1969515"/>
            <a:ext cx="270000" cy="2700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0AC8618-987B-C57D-1DF9-5D3B08BA07B5}"/>
              </a:ext>
            </a:extLst>
          </p:cNvPr>
          <p:cNvSpPr/>
          <p:nvPr/>
        </p:nvSpPr>
        <p:spPr>
          <a:xfrm>
            <a:off x="10129904" y="2055397"/>
            <a:ext cx="270000" cy="2700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EEA7A037-7133-DB9F-AFCC-52D899C94258}"/>
              </a:ext>
            </a:extLst>
          </p:cNvPr>
          <p:cNvSpPr/>
          <p:nvPr/>
        </p:nvSpPr>
        <p:spPr>
          <a:xfrm>
            <a:off x="9143585" y="4021852"/>
            <a:ext cx="270000" cy="2700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4DD9F97-334E-A3B8-83BC-AFD41297F7AF}"/>
              </a:ext>
            </a:extLst>
          </p:cNvPr>
          <p:cNvSpPr/>
          <p:nvPr/>
        </p:nvSpPr>
        <p:spPr>
          <a:xfrm>
            <a:off x="8319516" y="1676395"/>
            <a:ext cx="270000" cy="2700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39967EA-F3DD-8502-D97B-033871A75485}"/>
              </a:ext>
            </a:extLst>
          </p:cNvPr>
          <p:cNvSpPr/>
          <p:nvPr/>
        </p:nvSpPr>
        <p:spPr>
          <a:xfrm>
            <a:off x="8921928" y="1300834"/>
            <a:ext cx="270000" cy="2700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661E9034-484D-6A1B-FD60-408057B396B8}"/>
              </a:ext>
            </a:extLst>
          </p:cNvPr>
          <p:cNvSpPr/>
          <p:nvPr/>
        </p:nvSpPr>
        <p:spPr>
          <a:xfrm>
            <a:off x="9504170" y="2916765"/>
            <a:ext cx="212402" cy="232311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5FB7197-DA9E-A127-1B24-FDC2C96E3FD8}"/>
              </a:ext>
            </a:extLst>
          </p:cNvPr>
          <p:cNvSpPr/>
          <p:nvPr/>
        </p:nvSpPr>
        <p:spPr>
          <a:xfrm>
            <a:off x="8321391" y="3662032"/>
            <a:ext cx="270000" cy="2700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396A53B-313C-070D-7973-9755F6F97E70}"/>
              </a:ext>
            </a:extLst>
          </p:cNvPr>
          <p:cNvSpPr/>
          <p:nvPr/>
        </p:nvSpPr>
        <p:spPr>
          <a:xfrm>
            <a:off x="8573960" y="3090067"/>
            <a:ext cx="270000" cy="2700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C9D3CC0-F8B9-D508-D3F2-AEFDB0E59240}"/>
              </a:ext>
            </a:extLst>
          </p:cNvPr>
          <p:cNvSpPr/>
          <p:nvPr/>
        </p:nvSpPr>
        <p:spPr>
          <a:xfrm>
            <a:off x="7178445" y="5012739"/>
            <a:ext cx="270000" cy="2700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9DF6B5D-BB7E-57FC-BDFC-C3F77F6FF37E}"/>
              </a:ext>
            </a:extLst>
          </p:cNvPr>
          <p:cNvSpPr/>
          <p:nvPr/>
        </p:nvSpPr>
        <p:spPr>
          <a:xfrm>
            <a:off x="9478165" y="3322529"/>
            <a:ext cx="270000" cy="2700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A2D08B55-EBE7-C7C2-8FC5-211FD51EC92A}"/>
              </a:ext>
            </a:extLst>
          </p:cNvPr>
          <p:cNvSpPr/>
          <p:nvPr/>
        </p:nvSpPr>
        <p:spPr>
          <a:xfrm>
            <a:off x="8718450" y="3527032"/>
            <a:ext cx="270000" cy="2700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09B34A36-9B11-25F8-9E51-ADE6FE03A064}"/>
              </a:ext>
            </a:extLst>
          </p:cNvPr>
          <p:cNvSpPr/>
          <p:nvPr/>
        </p:nvSpPr>
        <p:spPr>
          <a:xfrm>
            <a:off x="9056928" y="3118471"/>
            <a:ext cx="270000" cy="2700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54CFF12-05AA-FEA2-236B-B4332E4A7A3A}"/>
              </a:ext>
            </a:extLst>
          </p:cNvPr>
          <p:cNvSpPr/>
          <p:nvPr/>
        </p:nvSpPr>
        <p:spPr>
          <a:xfrm>
            <a:off x="10545556" y="5376271"/>
            <a:ext cx="270000" cy="2700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07DE79D2-5F3D-C80B-08DC-62CD954A5750}"/>
              </a:ext>
            </a:extLst>
          </p:cNvPr>
          <p:cNvSpPr/>
          <p:nvPr/>
        </p:nvSpPr>
        <p:spPr>
          <a:xfrm>
            <a:off x="7776579" y="3613950"/>
            <a:ext cx="270000" cy="2700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3356011E-C199-7AD6-10D5-C5BF63BEDEFA}"/>
              </a:ext>
            </a:extLst>
          </p:cNvPr>
          <p:cNvSpPr/>
          <p:nvPr/>
        </p:nvSpPr>
        <p:spPr>
          <a:xfrm>
            <a:off x="9462045" y="4320298"/>
            <a:ext cx="270000" cy="2700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B202D997-86EA-27DB-85B9-8283D74FBA6F}"/>
              </a:ext>
            </a:extLst>
          </p:cNvPr>
          <p:cNvSpPr/>
          <p:nvPr/>
        </p:nvSpPr>
        <p:spPr>
          <a:xfrm>
            <a:off x="8108432" y="4076231"/>
            <a:ext cx="270000" cy="2700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8E1F410-4A3C-2B9C-CCD0-5F9FF7C8C93F}"/>
              </a:ext>
            </a:extLst>
          </p:cNvPr>
          <p:cNvSpPr/>
          <p:nvPr/>
        </p:nvSpPr>
        <p:spPr>
          <a:xfrm>
            <a:off x="8573960" y="4332378"/>
            <a:ext cx="270000" cy="2700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908C4718-7715-91FC-0CA7-A9981541CC7B}"/>
              </a:ext>
            </a:extLst>
          </p:cNvPr>
          <p:cNvSpPr/>
          <p:nvPr/>
        </p:nvSpPr>
        <p:spPr>
          <a:xfrm>
            <a:off x="8675914" y="5347938"/>
            <a:ext cx="270000" cy="2700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8B18EA0B-7110-12C5-8011-2EBF4DE7019F}"/>
              </a:ext>
            </a:extLst>
          </p:cNvPr>
          <p:cNvSpPr/>
          <p:nvPr/>
        </p:nvSpPr>
        <p:spPr>
          <a:xfrm>
            <a:off x="8719989" y="4042033"/>
            <a:ext cx="270000" cy="2700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BFEA5CEC-806D-3407-287D-AA2DA18F05C1}"/>
              </a:ext>
            </a:extLst>
          </p:cNvPr>
          <p:cNvSpPr/>
          <p:nvPr/>
        </p:nvSpPr>
        <p:spPr>
          <a:xfrm>
            <a:off x="10860379" y="4932084"/>
            <a:ext cx="270000" cy="2700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9D4AAA9-94B5-C91F-55F8-C5E433B3FA82}"/>
              </a:ext>
            </a:extLst>
          </p:cNvPr>
          <p:cNvSpPr/>
          <p:nvPr/>
        </p:nvSpPr>
        <p:spPr>
          <a:xfrm>
            <a:off x="9903617" y="3322529"/>
            <a:ext cx="270000" cy="2700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465551C8-23E7-F86C-EF49-45C1A1FBCED7}"/>
              </a:ext>
            </a:extLst>
          </p:cNvPr>
          <p:cNvSpPr/>
          <p:nvPr/>
        </p:nvSpPr>
        <p:spPr>
          <a:xfrm>
            <a:off x="9681555" y="5202084"/>
            <a:ext cx="270000" cy="2700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BCAC2DA8-9625-C540-0E41-B2254BC996AB}"/>
              </a:ext>
            </a:extLst>
          </p:cNvPr>
          <p:cNvSpPr/>
          <p:nvPr/>
        </p:nvSpPr>
        <p:spPr>
          <a:xfrm>
            <a:off x="8335009" y="2653102"/>
            <a:ext cx="270000" cy="2700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25F02EE4-C5A3-E771-CC25-DDEA53E2BC57}"/>
              </a:ext>
            </a:extLst>
          </p:cNvPr>
          <p:cNvSpPr/>
          <p:nvPr/>
        </p:nvSpPr>
        <p:spPr>
          <a:xfrm>
            <a:off x="9249555" y="5347938"/>
            <a:ext cx="270000" cy="2700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9FEF51D-1EB8-401F-2ACA-A49B69798453}"/>
              </a:ext>
            </a:extLst>
          </p:cNvPr>
          <p:cNvSpPr/>
          <p:nvPr/>
        </p:nvSpPr>
        <p:spPr>
          <a:xfrm>
            <a:off x="9039488" y="4519883"/>
            <a:ext cx="270000" cy="2700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53121FCA-1779-68EF-891E-694037D2E204}"/>
              </a:ext>
            </a:extLst>
          </p:cNvPr>
          <p:cNvSpPr/>
          <p:nvPr/>
        </p:nvSpPr>
        <p:spPr>
          <a:xfrm>
            <a:off x="9143585" y="3613950"/>
            <a:ext cx="270000" cy="2700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0A339FA8-A7D3-2ACB-4A37-C14AEB69D4DB}"/>
              </a:ext>
            </a:extLst>
          </p:cNvPr>
          <p:cNvSpPr/>
          <p:nvPr/>
        </p:nvSpPr>
        <p:spPr>
          <a:xfrm>
            <a:off x="9986572" y="4085075"/>
            <a:ext cx="270000" cy="2700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154F1CD5-2ADB-50D5-4578-F99519EB01A4}"/>
              </a:ext>
            </a:extLst>
          </p:cNvPr>
          <p:cNvSpPr/>
          <p:nvPr/>
        </p:nvSpPr>
        <p:spPr>
          <a:xfrm>
            <a:off x="7146885" y="2841659"/>
            <a:ext cx="270000" cy="2700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B900B09-380F-7725-4544-B859631D3642}"/>
              </a:ext>
            </a:extLst>
          </p:cNvPr>
          <p:cNvSpPr/>
          <p:nvPr/>
        </p:nvSpPr>
        <p:spPr>
          <a:xfrm>
            <a:off x="11414213" y="2870679"/>
            <a:ext cx="270000" cy="2700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D9FDFB85-4D69-1393-C924-F47A0AD6F64E}"/>
              </a:ext>
            </a:extLst>
          </p:cNvPr>
          <p:cNvSpPr/>
          <p:nvPr/>
        </p:nvSpPr>
        <p:spPr>
          <a:xfrm>
            <a:off x="10959221" y="3301897"/>
            <a:ext cx="270000" cy="2700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47084C31-CB71-E3F9-C453-868C4BF781E2}"/>
              </a:ext>
            </a:extLst>
          </p:cNvPr>
          <p:cNvSpPr/>
          <p:nvPr/>
        </p:nvSpPr>
        <p:spPr>
          <a:xfrm>
            <a:off x="10888618" y="2494531"/>
            <a:ext cx="270000" cy="2700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7334DE28-C117-C335-18CD-EEC74E3C8707}"/>
              </a:ext>
            </a:extLst>
          </p:cNvPr>
          <p:cNvSpPr/>
          <p:nvPr/>
        </p:nvSpPr>
        <p:spPr>
          <a:xfrm>
            <a:off x="11321410" y="4130388"/>
            <a:ext cx="270000" cy="2700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9CD8C954-5484-EB37-7F10-C803A5A78A33}"/>
              </a:ext>
            </a:extLst>
          </p:cNvPr>
          <p:cNvSpPr/>
          <p:nvPr/>
        </p:nvSpPr>
        <p:spPr>
          <a:xfrm>
            <a:off x="9716572" y="3721488"/>
            <a:ext cx="270000" cy="2700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1F65DD96-B1A1-292B-DC1F-82C73AEF6CCD}"/>
              </a:ext>
            </a:extLst>
          </p:cNvPr>
          <p:cNvSpPr/>
          <p:nvPr/>
        </p:nvSpPr>
        <p:spPr>
          <a:xfrm>
            <a:off x="10164675" y="3718680"/>
            <a:ext cx="270000" cy="2700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18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4300"/>
              <a:buFont typeface="Gill Sans"/>
              <a:buNone/>
            </a:pPr>
            <a:r>
              <a:rPr lang="en-IN" dirty="0"/>
              <a:t>Some Points to Note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Google Shape;128;p4"/>
              <p:cNvSpPr txBox="1">
                <a:spLocks noGrp="1"/>
              </p:cNvSpPr>
              <p:nvPr>
                <p:ph idx="1"/>
              </p:nvPr>
            </p:nvSpPr>
            <p:spPr>
              <a:xfrm>
                <a:off x="487680" y="1172710"/>
                <a:ext cx="10840720" cy="52788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lnSpc>
                    <a:spcPct val="100000"/>
                  </a:lnSpc>
                  <a:spcBef>
                    <a:spcPts val="0"/>
                  </a:spcBef>
                  <a:buSzPts val="2240"/>
                  <a:buFont typeface="Arial" panose="020B0604020202020204" pitchFamily="34" charset="0"/>
                  <a:buChar char="•"/>
                </a:pPr>
                <a:r>
                  <a:rPr lang="en-IN" sz="2600" dirty="0">
                    <a:solidFill>
                      <a:schemeClr val="tx1"/>
                    </a:solidFill>
                  </a:rPr>
                  <a:t>Pre-processing techniques for regression can also be used for classification</a:t>
                </a:r>
              </a:p>
              <a:p>
                <a:pPr indent="-457200">
                  <a:lnSpc>
                    <a:spcPct val="100000"/>
                  </a:lnSpc>
                  <a:spcBef>
                    <a:spcPts val="0"/>
                  </a:spcBef>
                  <a:buSzPts val="2240"/>
                  <a:buFont typeface="Arial" panose="020B0604020202020204" pitchFamily="34" charset="0"/>
                  <a:buChar char="•"/>
                </a:pPr>
                <a:r>
                  <a:rPr lang="en-IN" sz="2600" dirty="0"/>
                  <a:t>Binary Classification:</a:t>
                </a:r>
              </a:p>
              <a:p>
                <a:pPr lvl="1" indent="-457200">
                  <a:lnSpc>
                    <a:spcPct val="100000"/>
                  </a:lnSpc>
                  <a:spcBef>
                    <a:spcPts val="0"/>
                  </a:spcBef>
                  <a:buSzPts val="2240"/>
                  <a:buFont typeface="Wingdings" panose="05000000000000000000" pitchFamily="2" charset="2"/>
                  <a:buChar char="Ø"/>
                </a:pPr>
                <a:r>
                  <a:rPr lang="en-IN" sz="2200" dirty="0"/>
                  <a:t>Classes are referred to as positive (1) and negative (0)</a:t>
                </a:r>
              </a:p>
              <a:p>
                <a:pPr indent="-457200">
                  <a:lnSpc>
                    <a:spcPct val="100000"/>
                  </a:lnSpc>
                  <a:spcBef>
                    <a:spcPts val="0"/>
                  </a:spcBef>
                  <a:buSzPts val="2240"/>
                  <a:buFont typeface="Arial" panose="020B0604020202020204" pitchFamily="34" charset="0"/>
                  <a:buChar char="•"/>
                </a:pPr>
                <a:r>
                  <a:rPr lang="en-IN" sz="2600" dirty="0"/>
                  <a:t>Model Validation:</a:t>
                </a:r>
              </a:p>
              <a:p>
                <a:pPr lvl="1" indent="-457200">
                  <a:lnSpc>
                    <a:spcPct val="100000"/>
                  </a:lnSpc>
                  <a:spcBef>
                    <a:spcPts val="0"/>
                  </a:spcBef>
                  <a:buSzPts val="2240"/>
                  <a:buFont typeface="Wingdings" panose="05000000000000000000" pitchFamily="2" charset="2"/>
                  <a:buChar char="Ø"/>
                </a:pPr>
                <a:r>
                  <a:rPr lang="en-IN" sz="2200" dirty="0"/>
                  <a:t>Model validation techniques used in regression can be used for classification</a:t>
                </a:r>
              </a:p>
              <a:p>
                <a:pPr indent="-457200">
                  <a:lnSpc>
                    <a:spcPct val="100000"/>
                  </a:lnSpc>
                  <a:spcBef>
                    <a:spcPts val="0"/>
                  </a:spcBef>
                  <a:buSzPts val="2240"/>
                  <a:buFont typeface="Arial" panose="020B0604020202020204" pitchFamily="34" charset="0"/>
                  <a:buChar char="•"/>
                </a:pPr>
                <a:r>
                  <a:rPr lang="en-IN" sz="2600" dirty="0"/>
                  <a:t>Accuracy in prediction:</a:t>
                </a:r>
              </a:p>
              <a:p>
                <a:pPr lvl="1" indent="-457200">
                  <a:lnSpc>
                    <a:spcPct val="100000"/>
                  </a:lnSpc>
                  <a:spcBef>
                    <a:spcPts val="0"/>
                  </a:spcBef>
                  <a:buSzPts val="2240"/>
                  <a:buFont typeface="Wingdings" panose="05000000000000000000" pitchFamily="2" charset="2"/>
                  <a:buChar char="Ø"/>
                </a:pPr>
                <a:r>
                  <a:rPr lang="en-IN" sz="2200" dirty="0"/>
                  <a:t>Number of samples correctly predicted by total number of samples used in prediction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num>
                          <m:den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d>
                  </m:oMath>
                </a14:m>
                <a:endParaRPr lang="en-IN" sz="2200" dirty="0"/>
              </a:p>
              <a:p>
                <a:pPr indent="-457200">
                  <a:lnSpc>
                    <a:spcPct val="100000"/>
                  </a:lnSpc>
                  <a:spcBef>
                    <a:spcPts val="0"/>
                  </a:spcBef>
                  <a:buSzPts val="2240"/>
                  <a:buFont typeface="Arial" panose="020B0604020202020204" pitchFamily="34" charset="0"/>
                  <a:buChar char="•"/>
                </a:pPr>
                <a:r>
                  <a:rPr lang="en-IN" sz="2600" dirty="0"/>
                  <a:t>Error in prediction:</a:t>
                </a:r>
              </a:p>
              <a:p>
                <a:pPr lvl="1" indent="-457200">
                  <a:lnSpc>
                    <a:spcPct val="100000"/>
                  </a:lnSpc>
                  <a:spcBef>
                    <a:spcPts val="0"/>
                  </a:spcBef>
                  <a:buSzPts val="2240"/>
                  <a:buFont typeface="Wingdings" panose="05000000000000000000" pitchFamily="2" charset="2"/>
                  <a:buChar char="Ø"/>
                </a:pPr>
                <a:r>
                  <a:rPr lang="en-IN" sz="2200" dirty="0"/>
                  <a:t>Number of samples which are mis-classified i.e., class predicted is different from actual class</a:t>
                </a:r>
              </a:p>
              <a:p>
                <a:pPr lvl="1" indent="-457200">
                  <a:lnSpc>
                    <a:spcPct val="100000"/>
                  </a:lnSpc>
                  <a:spcBef>
                    <a:spcPts val="0"/>
                  </a:spcBef>
                  <a:buSzPts val="2240"/>
                  <a:buFont typeface="Wingdings" panose="05000000000000000000" pitchFamily="2" charset="2"/>
                  <a:buChar char="Ø"/>
                </a:pPr>
                <a:r>
                  <a:rPr lang="en-IN" sz="2200" dirty="0"/>
                  <a:t>% error can be taken by dividing the number of mis-classified samples by total number of sampled used in prediction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IN" sz="2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num>
                          <m:den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d>
                  </m:oMath>
                </a14:m>
                <a:endParaRPr lang="en-IN" sz="2200" dirty="0"/>
              </a:p>
              <a:p>
                <a:pPr lvl="1" indent="-457200">
                  <a:lnSpc>
                    <a:spcPct val="100000"/>
                  </a:lnSpc>
                  <a:spcBef>
                    <a:spcPts val="0"/>
                  </a:spcBef>
                  <a:buSzPts val="2240"/>
                  <a:buFont typeface="Wingdings" panose="05000000000000000000" pitchFamily="2" charset="2"/>
                  <a:buChar char="Ø"/>
                </a:pPr>
                <a:endParaRPr sz="2200" dirty="0"/>
              </a:p>
            </p:txBody>
          </p:sp>
        </mc:Choice>
        <mc:Fallback xmlns="">
          <p:sp>
            <p:nvSpPr>
              <p:cNvPr id="128" name="Google Shape;128;p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87680" y="1172710"/>
                <a:ext cx="10840720" cy="5278890"/>
              </a:xfrm>
              <a:prstGeom prst="rect">
                <a:avLst/>
              </a:prstGeom>
              <a:blipFill>
                <a:blip r:embed="rId3"/>
                <a:stretch>
                  <a:fillRect l="-675" t="-10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19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21906-052E-E8C9-8F50-2F474262FA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K-Nearest Neighbour Classifier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403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4300"/>
              <a:buFont typeface="Gill Sans"/>
              <a:buNone/>
            </a:pPr>
            <a:r>
              <a:rPr lang="en-IN" dirty="0"/>
              <a:t>k-Nearest Neighbour (</a:t>
            </a:r>
            <a:r>
              <a:rPr lang="en-IN" dirty="0" err="1"/>
              <a:t>kNN</a:t>
            </a:r>
            <a:r>
              <a:rPr lang="en-IN" dirty="0"/>
              <a:t>) Classifier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Google Shape;128;p4"/>
              <p:cNvSpPr txBox="1">
                <a:spLocks noGrp="1"/>
              </p:cNvSpPr>
              <p:nvPr>
                <p:ph idx="1"/>
              </p:nvPr>
            </p:nvSpPr>
            <p:spPr>
              <a:xfrm>
                <a:off x="487680" y="1172710"/>
                <a:ext cx="5821033" cy="50045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lnSpc>
                    <a:spcPct val="100000"/>
                  </a:lnSpc>
                  <a:spcBef>
                    <a:spcPts val="0"/>
                  </a:spcBef>
                  <a:buSzPts val="2240"/>
                  <a:buFont typeface="Wingdings" panose="05000000000000000000" pitchFamily="2" charset="2"/>
                  <a:buChar char="Ø"/>
                </a:pPr>
                <a:r>
                  <a:rPr lang="en-IN" sz="2600" dirty="0"/>
                  <a:t>Data points are classified based on their neighbours in the feature space</a:t>
                </a:r>
              </a:p>
              <a:p>
                <a:pPr indent="-457200">
                  <a:lnSpc>
                    <a:spcPct val="100000"/>
                  </a:lnSpc>
                  <a:spcBef>
                    <a:spcPts val="0"/>
                  </a:spcBef>
                  <a:buSzPts val="2240"/>
                  <a:buFont typeface="Wingdings" panose="05000000000000000000" pitchFamily="2" charset="2"/>
                  <a:buChar char="Ø"/>
                </a:pPr>
                <a:r>
                  <a:rPr lang="en-IN" sz="2600" dirty="0"/>
                  <a:t>Majority of the classes of the </a:t>
                </a:r>
                <a14:m>
                  <m:oMath xmlns:m="http://schemas.openxmlformats.org/officeDocument/2006/math"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sz="2600" dirty="0"/>
                  <a:t>-nearest neighbours is taken as the class for a data point</a:t>
                </a:r>
              </a:p>
              <a:p>
                <a:pPr indent="-457200">
                  <a:lnSpc>
                    <a:spcPct val="100000"/>
                  </a:lnSpc>
                  <a:spcBef>
                    <a:spcPts val="0"/>
                  </a:spcBef>
                  <a:buSzPts val="2240"/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sz="2600" dirty="0"/>
                  <a:t> is a hyper-parameter to be decided by the user</a:t>
                </a:r>
              </a:p>
              <a:p>
                <a:pPr indent="-457200">
                  <a:lnSpc>
                    <a:spcPct val="100000"/>
                  </a:lnSpc>
                  <a:spcBef>
                    <a:spcPts val="0"/>
                  </a:spcBef>
                  <a:buSzPts val="2240"/>
                  <a:buFont typeface="Wingdings" panose="05000000000000000000" pitchFamily="2" charset="2"/>
                  <a:buChar char="Ø"/>
                </a:pPr>
                <a:r>
                  <a:rPr lang="en-IN" sz="2600" dirty="0"/>
                  <a:t>No model is learnt and stored in this classifier – lazy classifier</a:t>
                </a:r>
              </a:p>
              <a:p>
                <a:pPr indent="-457200">
                  <a:lnSpc>
                    <a:spcPct val="100000"/>
                  </a:lnSpc>
                  <a:spcBef>
                    <a:spcPts val="0"/>
                  </a:spcBef>
                  <a:buSzPts val="2240"/>
                  <a:buFont typeface="Wingdings" panose="05000000000000000000" pitchFamily="2" charset="2"/>
                  <a:buChar char="Ø"/>
                </a:pPr>
                <a:r>
                  <a:rPr lang="en-IN" sz="2600" dirty="0"/>
                  <a:t>It is non-parametric and makes no assumptions on data distribution</a:t>
                </a:r>
              </a:p>
              <a:p>
                <a:pPr indent="-457200">
                  <a:lnSpc>
                    <a:spcPct val="100000"/>
                  </a:lnSpc>
                  <a:spcBef>
                    <a:spcPts val="0"/>
                  </a:spcBef>
                  <a:buSzPts val="2240"/>
                  <a:buFont typeface="Wingdings" panose="05000000000000000000" pitchFamily="2" charset="2"/>
                  <a:buChar char="Ø"/>
                </a:pPr>
                <a:endParaRPr sz="2600" dirty="0"/>
              </a:p>
            </p:txBody>
          </p:sp>
        </mc:Choice>
        <mc:Fallback xmlns="">
          <p:sp>
            <p:nvSpPr>
              <p:cNvPr id="128" name="Google Shape;128;p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87680" y="1172710"/>
                <a:ext cx="5821033" cy="5004570"/>
              </a:xfrm>
              <a:prstGeom prst="rect">
                <a:avLst/>
              </a:prstGeom>
              <a:blipFill>
                <a:blip r:embed="rId3"/>
                <a:stretch>
                  <a:fillRect l="-1152" t="-1096" r="-41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154672B-EB8C-C483-406B-031C7B804F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66"/>
          <a:stretch/>
        </p:blipFill>
        <p:spPr>
          <a:xfrm>
            <a:off x="6156960" y="1169318"/>
            <a:ext cx="5514901" cy="52111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BE9A4A-DBD7-8499-7FC2-A0F2140E1B36}"/>
                  </a:ext>
                </a:extLst>
              </p:cNvPr>
              <p:cNvSpPr txBox="1"/>
              <p:nvPr/>
            </p:nvSpPr>
            <p:spPr>
              <a:xfrm>
                <a:off x="6388706" y="840975"/>
                <a:ext cx="502839" cy="4274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BE9A4A-DBD7-8499-7FC2-A0F2140E1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706" y="840975"/>
                <a:ext cx="502839" cy="427497"/>
              </a:xfrm>
              <a:prstGeom prst="rect">
                <a:avLst/>
              </a:prstGeom>
              <a:blipFill>
                <a:blip r:embed="rId5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060C212C-8AA1-2579-F5F6-CD05FDCE99CF}"/>
              </a:ext>
            </a:extLst>
          </p:cNvPr>
          <p:cNvSpPr/>
          <p:nvPr/>
        </p:nvSpPr>
        <p:spPr>
          <a:xfrm>
            <a:off x="7406640" y="1656080"/>
            <a:ext cx="270000" cy="2700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20FC1E5-37D0-250F-F2AA-105090B0A037}"/>
              </a:ext>
            </a:extLst>
          </p:cNvPr>
          <p:cNvSpPr/>
          <p:nvPr/>
        </p:nvSpPr>
        <p:spPr>
          <a:xfrm>
            <a:off x="7541640" y="2130680"/>
            <a:ext cx="270000" cy="2700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8E28F88-2A83-AF2A-5776-4CC1ACE6FD28}"/>
              </a:ext>
            </a:extLst>
          </p:cNvPr>
          <p:cNvSpPr/>
          <p:nvPr/>
        </p:nvSpPr>
        <p:spPr>
          <a:xfrm>
            <a:off x="7762370" y="1351280"/>
            <a:ext cx="270000" cy="2700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641631B-A90F-9253-3579-43C3F972C796}"/>
              </a:ext>
            </a:extLst>
          </p:cNvPr>
          <p:cNvSpPr/>
          <p:nvPr/>
        </p:nvSpPr>
        <p:spPr>
          <a:xfrm>
            <a:off x="8931674" y="2471791"/>
            <a:ext cx="270000" cy="2700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74F6338-15AD-8340-E908-6622B544E3AD}"/>
              </a:ext>
            </a:extLst>
          </p:cNvPr>
          <p:cNvSpPr/>
          <p:nvPr/>
        </p:nvSpPr>
        <p:spPr>
          <a:xfrm>
            <a:off x="8114114" y="2224881"/>
            <a:ext cx="270000" cy="2700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4297E75-F376-BB65-5C24-C0FD814D5D01}"/>
              </a:ext>
            </a:extLst>
          </p:cNvPr>
          <p:cNvSpPr/>
          <p:nvPr/>
        </p:nvSpPr>
        <p:spPr>
          <a:xfrm>
            <a:off x="8123078" y="2978465"/>
            <a:ext cx="270000" cy="2700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04557AA-9325-6703-03D4-2748258E49A5}"/>
              </a:ext>
            </a:extLst>
          </p:cNvPr>
          <p:cNvSpPr/>
          <p:nvPr/>
        </p:nvSpPr>
        <p:spPr>
          <a:xfrm>
            <a:off x="8471863" y="2663764"/>
            <a:ext cx="270000" cy="2700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E2463AE-7304-8466-0DD7-BBA3C6773489}"/>
              </a:ext>
            </a:extLst>
          </p:cNvPr>
          <p:cNvSpPr/>
          <p:nvPr/>
        </p:nvSpPr>
        <p:spPr>
          <a:xfrm>
            <a:off x="9295130" y="1676775"/>
            <a:ext cx="270000" cy="2700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E9D07A7-538D-4472-B1A7-95D8E82F72A9}"/>
              </a:ext>
            </a:extLst>
          </p:cNvPr>
          <p:cNvSpPr/>
          <p:nvPr/>
        </p:nvSpPr>
        <p:spPr>
          <a:xfrm>
            <a:off x="9810015" y="1590680"/>
            <a:ext cx="270000" cy="2700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486C8F6-2202-4C20-0395-943743EC96FC}"/>
              </a:ext>
            </a:extLst>
          </p:cNvPr>
          <p:cNvSpPr/>
          <p:nvPr/>
        </p:nvSpPr>
        <p:spPr>
          <a:xfrm>
            <a:off x="9160130" y="2055397"/>
            <a:ext cx="270000" cy="2700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020A794-F5CA-E482-A27B-C9672F798226}"/>
              </a:ext>
            </a:extLst>
          </p:cNvPr>
          <p:cNvSpPr/>
          <p:nvPr/>
        </p:nvSpPr>
        <p:spPr>
          <a:xfrm>
            <a:off x="9607515" y="1969515"/>
            <a:ext cx="270000" cy="2700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0DBF2A1-D36F-4444-54A4-864D4E502446}"/>
              </a:ext>
            </a:extLst>
          </p:cNvPr>
          <p:cNvSpPr/>
          <p:nvPr/>
        </p:nvSpPr>
        <p:spPr>
          <a:xfrm>
            <a:off x="10190864" y="2055397"/>
            <a:ext cx="270000" cy="2700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7DE3CC-B9E4-4CFE-8758-120DE73CC356}"/>
              </a:ext>
            </a:extLst>
          </p:cNvPr>
          <p:cNvSpPr/>
          <p:nvPr/>
        </p:nvSpPr>
        <p:spPr>
          <a:xfrm>
            <a:off x="9338753" y="2453449"/>
            <a:ext cx="270000" cy="2700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B13228D-97FB-1D57-F211-03F84017088A}"/>
              </a:ext>
            </a:extLst>
          </p:cNvPr>
          <p:cNvSpPr/>
          <p:nvPr/>
        </p:nvSpPr>
        <p:spPr>
          <a:xfrm>
            <a:off x="8380476" y="1676395"/>
            <a:ext cx="270000" cy="2700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0A29120-6C80-4F06-4E40-9FC9C55E6E41}"/>
              </a:ext>
            </a:extLst>
          </p:cNvPr>
          <p:cNvSpPr/>
          <p:nvPr/>
        </p:nvSpPr>
        <p:spPr>
          <a:xfrm>
            <a:off x="8982888" y="1300834"/>
            <a:ext cx="270000" cy="2700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63B0102-D819-A1C2-147B-A7DB34A7CE40}"/>
              </a:ext>
            </a:extLst>
          </p:cNvPr>
          <p:cNvSpPr/>
          <p:nvPr/>
        </p:nvSpPr>
        <p:spPr>
          <a:xfrm>
            <a:off x="9891836" y="2838928"/>
            <a:ext cx="270000" cy="2700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E65B537-3200-8EB9-B820-E4A9D65EF120}"/>
              </a:ext>
            </a:extLst>
          </p:cNvPr>
          <p:cNvSpPr/>
          <p:nvPr/>
        </p:nvSpPr>
        <p:spPr>
          <a:xfrm>
            <a:off x="7762370" y="3573212"/>
            <a:ext cx="270000" cy="270000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A79FB03-26E6-CC19-3E13-F7A3081D654B}"/>
              </a:ext>
            </a:extLst>
          </p:cNvPr>
          <p:cNvSpPr/>
          <p:nvPr/>
        </p:nvSpPr>
        <p:spPr>
          <a:xfrm>
            <a:off x="8380476" y="3573212"/>
            <a:ext cx="270000" cy="270000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A4A750B-A23F-F962-C763-D7FE7D11ADD5}"/>
              </a:ext>
            </a:extLst>
          </p:cNvPr>
          <p:cNvSpPr/>
          <p:nvPr/>
        </p:nvSpPr>
        <p:spPr>
          <a:xfrm>
            <a:off x="7372997" y="5005499"/>
            <a:ext cx="270000" cy="270000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C1AB434-F204-8C18-A3E9-771E6AFDE20F}"/>
              </a:ext>
            </a:extLst>
          </p:cNvPr>
          <p:cNvSpPr/>
          <p:nvPr/>
        </p:nvSpPr>
        <p:spPr>
          <a:xfrm>
            <a:off x="9241790" y="3941676"/>
            <a:ext cx="270000" cy="270000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0C2744C-9C6C-BDF4-0ACE-E2B49744D55A}"/>
              </a:ext>
            </a:extLst>
          </p:cNvPr>
          <p:cNvSpPr/>
          <p:nvPr/>
        </p:nvSpPr>
        <p:spPr>
          <a:xfrm>
            <a:off x="8634920" y="4120580"/>
            <a:ext cx="270000" cy="270000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F131E05-FE2A-5E63-C43B-F7C899DFEE88}"/>
              </a:ext>
            </a:extLst>
          </p:cNvPr>
          <p:cNvSpPr/>
          <p:nvPr/>
        </p:nvSpPr>
        <p:spPr>
          <a:xfrm>
            <a:off x="8871874" y="3708342"/>
            <a:ext cx="270000" cy="270000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04F59E9-DED2-15FA-43EE-E31598057118}"/>
              </a:ext>
            </a:extLst>
          </p:cNvPr>
          <p:cNvSpPr/>
          <p:nvPr/>
        </p:nvSpPr>
        <p:spPr>
          <a:xfrm>
            <a:off x="7452041" y="4185298"/>
            <a:ext cx="270000" cy="270000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5B416B8-99B4-B1A0-6314-C5CBC8DB6F50}"/>
              </a:ext>
            </a:extLst>
          </p:cNvPr>
          <p:cNvSpPr/>
          <p:nvPr/>
        </p:nvSpPr>
        <p:spPr>
          <a:xfrm>
            <a:off x="8424694" y="4585849"/>
            <a:ext cx="270000" cy="270000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0182FBB-B2FC-4F37-C4B0-F446C0A3D76B}"/>
              </a:ext>
            </a:extLst>
          </p:cNvPr>
          <p:cNvSpPr/>
          <p:nvPr/>
        </p:nvSpPr>
        <p:spPr>
          <a:xfrm>
            <a:off x="8769920" y="5376271"/>
            <a:ext cx="270000" cy="270000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887C3D7-5239-1266-C38B-B4C9AB057FD4}"/>
              </a:ext>
            </a:extLst>
          </p:cNvPr>
          <p:cNvSpPr/>
          <p:nvPr/>
        </p:nvSpPr>
        <p:spPr>
          <a:xfrm>
            <a:off x="8043529" y="5418682"/>
            <a:ext cx="270000" cy="270000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6743A99-4994-2E0B-70E4-DB957D74E88D}"/>
              </a:ext>
            </a:extLst>
          </p:cNvPr>
          <p:cNvSpPr/>
          <p:nvPr/>
        </p:nvSpPr>
        <p:spPr>
          <a:xfrm>
            <a:off x="7413154" y="2904146"/>
            <a:ext cx="270000" cy="2700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CC76371-B572-E643-AED2-19AE39860E08}"/>
              </a:ext>
            </a:extLst>
          </p:cNvPr>
          <p:cNvSpPr/>
          <p:nvPr/>
        </p:nvSpPr>
        <p:spPr>
          <a:xfrm>
            <a:off x="9733231" y="3978342"/>
            <a:ext cx="270000" cy="270000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0A6C2E6-1CB1-D1D0-0DAE-7B2119AD1151}"/>
              </a:ext>
            </a:extLst>
          </p:cNvPr>
          <p:cNvSpPr/>
          <p:nvPr/>
        </p:nvSpPr>
        <p:spPr>
          <a:xfrm>
            <a:off x="10637193" y="2201791"/>
            <a:ext cx="270000" cy="2700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5DD7901-BD82-8F51-A675-C34A92AE55A1}"/>
              </a:ext>
            </a:extLst>
          </p:cNvPr>
          <p:cNvSpPr/>
          <p:nvPr/>
        </p:nvSpPr>
        <p:spPr>
          <a:xfrm>
            <a:off x="11152078" y="2115696"/>
            <a:ext cx="270000" cy="2700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1BFA072-62AD-643A-FDCF-32BCC61DADDC}"/>
              </a:ext>
            </a:extLst>
          </p:cNvPr>
          <p:cNvSpPr/>
          <p:nvPr/>
        </p:nvSpPr>
        <p:spPr>
          <a:xfrm>
            <a:off x="10502193" y="2580413"/>
            <a:ext cx="270000" cy="2700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5DCA99E-9715-F3DD-524C-E83F493E06EB}"/>
              </a:ext>
            </a:extLst>
          </p:cNvPr>
          <p:cNvSpPr/>
          <p:nvPr/>
        </p:nvSpPr>
        <p:spPr>
          <a:xfrm>
            <a:off x="10949578" y="2494531"/>
            <a:ext cx="270000" cy="2700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  <a:endParaRPr lang="en-US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1272C77-8F46-30A8-85C7-5F0068B64105}"/>
              </a:ext>
            </a:extLst>
          </p:cNvPr>
          <p:cNvSpPr/>
          <p:nvPr/>
        </p:nvSpPr>
        <p:spPr>
          <a:xfrm>
            <a:off x="11532927" y="2580413"/>
            <a:ext cx="270000" cy="2700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A4BFAA4-E432-179A-DC97-19CA67A0C2A1}"/>
              </a:ext>
            </a:extLst>
          </p:cNvPr>
          <p:cNvSpPr/>
          <p:nvPr/>
        </p:nvSpPr>
        <p:spPr>
          <a:xfrm>
            <a:off x="10679578" y="3582258"/>
            <a:ext cx="270000" cy="2700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  <a:endParaRPr lang="en-US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C3E104A-7B79-5F1F-D93C-8763BDB3F14C}"/>
              </a:ext>
            </a:extLst>
          </p:cNvPr>
          <p:cNvSpPr/>
          <p:nvPr/>
        </p:nvSpPr>
        <p:spPr>
          <a:xfrm>
            <a:off x="11262927" y="2959035"/>
            <a:ext cx="270000" cy="2700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41376C7-B52E-C518-0F93-C8BD500ECC83}"/>
                  </a:ext>
                </a:extLst>
              </p:cNvPr>
              <p:cNvSpPr txBox="1"/>
              <p:nvPr/>
            </p:nvSpPr>
            <p:spPr>
              <a:xfrm>
                <a:off x="10559983" y="1262860"/>
                <a:ext cx="100264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𝑘</m:t>
                      </m:r>
                      <m:r>
                        <a:rPr lang="en-I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=4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41376C7-B52E-C518-0F93-C8BD500EC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83" y="1262860"/>
                <a:ext cx="1002647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3160694-A0F5-3173-D8EA-3C974379E658}"/>
                  </a:ext>
                </a:extLst>
              </p:cNvPr>
              <p:cNvSpPr txBox="1"/>
              <p:nvPr/>
            </p:nvSpPr>
            <p:spPr>
              <a:xfrm>
                <a:off x="11607870" y="5337084"/>
                <a:ext cx="419222" cy="426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3160694-A0F5-3173-D8EA-3C974379E6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7870" y="5337084"/>
                <a:ext cx="419222" cy="426991"/>
              </a:xfrm>
              <a:prstGeom prst="rect">
                <a:avLst/>
              </a:prstGeom>
              <a:blipFill>
                <a:blip r:embed="rId7"/>
                <a:stretch>
                  <a:fillRect r="-7246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7518B34E-923F-4068-81B1-31E3E43082DD}"/>
              </a:ext>
            </a:extLst>
          </p:cNvPr>
          <p:cNvSpPr/>
          <p:nvPr/>
        </p:nvSpPr>
        <p:spPr>
          <a:xfrm>
            <a:off x="8634920" y="4120580"/>
            <a:ext cx="270000" cy="270000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  <a:endParaRPr lang="en-US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9A4FEF4C-69E5-9745-C575-D61FBD4BCA6E}"/>
              </a:ext>
            </a:extLst>
          </p:cNvPr>
          <p:cNvSpPr/>
          <p:nvPr/>
        </p:nvSpPr>
        <p:spPr>
          <a:xfrm>
            <a:off x="10606516" y="5376271"/>
            <a:ext cx="270000" cy="270000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  <a:endParaRPr lang="en-US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19CDA902-9FC3-76CC-1B7D-5E4C8E7784A6}"/>
              </a:ext>
            </a:extLst>
          </p:cNvPr>
          <p:cNvSpPr/>
          <p:nvPr/>
        </p:nvSpPr>
        <p:spPr>
          <a:xfrm>
            <a:off x="9523005" y="4320298"/>
            <a:ext cx="270000" cy="270000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  <a:endParaRPr lang="en-US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DEEE99E6-6FC0-184A-B13A-2E4943C22530}"/>
              </a:ext>
            </a:extLst>
          </p:cNvPr>
          <p:cNvSpPr/>
          <p:nvPr/>
        </p:nvSpPr>
        <p:spPr>
          <a:xfrm>
            <a:off x="9084980" y="4487612"/>
            <a:ext cx="270000" cy="270000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69B147A-4E99-37E5-DA0D-FCB7E0BF0407}"/>
              </a:ext>
            </a:extLst>
          </p:cNvPr>
          <p:cNvSpPr/>
          <p:nvPr/>
        </p:nvSpPr>
        <p:spPr>
          <a:xfrm>
            <a:off x="8769920" y="5376271"/>
            <a:ext cx="270000" cy="270000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  <a:endParaRPr lang="en-US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6B95F90A-A0FA-59FF-4E8E-79D38BCCE44C}"/>
              </a:ext>
            </a:extLst>
          </p:cNvPr>
          <p:cNvSpPr/>
          <p:nvPr/>
        </p:nvSpPr>
        <p:spPr>
          <a:xfrm>
            <a:off x="10653142" y="4292586"/>
            <a:ext cx="270000" cy="270000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  <a:endParaRPr lang="en-US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419FEEE4-5C7F-8D20-DE29-4752CA6023B5}"/>
              </a:ext>
            </a:extLst>
          </p:cNvPr>
          <p:cNvSpPr/>
          <p:nvPr/>
        </p:nvSpPr>
        <p:spPr>
          <a:xfrm>
            <a:off x="9742515" y="5202084"/>
            <a:ext cx="270000" cy="270000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  <a:endParaRPr lang="en-US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7F0AA678-A7D5-9EA3-AAC4-D1BE66F97139}"/>
              </a:ext>
            </a:extLst>
          </p:cNvPr>
          <p:cNvSpPr/>
          <p:nvPr/>
        </p:nvSpPr>
        <p:spPr>
          <a:xfrm>
            <a:off x="10161837" y="4932084"/>
            <a:ext cx="270000" cy="270000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  <a:endParaRPr lang="en-US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B9B7550-0497-A200-13CC-7A0EB03E2BDC}"/>
              </a:ext>
            </a:extLst>
          </p:cNvPr>
          <p:cNvSpPr/>
          <p:nvPr/>
        </p:nvSpPr>
        <p:spPr>
          <a:xfrm>
            <a:off x="9253013" y="5018767"/>
            <a:ext cx="270000" cy="270000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  <a:endParaRPr lang="en-US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2E56D4D1-0A02-6F20-3AC0-A3EF358BFBDC}"/>
              </a:ext>
            </a:extLst>
          </p:cNvPr>
          <p:cNvSpPr/>
          <p:nvPr/>
        </p:nvSpPr>
        <p:spPr>
          <a:xfrm>
            <a:off x="10048248" y="4253045"/>
            <a:ext cx="270000" cy="270000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  <a:endParaRPr lang="en-US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56320370-F485-2471-18DE-0FDAEA038BA6}"/>
              </a:ext>
            </a:extLst>
          </p:cNvPr>
          <p:cNvSpPr/>
          <p:nvPr/>
        </p:nvSpPr>
        <p:spPr>
          <a:xfrm>
            <a:off x="9245378" y="2904146"/>
            <a:ext cx="270000" cy="2700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D6087BA-8851-2E02-A458-BC4BA1EAB7A8}"/>
              </a:ext>
            </a:extLst>
          </p:cNvPr>
          <p:cNvCxnSpPr>
            <a:cxnSpLocks/>
            <a:endCxn id="100" idx="1"/>
          </p:cNvCxnSpPr>
          <p:nvPr/>
        </p:nvCxnSpPr>
        <p:spPr>
          <a:xfrm>
            <a:off x="9162133" y="2702250"/>
            <a:ext cx="122786" cy="24143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119CC68-24DD-39E7-97A7-7F5EE9AA7E9B}"/>
              </a:ext>
            </a:extLst>
          </p:cNvPr>
          <p:cNvCxnSpPr>
            <a:cxnSpLocks/>
          </p:cNvCxnSpPr>
          <p:nvPr/>
        </p:nvCxnSpPr>
        <p:spPr>
          <a:xfrm flipH="1">
            <a:off x="9430130" y="2723449"/>
            <a:ext cx="43623" cy="18069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6B7E03C-E1F8-925F-7E58-F5E5F74D0046}"/>
              </a:ext>
            </a:extLst>
          </p:cNvPr>
          <p:cNvCxnSpPr>
            <a:cxnSpLocks/>
            <a:endCxn id="100" idx="2"/>
          </p:cNvCxnSpPr>
          <p:nvPr/>
        </p:nvCxnSpPr>
        <p:spPr>
          <a:xfrm>
            <a:off x="8741863" y="2798764"/>
            <a:ext cx="503515" cy="24038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7DBAD6D-9593-1C5D-5B29-2C7D384635AD}"/>
              </a:ext>
            </a:extLst>
          </p:cNvPr>
          <p:cNvCxnSpPr>
            <a:cxnSpLocks/>
            <a:endCxn id="100" idx="6"/>
          </p:cNvCxnSpPr>
          <p:nvPr/>
        </p:nvCxnSpPr>
        <p:spPr>
          <a:xfrm flipH="1">
            <a:off x="9515378" y="2973928"/>
            <a:ext cx="376458" cy="6521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34A44EF3-7D92-9051-3EF3-83A690E7ABB4}"/>
              </a:ext>
            </a:extLst>
          </p:cNvPr>
          <p:cNvSpPr/>
          <p:nvPr/>
        </p:nvSpPr>
        <p:spPr>
          <a:xfrm>
            <a:off x="10312721" y="3879276"/>
            <a:ext cx="270000" cy="2700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F40DF8A-CE8B-9DAB-7AC6-D9D2A8A2CF6D}"/>
              </a:ext>
            </a:extLst>
          </p:cNvPr>
          <p:cNvCxnSpPr>
            <a:cxnSpLocks/>
            <a:endCxn id="105" idx="7"/>
          </p:cNvCxnSpPr>
          <p:nvPr/>
        </p:nvCxnSpPr>
        <p:spPr>
          <a:xfrm flipH="1">
            <a:off x="10543180" y="3812717"/>
            <a:ext cx="175939" cy="10610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4E7F902A-86BD-C299-0242-53FD460C0692}"/>
              </a:ext>
            </a:extLst>
          </p:cNvPr>
          <p:cNvCxnSpPr>
            <a:cxnSpLocks/>
            <a:stCxn id="105" idx="2"/>
          </p:cNvCxnSpPr>
          <p:nvPr/>
        </p:nvCxnSpPr>
        <p:spPr>
          <a:xfrm flipH="1">
            <a:off x="9963690" y="4014276"/>
            <a:ext cx="349031" cy="360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647C0789-82B5-F8B9-5D24-310B18E3F1EC}"/>
              </a:ext>
            </a:extLst>
          </p:cNvPr>
          <p:cNvCxnSpPr>
            <a:cxnSpLocks/>
            <a:stCxn id="105" idx="4"/>
          </p:cNvCxnSpPr>
          <p:nvPr/>
        </p:nvCxnSpPr>
        <p:spPr>
          <a:xfrm flipH="1">
            <a:off x="10278707" y="4149276"/>
            <a:ext cx="169014" cy="14331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BF88DCA-BFC8-D5B4-8E96-F2B6C18F3555}"/>
              </a:ext>
            </a:extLst>
          </p:cNvPr>
          <p:cNvCxnSpPr>
            <a:cxnSpLocks/>
            <a:endCxn id="105" idx="5"/>
          </p:cNvCxnSpPr>
          <p:nvPr/>
        </p:nvCxnSpPr>
        <p:spPr>
          <a:xfrm flipH="1" flipV="1">
            <a:off x="10543180" y="4109735"/>
            <a:ext cx="149503" cy="22239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D0F4C93-F301-4714-A0E3-1EF116F978FB}"/>
                  </a:ext>
                </a:extLst>
              </p14:cNvPr>
              <p14:cNvContentPartPr/>
              <p14:nvPr/>
            </p14:nvContentPartPr>
            <p14:xfrm>
              <a:off x="2112120" y="495612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D0F4C93-F301-4714-A0E3-1EF116F978F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02760" y="494676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69CBBA9-5525-4719-898A-453D19C8920A}"/>
                  </a:ext>
                </a:extLst>
              </p14:cNvPr>
              <p14:cNvContentPartPr/>
              <p14:nvPr/>
            </p14:nvContentPartPr>
            <p14:xfrm>
              <a:off x="5050800" y="3895920"/>
              <a:ext cx="21240" cy="5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69CBBA9-5525-4719-898A-453D19C8920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41440" y="3886560"/>
                <a:ext cx="39960" cy="2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009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0" grpId="0" animBg="1"/>
      <p:bldP spid="32" grpId="0" animBg="1"/>
      <p:bldP spid="34" grpId="0" animBg="1"/>
      <p:bldP spid="35" grpId="0" animBg="1"/>
      <p:bldP spid="39" grpId="0" animBg="1"/>
      <p:bldP spid="42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67" grpId="0"/>
      <p:bldP spid="82" grpId="0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100" grpId="0" animBg="1"/>
      <p:bldP spid="10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4300"/>
              <a:buFont typeface="Gill Sans"/>
              <a:buNone/>
            </a:pPr>
            <a:r>
              <a:rPr lang="en-IN" dirty="0"/>
              <a:t>k-Nearest Neighbour (</a:t>
            </a:r>
            <a:r>
              <a:rPr lang="en-IN" dirty="0" err="1"/>
              <a:t>kNN</a:t>
            </a:r>
            <a:r>
              <a:rPr lang="en-IN" dirty="0"/>
              <a:t>) Classifier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Google Shape;128;p4"/>
              <p:cNvSpPr txBox="1">
                <a:spLocks noGrp="1"/>
              </p:cNvSpPr>
              <p:nvPr>
                <p:ph idx="1"/>
              </p:nvPr>
            </p:nvSpPr>
            <p:spPr>
              <a:xfrm>
                <a:off x="487680" y="1172710"/>
                <a:ext cx="5821033" cy="50045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lnSpc>
                    <a:spcPct val="100000"/>
                  </a:lnSpc>
                  <a:spcBef>
                    <a:spcPts val="0"/>
                  </a:spcBef>
                  <a:buSzPts val="2240"/>
                  <a:buFont typeface="Wingdings" panose="05000000000000000000" pitchFamily="2" charset="2"/>
                  <a:buChar char="Ø"/>
                </a:pPr>
                <a:r>
                  <a:rPr lang="en-IN" sz="2600" dirty="0">
                    <a:solidFill>
                      <a:srgbClr val="0070C0"/>
                    </a:solidFill>
                  </a:rPr>
                  <a:t>Weighted </a:t>
                </a:r>
                <a:r>
                  <a:rPr lang="en-IN" sz="2600" dirty="0" err="1">
                    <a:solidFill>
                      <a:srgbClr val="0070C0"/>
                    </a:solidFill>
                  </a:rPr>
                  <a:t>kNN</a:t>
                </a:r>
                <a:r>
                  <a:rPr lang="en-IN" sz="2600" dirty="0"/>
                  <a:t>: While taking majority among k neighbours, they can be weighed by the reciprocal of  their distance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IN" sz="2600" dirty="0"/>
              </a:p>
              <a:p>
                <a:pPr indent="-457200">
                  <a:lnSpc>
                    <a:spcPct val="100000"/>
                  </a:lnSpc>
                  <a:spcBef>
                    <a:spcPts val="0"/>
                  </a:spcBef>
                  <a:buSzPts val="2240"/>
                  <a:buFont typeface="Wingdings" panose="05000000000000000000" pitchFamily="2" charset="2"/>
                  <a:buChar char="Ø"/>
                </a:pPr>
                <a:endParaRPr lang="en-IN" sz="2600" dirty="0"/>
              </a:p>
              <a:p>
                <a:pPr indent="-457200">
                  <a:lnSpc>
                    <a:spcPct val="100000"/>
                  </a:lnSpc>
                  <a:spcBef>
                    <a:spcPts val="0"/>
                  </a:spcBef>
                  <a:buSzPts val="2240"/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sz="2600" dirty="0"/>
                  <a:t> can be chosen through:</a:t>
                </a:r>
              </a:p>
              <a:p>
                <a:pPr lvl="1" indent="-457200">
                  <a:lnSpc>
                    <a:spcPct val="100000"/>
                  </a:lnSpc>
                  <a:spcBef>
                    <a:spcPts val="0"/>
                  </a:spcBef>
                  <a:buSzPts val="2240"/>
                  <a:buFont typeface="Wingdings" panose="05000000000000000000" pitchFamily="2" charset="2"/>
                  <a:buChar char="Ø"/>
                </a:pPr>
                <a:r>
                  <a:rPr lang="en-IN" sz="2400" dirty="0"/>
                  <a:t>Trial and error by observing the error in prediction for different values of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IN" sz="2400" dirty="0"/>
              </a:p>
              <a:p>
                <a:pPr lvl="1" indent="-457200">
                  <a:lnSpc>
                    <a:spcPct val="100000"/>
                  </a:lnSpc>
                  <a:spcBef>
                    <a:spcPts val="0"/>
                  </a:spcBef>
                  <a:buSzPts val="2240"/>
                  <a:buFont typeface="Wingdings" panose="05000000000000000000" pitchFamily="2" charset="2"/>
                  <a:buChar char="Ø"/>
                </a:pPr>
                <a:r>
                  <a:rPr lang="en-IN" sz="2400" dirty="0"/>
                  <a:t>Set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𝑠𝑞𝑟𝑡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2400" dirty="0"/>
                  <a:t> ,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sz="2400" dirty="0"/>
                  <a:t> is number of features</a:t>
                </a:r>
                <a:endParaRPr sz="2400" dirty="0"/>
              </a:p>
            </p:txBody>
          </p:sp>
        </mc:Choice>
        <mc:Fallback xmlns="">
          <p:sp>
            <p:nvSpPr>
              <p:cNvPr id="128" name="Google Shape;128;p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87680" y="1172710"/>
                <a:ext cx="5821033" cy="5004570"/>
              </a:xfrm>
              <a:prstGeom prst="rect">
                <a:avLst/>
              </a:prstGeom>
              <a:blipFill>
                <a:blip r:embed="rId3"/>
                <a:stretch>
                  <a:fillRect l="-1152" t="-1096" r="-282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154672B-EB8C-C483-406B-031C7B804F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66"/>
          <a:stretch/>
        </p:blipFill>
        <p:spPr>
          <a:xfrm>
            <a:off x="6156960" y="1169318"/>
            <a:ext cx="5514901" cy="52111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BE9A4A-DBD7-8499-7FC2-A0F2140E1B36}"/>
                  </a:ext>
                </a:extLst>
              </p:cNvPr>
              <p:cNvSpPr txBox="1"/>
              <p:nvPr/>
            </p:nvSpPr>
            <p:spPr>
              <a:xfrm>
                <a:off x="6388706" y="840975"/>
                <a:ext cx="502839" cy="4274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BE9A4A-DBD7-8499-7FC2-A0F2140E1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706" y="840975"/>
                <a:ext cx="502839" cy="427497"/>
              </a:xfrm>
              <a:prstGeom prst="rect">
                <a:avLst/>
              </a:prstGeom>
              <a:blipFill>
                <a:blip r:embed="rId5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DA0C2A-7982-2FD9-D8DF-1EFBFF5135EB}"/>
                  </a:ext>
                </a:extLst>
              </p:cNvPr>
              <p:cNvSpPr txBox="1"/>
              <p:nvPr/>
            </p:nvSpPr>
            <p:spPr>
              <a:xfrm>
                <a:off x="11607870" y="5337084"/>
                <a:ext cx="419222" cy="426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DA0C2A-7982-2FD9-D8DF-1EFBFF513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7870" y="5337084"/>
                <a:ext cx="419222" cy="426991"/>
              </a:xfrm>
              <a:prstGeom prst="rect">
                <a:avLst/>
              </a:prstGeom>
              <a:blipFill>
                <a:blip r:embed="rId6"/>
                <a:stretch>
                  <a:fillRect r="-7246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060C212C-8AA1-2579-F5F6-CD05FDCE99CF}"/>
              </a:ext>
            </a:extLst>
          </p:cNvPr>
          <p:cNvSpPr/>
          <p:nvPr/>
        </p:nvSpPr>
        <p:spPr>
          <a:xfrm>
            <a:off x="7406640" y="1656080"/>
            <a:ext cx="270000" cy="2700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20FC1E5-37D0-250F-F2AA-105090B0A037}"/>
              </a:ext>
            </a:extLst>
          </p:cNvPr>
          <p:cNvSpPr/>
          <p:nvPr/>
        </p:nvSpPr>
        <p:spPr>
          <a:xfrm>
            <a:off x="7541640" y="2130680"/>
            <a:ext cx="270000" cy="2700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8E28F88-2A83-AF2A-5776-4CC1ACE6FD28}"/>
              </a:ext>
            </a:extLst>
          </p:cNvPr>
          <p:cNvSpPr/>
          <p:nvPr/>
        </p:nvSpPr>
        <p:spPr>
          <a:xfrm>
            <a:off x="7762370" y="1351280"/>
            <a:ext cx="270000" cy="2700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641631B-A90F-9253-3579-43C3F972C796}"/>
              </a:ext>
            </a:extLst>
          </p:cNvPr>
          <p:cNvSpPr/>
          <p:nvPr/>
        </p:nvSpPr>
        <p:spPr>
          <a:xfrm>
            <a:off x="8931674" y="2471791"/>
            <a:ext cx="270000" cy="2700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74F6338-15AD-8340-E908-6622B544E3AD}"/>
              </a:ext>
            </a:extLst>
          </p:cNvPr>
          <p:cNvSpPr/>
          <p:nvPr/>
        </p:nvSpPr>
        <p:spPr>
          <a:xfrm>
            <a:off x="8114114" y="2224881"/>
            <a:ext cx="270000" cy="2700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4297E75-F376-BB65-5C24-C0FD814D5D01}"/>
              </a:ext>
            </a:extLst>
          </p:cNvPr>
          <p:cNvSpPr/>
          <p:nvPr/>
        </p:nvSpPr>
        <p:spPr>
          <a:xfrm>
            <a:off x="8123078" y="2978465"/>
            <a:ext cx="270000" cy="2700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04557AA-9325-6703-03D4-2748258E49A5}"/>
              </a:ext>
            </a:extLst>
          </p:cNvPr>
          <p:cNvSpPr/>
          <p:nvPr/>
        </p:nvSpPr>
        <p:spPr>
          <a:xfrm>
            <a:off x="8471863" y="2663764"/>
            <a:ext cx="270000" cy="2700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E2463AE-7304-8466-0DD7-BBA3C6773489}"/>
              </a:ext>
            </a:extLst>
          </p:cNvPr>
          <p:cNvSpPr/>
          <p:nvPr/>
        </p:nvSpPr>
        <p:spPr>
          <a:xfrm>
            <a:off x="9295130" y="1676775"/>
            <a:ext cx="270000" cy="2700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E9D07A7-538D-4472-B1A7-95D8E82F72A9}"/>
              </a:ext>
            </a:extLst>
          </p:cNvPr>
          <p:cNvSpPr/>
          <p:nvPr/>
        </p:nvSpPr>
        <p:spPr>
          <a:xfrm>
            <a:off x="9810015" y="1590680"/>
            <a:ext cx="270000" cy="2700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486C8F6-2202-4C20-0395-943743EC96FC}"/>
              </a:ext>
            </a:extLst>
          </p:cNvPr>
          <p:cNvSpPr/>
          <p:nvPr/>
        </p:nvSpPr>
        <p:spPr>
          <a:xfrm>
            <a:off x="9160130" y="2055397"/>
            <a:ext cx="270000" cy="2700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020A794-F5CA-E482-A27B-C9672F798226}"/>
              </a:ext>
            </a:extLst>
          </p:cNvPr>
          <p:cNvSpPr/>
          <p:nvPr/>
        </p:nvSpPr>
        <p:spPr>
          <a:xfrm>
            <a:off x="9607515" y="1969515"/>
            <a:ext cx="270000" cy="2700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0DBF2A1-D36F-4444-54A4-864D4E502446}"/>
              </a:ext>
            </a:extLst>
          </p:cNvPr>
          <p:cNvSpPr/>
          <p:nvPr/>
        </p:nvSpPr>
        <p:spPr>
          <a:xfrm>
            <a:off x="10190864" y="2055397"/>
            <a:ext cx="270000" cy="2700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7DE3CC-B9E4-4CFE-8758-120DE73CC356}"/>
              </a:ext>
            </a:extLst>
          </p:cNvPr>
          <p:cNvSpPr/>
          <p:nvPr/>
        </p:nvSpPr>
        <p:spPr>
          <a:xfrm>
            <a:off x="9338753" y="2453449"/>
            <a:ext cx="270000" cy="2700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B13228D-97FB-1D57-F211-03F84017088A}"/>
              </a:ext>
            </a:extLst>
          </p:cNvPr>
          <p:cNvSpPr/>
          <p:nvPr/>
        </p:nvSpPr>
        <p:spPr>
          <a:xfrm>
            <a:off x="8380476" y="1676395"/>
            <a:ext cx="270000" cy="2700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0A29120-6C80-4F06-4E40-9FC9C55E6E41}"/>
              </a:ext>
            </a:extLst>
          </p:cNvPr>
          <p:cNvSpPr/>
          <p:nvPr/>
        </p:nvSpPr>
        <p:spPr>
          <a:xfrm>
            <a:off x="8982888" y="1300834"/>
            <a:ext cx="270000" cy="2700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63B0102-D819-A1C2-147B-A7DB34A7CE40}"/>
              </a:ext>
            </a:extLst>
          </p:cNvPr>
          <p:cNvSpPr/>
          <p:nvPr/>
        </p:nvSpPr>
        <p:spPr>
          <a:xfrm>
            <a:off x="9891836" y="2838928"/>
            <a:ext cx="270000" cy="2700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E65B537-3200-8EB9-B820-E4A9D65EF120}"/>
              </a:ext>
            </a:extLst>
          </p:cNvPr>
          <p:cNvSpPr/>
          <p:nvPr/>
        </p:nvSpPr>
        <p:spPr>
          <a:xfrm>
            <a:off x="7762370" y="3573212"/>
            <a:ext cx="270000" cy="270000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A79FB03-26E6-CC19-3E13-F7A3081D654B}"/>
              </a:ext>
            </a:extLst>
          </p:cNvPr>
          <p:cNvSpPr/>
          <p:nvPr/>
        </p:nvSpPr>
        <p:spPr>
          <a:xfrm>
            <a:off x="8380476" y="3573212"/>
            <a:ext cx="270000" cy="270000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A4A750B-A23F-F962-C763-D7FE7D11ADD5}"/>
              </a:ext>
            </a:extLst>
          </p:cNvPr>
          <p:cNvSpPr/>
          <p:nvPr/>
        </p:nvSpPr>
        <p:spPr>
          <a:xfrm>
            <a:off x="7372997" y="5005499"/>
            <a:ext cx="270000" cy="270000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C1AB434-F204-8C18-A3E9-771E6AFDE20F}"/>
              </a:ext>
            </a:extLst>
          </p:cNvPr>
          <p:cNvSpPr/>
          <p:nvPr/>
        </p:nvSpPr>
        <p:spPr>
          <a:xfrm>
            <a:off x="9241790" y="3941676"/>
            <a:ext cx="270000" cy="270000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0C2744C-9C6C-BDF4-0ACE-E2B49744D55A}"/>
              </a:ext>
            </a:extLst>
          </p:cNvPr>
          <p:cNvSpPr/>
          <p:nvPr/>
        </p:nvSpPr>
        <p:spPr>
          <a:xfrm>
            <a:off x="8634920" y="4120580"/>
            <a:ext cx="270000" cy="270000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F131E05-FE2A-5E63-C43B-F7C899DFEE88}"/>
              </a:ext>
            </a:extLst>
          </p:cNvPr>
          <p:cNvSpPr/>
          <p:nvPr/>
        </p:nvSpPr>
        <p:spPr>
          <a:xfrm>
            <a:off x="8871874" y="3708342"/>
            <a:ext cx="270000" cy="270000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2DC95B3-DBBD-A88A-7AED-45C9D8711EC0}"/>
              </a:ext>
            </a:extLst>
          </p:cNvPr>
          <p:cNvSpPr/>
          <p:nvPr/>
        </p:nvSpPr>
        <p:spPr>
          <a:xfrm>
            <a:off x="10606516" y="5376271"/>
            <a:ext cx="270000" cy="270000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04F59E9-DED2-15FA-43EE-E31598057118}"/>
              </a:ext>
            </a:extLst>
          </p:cNvPr>
          <p:cNvSpPr/>
          <p:nvPr/>
        </p:nvSpPr>
        <p:spPr>
          <a:xfrm>
            <a:off x="7452041" y="4185298"/>
            <a:ext cx="270000" cy="270000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3860C2A-2FB8-BAF1-F769-C4002245C6FC}"/>
              </a:ext>
            </a:extLst>
          </p:cNvPr>
          <p:cNvSpPr/>
          <p:nvPr/>
        </p:nvSpPr>
        <p:spPr>
          <a:xfrm>
            <a:off x="9523005" y="4320298"/>
            <a:ext cx="270000" cy="270000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5B416B8-99B4-B1A0-6314-C5CBC8DB6F50}"/>
              </a:ext>
            </a:extLst>
          </p:cNvPr>
          <p:cNvSpPr/>
          <p:nvPr/>
        </p:nvSpPr>
        <p:spPr>
          <a:xfrm>
            <a:off x="8424694" y="4585849"/>
            <a:ext cx="270000" cy="270000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05FFEE6-88DE-75FB-0393-33B58D17F636}"/>
              </a:ext>
            </a:extLst>
          </p:cNvPr>
          <p:cNvSpPr/>
          <p:nvPr/>
        </p:nvSpPr>
        <p:spPr>
          <a:xfrm>
            <a:off x="9084980" y="4487612"/>
            <a:ext cx="270000" cy="270000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0182FBB-B2FC-4F37-C4B0-F446C0A3D76B}"/>
              </a:ext>
            </a:extLst>
          </p:cNvPr>
          <p:cNvSpPr/>
          <p:nvPr/>
        </p:nvSpPr>
        <p:spPr>
          <a:xfrm>
            <a:off x="8769920" y="5376271"/>
            <a:ext cx="270000" cy="270000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887C3D7-5239-1266-C38B-B4C9AB057FD4}"/>
              </a:ext>
            </a:extLst>
          </p:cNvPr>
          <p:cNvSpPr/>
          <p:nvPr/>
        </p:nvSpPr>
        <p:spPr>
          <a:xfrm>
            <a:off x="8043529" y="5418682"/>
            <a:ext cx="270000" cy="270000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50B29D3-A0A8-EC28-F6F8-594CE0136B4C}"/>
              </a:ext>
            </a:extLst>
          </p:cNvPr>
          <p:cNvSpPr/>
          <p:nvPr/>
        </p:nvSpPr>
        <p:spPr>
          <a:xfrm>
            <a:off x="10921339" y="4932084"/>
            <a:ext cx="270000" cy="270000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CE0AB8B-63ED-06F6-EF59-3FDB59042A91}"/>
              </a:ext>
            </a:extLst>
          </p:cNvPr>
          <p:cNvSpPr/>
          <p:nvPr/>
        </p:nvSpPr>
        <p:spPr>
          <a:xfrm>
            <a:off x="9742515" y="5202084"/>
            <a:ext cx="270000" cy="270000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6743A99-4994-2E0B-70E4-DB957D74E88D}"/>
              </a:ext>
            </a:extLst>
          </p:cNvPr>
          <p:cNvSpPr/>
          <p:nvPr/>
        </p:nvSpPr>
        <p:spPr>
          <a:xfrm>
            <a:off x="7413154" y="2904146"/>
            <a:ext cx="270000" cy="2700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40ED562-4334-1B41-649D-35F94A6995A8}"/>
              </a:ext>
            </a:extLst>
          </p:cNvPr>
          <p:cNvSpPr/>
          <p:nvPr/>
        </p:nvSpPr>
        <p:spPr>
          <a:xfrm>
            <a:off x="10161837" y="4932084"/>
            <a:ext cx="270000" cy="270000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25237F5-A23A-E91F-E94C-26D24474EBE4}"/>
              </a:ext>
            </a:extLst>
          </p:cNvPr>
          <p:cNvSpPr/>
          <p:nvPr/>
        </p:nvSpPr>
        <p:spPr>
          <a:xfrm>
            <a:off x="9253013" y="5018767"/>
            <a:ext cx="270000" cy="270000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CC76371-B572-E643-AED2-19AE39860E08}"/>
              </a:ext>
            </a:extLst>
          </p:cNvPr>
          <p:cNvSpPr/>
          <p:nvPr/>
        </p:nvSpPr>
        <p:spPr>
          <a:xfrm>
            <a:off x="9733231" y="3978342"/>
            <a:ext cx="270000" cy="270000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C42A91B-C371-5A6D-4A7F-8B9E6215F96D}"/>
              </a:ext>
            </a:extLst>
          </p:cNvPr>
          <p:cNvSpPr/>
          <p:nvPr/>
        </p:nvSpPr>
        <p:spPr>
          <a:xfrm>
            <a:off x="10048248" y="4253045"/>
            <a:ext cx="270000" cy="270000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0A6C2E6-1CB1-D1D0-0DAE-7B2119AD1151}"/>
              </a:ext>
            </a:extLst>
          </p:cNvPr>
          <p:cNvSpPr/>
          <p:nvPr/>
        </p:nvSpPr>
        <p:spPr>
          <a:xfrm>
            <a:off x="10637193" y="2201791"/>
            <a:ext cx="270000" cy="2700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5DD7901-BD82-8F51-A675-C34A92AE55A1}"/>
              </a:ext>
            </a:extLst>
          </p:cNvPr>
          <p:cNvSpPr/>
          <p:nvPr/>
        </p:nvSpPr>
        <p:spPr>
          <a:xfrm>
            <a:off x="11152078" y="2115696"/>
            <a:ext cx="270000" cy="2700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1BFA072-62AD-643A-FDCF-32BCC61DADDC}"/>
              </a:ext>
            </a:extLst>
          </p:cNvPr>
          <p:cNvSpPr/>
          <p:nvPr/>
        </p:nvSpPr>
        <p:spPr>
          <a:xfrm>
            <a:off x="10502193" y="2580413"/>
            <a:ext cx="270000" cy="2700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5DCA99E-9715-F3DD-524C-E83F493E06EB}"/>
              </a:ext>
            </a:extLst>
          </p:cNvPr>
          <p:cNvSpPr/>
          <p:nvPr/>
        </p:nvSpPr>
        <p:spPr>
          <a:xfrm>
            <a:off x="10949578" y="2494531"/>
            <a:ext cx="270000" cy="2700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  <a:endParaRPr lang="en-US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1272C77-8F46-30A8-85C7-5F0068B64105}"/>
              </a:ext>
            </a:extLst>
          </p:cNvPr>
          <p:cNvSpPr/>
          <p:nvPr/>
        </p:nvSpPr>
        <p:spPr>
          <a:xfrm>
            <a:off x="11532927" y="2580413"/>
            <a:ext cx="270000" cy="2700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A4BFAA4-E432-179A-DC97-19CA67A0C2A1}"/>
              </a:ext>
            </a:extLst>
          </p:cNvPr>
          <p:cNvSpPr/>
          <p:nvPr/>
        </p:nvSpPr>
        <p:spPr>
          <a:xfrm>
            <a:off x="10741516" y="3350419"/>
            <a:ext cx="270000" cy="2700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  <a:endParaRPr lang="en-US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C3E104A-7B79-5F1F-D93C-8763BDB3F14C}"/>
              </a:ext>
            </a:extLst>
          </p:cNvPr>
          <p:cNvSpPr/>
          <p:nvPr/>
        </p:nvSpPr>
        <p:spPr>
          <a:xfrm>
            <a:off x="11078637" y="3658206"/>
            <a:ext cx="270000" cy="2700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41376C7-B52E-C518-0F93-C8BD500ECC83}"/>
                  </a:ext>
                </a:extLst>
              </p:cNvPr>
              <p:cNvSpPr txBox="1"/>
              <p:nvPr/>
            </p:nvSpPr>
            <p:spPr>
              <a:xfrm>
                <a:off x="10559983" y="1262860"/>
                <a:ext cx="100264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𝑘</m:t>
                      </m:r>
                      <m:r>
                        <a:rPr lang="en-I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=4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41376C7-B52E-C518-0F93-C8BD500EC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83" y="1262860"/>
                <a:ext cx="1002647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Oval 81">
            <a:extLst>
              <a:ext uri="{FF2B5EF4-FFF2-40B4-BE49-F238E27FC236}">
                <a16:creationId xmlns:a16="http://schemas.microsoft.com/office/drawing/2014/main" id="{C67CD361-61AC-8A48-DA81-8FFC63E39A50}"/>
              </a:ext>
            </a:extLst>
          </p:cNvPr>
          <p:cNvSpPr/>
          <p:nvPr/>
        </p:nvSpPr>
        <p:spPr>
          <a:xfrm>
            <a:off x="10606516" y="3861068"/>
            <a:ext cx="270000" cy="2700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D12442F-4A9B-4CFE-6807-1E129FB0AFA1}"/>
              </a:ext>
            </a:extLst>
          </p:cNvPr>
          <p:cNvCxnSpPr>
            <a:cxnSpLocks/>
            <a:stCxn id="82" idx="2"/>
          </p:cNvCxnSpPr>
          <p:nvPr/>
        </p:nvCxnSpPr>
        <p:spPr>
          <a:xfrm flipH="1">
            <a:off x="9963690" y="3996068"/>
            <a:ext cx="642826" cy="2181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51BBF98-EDF9-8A89-C422-6D7F9970ED14}"/>
              </a:ext>
            </a:extLst>
          </p:cNvPr>
          <p:cNvCxnSpPr>
            <a:cxnSpLocks/>
            <a:endCxn id="82" idx="0"/>
          </p:cNvCxnSpPr>
          <p:nvPr/>
        </p:nvCxnSpPr>
        <p:spPr>
          <a:xfrm flipH="1">
            <a:off x="10741516" y="3580878"/>
            <a:ext cx="39541" cy="28019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ED9ED74-3C2D-A94F-C31D-E12CCDF9488C}"/>
              </a:ext>
            </a:extLst>
          </p:cNvPr>
          <p:cNvCxnSpPr>
            <a:cxnSpLocks/>
            <a:stCxn id="82" idx="2"/>
          </p:cNvCxnSpPr>
          <p:nvPr/>
        </p:nvCxnSpPr>
        <p:spPr>
          <a:xfrm flipH="1">
            <a:off x="10278707" y="3996068"/>
            <a:ext cx="327809" cy="29651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E659AF4-B114-F8D7-F973-6F77095001B8}"/>
              </a:ext>
            </a:extLst>
          </p:cNvPr>
          <p:cNvCxnSpPr>
            <a:cxnSpLocks/>
            <a:endCxn id="82" idx="7"/>
          </p:cNvCxnSpPr>
          <p:nvPr/>
        </p:nvCxnSpPr>
        <p:spPr>
          <a:xfrm flipH="1">
            <a:off x="10836975" y="3888665"/>
            <a:ext cx="281203" cy="1194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845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67" grpId="0"/>
      <p:bldP spid="8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4300"/>
              <a:buFont typeface="Gill Sans"/>
              <a:buNone/>
            </a:pPr>
            <a:r>
              <a:rPr lang="en-US" dirty="0"/>
              <a:t>Contents</a:t>
            </a:r>
            <a:endParaRPr dirty="0"/>
          </a:p>
        </p:txBody>
      </p:sp>
      <p:sp>
        <p:nvSpPr>
          <p:cNvPr id="117" name="Google Shape;117;p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36"/>
              <a:buFont typeface="Wingdings" panose="05000000000000000000" pitchFamily="2" charset="2"/>
              <a:buChar char="Ø"/>
            </a:pPr>
            <a:r>
              <a:rPr lang="en-IN" sz="2800" dirty="0"/>
              <a:t>Introduction to Classification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36"/>
              <a:buFont typeface="Wingdings" panose="05000000000000000000" pitchFamily="2" charset="2"/>
              <a:buChar char="Ø"/>
            </a:pPr>
            <a:r>
              <a:rPr lang="en-IN" sz="2800" dirty="0"/>
              <a:t>Types of Classification Models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36"/>
              <a:buFont typeface="Wingdings" panose="05000000000000000000" pitchFamily="2" charset="2"/>
              <a:buChar char="Ø"/>
            </a:pPr>
            <a:r>
              <a:rPr lang="en-IN" sz="2800" dirty="0"/>
              <a:t>Classification Algorithms</a:t>
            </a:r>
          </a:p>
          <a:p>
            <a:pPr marL="685800" lvl="1" indent="-342900">
              <a:lnSpc>
                <a:spcPct val="100000"/>
              </a:lnSpc>
              <a:spcBef>
                <a:spcPts val="0"/>
              </a:spcBef>
              <a:buSzPts val="1736"/>
              <a:buFont typeface="Wingdings" panose="05000000000000000000" pitchFamily="2" charset="2"/>
              <a:buChar char="Ø"/>
            </a:pPr>
            <a:r>
              <a:rPr lang="en-IN" sz="2500" dirty="0"/>
              <a:t>K-Nearest Neighbour classifier</a:t>
            </a:r>
          </a:p>
          <a:p>
            <a:pPr marL="685800" lvl="1" indent="-342900">
              <a:lnSpc>
                <a:spcPct val="100000"/>
              </a:lnSpc>
              <a:spcBef>
                <a:spcPts val="0"/>
              </a:spcBef>
              <a:buSzPts val="1736"/>
              <a:buFont typeface="Wingdings" panose="05000000000000000000" pitchFamily="2" charset="2"/>
              <a:buChar char="Ø"/>
            </a:pPr>
            <a:r>
              <a:rPr lang="en-IN" sz="2500" dirty="0"/>
              <a:t>Logistic Regression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36"/>
              <a:buFont typeface="Wingdings" panose="05000000000000000000" pitchFamily="2" charset="2"/>
              <a:buChar char="Ø"/>
            </a:pPr>
            <a:r>
              <a:rPr lang="en-IN" sz="2800" dirty="0"/>
              <a:t>Handling Data Imbalance in Classification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36"/>
              <a:buNone/>
            </a:pPr>
            <a:endParaRPr lang="en-IN" sz="2800"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36"/>
              <a:buFont typeface="Wingdings" panose="05000000000000000000" pitchFamily="2" charset="2"/>
              <a:buChar char="Ø"/>
            </a:pPr>
            <a:endParaRPr lang="en-IN" sz="2800" dirty="0"/>
          </a:p>
          <a:p>
            <a:pPr marL="342900">
              <a:lnSpc>
                <a:spcPct val="100000"/>
              </a:lnSpc>
              <a:spcBef>
                <a:spcPts val="0"/>
              </a:spcBef>
              <a:buSzPts val="1736"/>
              <a:buFont typeface="Wingdings" panose="05000000000000000000" pitchFamily="2" charset="2"/>
              <a:buChar char="Ø"/>
            </a:pPr>
            <a:endParaRPr lang="en-IN" sz="2800" dirty="0"/>
          </a:p>
          <a:p>
            <a:pPr marL="342900">
              <a:lnSpc>
                <a:spcPct val="100000"/>
              </a:lnSpc>
              <a:spcBef>
                <a:spcPts val="0"/>
              </a:spcBef>
              <a:buSzPts val="1736"/>
              <a:buFont typeface="Wingdings" panose="05000000000000000000" pitchFamily="2" charset="2"/>
              <a:buChar char="Ø"/>
            </a:pP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21906-052E-E8C9-8F50-2F474262FA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Logistic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933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Logistic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408" y="1556792"/>
            <a:ext cx="10134871" cy="4752528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Logistic regression is a classification technique</a:t>
            </a:r>
          </a:p>
          <a:p>
            <a:pPr algn="just"/>
            <a:r>
              <a:rPr lang="en-US" sz="2800" dirty="0"/>
              <a:t>Decision boundary (generally linear) is derived based on probability interpretation</a:t>
            </a:r>
          </a:p>
          <a:p>
            <a:pPr lvl="1" algn="just"/>
            <a:r>
              <a:rPr lang="en-US" dirty="0"/>
              <a:t>Results in a nonlinear optimization problem for parameter estimation</a:t>
            </a:r>
          </a:p>
          <a:p>
            <a:pPr algn="just"/>
            <a:r>
              <a:rPr lang="en-US" sz="2800" dirty="0"/>
              <a:t>Goal: Given a new data point, predict the class from which the data point is likely to have originated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543158"/>
            <a:ext cx="7563949" cy="832205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Binary classification problem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400" y="1426840"/>
            <a:ext cx="10657184" cy="4234408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Classification is the task </a:t>
            </a:r>
          </a:p>
          <a:p>
            <a:pPr lvl="1" algn="just"/>
            <a:r>
              <a:rPr lang="en-US" sz="2500" dirty="0"/>
              <a:t>of identifying a category that a new observation belongs to based on the data with known categories </a:t>
            </a:r>
          </a:p>
          <a:p>
            <a:pPr algn="just"/>
            <a:r>
              <a:rPr lang="en-US" sz="2800" dirty="0"/>
              <a:t>When the number of categories is 2,</a:t>
            </a:r>
          </a:p>
          <a:p>
            <a:pPr lvl="1" algn="just"/>
            <a:r>
              <a:rPr lang="en-US" sz="2500" dirty="0"/>
              <a:t>it becomes a binary classification problem</a:t>
            </a:r>
          </a:p>
          <a:p>
            <a:pPr algn="just"/>
            <a:r>
              <a:rPr lang="en-US" sz="2800" dirty="0"/>
              <a:t>Binary classification is a simple “Yes” or “No” problem</a:t>
            </a:r>
          </a:p>
          <a:p>
            <a:pPr lvl="1" algn="just"/>
            <a:endParaRPr lang="en-I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 features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1424" y="1395792"/>
                <a:ext cx="10515600" cy="4769512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Input features can be both qualitative and quantitative</a:t>
                </a:r>
              </a:p>
              <a:p>
                <a:r>
                  <a:rPr lang="en-US" sz="2800" dirty="0"/>
                  <a:t>If the inputs are qualitative, then there has to be a systematic way of converting them to quantities</a:t>
                </a:r>
              </a:p>
              <a:p>
                <a:pPr lvl="1"/>
                <a:r>
                  <a:rPr lang="en-US" dirty="0"/>
                  <a:t>For example:  A binary input like a “Yes” or “No” can be encoded as “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” and “0”</a:t>
                </a:r>
              </a:p>
              <a:p>
                <a:r>
                  <a:rPr lang="en-US" sz="2800" dirty="0"/>
                  <a:t>Some data analytics approach can handle qualitative variables directly</a:t>
                </a:r>
                <a:endParaRPr lang="en-IN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1424" y="1395792"/>
                <a:ext cx="10515600" cy="4769512"/>
              </a:xfrm>
              <a:blipFill rotWithShape="1">
                <a:blip r:embed="rId2"/>
                <a:stretch>
                  <a:fillRect l="-2" t="-1" r="2" b="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985" y="1363386"/>
            <a:ext cx="7625063" cy="4945934"/>
          </a:xfrm>
        </p:spPr>
        <p:txBody>
          <a:bodyPr/>
          <a:lstStyle/>
          <a:p>
            <a:r>
              <a:rPr lang="en-US" sz="2800" dirty="0"/>
              <a:t>Decision function is linear</a:t>
            </a:r>
          </a:p>
          <a:p>
            <a:r>
              <a:rPr lang="en-US" sz="2800" dirty="0"/>
              <a:t>Binary classification can be performed depending on the side of the half-plane that the data falls in</a:t>
            </a:r>
          </a:p>
          <a:p>
            <a:r>
              <a:rPr lang="en-US" sz="2800" dirty="0"/>
              <a:t>However, simply guessing “yes” or “no” is pretty crude</a:t>
            </a:r>
          </a:p>
          <a:p>
            <a:r>
              <a:rPr lang="en-US" sz="2800" dirty="0"/>
              <a:t>Can we do something better using probabilities ?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8463330" y="1809967"/>
            <a:ext cx="2822028" cy="2333504"/>
            <a:chOff x="1009905" y="1533665"/>
            <a:chExt cx="3528392" cy="2016224"/>
          </a:xfrm>
        </p:grpSpPr>
        <p:sp>
          <p:nvSpPr>
            <p:cNvPr id="52" name="Rectangle 51"/>
            <p:cNvSpPr/>
            <p:nvPr/>
          </p:nvSpPr>
          <p:spPr>
            <a:xfrm>
              <a:off x="1009905" y="1533665"/>
              <a:ext cx="3528392" cy="2016224"/>
            </a:xfrm>
            <a:prstGeom prst="rect">
              <a:avLst/>
            </a:prstGeom>
            <a:noFill/>
            <a:ln w="25400" cap="flat" cmpd="sng" algn="ctr">
              <a:solidFill>
                <a:srgbClr val="3891A7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>
            <a:xfrm flipV="1">
              <a:off x="1403648" y="1972864"/>
              <a:ext cx="2448272" cy="1296144"/>
            </a:xfrm>
            <a:prstGeom prst="line">
              <a:avLst/>
            </a:prstGeom>
            <a:noFill/>
            <a:ln w="47625" cap="flat" cmpd="sng" algn="ctr">
              <a:solidFill>
                <a:srgbClr val="3891A7"/>
              </a:solidFill>
              <a:prstDash val="solid"/>
            </a:ln>
            <a:effectLst/>
          </p:spPr>
        </p:cxnSp>
        <p:grpSp>
          <p:nvGrpSpPr>
            <p:cNvPr id="54" name="Group 53"/>
            <p:cNvGrpSpPr/>
            <p:nvPr/>
          </p:nvGrpSpPr>
          <p:grpSpPr>
            <a:xfrm>
              <a:off x="2665756" y="2633854"/>
              <a:ext cx="1129845" cy="544317"/>
              <a:chOff x="2421183" y="2620936"/>
              <a:chExt cx="1129845" cy="544317"/>
            </a:xfrm>
          </p:grpSpPr>
          <p:sp>
            <p:nvSpPr>
              <p:cNvPr id="65" name="5-Point Star 39"/>
              <p:cNvSpPr/>
              <p:nvPr/>
            </p:nvSpPr>
            <p:spPr>
              <a:xfrm>
                <a:off x="2735796" y="2743781"/>
                <a:ext cx="45719" cy="45719"/>
              </a:xfrm>
              <a:prstGeom prst="star5">
                <a:avLst/>
              </a:prstGeom>
              <a:solidFill>
                <a:srgbClr val="3891A7"/>
              </a:solidFill>
              <a:ln w="25400" cap="flat" cmpd="sng" algn="ctr">
                <a:solidFill>
                  <a:srgbClr val="3891A7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sp>
            <p:nvSpPr>
              <p:cNvPr id="66" name="5-Point Star 40"/>
              <p:cNvSpPr/>
              <p:nvPr/>
            </p:nvSpPr>
            <p:spPr>
              <a:xfrm>
                <a:off x="2888196" y="2896181"/>
                <a:ext cx="45719" cy="45719"/>
              </a:xfrm>
              <a:prstGeom prst="star5">
                <a:avLst/>
              </a:prstGeom>
              <a:solidFill>
                <a:srgbClr val="3891A7"/>
              </a:solidFill>
              <a:ln w="25400" cap="flat" cmpd="sng" algn="ctr">
                <a:solidFill>
                  <a:srgbClr val="3891A7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sp>
            <p:nvSpPr>
              <p:cNvPr id="67" name="5-Point Star 41"/>
              <p:cNvSpPr/>
              <p:nvPr/>
            </p:nvSpPr>
            <p:spPr>
              <a:xfrm>
                <a:off x="3250136" y="2620936"/>
                <a:ext cx="45719" cy="45719"/>
              </a:xfrm>
              <a:prstGeom prst="star5">
                <a:avLst/>
              </a:prstGeom>
              <a:solidFill>
                <a:srgbClr val="3891A7"/>
              </a:solidFill>
              <a:ln w="25400" cap="flat" cmpd="sng" algn="ctr">
                <a:solidFill>
                  <a:srgbClr val="3891A7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sp>
            <p:nvSpPr>
              <p:cNvPr id="68" name="5-Point Star 42"/>
              <p:cNvSpPr/>
              <p:nvPr/>
            </p:nvSpPr>
            <p:spPr>
              <a:xfrm>
                <a:off x="2536346" y="3068960"/>
                <a:ext cx="45719" cy="45719"/>
              </a:xfrm>
              <a:prstGeom prst="star5">
                <a:avLst/>
              </a:prstGeom>
              <a:solidFill>
                <a:srgbClr val="3891A7"/>
              </a:solidFill>
              <a:ln w="25400" cap="flat" cmpd="sng" algn="ctr">
                <a:solidFill>
                  <a:srgbClr val="3891A7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sp>
            <p:nvSpPr>
              <p:cNvPr id="69" name="5-Point Star 43"/>
              <p:cNvSpPr/>
              <p:nvPr/>
            </p:nvSpPr>
            <p:spPr>
              <a:xfrm>
                <a:off x="3204417" y="2941900"/>
                <a:ext cx="45719" cy="45719"/>
              </a:xfrm>
              <a:prstGeom prst="star5">
                <a:avLst/>
              </a:prstGeom>
              <a:solidFill>
                <a:srgbClr val="3891A7"/>
              </a:solidFill>
              <a:ln w="25400" cap="flat" cmpd="sng" algn="ctr">
                <a:solidFill>
                  <a:srgbClr val="3891A7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sp>
            <p:nvSpPr>
              <p:cNvPr id="70" name="5-Point Star 44"/>
              <p:cNvSpPr/>
              <p:nvPr/>
            </p:nvSpPr>
            <p:spPr>
              <a:xfrm>
                <a:off x="2857400" y="3119534"/>
                <a:ext cx="45719" cy="45719"/>
              </a:xfrm>
              <a:prstGeom prst="star5">
                <a:avLst/>
              </a:prstGeom>
              <a:solidFill>
                <a:srgbClr val="3891A7"/>
              </a:solidFill>
              <a:ln w="25400" cap="flat" cmpd="sng" algn="ctr">
                <a:solidFill>
                  <a:srgbClr val="3891A7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sp>
            <p:nvSpPr>
              <p:cNvPr id="71" name="5-Point Star 45"/>
              <p:cNvSpPr/>
              <p:nvPr/>
            </p:nvSpPr>
            <p:spPr>
              <a:xfrm>
                <a:off x="3505309" y="2671748"/>
                <a:ext cx="45719" cy="45719"/>
              </a:xfrm>
              <a:prstGeom prst="star5">
                <a:avLst/>
              </a:prstGeom>
              <a:solidFill>
                <a:srgbClr val="3891A7"/>
              </a:solidFill>
              <a:ln w="25400" cap="flat" cmpd="sng" algn="ctr">
                <a:solidFill>
                  <a:srgbClr val="3891A7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sp>
            <p:nvSpPr>
              <p:cNvPr id="72" name="5-Point Star 46"/>
              <p:cNvSpPr/>
              <p:nvPr/>
            </p:nvSpPr>
            <p:spPr>
              <a:xfrm>
                <a:off x="2421183" y="2928873"/>
                <a:ext cx="45719" cy="45719"/>
              </a:xfrm>
              <a:prstGeom prst="star5">
                <a:avLst/>
              </a:prstGeom>
              <a:solidFill>
                <a:srgbClr val="3891A7"/>
              </a:solidFill>
              <a:ln w="25400" cap="flat" cmpd="sng" algn="ctr">
                <a:solidFill>
                  <a:srgbClr val="3891A7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sp>
            <p:nvSpPr>
              <p:cNvPr id="73" name="5-Point Star 47"/>
              <p:cNvSpPr/>
              <p:nvPr/>
            </p:nvSpPr>
            <p:spPr>
              <a:xfrm>
                <a:off x="3076831" y="2652343"/>
                <a:ext cx="45719" cy="45719"/>
              </a:xfrm>
              <a:prstGeom prst="star5">
                <a:avLst/>
              </a:prstGeom>
              <a:solidFill>
                <a:srgbClr val="3891A7"/>
              </a:solidFill>
              <a:ln w="25400" cap="flat" cmpd="sng" algn="ctr">
                <a:solidFill>
                  <a:srgbClr val="3891A7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1760547" y="1843630"/>
              <a:ext cx="864096" cy="721007"/>
              <a:chOff x="1763688" y="2022774"/>
              <a:chExt cx="864096" cy="721007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1763688" y="2420888"/>
                <a:ext cx="45719" cy="45719"/>
              </a:xfrm>
              <a:prstGeom prst="ellipse">
                <a:avLst/>
              </a:prstGeom>
              <a:solidFill>
                <a:srgbClr val="3891A7"/>
              </a:solidFill>
              <a:ln w="25400" cap="flat" cmpd="sng" algn="ctr">
                <a:solidFill>
                  <a:srgbClr val="3891A7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2022769" y="2342788"/>
                <a:ext cx="45719" cy="45719"/>
              </a:xfrm>
              <a:prstGeom prst="ellipse">
                <a:avLst/>
              </a:prstGeom>
              <a:solidFill>
                <a:srgbClr val="3891A7"/>
              </a:solidFill>
              <a:ln w="25400" cap="flat" cmpd="sng" algn="ctr">
                <a:solidFill>
                  <a:srgbClr val="3891A7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2044164" y="2698062"/>
                <a:ext cx="45719" cy="45719"/>
              </a:xfrm>
              <a:prstGeom prst="ellipse">
                <a:avLst/>
              </a:prstGeom>
              <a:solidFill>
                <a:srgbClr val="3891A7"/>
              </a:solidFill>
              <a:ln w="25400" cap="flat" cmpd="sng" algn="ctr">
                <a:solidFill>
                  <a:srgbClr val="3891A7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325412" y="2319928"/>
                <a:ext cx="45719" cy="45719"/>
              </a:xfrm>
              <a:prstGeom prst="ellipse">
                <a:avLst/>
              </a:prstGeom>
              <a:solidFill>
                <a:srgbClr val="3891A7"/>
              </a:solidFill>
              <a:ln w="25400" cap="flat" cmpd="sng" algn="ctr">
                <a:solidFill>
                  <a:srgbClr val="3891A7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1793951" y="2666655"/>
                <a:ext cx="45719" cy="45719"/>
              </a:xfrm>
              <a:prstGeom prst="ellipse">
                <a:avLst/>
              </a:prstGeom>
              <a:solidFill>
                <a:srgbClr val="3891A7"/>
              </a:solidFill>
              <a:ln w="25400" cap="flat" cmpd="sng" algn="ctr">
                <a:solidFill>
                  <a:srgbClr val="3891A7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2582065" y="2204864"/>
                <a:ext cx="45719" cy="45719"/>
              </a:xfrm>
              <a:prstGeom prst="ellipse">
                <a:avLst/>
              </a:prstGeom>
              <a:solidFill>
                <a:srgbClr val="3891A7"/>
              </a:solidFill>
              <a:ln w="25400" cap="flat" cmpd="sng" algn="ctr">
                <a:solidFill>
                  <a:srgbClr val="3891A7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1977050" y="2022774"/>
                <a:ext cx="45719" cy="45719"/>
              </a:xfrm>
              <a:prstGeom prst="ellipse">
                <a:avLst/>
              </a:prstGeom>
              <a:solidFill>
                <a:srgbClr val="3891A7"/>
              </a:solidFill>
              <a:ln w="25400" cap="flat" cmpd="sng" algn="ctr">
                <a:solidFill>
                  <a:srgbClr val="3891A7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2400436" y="2478611"/>
                <a:ext cx="45719" cy="45719"/>
              </a:xfrm>
              <a:prstGeom prst="ellipse">
                <a:avLst/>
              </a:prstGeom>
              <a:solidFill>
                <a:srgbClr val="3891A7"/>
              </a:solidFill>
              <a:ln w="25400" cap="flat" cmpd="sng" algn="ctr">
                <a:solidFill>
                  <a:srgbClr val="3891A7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2323053" y="2117049"/>
                <a:ext cx="45719" cy="45719"/>
              </a:xfrm>
              <a:prstGeom prst="ellipse">
                <a:avLst/>
              </a:prstGeom>
              <a:solidFill>
                <a:srgbClr val="3891A7"/>
              </a:solidFill>
              <a:ln w="25400" cap="flat" cmpd="sng" algn="ctr">
                <a:solidFill>
                  <a:srgbClr val="3891A7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</p:grp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368" y="545306"/>
            <a:ext cx="7467600" cy="579438"/>
          </a:xfrm>
        </p:spPr>
        <p:txBody>
          <a:bodyPr>
            <a:noAutofit/>
          </a:bodyPr>
          <a:lstStyle/>
          <a:p>
            <a:r>
              <a:rPr lang="en-US" dirty="0"/>
              <a:t>Output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400" y="1160916"/>
            <a:ext cx="10081120" cy="5151777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Why model probabilities ?</a:t>
            </a:r>
          </a:p>
          <a:p>
            <a:pPr marL="0" indent="0" algn="just">
              <a:buNone/>
            </a:pPr>
            <a:endParaRPr lang="en-US" sz="2800" dirty="0"/>
          </a:p>
          <a:p>
            <a:pPr lvl="1" algn="just"/>
            <a:r>
              <a:rPr lang="en-US" dirty="0"/>
              <a:t>The probability of a “Yes” or “No” gives a better understanding of the sample’s membership to a particular category</a:t>
            </a:r>
          </a:p>
          <a:p>
            <a:pPr marL="457200" lvl="1" indent="0" algn="just">
              <a:buNone/>
            </a:pPr>
            <a:endParaRPr lang="en-US" dirty="0"/>
          </a:p>
          <a:p>
            <a:pPr lvl="1" algn="just"/>
            <a:r>
              <a:rPr lang="en-US" dirty="0"/>
              <a:t>Estimating the binary outputs from the probabilities is straight forward through simple thresholding</a:t>
            </a:r>
          </a:p>
          <a:p>
            <a:pPr marL="457200" lvl="1" indent="0" algn="just">
              <a:buNone/>
            </a:pPr>
            <a:endParaRPr lang="en-US" dirty="0"/>
          </a:p>
          <a:p>
            <a:pPr lvl="1" algn="just"/>
            <a:r>
              <a:rPr lang="en-US" dirty="0"/>
              <a:t>How does one model this probability 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B23E41E-1A50-4A2D-B3A5-64E33C895EA3}"/>
                  </a:ext>
                </a:extLst>
              </p14:cNvPr>
              <p14:cNvContentPartPr/>
              <p14:nvPr/>
            </p14:nvContentPartPr>
            <p14:xfrm>
              <a:off x="4971960" y="534024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B23E41E-1A50-4A2D-B3A5-64E33C895E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62600" y="53308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Linear and log models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416552"/>
                <a:ext cx="6191865" cy="4760411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800" dirty="0"/>
                  <a:t>Make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a linear function of x</a:t>
                </a:r>
              </a:p>
              <a:p>
                <a:pPr marL="82550" indent="0" algn="just">
                  <a:buNone/>
                </a:pPr>
                <a:r>
                  <a:rPr lang="en-US" sz="2800" dirty="0"/>
                  <a:t>	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/>
                      </a:rPr>
                      <m:t>    </m:t>
                    </m:r>
                    <m:r>
                      <a:rPr lang="en-US" sz="2800" b="0" i="1" smtClean="0">
                        <a:latin typeface="Cambria Math" panose="02040503050406030204"/>
                      </a:rPr>
                      <m:t>𝑝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/>
                      </a:rPr>
                      <m:t>=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/>
                            <a:ea typeface="Cambria Math" panose="02040503050406030204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/>
                            <a:ea typeface="Cambria Math" panose="02040503050406030204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/>
                      </a:rPr>
                      <m:t>𝑋</m:t>
                    </m:r>
                  </m:oMath>
                </a14:m>
                <a:endParaRPr lang="en-US" sz="2800" dirty="0"/>
              </a:p>
              <a:p>
                <a:pPr lvl="1" algn="just"/>
                <a:r>
                  <a:rPr lang="en-US" dirty="0"/>
                  <a:t>This makes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unbounded below 0 and above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lvl="1" algn="just"/>
                <a:r>
                  <a:rPr lang="en-US" dirty="0"/>
                  <a:t>Might give nonsensical results making it difficult to interpret them as probabilities</a:t>
                </a:r>
              </a:p>
              <a:p>
                <a:pPr lvl="1" algn="just"/>
                <a:endParaRPr lang="en-US" dirty="0"/>
              </a:p>
              <a:p>
                <a:pPr algn="just"/>
                <a:r>
                  <a:rPr lang="en-US" sz="2800" dirty="0"/>
                  <a:t>Make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r>
                  <a:rPr lang="en-US" sz="2800" dirty="0"/>
                  <a:t>a linear function of x</a:t>
                </a:r>
              </a:p>
              <a:p>
                <a:pPr marL="82550" indent="0" algn="just">
                  <a:buNone/>
                </a:pPr>
                <a:r>
                  <a:rPr lang="en-US" sz="2800" dirty="0"/>
                  <a:t>	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/>
                      </a:rPr>
                      <m:t>log</m:t>
                    </m:r>
                    <m:r>
                      <a:rPr lang="en-US" sz="2800" b="0" i="0" smtClean="0">
                        <a:latin typeface="Cambria Math" panose="02040503050406030204"/>
                      </a:rPr>
                      <m:t>(</m:t>
                    </m:r>
                    <m:r>
                      <a:rPr lang="en-US" sz="2800" i="1">
                        <a:latin typeface="Cambria Math" panose="02040503050406030204"/>
                      </a:rPr>
                      <m:t>𝑝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/>
                      </a:rPr>
                      <m:t>)</m:t>
                    </m:r>
                    <m:r>
                      <a:rPr lang="en-US" sz="2800" i="1">
                        <a:latin typeface="Cambria Math" panose="02040503050406030204"/>
                      </a:rPr>
                      <m:t>=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/>
                            <a:ea typeface="Cambria Math" panose="02040503050406030204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latin typeface="Cambria Math" panose="02040503050406030204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/>
                            <a:ea typeface="Cambria Math" panose="02040503050406030204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/>
                      </a:rPr>
                      <m:t>𝑋</m:t>
                    </m:r>
                  </m:oMath>
                </a14:m>
                <a:endParaRPr lang="en-US" sz="2800" dirty="0"/>
              </a:p>
              <a:p>
                <a:pPr lvl="1" algn="just"/>
                <a:r>
                  <a:rPr lang="en-US" dirty="0"/>
                  <a:t>Bounded only on one side 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416552"/>
                <a:ext cx="6191865" cy="4760411"/>
              </a:xfrm>
              <a:blipFill>
                <a:blip r:embed="rId2"/>
                <a:stretch>
                  <a:fillRect l="-689" t="-2177" r="-11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3" name="Picture 2">
            <a:extLst>
              <a:ext uri="{FF2B5EF4-FFF2-40B4-BE49-F238E27FC236}">
                <a16:creationId xmlns:a16="http://schemas.microsoft.com/office/drawing/2014/main" id="{0DE62506-20A4-4D5F-9F3B-12A1DAFF2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845" y="2772810"/>
            <a:ext cx="4001164" cy="2615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Sigmoid function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0378" y="1268760"/>
                <a:ext cx="8153400" cy="4953000"/>
              </a:xfrm>
            </p:spPr>
            <p:txBody>
              <a:bodyPr/>
              <a:lstStyle/>
              <a:p>
                <a:pPr algn="just"/>
                <a:r>
                  <a:rPr lang="en-US" dirty="0"/>
                  <a:t>Make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 sigmoid function of x</a:t>
                </a:r>
              </a:p>
              <a:p>
                <a:pPr marL="82550" indent="0" algn="just">
                  <a:buNone/>
                </a:pP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/>
                      </a:rPr>
                      <m:t>p</m:t>
                    </m:r>
                    <m:r>
                      <a:rPr lang="en-US" b="0" i="0" smtClean="0">
                        <a:latin typeface="Cambria Math" panose="02040503050406030204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latin typeface="Cambria Math" panose="02040503050406030204"/>
                      </a:rPr>
                      <m:t>)</m:t>
                    </m:r>
                    <m:r>
                      <a:rPr lang="en-US" i="1">
                        <a:latin typeface="Cambria Math" panose="02040503050406030204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/>
                                    <a:ea typeface="Cambria Math" panose="02040503050406030204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/>
                                    <a:ea typeface="Cambria Math" panose="02040503050406030204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/>
                          </a:rPr>
                          <m:t>    1    +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/>
                              </a:rPr>
                              <m:t>  </m:t>
                            </m:r>
                            <m:r>
                              <a:rPr lang="en-US" b="0" i="1" smtClean="0">
                                <a:latin typeface="Cambria Math" panose="02040503050406030204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/>
                                    <a:ea typeface="Cambria Math" panose="02040503050406030204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/>
                                    <a:ea typeface="Cambria Math" panose="02040503050406030204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82550" indent="0" algn="just">
                  <a:buNone/>
                </a:pPr>
                <a:endParaRPr lang="en-US" dirty="0"/>
              </a:p>
              <a:p>
                <a:pPr marL="82550" indent="0" algn="just">
                  <a:buNone/>
                </a:pPr>
                <a:r>
                  <a:rPr lang="en-US" dirty="0"/>
                  <a:t>  or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/>
                      </a:rPr>
                      <m:t> 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i="1">
                                    <a:latin typeface="Cambria Math" panose="02040503050406030204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/>
                                      </a:rPr>
                                      <m:t>𝑋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sz="2800" i="1">
                                    <a:latin typeface="Cambria Math" panose="02040503050406030204"/>
                                  </a:rPr>
                                  <m:t>1−</m:t>
                                </m:r>
                                <m:r>
                                  <a:rPr lang="en-US" sz="2800" i="1">
                                    <a:latin typeface="Cambria Math" panose="02040503050406030204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/>
                                      </a:rPr>
                                      <m:t>𝑋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  <m:r>
                          <a:rPr lang="en-US" sz="2800" i="1">
                            <a:latin typeface="Cambria Math" panose="02040503050406030204"/>
                          </a:rPr>
                          <m:t>=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/>
                                <a:ea typeface="Cambria Math" panose="02040503050406030204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/>
                          </a:rPr>
                          <m:t>+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/>
                                <a:ea typeface="Cambria Math" panose="02040503050406030204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/>
                          </a:rPr>
                          <m:t>𝑋</m:t>
                        </m:r>
                      </m:e>
                    </m:func>
                  </m:oMath>
                </a14:m>
                <a:endParaRPr lang="en-US" dirty="0"/>
              </a:p>
              <a:p>
                <a:pPr lvl="1" algn="just"/>
                <a:endParaRPr lang="en-US" dirty="0"/>
              </a:p>
              <a:p>
                <a:pPr lvl="1" algn="just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bounded above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and below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1" algn="just"/>
                <a:r>
                  <a:rPr lang="en-US" dirty="0"/>
                  <a:t>Good modeling choice for real life scenarios</a:t>
                </a:r>
              </a:p>
              <a:p>
                <a:pPr lvl="1" algn="just"/>
                <a:r>
                  <a:rPr lang="en-US" dirty="0"/>
                  <a:t>The LHS can be interpreted as the log of odds-ratio in the second equation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0378" y="1268760"/>
                <a:ext cx="8153400" cy="4953000"/>
              </a:xfrm>
              <a:blipFill>
                <a:blip r:embed="rId2"/>
                <a:stretch>
                  <a:fillRect l="-299" t="-1722" r="-8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718" y="1259327"/>
            <a:ext cx="4413494" cy="2559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Estimation of the parameters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1384" y="1268760"/>
                <a:ext cx="10729192" cy="5040560"/>
              </a:xfrm>
            </p:spPr>
            <p:txBody>
              <a:bodyPr/>
              <a:lstStyle/>
              <a:p>
                <a:pPr algn="just"/>
                <a:r>
                  <a:rPr lang="en-US" sz="2800" dirty="0"/>
                  <a:t>We find parameters in such a way that plugging these in the model equation should give the best possible classification for the inputs from both the classes</a:t>
                </a:r>
              </a:p>
              <a:p>
                <a:pPr algn="just"/>
                <a:endParaRPr lang="en-US" sz="2800" dirty="0"/>
              </a:p>
              <a:p>
                <a:pPr algn="just"/>
                <a:r>
                  <a:rPr lang="en-US" sz="2800" dirty="0"/>
                  <a:t>This can be formalized by maximizing the following likelihood function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/>
                                <a:ea typeface="Cambria Math" panose="02040503050406030204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/>
                                <a:ea typeface="Cambria Math" panose="02040503050406030204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/>
                              </a:rPr>
                              <m:t>(1−</m:t>
                            </m:r>
                            <m:r>
                              <a:rPr lang="en-US" b="0" i="1" smtClean="0">
                                <a:latin typeface="Cambria Math" panose="02040503050406030204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/>
                              </a:rPr>
                              <m:t>))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/>
                              </a:rPr>
                              <m:t>(1−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/>
                              </a:rPr>
                              <m:t>)</m:t>
                            </m:r>
                          </m:sup>
                        </m:sSup>
                      </m:e>
                    </m:nary>
                  </m:oMath>
                </a14:m>
                <a:endParaRPr lang="en-IN" dirty="0"/>
              </a:p>
              <a:p>
                <a:pPr marL="403225" lvl="1" indent="0" algn="just">
                  <a:buNone/>
                </a:pPr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belongs to class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marL="403225" lvl="1" indent="0" algn="just">
                  <a:buNone/>
                </a:pPr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belongs to class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IN" dirty="0"/>
              </a:p>
              <a:p>
                <a:pPr marL="403225" lvl="1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1384" y="1268760"/>
                <a:ext cx="10729192" cy="5040560"/>
              </a:xfrm>
              <a:blipFill>
                <a:blip r:embed="rId2"/>
                <a:stretch>
                  <a:fillRect l="-398" t="-2056" r="-11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D44E33AC-EDC1-49A5-ABEC-74DD89C81C06}"/>
                  </a:ext>
                </a:extLst>
              </p14:cNvPr>
              <p14:cNvContentPartPr/>
              <p14:nvPr/>
            </p14:nvContentPartPr>
            <p14:xfrm>
              <a:off x="1612800" y="4038480"/>
              <a:ext cx="6840" cy="19440"/>
            </p14:xfrm>
          </p:contentPart>
        </mc:Choice>
        <mc:Fallback xmlns=""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D44E33AC-EDC1-49A5-ABEC-74DD89C81C0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5520" y="3197520"/>
                <a:ext cx="9575640" cy="3295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Log-likelihood function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9416" y="1268760"/>
                <a:ext cx="10441160" cy="5040560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dirty="0"/>
                  <a:t>The log-likelihood function will become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/>
                      </a:rPr>
                      <m:t>𝑙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/>
                                <a:ea typeface="Cambria Math" panose="02040503050406030204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/>
                                <a:ea typeface="Cambria Math" panose="02040503050406030204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>
                            <a:latin typeface="Cambria Math" panose="02040503050406030204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/>
                          </a:rPr>
                          <m:t>=1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/>
                          </a:rPr>
                          <m:t>log</m:t>
                        </m:r>
                        <m:r>
                          <a:rPr lang="en-US" sz="2800" i="1">
                            <a:latin typeface="Cambria Math" panose="02040503050406030204"/>
                          </a:rPr>
                          <m:t>⁡(</m:t>
                        </m:r>
                        <m:r>
                          <a:rPr lang="en-US" sz="2800" i="1">
                            <a:latin typeface="Cambria Math" panose="02040503050406030204"/>
                          </a:rPr>
                          <m:t>𝑝</m:t>
                        </m:r>
                        <m:r>
                          <a:rPr lang="en-US" sz="2800" i="1">
                            <a:latin typeface="Cambria Math" panose="02040503050406030204"/>
                          </a:rPr>
                          <m:t>(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/>
                          </a:rPr>
                          <m:t>))</m:t>
                        </m:r>
                      </m:e>
                    </m:nary>
                    <m:r>
                      <a:rPr lang="en-US" sz="2800" i="1">
                        <a:latin typeface="Cambria Math" panose="02040503050406030204"/>
                      </a:rPr>
                      <m:t>+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/>
                          </a:rPr>
                          <m:t>1−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a:rPr lang="en-US" sz="2800">
                        <a:latin typeface="Cambria Math" panose="02040503050406030204"/>
                      </a:rPr>
                      <m:t>log</m:t>
                    </m:r>
                    <m:r>
                      <a:rPr lang="en-US" sz="2800" i="1">
                        <a:latin typeface="Cambria Math" panose="02040503050406030204"/>
                      </a:rPr>
                      <m:t>⁡(1−</m:t>
                    </m:r>
                    <m:r>
                      <a:rPr lang="en-US" sz="2800" i="1">
                        <a:latin typeface="Cambria Math" panose="02040503050406030204"/>
                      </a:rPr>
                      <m:t>𝑝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/>
                      </a:rPr>
                      <m:t>)</m:t>
                    </m:r>
                  </m:oMath>
                </a14:m>
                <a:endParaRPr lang="en-IN" sz="2800" dirty="0"/>
              </a:p>
              <a:p>
                <a:pPr algn="just">
                  <a:lnSpc>
                    <a:spcPct val="150000"/>
                  </a:lnSpc>
                </a:pPr>
                <a:r>
                  <a:rPr lang="en-US" sz="2800" dirty="0"/>
                  <a:t>Simplifying this expression and using the definition for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will result in an expression with the parameters of the linear decision boundary</a:t>
                </a:r>
                <a:endParaRPr lang="en-IN" sz="2800" dirty="0"/>
              </a:p>
              <a:p>
                <a:pPr algn="just">
                  <a:lnSpc>
                    <a:spcPct val="150000"/>
                  </a:lnSpc>
                </a:pPr>
                <a:r>
                  <a:rPr lang="en-US" sz="2800" dirty="0"/>
                  <a:t>Now the parameters can be estimated by maximizing the above expression using any nonlinear optimization solver</a:t>
                </a:r>
                <a:endParaRPr lang="en-IN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9416" y="1268760"/>
                <a:ext cx="10441160" cy="5040560"/>
              </a:xfrm>
              <a:blipFill>
                <a:blip r:embed="rId2"/>
                <a:stretch>
                  <a:fillRect l="-467" r="-12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/>
                  <a:t>Question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is difference between </a:t>
            </a:r>
            <a:r>
              <a:rPr lang="en-IN" dirty="0">
                <a:solidFill>
                  <a:srgbClr val="FF0000"/>
                </a:solidFill>
              </a:rPr>
              <a:t>supervised learning </a:t>
            </a:r>
            <a:r>
              <a:rPr lang="en-IN" dirty="0"/>
              <a:t>and </a:t>
            </a:r>
            <a:r>
              <a:rPr lang="en-IN" dirty="0">
                <a:solidFill>
                  <a:srgbClr val="FF0000"/>
                </a:solidFill>
              </a:rPr>
              <a:t>unsupervised learning</a:t>
            </a:r>
            <a:r>
              <a:rPr lang="en-IN" dirty="0"/>
              <a:t>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Logit model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9416" y="1340768"/>
                <a:ext cx="10441160" cy="4896544"/>
              </a:xfrm>
            </p:spPr>
            <p:txBody>
              <a:bodyPr/>
              <a:lstStyle/>
              <a:p>
                <a:pPr algn="just"/>
                <a:r>
                  <a:rPr lang="en-US" sz="2800" dirty="0"/>
                  <a:t>The binary output for new samples can now be easily predicted using the following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/>
                        </a:rPr>
                        <m:t>p</m:t>
                      </m:r>
                      <m:r>
                        <a:rPr lang="en-US" sz="2800">
                          <a:latin typeface="Cambria Math" panose="02040503050406030204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/>
                        </a:rPr>
                        <m:t>x</m:t>
                      </m:r>
                      <m:r>
                        <a:rPr lang="en-US" sz="2800">
                          <a:latin typeface="Cambria Math" panose="02040503050406030204"/>
                        </a:rPr>
                        <m:t>)</m:t>
                      </m:r>
                      <m:r>
                        <a:rPr lang="en-US" sz="2800" i="1">
                          <a:latin typeface="Cambria Math" panose="02040503050406030204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/>
                                    </a:rPr>
                                    <m:t>(</m:t>
                                  </m:r>
                                  <m:r>
                                    <a:rPr lang="en-US" sz="2800" i="1">
                                      <a:latin typeface="Cambria Math" panose="02040503050406030204"/>
                                      <a:ea typeface="Cambria Math" panose="02040503050406030204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/>
                                      <a:ea typeface="Cambria Math" panose="02040503050406030204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/>
                                </a:rPr>
                                <m:t>𝑋</m:t>
                              </m:r>
                              <m:r>
                                <a:rPr lang="en-US" sz="2800" i="1">
                                  <a:latin typeface="Cambria Math" panose="02040503050406030204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r>
                            <a:rPr lang="en-US" sz="2800" i="1">
                              <a:latin typeface="Cambria Math" panose="02040503050406030204"/>
                            </a:rPr>
                            <m:t>    1    +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/>
                                </a:rPr>
                                <m:t>  </m:t>
                              </m:r>
                              <m:r>
                                <a:rPr lang="en-US" sz="2800" i="1">
                                  <a:latin typeface="Cambria Math" panose="02040503050406030204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/>
                                    </a:rPr>
                                    <m:t>(</m:t>
                                  </m:r>
                                  <m:r>
                                    <a:rPr lang="en-US" sz="2800" i="1">
                                      <a:latin typeface="Cambria Math" panose="02040503050406030204"/>
                                      <a:ea typeface="Cambria Math" panose="02040503050406030204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/>
                                      <a:ea typeface="Cambria Math" panose="02040503050406030204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/>
                                </a:rPr>
                                <m:t>𝑋</m:t>
                              </m:r>
                              <m:r>
                                <a:rPr lang="en-US" sz="2800" i="1">
                                  <a:latin typeface="Cambria Math" panose="02040503050406030204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  <a:p>
                <a:pPr marL="0" indent="0" algn="just">
                  <a:buNone/>
                </a:pPr>
                <a:endParaRPr lang="en-US" sz="2800" dirty="0"/>
              </a:p>
              <a:p>
                <a:pPr algn="just"/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/>
                            <a:ea typeface="Cambria Math" panose="02040503050406030204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latin typeface="Cambria Math" panose="02040503050406030204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/>
                            <a:ea typeface="Cambria Math" panose="02040503050406030204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/>
                      </a:rPr>
                      <m:t>𝑋</m:t>
                    </m:r>
                  </m:oMath>
                </a14:m>
                <a:r>
                  <a:rPr lang="en-US" sz="2800" dirty="0"/>
                  <a:t> is non-negative then we get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&gt;0.5 </m:t>
                    </m:r>
                  </m:oMath>
                </a14:m>
                <a:r>
                  <a:rPr lang="en-US" sz="2800" dirty="0"/>
                  <a:t>and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dirty="0"/>
                  <a:t> otherwise we get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&lt;0.5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800" dirty="0"/>
              </a:p>
              <a:p>
                <a:pPr marL="0" indent="0" algn="just">
                  <a:buNone/>
                </a:pPr>
                <a:endParaRPr lang="en-US" sz="2800" dirty="0"/>
              </a:p>
              <a:p>
                <a:pPr algn="just"/>
                <a:r>
                  <a:rPr lang="en-US" sz="2800" dirty="0"/>
                  <a:t>Decision boundary is the equation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/>
                            <a:ea typeface="Cambria Math" panose="02040503050406030204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latin typeface="Cambria Math" panose="02040503050406030204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/>
                            <a:ea typeface="Cambria Math" panose="02040503050406030204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/>
                      </a:rPr>
                      <m:t>𝑋</m:t>
                    </m:r>
                  </m:oMath>
                </a14:m>
                <a:endParaRPr lang="en-US" sz="2800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9416" y="1340768"/>
                <a:ext cx="10441160" cy="4896544"/>
              </a:xfrm>
              <a:blipFill rotWithShape="1">
                <a:blip r:embed="rId2"/>
                <a:stretch>
                  <a:fillRect l="-6" t="-6" r="4"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261260" y="53279"/>
                <a:ext cx="10515600" cy="132556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Example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61260" y="53279"/>
                <a:ext cx="10515600" cy="1325563"/>
              </a:xfrm>
              <a:blipFill rotWithShape="1">
                <a:blip r:embed="rId2"/>
                <a:stretch>
                  <a:fillRect l="-3" t="-43" r="3" b="1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639616" y="1387629"/>
          <a:ext cx="1365920" cy="372197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8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3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en-IN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en-IN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3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3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3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3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3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3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3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3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8" name="Content Placeholder 5"/>
          <p:cNvGraphicFramePr/>
          <p:nvPr/>
        </p:nvGraphicFramePr>
        <p:xfrm>
          <a:off x="4505400" y="1382910"/>
          <a:ext cx="1377280" cy="388843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8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5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en-IN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en-IN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38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38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38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38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38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38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38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538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538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538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711624" y="5733256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0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4584576" y="572396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1</a:t>
            </a:r>
            <a:endParaRPr lang="en-IN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381056" y="1378842"/>
          <a:ext cx="2091208" cy="430241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56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91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604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en-IN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en-IN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?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1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1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1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1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1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41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41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41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41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41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745562" y="608109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Data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0" name="Ink 59"/>
              <p14:cNvContentPartPr/>
              <p14:nvPr/>
            </p14:nvContentPartPr>
            <p14:xfrm>
              <a:off x="984250" y="6731000"/>
              <a:ext cx="6350" cy="38100"/>
            </p14:xfrm>
          </p:contentPart>
        </mc:Choice>
        <mc:Fallback xmlns="">
          <p:pic>
            <p:nvPicPr>
              <p:cNvPr id="60" name="Ink 59"/>
            </p:nvPicPr>
            <p:blipFill>
              <a:blip r:embed="rId105"/>
            </p:blipFill>
            <p:spPr>
              <a:xfrm>
                <a:off x="984250" y="6731000"/>
                <a:ext cx="6350" cy="3810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Example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continued</a:t>
                </a:r>
                <a:endParaRPr lang="en-IN" dirty="0"/>
              </a:p>
            </p:txBody>
          </p:sp>
        </mc:Choice>
        <mc:Fallback xmlns=""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3" t="-14" r="3" b="3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96" y="1700808"/>
            <a:ext cx="8718766" cy="39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7408" y="1231884"/>
                <a:ext cx="4896544" cy="4953000"/>
              </a:xfrm>
            </p:spPr>
            <p:txBody>
              <a:bodyPr/>
              <a:lstStyle/>
              <a:p>
                <a:r>
                  <a:rPr lang="en-US" sz="2800" dirty="0"/>
                  <a:t>Input Features :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baseline="-25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800" baseline="-25000" dirty="0"/>
              </a:p>
              <a:p>
                <a:r>
                  <a:rPr lang="en-US" sz="2800" dirty="0"/>
                  <a:t>Classes :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0, 1</m:t>
                    </m:r>
                  </m:oMath>
                </a14:m>
                <a:endParaRPr lang="en-US" sz="2800" dirty="0"/>
              </a:p>
              <a:p>
                <a:r>
                  <a:rPr lang="en-US" sz="2800" dirty="0"/>
                  <a:t>Parameters:</a:t>
                </a:r>
                <a:endParaRPr lang="en-IN" sz="2800" dirty="0"/>
              </a:p>
              <a:p>
                <a:pPr marL="82550" indent="0">
                  <a:buNone/>
                </a:pPr>
                <a:r>
                  <a:rPr lang="en-US" sz="2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/>
                            <a:ea typeface="Cambria Math" panose="02040503050406030204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latin typeface="Cambria Math" panose="02040503050406030204"/>
                      </a:rPr>
                      <m:t>=−42.5487</m:t>
                    </m:r>
                  </m:oMath>
                </a14:m>
                <a:endParaRPr lang="en-IN" sz="2800" dirty="0"/>
              </a:p>
              <a:p>
                <a:pPr marL="82550" indent="0">
                  <a:buNone/>
                </a:pPr>
                <a:r>
                  <a:rPr lang="en-US" sz="2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/>
                            <a:ea typeface="Cambria Math" panose="02040503050406030204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/>
                            <a:ea typeface="Cambria Math" panose="02040503050406030204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/>
                      </a:rPr>
                      <m:t>=2.9509</m:t>
                    </m:r>
                  </m:oMath>
                </a14:m>
                <a:endParaRPr lang="en-IN" sz="2800" dirty="0"/>
              </a:p>
              <a:p>
                <a:pPr marL="82550" indent="0">
                  <a:buNone/>
                </a:pPr>
                <a:r>
                  <a:rPr lang="en-US" sz="2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/>
                            <a:ea typeface="Cambria Math" panose="02040503050406030204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/>
                            <a:ea typeface="Cambria Math" panose="02040503050406030204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/>
                      </a:rPr>
                      <m:t>=10.4012</m:t>
                    </m:r>
                  </m:oMath>
                </a14:m>
                <a:endParaRPr lang="en-IN" sz="2800" dirty="0"/>
              </a:p>
              <a:p>
                <a:pPr marL="8255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7408" y="1231884"/>
                <a:ext cx="4896544" cy="4953000"/>
              </a:xfrm>
              <a:blipFill rotWithShape="1">
                <a:blip r:embed="rId2"/>
                <a:stretch>
                  <a:fillRect l="-7" t="-12" r="8" b="1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456040" y="1706988"/>
          <a:ext cx="3456384" cy="431429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74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1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704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en-IN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en-IN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Prob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3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3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3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3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3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43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0.0172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43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43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43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43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0.0667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/>
                  <a:t>Example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N" dirty="0"/>
                  <a:t> solution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3" t="-14" r="3" b="3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129" y="1447799"/>
            <a:ext cx="9731424" cy="4821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384032" y="4077072"/>
                <a:ext cx="252386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/>
                        </a:rPr>
                        <m:t>2.9509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/>
                            </a:rPr>
                            <m:t>𝑋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/>
                            </a:rPr>
                            <m:t>1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/>
                        </a:rPr>
                        <m:t>+10.4012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/>
                            </a:rPr>
                            <m:t>𝑋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/>
                            </a:rPr>
                            <m:t>2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/>
                        </a:rPr>
                        <m:t> =42.5487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032" y="4077072"/>
                <a:ext cx="2523862" cy="276999"/>
              </a:xfrm>
              <a:prstGeom prst="rect">
                <a:avLst/>
              </a:prstGeom>
              <a:blipFill rotWithShape="1">
                <a:blip r:embed="rId4"/>
                <a:stretch>
                  <a:fillRect l="-15" t="-134" r="5" b="18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7" name="Ink 36"/>
              <p14:cNvContentPartPr/>
              <p14:nvPr/>
            </p14:nvContentPartPr>
            <p14:xfrm>
              <a:off x="1390650" y="3911600"/>
              <a:ext cx="12700" cy="360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71"/>
            </p:blipFill>
            <p:spPr>
              <a:xfrm>
                <a:off x="1390650" y="3911600"/>
                <a:ext cx="12700" cy="36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261260" y="90987"/>
            <a:ext cx="10515600" cy="1042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4300"/>
              <a:buFont typeface="Gill Sans"/>
              <a:buNone/>
            </a:pPr>
            <a:r>
              <a:rPr lang="en-IN" dirty="0"/>
              <a:t>Which Classification method to use?</a:t>
            </a:r>
            <a:endParaRPr dirty="0"/>
          </a:p>
        </p:txBody>
      </p:sp>
      <p:sp>
        <p:nvSpPr>
          <p:cNvPr id="128" name="Google Shape;128;p4"/>
          <p:cNvSpPr txBox="1">
            <a:spLocks noGrp="1"/>
          </p:cNvSpPr>
          <p:nvPr>
            <p:ph idx="1"/>
          </p:nvPr>
        </p:nvSpPr>
        <p:spPr>
          <a:xfrm>
            <a:off x="645160" y="1134719"/>
            <a:ext cx="10515599" cy="4588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indent="-457200">
              <a:lnSpc>
                <a:spcPct val="12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2600" dirty="0"/>
              <a:t>Basic classifiers: Logistic regression, Linear discriminant classifier, KNN based classifier, Naive Bayes classifier</a:t>
            </a:r>
          </a:p>
          <a:p>
            <a:pPr indent="-457200">
              <a:lnSpc>
                <a:spcPct val="12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2600" dirty="0"/>
              <a:t>Advanced Classifiers: SVM, Random forest, Boosting trees and Neural Networks</a:t>
            </a:r>
          </a:p>
          <a:p>
            <a:pPr indent="-457200">
              <a:lnSpc>
                <a:spcPct val="12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2600" dirty="0"/>
              <a:t>It is recommended to build some basic classifiers to understand the data better before going for advanced classifiers</a:t>
            </a:r>
          </a:p>
          <a:p>
            <a:pPr indent="-457200">
              <a:lnSpc>
                <a:spcPct val="12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2600" dirty="0"/>
              <a:t>Large amount of data would be required to build good models using advanced classifiers </a:t>
            </a:r>
          </a:p>
          <a:p>
            <a:pPr indent="-457200">
              <a:lnSpc>
                <a:spcPct val="12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2600" dirty="0"/>
              <a:t>LDA can be used as a pre-processing step to reduce dimensionality before building a classifier</a:t>
            </a:r>
          </a:p>
          <a:p>
            <a:pPr indent="-457200">
              <a:lnSpc>
                <a:spcPct val="12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2600" dirty="0"/>
              <a:t>Need for interpretability and continuous training also needs to be taken into considering while choosing a classification method</a:t>
            </a:r>
          </a:p>
        </p:txBody>
      </p:sp>
    </p:spTree>
    <p:extLst>
      <p:ext uri="{BB962C8B-B14F-4D97-AF65-F5344CB8AC3E}">
        <p14:creationId xmlns:p14="http://schemas.microsoft.com/office/powerpoint/2010/main" val="286986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 txBox="1">
            <a:spLocks noGrp="1"/>
          </p:cNvSpPr>
          <p:nvPr>
            <p:ph type="ctrTitle"/>
          </p:nvPr>
        </p:nvSpPr>
        <p:spPr>
          <a:xfrm>
            <a:off x="2304999" y="2827179"/>
            <a:ext cx="8024949" cy="897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4000"/>
              <a:buFont typeface="Gill Sans"/>
              <a:buNone/>
            </a:pPr>
            <a:r>
              <a:rPr lang="en-IN" dirty="0"/>
              <a:t>Handling Data Imbalance in Classification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26884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261260" y="90987"/>
            <a:ext cx="10515600" cy="1042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4300"/>
              <a:buFont typeface="Gill Sans"/>
              <a:buNone/>
            </a:pPr>
            <a:r>
              <a:rPr lang="en-IN" dirty="0"/>
              <a:t>Handling Data Imbalance in Classification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Google Shape;128;p4"/>
              <p:cNvSpPr txBox="1">
                <a:spLocks noGrp="1"/>
              </p:cNvSpPr>
              <p:nvPr>
                <p:ph idx="1"/>
              </p:nvPr>
            </p:nvSpPr>
            <p:spPr>
              <a:xfrm>
                <a:off x="468086" y="1133529"/>
                <a:ext cx="10515599" cy="46467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lnSpc>
                    <a:spcPct val="120000"/>
                  </a:lnSpc>
                  <a:spcBef>
                    <a:spcPts val="0"/>
                  </a:spcBef>
                  <a:buSzPts val="2240"/>
                  <a:buFont typeface="Wingdings" panose="05000000000000000000" pitchFamily="2" charset="2"/>
                  <a:buChar char="Ø"/>
                </a:pPr>
                <a:r>
                  <a:rPr lang="en-IN" sz="2600" dirty="0">
                    <a:solidFill>
                      <a:schemeClr val="tx1"/>
                    </a:solidFill>
                  </a:rPr>
                  <a:t>Data imbalance refers to the scenario where the number of samples belonging to each class are skewed (majority class and minority class)</a:t>
                </a:r>
              </a:p>
              <a:p>
                <a:pPr indent="-457200">
                  <a:lnSpc>
                    <a:spcPct val="120000"/>
                  </a:lnSpc>
                  <a:spcBef>
                    <a:spcPts val="0"/>
                  </a:spcBef>
                  <a:buSzPts val="2240"/>
                  <a:buFont typeface="Wingdings" panose="05000000000000000000" pitchFamily="2" charset="2"/>
                  <a:buChar char="Ø"/>
                </a:pPr>
                <a:r>
                  <a:rPr lang="en-IN" sz="2600" b="0" dirty="0">
                    <a:solidFill>
                      <a:schemeClr val="tx1"/>
                    </a:solidFill>
                  </a:rPr>
                  <a:t>In bin</a:t>
                </a:r>
                <a:r>
                  <a:rPr lang="en-IN" sz="2600" dirty="0">
                    <a:solidFill>
                      <a:schemeClr val="tx1"/>
                    </a:solidFill>
                  </a:rPr>
                  <a:t>ary classification problem, </a:t>
                </a:r>
                <a:r>
                  <a:rPr lang="en-IN" sz="2600" dirty="0"/>
                  <a:t>data is imbalanced if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SzPts val="2240"/>
                  <a:buNone/>
                </a:pPr>
                <a:r>
                  <a:rPr lang="en-IN" sz="2800" dirty="0">
                    <a:solidFill>
                      <a:schemeClr val="tx1"/>
                    </a:solidFill>
                  </a:rPr>
                  <a:t>	</a:t>
                </a:r>
                <a:r>
                  <a:rPr lang="en-IN" sz="2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IN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sz="2200" b="0" dirty="0">
                    <a:solidFill>
                      <a:srgbClr val="0070C0"/>
                    </a:solidFill>
                  </a:rPr>
                  <a:t> (No. of training samples of class 0) &gt;&gt;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IN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200" b="0" dirty="0">
                    <a:solidFill>
                      <a:srgbClr val="0070C0"/>
                    </a:solidFill>
                  </a:rPr>
                  <a:t> (No. of training samples of class 1)</a:t>
                </a:r>
              </a:p>
              <a:p>
                <a:pPr marL="342900" indent="-342900">
                  <a:lnSpc>
                    <a:spcPct val="120000"/>
                  </a:lnSpc>
                  <a:spcBef>
                    <a:spcPts val="0"/>
                  </a:spcBef>
                  <a:buSzPts val="2240"/>
                  <a:buFont typeface="Wingdings" panose="05000000000000000000" pitchFamily="2" charset="2"/>
                  <a:buChar char="Ø"/>
                </a:pPr>
                <a:r>
                  <a:rPr lang="en-IN" sz="2600" b="0" dirty="0"/>
                  <a:t> Examples of problems where data is generally imbalanced:</a:t>
                </a:r>
              </a:p>
              <a:p>
                <a:pPr marL="800100" lvl="1">
                  <a:lnSpc>
                    <a:spcPct val="120000"/>
                  </a:lnSpc>
                  <a:spcBef>
                    <a:spcPts val="0"/>
                  </a:spcBef>
                  <a:buSzPts val="2240"/>
                  <a:buFont typeface="Wingdings" panose="05000000000000000000" pitchFamily="2" charset="2"/>
                  <a:buChar char="Ø"/>
                </a:pPr>
                <a:r>
                  <a:rPr lang="en-IN" sz="2200" dirty="0"/>
                  <a:t>Fraud detection in financial transactions (Genuine transactions &gt;&gt;&gt; Fraud transactions)</a:t>
                </a:r>
              </a:p>
              <a:p>
                <a:pPr marL="800100" lvl="1">
                  <a:lnSpc>
                    <a:spcPct val="120000"/>
                  </a:lnSpc>
                  <a:spcBef>
                    <a:spcPts val="0"/>
                  </a:spcBef>
                  <a:buSzPts val="2240"/>
                  <a:buFont typeface="Wingdings" panose="05000000000000000000" pitchFamily="2" charset="2"/>
                  <a:buChar char="Ø"/>
                </a:pPr>
                <a:r>
                  <a:rPr lang="en-IN" sz="2200" b="0" dirty="0"/>
                  <a:t>Predicting </a:t>
                </a:r>
                <a:r>
                  <a:rPr lang="en-IN" sz="2200" dirty="0"/>
                  <a:t>whether a tumour is malignant or not based on diagnostic reports</a:t>
                </a:r>
              </a:p>
              <a:p>
                <a:pPr marL="800100" lvl="1">
                  <a:lnSpc>
                    <a:spcPct val="120000"/>
                  </a:lnSpc>
                  <a:spcBef>
                    <a:spcPts val="0"/>
                  </a:spcBef>
                  <a:buSzPts val="2240"/>
                  <a:buFont typeface="Wingdings" panose="05000000000000000000" pitchFamily="2" charset="2"/>
                  <a:buChar char="Ø"/>
                </a:pPr>
                <a:r>
                  <a:rPr lang="en-IN" sz="2200" b="0" dirty="0"/>
                  <a:t>Identifying faulty condition in a process or a system of an industry</a:t>
                </a:r>
              </a:p>
              <a:p>
                <a:pPr marL="800100" lvl="1">
                  <a:lnSpc>
                    <a:spcPct val="120000"/>
                  </a:lnSpc>
                  <a:spcBef>
                    <a:spcPts val="0"/>
                  </a:spcBef>
                  <a:buSzPts val="2240"/>
                  <a:buFont typeface="Wingdings" panose="05000000000000000000" pitchFamily="2" charset="2"/>
                  <a:buChar char="Ø"/>
                </a:pPr>
                <a:r>
                  <a:rPr lang="en-IN" sz="2200" b="0" dirty="0"/>
                  <a:t>Spam detection in emails</a:t>
                </a:r>
                <a:endParaRPr lang="en-IN" sz="2000" b="0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SzPts val="2240"/>
                  <a:buNone/>
                </a:pPr>
                <a:endParaRPr lang="en-IN" sz="2400" b="0" dirty="0"/>
              </a:p>
              <a:p>
                <a:pPr indent="-457200">
                  <a:lnSpc>
                    <a:spcPct val="120000"/>
                  </a:lnSpc>
                  <a:spcBef>
                    <a:spcPts val="0"/>
                  </a:spcBef>
                  <a:buSzPts val="2240"/>
                  <a:buFont typeface="Wingdings" panose="05000000000000000000" pitchFamily="2" charset="2"/>
                  <a:buChar char="Ø"/>
                </a:pPr>
                <a:endParaRPr lang="en-IN" sz="2400" b="0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SzPts val="2240"/>
                  <a:buNone/>
                </a:pPr>
                <a:endParaRPr lang="en-IN" sz="2600" dirty="0">
                  <a:solidFill>
                    <a:srgbClr val="0070C0"/>
                  </a:solidFill>
                </a:endParaRPr>
              </a:p>
              <a:p>
                <a:pPr indent="-457200">
                  <a:lnSpc>
                    <a:spcPct val="120000"/>
                  </a:lnSpc>
                  <a:spcBef>
                    <a:spcPts val="0"/>
                  </a:spcBef>
                  <a:buSzPts val="2240"/>
                  <a:buFont typeface="Wingdings" panose="05000000000000000000" pitchFamily="2" charset="2"/>
                  <a:buChar char="Ø"/>
                </a:pPr>
                <a:endParaRPr lang="en-IN" sz="2600" dirty="0"/>
              </a:p>
            </p:txBody>
          </p:sp>
        </mc:Choice>
        <mc:Fallback xmlns="">
          <p:sp>
            <p:nvSpPr>
              <p:cNvPr id="128" name="Google Shape;128;p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8086" y="1133529"/>
                <a:ext cx="10515599" cy="4646786"/>
              </a:xfrm>
              <a:prstGeom prst="rect">
                <a:avLst/>
              </a:prstGeom>
              <a:blipFill>
                <a:blip r:embed="rId3"/>
                <a:stretch>
                  <a:fillRect l="-6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3438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261260" y="90987"/>
            <a:ext cx="10515600" cy="1042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4300"/>
              <a:buFont typeface="Gill Sans"/>
              <a:buNone/>
            </a:pPr>
            <a:r>
              <a:rPr lang="en-IN" dirty="0"/>
              <a:t>Handling Data Imbalance in Classification</a:t>
            </a:r>
            <a:endParaRPr dirty="0"/>
          </a:p>
        </p:txBody>
      </p:sp>
      <p:sp>
        <p:nvSpPr>
          <p:cNvPr id="128" name="Google Shape;128;p4"/>
          <p:cNvSpPr txBox="1">
            <a:spLocks noGrp="1"/>
          </p:cNvSpPr>
          <p:nvPr>
            <p:ph idx="1"/>
          </p:nvPr>
        </p:nvSpPr>
        <p:spPr>
          <a:xfrm>
            <a:off x="468663" y="1017386"/>
            <a:ext cx="5845628" cy="5455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lnSpc>
                <a:spcPct val="11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2400" b="0" dirty="0"/>
              <a:t>Data imbalance significantly affects the performance of classification model learnt</a:t>
            </a:r>
          </a:p>
          <a:p>
            <a:pPr indent="-457200">
              <a:lnSpc>
                <a:spcPct val="11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2400" dirty="0"/>
              <a:t>Accuracy would be high but model performance on the minority class would be very poor</a:t>
            </a:r>
          </a:p>
          <a:p>
            <a:pPr indent="-457200">
              <a:lnSpc>
                <a:spcPct val="11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2400" dirty="0"/>
              <a:t>Techniques such as under sampling, oversampling, synthetic sampling, weighing samples, etc. need to be used to handle data imbalance</a:t>
            </a:r>
          </a:p>
          <a:p>
            <a:pPr indent="-457200">
              <a:lnSpc>
                <a:spcPct val="11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Ø"/>
            </a:pPr>
            <a:r>
              <a:rPr lang="en-IN" sz="2400" b="0" dirty="0"/>
              <a:t>Performance measures </a:t>
            </a:r>
            <a:r>
              <a:rPr lang="en-IN" sz="2400" dirty="0"/>
              <a:t>such as precision recall,  Area under ROC curve, etc. need to be used instead of accuracy for model validation</a:t>
            </a:r>
            <a:endParaRPr lang="en-IN" sz="2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42D480-DFAC-AFFB-CCE6-6F989E293A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"/>
          <a:stretch/>
        </p:blipFill>
        <p:spPr>
          <a:xfrm>
            <a:off x="6380480" y="1169318"/>
            <a:ext cx="5514901" cy="52111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92C6E52-3A9A-36EB-760F-4EBAB9A0AF62}"/>
                  </a:ext>
                </a:extLst>
              </p:cNvPr>
              <p:cNvSpPr txBox="1"/>
              <p:nvPr/>
            </p:nvSpPr>
            <p:spPr>
              <a:xfrm>
                <a:off x="6388706" y="840975"/>
                <a:ext cx="502839" cy="4274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92C6E52-3A9A-36EB-760F-4EBAB9A0A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706" y="840975"/>
                <a:ext cx="502839" cy="427497"/>
              </a:xfrm>
              <a:prstGeom prst="rect">
                <a:avLst/>
              </a:prstGeom>
              <a:blipFill>
                <a:blip r:embed="rId4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87B087-BD85-5B4B-C7D6-19DF6CC52FFA}"/>
                  </a:ext>
                </a:extLst>
              </p:cNvPr>
              <p:cNvSpPr txBox="1"/>
              <p:nvPr/>
            </p:nvSpPr>
            <p:spPr>
              <a:xfrm>
                <a:off x="11607870" y="5337084"/>
                <a:ext cx="419222" cy="426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87B087-BD85-5B4B-C7D6-19DF6CC52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7870" y="5337084"/>
                <a:ext cx="419222" cy="426991"/>
              </a:xfrm>
              <a:prstGeom prst="rect">
                <a:avLst/>
              </a:prstGeom>
              <a:blipFill>
                <a:blip r:embed="rId5"/>
                <a:stretch>
                  <a:fillRect r="-7246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41DC10B4-EA85-46FC-80AA-71947C1DFF72}"/>
              </a:ext>
            </a:extLst>
          </p:cNvPr>
          <p:cNvSpPr/>
          <p:nvPr/>
        </p:nvSpPr>
        <p:spPr>
          <a:xfrm>
            <a:off x="7406640" y="1656080"/>
            <a:ext cx="270000" cy="2700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7F8713-D29A-72FF-CD4B-C8ED43FFF378}"/>
              </a:ext>
            </a:extLst>
          </p:cNvPr>
          <p:cNvSpPr/>
          <p:nvPr/>
        </p:nvSpPr>
        <p:spPr>
          <a:xfrm>
            <a:off x="7541640" y="2130680"/>
            <a:ext cx="270000" cy="2700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3371D4F-A93C-4B5C-C4C5-9AD5A5B19957}"/>
              </a:ext>
            </a:extLst>
          </p:cNvPr>
          <p:cNvSpPr/>
          <p:nvPr/>
        </p:nvSpPr>
        <p:spPr>
          <a:xfrm>
            <a:off x="7907264" y="2503489"/>
            <a:ext cx="270000" cy="2700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9809E46-031C-255B-7281-97A14DC61B42}"/>
              </a:ext>
            </a:extLst>
          </p:cNvPr>
          <p:cNvSpPr/>
          <p:nvPr/>
        </p:nvSpPr>
        <p:spPr>
          <a:xfrm>
            <a:off x="8320033" y="3449909"/>
            <a:ext cx="270000" cy="2700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3E9C4B-B4D0-5C93-470C-CC1F0B004C48}"/>
              </a:ext>
            </a:extLst>
          </p:cNvPr>
          <p:cNvSpPr/>
          <p:nvPr/>
        </p:nvSpPr>
        <p:spPr>
          <a:xfrm>
            <a:off x="8025245" y="1860680"/>
            <a:ext cx="270000" cy="2700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0938D90-9DAF-70BF-20BA-E34F5E62E989}"/>
              </a:ext>
            </a:extLst>
          </p:cNvPr>
          <p:cNvSpPr/>
          <p:nvPr/>
        </p:nvSpPr>
        <p:spPr>
          <a:xfrm>
            <a:off x="8759189" y="3756069"/>
            <a:ext cx="270000" cy="2700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BD9C8D2-2036-EBDC-662B-8F69DE89BC53}"/>
              </a:ext>
            </a:extLst>
          </p:cNvPr>
          <p:cNvSpPr/>
          <p:nvPr/>
        </p:nvSpPr>
        <p:spPr>
          <a:xfrm>
            <a:off x="8934956" y="2858263"/>
            <a:ext cx="270000" cy="2700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8C2445F-AB57-22AA-9C7C-46258EAFE839}"/>
              </a:ext>
            </a:extLst>
          </p:cNvPr>
          <p:cNvSpPr/>
          <p:nvPr/>
        </p:nvSpPr>
        <p:spPr>
          <a:xfrm>
            <a:off x="9294890" y="1993186"/>
            <a:ext cx="270000" cy="2700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270BEF0-0D66-C2E4-BE5D-87BB95B2FFE4}"/>
              </a:ext>
            </a:extLst>
          </p:cNvPr>
          <p:cNvSpPr/>
          <p:nvPr/>
        </p:nvSpPr>
        <p:spPr>
          <a:xfrm>
            <a:off x="7726446" y="3135702"/>
            <a:ext cx="270000" cy="2700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ECDCBA2-06B8-FEC1-E93E-ABDEC69FEB94}"/>
              </a:ext>
            </a:extLst>
          </p:cNvPr>
          <p:cNvSpPr/>
          <p:nvPr/>
        </p:nvSpPr>
        <p:spPr>
          <a:xfrm>
            <a:off x="10921339" y="3707076"/>
            <a:ext cx="270000" cy="2700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E5E126A-73C0-9C8B-CD45-18ED146D2DC6}"/>
              </a:ext>
            </a:extLst>
          </p:cNvPr>
          <p:cNvSpPr/>
          <p:nvPr/>
        </p:nvSpPr>
        <p:spPr>
          <a:xfrm>
            <a:off x="8736874" y="2359531"/>
            <a:ext cx="270000" cy="2700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A082889-EBDB-DDB0-EC37-AEB601A717EE}"/>
              </a:ext>
            </a:extLst>
          </p:cNvPr>
          <p:cNvSpPr/>
          <p:nvPr/>
        </p:nvSpPr>
        <p:spPr>
          <a:xfrm>
            <a:off x="9463231" y="2784410"/>
            <a:ext cx="270000" cy="2700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8D93CF3-912D-7F53-0E37-3499DD4F5229}"/>
              </a:ext>
            </a:extLst>
          </p:cNvPr>
          <p:cNvSpPr/>
          <p:nvPr/>
        </p:nvSpPr>
        <p:spPr>
          <a:xfrm>
            <a:off x="9267394" y="3236259"/>
            <a:ext cx="270000" cy="2700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8EFCE63-F75F-663E-DF56-081D630FBA7F}"/>
              </a:ext>
            </a:extLst>
          </p:cNvPr>
          <p:cNvSpPr/>
          <p:nvPr/>
        </p:nvSpPr>
        <p:spPr>
          <a:xfrm>
            <a:off x="8314264" y="2166274"/>
            <a:ext cx="270000" cy="2700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C48DBA5-9B3B-2B87-57A4-B0F48E114535}"/>
              </a:ext>
            </a:extLst>
          </p:cNvPr>
          <p:cNvSpPr/>
          <p:nvPr/>
        </p:nvSpPr>
        <p:spPr>
          <a:xfrm>
            <a:off x="8885549" y="1857653"/>
            <a:ext cx="270000" cy="2700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CF8211F-A2F3-D417-3135-A34E40C45DC0}"/>
              </a:ext>
            </a:extLst>
          </p:cNvPr>
          <p:cNvSpPr/>
          <p:nvPr/>
        </p:nvSpPr>
        <p:spPr>
          <a:xfrm>
            <a:off x="9920864" y="2434019"/>
            <a:ext cx="270000" cy="2700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CDF9DD7-1994-736A-DECC-9FBED3564ADF}"/>
              </a:ext>
            </a:extLst>
          </p:cNvPr>
          <p:cNvSpPr/>
          <p:nvPr/>
        </p:nvSpPr>
        <p:spPr>
          <a:xfrm>
            <a:off x="7531140" y="3674546"/>
            <a:ext cx="270000" cy="2700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F6CE99D-C37F-3CD4-C36F-7A96AC6D4A74}"/>
              </a:ext>
            </a:extLst>
          </p:cNvPr>
          <p:cNvSpPr/>
          <p:nvPr/>
        </p:nvSpPr>
        <p:spPr>
          <a:xfrm>
            <a:off x="9402394" y="3726286"/>
            <a:ext cx="270000" cy="2700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55AB915-FB5F-CEB3-2442-22DB7906A0A5}"/>
              </a:ext>
            </a:extLst>
          </p:cNvPr>
          <p:cNvSpPr/>
          <p:nvPr/>
        </p:nvSpPr>
        <p:spPr>
          <a:xfrm>
            <a:off x="7607481" y="4676432"/>
            <a:ext cx="270000" cy="270000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D837954-69A2-E01D-C3A3-9C638959CAD6}"/>
              </a:ext>
            </a:extLst>
          </p:cNvPr>
          <p:cNvSpPr/>
          <p:nvPr/>
        </p:nvSpPr>
        <p:spPr>
          <a:xfrm>
            <a:off x="8021177" y="4560164"/>
            <a:ext cx="270000" cy="2700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4BD86FD-174D-B794-DFF2-9D4810599757}"/>
              </a:ext>
            </a:extLst>
          </p:cNvPr>
          <p:cNvSpPr/>
          <p:nvPr/>
        </p:nvSpPr>
        <p:spPr>
          <a:xfrm>
            <a:off x="8428944" y="4325972"/>
            <a:ext cx="270000" cy="270000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2238CAF-B8E4-86F2-DFFB-B77A21E98651}"/>
              </a:ext>
            </a:extLst>
          </p:cNvPr>
          <p:cNvSpPr/>
          <p:nvPr/>
        </p:nvSpPr>
        <p:spPr>
          <a:xfrm>
            <a:off x="9674733" y="3108422"/>
            <a:ext cx="270000" cy="2700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BA180C8-4001-5B36-CD20-5BEC7446D381}"/>
              </a:ext>
            </a:extLst>
          </p:cNvPr>
          <p:cNvSpPr/>
          <p:nvPr/>
        </p:nvSpPr>
        <p:spPr>
          <a:xfrm>
            <a:off x="10333907" y="1929034"/>
            <a:ext cx="270000" cy="2700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F8ACE9C-616F-2116-1968-4AEA2D879DB7}"/>
              </a:ext>
            </a:extLst>
          </p:cNvPr>
          <p:cNvSpPr/>
          <p:nvPr/>
        </p:nvSpPr>
        <p:spPr>
          <a:xfrm>
            <a:off x="7886098" y="4084172"/>
            <a:ext cx="270000" cy="2700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2F9F8D8-0255-D9CB-148F-8D05631075B3}"/>
              </a:ext>
            </a:extLst>
          </p:cNvPr>
          <p:cNvSpPr/>
          <p:nvPr/>
        </p:nvSpPr>
        <p:spPr>
          <a:xfrm>
            <a:off x="9523005" y="4320298"/>
            <a:ext cx="270000" cy="270000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32A88A5-7E62-957A-67AD-C18AC698D0CE}"/>
              </a:ext>
            </a:extLst>
          </p:cNvPr>
          <p:cNvSpPr/>
          <p:nvPr/>
        </p:nvSpPr>
        <p:spPr>
          <a:xfrm>
            <a:off x="7897370" y="5017174"/>
            <a:ext cx="270000" cy="270000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C136177-B529-BC27-A30A-034AB8E865F0}"/>
              </a:ext>
            </a:extLst>
          </p:cNvPr>
          <p:cNvSpPr/>
          <p:nvPr/>
        </p:nvSpPr>
        <p:spPr>
          <a:xfrm>
            <a:off x="9084980" y="4487612"/>
            <a:ext cx="270000" cy="270000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E96D6D7-C605-8755-CFB4-D1A699EC4E6A}"/>
              </a:ext>
            </a:extLst>
          </p:cNvPr>
          <p:cNvSpPr/>
          <p:nvPr/>
        </p:nvSpPr>
        <p:spPr>
          <a:xfrm>
            <a:off x="8736874" y="5347938"/>
            <a:ext cx="270000" cy="270000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A642A5A-5819-232E-1343-C011EFC5DD86}"/>
              </a:ext>
            </a:extLst>
          </p:cNvPr>
          <p:cNvSpPr/>
          <p:nvPr/>
        </p:nvSpPr>
        <p:spPr>
          <a:xfrm>
            <a:off x="8486782" y="4932084"/>
            <a:ext cx="270000" cy="270000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0A8BE21-D99A-4C33-FC7B-F8C01310BA58}"/>
              </a:ext>
            </a:extLst>
          </p:cNvPr>
          <p:cNvSpPr/>
          <p:nvPr/>
        </p:nvSpPr>
        <p:spPr>
          <a:xfrm>
            <a:off x="10490564" y="3971880"/>
            <a:ext cx="270000" cy="2700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73E444E-42BA-524B-FFAE-96383F964DC4}"/>
              </a:ext>
            </a:extLst>
          </p:cNvPr>
          <p:cNvSpPr/>
          <p:nvPr/>
        </p:nvSpPr>
        <p:spPr>
          <a:xfrm>
            <a:off x="10586808" y="4394775"/>
            <a:ext cx="270000" cy="270000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4DE331C-9C16-DD52-39D6-B4DC7ED6ECE9}"/>
              </a:ext>
            </a:extLst>
          </p:cNvPr>
          <p:cNvSpPr/>
          <p:nvPr/>
        </p:nvSpPr>
        <p:spPr>
          <a:xfrm>
            <a:off x="9742515" y="5202084"/>
            <a:ext cx="270000" cy="270000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7BCFDB6-1911-9DA6-D7C3-7407FB3916EB}"/>
              </a:ext>
            </a:extLst>
          </p:cNvPr>
          <p:cNvSpPr/>
          <p:nvPr/>
        </p:nvSpPr>
        <p:spPr>
          <a:xfrm>
            <a:off x="8238037" y="2756687"/>
            <a:ext cx="270000" cy="2700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65C41BC-294F-E8E7-7A76-45AEA7AD37BF}"/>
              </a:ext>
            </a:extLst>
          </p:cNvPr>
          <p:cNvSpPr/>
          <p:nvPr/>
        </p:nvSpPr>
        <p:spPr>
          <a:xfrm>
            <a:off x="10161837" y="4932084"/>
            <a:ext cx="270000" cy="270000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D5DA236-DE64-9003-DA79-0B2F4FA11C9D}"/>
              </a:ext>
            </a:extLst>
          </p:cNvPr>
          <p:cNvSpPr/>
          <p:nvPr/>
        </p:nvSpPr>
        <p:spPr>
          <a:xfrm>
            <a:off x="9253013" y="5018767"/>
            <a:ext cx="270000" cy="270000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C41A14E-28CF-2BBC-116C-0FC35739A031}"/>
              </a:ext>
            </a:extLst>
          </p:cNvPr>
          <p:cNvSpPr/>
          <p:nvPr/>
        </p:nvSpPr>
        <p:spPr>
          <a:xfrm>
            <a:off x="9733231" y="3978342"/>
            <a:ext cx="270000" cy="2700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902A425-C637-C271-BC68-04EE94D6334B}"/>
              </a:ext>
            </a:extLst>
          </p:cNvPr>
          <p:cNvSpPr/>
          <p:nvPr/>
        </p:nvSpPr>
        <p:spPr>
          <a:xfrm>
            <a:off x="10048248" y="4253045"/>
            <a:ext cx="270000" cy="270000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A443C4F-4FD2-4D88-3455-51540B4156A7}"/>
              </a:ext>
            </a:extLst>
          </p:cNvPr>
          <p:cNvSpPr/>
          <p:nvPr/>
        </p:nvSpPr>
        <p:spPr>
          <a:xfrm>
            <a:off x="9272498" y="2441483"/>
            <a:ext cx="270000" cy="2700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A9CD5E8-83CC-F019-BDA9-8B514669189F}"/>
              </a:ext>
            </a:extLst>
          </p:cNvPr>
          <p:cNvSpPr/>
          <p:nvPr/>
        </p:nvSpPr>
        <p:spPr>
          <a:xfrm>
            <a:off x="10828365" y="3096690"/>
            <a:ext cx="270000" cy="2700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7EF7FA8-B799-5C81-89E4-8BA681A1BF00}"/>
              </a:ext>
            </a:extLst>
          </p:cNvPr>
          <p:cNvSpPr/>
          <p:nvPr/>
        </p:nvSpPr>
        <p:spPr>
          <a:xfrm>
            <a:off x="10234778" y="3141229"/>
            <a:ext cx="270000" cy="2700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A00EFDC-DF4B-BA95-2E40-EAB6071A42D7}"/>
              </a:ext>
            </a:extLst>
          </p:cNvPr>
          <p:cNvSpPr/>
          <p:nvPr/>
        </p:nvSpPr>
        <p:spPr>
          <a:xfrm>
            <a:off x="10748156" y="5131268"/>
            <a:ext cx="270000" cy="2700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8E08456-02DC-1210-3185-4E3FFD28EF92}"/>
              </a:ext>
            </a:extLst>
          </p:cNvPr>
          <p:cNvSpPr/>
          <p:nvPr/>
        </p:nvSpPr>
        <p:spPr>
          <a:xfrm>
            <a:off x="10355564" y="2667353"/>
            <a:ext cx="270000" cy="2700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129D651-DFC0-4FA2-E56F-BB6A8B7C04FA}"/>
              </a:ext>
            </a:extLst>
          </p:cNvPr>
          <p:cNvSpPr/>
          <p:nvPr/>
        </p:nvSpPr>
        <p:spPr>
          <a:xfrm>
            <a:off x="10338971" y="3504899"/>
            <a:ext cx="270000" cy="2700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BC29AE3-4F20-EF7F-76BC-97E69B7810EF}"/>
              </a:ext>
            </a:extLst>
          </p:cNvPr>
          <p:cNvSpPr/>
          <p:nvPr/>
        </p:nvSpPr>
        <p:spPr>
          <a:xfrm>
            <a:off x="11191339" y="4580170"/>
            <a:ext cx="270000" cy="2700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69CAAAF-267F-AFE9-F243-762CECE5260C}"/>
              </a:ext>
            </a:extLst>
          </p:cNvPr>
          <p:cNvCxnSpPr>
            <a:cxnSpLocks/>
          </p:cNvCxnSpPr>
          <p:nvPr/>
        </p:nvCxnSpPr>
        <p:spPr>
          <a:xfrm>
            <a:off x="7660450" y="1035888"/>
            <a:ext cx="4366642" cy="215261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78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4300"/>
              <a:buFont typeface="Gill Sans"/>
              <a:buNone/>
            </a:pPr>
            <a:r>
              <a:rPr lang="en-IN" dirty="0">
                <a:latin typeface="+mn-lt"/>
              </a:rPr>
              <a:t>Summary</a:t>
            </a:r>
            <a:endParaRPr dirty="0">
              <a:latin typeface="+mn-lt"/>
            </a:endParaRPr>
          </a:p>
        </p:txBody>
      </p:sp>
      <p:sp>
        <p:nvSpPr>
          <p:cNvPr id="30" name="Google Shape;128;p4">
            <a:extLst>
              <a:ext uri="{FF2B5EF4-FFF2-40B4-BE49-F238E27FC236}">
                <a16:creationId xmlns:a16="http://schemas.microsoft.com/office/drawing/2014/main" id="{4468AA64-6B13-CD7F-A13D-8DB81D5B247A}"/>
              </a:ext>
            </a:extLst>
          </p:cNvPr>
          <p:cNvSpPr txBox="1">
            <a:spLocks/>
          </p:cNvSpPr>
          <p:nvPr/>
        </p:nvSpPr>
        <p:spPr>
          <a:xfrm>
            <a:off x="437110" y="1252042"/>
            <a:ext cx="10992890" cy="504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861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891A7"/>
              </a:buClr>
              <a:buSzPts val="1260"/>
              <a:buFont typeface="Noto Sans Symbols"/>
              <a:buChar char="⚫"/>
              <a:defRPr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91A7"/>
              </a:buClr>
              <a:buSzPts val="1800"/>
              <a:buFont typeface="Verdana"/>
              <a:buChar char="◦"/>
              <a:defRPr sz="2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ü"/>
            </a:pPr>
            <a:r>
              <a:rPr lang="en-IN" sz="2400" dirty="0">
                <a:solidFill>
                  <a:schemeClr val="tx1"/>
                </a:solidFill>
                <a:latin typeface="+mn-lt"/>
              </a:rPr>
              <a:t>Classifiers are build to make predictions on class labels and they divide the feature space into different regions which are assigned different classes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ü"/>
            </a:pPr>
            <a:r>
              <a:rPr lang="en-IN" sz="2400" dirty="0">
                <a:solidFill>
                  <a:schemeClr val="tx1"/>
                </a:solidFill>
                <a:latin typeface="+mn-lt"/>
              </a:rPr>
              <a:t>Classifiers can be categories into different types based on nature of decision boundary and number of classes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ü"/>
            </a:pPr>
            <a:r>
              <a:rPr lang="en-IN" sz="2400" dirty="0">
                <a:solidFill>
                  <a:schemeClr val="tx1"/>
                </a:solidFill>
                <a:latin typeface="+mn-lt"/>
              </a:rPr>
              <a:t>Different types of classifier have been developed to perform linear and non-linear classification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ü"/>
            </a:pPr>
            <a:r>
              <a:rPr lang="en-IN" sz="2400" dirty="0">
                <a:solidFill>
                  <a:schemeClr val="tx1"/>
                </a:solidFill>
                <a:latin typeface="+mn-lt"/>
              </a:rPr>
              <a:t>Logistic regression applies a sigmoid function on linear combination of inputs to predict class probabilities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ü"/>
            </a:pPr>
            <a:r>
              <a:rPr lang="en-IN" sz="2400" dirty="0">
                <a:solidFill>
                  <a:schemeClr val="tx1"/>
                </a:solidFill>
                <a:latin typeface="+mn-lt"/>
              </a:rPr>
              <a:t>Multiple classifiers need to be build to find the best classifier for the given data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ü"/>
            </a:pPr>
            <a:r>
              <a:rPr lang="en-IN" sz="2400" dirty="0">
                <a:solidFill>
                  <a:schemeClr val="tx1"/>
                </a:solidFill>
                <a:latin typeface="+mn-lt"/>
              </a:rPr>
              <a:t>If training data pertaining to different samples is skewed, then the skew needs to be corrected before building a classification model to ensure good performance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Wingdings" panose="05000000000000000000" pitchFamily="2" charset="2"/>
              <a:buChar char="ü"/>
            </a:pPr>
            <a:endParaRPr lang="ar-AE" sz="24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82816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Question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is the difference between the </a:t>
            </a:r>
            <a:r>
              <a:rPr lang="en-IN" dirty="0">
                <a:solidFill>
                  <a:srgbClr val="FF0000"/>
                </a:solidFill>
              </a:rPr>
              <a:t>classification</a:t>
            </a:r>
            <a:r>
              <a:rPr lang="en-IN" dirty="0"/>
              <a:t> and </a:t>
            </a:r>
            <a:r>
              <a:rPr lang="en-IN" dirty="0">
                <a:solidFill>
                  <a:srgbClr val="FF0000"/>
                </a:solidFill>
              </a:rPr>
              <a:t>regression (function approximation) </a:t>
            </a:r>
            <a:r>
              <a:rPr lang="en-IN" dirty="0"/>
              <a:t>problems in Machine Learning?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2"/>
          <p:cNvSpPr txBox="1">
            <a:spLocks noGrp="1"/>
          </p:cNvSpPr>
          <p:nvPr>
            <p:ph type="title"/>
          </p:nvPr>
        </p:nvSpPr>
        <p:spPr>
          <a:xfrm>
            <a:off x="197933" y="5589933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866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THANK YOU</a:t>
            </a:r>
            <a:endParaRPr sz="3866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4000"/>
              <a:buFont typeface="Gill Sans"/>
              <a:buNone/>
            </a:pPr>
            <a:r>
              <a:rPr lang="en-US" dirty="0"/>
              <a:t>Introduction to Classification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4300"/>
              <a:buFont typeface="Gill Sans"/>
              <a:buNone/>
            </a:pPr>
            <a:r>
              <a:rPr lang="en-IN" dirty="0"/>
              <a:t>Classification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Google Shape;128;p4"/>
              <p:cNvSpPr txBox="1">
                <a:spLocks noGrp="1"/>
              </p:cNvSpPr>
              <p:nvPr>
                <p:ph idx="1"/>
              </p:nvPr>
            </p:nvSpPr>
            <p:spPr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lnSpc>
                    <a:spcPct val="100000"/>
                  </a:lnSpc>
                  <a:spcBef>
                    <a:spcPts val="0"/>
                  </a:spcBef>
                  <a:buSzPts val="2240"/>
                  <a:buFont typeface="Courier New" panose="02070309020205020404" pitchFamily="49" charset="0"/>
                  <a:buChar char="o"/>
                </a:pPr>
                <a:r>
                  <a:rPr lang="en-IN" sz="2600" dirty="0"/>
                  <a:t>A supervised learning task in which the output variables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600" dirty="0"/>
                  <a:t> to be predicted are discrete values referred to as class labels</a:t>
                </a:r>
              </a:p>
              <a:p>
                <a:pPr indent="-457200">
                  <a:lnSpc>
                    <a:spcPct val="100000"/>
                  </a:lnSpc>
                  <a:spcBef>
                    <a:spcPts val="0"/>
                  </a:spcBef>
                  <a:buSzPts val="2240"/>
                  <a:buFont typeface="Courier New" panose="02070309020205020404" pitchFamily="49" charset="0"/>
                  <a:buChar char="o"/>
                </a:pPr>
                <a:r>
                  <a:rPr lang="en-IN" sz="2400" dirty="0">
                    <a:solidFill>
                      <a:srgbClr val="0070C0"/>
                    </a:solidFill>
                  </a:rPr>
                  <a:t>Examples:</a:t>
                </a:r>
              </a:p>
              <a:p>
                <a:pPr lvl="1" indent="-457200">
                  <a:lnSpc>
                    <a:spcPct val="100000"/>
                  </a:lnSpc>
                  <a:spcBef>
                    <a:spcPts val="0"/>
                  </a:spcBef>
                  <a:buSzPts val="2240"/>
                  <a:buFont typeface="Courier New" panose="02070309020205020404" pitchFamily="49" charset="0"/>
                  <a:buChar char="o"/>
                </a:pPr>
                <a:r>
                  <a:rPr lang="en-IN" sz="2200" dirty="0"/>
                  <a:t>Classifying emails as spam or not based on subject or body</a:t>
                </a:r>
              </a:p>
              <a:p>
                <a:pPr lvl="1" indent="-457200">
                  <a:lnSpc>
                    <a:spcPct val="100000"/>
                  </a:lnSpc>
                  <a:spcBef>
                    <a:spcPts val="0"/>
                  </a:spcBef>
                  <a:buSzPts val="2240"/>
                  <a:buFont typeface="Courier New" panose="02070309020205020404" pitchFamily="49" charset="0"/>
                  <a:buChar char="o"/>
                </a:pPr>
                <a:r>
                  <a:rPr lang="en-IN" sz="2200" dirty="0"/>
                  <a:t>Given handwritten character images, classify it to be one of the known characters</a:t>
                </a:r>
              </a:p>
              <a:p>
                <a:pPr lvl="1" indent="-457200">
                  <a:lnSpc>
                    <a:spcPct val="100000"/>
                  </a:lnSpc>
                  <a:spcBef>
                    <a:spcPts val="0"/>
                  </a:spcBef>
                  <a:buSzPts val="2240"/>
                  <a:buFont typeface="Courier New" panose="02070309020205020404" pitchFamily="49" charset="0"/>
                  <a:buChar char="o"/>
                </a:pPr>
                <a:r>
                  <a:rPr lang="en-IN" sz="2200" dirty="0"/>
                  <a:t>Given details of a financial transaction, classifying it to be genuine or fraudulent</a:t>
                </a:r>
              </a:p>
              <a:p>
                <a:pPr lvl="1" indent="-457200">
                  <a:lnSpc>
                    <a:spcPct val="100000"/>
                  </a:lnSpc>
                  <a:spcBef>
                    <a:spcPts val="0"/>
                  </a:spcBef>
                  <a:buSzPts val="2240"/>
                  <a:buFont typeface="Courier New" panose="02070309020205020404" pitchFamily="49" charset="0"/>
                  <a:buChar char="o"/>
                </a:pPr>
                <a:r>
                  <a:rPr lang="en-IN" sz="2200" dirty="0"/>
                  <a:t>Given the details of a tumour, classifying it to be benign or malignant </a:t>
                </a:r>
              </a:p>
              <a:p>
                <a:pPr lvl="1" indent="-457200">
                  <a:lnSpc>
                    <a:spcPct val="100000"/>
                  </a:lnSpc>
                  <a:spcBef>
                    <a:spcPts val="0"/>
                  </a:spcBef>
                  <a:buSzPts val="2240"/>
                  <a:buFont typeface="Courier New" panose="02070309020205020404" pitchFamily="49" charset="0"/>
                  <a:buChar char="o"/>
                </a:pPr>
                <a:r>
                  <a:rPr lang="en-IN" sz="2200" dirty="0"/>
                  <a:t>Given the parameters of a process in an industry, classifying whether there is fault in the process or not</a:t>
                </a:r>
              </a:p>
              <a:p>
                <a:pPr lvl="1" indent="-457200">
                  <a:lnSpc>
                    <a:spcPct val="100000"/>
                  </a:lnSpc>
                  <a:spcBef>
                    <a:spcPts val="0"/>
                  </a:spcBef>
                  <a:buSzPts val="2240"/>
                  <a:buFont typeface="Courier New" panose="02070309020205020404" pitchFamily="49" charset="0"/>
                  <a:buChar char="o"/>
                </a:pPr>
                <a:endParaRPr lang="en-IN" sz="22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Pts val="2240"/>
                  <a:buNone/>
                </a:pPr>
                <a:endParaRPr lang="en-IN" sz="2600" dirty="0"/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SzPts val="2240"/>
                  <a:buNone/>
                </a:pPr>
                <a:endParaRPr lang="en-IN" sz="2200" dirty="0"/>
              </a:p>
              <a:p>
                <a:pPr lvl="1" indent="-457200">
                  <a:lnSpc>
                    <a:spcPct val="100000"/>
                  </a:lnSpc>
                  <a:spcBef>
                    <a:spcPts val="0"/>
                  </a:spcBef>
                  <a:buSzPts val="2240"/>
                  <a:buFont typeface="Courier New" panose="02070309020205020404" pitchFamily="49" charset="0"/>
                  <a:buChar char="o"/>
                </a:pPr>
                <a:endParaRPr lang="en-IN" sz="2600" dirty="0"/>
              </a:p>
              <a:p>
                <a:pPr lvl="1" indent="-457200">
                  <a:lnSpc>
                    <a:spcPct val="100000"/>
                  </a:lnSpc>
                  <a:spcBef>
                    <a:spcPts val="0"/>
                  </a:spcBef>
                  <a:buSzPts val="2240"/>
                  <a:buFont typeface="Courier New" panose="02070309020205020404" pitchFamily="49" charset="0"/>
                  <a:buChar char="o"/>
                </a:pPr>
                <a:endParaRPr sz="2600" dirty="0"/>
              </a:p>
            </p:txBody>
          </p:sp>
        </mc:Choice>
        <mc:Fallback>
          <p:sp>
            <p:nvSpPr>
              <p:cNvPr id="128" name="Google Shape;128;p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prstGeom prst="rect">
                <a:avLst/>
              </a:prstGeom>
              <a:blipFill>
                <a:blip r:embed="rId3"/>
                <a:stretch>
                  <a:fillRect l="-724" t="-116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037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4300"/>
              <a:buFont typeface="Gill Sans"/>
              <a:buNone/>
            </a:pPr>
            <a:r>
              <a:rPr lang="en-IN" dirty="0"/>
              <a:t>Classification: Feature Space Perspective</a:t>
            </a:r>
            <a:endParaRPr dirty="0"/>
          </a:p>
        </p:txBody>
      </p:sp>
      <p:sp>
        <p:nvSpPr>
          <p:cNvPr id="128" name="Google Shape;128;p4"/>
          <p:cNvSpPr txBox="1">
            <a:spLocks noGrp="1"/>
          </p:cNvSpPr>
          <p:nvPr>
            <p:ph sz="half" idx="1"/>
          </p:nvPr>
        </p:nvSpPr>
        <p:spPr>
          <a:xfrm>
            <a:off x="516801" y="1253331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Courier New" panose="02070309020205020404" pitchFamily="49" charset="0"/>
              <a:buChar char="o"/>
            </a:pPr>
            <a:r>
              <a:rPr lang="en-IN" sz="2600" dirty="0"/>
              <a:t>A classifier divides the feature space into a set of regions each having a class label associated with it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Courier New" panose="02070309020205020404" pitchFamily="49" charset="0"/>
              <a:buChar char="o"/>
            </a:pPr>
            <a:r>
              <a:rPr lang="en-IN" sz="2600" dirty="0"/>
              <a:t>Boundaries between these regions can be straight, curved, smooth or rough depending on the prediction function 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Courier New" panose="02070309020205020404" pitchFamily="49" charset="0"/>
              <a:buChar char="o"/>
            </a:pPr>
            <a:r>
              <a:rPr lang="en-IN" sz="2600" dirty="0"/>
              <a:t>Referred to as decision boundaries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2240"/>
              <a:buNone/>
            </a:pPr>
            <a:endParaRPr lang="en-IN" sz="2600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SzPts val="2240"/>
              <a:buNone/>
            </a:pPr>
            <a:endParaRPr lang="en-IN" sz="2200" dirty="0"/>
          </a:p>
          <a:p>
            <a:pPr lvl="1" indent="-457200">
              <a:lnSpc>
                <a:spcPct val="100000"/>
              </a:lnSpc>
              <a:spcBef>
                <a:spcPts val="0"/>
              </a:spcBef>
              <a:buSzPts val="2240"/>
              <a:buFont typeface="Courier New" panose="02070309020205020404" pitchFamily="49" charset="0"/>
              <a:buChar char="o"/>
            </a:pPr>
            <a:endParaRPr lang="en-IN" sz="2600" dirty="0"/>
          </a:p>
          <a:p>
            <a:pPr lvl="1" indent="-457200">
              <a:lnSpc>
                <a:spcPct val="100000"/>
              </a:lnSpc>
              <a:spcBef>
                <a:spcPts val="0"/>
              </a:spcBef>
              <a:buSzPts val="2240"/>
              <a:buFont typeface="Courier New" panose="02070309020205020404" pitchFamily="49" charset="0"/>
              <a:buChar char="o"/>
            </a:pPr>
            <a:endParaRPr sz="26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DAD295B-7563-4347-6F5B-77D98A6EF9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4340674-EC2B-26E8-E84E-C7229EA21535}"/>
              </a:ext>
            </a:extLst>
          </p:cNvPr>
          <p:cNvGrpSpPr/>
          <p:nvPr/>
        </p:nvGrpSpPr>
        <p:grpSpPr>
          <a:xfrm>
            <a:off x="6096000" y="840975"/>
            <a:ext cx="6052519" cy="5539505"/>
            <a:chOff x="6096000" y="840975"/>
            <a:chExt cx="6052519" cy="5539505"/>
          </a:xfrm>
        </p:grpSpPr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C600AC45-8E2A-A68D-26E9-260AF6344C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66"/>
            <a:stretch/>
          </p:blipFill>
          <p:spPr>
            <a:xfrm>
              <a:off x="6096000" y="1169318"/>
              <a:ext cx="5514901" cy="521116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E68E0201-18F9-1A30-0CE5-98B6EBEF0629}"/>
                    </a:ext>
                  </a:extLst>
                </p:cNvPr>
                <p:cNvSpPr txBox="1"/>
                <p:nvPr/>
              </p:nvSpPr>
              <p:spPr>
                <a:xfrm>
                  <a:off x="6327746" y="840975"/>
                  <a:ext cx="502839" cy="4274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E68E0201-18F9-1A30-0CE5-98B6EBEF06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7746" y="840975"/>
                  <a:ext cx="502839" cy="427497"/>
                </a:xfrm>
                <a:prstGeom prst="rect">
                  <a:avLst/>
                </a:prstGeom>
                <a:blipFill>
                  <a:blip r:embed="rId4"/>
                  <a:stretch>
                    <a:fillRect b="-1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B2AC3EEE-B98E-731D-8BB8-67A8E4C9B702}"/>
                    </a:ext>
                  </a:extLst>
                </p:cNvPr>
                <p:cNvSpPr txBox="1"/>
                <p:nvPr/>
              </p:nvSpPr>
              <p:spPr>
                <a:xfrm>
                  <a:off x="11546910" y="5337084"/>
                  <a:ext cx="419222" cy="4269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B2AC3EEE-B98E-731D-8BB8-67A8E4C9B7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46910" y="5337084"/>
                  <a:ext cx="419222" cy="426991"/>
                </a:xfrm>
                <a:prstGeom prst="rect">
                  <a:avLst/>
                </a:prstGeom>
                <a:blipFill>
                  <a:blip r:embed="rId5"/>
                  <a:stretch>
                    <a:fillRect r="-7246" b="-1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A96450B0-6969-AC53-D7AC-3986AB70B6EC}"/>
                </a:ext>
              </a:extLst>
            </p:cNvPr>
            <p:cNvSpPr/>
            <p:nvPr/>
          </p:nvSpPr>
          <p:spPr>
            <a:xfrm>
              <a:off x="7345680" y="1656080"/>
              <a:ext cx="270000" cy="270000"/>
            </a:xfrm>
            <a:prstGeom prst="ellipse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759126A4-D810-7514-C070-90763355B2B4}"/>
                </a:ext>
              </a:extLst>
            </p:cNvPr>
            <p:cNvSpPr/>
            <p:nvPr/>
          </p:nvSpPr>
          <p:spPr>
            <a:xfrm>
              <a:off x="7480680" y="2130680"/>
              <a:ext cx="270000" cy="270000"/>
            </a:xfrm>
            <a:prstGeom prst="ellipse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C66DE26E-ED07-CEB0-004F-852A57372019}"/>
                </a:ext>
              </a:extLst>
            </p:cNvPr>
            <p:cNvSpPr/>
            <p:nvPr/>
          </p:nvSpPr>
          <p:spPr>
            <a:xfrm>
              <a:off x="7701410" y="1351280"/>
              <a:ext cx="270000" cy="270000"/>
            </a:xfrm>
            <a:prstGeom prst="ellipse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861EED85-B0D5-DBBB-95E7-E145F5E87377}"/>
                </a:ext>
              </a:extLst>
            </p:cNvPr>
            <p:cNvSpPr/>
            <p:nvPr/>
          </p:nvSpPr>
          <p:spPr>
            <a:xfrm>
              <a:off x="8870714" y="2471791"/>
              <a:ext cx="270000" cy="270000"/>
            </a:xfrm>
            <a:prstGeom prst="ellipse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CBA6C49F-8BEF-B7D9-A6C7-846DDB03FADC}"/>
                </a:ext>
              </a:extLst>
            </p:cNvPr>
            <p:cNvSpPr/>
            <p:nvPr/>
          </p:nvSpPr>
          <p:spPr>
            <a:xfrm>
              <a:off x="7964285" y="1860680"/>
              <a:ext cx="270000" cy="270000"/>
            </a:xfrm>
            <a:prstGeom prst="ellipse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5486EB4B-FE0E-35CA-7A25-62382F1D82B6}"/>
                </a:ext>
              </a:extLst>
            </p:cNvPr>
            <p:cNvSpPr/>
            <p:nvPr/>
          </p:nvSpPr>
          <p:spPr>
            <a:xfrm>
              <a:off x="7911579" y="2359881"/>
              <a:ext cx="270000" cy="270000"/>
            </a:xfrm>
            <a:prstGeom prst="ellipse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8703C02F-89C6-2549-D22D-90DE8A7446FE}"/>
                </a:ext>
              </a:extLst>
            </p:cNvPr>
            <p:cNvSpPr/>
            <p:nvPr/>
          </p:nvSpPr>
          <p:spPr>
            <a:xfrm>
              <a:off x="8504454" y="2130680"/>
              <a:ext cx="270000" cy="270000"/>
            </a:xfrm>
            <a:prstGeom prst="ellipse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5AFA3777-34CD-2049-F4C6-C69EA21142E5}"/>
                </a:ext>
              </a:extLst>
            </p:cNvPr>
            <p:cNvSpPr/>
            <p:nvPr/>
          </p:nvSpPr>
          <p:spPr>
            <a:xfrm>
              <a:off x="9234170" y="1676775"/>
              <a:ext cx="270000" cy="270000"/>
            </a:xfrm>
            <a:prstGeom prst="ellipse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015C45BA-B692-32C0-68B9-8A0C2E40F619}"/>
                </a:ext>
              </a:extLst>
            </p:cNvPr>
            <p:cNvSpPr/>
            <p:nvPr/>
          </p:nvSpPr>
          <p:spPr>
            <a:xfrm>
              <a:off x="9749055" y="1590680"/>
              <a:ext cx="270000" cy="270000"/>
            </a:xfrm>
            <a:prstGeom prst="ellipse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38F034DE-646D-19CA-B32D-ACDA79BEB407}"/>
                </a:ext>
              </a:extLst>
            </p:cNvPr>
            <p:cNvSpPr/>
            <p:nvPr/>
          </p:nvSpPr>
          <p:spPr>
            <a:xfrm>
              <a:off x="9099170" y="2055397"/>
              <a:ext cx="270000" cy="270000"/>
            </a:xfrm>
            <a:prstGeom prst="ellipse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4D813EC1-E64D-DABF-69EA-224E4D0AEF5E}"/>
                </a:ext>
              </a:extLst>
            </p:cNvPr>
            <p:cNvSpPr/>
            <p:nvPr/>
          </p:nvSpPr>
          <p:spPr>
            <a:xfrm>
              <a:off x="9546555" y="1969515"/>
              <a:ext cx="270000" cy="270000"/>
            </a:xfrm>
            <a:prstGeom prst="ellipse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CC96385D-4447-D22D-FA3C-E3E0E1604AD3}"/>
                </a:ext>
              </a:extLst>
            </p:cNvPr>
            <p:cNvSpPr/>
            <p:nvPr/>
          </p:nvSpPr>
          <p:spPr>
            <a:xfrm>
              <a:off x="10129904" y="2055397"/>
              <a:ext cx="270000" cy="270000"/>
            </a:xfrm>
            <a:prstGeom prst="ellipse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2F71F3FC-9BCB-4623-D1A1-70637B969268}"/>
                </a:ext>
              </a:extLst>
            </p:cNvPr>
            <p:cNvSpPr/>
            <p:nvPr/>
          </p:nvSpPr>
          <p:spPr>
            <a:xfrm>
              <a:off x="9277793" y="2453449"/>
              <a:ext cx="270000" cy="270000"/>
            </a:xfrm>
            <a:prstGeom prst="ellipse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C358123A-F745-27EB-C27D-946A908D7254}"/>
                </a:ext>
              </a:extLst>
            </p:cNvPr>
            <p:cNvSpPr/>
            <p:nvPr/>
          </p:nvSpPr>
          <p:spPr>
            <a:xfrm>
              <a:off x="8319516" y="1676395"/>
              <a:ext cx="270000" cy="270000"/>
            </a:xfrm>
            <a:prstGeom prst="ellipse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7DAB019F-0C9D-5AF1-BE0D-1CF7BD5A7706}"/>
                </a:ext>
              </a:extLst>
            </p:cNvPr>
            <p:cNvSpPr/>
            <p:nvPr/>
          </p:nvSpPr>
          <p:spPr>
            <a:xfrm>
              <a:off x="8921928" y="1300834"/>
              <a:ext cx="270000" cy="270000"/>
            </a:xfrm>
            <a:prstGeom prst="ellipse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3C6537D6-D90B-5C9F-7BB7-750AF6A59EB5}"/>
                </a:ext>
              </a:extLst>
            </p:cNvPr>
            <p:cNvSpPr/>
            <p:nvPr/>
          </p:nvSpPr>
          <p:spPr>
            <a:xfrm>
              <a:off x="9859904" y="2434019"/>
              <a:ext cx="270000" cy="270000"/>
            </a:xfrm>
            <a:prstGeom prst="ellipse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D45B92B5-FD1A-850C-33B1-31530C5AB03F}"/>
                </a:ext>
              </a:extLst>
            </p:cNvPr>
            <p:cNvSpPr/>
            <p:nvPr/>
          </p:nvSpPr>
          <p:spPr>
            <a:xfrm>
              <a:off x="7701410" y="3573212"/>
              <a:ext cx="270000" cy="2700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F45EC46A-1AF2-992D-3F9F-7F6FECE78B1F}"/>
                </a:ext>
              </a:extLst>
            </p:cNvPr>
            <p:cNvSpPr/>
            <p:nvPr/>
          </p:nvSpPr>
          <p:spPr>
            <a:xfrm>
              <a:off x="8319516" y="3573212"/>
              <a:ext cx="270000" cy="2700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5BB3614E-DACF-E814-0250-A88420A9366B}"/>
                </a:ext>
              </a:extLst>
            </p:cNvPr>
            <p:cNvSpPr/>
            <p:nvPr/>
          </p:nvSpPr>
          <p:spPr>
            <a:xfrm>
              <a:off x="7690217" y="4217612"/>
              <a:ext cx="270000" cy="2700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3EBAB08B-0489-4A13-C92C-E5D21BFE2326}"/>
                </a:ext>
              </a:extLst>
            </p:cNvPr>
            <p:cNvSpPr/>
            <p:nvPr/>
          </p:nvSpPr>
          <p:spPr>
            <a:xfrm>
              <a:off x="9180830" y="3941676"/>
              <a:ext cx="270000" cy="2700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B215C9AA-53C4-65B8-0DF3-C952321BF792}"/>
                </a:ext>
              </a:extLst>
            </p:cNvPr>
            <p:cNvSpPr/>
            <p:nvPr/>
          </p:nvSpPr>
          <p:spPr>
            <a:xfrm>
              <a:off x="8573960" y="4120580"/>
              <a:ext cx="270000" cy="2700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A207F93E-BA6E-7951-3008-84DD60DF015E}"/>
                </a:ext>
              </a:extLst>
            </p:cNvPr>
            <p:cNvSpPr/>
            <p:nvPr/>
          </p:nvSpPr>
          <p:spPr>
            <a:xfrm>
              <a:off x="8810914" y="3708342"/>
              <a:ext cx="270000" cy="2700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54099D93-06B4-5E30-787A-6A10B61C1950}"/>
                </a:ext>
              </a:extLst>
            </p:cNvPr>
            <p:cNvSpPr/>
            <p:nvPr/>
          </p:nvSpPr>
          <p:spPr>
            <a:xfrm>
              <a:off x="10545556" y="5376271"/>
              <a:ext cx="270000" cy="2700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2DEFC6C8-6E9C-D03D-7681-21CB7B06A11B}"/>
                </a:ext>
              </a:extLst>
            </p:cNvPr>
            <p:cNvSpPr/>
            <p:nvPr/>
          </p:nvSpPr>
          <p:spPr>
            <a:xfrm>
              <a:off x="8010463" y="3889375"/>
              <a:ext cx="270000" cy="2700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7DC0EECC-B063-B3DF-6353-3EF67970AF6A}"/>
                </a:ext>
              </a:extLst>
            </p:cNvPr>
            <p:cNvSpPr/>
            <p:nvPr/>
          </p:nvSpPr>
          <p:spPr>
            <a:xfrm>
              <a:off x="9462045" y="4320298"/>
              <a:ext cx="270000" cy="2700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61BD05EB-5638-2A3C-2147-6DC2F8B71784}"/>
                </a:ext>
              </a:extLst>
            </p:cNvPr>
            <p:cNvSpPr/>
            <p:nvPr/>
          </p:nvSpPr>
          <p:spPr>
            <a:xfrm>
              <a:off x="8363734" y="4585849"/>
              <a:ext cx="270000" cy="2700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E616D389-BF78-2D23-EC86-198AFD8655C1}"/>
                </a:ext>
              </a:extLst>
            </p:cNvPr>
            <p:cNvSpPr/>
            <p:nvPr/>
          </p:nvSpPr>
          <p:spPr>
            <a:xfrm>
              <a:off x="9024020" y="4487612"/>
              <a:ext cx="270000" cy="2700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B6EAD3DF-FC51-6097-DA5D-4158CA690D22}"/>
                </a:ext>
              </a:extLst>
            </p:cNvPr>
            <p:cNvSpPr/>
            <p:nvPr/>
          </p:nvSpPr>
          <p:spPr>
            <a:xfrm>
              <a:off x="8675914" y="5347938"/>
              <a:ext cx="270000" cy="2700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CC5A5AFA-2F69-5F2F-FCF0-78E25A856670}"/>
                </a:ext>
              </a:extLst>
            </p:cNvPr>
            <p:cNvSpPr/>
            <p:nvPr/>
          </p:nvSpPr>
          <p:spPr>
            <a:xfrm>
              <a:off x="8228734" y="4161410"/>
              <a:ext cx="270000" cy="2700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81A425BA-C2E9-DDFA-BC2D-679DC9765E69}"/>
                </a:ext>
              </a:extLst>
            </p:cNvPr>
            <p:cNvSpPr/>
            <p:nvPr/>
          </p:nvSpPr>
          <p:spPr>
            <a:xfrm>
              <a:off x="10860379" y="4932084"/>
              <a:ext cx="270000" cy="2700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5C6F4ECE-AF9B-11B3-0459-BE352DC1CE72}"/>
                </a:ext>
              </a:extLst>
            </p:cNvPr>
            <p:cNvSpPr/>
            <p:nvPr/>
          </p:nvSpPr>
          <p:spPr>
            <a:xfrm>
              <a:off x="10525848" y="4394775"/>
              <a:ext cx="270000" cy="2700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D12641C5-9D52-A415-2D04-70DBE3B22B3F}"/>
                </a:ext>
              </a:extLst>
            </p:cNvPr>
            <p:cNvSpPr/>
            <p:nvPr/>
          </p:nvSpPr>
          <p:spPr>
            <a:xfrm>
              <a:off x="9681555" y="5202084"/>
              <a:ext cx="270000" cy="2700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6811FF4C-030E-B1DD-62DC-5319A64CA369}"/>
                </a:ext>
              </a:extLst>
            </p:cNvPr>
            <p:cNvSpPr/>
            <p:nvPr/>
          </p:nvSpPr>
          <p:spPr>
            <a:xfrm>
              <a:off x="8166227" y="2157446"/>
              <a:ext cx="270000" cy="270000"/>
            </a:xfrm>
            <a:prstGeom prst="ellipse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63D19664-7FDC-CCE3-6327-D27D87FA6655}"/>
                </a:ext>
              </a:extLst>
            </p:cNvPr>
            <p:cNvSpPr/>
            <p:nvPr/>
          </p:nvSpPr>
          <p:spPr>
            <a:xfrm>
              <a:off x="10100877" y="4932084"/>
              <a:ext cx="270000" cy="2700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826FE120-B5B4-7E80-6601-1492A41B9754}"/>
                </a:ext>
              </a:extLst>
            </p:cNvPr>
            <p:cNvSpPr/>
            <p:nvPr/>
          </p:nvSpPr>
          <p:spPr>
            <a:xfrm>
              <a:off x="9192053" y="5018767"/>
              <a:ext cx="270000" cy="2700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378E2C9D-25CD-DCCA-5DAD-EFCD0494603F}"/>
                </a:ext>
              </a:extLst>
            </p:cNvPr>
            <p:cNvSpPr/>
            <p:nvPr/>
          </p:nvSpPr>
          <p:spPr>
            <a:xfrm>
              <a:off x="9672271" y="3978342"/>
              <a:ext cx="270000" cy="2700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BEA9125F-265C-4E17-B34D-8F36AC12E2D1}"/>
                </a:ext>
              </a:extLst>
            </p:cNvPr>
            <p:cNvSpPr/>
            <p:nvPr/>
          </p:nvSpPr>
          <p:spPr>
            <a:xfrm>
              <a:off x="9987288" y="4253045"/>
              <a:ext cx="270000" cy="2700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EC6EB77C-CC24-6415-551F-804ADC7C70A1}"/>
                </a:ext>
              </a:extLst>
            </p:cNvPr>
            <p:cNvSpPr/>
            <p:nvPr/>
          </p:nvSpPr>
          <p:spPr>
            <a:xfrm>
              <a:off x="10576233" y="2201791"/>
              <a:ext cx="270000" cy="270000"/>
            </a:xfrm>
            <a:prstGeom prst="ellipse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A5FE4EDF-2C95-DE2B-5664-0E8FBF4C6B83}"/>
                </a:ext>
              </a:extLst>
            </p:cNvPr>
            <p:cNvSpPr/>
            <p:nvPr/>
          </p:nvSpPr>
          <p:spPr>
            <a:xfrm>
              <a:off x="11091118" y="2115696"/>
              <a:ext cx="270000" cy="270000"/>
            </a:xfrm>
            <a:prstGeom prst="ellipse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B280DDDC-2F9F-9088-AB9A-E72EACB18F09}"/>
                </a:ext>
              </a:extLst>
            </p:cNvPr>
            <p:cNvSpPr/>
            <p:nvPr/>
          </p:nvSpPr>
          <p:spPr>
            <a:xfrm>
              <a:off x="10441233" y="2580413"/>
              <a:ext cx="270000" cy="270000"/>
            </a:xfrm>
            <a:prstGeom prst="ellipse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5BE1798F-D942-255C-845D-843E832641EF}"/>
                </a:ext>
              </a:extLst>
            </p:cNvPr>
            <p:cNvSpPr/>
            <p:nvPr/>
          </p:nvSpPr>
          <p:spPr>
            <a:xfrm>
              <a:off x="10888618" y="2494531"/>
              <a:ext cx="270000" cy="270000"/>
            </a:xfrm>
            <a:prstGeom prst="ellipse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994C3101-AB36-94B8-4E88-3DFE0A5F1540}"/>
                </a:ext>
              </a:extLst>
            </p:cNvPr>
            <p:cNvSpPr/>
            <p:nvPr/>
          </p:nvSpPr>
          <p:spPr>
            <a:xfrm>
              <a:off x="11471967" y="2580413"/>
              <a:ext cx="270000" cy="270000"/>
            </a:xfrm>
            <a:prstGeom prst="ellipse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90BCE0F8-4428-F18D-D78E-E37615568B40}"/>
                </a:ext>
              </a:extLst>
            </p:cNvPr>
            <p:cNvSpPr/>
            <p:nvPr/>
          </p:nvSpPr>
          <p:spPr>
            <a:xfrm>
              <a:off x="10619856" y="2978465"/>
              <a:ext cx="270000" cy="270000"/>
            </a:xfrm>
            <a:prstGeom prst="ellipse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430816F9-FD56-06D3-C269-5414BF11B644}"/>
                </a:ext>
              </a:extLst>
            </p:cNvPr>
            <p:cNvSpPr/>
            <p:nvPr/>
          </p:nvSpPr>
          <p:spPr>
            <a:xfrm>
              <a:off x="11201967" y="2959035"/>
              <a:ext cx="270000" cy="270000"/>
            </a:xfrm>
            <a:prstGeom prst="ellipse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30FA803-AA78-A6FD-6340-0DCC93CB8358}"/>
                </a:ext>
              </a:extLst>
            </p:cNvPr>
            <p:cNvCxnSpPr/>
            <p:nvPr/>
          </p:nvCxnSpPr>
          <p:spPr>
            <a:xfrm>
              <a:off x="6918960" y="2580413"/>
              <a:ext cx="5047172" cy="1578962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ACC5BEF-FF24-FD27-224E-FD641A52FB08}"/>
                </a:ext>
              </a:extLst>
            </p:cNvPr>
            <p:cNvSpPr txBox="1"/>
            <p:nvPr/>
          </p:nvSpPr>
          <p:spPr>
            <a:xfrm>
              <a:off x="10263940" y="1198036"/>
              <a:ext cx="118013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20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Region 1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A394762D-FB32-1B7E-DBDD-DD9A6FA25BF3}"/>
                </a:ext>
              </a:extLst>
            </p:cNvPr>
            <p:cNvSpPr txBox="1"/>
            <p:nvPr/>
          </p:nvSpPr>
          <p:spPr>
            <a:xfrm>
              <a:off x="7023631" y="5252893"/>
              <a:ext cx="118013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20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Region 2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B04A02AF-5DDA-BA4B-AB96-08139683FB63}"/>
                </a:ext>
              </a:extLst>
            </p:cNvPr>
            <p:cNvSpPr txBox="1"/>
            <p:nvPr/>
          </p:nvSpPr>
          <p:spPr>
            <a:xfrm>
              <a:off x="11111056" y="3431276"/>
              <a:ext cx="10374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Decision</a:t>
              </a:r>
            </a:p>
            <a:p>
              <a:r>
                <a:rPr lang="en-IN" sz="16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Boundary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807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96">
            <a:extLst>
              <a:ext uri="{FF2B5EF4-FFF2-40B4-BE49-F238E27FC236}">
                <a16:creationId xmlns:a16="http://schemas.microsoft.com/office/drawing/2014/main" id="{C600AC45-8E2A-A68D-26E9-260AF6344C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"/>
          <a:stretch/>
        </p:blipFill>
        <p:spPr>
          <a:xfrm>
            <a:off x="6096000" y="1169318"/>
            <a:ext cx="5514901" cy="5211162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FBB32CCA-3A47-F256-9FBC-06015516DECB}"/>
              </a:ext>
            </a:extLst>
          </p:cNvPr>
          <p:cNvSpPr/>
          <p:nvPr/>
        </p:nvSpPr>
        <p:spPr>
          <a:xfrm>
            <a:off x="7416885" y="2411846"/>
            <a:ext cx="3246683" cy="2489087"/>
          </a:xfrm>
          <a:prstGeom prst="ellipse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4300"/>
              <a:buFont typeface="Gill Sans"/>
              <a:buNone/>
            </a:pPr>
            <a:r>
              <a:rPr lang="en-IN" dirty="0"/>
              <a:t>Classification: Feature Space Perspective</a:t>
            </a:r>
            <a:endParaRPr dirty="0"/>
          </a:p>
        </p:txBody>
      </p:sp>
      <p:sp>
        <p:nvSpPr>
          <p:cNvPr id="128" name="Google Shape;128;p4"/>
          <p:cNvSpPr txBox="1">
            <a:spLocks noGrp="1"/>
          </p:cNvSpPr>
          <p:nvPr>
            <p:ph sz="half" idx="1"/>
          </p:nvPr>
        </p:nvSpPr>
        <p:spPr>
          <a:xfrm>
            <a:off x="394855" y="1268472"/>
            <a:ext cx="5624945" cy="4908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Courier New" panose="02070309020205020404" pitchFamily="49" charset="0"/>
              <a:buChar char="o"/>
            </a:pPr>
            <a:r>
              <a:rPr lang="en-IN" sz="2600" dirty="0"/>
              <a:t>A classifier divides the feature space into a set of regions each having a class label associated with it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Courier New" panose="02070309020205020404" pitchFamily="49" charset="0"/>
              <a:buChar char="o"/>
            </a:pPr>
            <a:r>
              <a:rPr lang="en-IN" sz="2600" dirty="0"/>
              <a:t>Boundaries between these regions can be straight, curved, smooth or rough depending on the prediction function 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Courier New" panose="02070309020205020404" pitchFamily="49" charset="0"/>
              <a:buChar char="o"/>
            </a:pPr>
            <a:r>
              <a:rPr lang="en-IN" sz="2600" dirty="0"/>
              <a:t>Referred to as </a:t>
            </a:r>
            <a:r>
              <a:rPr lang="en-IN" sz="2600" dirty="0">
                <a:solidFill>
                  <a:srgbClr val="0070C0"/>
                </a:solidFill>
              </a:rPr>
              <a:t>decision boundaries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ts val="2240"/>
              <a:buFont typeface="Courier New" panose="02070309020205020404" pitchFamily="49" charset="0"/>
              <a:buChar char="o"/>
            </a:pPr>
            <a:r>
              <a:rPr lang="en-IN" sz="2600" dirty="0"/>
              <a:t>Class predictions will be based on the region in which the new input lies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SzPts val="2240"/>
              <a:buNone/>
            </a:pPr>
            <a:endParaRPr lang="en-IN" sz="2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2240"/>
              <a:buNone/>
            </a:pPr>
            <a:endParaRPr lang="en-IN" sz="2600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SzPts val="2240"/>
              <a:buNone/>
            </a:pPr>
            <a:endParaRPr lang="en-IN" sz="2200" dirty="0"/>
          </a:p>
          <a:p>
            <a:pPr lvl="1" indent="-457200">
              <a:lnSpc>
                <a:spcPct val="100000"/>
              </a:lnSpc>
              <a:spcBef>
                <a:spcPts val="0"/>
              </a:spcBef>
              <a:buSzPts val="2240"/>
              <a:buFont typeface="Courier New" panose="02070309020205020404" pitchFamily="49" charset="0"/>
              <a:buChar char="o"/>
            </a:pPr>
            <a:endParaRPr lang="en-IN" sz="2600" dirty="0"/>
          </a:p>
          <a:p>
            <a:pPr lvl="1" indent="-457200">
              <a:lnSpc>
                <a:spcPct val="100000"/>
              </a:lnSpc>
              <a:spcBef>
                <a:spcPts val="0"/>
              </a:spcBef>
              <a:buSzPts val="2240"/>
              <a:buFont typeface="Courier New" panose="02070309020205020404" pitchFamily="49" charset="0"/>
              <a:buChar char="o"/>
            </a:pPr>
            <a:endParaRPr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E68E0201-18F9-1A30-0CE5-98B6EBEF0629}"/>
                  </a:ext>
                </a:extLst>
              </p:cNvPr>
              <p:cNvSpPr txBox="1"/>
              <p:nvPr/>
            </p:nvSpPr>
            <p:spPr>
              <a:xfrm>
                <a:off x="6327746" y="840975"/>
                <a:ext cx="502839" cy="4274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E68E0201-18F9-1A30-0CE5-98B6EBEF0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746" y="840975"/>
                <a:ext cx="502839" cy="427497"/>
              </a:xfrm>
              <a:prstGeom prst="rect">
                <a:avLst/>
              </a:prstGeom>
              <a:blipFill>
                <a:blip r:embed="rId4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2AC3EEE-B98E-731D-8BB8-67A8E4C9B702}"/>
                  </a:ext>
                </a:extLst>
              </p:cNvPr>
              <p:cNvSpPr txBox="1"/>
              <p:nvPr/>
            </p:nvSpPr>
            <p:spPr>
              <a:xfrm>
                <a:off x="11546910" y="5337084"/>
                <a:ext cx="419222" cy="426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2AC3EEE-B98E-731D-8BB8-67A8E4C9B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6910" y="5337084"/>
                <a:ext cx="419222" cy="426991"/>
              </a:xfrm>
              <a:prstGeom prst="rect">
                <a:avLst/>
              </a:prstGeom>
              <a:blipFill>
                <a:blip r:embed="rId5"/>
                <a:stretch>
                  <a:fillRect r="-7246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Oval 102">
            <a:extLst>
              <a:ext uri="{FF2B5EF4-FFF2-40B4-BE49-F238E27FC236}">
                <a16:creationId xmlns:a16="http://schemas.microsoft.com/office/drawing/2014/main" id="{A96450B0-6969-AC53-D7AC-3986AB70B6EC}"/>
              </a:ext>
            </a:extLst>
          </p:cNvPr>
          <p:cNvSpPr/>
          <p:nvPr/>
        </p:nvSpPr>
        <p:spPr>
          <a:xfrm>
            <a:off x="7345680" y="1656080"/>
            <a:ext cx="270000" cy="2700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759126A4-D810-7514-C070-90763355B2B4}"/>
              </a:ext>
            </a:extLst>
          </p:cNvPr>
          <p:cNvSpPr/>
          <p:nvPr/>
        </p:nvSpPr>
        <p:spPr>
          <a:xfrm>
            <a:off x="7480680" y="2130680"/>
            <a:ext cx="270000" cy="2700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66DE26E-ED07-CEB0-004F-852A57372019}"/>
              </a:ext>
            </a:extLst>
          </p:cNvPr>
          <p:cNvSpPr/>
          <p:nvPr/>
        </p:nvSpPr>
        <p:spPr>
          <a:xfrm>
            <a:off x="7701410" y="1351280"/>
            <a:ext cx="270000" cy="2700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861EED85-B0D5-DBBB-95E7-E145F5E87377}"/>
              </a:ext>
            </a:extLst>
          </p:cNvPr>
          <p:cNvSpPr/>
          <p:nvPr/>
        </p:nvSpPr>
        <p:spPr>
          <a:xfrm>
            <a:off x="8040008" y="3192675"/>
            <a:ext cx="270000" cy="2700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CBA6C49F-8BEF-B7D9-A6C7-846DDB03FADC}"/>
              </a:ext>
            </a:extLst>
          </p:cNvPr>
          <p:cNvSpPr/>
          <p:nvPr/>
        </p:nvSpPr>
        <p:spPr>
          <a:xfrm>
            <a:off x="7964285" y="1860680"/>
            <a:ext cx="270000" cy="2700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5486EB4B-FE0E-35CA-7A25-62382F1D82B6}"/>
              </a:ext>
            </a:extLst>
          </p:cNvPr>
          <p:cNvSpPr/>
          <p:nvPr/>
        </p:nvSpPr>
        <p:spPr>
          <a:xfrm>
            <a:off x="7816200" y="4926408"/>
            <a:ext cx="270000" cy="2700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8703C02F-89C6-2549-D22D-90DE8A7446FE}"/>
              </a:ext>
            </a:extLst>
          </p:cNvPr>
          <p:cNvSpPr/>
          <p:nvPr/>
        </p:nvSpPr>
        <p:spPr>
          <a:xfrm>
            <a:off x="8873585" y="2688523"/>
            <a:ext cx="270000" cy="2700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5AFA3777-34CD-2049-F4C6-C69EA21142E5}"/>
              </a:ext>
            </a:extLst>
          </p:cNvPr>
          <p:cNvSpPr/>
          <p:nvPr/>
        </p:nvSpPr>
        <p:spPr>
          <a:xfrm>
            <a:off x="9234170" y="1676775"/>
            <a:ext cx="270000" cy="2700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015C45BA-B692-32C0-68B9-8A0C2E40F619}"/>
              </a:ext>
            </a:extLst>
          </p:cNvPr>
          <p:cNvSpPr/>
          <p:nvPr/>
        </p:nvSpPr>
        <p:spPr>
          <a:xfrm>
            <a:off x="9749055" y="1590680"/>
            <a:ext cx="270000" cy="2700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38F034DE-646D-19CA-B32D-ACDA79BEB407}"/>
              </a:ext>
            </a:extLst>
          </p:cNvPr>
          <p:cNvSpPr/>
          <p:nvPr/>
        </p:nvSpPr>
        <p:spPr>
          <a:xfrm>
            <a:off x="7281885" y="4283264"/>
            <a:ext cx="270000" cy="2700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4D813EC1-E64D-DABF-69EA-224E4D0AEF5E}"/>
              </a:ext>
            </a:extLst>
          </p:cNvPr>
          <p:cNvSpPr/>
          <p:nvPr/>
        </p:nvSpPr>
        <p:spPr>
          <a:xfrm>
            <a:off x="9546555" y="1969515"/>
            <a:ext cx="270000" cy="2700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CC96385D-4447-D22D-FA3C-E3E0E1604AD3}"/>
              </a:ext>
            </a:extLst>
          </p:cNvPr>
          <p:cNvSpPr/>
          <p:nvPr/>
        </p:nvSpPr>
        <p:spPr>
          <a:xfrm>
            <a:off x="10129904" y="2055397"/>
            <a:ext cx="270000" cy="2700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2F71F3FC-9BCB-4623-D1A1-70637B969268}"/>
              </a:ext>
            </a:extLst>
          </p:cNvPr>
          <p:cNvSpPr/>
          <p:nvPr/>
        </p:nvSpPr>
        <p:spPr>
          <a:xfrm>
            <a:off x="9143585" y="4021852"/>
            <a:ext cx="270000" cy="2700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C358123A-F745-27EB-C27D-946A908D7254}"/>
              </a:ext>
            </a:extLst>
          </p:cNvPr>
          <p:cNvSpPr/>
          <p:nvPr/>
        </p:nvSpPr>
        <p:spPr>
          <a:xfrm>
            <a:off x="8319516" y="1676395"/>
            <a:ext cx="270000" cy="2700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7DAB019F-0C9D-5AF1-BE0D-1CF7BD5A7706}"/>
              </a:ext>
            </a:extLst>
          </p:cNvPr>
          <p:cNvSpPr/>
          <p:nvPr/>
        </p:nvSpPr>
        <p:spPr>
          <a:xfrm>
            <a:off x="8921928" y="1300834"/>
            <a:ext cx="270000" cy="2700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3C6537D6-D90B-5C9F-7BB7-750AF6A59EB5}"/>
              </a:ext>
            </a:extLst>
          </p:cNvPr>
          <p:cNvSpPr/>
          <p:nvPr/>
        </p:nvSpPr>
        <p:spPr>
          <a:xfrm>
            <a:off x="9504170" y="2916765"/>
            <a:ext cx="212402" cy="232311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D45B92B5-FD1A-850C-33B1-31530C5AB03F}"/>
              </a:ext>
            </a:extLst>
          </p:cNvPr>
          <p:cNvSpPr/>
          <p:nvPr/>
        </p:nvSpPr>
        <p:spPr>
          <a:xfrm>
            <a:off x="8321391" y="3662032"/>
            <a:ext cx="270000" cy="2700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F45EC46A-1AF2-992D-3F9F-7F6FECE78B1F}"/>
              </a:ext>
            </a:extLst>
          </p:cNvPr>
          <p:cNvSpPr/>
          <p:nvPr/>
        </p:nvSpPr>
        <p:spPr>
          <a:xfrm>
            <a:off x="8573960" y="3090067"/>
            <a:ext cx="270000" cy="2700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5BB3614E-DACF-E814-0250-A88420A9366B}"/>
              </a:ext>
            </a:extLst>
          </p:cNvPr>
          <p:cNvSpPr/>
          <p:nvPr/>
        </p:nvSpPr>
        <p:spPr>
          <a:xfrm>
            <a:off x="7178445" y="5012739"/>
            <a:ext cx="270000" cy="2700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3EBAB08B-0489-4A13-C92C-E5D21BFE2326}"/>
              </a:ext>
            </a:extLst>
          </p:cNvPr>
          <p:cNvSpPr/>
          <p:nvPr/>
        </p:nvSpPr>
        <p:spPr>
          <a:xfrm>
            <a:off x="9478165" y="3322529"/>
            <a:ext cx="270000" cy="2700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B215C9AA-53C4-65B8-0DF3-C952321BF792}"/>
              </a:ext>
            </a:extLst>
          </p:cNvPr>
          <p:cNvSpPr/>
          <p:nvPr/>
        </p:nvSpPr>
        <p:spPr>
          <a:xfrm>
            <a:off x="8718450" y="3527032"/>
            <a:ext cx="270000" cy="2700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A207F93E-BA6E-7951-3008-84DD60DF015E}"/>
              </a:ext>
            </a:extLst>
          </p:cNvPr>
          <p:cNvSpPr/>
          <p:nvPr/>
        </p:nvSpPr>
        <p:spPr>
          <a:xfrm>
            <a:off x="9056928" y="3118471"/>
            <a:ext cx="270000" cy="2700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54099D93-06B4-5E30-787A-6A10B61C1950}"/>
              </a:ext>
            </a:extLst>
          </p:cNvPr>
          <p:cNvSpPr/>
          <p:nvPr/>
        </p:nvSpPr>
        <p:spPr>
          <a:xfrm>
            <a:off x="10545556" y="5376271"/>
            <a:ext cx="270000" cy="2700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2DEFC6C8-6E9C-D03D-7681-21CB7B06A11B}"/>
              </a:ext>
            </a:extLst>
          </p:cNvPr>
          <p:cNvSpPr/>
          <p:nvPr/>
        </p:nvSpPr>
        <p:spPr>
          <a:xfrm>
            <a:off x="7776579" y="3613950"/>
            <a:ext cx="270000" cy="2700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7DC0EECC-B063-B3DF-6353-3EF67970AF6A}"/>
              </a:ext>
            </a:extLst>
          </p:cNvPr>
          <p:cNvSpPr/>
          <p:nvPr/>
        </p:nvSpPr>
        <p:spPr>
          <a:xfrm>
            <a:off x="9462045" y="4320298"/>
            <a:ext cx="270000" cy="2700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61BD05EB-5638-2A3C-2147-6DC2F8B71784}"/>
              </a:ext>
            </a:extLst>
          </p:cNvPr>
          <p:cNvSpPr/>
          <p:nvPr/>
        </p:nvSpPr>
        <p:spPr>
          <a:xfrm>
            <a:off x="8108432" y="4076231"/>
            <a:ext cx="270000" cy="2700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E616D389-BF78-2D23-EC86-198AFD8655C1}"/>
              </a:ext>
            </a:extLst>
          </p:cNvPr>
          <p:cNvSpPr/>
          <p:nvPr/>
        </p:nvSpPr>
        <p:spPr>
          <a:xfrm>
            <a:off x="8573960" y="4332378"/>
            <a:ext cx="270000" cy="2700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B6EAD3DF-FC51-6097-DA5D-4158CA690D22}"/>
              </a:ext>
            </a:extLst>
          </p:cNvPr>
          <p:cNvSpPr/>
          <p:nvPr/>
        </p:nvSpPr>
        <p:spPr>
          <a:xfrm>
            <a:off x="8675914" y="5347938"/>
            <a:ext cx="270000" cy="2700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CC5A5AFA-2F69-5F2F-FCF0-78E25A856670}"/>
              </a:ext>
            </a:extLst>
          </p:cNvPr>
          <p:cNvSpPr/>
          <p:nvPr/>
        </p:nvSpPr>
        <p:spPr>
          <a:xfrm>
            <a:off x="8719989" y="4042033"/>
            <a:ext cx="270000" cy="2700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81A425BA-C2E9-DDFA-BC2D-679DC9765E69}"/>
              </a:ext>
            </a:extLst>
          </p:cNvPr>
          <p:cNvSpPr/>
          <p:nvPr/>
        </p:nvSpPr>
        <p:spPr>
          <a:xfrm>
            <a:off x="10860379" y="4932084"/>
            <a:ext cx="270000" cy="2700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5C6F4ECE-AF9B-11B3-0459-BE352DC1CE72}"/>
              </a:ext>
            </a:extLst>
          </p:cNvPr>
          <p:cNvSpPr/>
          <p:nvPr/>
        </p:nvSpPr>
        <p:spPr>
          <a:xfrm>
            <a:off x="9903617" y="3322529"/>
            <a:ext cx="270000" cy="2700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D12641C5-9D52-A415-2D04-70DBE3B22B3F}"/>
              </a:ext>
            </a:extLst>
          </p:cNvPr>
          <p:cNvSpPr/>
          <p:nvPr/>
        </p:nvSpPr>
        <p:spPr>
          <a:xfrm>
            <a:off x="9681555" y="5202084"/>
            <a:ext cx="270000" cy="2700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6811FF4C-030E-B1DD-62DC-5319A64CA369}"/>
              </a:ext>
            </a:extLst>
          </p:cNvPr>
          <p:cNvSpPr/>
          <p:nvPr/>
        </p:nvSpPr>
        <p:spPr>
          <a:xfrm>
            <a:off x="8335009" y="2653102"/>
            <a:ext cx="270000" cy="2700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63D19664-7FDC-CCE3-6327-D27D87FA6655}"/>
              </a:ext>
            </a:extLst>
          </p:cNvPr>
          <p:cNvSpPr/>
          <p:nvPr/>
        </p:nvSpPr>
        <p:spPr>
          <a:xfrm>
            <a:off x="9249555" y="5347938"/>
            <a:ext cx="270000" cy="2700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826FE120-B5B4-7E80-6601-1492A41B9754}"/>
              </a:ext>
            </a:extLst>
          </p:cNvPr>
          <p:cNvSpPr/>
          <p:nvPr/>
        </p:nvSpPr>
        <p:spPr>
          <a:xfrm>
            <a:off x="9039488" y="4519883"/>
            <a:ext cx="270000" cy="2700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378E2C9D-25CD-DCCA-5DAD-EFCD0494603F}"/>
              </a:ext>
            </a:extLst>
          </p:cNvPr>
          <p:cNvSpPr/>
          <p:nvPr/>
        </p:nvSpPr>
        <p:spPr>
          <a:xfrm>
            <a:off x="9143585" y="3613950"/>
            <a:ext cx="270000" cy="2700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BEA9125F-265C-4E17-B34D-8F36AC12E2D1}"/>
              </a:ext>
            </a:extLst>
          </p:cNvPr>
          <p:cNvSpPr/>
          <p:nvPr/>
        </p:nvSpPr>
        <p:spPr>
          <a:xfrm>
            <a:off x="9986572" y="4085075"/>
            <a:ext cx="270000" cy="2700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EC6EB77C-CC24-6415-551F-804ADC7C70A1}"/>
              </a:ext>
            </a:extLst>
          </p:cNvPr>
          <p:cNvSpPr/>
          <p:nvPr/>
        </p:nvSpPr>
        <p:spPr>
          <a:xfrm>
            <a:off x="7146885" y="2841659"/>
            <a:ext cx="270000" cy="2700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A5FE4EDF-2C95-DE2B-5664-0E8FBF4C6B83}"/>
              </a:ext>
            </a:extLst>
          </p:cNvPr>
          <p:cNvSpPr/>
          <p:nvPr/>
        </p:nvSpPr>
        <p:spPr>
          <a:xfrm>
            <a:off x="11414213" y="2870679"/>
            <a:ext cx="270000" cy="2700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B280DDDC-2F9F-9088-AB9A-E72EACB18F09}"/>
              </a:ext>
            </a:extLst>
          </p:cNvPr>
          <p:cNvSpPr/>
          <p:nvPr/>
        </p:nvSpPr>
        <p:spPr>
          <a:xfrm>
            <a:off x="10959221" y="3301897"/>
            <a:ext cx="270000" cy="2700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5BE1798F-D942-255C-845D-843E832641EF}"/>
              </a:ext>
            </a:extLst>
          </p:cNvPr>
          <p:cNvSpPr/>
          <p:nvPr/>
        </p:nvSpPr>
        <p:spPr>
          <a:xfrm>
            <a:off x="10888618" y="2494531"/>
            <a:ext cx="270000" cy="2700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994C3101-AB36-94B8-4E88-3DFE0A5F1540}"/>
              </a:ext>
            </a:extLst>
          </p:cNvPr>
          <p:cNvSpPr/>
          <p:nvPr/>
        </p:nvSpPr>
        <p:spPr>
          <a:xfrm>
            <a:off x="11321410" y="4130388"/>
            <a:ext cx="270000" cy="2700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90BCE0F8-4428-F18D-D78E-E37615568B40}"/>
              </a:ext>
            </a:extLst>
          </p:cNvPr>
          <p:cNvSpPr/>
          <p:nvPr/>
        </p:nvSpPr>
        <p:spPr>
          <a:xfrm>
            <a:off x="9716572" y="3721488"/>
            <a:ext cx="270000" cy="2700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430816F9-FD56-06D3-C269-5414BF11B644}"/>
              </a:ext>
            </a:extLst>
          </p:cNvPr>
          <p:cNvSpPr/>
          <p:nvPr/>
        </p:nvSpPr>
        <p:spPr>
          <a:xfrm>
            <a:off x="10164675" y="3718680"/>
            <a:ext cx="270000" cy="2700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5ACC5BEF-FF24-FD27-224E-FD641A52FB08}"/>
              </a:ext>
            </a:extLst>
          </p:cNvPr>
          <p:cNvSpPr txBox="1"/>
          <p:nvPr/>
        </p:nvSpPr>
        <p:spPr>
          <a:xfrm>
            <a:off x="8674021" y="2376976"/>
            <a:ext cx="11801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Region 1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A394762D-FB32-1B7E-DBDD-DD9A6FA25BF3}"/>
              </a:ext>
            </a:extLst>
          </p:cNvPr>
          <p:cNvSpPr txBox="1"/>
          <p:nvPr/>
        </p:nvSpPr>
        <p:spPr>
          <a:xfrm>
            <a:off x="7023631" y="5252893"/>
            <a:ext cx="11801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Region 2</a:t>
            </a:r>
          </a:p>
        </p:txBody>
      </p:sp>
    </p:spTree>
    <p:extLst>
      <p:ext uri="{BB962C8B-B14F-4D97-AF65-F5344CB8AC3E}">
        <p14:creationId xmlns:p14="http://schemas.microsoft.com/office/powerpoint/2010/main" val="590213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4000"/>
              <a:buFont typeface="Gill Sans"/>
              <a:buNone/>
            </a:pPr>
            <a:r>
              <a:rPr lang="en-US" dirty="0"/>
              <a:t>Types of Classification Models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844970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Gill Sans MT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29365</TotalTime>
  <Words>2201</Words>
  <Application>Microsoft Macintosh PowerPoint</Application>
  <PresentationFormat>Widescreen</PresentationFormat>
  <Paragraphs>479</Paragraphs>
  <Slides>40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1" baseType="lpstr">
      <vt:lpstr>Cambria Math</vt:lpstr>
      <vt:lpstr>Montserrat</vt:lpstr>
      <vt:lpstr>Calibri</vt:lpstr>
      <vt:lpstr>Gill Sans MT</vt:lpstr>
      <vt:lpstr>Wingdings</vt:lpstr>
      <vt:lpstr>Courier New</vt:lpstr>
      <vt:lpstr>Verdana</vt:lpstr>
      <vt:lpstr>Wingdings 2</vt:lpstr>
      <vt:lpstr>Gill Sans</vt:lpstr>
      <vt:lpstr>Arial</vt:lpstr>
      <vt:lpstr>1_Office Theme</vt:lpstr>
      <vt:lpstr>PowerPoint Presentation</vt:lpstr>
      <vt:lpstr>Contents</vt:lpstr>
      <vt:lpstr>Question 1</vt:lpstr>
      <vt:lpstr>Question 2</vt:lpstr>
      <vt:lpstr>Introduction to Classification</vt:lpstr>
      <vt:lpstr>Classification</vt:lpstr>
      <vt:lpstr>Classification: Feature Space Perspective</vt:lpstr>
      <vt:lpstr>Classification: Feature Space Perspective</vt:lpstr>
      <vt:lpstr>Types of Classification Models</vt:lpstr>
      <vt:lpstr>Types of Classification Models </vt:lpstr>
      <vt:lpstr>Types of Classification Models </vt:lpstr>
      <vt:lpstr>Soft vs Hard Predictions in Classification</vt:lpstr>
      <vt:lpstr>Classification Algorithms</vt:lpstr>
      <vt:lpstr>Classification Algorithms</vt:lpstr>
      <vt:lpstr>Classification Algorithms</vt:lpstr>
      <vt:lpstr>Some Points to Note</vt:lpstr>
      <vt:lpstr>K-Nearest Neighbour Classifier</vt:lpstr>
      <vt:lpstr>k-Nearest Neighbour (kNN) Classifier</vt:lpstr>
      <vt:lpstr>k-Nearest Neighbour (kNN) Classifier</vt:lpstr>
      <vt:lpstr>Logistic Regression</vt:lpstr>
      <vt:lpstr>Logistic regression</vt:lpstr>
      <vt:lpstr>Binary classification problem </vt:lpstr>
      <vt:lpstr>Input features</vt:lpstr>
      <vt:lpstr>Linear classifier</vt:lpstr>
      <vt:lpstr>Output </vt:lpstr>
      <vt:lpstr>Linear and log models</vt:lpstr>
      <vt:lpstr>Sigmoid function</vt:lpstr>
      <vt:lpstr>Estimation of the parameters</vt:lpstr>
      <vt:lpstr>Log-likelihood function</vt:lpstr>
      <vt:lpstr>Logit model</vt:lpstr>
      <vt:lpstr>Example 1</vt:lpstr>
      <vt:lpstr>Example 1 continued</vt:lpstr>
      <vt:lpstr>Results</vt:lpstr>
      <vt:lpstr>Example 1 solution</vt:lpstr>
      <vt:lpstr>Which Classification method to use?</vt:lpstr>
      <vt:lpstr>Handling Data Imbalance in Classification</vt:lpstr>
      <vt:lpstr>Handling Data Imbalance in Classification</vt:lpstr>
      <vt:lpstr>Handling Data Imbalance in Classification</vt:lpstr>
      <vt:lpstr>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 and  Image Understanding</dc:title>
  <dc:creator>Shweta Sridhar</dc:creator>
  <cp:lastModifiedBy>Hemanth Kumar  Tanneru</cp:lastModifiedBy>
  <cp:revision>126</cp:revision>
  <dcterms:created xsi:type="dcterms:W3CDTF">2019-05-02T04:32:46Z</dcterms:created>
  <dcterms:modified xsi:type="dcterms:W3CDTF">2023-08-19T10:18:56Z</dcterms:modified>
</cp:coreProperties>
</file>