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ink/ink180.xml" ContentType="application/inkml+xml"/>
  <Override PartName="/ppt/ink/ink181.xml" ContentType="application/inkml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notesSlides/notesSlide2.xml" ContentType="application/vnd.openxmlformats-officedocument.presentationml.notesSlide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notesSlides/notesSlide3.xml" ContentType="application/vnd.openxmlformats-officedocument.presentationml.notesSlide+xml"/>
  <Override PartName="/ppt/ink/ink199.xml" ContentType="application/inkml+xml"/>
  <Override PartName="/ppt/ink/ink200.xml" ContentType="application/inkml+xml"/>
  <Override PartName="/ppt/notesSlides/notesSlide4.xml" ContentType="application/vnd.openxmlformats-officedocument.presentationml.notesSlide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0"/>
  </p:notesMasterIdLst>
  <p:sldIdLst>
    <p:sldId id="283" r:id="rId2"/>
    <p:sldId id="278" r:id="rId3"/>
    <p:sldId id="280" r:id="rId4"/>
    <p:sldId id="719" r:id="rId5"/>
    <p:sldId id="720" r:id="rId6"/>
    <p:sldId id="723" r:id="rId7"/>
    <p:sldId id="752" r:id="rId8"/>
    <p:sldId id="786" r:id="rId9"/>
    <p:sldId id="725" r:id="rId10"/>
    <p:sldId id="726" r:id="rId11"/>
    <p:sldId id="729" r:id="rId12"/>
    <p:sldId id="857" r:id="rId13"/>
    <p:sldId id="727" r:id="rId14"/>
    <p:sldId id="728" r:id="rId15"/>
    <p:sldId id="730" r:id="rId16"/>
    <p:sldId id="731" r:id="rId17"/>
    <p:sldId id="788" r:id="rId18"/>
    <p:sldId id="732" r:id="rId19"/>
    <p:sldId id="733" r:id="rId20"/>
    <p:sldId id="734" r:id="rId21"/>
    <p:sldId id="735" r:id="rId22"/>
    <p:sldId id="736" r:id="rId23"/>
    <p:sldId id="751" r:id="rId24"/>
    <p:sldId id="769" r:id="rId25"/>
    <p:sldId id="753" r:id="rId26"/>
    <p:sldId id="773" r:id="rId27"/>
    <p:sldId id="774" r:id="rId28"/>
    <p:sldId id="776" r:id="rId29"/>
    <p:sldId id="775" r:id="rId30"/>
    <p:sldId id="777" r:id="rId31"/>
    <p:sldId id="790" r:id="rId32"/>
    <p:sldId id="791" r:id="rId33"/>
    <p:sldId id="778" r:id="rId34"/>
    <p:sldId id="792" r:id="rId35"/>
    <p:sldId id="785" r:id="rId36"/>
    <p:sldId id="820" r:id="rId37"/>
    <p:sldId id="782" r:id="rId38"/>
    <p:sldId id="856" r:id="rId39"/>
    <p:sldId id="784" r:id="rId40"/>
    <p:sldId id="783" r:id="rId41"/>
    <p:sldId id="925" r:id="rId42"/>
    <p:sldId id="926" r:id="rId43"/>
    <p:sldId id="789" r:id="rId44"/>
    <p:sldId id="1018" r:id="rId45"/>
    <p:sldId id="737" r:id="rId46"/>
    <p:sldId id="1090" r:id="rId47"/>
    <p:sldId id="787" r:id="rId48"/>
    <p:sldId id="272" r:id="rId49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91">
          <p15:clr>
            <a:srgbClr val="A4A3A4"/>
          </p15:clr>
        </p15:guide>
        <p15:guide id="2" pos="211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CA09F2-383A-BC4A-9A91-2CEFC8FE4E97}" v="1" dt="2023-09-23T16:28:20.987"/>
  </p1510:revLst>
</p1510:revInfo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96"/>
    <p:restoredTop sz="94700"/>
  </p:normalViewPr>
  <p:slideViewPr>
    <p:cSldViewPr>
      <p:cViewPr varScale="1">
        <p:scale>
          <a:sx n="76" d="100"/>
          <a:sy n="76" d="100"/>
        </p:scale>
        <p:origin x="208" y="752"/>
      </p:cViewPr>
      <p:guideLst>
        <p:guide orient="horz" pos="2891"/>
        <p:guide pos="211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manth Kumar  Tanneru" userId="e60da0a2-8f9f-43be-83b4-26a7a02c04c9" providerId="ADAL" clId="{279ED10D-BAA6-450C-AF00-92A494E6BF7C}"/>
    <pc:docChg chg="undo custSel delSld modSld">
      <pc:chgData name="Hemanth Kumar  Tanneru" userId="e60da0a2-8f9f-43be-83b4-26a7a02c04c9" providerId="ADAL" clId="{279ED10D-BAA6-450C-AF00-92A494E6BF7C}" dt="2022-09-04T16:49:15.350" v="2138"/>
      <pc:docMkLst>
        <pc:docMk/>
      </pc:docMkLst>
      <pc:sldChg chg="addSp delSp">
        <pc:chgData name="Hemanth Kumar  Tanneru" userId="e60da0a2-8f9f-43be-83b4-26a7a02c04c9" providerId="ADAL" clId="{279ED10D-BAA6-450C-AF00-92A494E6BF7C}" dt="2022-09-04T15:54:40.095" v="2136"/>
        <pc:sldMkLst>
          <pc:docMk/>
          <pc:sldMk cId="0" sldId="278"/>
        </pc:sldMkLst>
        <pc:inkChg chg="del">
          <ac:chgData name="Hemanth Kumar  Tanneru" userId="e60da0a2-8f9f-43be-83b4-26a7a02c04c9" providerId="ADAL" clId="{279ED10D-BAA6-450C-AF00-92A494E6BF7C}" dt="2022-09-04T12:46:27.123" v="12"/>
          <ac:inkMkLst>
            <pc:docMk/>
            <pc:sldMk cId="0" sldId="278"/>
            <ac:inkMk id="3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6:25.122" v="10"/>
          <ac:inkMkLst>
            <pc:docMk/>
            <pc:sldMk cId="0" sldId="278"/>
            <ac:inkMk id="4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6:24.083" v="3"/>
          <ac:inkMkLst>
            <pc:docMk/>
            <pc:sldMk cId="0" sldId="278"/>
            <ac:inkMk id="5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6:24.067" v="0"/>
          <ac:inkMkLst>
            <pc:docMk/>
            <pc:sldMk cId="0" sldId="278"/>
            <ac:inkMk id="7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6:24.083" v="2"/>
          <ac:inkMkLst>
            <pc:docMk/>
            <pc:sldMk cId="0" sldId="278"/>
            <ac:inkMk id="8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6:24.083" v="1"/>
          <ac:inkMkLst>
            <pc:docMk/>
            <pc:sldMk cId="0" sldId="278"/>
            <ac:inkMk id="9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6:24.583" v="9"/>
          <ac:inkMkLst>
            <pc:docMk/>
            <pc:sldMk cId="0" sldId="278"/>
            <ac:inkMk id="10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6:24.583" v="8"/>
          <ac:inkMkLst>
            <pc:docMk/>
            <pc:sldMk cId="0" sldId="278"/>
            <ac:inkMk id="11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6:27.123" v="11"/>
          <ac:inkMkLst>
            <pc:docMk/>
            <pc:sldMk cId="0" sldId="278"/>
            <ac:inkMk id="12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6:28.414" v="14"/>
          <ac:inkMkLst>
            <pc:docMk/>
            <pc:sldMk cId="0" sldId="278"/>
            <ac:inkMk id="13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6:28.412" v="13"/>
          <ac:inkMkLst>
            <pc:docMk/>
            <pc:sldMk cId="0" sldId="278"/>
            <ac:inkMk id="14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6:28.415" v="18"/>
          <ac:inkMkLst>
            <pc:docMk/>
            <pc:sldMk cId="0" sldId="278"/>
            <ac:inkMk id="15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6:28.414" v="16"/>
          <ac:inkMkLst>
            <pc:docMk/>
            <pc:sldMk cId="0" sldId="278"/>
            <ac:inkMk id="16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6:28.415" v="17"/>
          <ac:inkMkLst>
            <pc:docMk/>
            <pc:sldMk cId="0" sldId="278"/>
            <ac:inkMk id="17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6:28.414" v="15"/>
          <ac:inkMkLst>
            <pc:docMk/>
            <pc:sldMk cId="0" sldId="278"/>
            <ac:inkMk id="18" creationId="{00000000-0000-0000-0000-000000000000}"/>
          </ac:inkMkLst>
        </pc:inkChg>
        <pc:inkChg chg="add">
          <ac:chgData name="Hemanth Kumar  Tanneru" userId="e60da0a2-8f9f-43be-83b4-26a7a02c04c9" providerId="ADAL" clId="{279ED10D-BAA6-450C-AF00-92A494E6BF7C}" dt="2022-09-04T15:54:40.095" v="2136"/>
          <ac:inkMkLst>
            <pc:docMk/>
            <pc:sldMk cId="0" sldId="278"/>
            <ac:inkMk id="20" creationId="{A05F047E-8EEB-4C27-88CD-A92B857B64E8}"/>
          </ac:inkMkLst>
        </pc:inkChg>
      </pc:sldChg>
      <pc:sldChg chg="addSp delSp">
        <pc:chgData name="Hemanth Kumar  Tanneru" userId="e60da0a2-8f9f-43be-83b4-26a7a02c04c9" providerId="ADAL" clId="{279ED10D-BAA6-450C-AF00-92A494E6BF7C}" dt="2022-09-04T15:54:40.095" v="2136"/>
        <pc:sldMkLst>
          <pc:docMk/>
          <pc:sldMk cId="0" sldId="280"/>
        </pc:sldMkLst>
        <pc:inkChg chg="del">
          <ac:chgData name="Hemanth Kumar  Tanneru" userId="e60da0a2-8f9f-43be-83b4-26a7a02c04c9" providerId="ADAL" clId="{279ED10D-BAA6-450C-AF00-92A494E6BF7C}" dt="2022-09-04T12:46:35.492" v="37"/>
          <ac:inkMkLst>
            <pc:docMk/>
            <pc:sldMk cId="0" sldId="280"/>
            <ac:inkMk id="4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6:35.464" v="24"/>
          <ac:inkMkLst>
            <pc:docMk/>
            <pc:sldMk cId="0" sldId="280"/>
            <ac:inkMk id="5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6:35.471" v="26"/>
          <ac:inkMkLst>
            <pc:docMk/>
            <pc:sldMk cId="0" sldId="280"/>
            <ac:inkMk id="6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6:35.487" v="32"/>
          <ac:inkMkLst>
            <pc:docMk/>
            <pc:sldMk cId="0" sldId="280"/>
            <ac:inkMk id="7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6:35.446" v="19"/>
          <ac:inkMkLst>
            <pc:docMk/>
            <pc:sldMk cId="0" sldId="280"/>
            <ac:inkMk id="8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6:35.482" v="29"/>
          <ac:inkMkLst>
            <pc:docMk/>
            <pc:sldMk cId="0" sldId="280"/>
            <ac:inkMk id="9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6:35.469" v="25"/>
          <ac:inkMkLst>
            <pc:docMk/>
            <pc:sldMk cId="0" sldId="280"/>
            <ac:inkMk id="10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6:35.471" v="27"/>
          <ac:inkMkLst>
            <pc:docMk/>
            <pc:sldMk cId="0" sldId="280"/>
            <ac:inkMk id="11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6:35.490" v="33"/>
          <ac:inkMkLst>
            <pc:docMk/>
            <pc:sldMk cId="0" sldId="280"/>
            <ac:inkMk id="12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6:35.492" v="36"/>
          <ac:inkMkLst>
            <pc:docMk/>
            <pc:sldMk cId="0" sldId="280"/>
            <ac:inkMk id="13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6:35.492" v="34"/>
          <ac:inkMkLst>
            <pc:docMk/>
            <pc:sldMk cId="0" sldId="280"/>
            <ac:inkMk id="14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6:35.462" v="23"/>
          <ac:inkMkLst>
            <pc:docMk/>
            <pc:sldMk cId="0" sldId="280"/>
            <ac:inkMk id="15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6:35.480" v="28"/>
          <ac:inkMkLst>
            <pc:docMk/>
            <pc:sldMk cId="0" sldId="280"/>
            <ac:inkMk id="16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6:35.484" v="30"/>
          <ac:inkMkLst>
            <pc:docMk/>
            <pc:sldMk cId="0" sldId="280"/>
            <ac:inkMk id="17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6:35.492" v="35"/>
          <ac:inkMkLst>
            <pc:docMk/>
            <pc:sldMk cId="0" sldId="280"/>
            <ac:inkMk id="18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6:35.486" v="31"/>
          <ac:inkMkLst>
            <pc:docMk/>
            <pc:sldMk cId="0" sldId="280"/>
            <ac:inkMk id="19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6:43.721" v="59"/>
          <ac:inkMkLst>
            <pc:docMk/>
            <pc:sldMk cId="0" sldId="280"/>
            <ac:inkMk id="20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6:43.703" v="47"/>
          <ac:inkMkLst>
            <pc:docMk/>
            <pc:sldMk cId="0" sldId="280"/>
            <ac:inkMk id="21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6:43.703" v="46"/>
          <ac:inkMkLst>
            <pc:docMk/>
            <pc:sldMk cId="0" sldId="280"/>
            <ac:inkMk id="22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6:43.721" v="64"/>
          <ac:inkMkLst>
            <pc:docMk/>
            <pc:sldMk cId="0" sldId="280"/>
            <ac:inkMk id="23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6:43.713" v="52"/>
          <ac:inkMkLst>
            <pc:docMk/>
            <pc:sldMk cId="0" sldId="280"/>
            <ac:inkMk id="24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6:43.721" v="58"/>
          <ac:inkMkLst>
            <pc:docMk/>
            <pc:sldMk cId="0" sldId="280"/>
            <ac:inkMk id="25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6:43.731" v="77"/>
          <ac:inkMkLst>
            <pc:docMk/>
            <pc:sldMk cId="0" sldId="280"/>
            <ac:inkMk id="26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6:43.721" v="61"/>
          <ac:inkMkLst>
            <pc:docMk/>
            <pc:sldMk cId="0" sldId="280"/>
            <ac:inkMk id="27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6:43.731" v="72"/>
          <ac:inkMkLst>
            <pc:docMk/>
            <pc:sldMk cId="0" sldId="280"/>
            <ac:inkMk id="28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6:43.718" v="55"/>
          <ac:inkMkLst>
            <pc:docMk/>
            <pc:sldMk cId="0" sldId="280"/>
            <ac:inkMk id="29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6:43.731" v="73"/>
          <ac:inkMkLst>
            <pc:docMk/>
            <pc:sldMk cId="0" sldId="280"/>
            <ac:inkMk id="30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6:43.718" v="54"/>
          <ac:inkMkLst>
            <pc:docMk/>
            <pc:sldMk cId="0" sldId="280"/>
            <ac:inkMk id="31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6:43.703" v="40"/>
          <ac:inkMkLst>
            <pc:docMk/>
            <pc:sldMk cId="0" sldId="280"/>
            <ac:inkMk id="32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6:43.703" v="45"/>
          <ac:inkMkLst>
            <pc:docMk/>
            <pc:sldMk cId="0" sldId="280"/>
            <ac:inkMk id="33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6:43.721" v="63"/>
          <ac:inkMkLst>
            <pc:docMk/>
            <pc:sldMk cId="0" sldId="280"/>
            <ac:inkMk id="34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6:43.700" v="38"/>
          <ac:inkMkLst>
            <pc:docMk/>
            <pc:sldMk cId="0" sldId="280"/>
            <ac:inkMk id="35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6:35.446" v="22"/>
          <ac:inkMkLst>
            <pc:docMk/>
            <pc:sldMk cId="0" sldId="280"/>
            <ac:inkMk id="36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6:43.703" v="50"/>
          <ac:inkMkLst>
            <pc:docMk/>
            <pc:sldMk cId="0" sldId="280"/>
            <ac:inkMk id="37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6:43.703" v="49"/>
          <ac:inkMkLst>
            <pc:docMk/>
            <pc:sldMk cId="0" sldId="280"/>
            <ac:inkMk id="38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6:43.731" v="76"/>
          <ac:inkMkLst>
            <pc:docMk/>
            <pc:sldMk cId="0" sldId="280"/>
            <ac:inkMk id="39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6:43.731" v="78"/>
          <ac:inkMkLst>
            <pc:docMk/>
            <pc:sldMk cId="0" sldId="280"/>
            <ac:inkMk id="40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6:43.714" v="53"/>
          <ac:inkMkLst>
            <pc:docMk/>
            <pc:sldMk cId="0" sldId="280"/>
            <ac:inkMk id="41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6:43.703" v="39"/>
          <ac:inkMkLst>
            <pc:docMk/>
            <pc:sldMk cId="0" sldId="280"/>
            <ac:inkMk id="42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6:35.446" v="20"/>
          <ac:inkMkLst>
            <pc:docMk/>
            <pc:sldMk cId="0" sldId="280"/>
            <ac:inkMk id="43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6:35.446" v="21"/>
          <ac:inkMkLst>
            <pc:docMk/>
            <pc:sldMk cId="0" sldId="280"/>
            <ac:inkMk id="44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6:43.721" v="67"/>
          <ac:inkMkLst>
            <pc:docMk/>
            <pc:sldMk cId="0" sldId="280"/>
            <ac:inkMk id="45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6:43.721" v="57"/>
          <ac:inkMkLst>
            <pc:docMk/>
            <pc:sldMk cId="0" sldId="280"/>
            <ac:inkMk id="46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6:43.703" v="41"/>
          <ac:inkMkLst>
            <pc:docMk/>
            <pc:sldMk cId="0" sldId="280"/>
            <ac:inkMk id="47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6:43.731" v="74"/>
          <ac:inkMkLst>
            <pc:docMk/>
            <pc:sldMk cId="0" sldId="280"/>
            <ac:inkMk id="48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6:43.703" v="42"/>
          <ac:inkMkLst>
            <pc:docMk/>
            <pc:sldMk cId="0" sldId="280"/>
            <ac:inkMk id="49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6:43.721" v="62"/>
          <ac:inkMkLst>
            <pc:docMk/>
            <pc:sldMk cId="0" sldId="280"/>
            <ac:inkMk id="50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6:43.730" v="70"/>
          <ac:inkMkLst>
            <pc:docMk/>
            <pc:sldMk cId="0" sldId="280"/>
            <ac:inkMk id="51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6:43.721" v="60"/>
          <ac:inkMkLst>
            <pc:docMk/>
            <pc:sldMk cId="0" sldId="280"/>
            <ac:inkMk id="52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6:43.703" v="44"/>
          <ac:inkMkLst>
            <pc:docMk/>
            <pc:sldMk cId="0" sldId="280"/>
            <ac:inkMk id="53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6:43.703" v="43"/>
          <ac:inkMkLst>
            <pc:docMk/>
            <pc:sldMk cId="0" sldId="280"/>
            <ac:inkMk id="54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6:43.727" v="69"/>
          <ac:inkMkLst>
            <pc:docMk/>
            <pc:sldMk cId="0" sldId="280"/>
            <ac:inkMk id="55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6:43.731" v="75"/>
          <ac:inkMkLst>
            <pc:docMk/>
            <pc:sldMk cId="0" sldId="280"/>
            <ac:inkMk id="56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6:43.731" v="71"/>
          <ac:inkMkLst>
            <pc:docMk/>
            <pc:sldMk cId="0" sldId="280"/>
            <ac:inkMk id="57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6:43.703" v="48"/>
          <ac:inkMkLst>
            <pc:docMk/>
            <pc:sldMk cId="0" sldId="280"/>
            <ac:inkMk id="58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6:43.721" v="56"/>
          <ac:inkMkLst>
            <pc:docMk/>
            <pc:sldMk cId="0" sldId="280"/>
            <ac:inkMk id="59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6:43.710" v="51"/>
          <ac:inkMkLst>
            <pc:docMk/>
            <pc:sldMk cId="0" sldId="280"/>
            <ac:inkMk id="60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6:43.721" v="65"/>
          <ac:inkMkLst>
            <pc:docMk/>
            <pc:sldMk cId="0" sldId="280"/>
            <ac:inkMk id="61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6:43.721" v="66"/>
          <ac:inkMkLst>
            <pc:docMk/>
            <pc:sldMk cId="0" sldId="280"/>
            <ac:inkMk id="62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6:43.721" v="68"/>
          <ac:inkMkLst>
            <pc:docMk/>
            <pc:sldMk cId="0" sldId="280"/>
            <ac:inkMk id="63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6:45.796" v="92"/>
          <ac:inkMkLst>
            <pc:docMk/>
            <pc:sldMk cId="0" sldId="280"/>
            <ac:inkMk id="64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6:45.797" v="93"/>
          <ac:inkMkLst>
            <pc:docMk/>
            <pc:sldMk cId="0" sldId="280"/>
            <ac:inkMk id="65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6:45.794" v="88"/>
          <ac:inkMkLst>
            <pc:docMk/>
            <pc:sldMk cId="0" sldId="280"/>
            <ac:inkMk id="66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6:45.796" v="91"/>
          <ac:inkMkLst>
            <pc:docMk/>
            <pc:sldMk cId="0" sldId="280"/>
            <ac:inkMk id="67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6:45.793" v="83"/>
          <ac:inkMkLst>
            <pc:docMk/>
            <pc:sldMk cId="0" sldId="280"/>
            <ac:inkMk id="68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6:45.798" v="94"/>
          <ac:inkMkLst>
            <pc:docMk/>
            <pc:sldMk cId="0" sldId="280"/>
            <ac:inkMk id="69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6:45.795" v="89"/>
          <ac:inkMkLst>
            <pc:docMk/>
            <pc:sldMk cId="0" sldId="280"/>
            <ac:inkMk id="70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6:45.795" v="90"/>
          <ac:inkMkLst>
            <pc:docMk/>
            <pc:sldMk cId="0" sldId="280"/>
            <ac:inkMk id="71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6:45.790" v="80"/>
          <ac:inkMkLst>
            <pc:docMk/>
            <pc:sldMk cId="0" sldId="280"/>
            <ac:inkMk id="72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6:45.789" v="79"/>
          <ac:inkMkLst>
            <pc:docMk/>
            <pc:sldMk cId="0" sldId="280"/>
            <ac:inkMk id="73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6:45.791" v="81"/>
          <ac:inkMkLst>
            <pc:docMk/>
            <pc:sldMk cId="0" sldId="280"/>
            <ac:inkMk id="74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6:45.794" v="87"/>
          <ac:inkMkLst>
            <pc:docMk/>
            <pc:sldMk cId="0" sldId="280"/>
            <ac:inkMk id="75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6:45.794" v="86"/>
          <ac:inkMkLst>
            <pc:docMk/>
            <pc:sldMk cId="0" sldId="280"/>
            <ac:inkMk id="76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6:45.794" v="85"/>
          <ac:inkMkLst>
            <pc:docMk/>
            <pc:sldMk cId="0" sldId="280"/>
            <ac:inkMk id="77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6:45.792" v="82"/>
          <ac:inkMkLst>
            <pc:docMk/>
            <pc:sldMk cId="0" sldId="280"/>
            <ac:inkMk id="78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6:45.793" v="84"/>
          <ac:inkMkLst>
            <pc:docMk/>
            <pc:sldMk cId="0" sldId="280"/>
            <ac:inkMk id="79" creationId="{00000000-0000-0000-0000-000000000000}"/>
          </ac:inkMkLst>
        </pc:inkChg>
        <pc:inkChg chg="add">
          <ac:chgData name="Hemanth Kumar  Tanneru" userId="e60da0a2-8f9f-43be-83b4-26a7a02c04c9" providerId="ADAL" clId="{279ED10D-BAA6-450C-AF00-92A494E6BF7C}" dt="2022-09-04T15:54:40.095" v="2136"/>
          <ac:inkMkLst>
            <pc:docMk/>
            <pc:sldMk cId="0" sldId="280"/>
            <ac:inkMk id="81" creationId="{0818FD75-44E6-48ED-A458-B60D3049DBD0}"/>
          </ac:inkMkLst>
        </pc:inkChg>
      </pc:sldChg>
      <pc:sldChg chg="addSp delSp">
        <pc:chgData name="Hemanth Kumar  Tanneru" userId="e60da0a2-8f9f-43be-83b4-26a7a02c04c9" providerId="ADAL" clId="{279ED10D-BAA6-450C-AF00-92A494E6BF7C}" dt="2022-09-04T15:54:40.095" v="2136"/>
        <pc:sldMkLst>
          <pc:docMk/>
          <pc:sldMk cId="0" sldId="719"/>
        </pc:sldMkLst>
        <pc:inkChg chg="del">
          <ac:chgData name="Hemanth Kumar  Tanneru" userId="e60da0a2-8f9f-43be-83b4-26a7a02c04c9" providerId="ADAL" clId="{279ED10D-BAA6-450C-AF00-92A494E6BF7C}" dt="2022-09-04T12:47:02.343" v="99"/>
          <ac:inkMkLst>
            <pc:docMk/>
            <pc:sldMk cId="0" sldId="719"/>
            <ac:inkMk id="2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7:02.343" v="105"/>
          <ac:inkMkLst>
            <pc:docMk/>
            <pc:sldMk cId="0" sldId="719"/>
            <ac:inkMk id="7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7:02.343" v="112"/>
          <ac:inkMkLst>
            <pc:docMk/>
            <pc:sldMk cId="0" sldId="719"/>
            <ac:inkMk id="8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7:02.343" v="118"/>
          <ac:inkMkLst>
            <pc:docMk/>
            <pc:sldMk cId="0" sldId="719"/>
            <ac:inkMk id="9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7:02.343" v="103"/>
          <ac:inkMkLst>
            <pc:docMk/>
            <pc:sldMk cId="0" sldId="719"/>
            <ac:inkMk id="10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7:02.343" v="101"/>
          <ac:inkMkLst>
            <pc:docMk/>
            <pc:sldMk cId="0" sldId="719"/>
            <ac:inkMk id="11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7:02.343" v="111"/>
          <ac:inkMkLst>
            <pc:docMk/>
            <pc:sldMk cId="0" sldId="719"/>
            <ac:inkMk id="12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7:02.343" v="120"/>
          <ac:inkMkLst>
            <pc:docMk/>
            <pc:sldMk cId="0" sldId="719"/>
            <ac:inkMk id="13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7:02.343" v="119"/>
          <ac:inkMkLst>
            <pc:docMk/>
            <pc:sldMk cId="0" sldId="719"/>
            <ac:inkMk id="15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7:02.343" v="116"/>
          <ac:inkMkLst>
            <pc:docMk/>
            <pc:sldMk cId="0" sldId="719"/>
            <ac:inkMk id="16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7:02.343" v="104"/>
          <ac:inkMkLst>
            <pc:docMk/>
            <pc:sldMk cId="0" sldId="719"/>
            <ac:inkMk id="17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7:02.343" v="115"/>
          <ac:inkMkLst>
            <pc:docMk/>
            <pc:sldMk cId="0" sldId="719"/>
            <ac:inkMk id="18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7:02.343" v="100"/>
          <ac:inkMkLst>
            <pc:docMk/>
            <pc:sldMk cId="0" sldId="719"/>
            <ac:inkMk id="19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6:56.146" v="96"/>
          <ac:inkMkLst>
            <pc:docMk/>
            <pc:sldMk cId="0" sldId="719"/>
            <ac:inkMk id="20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6:56.148" v="97"/>
          <ac:inkMkLst>
            <pc:docMk/>
            <pc:sldMk cId="0" sldId="719"/>
            <ac:inkMk id="21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7:13.140" v="126"/>
          <ac:inkMkLst>
            <pc:docMk/>
            <pc:sldMk cId="0" sldId="719"/>
            <ac:inkMk id="22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7:16.561" v="130"/>
          <ac:inkMkLst>
            <pc:docMk/>
            <pc:sldMk cId="0" sldId="719"/>
            <ac:inkMk id="23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7:16.561" v="132"/>
          <ac:inkMkLst>
            <pc:docMk/>
            <pc:sldMk cId="0" sldId="719"/>
            <ac:inkMk id="24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7:02.343" v="106"/>
          <ac:inkMkLst>
            <pc:docMk/>
            <pc:sldMk cId="0" sldId="719"/>
            <ac:inkMk id="25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7:02.343" v="121"/>
          <ac:inkMkLst>
            <pc:docMk/>
            <pc:sldMk cId="0" sldId="719"/>
            <ac:inkMk id="26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7:02.354" v="125"/>
          <ac:inkMkLst>
            <pc:docMk/>
            <pc:sldMk cId="0" sldId="719"/>
            <ac:inkMk id="27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7:02.354" v="122"/>
          <ac:inkMkLst>
            <pc:docMk/>
            <pc:sldMk cId="0" sldId="719"/>
            <ac:inkMk id="28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7:02.343" v="110"/>
          <ac:inkMkLst>
            <pc:docMk/>
            <pc:sldMk cId="0" sldId="719"/>
            <ac:inkMk id="29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7:02.343" v="108"/>
          <ac:inkMkLst>
            <pc:docMk/>
            <pc:sldMk cId="0" sldId="719"/>
            <ac:inkMk id="30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7:02.343" v="117"/>
          <ac:inkMkLst>
            <pc:docMk/>
            <pc:sldMk cId="0" sldId="719"/>
            <ac:inkMk id="31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7:02.354" v="124"/>
          <ac:inkMkLst>
            <pc:docMk/>
            <pc:sldMk cId="0" sldId="719"/>
            <ac:inkMk id="32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7:02.343" v="109"/>
          <ac:inkMkLst>
            <pc:docMk/>
            <pc:sldMk cId="0" sldId="719"/>
            <ac:inkMk id="33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7:02.343" v="102"/>
          <ac:inkMkLst>
            <pc:docMk/>
            <pc:sldMk cId="0" sldId="719"/>
            <ac:inkMk id="34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7:02.343" v="114"/>
          <ac:inkMkLst>
            <pc:docMk/>
            <pc:sldMk cId="0" sldId="719"/>
            <ac:inkMk id="35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7:02.343" v="113"/>
          <ac:inkMkLst>
            <pc:docMk/>
            <pc:sldMk cId="0" sldId="719"/>
            <ac:inkMk id="36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6:56.150" v="98"/>
          <ac:inkMkLst>
            <pc:docMk/>
            <pc:sldMk cId="0" sldId="719"/>
            <ac:inkMk id="37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7:02.343" v="107"/>
          <ac:inkMkLst>
            <pc:docMk/>
            <pc:sldMk cId="0" sldId="719"/>
            <ac:inkMk id="38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6:51.307" v="95"/>
          <ac:inkMkLst>
            <pc:docMk/>
            <pc:sldMk cId="0" sldId="719"/>
            <ac:inkMk id="39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7:02.354" v="123"/>
          <ac:inkMkLst>
            <pc:docMk/>
            <pc:sldMk cId="0" sldId="719"/>
            <ac:inkMk id="40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7:16.561" v="136"/>
          <ac:inkMkLst>
            <pc:docMk/>
            <pc:sldMk cId="0" sldId="719"/>
            <ac:inkMk id="41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7:16.545" v="127"/>
          <ac:inkMkLst>
            <pc:docMk/>
            <pc:sldMk cId="0" sldId="719"/>
            <ac:inkMk id="42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7:16.561" v="128"/>
          <ac:inkMkLst>
            <pc:docMk/>
            <pc:sldMk cId="0" sldId="719"/>
            <ac:inkMk id="43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7:16.561" v="129"/>
          <ac:inkMkLst>
            <pc:docMk/>
            <pc:sldMk cId="0" sldId="719"/>
            <ac:inkMk id="44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7:16.561" v="131"/>
          <ac:inkMkLst>
            <pc:docMk/>
            <pc:sldMk cId="0" sldId="719"/>
            <ac:inkMk id="45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7:16.561" v="133"/>
          <ac:inkMkLst>
            <pc:docMk/>
            <pc:sldMk cId="0" sldId="719"/>
            <ac:inkMk id="46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7:16.561" v="134"/>
          <ac:inkMkLst>
            <pc:docMk/>
            <pc:sldMk cId="0" sldId="719"/>
            <ac:inkMk id="47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7:16.561" v="135"/>
          <ac:inkMkLst>
            <pc:docMk/>
            <pc:sldMk cId="0" sldId="719"/>
            <ac:inkMk id="48" creationId="{00000000-0000-0000-0000-000000000000}"/>
          </ac:inkMkLst>
        </pc:inkChg>
        <pc:inkChg chg="add">
          <ac:chgData name="Hemanth Kumar  Tanneru" userId="e60da0a2-8f9f-43be-83b4-26a7a02c04c9" providerId="ADAL" clId="{279ED10D-BAA6-450C-AF00-92A494E6BF7C}" dt="2022-09-04T15:54:40.095" v="2136"/>
          <ac:inkMkLst>
            <pc:docMk/>
            <pc:sldMk cId="0" sldId="719"/>
            <ac:inkMk id="50" creationId="{89E784CD-1604-4DE8-AF3B-2A8F15D19B22}"/>
          </ac:inkMkLst>
        </pc:inkChg>
      </pc:sldChg>
      <pc:sldChg chg="addSp delSp">
        <pc:chgData name="Hemanth Kumar  Tanneru" userId="e60da0a2-8f9f-43be-83b4-26a7a02c04c9" providerId="ADAL" clId="{279ED10D-BAA6-450C-AF00-92A494E6BF7C}" dt="2022-09-04T15:54:40.095" v="2136"/>
        <pc:sldMkLst>
          <pc:docMk/>
          <pc:sldMk cId="0" sldId="720"/>
        </pc:sldMkLst>
        <pc:inkChg chg="del">
          <ac:chgData name="Hemanth Kumar  Tanneru" userId="e60da0a2-8f9f-43be-83b4-26a7a02c04c9" providerId="ADAL" clId="{279ED10D-BAA6-450C-AF00-92A494E6BF7C}" dt="2022-09-04T12:47:22.023" v="137"/>
          <ac:inkMkLst>
            <pc:docMk/>
            <pc:sldMk cId="0" sldId="720"/>
            <ac:inkMk id="20" creationId="{00000000-0000-0000-0000-000000000000}"/>
          </ac:inkMkLst>
        </pc:inkChg>
        <pc:inkChg chg="add">
          <ac:chgData name="Hemanth Kumar  Tanneru" userId="e60da0a2-8f9f-43be-83b4-26a7a02c04c9" providerId="ADAL" clId="{279ED10D-BAA6-450C-AF00-92A494E6BF7C}" dt="2022-09-04T15:54:40.095" v="2136"/>
          <ac:inkMkLst>
            <pc:docMk/>
            <pc:sldMk cId="0" sldId="720"/>
            <ac:inkMk id="21" creationId="{F8BD8E85-947F-40DF-962F-FFD64E12218B}"/>
          </ac:inkMkLst>
        </pc:inkChg>
      </pc:sldChg>
      <pc:sldChg chg="addSp delSp">
        <pc:chgData name="Hemanth Kumar  Tanneru" userId="e60da0a2-8f9f-43be-83b4-26a7a02c04c9" providerId="ADAL" clId="{279ED10D-BAA6-450C-AF00-92A494E6BF7C}" dt="2022-09-04T15:54:40.095" v="2136"/>
        <pc:sldMkLst>
          <pc:docMk/>
          <pc:sldMk cId="0" sldId="723"/>
        </pc:sldMkLst>
        <pc:inkChg chg="del">
          <ac:chgData name="Hemanth Kumar  Tanneru" userId="e60da0a2-8f9f-43be-83b4-26a7a02c04c9" providerId="ADAL" clId="{279ED10D-BAA6-450C-AF00-92A494E6BF7C}" dt="2022-09-04T12:47:36.623" v="138"/>
          <ac:inkMkLst>
            <pc:docMk/>
            <pc:sldMk cId="0" sldId="723"/>
            <ac:inkMk id="2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7:36.623" v="139"/>
          <ac:inkMkLst>
            <pc:docMk/>
            <pc:sldMk cId="0" sldId="723"/>
            <ac:inkMk id="3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7:36.623" v="140"/>
          <ac:inkMkLst>
            <pc:docMk/>
            <pc:sldMk cId="0" sldId="723"/>
            <ac:inkMk id="4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7:36.626" v="141"/>
          <ac:inkMkLst>
            <pc:docMk/>
            <pc:sldMk cId="0" sldId="723"/>
            <ac:inkMk id="7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7:36.626" v="142"/>
          <ac:inkMkLst>
            <pc:docMk/>
            <pc:sldMk cId="0" sldId="723"/>
            <ac:inkMk id="8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7:36.626" v="143"/>
          <ac:inkMkLst>
            <pc:docMk/>
            <pc:sldMk cId="0" sldId="723"/>
            <ac:inkMk id="9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7:36.626" v="144"/>
          <ac:inkMkLst>
            <pc:docMk/>
            <pc:sldMk cId="0" sldId="723"/>
            <ac:inkMk id="10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7:36.626" v="145"/>
          <ac:inkMkLst>
            <pc:docMk/>
            <pc:sldMk cId="0" sldId="723"/>
            <ac:inkMk id="11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7:36.626" v="146"/>
          <ac:inkMkLst>
            <pc:docMk/>
            <pc:sldMk cId="0" sldId="723"/>
            <ac:inkMk id="12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7:36.626" v="147"/>
          <ac:inkMkLst>
            <pc:docMk/>
            <pc:sldMk cId="0" sldId="723"/>
            <ac:inkMk id="13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7:36.626" v="148"/>
          <ac:inkMkLst>
            <pc:docMk/>
            <pc:sldMk cId="0" sldId="723"/>
            <ac:inkMk id="14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7:36.626" v="149"/>
          <ac:inkMkLst>
            <pc:docMk/>
            <pc:sldMk cId="0" sldId="723"/>
            <ac:inkMk id="15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7:36.626" v="150"/>
          <ac:inkMkLst>
            <pc:docMk/>
            <pc:sldMk cId="0" sldId="723"/>
            <ac:inkMk id="16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7:36.626" v="151"/>
          <ac:inkMkLst>
            <pc:docMk/>
            <pc:sldMk cId="0" sldId="723"/>
            <ac:inkMk id="17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7:36.626" v="152"/>
          <ac:inkMkLst>
            <pc:docMk/>
            <pc:sldMk cId="0" sldId="723"/>
            <ac:inkMk id="18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7:36.626" v="153"/>
          <ac:inkMkLst>
            <pc:docMk/>
            <pc:sldMk cId="0" sldId="723"/>
            <ac:inkMk id="19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8:05.957" v="168"/>
          <ac:inkMkLst>
            <pc:docMk/>
            <pc:sldMk cId="0" sldId="723"/>
            <ac:inkMk id="20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8:05.957" v="169"/>
          <ac:inkMkLst>
            <pc:docMk/>
            <pc:sldMk cId="0" sldId="723"/>
            <ac:inkMk id="21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8:05.958" v="170"/>
          <ac:inkMkLst>
            <pc:docMk/>
            <pc:sldMk cId="0" sldId="723"/>
            <ac:inkMk id="22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8:05.958" v="171"/>
          <ac:inkMkLst>
            <pc:docMk/>
            <pc:sldMk cId="0" sldId="723"/>
            <ac:inkMk id="23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8:05.959" v="172"/>
          <ac:inkMkLst>
            <pc:docMk/>
            <pc:sldMk cId="0" sldId="723"/>
            <ac:inkMk id="24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8:05.959" v="173"/>
          <ac:inkMkLst>
            <pc:docMk/>
            <pc:sldMk cId="0" sldId="723"/>
            <ac:inkMk id="25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8:05.960" v="174"/>
          <ac:inkMkLst>
            <pc:docMk/>
            <pc:sldMk cId="0" sldId="723"/>
            <ac:inkMk id="26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8:05.960" v="175"/>
          <ac:inkMkLst>
            <pc:docMk/>
            <pc:sldMk cId="0" sldId="723"/>
            <ac:inkMk id="27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8:05.961" v="176"/>
          <ac:inkMkLst>
            <pc:docMk/>
            <pc:sldMk cId="0" sldId="723"/>
            <ac:inkMk id="28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8:05.951" v="154"/>
          <ac:inkMkLst>
            <pc:docMk/>
            <pc:sldMk cId="0" sldId="723"/>
            <ac:inkMk id="29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8:05.951" v="155"/>
          <ac:inkMkLst>
            <pc:docMk/>
            <pc:sldMk cId="0" sldId="723"/>
            <ac:inkMk id="30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8:05.952" v="156"/>
          <ac:inkMkLst>
            <pc:docMk/>
            <pc:sldMk cId="0" sldId="723"/>
            <ac:inkMk id="31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8:05.952" v="157"/>
          <ac:inkMkLst>
            <pc:docMk/>
            <pc:sldMk cId="0" sldId="723"/>
            <ac:inkMk id="32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8:05.952" v="158"/>
          <ac:inkMkLst>
            <pc:docMk/>
            <pc:sldMk cId="0" sldId="723"/>
            <ac:inkMk id="33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8:05.952" v="159"/>
          <ac:inkMkLst>
            <pc:docMk/>
            <pc:sldMk cId="0" sldId="723"/>
            <ac:inkMk id="34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8:05.953" v="160"/>
          <ac:inkMkLst>
            <pc:docMk/>
            <pc:sldMk cId="0" sldId="723"/>
            <ac:inkMk id="35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8:05.954" v="161"/>
          <ac:inkMkLst>
            <pc:docMk/>
            <pc:sldMk cId="0" sldId="723"/>
            <ac:inkMk id="36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8:05.954" v="162"/>
          <ac:inkMkLst>
            <pc:docMk/>
            <pc:sldMk cId="0" sldId="723"/>
            <ac:inkMk id="37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8:05.954" v="163"/>
          <ac:inkMkLst>
            <pc:docMk/>
            <pc:sldMk cId="0" sldId="723"/>
            <ac:inkMk id="38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8:05.954" v="164"/>
          <ac:inkMkLst>
            <pc:docMk/>
            <pc:sldMk cId="0" sldId="723"/>
            <ac:inkMk id="39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8:05.955" v="165"/>
          <ac:inkMkLst>
            <pc:docMk/>
            <pc:sldMk cId="0" sldId="723"/>
            <ac:inkMk id="40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8:05.956" v="166"/>
          <ac:inkMkLst>
            <pc:docMk/>
            <pc:sldMk cId="0" sldId="723"/>
            <ac:inkMk id="41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8:05.956" v="167"/>
          <ac:inkMkLst>
            <pc:docMk/>
            <pc:sldMk cId="0" sldId="723"/>
            <ac:inkMk id="42" creationId="{00000000-0000-0000-0000-000000000000}"/>
          </ac:inkMkLst>
        </pc:inkChg>
        <pc:inkChg chg="add">
          <ac:chgData name="Hemanth Kumar  Tanneru" userId="e60da0a2-8f9f-43be-83b4-26a7a02c04c9" providerId="ADAL" clId="{279ED10D-BAA6-450C-AF00-92A494E6BF7C}" dt="2022-09-04T15:54:40.095" v="2136"/>
          <ac:inkMkLst>
            <pc:docMk/>
            <pc:sldMk cId="0" sldId="723"/>
            <ac:inkMk id="43" creationId="{30B2D904-9EAA-42BA-84D9-3E2DD03D4331}"/>
          </ac:inkMkLst>
        </pc:inkChg>
      </pc:sldChg>
      <pc:sldChg chg="addSp">
        <pc:chgData name="Hemanth Kumar  Tanneru" userId="e60da0a2-8f9f-43be-83b4-26a7a02c04c9" providerId="ADAL" clId="{279ED10D-BAA6-450C-AF00-92A494E6BF7C}" dt="2022-09-04T15:54:40.095" v="2136"/>
        <pc:sldMkLst>
          <pc:docMk/>
          <pc:sldMk cId="0" sldId="725"/>
        </pc:sldMkLst>
        <pc:inkChg chg="add">
          <ac:chgData name="Hemanth Kumar  Tanneru" userId="e60da0a2-8f9f-43be-83b4-26a7a02c04c9" providerId="ADAL" clId="{279ED10D-BAA6-450C-AF00-92A494E6BF7C}" dt="2022-09-04T15:54:40.095" v="2136"/>
          <ac:inkMkLst>
            <pc:docMk/>
            <pc:sldMk cId="0" sldId="725"/>
            <ac:inkMk id="4" creationId="{D9672672-596E-4A7E-B5ED-6DA91F471B9D}"/>
          </ac:inkMkLst>
        </pc:inkChg>
      </pc:sldChg>
      <pc:sldChg chg="addSp delSp modSp mod">
        <pc:chgData name="Hemanth Kumar  Tanneru" userId="e60da0a2-8f9f-43be-83b4-26a7a02c04c9" providerId="ADAL" clId="{279ED10D-BAA6-450C-AF00-92A494E6BF7C}" dt="2022-09-04T15:54:40.095" v="2136"/>
        <pc:sldMkLst>
          <pc:docMk/>
          <pc:sldMk cId="0" sldId="726"/>
        </pc:sldMkLst>
        <pc:grpChg chg="mod">
          <ac:chgData name="Hemanth Kumar  Tanneru" userId="e60da0a2-8f9f-43be-83b4-26a7a02c04c9" providerId="ADAL" clId="{279ED10D-BAA6-450C-AF00-92A494E6BF7C}" dt="2022-09-04T12:49:15.039" v="226"/>
          <ac:grpSpMkLst>
            <pc:docMk/>
            <pc:sldMk cId="0" sldId="726"/>
            <ac:grpSpMk id="185" creationId="{E9B2F90A-A3EB-4094-86CD-CED7297BACA3}"/>
          </ac:grpSpMkLst>
        </pc:grpChg>
        <pc:inkChg chg="del">
          <ac:chgData name="Hemanth Kumar  Tanneru" userId="e60da0a2-8f9f-43be-83b4-26a7a02c04c9" providerId="ADAL" clId="{279ED10D-BAA6-450C-AF00-92A494E6BF7C}" dt="2022-09-04T12:49:49.701" v="336"/>
          <ac:inkMkLst>
            <pc:docMk/>
            <pc:sldMk cId="0" sldId="726"/>
            <ac:inkMk id="2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9:39.946" v="263"/>
          <ac:inkMkLst>
            <pc:docMk/>
            <pc:sldMk cId="0" sldId="726"/>
            <ac:inkMk id="5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9:39.946" v="265"/>
          <ac:inkMkLst>
            <pc:docMk/>
            <pc:sldMk cId="0" sldId="726"/>
            <ac:inkMk id="6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0:08.619" v="355"/>
          <ac:inkMkLst>
            <pc:docMk/>
            <pc:sldMk cId="0" sldId="726"/>
            <ac:inkMk id="8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0:08.619" v="342"/>
          <ac:inkMkLst>
            <pc:docMk/>
            <pc:sldMk cId="0" sldId="726"/>
            <ac:inkMk id="9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0:08.619" v="360"/>
          <ac:inkMkLst>
            <pc:docMk/>
            <pc:sldMk cId="0" sldId="726"/>
            <ac:inkMk id="10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0:08.619" v="350"/>
          <ac:inkMkLst>
            <pc:docMk/>
            <pc:sldMk cId="0" sldId="726"/>
            <ac:inkMk id="11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0:08.619" v="363"/>
          <ac:inkMkLst>
            <pc:docMk/>
            <pc:sldMk cId="0" sldId="726"/>
            <ac:inkMk id="12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0:08.619" v="353"/>
          <ac:inkMkLst>
            <pc:docMk/>
            <pc:sldMk cId="0" sldId="726"/>
            <ac:inkMk id="13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0:08.619" v="339"/>
          <ac:inkMkLst>
            <pc:docMk/>
            <pc:sldMk cId="0" sldId="726"/>
            <ac:inkMk id="14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0:08.619" v="348"/>
          <ac:inkMkLst>
            <pc:docMk/>
            <pc:sldMk cId="0" sldId="726"/>
            <ac:inkMk id="15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0:08.619" v="358"/>
          <ac:inkMkLst>
            <pc:docMk/>
            <pc:sldMk cId="0" sldId="726"/>
            <ac:inkMk id="16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0:08.619" v="349"/>
          <ac:inkMkLst>
            <pc:docMk/>
            <pc:sldMk cId="0" sldId="726"/>
            <ac:inkMk id="17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0:08.619" v="337"/>
          <ac:inkMkLst>
            <pc:docMk/>
            <pc:sldMk cId="0" sldId="726"/>
            <ac:inkMk id="18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0:08.619" v="352"/>
          <ac:inkMkLst>
            <pc:docMk/>
            <pc:sldMk cId="0" sldId="726"/>
            <ac:inkMk id="19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0:08.619" v="347"/>
          <ac:inkMkLst>
            <pc:docMk/>
            <pc:sldMk cId="0" sldId="726"/>
            <ac:inkMk id="20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0:08.619" v="354"/>
          <ac:inkMkLst>
            <pc:docMk/>
            <pc:sldMk cId="0" sldId="726"/>
            <ac:inkMk id="21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9:39.946" v="278"/>
          <ac:inkMkLst>
            <pc:docMk/>
            <pc:sldMk cId="0" sldId="726"/>
            <ac:inkMk id="22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9:15.039" v="208"/>
          <ac:inkMkLst>
            <pc:docMk/>
            <pc:sldMk cId="0" sldId="726"/>
            <ac:inkMk id="23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9:15.039" v="209"/>
          <ac:inkMkLst>
            <pc:docMk/>
            <pc:sldMk cId="0" sldId="726"/>
            <ac:inkMk id="24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9:15.039" v="210"/>
          <ac:inkMkLst>
            <pc:docMk/>
            <pc:sldMk cId="0" sldId="726"/>
            <ac:inkMk id="25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9:15.039" v="211"/>
          <ac:inkMkLst>
            <pc:docMk/>
            <pc:sldMk cId="0" sldId="726"/>
            <ac:inkMk id="26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9:15.039" v="212"/>
          <ac:inkMkLst>
            <pc:docMk/>
            <pc:sldMk cId="0" sldId="726"/>
            <ac:inkMk id="27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9:15.039" v="213"/>
          <ac:inkMkLst>
            <pc:docMk/>
            <pc:sldMk cId="0" sldId="726"/>
            <ac:inkMk id="28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9:15.039" v="214"/>
          <ac:inkMkLst>
            <pc:docMk/>
            <pc:sldMk cId="0" sldId="726"/>
            <ac:inkMk id="29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9:15.039" v="215"/>
          <ac:inkMkLst>
            <pc:docMk/>
            <pc:sldMk cId="0" sldId="726"/>
            <ac:inkMk id="30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9:15.039" v="216"/>
          <ac:inkMkLst>
            <pc:docMk/>
            <pc:sldMk cId="0" sldId="726"/>
            <ac:inkMk id="31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9:15.039" v="217"/>
          <ac:inkMkLst>
            <pc:docMk/>
            <pc:sldMk cId="0" sldId="726"/>
            <ac:inkMk id="32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9:15.039" v="218"/>
          <ac:inkMkLst>
            <pc:docMk/>
            <pc:sldMk cId="0" sldId="726"/>
            <ac:inkMk id="34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9:15.039" v="219"/>
          <ac:inkMkLst>
            <pc:docMk/>
            <pc:sldMk cId="0" sldId="726"/>
            <ac:inkMk id="35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9:15.039" v="220"/>
          <ac:inkMkLst>
            <pc:docMk/>
            <pc:sldMk cId="0" sldId="726"/>
            <ac:inkMk id="36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9:17.183" v="256"/>
          <ac:inkMkLst>
            <pc:docMk/>
            <pc:sldMk cId="0" sldId="726"/>
            <ac:inkMk id="37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9:15.039" v="222"/>
          <ac:inkMkLst>
            <pc:docMk/>
            <pc:sldMk cId="0" sldId="726"/>
            <ac:inkMk id="38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9:15.039" v="224"/>
          <ac:inkMkLst>
            <pc:docMk/>
            <pc:sldMk cId="0" sldId="726"/>
            <ac:inkMk id="39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9:15.039" v="225"/>
          <ac:inkMkLst>
            <pc:docMk/>
            <pc:sldMk cId="0" sldId="726"/>
            <ac:inkMk id="40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9:15.039" v="227"/>
          <ac:inkMkLst>
            <pc:docMk/>
            <pc:sldMk cId="0" sldId="726"/>
            <ac:inkMk id="42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9:15.039" v="228"/>
          <ac:inkMkLst>
            <pc:docMk/>
            <pc:sldMk cId="0" sldId="726"/>
            <ac:inkMk id="43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9:15.039" v="229"/>
          <ac:inkMkLst>
            <pc:docMk/>
            <pc:sldMk cId="0" sldId="726"/>
            <ac:inkMk id="44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9:15.039" v="230"/>
          <ac:inkMkLst>
            <pc:docMk/>
            <pc:sldMk cId="0" sldId="726"/>
            <ac:inkMk id="45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9:15.039" v="231"/>
          <ac:inkMkLst>
            <pc:docMk/>
            <pc:sldMk cId="0" sldId="726"/>
            <ac:inkMk id="46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9:15.039" v="232"/>
          <ac:inkMkLst>
            <pc:docMk/>
            <pc:sldMk cId="0" sldId="726"/>
            <ac:inkMk id="47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9:15.039" v="233"/>
          <ac:inkMkLst>
            <pc:docMk/>
            <pc:sldMk cId="0" sldId="726"/>
            <ac:inkMk id="48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9:15.039" v="234"/>
          <ac:inkMkLst>
            <pc:docMk/>
            <pc:sldMk cId="0" sldId="726"/>
            <ac:inkMk id="49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9:15.039" v="235"/>
          <ac:inkMkLst>
            <pc:docMk/>
            <pc:sldMk cId="0" sldId="726"/>
            <ac:inkMk id="50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9:15.039" v="236"/>
          <ac:inkMkLst>
            <pc:docMk/>
            <pc:sldMk cId="0" sldId="726"/>
            <ac:inkMk id="51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9:15.039" v="237"/>
          <ac:inkMkLst>
            <pc:docMk/>
            <pc:sldMk cId="0" sldId="726"/>
            <ac:inkMk id="52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9:15.039" v="238"/>
          <ac:inkMkLst>
            <pc:docMk/>
            <pc:sldMk cId="0" sldId="726"/>
            <ac:inkMk id="53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9:15.039" v="239"/>
          <ac:inkMkLst>
            <pc:docMk/>
            <pc:sldMk cId="0" sldId="726"/>
            <ac:inkMk id="54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9:15.039" v="240"/>
          <ac:inkMkLst>
            <pc:docMk/>
            <pc:sldMk cId="0" sldId="726"/>
            <ac:inkMk id="55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9:15.039" v="241"/>
          <ac:inkMkLst>
            <pc:docMk/>
            <pc:sldMk cId="0" sldId="726"/>
            <ac:inkMk id="56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9:15.039" v="242"/>
          <ac:inkMkLst>
            <pc:docMk/>
            <pc:sldMk cId="0" sldId="726"/>
            <ac:inkMk id="57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9:15.039" v="243"/>
          <ac:inkMkLst>
            <pc:docMk/>
            <pc:sldMk cId="0" sldId="726"/>
            <ac:inkMk id="58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9:15.039" v="244"/>
          <ac:inkMkLst>
            <pc:docMk/>
            <pc:sldMk cId="0" sldId="726"/>
            <ac:inkMk id="59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9:15.039" v="245"/>
          <ac:inkMkLst>
            <pc:docMk/>
            <pc:sldMk cId="0" sldId="726"/>
            <ac:inkMk id="60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9:15.039" v="246"/>
          <ac:inkMkLst>
            <pc:docMk/>
            <pc:sldMk cId="0" sldId="726"/>
            <ac:inkMk id="61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9:15.039" v="247"/>
          <ac:inkMkLst>
            <pc:docMk/>
            <pc:sldMk cId="0" sldId="726"/>
            <ac:inkMk id="62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9:15.039" v="248"/>
          <ac:inkMkLst>
            <pc:docMk/>
            <pc:sldMk cId="0" sldId="726"/>
            <ac:inkMk id="63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9:15.039" v="249"/>
          <ac:inkMkLst>
            <pc:docMk/>
            <pc:sldMk cId="0" sldId="726"/>
            <ac:inkMk id="64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9:15.039" v="250"/>
          <ac:inkMkLst>
            <pc:docMk/>
            <pc:sldMk cId="0" sldId="726"/>
            <ac:inkMk id="65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9:15.039" v="251"/>
          <ac:inkMkLst>
            <pc:docMk/>
            <pc:sldMk cId="0" sldId="726"/>
            <ac:inkMk id="66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9:15.039" v="252"/>
          <ac:inkMkLst>
            <pc:docMk/>
            <pc:sldMk cId="0" sldId="726"/>
            <ac:inkMk id="67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9:15.039" v="253"/>
          <ac:inkMkLst>
            <pc:docMk/>
            <pc:sldMk cId="0" sldId="726"/>
            <ac:inkMk id="68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9:15.039" v="254"/>
          <ac:inkMkLst>
            <pc:docMk/>
            <pc:sldMk cId="0" sldId="726"/>
            <ac:inkMk id="69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9:15.039" v="255"/>
          <ac:inkMkLst>
            <pc:docMk/>
            <pc:sldMk cId="0" sldId="726"/>
            <ac:inkMk id="70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9:15.039" v="188"/>
          <ac:inkMkLst>
            <pc:docMk/>
            <pc:sldMk cId="0" sldId="726"/>
            <ac:inkMk id="71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9:15.039" v="189"/>
          <ac:inkMkLst>
            <pc:docMk/>
            <pc:sldMk cId="0" sldId="726"/>
            <ac:inkMk id="72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9:15.039" v="190"/>
          <ac:inkMkLst>
            <pc:docMk/>
            <pc:sldMk cId="0" sldId="726"/>
            <ac:inkMk id="73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9:15.039" v="191"/>
          <ac:inkMkLst>
            <pc:docMk/>
            <pc:sldMk cId="0" sldId="726"/>
            <ac:inkMk id="74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9:15.039" v="192"/>
          <ac:inkMkLst>
            <pc:docMk/>
            <pc:sldMk cId="0" sldId="726"/>
            <ac:inkMk id="75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9:15.039" v="193"/>
          <ac:inkMkLst>
            <pc:docMk/>
            <pc:sldMk cId="0" sldId="726"/>
            <ac:inkMk id="76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9:15.039" v="194"/>
          <ac:inkMkLst>
            <pc:docMk/>
            <pc:sldMk cId="0" sldId="726"/>
            <ac:inkMk id="77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9:15.039" v="195"/>
          <ac:inkMkLst>
            <pc:docMk/>
            <pc:sldMk cId="0" sldId="726"/>
            <ac:inkMk id="78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9:15.039" v="196"/>
          <ac:inkMkLst>
            <pc:docMk/>
            <pc:sldMk cId="0" sldId="726"/>
            <ac:inkMk id="79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9:15.039" v="197"/>
          <ac:inkMkLst>
            <pc:docMk/>
            <pc:sldMk cId="0" sldId="726"/>
            <ac:inkMk id="80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9:15.039" v="198"/>
          <ac:inkMkLst>
            <pc:docMk/>
            <pc:sldMk cId="0" sldId="726"/>
            <ac:inkMk id="81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9:15.039" v="199"/>
          <ac:inkMkLst>
            <pc:docMk/>
            <pc:sldMk cId="0" sldId="726"/>
            <ac:inkMk id="82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9:15.039" v="200"/>
          <ac:inkMkLst>
            <pc:docMk/>
            <pc:sldMk cId="0" sldId="726"/>
            <ac:inkMk id="83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9:15.039" v="201"/>
          <ac:inkMkLst>
            <pc:docMk/>
            <pc:sldMk cId="0" sldId="726"/>
            <ac:inkMk id="84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9:15.039" v="202"/>
          <ac:inkMkLst>
            <pc:docMk/>
            <pc:sldMk cId="0" sldId="726"/>
            <ac:inkMk id="85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9:15.039" v="203"/>
          <ac:inkMkLst>
            <pc:docMk/>
            <pc:sldMk cId="0" sldId="726"/>
            <ac:inkMk id="86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9:15.039" v="204"/>
          <ac:inkMkLst>
            <pc:docMk/>
            <pc:sldMk cId="0" sldId="726"/>
            <ac:inkMk id="87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9:15.039" v="205"/>
          <ac:inkMkLst>
            <pc:docMk/>
            <pc:sldMk cId="0" sldId="726"/>
            <ac:inkMk id="88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9:39.955" v="309"/>
          <ac:inkMkLst>
            <pc:docMk/>
            <pc:sldMk cId="0" sldId="726"/>
            <ac:inkMk id="89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9:39.955" v="310"/>
          <ac:inkMkLst>
            <pc:docMk/>
            <pc:sldMk cId="0" sldId="726"/>
            <ac:inkMk id="90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9:39.955" v="311"/>
          <ac:inkMkLst>
            <pc:docMk/>
            <pc:sldMk cId="0" sldId="726"/>
            <ac:inkMk id="91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9:39.955" v="312"/>
          <ac:inkMkLst>
            <pc:docMk/>
            <pc:sldMk cId="0" sldId="726"/>
            <ac:inkMk id="92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9:39.955" v="313"/>
          <ac:inkMkLst>
            <pc:docMk/>
            <pc:sldMk cId="0" sldId="726"/>
            <ac:inkMk id="93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9:39.955" v="314"/>
          <ac:inkMkLst>
            <pc:docMk/>
            <pc:sldMk cId="0" sldId="726"/>
            <ac:inkMk id="94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9:39.955" v="315"/>
          <ac:inkMkLst>
            <pc:docMk/>
            <pc:sldMk cId="0" sldId="726"/>
            <ac:inkMk id="95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9:39.955" v="316"/>
          <ac:inkMkLst>
            <pc:docMk/>
            <pc:sldMk cId="0" sldId="726"/>
            <ac:inkMk id="96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9:39.955" v="317"/>
          <ac:inkMkLst>
            <pc:docMk/>
            <pc:sldMk cId="0" sldId="726"/>
            <ac:inkMk id="97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9:39.955" v="318"/>
          <ac:inkMkLst>
            <pc:docMk/>
            <pc:sldMk cId="0" sldId="726"/>
            <ac:inkMk id="98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9:39.955" v="319"/>
          <ac:inkMkLst>
            <pc:docMk/>
            <pc:sldMk cId="0" sldId="726"/>
            <ac:inkMk id="99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9:39.955" v="320"/>
          <ac:inkMkLst>
            <pc:docMk/>
            <pc:sldMk cId="0" sldId="726"/>
            <ac:inkMk id="100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9:39.955" v="321"/>
          <ac:inkMkLst>
            <pc:docMk/>
            <pc:sldMk cId="0" sldId="726"/>
            <ac:inkMk id="101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9:39.955" v="322"/>
          <ac:inkMkLst>
            <pc:docMk/>
            <pc:sldMk cId="0" sldId="726"/>
            <ac:inkMk id="102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9:39.955" v="323"/>
          <ac:inkMkLst>
            <pc:docMk/>
            <pc:sldMk cId="0" sldId="726"/>
            <ac:inkMk id="103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9:39.955" v="324"/>
          <ac:inkMkLst>
            <pc:docMk/>
            <pc:sldMk cId="0" sldId="726"/>
            <ac:inkMk id="104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9:39.955" v="325"/>
          <ac:inkMkLst>
            <pc:docMk/>
            <pc:sldMk cId="0" sldId="726"/>
            <ac:inkMk id="105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9:39.955" v="326"/>
          <ac:inkMkLst>
            <pc:docMk/>
            <pc:sldMk cId="0" sldId="726"/>
            <ac:inkMk id="106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9:39.946" v="257"/>
          <ac:inkMkLst>
            <pc:docMk/>
            <pc:sldMk cId="0" sldId="726"/>
            <ac:inkMk id="107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9:39.946" v="258"/>
          <ac:inkMkLst>
            <pc:docMk/>
            <pc:sldMk cId="0" sldId="726"/>
            <ac:inkMk id="108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9:39.946" v="259"/>
          <ac:inkMkLst>
            <pc:docMk/>
            <pc:sldMk cId="0" sldId="726"/>
            <ac:inkMk id="109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9:39.946" v="260"/>
          <ac:inkMkLst>
            <pc:docMk/>
            <pc:sldMk cId="0" sldId="726"/>
            <ac:inkMk id="110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9:39.946" v="261"/>
          <ac:inkMkLst>
            <pc:docMk/>
            <pc:sldMk cId="0" sldId="726"/>
            <ac:inkMk id="111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9:39.946" v="262"/>
          <ac:inkMkLst>
            <pc:docMk/>
            <pc:sldMk cId="0" sldId="726"/>
            <ac:inkMk id="112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9:39.946" v="264"/>
          <ac:inkMkLst>
            <pc:docMk/>
            <pc:sldMk cId="0" sldId="726"/>
            <ac:inkMk id="113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9:39.946" v="266"/>
          <ac:inkMkLst>
            <pc:docMk/>
            <pc:sldMk cId="0" sldId="726"/>
            <ac:inkMk id="114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9:39.946" v="267"/>
          <ac:inkMkLst>
            <pc:docMk/>
            <pc:sldMk cId="0" sldId="726"/>
            <ac:inkMk id="115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9:39.946" v="268"/>
          <ac:inkMkLst>
            <pc:docMk/>
            <pc:sldMk cId="0" sldId="726"/>
            <ac:inkMk id="116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9:39.946" v="269"/>
          <ac:inkMkLst>
            <pc:docMk/>
            <pc:sldMk cId="0" sldId="726"/>
            <ac:inkMk id="117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9:39.946" v="270"/>
          <ac:inkMkLst>
            <pc:docMk/>
            <pc:sldMk cId="0" sldId="726"/>
            <ac:inkMk id="118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9:49.699" v="329"/>
          <ac:inkMkLst>
            <pc:docMk/>
            <pc:sldMk cId="0" sldId="726"/>
            <ac:inkMk id="119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9:49.701" v="335"/>
          <ac:inkMkLst>
            <pc:docMk/>
            <pc:sldMk cId="0" sldId="726"/>
            <ac:inkMk id="120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9:39.946" v="271"/>
          <ac:inkMkLst>
            <pc:docMk/>
            <pc:sldMk cId="0" sldId="726"/>
            <ac:inkMk id="121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9:39.946" v="272"/>
          <ac:inkMkLst>
            <pc:docMk/>
            <pc:sldMk cId="0" sldId="726"/>
            <ac:inkMk id="122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9:39.946" v="273"/>
          <ac:inkMkLst>
            <pc:docMk/>
            <pc:sldMk cId="0" sldId="726"/>
            <ac:inkMk id="123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9:39.946" v="274"/>
          <ac:inkMkLst>
            <pc:docMk/>
            <pc:sldMk cId="0" sldId="726"/>
            <ac:inkMk id="124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9:39.946" v="275"/>
          <ac:inkMkLst>
            <pc:docMk/>
            <pc:sldMk cId="0" sldId="726"/>
            <ac:inkMk id="125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9:49.697" v="327"/>
          <ac:inkMkLst>
            <pc:docMk/>
            <pc:sldMk cId="0" sldId="726"/>
            <ac:inkMk id="126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9:39.946" v="276"/>
          <ac:inkMkLst>
            <pc:docMk/>
            <pc:sldMk cId="0" sldId="726"/>
            <ac:inkMk id="127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9:39.946" v="277"/>
          <ac:inkMkLst>
            <pc:docMk/>
            <pc:sldMk cId="0" sldId="726"/>
            <ac:inkMk id="128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9:49.699" v="330"/>
          <ac:inkMkLst>
            <pc:docMk/>
            <pc:sldMk cId="0" sldId="726"/>
            <ac:inkMk id="129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9:39.946" v="279"/>
          <ac:inkMkLst>
            <pc:docMk/>
            <pc:sldMk cId="0" sldId="726"/>
            <ac:inkMk id="130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9:39.946" v="280"/>
          <ac:inkMkLst>
            <pc:docMk/>
            <pc:sldMk cId="0" sldId="726"/>
            <ac:inkMk id="131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9:39.946" v="281"/>
          <ac:inkMkLst>
            <pc:docMk/>
            <pc:sldMk cId="0" sldId="726"/>
            <ac:inkMk id="132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9:39.946" v="282"/>
          <ac:inkMkLst>
            <pc:docMk/>
            <pc:sldMk cId="0" sldId="726"/>
            <ac:inkMk id="133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9:39.946" v="283"/>
          <ac:inkMkLst>
            <pc:docMk/>
            <pc:sldMk cId="0" sldId="726"/>
            <ac:inkMk id="134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9:39.946" v="284"/>
          <ac:inkMkLst>
            <pc:docMk/>
            <pc:sldMk cId="0" sldId="726"/>
            <ac:inkMk id="135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9:39.946" v="285"/>
          <ac:inkMkLst>
            <pc:docMk/>
            <pc:sldMk cId="0" sldId="726"/>
            <ac:inkMk id="136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9:39.946" v="286"/>
          <ac:inkMkLst>
            <pc:docMk/>
            <pc:sldMk cId="0" sldId="726"/>
            <ac:inkMk id="137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9:39.954" v="287"/>
          <ac:inkMkLst>
            <pc:docMk/>
            <pc:sldMk cId="0" sldId="726"/>
            <ac:inkMk id="138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9:39.954" v="288"/>
          <ac:inkMkLst>
            <pc:docMk/>
            <pc:sldMk cId="0" sldId="726"/>
            <ac:inkMk id="139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9:39.954" v="289"/>
          <ac:inkMkLst>
            <pc:docMk/>
            <pc:sldMk cId="0" sldId="726"/>
            <ac:inkMk id="140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9:39.954" v="290"/>
          <ac:inkMkLst>
            <pc:docMk/>
            <pc:sldMk cId="0" sldId="726"/>
            <ac:inkMk id="141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9:39.955" v="291"/>
          <ac:inkMkLst>
            <pc:docMk/>
            <pc:sldMk cId="0" sldId="726"/>
            <ac:inkMk id="142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9:39.955" v="292"/>
          <ac:inkMkLst>
            <pc:docMk/>
            <pc:sldMk cId="0" sldId="726"/>
            <ac:inkMk id="143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9:39.955" v="293"/>
          <ac:inkMkLst>
            <pc:docMk/>
            <pc:sldMk cId="0" sldId="726"/>
            <ac:inkMk id="144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9:39.955" v="294"/>
          <ac:inkMkLst>
            <pc:docMk/>
            <pc:sldMk cId="0" sldId="726"/>
            <ac:inkMk id="145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9:39.955" v="295"/>
          <ac:inkMkLst>
            <pc:docMk/>
            <pc:sldMk cId="0" sldId="726"/>
            <ac:inkMk id="146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9:39.955" v="296"/>
          <ac:inkMkLst>
            <pc:docMk/>
            <pc:sldMk cId="0" sldId="726"/>
            <ac:inkMk id="147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9:39.955" v="297"/>
          <ac:inkMkLst>
            <pc:docMk/>
            <pc:sldMk cId="0" sldId="726"/>
            <ac:inkMk id="148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9:39.955" v="298"/>
          <ac:inkMkLst>
            <pc:docMk/>
            <pc:sldMk cId="0" sldId="726"/>
            <ac:inkMk id="149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9:39.955" v="299"/>
          <ac:inkMkLst>
            <pc:docMk/>
            <pc:sldMk cId="0" sldId="726"/>
            <ac:inkMk id="150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9:39.955" v="300"/>
          <ac:inkMkLst>
            <pc:docMk/>
            <pc:sldMk cId="0" sldId="726"/>
            <ac:inkMk id="151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9:39.955" v="301"/>
          <ac:inkMkLst>
            <pc:docMk/>
            <pc:sldMk cId="0" sldId="726"/>
            <ac:inkMk id="152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9:39.955" v="302"/>
          <ac:inkMkLst>
            <pc:docMk/>
            <pc:sldMk cId="0" sldId="726"/>
            <ac:inkMk id="153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9:39.955" v="303"/>
          <ac:inkMkLst>
            <pc:docMk/>
            <pc:sldMk cId="0" sldId="726"/>
            <ac:inkMk id="154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9:39.955" v="304"/>
          <ac:inkMkLst>
            <pc:docMk/>
            <pc:sldMk cId="0" sldId="726"/>
            <ac:inkMk id="155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9:39.955" v="305"/>
          <ac:inkMkLst>
            <pc:docMk/>
            <pc:sldMk cId="0" sldId="726"/>
            <ac:inkMk id="156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9:39.955" v="306"/>
          <ac:inkMkLst>
            <pc:docMk/>
            <pc:sldMk cId="0" sldId="726"/>
            <ac:inkMk id="157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9:49.700" v="331"/>
          <ac:inkMkLst>
            <pc:docMk/>
            <pc:sldMk cId="0" sldId="726"/>
            <ac:inkMk id="158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9:49.701" v="334"/>
          <ac:inkMkLst>
            <pc:docMk/>
            <pc:sldMk cId="0" sldId="726"/>
            <ac:inkMk id="159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9:39.955" v="307"/>
          <ac:inkMkLst>
            <pc:docMk/>
            <pc:sldMk cId="0" sldId="726"/>
            <ac:inkMk id="160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9:39.955" v="308"/>
          <ac:inkMkLst>
            <pc:docMk/>
            <pc:sldMk cId="0" sldId="726"/>
            <ac:inkMk id="161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9:15.039" v="206"/>
          <ac:inkMkLst>
            <pc:docMk/>
            <pc:sldMk cId="0" sldId="726"/>
            <ac:inkMk id="162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9:15.039" v="207"/>
          <ac:inkMkLst>
            <pc:docMk/>
            <pc:sldMk cId="0" sldId="726"/>
            <ac:inkMk id="163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0:08.619" v="343"/>
          <ac:inkMkLst>
            <pc:docMk/>
            <pc:sldMk cId="0" sldId="726"/>
            <ac:inkMk id="164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0:08.619" v="341"/>
          <ac:inkMkLst>
            <pc:docMk/>
            <pc:sldMk cId="0" sldId="726"/>
            <ac:inkMk id="165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0:08.619" v="359"/>
          <ac:inkMkLst>
            <pc:docMk/>
            <pc:sldMk cId="0" sldId="726"/>
            <ac:inkMk id="166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0:08.619" v="338"/>
          <ac:inkMkLst>
            <pc:docMk/>
            <pc:sldMk cId="0" sldId="726"/>
            <ac:inkMk id="167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0:08.619" v="356"/>
          <ac:inkMkLst>
            <pc:docMk/>
            <pc:sldMk cId="0" sldId="726"/>
            <ac:inkMk id="168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0:08.619" v="357"/>
          <ac:inkMkLst>
            <pc:docMk/>
            <pc:sldMk cId="0" sldId="726"/>
            <ac:inkMk id="169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0:08.619" v="340"/>
          <ac:inkMkLst>
            <pc:docMk/>
            <pc:sldMk cId="0" sldId="726"/>
            <ac:inkMk id="170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0:08.619" v="345"/>
          <ac:inkMkLst>
            <pc:docMk/>
            <pc:sldMk cId="0" sldId="726"/>
            <ac:inkMk id="171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0:08.619" v="351"/>
          <ac:inkMkLst>
            <pc:docMk/>
            <pc:sldMk cId="0" sldId="726"/>
            <ac:inkMk id="172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0:08.619" v="361"/>
          <ac:inkMkLst>
            <pc:docMk/>
            <pc:sldMk cId="0" sldId="726"/>
            <ac:inkMk id="173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0:08.619" v="344"/>
          <ac:inkMkLst>
            <pc:docMk/>
            <pc:sldMk cId="0" sldId="726"/>
            <ac:inkMk id="174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0:08.619" v="362"/>
          <ac:inkMkLst>
            <pc:docMk/>
            <pc:sldMk cId="0" sldId="726"/>
            <ac:inkMk id="175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0:08.619" v="346"/>
          <ac:inkMkLst>
            <pc:docMk/>
            <pc:sldMk cId="0" sldId="726"/>
            <ac:inkMk id="176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9:49.700" v="333"/>
          <ac:inkMkLst>
            <pc:docMk/>
            <pc:sldMk cId="0" sldId="726"/>
            <ac:inkMk id="177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9:49.700" v="332"/>
          <ac:inkMkLst>
            <pc:docMk/>
            <pc:sldMk cId="0" sldId="726"/>
            <ac:inkMk id="178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9:49.699" v="328"/>
          <ac:inkMkLst>
            <pc:docMk/>
            <pc:sldMk cId="0" sldId="726"/>
            <ac:inkMk id="179" creationId="{00000000-0000-0000-0000-000000000000}"/>
          </ac:inkMkLst>
        </pc:inkChg>
        <pc:inkChg chg="add del">
          <ac:chgData name="Hemanth Kumar  Tanneru" userId="e60da0a2-8f9f-43be-83b4-26a7a02c04c9" providerId="ADAL" clId="{279ED10D-BAA6-450C-AF00-92A494E6BF7C}" dt="2022-09-04T12:49:15.039" v="221"/>
          <ac:inkMkLst>
            <pc:docMk/>
            <pc:sldMk cId="0" sldId="726"/>
            <ac:inkMk id="180" creationId="{17EB985E-738A-46D2-A88E-F9DB6DF19277}"/>
          </ac:inkMkLst>
        </pc:inkChg>
        <pc:inkChg chg="add del mod">
          <ac:chgData name="Hemanth Kumar  Tanneru" userId="e60da0a2-8f9f-43be-83b4-26a7a02c04c9" providerId="ADAL" clId="{279ED10D-BAA6-450C-AF00-92A494E6BF7C}" dt="2022-09-04T12:49:15.039" v="223"/>
          <ac:inkMkLst>
            <pc:docMk/>
            <pc:sldMk cId="0" sldId="726"/>
            <ac:inkMk id="181" creationId="{54B404FC-48AB-4F21-AFD2-47E764AB0F52}"/>
          </ac:inkMkLst>
        </pc:inkChg>
        <pc:inkChg chg="add mod">
          <ac:chgData name="Hemanth Kumar  Tanneru" userId="e60da0a2-8f9f-43be-83b4-26a7a02c04c9" providerId="ADAL" clId="{279ED10D-BAA6-450C-AF00-92A494E6BF7C}" dt="2022-09-04T12:49:15.039" v="226"/>
          <ac:inkMkLst>
            <pc:docMk/>
            <pc:sldMk cId="0" sldId="726"/>
            <ac:inkMk id="182" creationId="{B5B5236F-EF80-4C0D-8931-1DDA81EA1613}"/>
          </ac:inkMkLst>
        </pc:inkChg>
        <pc:inkChg chg="add del mod">
          <ac:chgData name="Hemanth Kumar  Tanneru" userId="e60da0a2-8f9f-43be-83b4-26a7a02c04c9" providerId="ADAL" clId="{279ED10D-BAA6-450C-AF00-92A494E6BF7C}" dt="2022-09-04T12:49:15.039" v="226"/>
          <ac:inkMkLst>
            <pc:docMk/>
            <pc:sldMk cId="0" sldId="726"/>
            <ac:inkMk id="183" creationId="{C87ED78C-ECE5-4597-BB37-21DA2CABA2B6}"/>
          </ac:inkMkLst>
        </pc:inkChg>
        <pc:inkChg chg="add">
          <ac:chgData name="Hemanth Kumar  Tanneru" userId="e60da0a2-8f9f-43be-83b4-26a7a02c04c9" providerId="ADAL" clId="{279ED10D-BAA6-450C-AF00-92A494E6BF7C}" dt="2022-09-04T12:48:57.083" v="186" actId="9405"/>
          <ac:inkMkLst>
            <pc:docMk/>
            <pc:sldMk cId="0" sldId="726"/>
            <ac:inkMk id="184" creationId="{18A155C7-59BC-4D30-8D1A-68955F8DDF20}"/>
          </ac:inkMkLst>
        </pc:inkChg>
        <pc:inkChg chg="add">
          <ac:chgData name="Hemanth Kumar  Tanneru" userId="e60da0a2-8f9f-43be-83b4-26a7a02c04c9" providerId="ADAL" clId="{279ED10D-BAA6-450C-AF00-92A494E6BF7C}" dt="2022-09-04T12:49:15.039" v="194"/>
          <ac:inkMkLst>
            <pc:docMk/>
            <pc:sldMk cId="0" sldId="726"/>
            <ac:inkMk id="186" creationId="{FEB50539-C69A-4814-8DB5-EA7CBE6E80E5}"/>
          </ac:inkMkLst>
        </pc:inkChg>
        <pc:inkChg chg="add">
          <ac:chgData name="Hemanth Kumar  Tanneru" userId="e60da0a2-8f9f-43be-83b4-26a7a02c04c9" providerId="ADAL" clId="{279ED10D-BAA6-450C-AF00-92A494E6BF7C}" dt="2022-09-04T12:49:15.039" v="195"/>
          <ac:inkMkLst>
            <pc:docMk/>
            <pc:sldMk cId="0" sldId="726"/>
            <ac:inkMk id="187" creationId="{125CB5F8-28B7-4DE5-ADAF-2E8E25BE8594}"/>
          </ac:inkMkLst>
        </pc:inkChg>
        <pc:inkChg chg="add mod">
          <ac:chgData name="Hemanth Kumar  Tanneru" userId="e60da0a2-8f9f-43be-83b4-26a7a02c04c9" providerId="ADAL" clId="{279ED10D-BAA6-450C-AF00-92A494E6BF7C}" dt="2022-09-04T12:49:15.039" v="226"/>
          <ac:inkMkLst>
            <pc:docMk/>
            <pc:sldMk cId="0" sldId="726"/>
            <ac:inkMk id="188" creationId="{160F841A-E708-4441-AB6A-B52BD01DABA6}"/>
          </ac:inkMkLst>
        </pc:inkChg>
        <pc:inkChg chg="add">
          <ac:chgData name="Hemanth Kumar  Tanneru" userId="e60da0a2-8f9f-43be-83b4-26a7a02c04c9" providerId="ADAL" clId="{279ED10D-BAA6-450C-AF00-92A494E6BF7C}" dt="2022-09-04T12:49:15.039" v="232"/>
          <ac:inkMkLst>
            <pc:docMk/>
            <pc:sldMk cId="0" sldId="726"/>
            <ac:inkMk id="189" creationId="{DE849EB9-ABD9-4A81-9BF6-1822515637AA}"/>
          </ac:inkMkLst>
        </pc:inkChg>
        <pc:inkChg chg="add">
          <ac:chgData name="Hemanth Kumar  Tanneru" userId="e60da0a2-8f9f-43be-83b4-26a7a02c04c9" providerId="ADAL" clId="{279ED10D-BAA6-450C-AF00-92A494E6BF7C}" dt="2022-09-04T12:49:15.039" v="233"/>
          <ac:inkMkLst>
            <pc:docMk/>
            <pc:sldMk cId="0" sldId="726"/>
            <ac:inkMk id="190" creationId="{0E29A56C-03A7-48A0-915A-705D6B1EB862}"/>
          </ac:inkMkLst>
        </pc:inkChg>
        <pc:inkChg chg="add">
          <ac:chgData name="Hemanth Kumar  Tanneru" userId="e60da0a2-8f9f-43be-83b4-26a7a02c04c9" providerId="ADAL" clId="{279ED10D-BAA6-450C-AF00-92A494E6BF7C}" dt="2022-09-04T12:49:15.039" v="254"/>
          <ac:inkMkLst>
            <pc:docMk/>
            <pc:sldMk cId="0" sldId="726"/>
            <ac:inkMk id="191" creationId="{4D8E3BF6-CD2C-4CB6-B054-ED66170694B4}"/>
          </ac:inkMkLst>
        </pc:inkChg>
        <pc:inkChg chg="add">
          <ac:chgData name="Hemanth Kumar  Tanneru" userId="e60da0a2-8f9f-43be-83b4-26a7a02c04c9" providerId="ADAL" clId="{279ED10D-BAA6-450C-AF00-92A494E6BF7C}" dt="2022-09-04T12:49:39.946" v="275"/>
          <ac:inkMkLst>
            <pc:docMk/>
            <pc:sldMk cId="0" sldId="726"/>
            <ac:inkMk id="192" creationId="{79C672F9-7B25-481F-A9C9-2570A40DEAA7}"/>
          </ac:inkMkLst>
        </pc:inkChg>
        <pc:inkChg chg="add">
          <ac:chgData name="Hemanth Kumar  Tanneru" userId="e60da0a2-8f9f-43be-83b4-26a7a02c04c9" providerId="ADAL" clId="{279ED10D-BAA6-450C-AF00-92A494E6BF7C}" dt="2022-09-04T12:49:39.955" v="318"/>
          <ac:inkMkLst>
            <pc:docMk/>
            <pc:sldMk cId="0" sldId="726"/>
            <ac:inkMk id="193" creationId="{4362BE83-D0F5-4EDF-B763-7BD954BF9BAA}"/>
          </ac:inkMkLst>
        </pc:inkChg>
        <pc:inkChg chg="add">
          <ac:chgData name="Hemanth Kumar  Tanneru" userId="e60da0a2-8f9f-43be-83b4-26a7a02c04c9" providerId="ADAL" clId="{279ED10D-BAA6-450C-AF00-92A494E6BF7C}" dt="2022-09-04T15:54:40.095" v="2136"/>
          <ac:inkMkLst>
            <pc:docMk/>
            <pc:sldMk cId="0" sldId="726"/>
            <ac:inkMk id="194" creationId="{66E9C831-FDD4-40B8-98A5-7F7B076ACC7A}"/>
          </ac:inkMkLst>
        </pc:inkChg>
      </pc:sldChg>
      <pc:sldChg chg="addSp delSp">
        <pc:chgData name="Hemanth Kumar  Tanneru" userId="e60da0a2-8f9f-43be-83b4-26a7a02c04c9" providerId="ADAL" clId="{279ED10D-BAA6-450C-AF00-92A494E6BF7C}" dt="2022-09-04T15:54:40.095" v="2136"/>
        <pc:sldMkLst>
          <pc:docMk/>
          <pc:sldMk cId="0" sldId="727"/>
        </pc:sldMkLst>
        <pc:inkChg chg="del">
          <ac:chgData name="Hemanth Kumar  Tanneru" userId="e60da0a2-8f9f-43be-83b4-26a7a02c04c9" providerId="ADAL" clId="{279ED10D-BAA6-450C-AF00-92A494E6BF7C}" dt="2022-09-04T12:51:58.928" v="610"/>
          <ac:inkMkLst>
            <pc:docMk/>
            <pc:sldMk cId="0" sldId="727"/>
            <ac:inkMk id="4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1:58.920" v="559"/>
          <ac:inkMkLst>
            <pc:docMk/>
            <pc:sldMk cId="0" sldId="727"/>
            <ac:inkMk id="5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1:58.936" v="627"/>
          <ac:inkMkLst>
            <pc:docMk/>
            <pc:sldMk cId="0" sldId="727"/>
            <ac:inkMk id="6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1:58.912" v="518"/>
          <ac:inkMkLst>
            <pc:docMk/>
            <pc:sldMk cId="0" sldId="727"/>
            <ac:inkMk id="7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1:58.912" v="531"/>
          <ac:inkMkLst>
            <pc:docMk/>
            <pc:sldMk cId="0" sldId="727"/>
            <ac:inkMk id="8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1:58.928" v="593"/>
          <ac:inkMkLst>
            <pc:docMk/>
            <pc:sldMk cId="0" sldId="727"/>
            <ac:inkMk id="9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1:58.936" v="618"/>
          <ac:inkMkLst>
            <pc:docMk/>
            <pc:sldMk cId="0" sldId="727"/>
            <ac:inkMk id="10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1:58.920" v="543"/>
          <ac:inkMkLst>
            <pc:docMk/>
            <pc:sldMk cId="0" sldId="727"/>
            <ac:inkMk id="11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1:58.928" v="601"/>
          <ac:inkMkLst>
            <pc:docMk/>
            <pc:sldMk cId="0" sldId="727"/>
            <ac:inkMk id="12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1:58.904" v="505"/>
          <ac:inkMkLst>
            <pc:docMk/>
            <pc:sldMk cId="0" sldId="727"/>
            <ac:inkMk id="13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1:58.946" v="653"/>
          <ac:inkMkLst>
            <pc:docMk/>
            <pc:sldMk cId="0" sldId="727"/>
            <ac:inkMk id="14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1:58.928" v="585"/>
          <ac:inkMkLst>
            <pc:docMk/>
            <pc:sldMk cId="0" sldId="727"/>
            <ac:inkMk id="15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1:58.920" v="546"/>
          <ac:inkMkLst>
            <pc:docMk/>
            <pc:sldMk cId="0" sldId="727"/>
            <ac:inkMk id="16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1:58.912" v="515"/>
          <ac:inkMkLst>
            <pc:docMk/>
            <pc:sldMk cId="0" sldId="727"/>
            <ac:inkMk id="17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1:58.920" v="578"/>
          <ac:inkMkLst>
            <pc:docMk/>
            <pc:sldMk cId="0" sldId="727"/>
            <ac:inkMk id="18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1:58.920" v="574"/>
          <ac:inkMkLst>
            <pc:docMk/>
            <pc:sldMk cId="0" sldId="727"/>
            <ac:inkMk id="19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1:58.928" v="604"/>
          <ac:inkMkLst>
            <pc:docMk/>
            <pc:sldMk cId="0" sldId="727"/>
            <ac:inkMk id="21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1:58.928" v="608"/>
          <ac:inkMkLst>
            <pc:docMk/>
            <pc:sldMk cId="0" sldId="727"/>
            <ac:inkMk id="22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1:58.936" v="623"/>
          <ac:inkMkLst>
            <pc:docMk/>
            <pc:sldMk cId="0" sldId="727"/>
            <ac:inkMk id="23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1:58.946" v="657"/>
          <ac:inkMkLst>
            <pc:docMk/>
            <pc:sldMk cId="0" sldId="727"/>
            <ac:inkMk id="24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1:58.920" v="577"/>
          <ac:inkMkLst>
            <pc:docMk/>
            <pc:sldMk cId="0" sldId="727"/>
            <ac:inkMk id="25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1:58.936" v="614"/>
          <ac:inkMkLst>
            <pc:docMk/>
            <pc:sldMk cId="0" sldId="727"/>
            <ac:inkMk id="26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1:58.946" v="644"/>
          <ac:inkMkLst>
            <pc:docMk/>
            <pc:sldMk cId="0" sldId="727"/>
            <ac:inkMk id="27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1:58.936" v="624"/>
          <ac:inkMkLst>
            <pc:docMk/>
            <pc:sldMk cId="0" sldId="727"/>
            <ac:inkMk id="28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1:58.936" v="612"/>
          <ac:inkMkLst>
            <pc:docMk/>
            <pc:sldMk cId="0" sldId="727"/>
            <ac:inkMk id="29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1:58.912" v="522"/>
          <ac:inkMkLst>
            <pc:docMk/>
            <pc:sldMk cId="0" sldId="727"/>
            <ac:inkMk id="30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1:58.946" v="646"/>
          <ac:inkMkLst>
            <pc:docMk/>
            <pc:sldMk cId="0" sldId="727"/>
            <ac:inkMk id="31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1:58.946" v="640"/>
          <ac:inkMkLst>
            <pc:docMk/>
            <pc:sldMk cId="0" sldId="727"/>
            <ac:inkMk id="32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1:58.936" v="637"/>
          <ac:inkMkLst>
            <pc:docMk/>
            <pc:sldMk cId="0" sldId="727"/>
            <ac:inkMk id="33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1:58.928" v="588"/>
          <ac:inkMkLst>
            <pc:docMk/>
            <pc:sldMk cId="0" sldId="727"/>
            <ac:inkMk id="34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1:58.904" v="511"/>
          <ac:inkMkLst>
            <pc:docMk/>
            <pc:sldMk cId="0" sldId="727"/>
            <ac:inkMk id="35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1:58.912" v="535"/>
          <ac:inkMkLst>
            <pc:docMk/>
            <pc:sldMk cId="0" sldId="727"/>
            <ac:inkMk id="36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1:58.936" v="621"/>
          <ac:inkMkLst>
            <pc:docMk/>
            <pc:sldMk cId="0" sldId="727"/>
            <ac:inkMk id="37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1:58.920" v="552"/>
          <ac:inkMkLst>
            <pc:docMk/>
            <pc:sldMk cId="0" sldId="727"/>
            <ac:inkMk id="38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1:58.920" v="562"/>
          <ac:inkMkLst>
            <pc:docMk/>
            <pc:sldMk cId="0" sldId="727"/>
            <ac:inkMk id="39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1:58.912" v="526"/>
          <ac:inkMkLst>
            <pc:docMk/>
            <pc:sldMk cId="0" sldId="727"/>
            <ac:inkMk id="40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1:58.928" v="591"/>
          <ac:inkMkLst>
            <pc:docMk/>
            <pc:sldMk cId="0" sldId="727"/>
            <ac:inkMk id="41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1:58.920" v="556"/>
          <ac:inkMkLst>
            <pc:docMk/>
            <pc:sldMk cId="0" sldId="727"/>
            <ac:inkMk id="42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1:58.946" v="650"/>
          <ac:inkMkLst>
            <pc:docMk/>
            <pc:sldMk cId="0" sldId="727"/>
            <ac:inkMk id="43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1:58.920" v="569"/>
          <ac:inkMkLst>
            <pc:docMk/>
            <pc:sldMk cId="0" sldId="727"/>
            <ac:inkMk id="44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1:58.936" v="635"/>
          <ac:inkMkLst>
            <pc:docMk/>
            <pc:sldMk cId="0" sldId="727"/>
            <ac:inkMk id="45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1:58.920" v="550"/>
          <ac:inkMkLst>
            <pc:docMk/>
            <pc:sldMk cId="0" sldId="727"/>
            <ac:inkMk id="46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1:58.928" v="597"/>
          <ac:inkMkLst>
            <pc:docMk/>
            <pc:sldMk cId="0" sldId="727"/>
            <ac:inkMk id="47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1:58.928" v="583"/>
          <ac:inkMkLst>
            <pc:docMk/>
            <pc:sldMk cId="0" sldId="727"/>
            <ac:inkMk id="48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1:58.946" v="655"/>
          <ac:inkMkLst>
            <pc:docMk/>
            <pc:sldMk cId="0" sldId="727"/>
            <ac:inkMk id="49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1:58.912" v="524"/>
          <ac:inkMkLst>
            <pc:docMk/>
            <pc:sldMk cId="0" sldId="727"/>
            <ac:inkMk id="50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1:58.936" v="617"/>
          <ac:inkMkLst>
            <pc:docMk/>
            <pc:sldMk cId="0" sldId="727"/>
            <ac:inkMk id="51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1:58.920" v="563"/>
          <ac:inkMkLst>
            <pc:docMk/>
            <pc:sldMk cId="0" sldId="727"/>
            <ac:inkMk id="52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1:58.912" v="538"/>
          <ac:inkMkLst>
            <pc:docMk/>
            <pc:sldMk cId="0" sldId="727"/>
            <ac:inkMk id="53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1:58.920" v="553"/>
          <ac:inkMkLst>
            <pc:docMk/>
            <pc:sldMk cId="0" sldId="727"/>
            <ac:inkMk id="54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1:58.944" v="638"/>
          <ac:inkMkLst>
            <pc:docMk/>
            <pc:sldMk cId="0" sldId="727"/>
            <ac:inkMk id="55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1:58.928" v="603"/>
          <ac:inkMkLst>
            <pc:docMk/>
            <pc:sldMk cId="0" sldId="727"/>
            <ac:inkMk id="56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1:58.928" v="590"/>
          <ac:inkMkLst>
            <pc:docMk/>
            <pc:sldMk cId="0" sldId="727"/>
            <ac:inkMk id="57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1:58.920" v="545"/>
          <ac:inkMkLst>
            <pc:docMk/>
            <pc:sldMk cId="0" sldId="727"/>
            <ac:inkMk id="58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1:58.936" v="631"/>
          <ac:inkMkLst>
            <pc:docMk/>
            <pc:sldMk cId="0" sldId="727"/>
            <ac:inkMk id="59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1:58.912" v="513"/>
          <ac:inkMkLst>
            <pc:docMk/>
            <pc:sldMk cId="0" sldId="727"/>
            <ac:inkMk id="60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1:58.920" v="564"/>
          <ac:inkMkLst>
            <pc:docMk/>
            <pc:sldMk cId="0" sldId="727"/>
            <ac:inkMk id="61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1:58.946" v="651"/>
          <ac:inkMkLst>
            <pc:docMk/>
            <pc:sldMk cId="0" sldId="727"/>
            <ac:inkMk id="62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1:58.936" v="634"/>
          <ac:inkMkLst>
            <pc:docMk/>
            <pc:sldMk cId="0" sldId="727"/>
            <ac:inkMk id="63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1:58.912" v="519"/>
          <ac:inkMkLst>
            <pc:docMk/>
            <pc:sldMk cId="0" sldId="727"/>
            <ac:inkMk id="64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1:58.946" v="647"/>
          <ac:inkMkLst>
            <pc:docMk/>
            <pc:sldMk cId="0" sldId="727"/>
            <ac:inkMk id="65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1:58.920" v="570"/>
          <ac:inkMkLst>
            <pc:docMk/>
            <pc:sldMk cId="0" sldId="727"/>
            <ac:inkMk id="66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1:58.904" v="510"/>
          <ac:inkMkLst>
            <pc:docMk/>
            <pc:sldMk cId="0" sldId="727"/>
            <ac:inkMk id="67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1:58.920" v="551"/>
          <ac:inkMkLst>
            <pc:docMk/>
            <pc:sldMk cId="0" sldId="727"/>
            <ac:inkMk id="68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1:58.912" v="536"/>
          <ac:inkMkLst>
            <pc:docMk/>
            <pc:sldMk cId="0" sldId="727"/>
            <ac:inkMk id="69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1:58.928" v="586"/>
          <ac:inkMkLst>
            <pc:docMk/>
            <pc:sldMk cId="0" sldId="727"/>
            <ac:inkMk id="70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1:58.920" v="544"/>
          <ac:inkMkLst>
            <pc:docMk/>
            <pc:sldMk cId="0" sldId="727"/>
            <ac:inkMk id="71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1:58.920" v="557"/>
          <ac:inkMkLst>
            <pc:docMk/>
            <pc:sldMk cId="0" sldId="727"/>
            <ac:inkMk id="72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1:58.920" v="548"/>
          <ac:inkMkLst>
            <pc:docMk/>
            <pc:sldMk cId="0" sldId="727"/>
            <ac:inkMk id="73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1:58.946" v="658"/>
          <ac:inkMkLst>
            <pc:docMk/>
            <pc:sldMk cId="0" sldId="727"/>
            <ac:inkMk id="74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1:58.920" v="561"/>
          <ac:inkMkLst>
            <pc:docMk/>
            <pc:sldMk cId="0" sldId="727"/>
            <ac:inkMk id="75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1:58.920" v="554"/>
          <ac:inkMkLst>
            <pc:docMk/>
            <pc:sldMk cId="0" sldId="727"/>
            <ac:inkMk id="76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1:58.912" v="523"/>
          <ac:inkMkLst>
            <pc:docMk/>
            <pc:sldMk cId="0" sldId="727"/>
            <ac:inkMk id="77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1:58.936" v="616"/>
          <ac:inkMkLst>
            <pc:docMk/>
            <pc:sldMk cId="0" sldId="727"/>
            <ac:inkMk id="78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1:58.904" v="509"/>
          <ac:inkMkLst>
            <pc:docMk/>
            <pc:sldMk cId="0" sldId="727"/>
            <ac:inkMk id="79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1:58.928" v="605"/>
          <ac:inkMkLst>
            <pc:docMk/>
            <pc:sldMk cId="0" sldId="727"/>
            <ac:inkMk id="80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1:58.920" v="575"/>
          <ac:inkMkLst>
            <pc:docMk/>
            <pc:sldMk cId="0" sldId="727"/>
            <ac:inkMk id="81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1:58.920" v="567"/>
          <ac:inkMkLst>
            <pc:docMk/>
            <pc:sldMk cId="0" sldId="727"/>
            <ac:inkMk id="82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1:58.936" v="633"/>
          <ac:inkMkLst>
            <pc:docMk/>
            <pc:sldMk cId="0" sldId="727"/>
            <ac:inkMk id="83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1:58.912" v="514"/>
          <ac:inkMkLst>
            <pc:docMk/>
            <pc:sldMk cId="0" sldId="727"/>
            <ac:inkMk id="84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1:58.912" v="534"/>
          <ac:inkMkLst>
            <pc:docMk/>
            <pc:sldMk cId="0" sldId="727"/>
            <ac:inkMk id="85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1:58.928" v="600"/>
          <ac:inkMkLst>
            <pc:docMk/>
            <pc:sldMk cId="0" sldId="727"/>
            <ac:inkMk id="86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1:58.928" v="609"/>
          <ac:inkMkLst>
            <pc:docMk/>
            <pc:sldMk cId="0" sldId="727"/>
            <ac:inkMk id="87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1:58.912" v="540"/>
          <ac:inkMkLst>
            <pc:docMk/>
            <pc:sldMk cId="0" sldId="727"/>
            <ac:inkMk id="88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1:58.928" v="589"/>
          <ac:inkMkLst>
            <pc:docMk/>
            <pc:sldMk cId="0" sldId="727"/>
            <ac:inkMk id="89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1:58.936" v="630"/>
          <ac:inkMkLst>
            <pc:docMk/>
            <pc:sldMk cId="0" sldId="727"/>
            <ac:inkMk id="90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1:58.936" v="622"/>
          <ac:inkMkLst>
            <pc:docMk/>
            <pc:sldMk cId="0" sldId="727"/>
            <ac:inkMk id="91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1:58.936" v="636"/>
          <ac:inkMkLst>
            <pc:docMk/>
            <pc:sldMk cId="0" sldId="727"/>
            <ac:inkMk id="92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1:58.928" v="596"/>
          <ac:inkMkLst>
            <pc:docMk/>
            <pc:sldMk cId="0" sldId="727"/>
            <ac:inkMk id="93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1:58.928" v="594"/>
          <ac:inkMkLst>
            <pc:docMk/>
            <pc:sldMk cId="0" sldId="727"/>
            <ac:inkMk id="94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1:58.904" v="506"/>
          <ac:inkMkLst>
            <pc:docMk/>
            <pc:sldMk cId="0" sldId="727"/>
            <ac:inkMk id="95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1:58.920" v="579"/>
          <ac:inkMkLst>
            <pc:docMk/>
            <pc:sldMk cId="0" sldId="727"/>
            <ac:inkMk id="96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1:58.904" v="508"/>
          <ac:inkMkLst>
            <pc:docMk/>
            <pc:sldMk cId="0" sldId="727"/>
            <ac:inkMk id="97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1:58.936" v="625"/>
          <ac:inkMkLst>
            <pc:docMk/>
            <pc:sldMk cId="0" sldId="727"/>
            <ac:inkMk id="98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1:58.946" v="641"/>
          <ac:inkMkLst>
            <pc:docMk/>
            <pc:sldMk cId="0" sldId="727"/>
            <ac:inkMk id="99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1:58.936" v="615"/>
          <ac:inkMkLst>
            <pc:docMk/>
            <pc:sldMk cId="0" sldId="727"/>
            <ac:inkMk id="100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1:58.928" v="598"/>
          <ac:inkMkLst>
            <pc:docMk/>
            <pc:sldMk cId="0" sldId="727"/>
            <ac:inkMk id="101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1:58.946" v="643"/>
          <ac:inkMkLst>
            <pc:docMk/>
            <pc:sldMk cId="0" sldId="727"/>
            <ac:inkMk id="102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1:58.912" v="539"/>
          <ac:inkMkLst>
            <pc:docMk/>
            <pc:sldMk cId="0" sldId="727"/>
            <ac:inkMk id="103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1:58.946" v="649"/>
          <ac:inkMkLst>
            <pc:docMk/>
            <pc:sldMk cId="0" sldId="727"/>
            <ac:inkMk id="104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1:58.946" v="652"/>
          <ac:inkMkLst>
            <pc:docMk/>
            <pc:sldMk cId="0" sldId="727"/>
            <ac:inkMk id="105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1:58.912" v="530"/>
          <ac:inkMkLst>
            <pc:docMk/>
            <pc:sldMk cId="0" sldId="727"/>
            <ac:inkMk id="106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1:58.920" v="547"/>
          <ac:inkMkLst>
            <pc:docMk/>
            <pc:sldMk cId="0" sldId="727"/>
            <ac:inkMk id="107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1:58.912" v="527"/>
          <ac:inkMkLst>
            <pc:docMk/>
            <pc:sldMk cId="0" sldId="727"/>
            <ac:inkMk id="108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1:58.936" v="628"/>
          <ac:inkMkLst>
            <pc:docMk/>
            <pc:sldMk cId="0" sldId="727"/>
            <ac:inkMk id="109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1:58.920" v="581"/>
          <ac:inkMkLst>
            <pc:docMk/>
            <pc:sldMk cId="0" sldId="727"/>
            <ac:inkMk id="110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1:58.920" v="566"/>
          <ac:inkMkLst>
            <pc:docMk/>
            <pc:sldMk cId="0" sldId="727"/>
            <ac:inkMk id="111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1:58.936" v="619"/>
          <ac:inkMkLst>
            <pc:docMk/>
            <pc:sldMk cId="0" sldId="727"/>
            <ac:inkMk id="112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1:58.928" v="607"/>
          <ac:inkMkLst>
            <pc:docMk/>
            <pc:sldMk cId="0" sldId="727"/>
            <ac:inkMk id="113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1:58.920" v="573"/>
          <ac:inkMkLst>
            <pc:docMk/>
            <pc:sldMk cId="0" sldId="727"/>
            <ac:inkMk id="114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1:58.920" v="571"/>
          <ac:inkMkLst>
            <pc:docMk/>
            <pc:sldMk cId="0" sldId="727"/>
            <ac:inkMk id="115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1:58.912" v="533"/>
          <ac:inkMkLst>
            <pc:docMk/>
            <pc:sldMk cId="0" sldId="727"/>
            <ac:inkMk id="117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1:58.912" v="525"/>
          <ac:inkMkLst>
            <pc:docMk/>
            <pc:sldMk cId="0" sldId="727"/>
            <ac:inkMk id="118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1:58.912" v="517"/>
          <ac:inkMkLst>
            <pc:docMk/>
            <pc:sldMk cId="0" sldId="727"/>
            <ac:inkMk id="119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1:58.936" v="613"/>
          <ac:inkMkLst>
            <pc:docMk/>
            <pc:sldMk cId="0" sldId="727"/>
            <ac:inkMk id="120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1:25.108" v="502"/>
          <ac:inkMkLst>
            <pc:docMk/>
            <pc:sldMk cId="0" sldId="727"/>
            <ac:inkMk id="121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1:58.920" v="576"/>
          <ac:inkMkLst>
            <pc:docMk/>
            <pc:sldMk cId="0" sldId="727"/>
            <ac:inkMk id="122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1:58.912" v="528"/>
          <ac:inkMkLst>
            <pc:docMk/>
            <pc:sldMk cId="0" sldId="727"/>
            <ac:inkMk id="123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1:58.928" v="587"/>
          <ac:inkMkLst>
            <pc:docMk/>
            <pc:sldMk cId="0" sldId="727"/>
            <ac:inkMk id="124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1:58.920" v="555"/>
          <ac:inkMkLst>
            <pc:docMk/>
            <pc:sldMk cId="0" sldId="727"/>
            <ac:inkMk id="125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1:58.946" v="639"/>
          <ac:inkMkLst>
            <pc:docMk/>
            <pc:sldMk cId="0" sldId="727"/>
            <ac:inkMk id="126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1:25.108" v="504"/>
          <ac:inkMkLst>
            <pc:docMk/>
            <pc:sldMk cId="0" sldId="727"/>
            <ac:inkMk id="127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1:25.108" v="503"/>
          <ac:inkMkLst>
            <pc:docMk/>
            <pc:sldMk cId="0" sldId="727"/>
            <ac:inkMk id="128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1:25.108" v="501"/>
          <ac:inkMkLst>
            <pc:docMk/>
            <pc:sldMk cId="0" sldId="727"/>
            <ac:inkMk id="129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1:58.920" v="541"/>
          <ac:inkMkLst>
            <pc:docMk/>
            <pc:sldMk cId="0" sldId="727"/>
            <ac:inkMk id="130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1:58.920" v="572"/>
          <ac:inkMkLst>
            <pc:docMk/>
            <pc:sldMk cId="0" sldId="727"/>
            <ac:inkMk id="131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1:58.912" v="512"/>
          <ac:inkMkLst>
            <pc:docMk/>
            <pc:sldMk cId="0" sldId="727"/>
            <ac:inkMk id="132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1:58.946" v="656"/>
          <ac:inkMkLst>
            <pc:docMk/>
            <pc:sldMk cId="0" sldId="727"/>
            <ac:inkMk id="133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1:58.920" v="582"/>
          <ac:inkMkLst>
            <pc:docMk/>
            <pc:sldMk cId="0" sldId="727"/>
            <ac:inkMk id="134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1:58.928" v="599"/>
          <ac:inkMkLst>
            <pc:docMk/>
            <pc:sldMk cId="0" sldId="727"/>
            <ac:inkMk id="135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1:58.936" v="626"/>
          <ac:inkMkLst>
            <pc:docMk/>
            <pc:sldMk cId="0" sldId="727"/>
            <ac:inkMk id="136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1:58.920" v="549"/>
          <ac:inkMkLst>
            <pc:docMk/>
            <pc:sldMk cId="0" sldId="727"/>
            <ac:inkMk id="137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1:58.920" v="558"/>
          <ac:inkMkLst>
            <pc:docMk/>
            <pc:sldMk cId="0" sldId="727"/>
            <ac:inkMk id="138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1:58.946" v="645"/>
          <ac:inkMkLst>
            <pc:docMk/>
            <pc:sldMk cId="0" sldId="727"/>
            <ac:inkMk id="139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1:58.936" v="629"/>
          <ac:inkMkLst>
            <pc:docMk/>
            <pc:sldMk cId="0" sldId="727"/>
            <ac:inkMk id="140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1:58.928" v="602"/>
          <ac:inkMkLst>
            <pc:docMk/>
            <pc:sldMk cId="0" sldId="727"/>
            <ac:inkMk id="141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1:58.912" v="532"/>
          <ac:inkMkLst>
            <pc:docMk/>
            <pc:sldMk cId="0" sldId="727"/>
            <ac:inkMk id="142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1:58.928" v="606"/>
          <ac:inkMkLst>
            <pc:docMk/>
            <pc:sldMk cId="0" sldId="727"/>
            <ac:inkMk id="143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1:58.946" v="642"/>
          <ac:inkMkLst>
            <pc:docMk/>
            <pc:sldMk cId="0" sldId="727"/>
            <ac:inkMk id="144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1:58.928" v="595"/>
          <ac:inkMkLst>
            <pc:docMk/>
            <pc:sldMk cId="0" sldId="727"/>
            <ac:inkMk id="145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1:58.936" v="611"/>
          <ac:inkMkLst>
            <pc:docMk/>
            <pc:sldMk cId="0" sldId="727"/>
            <ac:inkMk id="146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1:58.928" v="584"/>
          <ac:inkMkLst>
            <pc:docMk/>
            <pc:sldMk cId="0" sldId="727"/>
            <ac:inkMk id="147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1:58.920" v="568"/>
          <ac:inkMkLst>
            <pc:docMk/>
            <pc:sldMk cId="0" sldId="727"/>
            <ac:inkMk id="148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1:58.946" v="659"/>
          <ac:inkMkLst>
            <pc:docMk/>
            <pc:sldMk cId="0" sldId="727"/>
            <ac:inkMk id="149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1:58.936" v="620"/>
          <ac:inkMkLst>
            <pc:docMk/>
            <pc:sldMk cId="0" sldId="727"/>
            <ac:inkMk id="151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1:58.936" v="632"/>
          <ac:inkMkLst>
            <pc:docMk/>
            <pc:sldMk cId="0" sldId="727"/>
            <ac:inkMk id="152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1:58.928" v="592"/>
          <ac:inkMkLst>
            <pc:docMk/>
            <pc:sldMk cId="0" sldId="727"/>
            <ac:inkMk id="153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1:58.912" v="520"/>
          <ac:inkMkLst>
            <pc:docMk/>
            <pc:sldMk cId="0" sldId="727"/>
            <ac:inkMk id="154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1:58.946" v="648"/>
          <ac:inkMkLst>
            <pc:docMk/>
            <pc:sldMk cId="0" sldId="727"/>
            <ac:inkMk id="155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1:58.946" v="654"/>
          <ac:inkMkLst>
            <pc:docMk/>
            <pc:sldMk cId="0" sldId="727"/>
            <ac:inkMk id="156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1:58.912" v="521"/>
          <ac:inkMkLst>
            <pc:docMk/>
            <pc:sldMk cId="0" sldId="727"/>
            <ac:inkMk id="157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1:58.920" v="542"/>
          <ac:inkMkLst>
            <pc:docMk/>
            <pc:sldMk cId="0" sldId="727"/>
            <ac:inkMk id="158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1:58.920" v="560"/>
          <ac:inkMkLst>
            <pc:docMk/>
            <pc:sldMk cId="0" sldId="727"/>
            <ac:inkMk id="159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1:58.920" v="580"/>
          <ac:inkMkLst>
            <pc:docMk/>
            <pc:sldMk cId="0" sldId="727"/>
            <ac:inkMk id="160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1:58.920" v="565"/>
          <ac:inkMkLst>
            <pc:docMk/>
            <pc:sldMk cId="0" sldId="727"/>
            <ac:inkMk id="161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1:58.904" v="507"/>
          <ac:inkMkLst>
            <pc:docMk/>
            <pc:sldMk cId="0" sldId="727"/>
            <ac:inkMk id="162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1:58.912" v="529"/>
          <ac:inkMkLst>
            <pc:docMk/>
            <pc:sldMk cId="0" sldId="727"/>
            <ac:inkMk id="163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1:58.912" v="516"/>
          <ac:inkMkLst>
            <pc:docMk/>
            <pc:sldMk cId="0" sldId="727"/>
            <ac:inkMk id="164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1:58.912" v="537"/>
          <ac:inkMkLst>
            <pc:docMk/>
            <pc:sldMk cId="0" sldId="727"/>
            <ac:inkMk id="165" creationId="{00000000-0000-0000-0000-000000000000}"/>
          </ac:inkMkLst>
        </pc:inkChg>
        <pc:inkChg chg="add">
          <ac:chgData name="Hemanth Kumar  Tanneru" userId="e60da0a2-8f9f-43be-83b4-26a7a02c04c9" providerId="ADAL" clId="{279ED10D-BAA6-450C-AF00-92A494E6BF7C}" dt="2022-09-04T15:54:40.095" v="2136"/>
          <ac:inkMkLst>
            <pc:docMk/>
            <pc:sldMk cId="0" sldId="727"/>
            <ac:inkMk id="166" creationId="{B37D121A-E211-4C81-B8DC-0BD8E276351F}"/>
          </ac:inkMkLst>
        </pc:inkChg>
      </pc:sldChg>
      <pc:sldChg chg="addSp delSp">
        <pc:chgData name="Hemanth Kumar  Tanneru" userId="e60da0a2-8f9f-43be-83b4-26a7a02c04c9" providerId="ADAL" clId="{279ED10D-BAA6-450C-AF00-92A494E6BF7C}" dt="2022-09-04T15:54:40.095" v="2136"/>
        <pc:sldMkLst>
          <pc:docMk/>
          <pc:sldMk cId="0" sldId="728"/>
        </pc:sldMkLst>
        <pc:inkChg chg="del">
          <ac:chgData name="Hemanth Kumar  Tanneru" userId="e60da0a2-8f9f-43be-83b4-26a7a02c04c9" providerId="ADAL" clId="{279ED10D-BAA6-450C-AF00-92A494E6BF7C}" dt="2022-09-04T12:52:28.761" v="743"/>
          <ac:inkMkLst>
            <pc:docMk/>
            <pc:sldMk cId="0" sldId="728"/>
            <ac:inkMk id="4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2:28.753" v="737"/>
          <ac:inkMkLst>
            <pc:docMk/>
            <pc:sldMk cId="0" sldId="728"/>
            <ac:inkMk id="5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2:28.753" v="707"/>
          <ac:inkMkLst>
            <pc:docMk/>
            <pc:sldMk cId="0" sldId="728"/>
            <ac:inkMk id="6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2:28.753" v="700"/>
          <ac:inkMkLst>
            <pc:docMk/>
            <pc:sldMk cId="0" sldId="728"/>
            <ac:inkMk id="7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2:28.753" v="731"/>
          <ac:inkMkLst>
            <pc:docMk/>
            <pc:sldMk cId="0" sldId="728"/>
            <ac:inkMk id="8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2:28.753" v="698"/>
          <ac:inkMkLst>
            <pc:docMk/>
            <pc:sldMk cId="0" sldId="728"/>
            <ac:inkMk id="9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2:28.753" v="702"/>
          <ac:inkMkLst>
            <pc:docMk/>
            <pc:sldMk cId="0" sldId="728"/>
            <ac:inkMk id="10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2:28.753" v="725"/>
          <ac:inkMkLst>
            <pc:docMk/>
            <pc:sldMk cId="0" sldId="728"/>
            <ac:inkMk id="11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2:28.744" v="693"/>
          <ac:inkMkLst>
            <pc:docMk/>
            <pc:sldMk cId="0" sldId="728"/>
            <ac:inkMk id="12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2:28.753" v="736"/>
          <ac:inkMkLst>
            <pc:docMk/>
            <pc:sldMk cId="0" sldId="728"/>
            <ac:inkMk id="13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2:28.744" v="684"/>
          <ac:inkMkLst>
            <pc:docMk/>
            <pc:sldMk cId="0" sldId="728"/>
            <ac:inkMk id="14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2:28.744" v="669"/>
          <ac:inkMkLst>
            <pc:docMk/>
            <pc:sldMk cId="0" sldId="728"/>
            <ac:inkMk id="15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2:28.753" v="718"/>
          <ac:inkMkLst>
            <pc:docMk/>
            <pc:sldMk cId="0" sldId="728"/>
            <ac:inkMk id="16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2:28.731" v="662"/>
          <ac:inkMkLst>
            <pc:docMk/>
            <pc:sldMk cId="0" sldId="728"/>
            <ac:inkMk id="17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2:28.744" v="680"/>
          <ac:inkMkLst>
            <pc:docMk/>
            <pc:sldMk cId="0" sldId="728"/>
            <ac:inkMk id="18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2:28.753" v="712"/>
          <ac:inkMkLst>
            <pc:docMk/>
            <pc:sldMk cId="0" sldId="728"/>
            <ac:inkMk id="19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2:28.744" v="677"/>
          <ac:inkMkLst>
            <pc:docMk/>
            <pc:sldMk cId="0" sldId="728"/>
            <ac:inkMk id="20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2:28.761" v="748"/>
          <ac:inkMkLst>
            <pc:docMk/>
            <pc:sldMk cId="0" sldId="728"/>
            <ac:inkMk id="21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2:28.761" v="747"/>
          <ac:inkMkLst>
            <pc:docMk/>
            <pc:sldMk cId="0" sldId="728"/>
            <ac:inkMk id="22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2:28.744" v="665"/>
          <ac:inkMkLst>
            <pc:docMk/>
            <pc:sldMk cId="0" sldId="728"/>
            <ac:inkMk id="23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2:28.744" v="675"/>
          <ac:inkMkLst>
            <pc:docMk/>
            <pc:sldMk cId="0" sldId="728"/>
            <ac:inkMk id="24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2:28.761" v="757"/>
          <ac:inkMkLst>
            <pc:docMk/>
            <pc:sldMk cId="0" sldId="728"/>
            <ac:inkMk id="25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2:28.753" v="720"/>
          <ac:inkMkLst>
            <pc:docMk/>
            <pc:sldMk cId="0" sldId="728"/>
            <ac:inkMk id="26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2:28.761" v="763"/>
          <ac:inkMkLst>
            <pc:docMk/>
            <pc:sldMk cId="0" sldId="728"/>
            <ac:inkMk id="27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2:28.761" v="750"/>
          <ac:inkMkLst>
            <pc:docMk/>
            <pc:sldMk cId="0" sldId="728"/>
            <ac:inkMk id="28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2:28.761" v="758"/>
          <ac:inkMkLst>
            <pc:docMk/>
            <pc:sldMk cId="0" sldId="728"/>
            <ac:inkMk id="29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2:28.753" v="727"/>
          <ac:inkMkLst>
            <pc:docMk/>
            <pc:sldMk cId="0" sldId="728"/>
            <ac:inkMk id="30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2:28.744" v="676"/>
          <ac:inkMkLst>
            <pc:docMk/>
            <pc:sldMk cId="0" sldId="728"/>
            <ac:inkMk id="31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2:28.744" v="672"/>
          <ac:inkMkLst>
            <pc:docMk/>
            <pc:sldMk cId="0" sldId="728"/>
            <ac:inkMk id="32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2:28.753" v="708"/>
          <ac:inkMkLst>
            <pc:docMk/>
            <pc:sldMk cId="0" sldId="728"/>
            <ac:inkMk id="33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2:28.744" v="666"/>
          <ac:inkMkLst>
            <pc:docMk/>
            <pc:sldMk cId="0" sldId="728"/>
            <ac:inkMk id="34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2:28.753" v="701"/>
          <ac:inkMkLst>
            <pc:docMk/>
            <pc:sldMk cId="0" sldId="728"/>
            <ac:inkMk id="35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2:28.761" v="751"/>
          <ac:inkMkLst>
            <pc:docMk/>
            <pc:sldMk cId="0" sldId="728"/>
            <ac:inkMk id="36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2:28.761" v="744"/>
          <ac:inkMkLst>
            <pc:docMk/>
            <pc:sldMk cId="0" sldId="728"/>
            <ac:inkMk id="37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2:28.744" v="695"/>
          <ac:inkMkLst>
            <pc:docMk/>
            <pc:sldMk cId="0" sldId="728"/>
            <ac:inkMk id="38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2:28.761" v="749"/>
          <ac:inkMkLst>
            <pc:docMk/>
            <pc:sldMk cId="0" sldId="728"/>
            <ac:inkMk id="39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2:28.753" v="709"/>
          <ac:inkMkLst>
            <pc:docMk/>
            <pc:sldMk cId="0" sldId="728"/>
            <ac:inkMk id="40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2:28.761" v="765"/>
          <ac:inkMkLst>
            <pc:docMk/>
            <pc:sldMk cId="0" sldId="728"/>
            <ac:inkMk id="41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2:28.744" v="687"/>
          <ac:inkMkLst>
            <pc:docMk/>
            <pc:sldMk cId="0" sldId="728"/>
            <ac:inkMk id="42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2:28.753" v="704"/>
          <ac:inkMkLst>
            <pc:docMk/>
            <pc:sldMk cId="0" sldId="728"/>
            <ac:inkMk id="43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2:28.744" v="696"/>
          <ac:inkMkLst>
            <pc:docMk/>
            <pc:sldMk cId="0" sldId="728"/>
            <ac:inkMk id="44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2:28.761" v="761"/>
          <ac:inkMkLst>
            <pc:docMk/>
            <pc:sldMk cId="0" sldId="728"/>
            <ac:inkMk id="45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2:28.753" v="706"/>
          <ac:inkMkLst>
            <pc:docMk/>
            <pc:sldMk cId="0" sldId="728"/>
            <ac:inkMk id="46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2:28.753" v="699"/>
          <ac:inkMkLst>
            <pc:docMk/>
            <pc:sldMk cId="0" sldId="728"/>
            <ac:inkMk id="47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2:28.761" v="741"/>
          <ac:inkMkLst>
            <pc:docMk/>
            <pc:sldMk cId="0" sldId="728"/>
            <ac:inkMk id="48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2:28.742" v="664"/>
          <ac:inkMkLst>
            <pc:docMk/>
            <pc:sldMk cId="0" sldId="728"/>
            <ac:inkMk id="49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2:28.753" v="713"/>
          <ac:inkMkLst>
            <pc:docMk/>
            <pc:sldMk cId="0" sldId="728"/>
            <ac:inkMk id="50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2:28.753" v="728"/>
          <ac:inkMkLst>
            <pc:docMk/>
            <pc:sldMk cId="0" sldId="728"/>
            <ac:inkMk id="51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2:28.753" v="734"/>
          <ac:inkMkLst>
            <pc:docMk/>
            <pc:sldMk cId="0" sldId="728"/>
            <ac:inkMk id="52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2:28.744" v="689"/>
          <ac:inkMkLst>
            <pc:docMk/>
            <pc:sldMk cId="0" sldId="728"/>
            <ac:inkMk id="53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2:28.753" v="724"/>
          <ac:inkMkLst>
            <pc:docMk/>
            <pc:sldMk cId="0" sldId="728"/>
            <ac:inkMk id="54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2:28.744" v="691"/>
          <ac:inkMkLst>
            <pc:docMk/>
            <pc:sldMk cId="0" sldId="728"/>
            <ac:inkMk id="55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2:28.761" v="753"/>
          <ac:inkMkLst>
            <pc:docMk/>
            <pc:sldMk cId="0" sldId="728"/>
            <ac:inkMk id="56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2:28.744" v="674"/>
          <ac:inkMkLst>
            <pc:docMk/>
            <pc:sldMk cId="0" sldId="728"/>
            <ac:inkMk id="57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2:28.744" v="686"/>
          <ac:inkMkLst>
            <pc:docMk/>
            <pc:sldMk cId="0" sldId="728"/>
            <ac:inkMk id="58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2:28.761" v="752"/>
          <ac:inkMkLst>
            <pc:docMk/>
            <pc:sldMk cId="0" sldId="728"/>
            <ac:inkMk id="59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2:28.753" v="716"/>
          <ac:inkMkLst>
            <pc:docMk/>
            <pc:sldMk cId="0" sldId="728"/>
            <ac:inkMk id="60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2:28.753" v="719"/>
          <ac:inkMkLst>
            <pc:docMk/>
            <pc:sldMk cId="0" sldId="728"/>
            <ac:inkMk id="61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2:28.744" v="681"/>
          <ac:inkMkLst>
            <pc:docMk/>
            <pc:sldMk cId="0" sldId="728"/>
            <ac:inkMk id="62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2:28.753" v="711"/>
          <ac:inkMkLst>
            <pc:docMk/>
            <pc:sldMk cId="0" sldId="728"/>
            <ac:inkMk id="63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2:28.761" v="740"/>
          <ac:inkMkLst>
            <pc:docMk/>
            <pc:sldMk cId="0" sldId="728"/>
            <ac:inkMk id="64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2:28.744" v="683"/>
          <ac:inkMkLst>
            <pc:docMk/>
            <pc:sldMk cId="0" sldId="728"/>
            <ac:inkMk id="65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2:28.753" v="732"/>
          <ac:inkMkLst>
            <pc:docMk/>
            <pc:sldMk cId="0" sldId="728"/>
            <ac:inkMk id="66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2:28.731" v="661"/>
          <ac:inkMkLst>
            <pc:docMk/>
            <pc:sldMk cId="0" sldId="728"/>
            <ac:inkMk id="67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2:28.753" v="714"/>
          <ac:inkMkLst>
            <pc:docMk/>
            <pc:sldMk cId="0" sldId="728"/>
            <ac:inkMk id="68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2:28.761" v="754"/>
          <ac:inkMkLst>
            <pc:docMk/>
            <pc:sldMk cId="0" sldId="728"/>
            <ac:inkMk id="69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2:28.744" v="679"/>
          <ac:inkMkLst>
            <pc:docMk/>
            <pc:sldMk cId="0" sldId="728"/>
            <ac:inkMk id="70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2:28.753" v="697"/>
          <ac:inkMkLst>
            <pc:docMk/>
            <pc:sldMk cId="0" sldId="728"/>
            <ac:inkMk id="71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2:28.744" v="688"/>
          <ac:inkMkLst>
            <pc:docMk/>
            <pc:sldMk cId="0" sldId="728"/>
            <ac:inkMk id="72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2:28.761" v="739"/>
          <ac:inkMkLst>
            <pc:docMk/>
            <pc:sldMk cId="0" sldId="728"/>
            <ac:inkMk id="73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2:28.739" v="663"/>
          <ac:inkMkLst>
            <pc:docMk/>
            <pc:sldMk cId="0" sldId="728"/>
            <ac:inkMk id="74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2:28.761" v="756"/>
          <ac:inkMkLst>
            <pc:docMk/>
            <pc:sldMk cId="0" sldId="728"/>
            <ac:inkMk id="75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2:28.744" v="685"/>
          <ac:inkMkLst>
            <pc:docMk/>
            <pc:sldMk cId="0" sldId="728"/>
            <ac:inkMk id="76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2:28.753" v="726"/>
          <ac:inkMkLst>
            <pc:docMk/>
            <pc:sldMk cId="0" sldId="728"/>
            <ac:inkMk id="77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2:28.753" v="723"/>
          <ac:inkMkLst>
            <pc:docMk/>
            <pc:sldMk cId="0" sldId="728"/>
            <ac:inkMk id="78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2:28.753" v="721"/>
          <ac:inkMkLst>
            <pc:docMk/>
            <pc:sldMk cId="0" sldId="728"/>
            <ac:inkMk id="79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2:28.731" v="660"/>
          <ac:inkMkLst>
            <pc:docMk/>
            <pc:sldMk cId="0" sldId="728"/>
            <ac:inkMk id="80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2:28.753" v="722"/>
          <ac:inkMkLst>
            <pc:docMk/>
            <pc:sldMk cId="0" sldId="728"/>
            <ac:inkMk id="81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2:28.753" v="705"/>
          <ac:inkMkLst>
            <pc:docMk/>
            <pc:sldMk cId="0" sldId="728"/>
            <ac:inkMk id="82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2:28.753" v="735"/>
          <ac:inkMkLst>
            <pc:docMk/>
            <pc:sldMk cId="0" sldId="728"/>
            <ac:inkMk id="83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2:28.753" v="733"/>
          <ac:inkMkLst>
            <pc:docMk/>
            <pc:sldMk cId="0" sldId="728"/>
            <ac:inkMk id="84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2:28.744" v="692"/>
          <ac:inkMkLst>
            <pc:docMk/>
            <pc:sldMk cId="0" sldId="728"/>
            <ac:inkMk id="85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2:28.744" v="678"/>
          <ac:inkMkLst>
            <pc:docMk/>
            <pc:sldMk cId="0" sldId="728"/>
            <ac:inkMk id="86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2:28.761" v="764"/>
          <ac:inkMkLst>
            <pc:docMk/>
            <pc:sldMk cId="0" sldId="728"/>
            <ac:inkMk id="87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2:28.753" v="729"/>
          <ac:inkMkLst>
            <pc:docMk/>
            <pc:sldMk cId="0" sldId="728"/>
            <ac:inkMk id="88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2:28.753" v="703"/>
          <ac:inkMkLst>
            <pc:docMk/>
            <pc:sldMk cId="0" sldId="728"/>
            <ac:inkMk id="89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2:28.761" v="755"/>
          <ac:inkMkLst>
            <pc:docMk/>
            <pc:sldMk cId="0" sldId="728"/>
            <ac:inkMk id="90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2:28.761" v="738"/>
          <ac:inkMkLst>
            <pc:docMk/>
            <pc:sldMk cId="0" sldId="728"/>
            <ac:inkMk id="91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2:28.761" v="745"/>
          <ac:inkMkLst>
            <pc:docMk/>
            <pc:sldMk cId="0" sldId="728"/>
            <ac:inkMk id="92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2:28.761" v="759"/>
          <ac:inkMkLst>
            <pc:docMk/>
            <pc:sldMk cId="0" sldId="728"/>
            <ac:inkMk id="93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2:28.744" v="673"/>
          <ac:inkMkLst>
            <pc:docMk/>
            <pc:sldMk cId="0" sldId="728"/>
            <ac:inkMk id="94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2:28.744" v="667"/>
          <ac:inkMkLst>
            <pc:docMk/>
            <pc:sldMk cId="0" sldId="728"/>
            <ac:inkMk id="95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2:28.744" v="694"/>
          <ac:inkMkLst>
            <pc:docMk/>
            <pc:sldMk cId="0" sldId="728"/>
            <ac:inkMk id="96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2:28.761" v="760"/>
          <ac:inkMkLst>
            <pc:docMk/>
            <pc:sldMk cId="0" sldId="728"/>
            <ac:inkMk id="97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2:28.744" v="671"/>
          <ac:inkMkLst>
            <pc:docMk/>
            <pc:sldMk cId="0" sldId="728"/>
            <ac:inkMk id="98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2:28.753" v="715"/>
          <ac:inkMkLst>
            <pc:docMk/>
            <pc:sldMk cId="0" sldId="728"/>
            <ac:inkMk id="99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2:28.744" v="670"/>
          <ac:inkMkLst>
            <pc:docMk/>
            <pc:sldMk cId="0" sldId="728"/>
            <ac:inkMk id="100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2:28.744" v="682"/>
          <ac:inkMkLst>
            <pc:docMk/>
            <pc:sldMk cId="0" sldId="728"/>
            <ac:inkMk id="101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2:28.744" v="690"/>
          <ac:inkMkLst>
            <pc:docMk/>
            <pc:sldMk cId="0" sldId="728"/>
            <ac:inkMk id="102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2:28.761" v="762"/>
          <ac:inkMkLst>
            <pc:docMk/>
            <pc:sldMk cId="0" sldId="728"/>
            <ac:inkMk id="103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2:28.744" v="668"/>
          <ac:inkMkLst>
            <pc:docMk/>
            <pc:sldMk cId="0" sldId="728"/>
            <ac:inkMk id="104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2:28.753" v="730"/>
          <ac:inkMkLst>
            <pc:docMk/>
            <pc:sldMk cId="0" sldId="728"/>
            <ac:inkMk id="105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2:28.753" v="710"/>
          <ac:inkMkLst>
            <pc:docMk/>
            <pc:sldMk cId="0" sldId="728"/>
            <ac:inkMk id="106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2:28.761" v="746"/>
          <ac:inkMkLst>
            <pc:docMk/>
            <pc:sldMk cId="0" sldId="728"/>
            <ac:inkMk id="107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2:28.753" v="717"/>
          <ac:inkMkLst>
            <pc:docMk/>
            <pc:sldMk cId="0" sldId="728"/>
            <ac:inkMk id="108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2:28.761" v="742"/>
          <ac:inkMkLst>
            <pc:docMk/>
            <pc:sldMk cId="0" sldId="728"/>
            <ac:inkMk id="109" creationId="{00000000-0000-0000-0000-000000000000}"/>
          </ac:inkMkLst>
        </pc:inkChg>
        <pc:inkChg chg="add">
          <ac:chgData name="Hemanth Kumar  Tanneru" userId="e60da0a2-8f9f-43be-83b4-26a7a02c04c9" providerId="ADAL" clId="{279ED10D-BAA6-450C-AF00-92A494E6BF7C}" dt="2022-09-04T15:54:40.095" v="2136"/>
          <ac:inkMkLst>
            <pc:docMk/>
            <pc:sldMk cId="0" sldId="728"/>
            <ac:inkMk id="110" creationId="{BE8E98DB-AC9B-48CD-917B-ACC69C617C50}"/>
          </ac:inkMkLst>
        </pc:inkChg>
      </pc:sldChg>
      <pc:sldChg chg="addSp delSp modSp mod">
        <pc:chgData name="Hemanth Kumar  Tanneru" userId="e60da0a2-8f9f-43be-83b4-26a7a02c04c9" providerId="ADAL" clId="{279ED10D-BAA6-450C-AF00-92A494E6BF7C}" dt="2022-09-04T15:54:40.095" v="2136"/>
        <pc:sldMkLst>
          <pc:docMk/>
          <pc:sldMk cId="0" sldId="729"/>
        </pc:sldMkLst>
        <pc:spChg chg="mod">
          <ac:chgData name="Hemanth Kumar  Tanneru" userId="e60da0a2-8f9f-43be-83b4-26a7a02c04c9" providerId="ADAL" clId="{279ED10D-BAA6-450C-AF00-92A494E6BF7C}" dt="2022-09-04T12:46:24.156" v="4" actId="27636"/>
          <ac:spMkLst>
            <pc:docMk/>
            <pc:sldMk cId="0" sldId="729"/>
            <ac:spMk id="4" creationId="{00000000-0000-0000-0000-000000000000}"/>
          </ac:spMkLst>
        </pc:spChg>
        <pc:inkChg chg="del">
          <ac:chgData name="Hemanth Kumar  Tanneru" userId="e60da0a2-8f9f-43be-83b4-26a7a02c04c9" providerId="ADAL" clId="{279ED10D-BAA6-450C-AF00-92A494E6BF7C}" dt="2022-09-04T12:50:38.878" v="443"/>
          <ac:inkMkLst>
            <pc:docMk/>
            <pc:sldMk cId="0" sldId="729"/>
            <ac:inkMk id="2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0:50.058" v="458"/>
          <ac:inkMkLst>
            <pc:docMk/>
            <pc:sldMk cId="0" sldId="729"/>
            <ac:inkMk id="6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0:50.058" v="462"/>
          <ac:inkMkLst>
            <pc:docMk/>
            <pc:sldMk cId="0" sldId="729"/>
            <ac:inkMk id="7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0:50.058" v="461"/>
          <ac:inkMkLst>
            <pc:docMk/>
            <pc:sldMk cId="0" sldId="729"/>
            <ac:inkMk id="8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0:50.058" v="463"/>
          <ac:inkMkLst>
            <pc:docMk/>
            <pc:sldMk cId="0" sldId="729"/>
            <ac:inkMk id="9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0:50.058" v="459"/>
          <ac:inkMkLst>
            <pc:docMk/>
            <pc:sldMk cId="0" sldId="729"/>
            <ac:inkMk id="10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0:50.058" v="460"/>
          <ac:inkMkLst>
            <pc:docMk/>
            <pc:sldMk cId="0" sldId="729"/>
            <ac:inkMk id="11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0:38.862" v="383"/>
          <ac:inkMkLst>
            <pc:docMk/>
            <pc:sldMk cId="0" sldId="729"/>
            <ac:inkMk id="12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0:38.862" v="398"/>
          <ac:inkMkLst>
            <pc:docMk/>
            <pc:sldMk cId="0" sldId="729"/>
            <ac:inkMk id="13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0:38.870" v="442"/>
          <ac:inkMkLst>
            <pc:docMk/>
            <pc:sldMk cId="0" sldId="729"/>
            <ac:inkMk id="14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0:38.878" v="450"/>
          <ac:inkMkLst>
            <pc:docMk/>
            <pc:sldMk cId="0" sldId="729"/>
            <ac:inkMk id="15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0:38.862" v="403"/>
          <ac:inkMkLst>
            <pc:docMk/>
            <pc:sldMk cId="0" sldId="729"/>
            <ac:inkMk id="16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0:38.870" v="413"/>
          <ac:inkMkLst>
            <pc:docMk/>
            <pc:sldMk cId="0" sldId="729"/>
            <ac:inkMk id="17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0:38.870" v="432"/>
          <ac:inkMkLst>
            <pc:docMk/>
            <pc:sldMk cId="0" sldId="729"/>
            <ac:inkMk id="18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0:38.878" v="448"/>
          <ac:inkMkLst>
            <pc:docMk/>
            <pc:sldMk cId="0" sldId="729"/>
            <ac:inkMk id="19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0:38.870" v="438"/>
          <ac:inkMkLst>
            <pc:docMk/>
            <pc:sldMk cId="0" sldId="729"/>
            <ac:inkMk id="20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0:38.870" v="431"/>
          <ac:inkMkLst>
            <pc:docMk/>
            <pc:sldMk cId="0" sldId="729"/>
            <ac:inkMk id="21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0:38.862" v="387"/>
          <ac:inkMkLst>
            <pc:docMk/>
            <pc:sldMk cId="0" sldId="729"/>
            <ac:inkMk id="22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0:38.870" v="436"/>
          <ac:inkMkLst>
            <pc:docMk/>
            <pc:sldMk cId="0" sldId="729"/>
            <ac:inkMk id="23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0:38.878" v="447"/>
          <ac:inkMkLst>
            <pc:docMk/>
            <pc:sldMk cId="0" sldId="729"/>
            <ac:inkMk id="24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0:38.878" v="454"/>
          <ac:inkMkLst>
            <pc:docMk/>
            <pc:sldMk cId="0" sldId="729"/>
            <ac:inkMk id="25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0:38.862" v="388"/>
          <ac:inkMkLst>
            <pc:docMk/>
            <pc:sldMk cId="0" sldId="729"/>
            <ac:inkMk id="26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0:38.870" v="405"/>
          <ac:inkMkLst>
            <pc:docMk/>
            <pc:sldMk cId="0" sldId="729"/>
            <ac:inkMk id="27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0:38.862" v="384"/>
          <ac:inkMkLst>
            <pc:docMk/>
            <pc:sldMk cId="0" sldId="729"/>
            <ac:inkMk id="28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0:38.878" v="445"/>
          <ac:inkMkLst>
            <pc:docMk/>
            <pc:sldMk cId="0" sldId="729"/>
            <ac:inkMk id="29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0:38.870" v="408"/>
          <ac:inkMkLst>
            <pc:docMk/>
            <pc:sldMk cId="0" sldId="729"/>
            <ac:inkMk id="30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0:38.862" v="400"/>
          <ac:inkMkLst>
            <pc:docMk/>
            <pc:sldMk cId="0" sldId="729"/>
            <ac:inkMk id="31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0:38.870" v="419"/>
          <ac:inkMkLst>
            <pc:docMk/>
            <pc:sldMk cId="0" sldId="729"/>
            <ac:inkMk id="32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0:38.878" v="452"/>
          <ac:inkMkLst>
            <pc:docMk/>
            <pc:sldMk cId="0" sldId="729"/>
            <ac:inkMk id="33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0:38.870" v="437"/>
          <ac:inkMkLst>
            <pc:docMk/>
            <pc:sldMk cId="0" sldId="729"/>
            <ac:inkMk id="34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0:38.862" v="393"/>
          <ac:inkMkLst>
            <pc:docMk/>
            <pc:sldMk cId="0" sldId="729"/>
            <ac:inkMk id="36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0:38.870" v="418"/>
          <ac:inkMkLst>
            <pc:docMk/>
            <pc:sldMk cId="0" sldId="729"/>
            <ac:inkMk id="37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0:21.584" v="369"/>
          <ac:inkMkLst>
            <pc:docMk/>
            <pc:sldMk cId="0" sldId="729"/>
            <ac:inkMk id="38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0:21.584" v="364"/>
          <ac:inkMkLst>
            <pc:docMk/>
            <pc:sldMk cId="0" sldId="729"/>
            <ac:inkMk id="39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0:21.592" v="380"/>
          <ac:inkMkLst>
            <pc:docMk/>
            <pc:sldMk cId="0" sldId="729"/>
            <ac:inkMk id="40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0:21.592" v="377"/>
          <ac:inkMkLst>
            <pc:docMk/>
            <pc:sldMk cId="0" sldId="729"/>
            <ac:inkMk id="41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0:21.584" v="366"/>
          <ac:inkMkLst>
            <pc:docMk/>
            <pc:sldMk cId="0" sldId="729"/>
            <ac:inkMk id="42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0:21.584" v="370"/>
          <ac:inkMkLst>
            <pc:docMk/>
            <pc:sldMk cId="0" sldId="729"/>
            <ac:inkMk id="43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0:21.584" v="373"/>
          <ac:inkMkLst>
            <pc:docMk/>
            <pc:sldMk cId="0" sldId="729"/>
            <ac:inkMk id="44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0:21.584" v="375"/>
          <ac:inkMkLst>
            <pc:docMk/>
            <pc:sldMk cId="0" sldId="729"/>
            <ac:inkMk id="45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0:21.592" v="376"/>
          <ac:inkMkLst>
            <pc:docMk/>
            <pc:sldMk cId="0" sldId="729"/>
            <ac:inkMk id="46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0:21.584" v="368"/>
          <ac:inkMkLst>
            <pc:docMk/>
            <pc:sldMk cId="0" sldId="729"/>
            <ac:inkMk id="47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0:21.584" v="367"/>
          <ac:inkMkLst>
            <pc:docMk/>
            <pc:sldMk cId="0" sldId="729"/>
            <ac:inkMk id="48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0:21.592" v="379"/>
          <ac:inkMkLst>
            <pc:docMk/>
            <pc:sldMk cId="0" sldId="729"/>
            <ac:inkMk id="49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0:21.584" v="372"/>
          <ac:inkMkLst>
            <pc:docMk/>
            <pc:sldMk cId="0" sldId="729"/>
            <ac:inkMk id="50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0:21.592" v="381"/>
          <ac:inkMkLst>
            <pc:docMk/>
            <pc:sldMk cId="0" sldId="729"/>
            <ac:inkMk id="51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0:21.592" v="378"/>
          <ac:inkMkLst>
            <pc:docMk/>
            <pc:sldMk cId="0" sldId="729"/>
            <ac:inkMk id="52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0:38.862" v="397"/>
          <ac:inkMkLst>
            <pc:docMk/>
            <pc:sldMk cId="0" sldId="729"/>
            <ac:inkMk id="54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0:38.862" v="394"/>
          <ac:inkMkLst>
            <pc:docMk/>
            <pc:sldMk cId="0" sldId="729"/>
            <ac:inkMk id="55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0:38.870" v="428"/>
          <ac:inkMkLst>
            <pc:docMk/>
            <pc:sldMk cId="0" sldId="729"/>
            <ac:inkMk id="56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0:21.584" v="365"/>
          <ac:inkMkLst>
            <pc:docMk/>
            <pc:sldMk cId="0" sldId="729"/>
            <ac:inkMk id="57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0:21.584" v="374"/>
          <ac:inkMkLst>
            <pc:docMk/>
            <pc:sldMk cId="0" sldId="729"/>
            <ac:inkMk id="58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0:21.584" v="371"/>
          <ac:inkMkLst>
            <pc:docMk/>
            <pc:sldMk cId="0" sldId="729"/>
            <ac:inkMk id="59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0:38.870" v="440"/>
          <ac:inkMkLst>
            <pc:docMk/>
            <pc:sldMk cId="0" sldId="729"/>
            <ac:inkMk id="60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0:38.870" v="429"/>
          <ac:inkMkLst>
            <pc:docMk/>
            <pc:sldMk cId="0" sldId="729"/>
            <ac:inkMk id="61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0:38.870" v="407"/>
          <ac:inkMkLst>
            <pc:docMk/>
            <pc:sldMk cId="0" sldId="729"/>
            <ac:inkMk id="62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0:38.870" v="426"/>
          <ac:inkMkLst>
            <pc:docMk/>
            <pc:sldMk cId="0" sldId="729"/>
            <ac:inkMk id="63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0:38.870" v="425"/>
          <ac:inkMkLst>
            <pc:docMk/>
            <pc:sldMk cId="0" sldId="729"/>
            <ac:inkMk id="64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0:38.870" v="404"/>
          <ac:inkMkLst>
            <pc:docMk/>
            <pc:sldMk cId="0" sldId="729"/>
            <ac:inkMk id="65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0:38.870" v="439"/>
          <ac:inkMkLst>
            <pc:docMk/>
            <pc:sldMk cId="0" sldId="729"/>
            <ac:inkMk id="66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0:38.862" v="390"/>
          <ac:inkMkLst>
            <pc:docMk/>
            <pc:sldMk cId="0" sldId="729"/>
            <ac:inkMk id="67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0:38.862" v="401"/>
          <ac:inkMkLst>
            <pc:docMk/>
            <pc:sldMk cId="0" sldId="729"/>
            <ac:inkMk id="68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0:38.870" v="430"/>
          <ac:inkMkLst>
            <pc:docMk/>
            <pc:sldMk cId="0" sldId="729"/>
            <ac:inkMk id="69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0:38.870" v="422"/>
          <ac:inkMkLst>
            <pc:docMk/>
            <pc:sldMk cId="0" sldId="729"/>
            <ac:inkMk id="70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0:38.870" v="434"/>
          <ac:inkMkLst>
            <pc:docMk/>
            <pc:sldMk cId="0" sldId="729"/>
            <ac:inkMk id="71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0:38.878" v="455"/>
          <ac:inkMkLst>
            <pc:docMk/>
            <pc:sldMk cId="0" sldId="729"/>
            <ac:inkMk id="72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0:38.878" v="457"/>
          <ac:inkMkLst>
            <pc:docMk/>
            <pc:sldMk cId="0" sldId="729"/>
            <ac:inkMk id="73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0:38.870" v="415"/>
          <ac:inkMkLst>
            <pc:docMk/>
            <pc:sldMk cId="0" sldId="729"/>
            <ac:inkMk id="74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0:38.862" v="382"/>
          <ac:inkMkLst>
            <pc:docMk/>
            <pc:sldMk cId="0" sldId="729"/>
            <ac:inkMk id="77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0:38.862" v="392"/>
          <ac:inkMkLst>
            <pc:docMk/>
            <pc:sldMk cId="0" sldId="729"/>
            <ac:inkMk id="78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0:38.878" v="453"/>
          <ac:inkMkLst>
            <pc:docMk/>
            <pc:sldMk cId="0" sldId="729"/>
            <ac:inkMk id="79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0:38.870" v="412"/>
          <ac:inkMkLst>
            <pc:docMk/>
            <pc:sldMk cId="0" sldId="729"/>
            <ac:inkMk id="80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0:38.862" v="385"/>
          <ac:inkMkLst>
            <pc:docMk/>
            <pc:sldMk cId="0" sldId="729"/>
            <ac:inkMk id="81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0:38.870" v="424"/>
          <ac:inkMkLst>
            <pc:docMk/>
            <pc:sldMk cId="0" sldId="729"/>
            <ac:inkMk id="82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0:38.870" v="435"/>
          <ac:inkMkLst>
            <pc:docMk/>
            <pc:sldMk cId="0" sldId="729"/>
            <ac:inkMk id="83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0:38.870" v="441"/>
          <ac:inkMkLst>
            <pc:docMk/>
            <pc:sldMk cId="0" sldId="729"/>
            <ac:inkMk id="84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0:38.878" v="449"/>
          <ac:inkMkLst>
            <pc:docMk/>
            <pc:sldMk cId="0" sldId="729"/>
            <ac:inkMk id="85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0:38.878" v="444"/>
          <ac:inkMkLst>
            <pc:docMk/>
            <pc:sldMk cId="0" sldId="729"/>
            <ac:inkMk id="86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0:38.870" v="427"/>
          <ac:inkMkLst>
            <pc:docMk/>
            <pc:sldMk cId="0" sldId="729"/>
            <ac:inkMk id="87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0:38.878" v="451"/>
          <ac:inkMkLst>
            <pc:docMk/>
            <pc:sldMk cId="0" sldId="729"/>
            <ac:inkMk id="88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0:38.862" v="391"/>
          <ac:inkMkLst>
            <pc:docMk/>
            <pc:sldMk cId="0" sldId="729"/>
            <ac:inkMk id="89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0:38.870" v="417"/>
          <ac:inkMkLst>
            <pc:docMk/>
            <pc:sldMk cId="0" sldId="729"/>
            <ac:inkMk id="90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0:38.870" v="409"/>
          <ac:inkMkLst>
            <pc:docMk/>
            <pc:sldMk cId="0" sldId="729"/>
            <ac:inkMk id="91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0:38.870" v="423"/>
          <ac:inkMkLst>
            <pc:docMk/>
            <pc:sldMk cId="0" sldId="729"/>
            <ac:inkMk id="92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0:38.870" v="416"/>
          <ac:inkMkLst>
            <pc:docMk/>
            <pc:sldMk cId="0" sldId="729"/>
            <ac:inkMk id="93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0:38.870" v="406"/>
          <ac:inkMkLst>
            <pc:docMk/>
            <pc:sldMk cId="0" sldId="729"/>
            <ac:inkMk id="94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0:38.862" v="389"/>
          <ac:inkMkLst>
            <pc:docMk/>
            <pc:sldMk cId="0" sldId="729"/>
            <ac:inkMk id="95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0:38.878" v="456"/>
          <ac:inkMkLst>
            <pc:docMk/>
            <pc:sldMk cId="0" sldId="729"/>
            <ac:inkMk id="96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0:38.870" v="433"/>
          <ac:inkMkLst>
            <pc:docMk/>
            <pc:sldMk cId="0" sldId="729"/>
            <ac:inkMk id="97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0:38.870" v="411"/>
          <ac:inkMkLst>
            <pc:docMk/>
            <pc:sldMk cId="0" sldId="729"/>
            <ac:inkMk id="98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0:38.870" v="414"/>
          <ac:inkMkLst>
            <pc:docMk/>
            <pc:sldMk cId="0" sldId="729"/>
            <ac:inkMk id="99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0:38.870" v="410"/>
          <ac:inkMkLst>
            <pc:docMk/>
            <pc:sldMk cId="0" sldId="729"/>
            <ac:inkMk id="100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0:38.862" v="395"/>
          <ac:inkMkLst>
            <pc:docMk/>
            <pc:sldMk cId="0" sldId="729"/>
            <ac:inkMk id="101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0:38.870" v="420"/>
          <ac:inkMkLst>
            <pc:docMk/>
            <pc:sldMk cId="0" sldId="729"/>
            <ac:inkMk id="102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0:38.862" v="396"/>
          <ac:inkMkLst>
            <pc:docMk/>
            <pc:sldMk cId="0" sldId="729"/>
            <ac:inkMk id="103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0:38.862" v="386"/>
          <ac:inkMkLst>
            <pc:docMk/>
            <pc:sldMk cId="0" sldId="729"/>
            <ac:inkMk id="104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0:38.862" v="402"/>
          <ac:inkMkLst>
            <pc:docMk/>
            <pc:sldMk cId="0" sldId="729"/>
            <ac:inkMk id="105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0:38.870" v="421"/>
          <ac:inkMkLst>
            <pc:docMk/>
            <pc:sldMk cId="0" sldId="729"/>
            <ac:inkMk id="106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0:38.878" v="446"/>
          <ac:inkMkLst>
            <pc:docMk/>
            <pc:sldMk cId="0" sldId="729"/>
            <ac:inkMk id="107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0:38.862" v="399"/>
          <ac:inkMkLst>
            <pc:docMk/>
            <pc:sldMk cId="0" sldId="729"/>
            <ac:inkMk id="108" creationId="{00000000-0000-0000-0000-000000000000}"/>
          </ac:inkMkLst>
        </pc:inkChg>
        <pc:inkChg chg="add">
          <ac:chgData name="Hemanth Kumar  Tanneru" userId="e60da0a2-8f9f-43be-83b4-26a7a02c04c9" providerId="ADAL" clId="{279ED10D-BAA6-450C-AF00-92A494E6BF7C}" dt="2022-09-04T15:54:40.095" v="2136"/>
          <ac:inkMkLst>
            <pc:docMk/>
            <pc:sldMk cId="0" sldId="729"/>
            <ac:inkMk id="109" creationId="{08A85BC6-A777-4582-AD7D-B10D364CD692}"/>
          </ac:inkMkLst>
        </pc:inkChg>
      </pc:sldChg>
      <pc:sldChg chg="addSp delSp">
        <pc:chgData name="Hemanth Kumar  Tanneru" userId="e60da0a2-8f9f-43be-83b4-26a7a02c04c9" providerId="ADAL" clId="{279ED10D-BAA6-450C-AF00-92A494E6BF7C}" dt="2022-09-04T15:54:40.095" v="2136"/>
        <pc:sldMkLst>
          <pc:docMk/>
          <pc:sldMk cId="0" sldId="730"/>
        </pc:sldMkLst>
        <pc:inkChg chg="del">
          <ac:chgData name="Hemanth Kumar  Tanneru" userId="e60da0a2-8f9f-43be-83b4-26a7a02c04c9" providerId="ADAL" clId="{279ED10D-BAA6-450C-AF00-92A494E6BF7C}" dt="2022-09-04T12:52:37.048" v="782"/>
          <ac:inkMkLst>
            <pc:docMk/>
            <pc:sldMk cId="0" sldId="730"/>
            <ac:inkMk id="4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2:37.047" v="768"/>
          <ac:inkMkLst>
            <pc:docMk/>
            <pc:sldMk cId="0" sldId="730"/>
            <ac:inkMk id="5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2:37.048" v="778"/>
          <ac:inkMkLst>
            <pc:docMk/>
            <pc:sldMk cId="0" sldId="730"/>
            <ac:inkMk id="6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2:37.048" v="783"/>
          <ac:inkMkLst>
            <pc:docMk/>
            <pc:sldMk cId="0" sldId="730"/>
            <ac:inkMk id="7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2:37.048" v="777"/>
          <ac:inkMkLst>
            <pc:docMk/>
            <pc:sldMk cId="0" sldId="730"/>
            <ac:inkMk id="8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2:37.048" v="784"/>
          <ac:inkMkLst>
            <pc:docMk/>
            <pc:sldMk cId="0" sldId="730"/>
            <ac:inkMk id="9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2:37.048" v="780"/>
          <ac:inkMkLst>
            <pc:docMk/>
            <pc:sldMk cId="0" sldId="730"/>
            <ac:inkMk id="10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2:37.048" v="785"/>
          <ac:inkMkLst>
            <pc:docMk/>
            <pc:sldMk cId="0" sldId="730"/>
            <ac:inkMk id="11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2:37.048" v="773"/>
          <ac:inkMkLst>
            <pc:docMk/>
            <pc:sldMk cId="0" sldId="730"/>
            <ac:inkMk id="13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2:37.048" v="770"/>
          <ac:inkMkLst>
            <pc:docMk/>
            <pc:sldMk cId="0" sldId="730"/>
            <ac:inkMk id="14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2:37.048" v="779"/>
          <ac:inkMkLst>
            <pc:docMk/>
            <pc:sldMk cId="0" sldId="730"/>
            <ac:inkMk id="15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2:37.048" v="772"/>
          <ac:inkMkLst>
            <pc:docMk/>
            <pc:sldMk cId="0" sldId="730"/>
            <ac:inkMk id="16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2:37.048" v="771"/>
          <ac:inkMkLst>
            <pc:docMk/>
            <pc:sldMk cId="0" sldId="730"/>
            <ac:inkMk id="17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2:37.048" v="769"/>
          <ac:inkMkLst>
            <pc:docMk/>
            <pc:sldMk cId="0" sldId="730"/>
            <ac:inkMk id="18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2:37.048" v="781"/>
          <ac:inkMkLst>
            <pc:docMk/>
            <pc:sldMk cId="0" sldId="730"/>
            <ac:inkMk id="19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2:37.048" v="776"/>
          <ac:inkMkLst>
            <pc:docMk/>
            <pc:sldMk cId="0" sldId="730"/>
            <ac:inkMk id="20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2:37.039" v="767"/>
          <ac:inkMkLst>
            <pc:docMk/>
            <pc:sldMk cId="0" sldId="730"/>
            <ac:inkMk id="21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2:37.039" v="766"/>
          <ac:inkMkLst>
            <pc:docMk/>
            <pc:sldMk cId="0" sldId="730"/>
            <ac:inkMk id="22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2:37.048" v="774"/>
          <ac:inkMkLst>
            <pc:docMk/>
            <pc:sldMk cId="0" sldId="730"/>
            <ac:inkMk id="23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2:37.048" v="775"/>
          <ac:inkMkLst>
            <pc:docMk/>
            <pc:sldMk cId="0" sldId="730"/>
            <ac:inkMk id="24" creationId="{00000000-0000-0000-0000-000000000000}"/>
          </ac:inkMkLst>
        </pc:inkChg>
        <pc:inkChg chg="add">
          <ac:chgData name="Hemanth Kumar  Tanneru" userId="e60da0a2-8f9f-43be-83b4-26a7a02c04c9" providerId="ADAL" clId="{279ED10D-BAA6-450C-AF00-92A494E6BF7C}" dt="2022-09-04T15:54:40.095" v="2136"/>
          <ac:inkMkLst>
            <pc:docMk/>
            <pc:sldMk cId="0" sldId="730"/>
            <ac:inkMk id="25" creationId="{A538DAD8-AA3C-433F-B7E5-BE9A41D61FED}"/>
          </ac:inkMkLst>
        </pc:inkChg>
      </pc:sldChg>
      <pc:sldChg chg="addSp delSp">
        <pc:chgData name="Hemanth Kumar  Tanneru" userId="e60da0a2-8f9f-43be-83b4-26a7a02c04c9" providerId="ADAL" clId="{279ED10D-BAA6-450C-AF00-92A494E6BF7C}" dt="2022-09-04T15:54:40.095" v="2136"/>
        <pc:sldMkLst>
          <pc:docMk/>
          <pc:sldMk cId="0" sldId="731"/>
        </pc:sldMkLst>
        <pc:inkChg chg="del">
          <ac:chgData name="Hemanth Kumar  Tanneru" userId="e60da0a2-8f9f-43be-83b4-26a7a02c04c9" providerId="ADAL" clId="{279ED10D-BAA6-450C-AF00-92A494E6BF7C}" dt="2022-09-04T12:52:53.807" v="804"/>
          <ac:inkMkLst>
            <pc:docMk/>
            <pc:sldMk cId="0" sldId="731"/>
            <ac:inkMk id="5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2:53.807" v="802"/>
          <ac:inkMkLst>
            <pc:docMk/>
            <pc:sldMk cId="0" sldId="731"/>
            <ac:inkMk id="6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2:53.816" v="817"/>
          <ac:inkMkLst>
            <pc:docMk/>
            <pc:sldMk cId="0" sldId="731"/>
            <ac:inkMk id="7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2:53.807" v="810"/>
          <ac:inkMkLst>
            <pc:docMk/>
            <pc:sldMk cId="0" sldId="731"/>
            <ac:inkMk id="8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2:53.816" v="816"/>
          <ac:inkMkLst>
            <pc:docMk/>
            <pc:sldMk cId="0" sldId="731"/>
            <ac:inkMk id="9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2:53.807" v="799"/>
          <ac:inkMkLst>
            <pc:docMk/>
            <pc:sldMk cId="0" sldId="731"/>
            <ac:inkMk id="10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2:53.816" v="813"/>
          <ac:inkMkLst>
            <pc:docMk/>
            <pc:sldMk cId="0" sldId="731"/>
            <ac:inkMk id="11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2:53.807" v="794"/>
          <ac:inkMkLst>
            <pc:docMk/>
            <pc:sldMk cId="0" sldId="731"/>
            <ac:inkMk id="12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2:53.807" v="796"/>
          <ac:inkMkLst>
            <pc:docMk/>
            <pc:sldMk cId="0" sldId="731"/>
            <ac:inkMk id="13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2:53.807" v="795"/>
          <ac:inkMkLst>
            <pc:docMk/>
            <pc:sldMk cId="0" sldId="731"/>
            <ac:inkMk id="14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2:53.807" v="790"/>
          <ac:inkMkLst>
            <pc:docMk/>
            <pc:sldMk cId="0" sldId="731"/>
            <ac:inkMk id="15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2:53.816" v="821"/>
          <ac:inkMkLst>
            <pc:docMk/>
            <pc:sldMk cId="0" sldId="731"/>
            <ac:inkMk id="16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2:53.807" v="793"/>
          <ac:inkMkLst>
            <pc:docMk/>
            <pc:sldMk cId="0" sldId="731"/>
            <ac:inkMk id="17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2:53.807" v="791"/>
          <ac:inkMkLst>
            <pc:docMk/>
            <pc:sldMk cId="0" sldId="731"/>
            <ac:inkMk id="18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2:53.816" v="822"/>
          <ac:inkMkLst>
            <pc:docMk/>
            <pc:sldMk cId="0" sldId="731"/>
            <ac:inkMk id="19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2:53.807" v="787"/>
          <ac:inkMkLst>
            <pc:docMk/>
            <pc:sldMk cId="0" sldId="731"/>
            <ac:inkMk id="20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2:53.807" v="800"/>
          <ac:inkMkLst>
            <pc:docMk/>
            <pc:sldMk cId="0" sldId="731"/>
            <ac:inkMk id="21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2:53.799" v="786"/>
          <ac:inkMkLst>
            <pc:docMk/>
            <pc:sldMk cId="0" sldId="731"/>
            <ac:inkMk id="22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2:53.816" v="814"/>
          <ac:inkMkLst>
            <pc:docMk/>
            <pc:sldMk cId="0" sldId="731"/>
            <ac:inkMk id="23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2:53.816" v="819"/>
          <ac:inkMkLst>
            <pc:docMk/>
            <pc:sldMk cId="0" sldId="731"/>
            <ac:inkMk id="24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2:53.807" v="801"/>
          <ac:inkMkLst>
            <pc:docMk/>
            <pc:sldMk cId="0" sldId="731"/>
            <ac:inkMk id="25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2:53.807" v="807"/>
          <ac:inkMkLst>
            <pc:docMk/>
            <pc:sldMk cId="0" sldId="731"/>
            <ac:inkMk id="26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2:53.807" v="803"/>
          <ac:inkMkLst>
            <pc:docMk/>
            <pc:sldMk cId="0" sldId="731"/>
            <ac:inkMk id="27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2:53.807" v="805"/>
          <ac:inkMkLst>
            <pc:docMk/>
            <pc:sldMk cId="0" sldId="731"/>
            <ac:inkMk id="28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2:53.807" v="808"/>
          <ac:inkMkLst>
            <pc:docMk/>
            <pc:sldMk cId="0" sldId="731"/>
            <ac:inkMk id="29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2:53.807" v="792"/>
          <ac:inkMkLst>
            <pc:docMk/>
            <pc:sldMk cId="0" sldId="731"/>
            <ac:inkMk id="30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2:53.807" v="797"/>
          <ac:inkMkLst>
            <pc:docMk/>
            <pc:sldMk cId="0" sldId="731"/>
            <ac:inkMk id="31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2:53.816" v="818"/>
          <ac:inkMkLst>
            <pc:docMk/>
            <pc:sldMk cId="0" sldId="731"/>
            <ac:inkMk id="32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2:53.816" v="820"/>
          <ac:inkMkLst>
            <pc:docMk/>
            <pc:sldMk cId="0" sldId="731"/>
            <ac:inkMk id="33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2:53.816" v="812"/>
          <ac:inkMkLst>
            <pc:docMk/>
            <pc:sldMk cId="0" sldId="731"/>
            <ac:inkMk id="34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2:53.816" v="811"/>
          <ac:inkMkLst>
            <pc:docMk/>
            <pc:sldMk cId="0" sldId="731"/>
            <ac:inkMk id="35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2:53.807" v="789"/>
          <ac:inkMkLst>
            <pc:docMk/>
            <pc:sldMk cId="0" sldId="731"/>
            <ac:inkMk id="36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2:53.807" v="798"/>
          <ac:inkMkLst>
            <pc:docMk/>
            <pc:sldMk cId="0" sldId="731"/>
            <ac:inkMk id="37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2:53.816" v="815"/>
          <ac:inkMkLst>
            <pc:docMk/>
            <pc:sldMk cId="0" sldId="731"/>
            <ac:inkMk id="38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2:53.807" v="788"/>
          <ac:inkMkLst>
            <pc:docMk/>
            <pc:sldMk cId="0" sldId="731"/>
            <ac:inkMk id="39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2:53.807" v="809"/>
          <ac:inkMkLst>
            <pc:docMk/>
            <pc:sldMk cId="0" sldId="731"/>
            <ac:inkMk id="40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2:53.807" v="806"/>
          <ac:inkMkLst>
            <pc:docMk/>
            <pc:sldMk cId="0" sldId="731"/>
            <ac:inkMk id="41" creationId="{00000000-0000-0000-0000-000000000000}"/>
          </ac:inkMkLst>
        </pc:inkChg>
        <pc:inkChg chg="add">
          <ac:chgData name="Hemanth Kumar  Tanneru" userId="e60da0a2-8f9f-43be-83b4-26a7a02c04c9" providerId="ADAL" clId="{279ED10D-BAA6-450C-AF00-92A494E6BF7C}" dt="2022-09-04T15:54:40.095" v="2136"/>
          <ac:inkMkLst>
            <pc:docMk/>
            <pc:sldMk cId="0" sldId="731"/>
            <ac:inkMk id="43" creationId="{36C8D8F8-6278-463D-8DC0-4952D7406B0D}"/>
          </ac:inkMkLst>
        </pc:inkChg>
      </pc:sldChg>
      <pc:sldChg chg="addSp delSp">
        <pc:chgData name="Hemanth Kumar  Tanneru" userId="e60da0a2-8f9f-43be-83b4-26a7a02c04c9" providerId="ADAL" clId="{279ED10D-BAA6-450C-AF00-92A494E6BF7C}" dt="2022-09-04T15:54:40.095" v="2136"/>
        <pc:sldMkLst>
          <pc:docMk/>
          <pc:sldMk cId="0" sldId="732"/>
        </pc:sldMkLst>
        <pc:inkChg chg="del">
          <ac:chgData name="Hemanth Kumar  Tanneru" userId="e60da0a2-8f9f-43be-83b4-26a7a02c04c9" providerId="ADAL" clId="{279ED10D-BAA6-450C-AF00-92A494E6BF7C}" dt="2022-09-04T12:54:23.426" v="956"/>
          <ac:inkMkLst>
            <pc:docMk/>
            <pc:sldMk cId="0" sldId="732"/>
            <ac:inkMk id="5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4:23.464" v="1032"/>
          <ac:inkMkLst>
            <pc:docMk/>
            <pc:sldMk cId="0" sldId="732"/>
            <ac:inkMk id="6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4:23.408" v="909"/>
          <ac:inkMkLst>
            <pc:docMk/>
            <pc:sldMk cId="0" sldId="732"/>
            <ac:inkMk id="7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4:23.454" v="1017"/>
          <ac:inkMkLst>
            <pc:docMk/>
            <pc:sldMk cId="0" sldId="732"/>
            <ac:inkMk id="8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4:23.426" v="971"/>
          <ac:inkMkLst>
            <pc:docMk/>
            <pc:sldMk cId="0" sldId="732"/>
            <ac:inkMk id="9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4:23.434" v="982"/>
          <ac:inkMkLst>
            <pc:docMk/>
            <pc:sldMk cId="0" sldId="732"/>
            <ac:inkMk id="10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4:23.408" v="924"/>
          <ac:inkMkLst>
            <pc:docMk/>
            <pc:sldMk cId="0" sldId="732"/>
            <ac:inkMk id="12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4:23.400" v="905"/>
          <ac:inkMkLst>
            <pc:docMk/>
            <pc:sldMk cId="0" sldId="732"/>
            <ac:inkMk id="13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4:23.447" v="1001"/>
          <ac:inkMkLst>
            <pc:docMk/>
            <pc:sldMk cId="0" sldId="732"/>
            <ac:inkMk id="14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4:23.464" v="1040"/>
          <ac:inkMkLst>
            <pc:docMk/>
            <pc:sldMk cId="0" sldId="732"/>
            <ac:inkMk id="15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4:23.454" v="1021"/>
          <ac:inkMkLst>
            <pc:docMk/>
            <pc:sldMk cId="0" sldId="732"/>
            <ac:inkMk id="16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4:23.469" v="1053"/>
          <ac:inkMkLst>
            <pc:docMk/>
            <pc:sldMk cId="0" sldId="732"/>
            <ac:inkMk id="17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4:23.434" v="978"/>
          <ac:inkMkLst>
            <pc:docMk/>
            <pc:sldMk cId="0" sldId="732"/>
            <ac:inkMk id="18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4:23.426" v="959"/>
          <ac:inkMkLst>
            <pc:docMk/>
            <pc:sldMk cId="0" sldId="732"/>
            <ac:inkMk id="19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4:23.464" v="1038"/>
          <ac:inkMkLst>
            <pc:docMk/>
            <pc:sldMk cId="0" sldId="732"/>
            <ac:inkMk id="20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4:23.426" v="966"/>
          <ac:inkMkLst>
            <pc:docMk/>
            <pc:sldMk cId="0" sldId="732"/>
            <ac:inkMk id="21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4:23.426" v="976"/>
          <ac:inkMkLst>
            <pc:docMk/>
            <pc:sldMk cId="0" sldId="732"/>
            <ac:inkMk id="22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4:23.441" v="992"/>
          <ac:inkMkLst>
            <pc:docMk/>
            <pc:sldMk cId="0" sldId="732"/>
            <ac:inkMk id="23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4:23.469" v="1046"/>
          <ac:inkMkLst>
            <pc:docMk/>
            <pc:sldMk cId="0" sldId="732"/>
            <ac:inkMk id="24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4:23.447" v="1013"/>
          <ac:inkMkLst>
            <pc:docMk/>
            <pc:sldMk cId="0" sldId="732"/>
            <ac:inkMk id="25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4:23.408" v="916"/>
          <ac:inkMkLst>
            <pc:docMk/>
            <pc:sldMk cId="0" sldId="732"/>
            <ac:inkMk id="26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4:23.400" v="903"/>
          <ac:inkMkLst>
            <pc:docMk/>
            <pc:sldMk cId="0" sldId="732"/>
            <ac:inkMk id="27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4:23.447" v="1000"/>
          <ac:inkMkLst>
            <pc:docMk/>
            <pc:sldMk cId="0" sldId="732"/>
            <ac:inkMk id="28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4:23.416" v="941"/>
          <ac:inkMkLst>
            <pc:docMk/>
            <pc:sldMk cId="0" sldId="732"/>
            <ac:inkMk id="29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4:23.408" v="922"/>
          <ac:inkMkLst>
            <pc:docMk/>
            <pc:sldMk cId="0" sldId="732"/>
            <ac:inkMk id="30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4:23.454" v="1019"/>
          <ac:inkMkLst>
            <pc:docMk/>
            <pc:sldMk cId="0" sldId="732"/>
            <ac:inkMk id="31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4:23.447" v="1004"/>
          <ac:inkMkLst>
            <pc:docMk/>
            <pc:sldMk cId="0" sldId="732"/>
            <ac:inkMk id="32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4:23.416" v="931"/>
          <ac:inkMkLst>
            <pc:docMk/>
            <pc:sldMk cId="0" sldId="732"/>
            <ac:inkMk id="33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4:23.408" v="918"/>
          <ac:inkMkLst>
            <pc:docMk/>
            <pc:sldMk cId="0" sldId="732"/>
            <ac:inkMk id="34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4:23.416" v="945"/>
          <ac:inkMkLst>
            <pc:docMk/>
            <pc:sldMk cId="0" sldId="732"/>
            <ac:inkMk id="35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4:23.426" v="962"/>
          <ac:inkMkLst>
            <pc:docMk/>
            <pc:sldMk cId="0" sldId="732"/>
            <ac:inkMk id="36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4:23.447" v="1011"/>
          <ac:inkMkLst>
            <pc:docMk/>
            <pc:sldMk cId="0" sldId="732"/>
            <ac:inkMk id="37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4:23.447" v="1008"/>
          <ac:inkMkLst>
            <pc:docMk/>
            <pc:sldMk cId="0" sldId="732"/>
            <ac:inkMk id="38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4:23.469" v="1043"/>
          <ac:inkMkLst>
            <pc:docMk/>
            <pc:sldMk cId="0" sldId="732"/>
            <ac:inkMk id="39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4:23.454" v="1028"/>
          <ac:inkMkLst>
            <pc:docMk/>
            <pc:sldMk cId="0" sldId="732"/>
            <ac:inkMk id="40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4:23.469" v="1052"/>
          <ac:inkMkLst>
            <pc:docMk/>
            <pc:sldMk cId="0" sldId="732"/>
            <ac:inkMk id="41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4:23.416" v="951"/>
          <ac:inkMkLst>
            <pc:docMk/>
            <pc:sldMk cId="0" sldId="732"/>
            <ac:inkMk id="42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4:23.434" v="987"/>
          <ac:inkMkLst>
            <pc:docMk/>
            <pc:sldMk cId="0" sldId="732"/>
            <ac:inkMk id="43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4:23.416" v="939"/>
          <ac:inkMkLst>
            <pc:docMk/>
            <pc:sldMk cId="0" sldId="732"/>
            <ac:inkMk id="44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4:23.416" v="954"/>
          <ac:inkMkLst>
            <pc:docMk/>
            <pc:sldMk cId="0" sldId="732"/>
            <ac:inkMk id="45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4:23.416" v="946"/>
          <ac:inkMkLst>
            <pc:docMk/>
            <pc:sldMk cId="0" sldId="732"/>
            <ac:inkMk id="46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4:23.464" v="1033"/>
          <ac:inkMkLst>
            <pc:docMk/>
            <pc:sldMk cId="0" sldId="732"/>
            <ac:inkMk id="47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4:23.426" v="972"/>
          <ac:inkMkLst>
            <pc:docMk/>
            <pc:sldMk cId="0" sldId="732"/>
            <ac:inkMk id="48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4:23.426" v="967"/>
          <ac:inkMkLst>
            <pc:docMk/>
            <pc:sldMk cId="0" sldId="732"/>
            <ac:inkMk id="49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4:23.426" v="963"/>
          <ac:inkMkLst>
            <pc:docMk/>
            <pc:sldMk cId="0" sldId="732"/>
            <ac:inkMk id="50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4:23.462" v="1030"/>
          <ac:inkMkLst>
            <pc:docMk/>
            <pc:sldMk cId="0" sldId="732"/>
            <ac:inkMk id="51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4:23.469" v="1045"/>
          <ac:inkMkLst>
            <pc:docMk/>
            <pc:sldMk cId="0" sldId="732"/>
            <ac:inkMk id="52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4:23.426" v="969"/>
          <ac:inkMkLst>
            <pc:docMk/>
            <pc:sldMk cId="0" sldId="732"/>
            <ac:inkMk id="53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4:23.441" v="999"/>
          <ac:inkMkLst>
            <pc:docMk/>
            <pc:sldMk cId="0" sldId="732"/>
            <ac:inkMk id="54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4:23.400" v="907"/>
          <ac:inkMkLst>
            <pc:docMk/>
            <pc:sldMk cId="0" sldId="732"/>
            <ac:inkMk id="55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4:23.454" v="1027"/>
          <ac:inkMkLst>
            <pc:docMk/>
            <pc:sldMk cId="0" sldId="732"/>
            <ac:inkMk id="57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4:23.416" v="943"/>
          <ac:inkMkLst>
            <pc:docMk/>
            <pc:sldMk cId="0" sldId="732"/>
            <ac:inkMk id="58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4:23.447" v="1002"/>
          <ac:inkMkLst>
            <pc:docMk/>
            <pc:sldMk cId="0" sldId="732"/>
            <ac:inkMk id="59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4:23.400" v="904"/>
          <ac:inkMkLst>
            <pc:docMk/>
            <pc:sldMk cId="0" sldId="732"/>
            <ac:inkMk id="60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4:23.408" v="911"/>
          <ac:inkMkLst>
            <pc:docMk/>
            <pc:sldMk cId="0" sldId="732"/>
            <ac:inkMk id="61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4:23.400" v="900"/>
          <ac:inkMkLst>
            <pc:docMk/>
            <pc:sldMk cId="0" sldId="732"/>
            <ac:inkMk id="62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4:23.400" v="902"/>
          <ac:inkMkLst>
            <pc:docMk/>
            <pc:sldMk cId="0" sldId="732"/>
            <ac:inkMk id="63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4:23.416" v="942"/>
          <ac:inkMkLst>
            <pc:docMk/>
            <pc:sldMk cId="0" sldId="732"/>
            <ac:inkMk id="64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4:23.408" v="920"/>
          <ac:inkMkLst>
            <pc:docMk/>
            <pc:sldMk cId="0" sldId="732"/>
            <ac:inkMk id="65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4:23.454" v="1014"/>
          <ac:inkMkLst>
            <pc:docMk/>
            <pc:sldMk cId="0" sldId="732"/>
            <ac:inkMk id="66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4:23.408" v="929"/>
          <ac:inkMkLst>
            <pc:docMk/>
            <pc:sldMk cId="0" sldId="732"/>
            <ac:inkMk id="67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4:23.434" v="977"/>
          <ac:inkMkLst>
            <pc:docMk/>
            <pc:sldMk cId="0" sldId="732"/>
            <ac:inkMk id="68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4:23.434" v="981"/>
          <ac:inkMkLst>
            <pc:docMk/>
            <pc:sldMk cId="0" sldId="732"/>
            <ac:inkMk id="69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4:23.469" v="1050"/>
          <ac:inkMkLst>
            <pc:docMk/>
            <pc:sldMk cId="0" sldId="732"/>
            <ac:inkMk id="70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4:23.469" v="1047"/>
          <ac:inkMkLst>
            <pc:docMk/>
            <pc:sldMk cId="0" sldId="732"/>
            <ac:inkMk id="71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4:23.441" v="995"/>
          <ac:inkMkLst>
            <pc:docMk/>
            <pc:sldMk cId="0" sldId="732"/>
            <ac:inkMk id="72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4:23.441" v="997"/>
          <ac:inkMkLst>
            <pc:docMk/>
            <pc:sldMk cId="0" sldId="732"/>
            <ac:inkMk id="73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4:23.441" v="990"/>
          <ac:inkMkLst>
            <pc:docMk/>
            <pc:sldMk cId="0" sldId="732"/>
            <ac:inkMk id="74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4:23.408" v="923"/>
          <ac:inkMkLst>
            <pc:docMk/>
            <pc:sldMk cId="0" sldId="732"/>
            <ac:inkMk id="75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4:23.454" v="1020"/>
          <ac:inkMkLst>
            <pc:docMk/>
            <pc:sldMk cId="0" sldId="732"/>
            <ac:inkMk id="77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4:23.447" v="1010"/>
          <ac:inkMkLst>
            <pc:docMk/>
            <pc:sldMk cId="0" sldId="732"/>
            <ac:inkMk id="78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4:23.416" v="952"/>
          <ac:inkMkLst>
            <pc:docMk/>
            <pc:sldMk cId="0" sldId="732"/>
            <ac:inkMk id="79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4:23.426" v="958"/>
          <ac:inkMkLst>
            <pc:docMk/>
            <pc:sldMk cId="0" sldId="732"/>
            <ac:inkMk id="80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4:23.434" v="988"/>
          <ac:inkMkLst>
            <pc:docMk/>
            <pc:sldMk cId="0" sldId="732"/>
            <ac:inkMk id="81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4:23.447" v="1006"/>
          <ac:inkMkLst>
            <pc:docMk/>
            <pc:sldMk cId="0" sldId="732"/>
            <ac:inkMk id="82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4:23.434" v="985"/>
          <ac:inkMkLst>
            <pc:docMk/>
            <pc:sldMk cId="0" sldId="732"/>
            <ac:inkMk id="83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4:23.464" v="1034"/>
          <ac:inkMkLst>
            <pc:docMk/>
            <pc:sldMk cId="0" sldId="732"/>
            <ac:inkMk id="84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4:23.464" v="1037"/>
          <ac:inkMkLst>
            <pc:docMk/>
            <pc:sldMk cId="0" sldId="732"/>
            <ac:inkMk id="85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4:23.434" v="980"/>
          <ac:inkMkLst>
            <pc:docMk/>
            <pc:sldMk cId="0" sldId="732"/>
            <ac:inkMk id="86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4:23.400" v="897"/>
          <ac:inkMkLst>
            <pc:docMk/>
            <pc:sldMk cId="0" sldId="732"/>
            <ac:inkMk id="87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4:23.408" v="915"/>
          <ac:inkMkLst>
            <pc:docMk/>
            <pc:sldMk cId="0" sldId="732"/>
            <ac:inkMk id="88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4:23.464" v="1041"/>
          <ac:inkMkLst>
            <pc:docMk/>
            <pc:sldMk cId="0" sldId="732"/>
            <ac:inkMk id="89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4:23.416" v="948"/>
          <ac:inkMkLst>
            <pc:docMk/>
            <pc:sldMk cId="0" sldId="732"/>
            <ac:inkMk id="90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4:23.416" v="949"/>
          <ac:inkMkLst>
            <pc:docMk/>
            <pc:sldMk cId="0" sldId="732"/>
            <ac:inkMk id="91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4:23.408" v="908"/>
          <ac:inkMkLst>
            <pc:docMk/>
            <pc:sldMk cId="0" sldId="732"/>
            <ac:inkMk id="92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4:23.454" v="1016"/>
          <ac:inkMkLst>
            <pc:docMk/>
            <pc:sldMk cId="0" sldId="732"/>
            <ac:inkMk id="93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4:23.416" v="933"/>
          <ac:inkMkLst>
            <pc:docMk/>
            <pc:sldMk cId="0" sldId="732"/>
            <ac:inkMk id="94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4:23.447" v="1009"/>
          <ac:inkMkLst>
            <pc:docMk/>
            <pc:sldMk cId="0" sldId="732"/>
            <ac:inkMk id="95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4:23.454" v="1024"/>
          <ac:inkMkLst>
            <pc:docMk/>
            <pc:sldMk cId="0" sldId="732"/>
            <ac:inkMk id="96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4:23.416" v="936"/>
          <ac:inkMkLst>
            <pc:docMk/>
            <pc:sldMk cId="0" sldId="732"/>
            <ac:inkMk id="97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4:23.426" v="974"/>
          <ac:inkMkLst>
            <pc:docMk/>
            <pc:sldMk cId="0" sldId="732"/>
            <ac:inkMk id="98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4:23.416" v="934"/>
          <ac:inkMkLst>
            <pc:docMk/>
            <pc:sldMk cId="0" sldId="732"/>
            <ac:inkMk id="99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4:23.434" v="979"/>
          <ac:inkMkLst>
            <pc:docMk/>
            <pc:sldMk cId="0" sldId="732"/>
            <ac:inkMk id="100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4:23.408" v="927"/>
          <ac:inkMkLst>
            <pc:docMk/>
            <pc:sldMk cId="0" sldId="732"/>
            <ac:inkMk id="101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4:23.441" v="991"/>
          <ac:inkMkLst>
            <pc:docMk/>
            <pc:sldMk cId="0" sldId="732"/>
            <ac:inkMk id="102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4:23.454" v="1023"/>
          <ac:inkMkLst>
            <pc:docMk/>
            <pc:sldMk cId="0" sldId="732"/>
            <ac:inkMk id="103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4:23.416" v="944"/>
          <ac:inkMkLst>
            <pc:docMk/>
            <pc:sldMk cId="0" sldId="732"/>
            <ac:inkMk id="104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4:23.424" v="955"/>
          <ac:inkMkLst>
            <pc:docMk/>
            <pc:sldMk cId="0" sldId="732"/>
            <ac:inkMk id="105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4:23.469" v="1051"/>
          <ac:inkMkLst>
            <pc:docMk/>
            <pc:sldMk cId="0" sldId="732"/>
            <ac:inkMk id="106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4:23.400" v="906"/>
          <ac:inkMkLst>
            <pc:docMk/>
            <pc:sldMk cId="0" sldId="732"/>
            <ac:inkMk id="107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4:23.464" v="1031"/>
          <ac:inkMkLst>
            <pc:docMk/>
            <pc:sldMk cId="0" sldId="732"/>
            <ac:inkMk id="108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4:23.447" v="1007"/>
          <ac:inkMkLst>
            <pc:docMk/>
            <pc:sldMk cId="0" sldId="732"/>
            <ac:inkMk id="109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4:23.408" v="913"/>
          <ac:inkMkLst>
            <pc:docMk/>
            <pc:sldMk cId="0" sldId="732"/>
            <ac:inkMk id="110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4:23.454" v="1022"/>
          <ac:inkMkLst>
            <pc:docMk/>
            <pc:sldMk cId="0" sldId="732"/>
            <ac:inkMk id="111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4:23.441" v="994"/>
          <ac:inkMkLst>
            <pc:docMk/>
            <pc:sldMk cId="0" sldId="732"/>
            <ac:inkMk id="112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4:23.469" v="1048"/>
          <ac:inkMkLst>
            <pc:docMk/>
            <pc:sldMk cId="0" sldId="732"/>
            <ac:inkMk id="113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4:23.441" v="989"/>
          <ac:inkMkLst>
            <pc:docMk/>
            <pc:sldMk cId="0" sldId="732"/>
            <ac:inkMk id="114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4:23.408" v="910"/>
          <ac:inkMkLst>
            <pc:docMk/>
            <pc:sldMk cId="0" sldId="732"/>
            <ac:inkMk id="115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4:23.441" v="993"/>
          <ac:inkMkLst>
            <pc:docMk/>
            <pc:sldMk cId="0" sldId="732"/>
            <ac:inkMk id="116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4:23.416" v="930"/>
          <ac:inkMkLst>
            <pc:docMk/>
            <pc:sldMk cId="0" sldId="732"/>
            <ac:inkMk id="117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4:23.416" v="940"/>
          <ac:inkMkLst>
            <pc:docMk/>
            <pc:sldMk cId="0" sldId="732"/>
            <ac:inkMk id="118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4:23.454" v="1026"/>
          <ac:inkMkLst>
            <pc:docMk/>
            <pc:sldMk cId="0" sldId="732"/>
            <ac:inkMk id="119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4:23.416" v="953"/>
          <ac:inkMkLst>
            <pc:docMk/>
            <pc:sldMk cId="0" sldId="732"/>
            <ac:inkMk id="120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4:23.434" v="983"/>
          <ac:inkMkLst>
            <pc:docMk/>
            <pc:sldMk cId="0" sldId="732"/>
            <ac:inkMk id="121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4:23.408" v="914"/>
          <ac:inkMkLst>
            <pc:docMk/>
            <pc:sldMk cId="0" sldId="732"/>
            <ac:inkMk id="122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4:23.441" v="998"/>
          <ac:inkMkLst>
            <pc:docMk/>
            <pc:sldMk cId="0" sldId="732"/>
            <ac:inkMk id="123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4:23.400" v="901"/>
          <ac:inkMkLst>
            <pc:docMk/>
            <pc:sldMk cId="0" sldId="732"/>
            <ac:inkMk id="124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4:23.464" v="1036"/>
          <ac:inkMkLst>
            <pc:docMk/>
            <pc:sldMk cId="0" sldId="732"/>
            <ac:inkMk id="125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4:23.469" v="1042"/>
          <ac:inkMkLst>
            <pc:docMk/>
            <pc:sldMk cId="0" sldId="732"/>
            <ac:inkMk id="126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4:23.469" v="1044"/>
          <ac:inkMkLst>
            <pc:docMk/>
            <pc:sldMk cId="0" sldId="732"/>
            <ac:inkMk id="127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4:23.469" v="1049"/>
          <ac:inkMkLst>
            <pc:docMk/>
            <pc:sldMk cId="0" sldId="732"/>
            <ac:inkMk id="128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4:23.416" v="950"/>
          <ac:inkMkLst>
            <pc:docMk/>
            <pc:sldMk cId="0" sldId="732"/>
            <ac:inkMk id="129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4:23.408" v="919"/>
          <ac:inkMkLst>
            <pc:docMk/>
            <pc:sldMk cId="0" sldId="732"/>
            <ac:inkMk id="130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4:23.400" v="899"/>
          <ac:inkMkLst>
            <pc:docMk/>
            <pc:sldMk cId="0" sldId="732"/>
            <ac:inkMk id="131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4:23.408" v="917"/>
          <ac:inkMkLst>
            <pc:docMk/>
            <pc:sldMk cId="0" sldId="732"/>
            <ac:inkMk id="132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4:23.416" v="938"/>
          <ac:inkMkLst>
            <pc:docMk/>
            <pc:sldMk cId="0" sldId="732"/>
            <ac:inkMk id="133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4:23.454" v="1025"/>
          <ac:inkMkLst>
            <pc:docMk/>
            <pc:sldMk cId="0" sldId="732"/>
            <ac:inkMk id="134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4:23.400" v="898"/>
          <ac:inkMkLst>
            <pc:docMk/>
            <pc:sldMk cId="0" sldId="732"/>
            <ac:inkMk id="135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4:23.408" v="925"/>
          <ac:inkMkLst>
            <pc:docMk/>
            <pc:sldMk cId="0" sldId="732"/>
            <ac:inkMk id="136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4:23.408" v="912"/>
          <ac:inkMkLst>
            <pc:docMk/>
            <pc:sldMk cId="0" sldId="732"/>
            <ac:inkMk id="138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4:23.426" v="973"/>
          <ac:inkMkLst>
            <pc:docMk/>
            <pc:sldMk cId="0" sldId="732"/>
            <ac:inkMk id="139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4:23.416" v="947"/>
          <ac:inkMkLst>
            <pc:docMk/>
            <pc:sldMk cId="0" sldId="732"/>
            <ac:inkMk id="140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4:23.416" v="935"/>
          <ac:inkMkLst>
            <pc:docMk/>
            <pc:sldMk cId="0" sldId="732"/>
            <ac:inkMk id="141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4:23.426" v="964"/>
          <ac:inkMkLst>
            <pc:docMk/>
            <pc:sldMk cId="0" sldId="732"/>
            <ac:inkMk id="142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4:23.408" v="926"/>
          <ac:inkMkLst>
            <pc:docMk/>
            <pc:sldMk cId="0" sldId="732"/>
            <ac:inkMk id="143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4:23.426" v="960"/>
          <ac:inkMkLst>
            <pc:docMk/>
            <pc:sldMk cId="0" sldId="732"/>
            <ac:inkMk id="144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4:23.426" v="968"/>
          <ac:inkMkLst>
            <pc:docMk/>
            <pc:sldMk cId="0" sldId="732"/>
            <ac:inkMk id="145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4:23.447" v="1012"/>
          <ac:inkMkLst>
            <pc:docMk/>
            <pc:sldMk cId="0" sldId="732"/>
            <ac:inkMk id="146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4:23.426" v="970"/>
          <ac:inkMkLst>
            <pc:docMk/>
            <pc:sldMk cId="0" sldId="732"/>
            <ac:inkMk id="147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4:23.416" v="932"/>
          <ac:inkMkLst>
            <pc:docMk/>
            <pc:sldMk cId="0" sldId="732"/>
            <ac:inkMk id="148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4:23.434" v="984"/>
          <ac:inkMkLst>
            <pc:docMk/>
            <pc:sldMk cId="0" sldId="732"/>
            <ac:inkMk id="149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4:23.426" v="957"/>
          <ac:inkMkLst>
            <pc:docMk/>
            <pc:sldMk cId="0" sldId="732"/>
            <ac:inkMk id="150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4:23.441" v="996"/>
          <ac:inkMkLst>
            <pc:docMk/>
            <pc:sldMk cId="0" sldId="732"/>
            <ac:inkMk id="151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4:23.447" v="1005"/>
          <ac:inkMkLst>
            <pc:docMk/>
            <pc:sldMk cId="0" sldId="732"/>
            <ac:inkMk id="152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4:23.408" v="928"/>
          <ac:inkMkLst>
            <pc:docMk/>
            <pc:sldMk cId="0" sldId="732"/>
            <ac:inkMk id="153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4:23.454" v="1015"/>
          <ac:inkMkLst>
            <pc:docMk/>
            <pc:sldMk cId="0" sldId="732"/>
            <ac:inkMk id="154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4:23.454" v="1029"/>
          <ac:inkMkLst>
            <pc:docMk/>
            <pc:sldMk cId="0" sldId="732"/>
            <ac:inkMk id="155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4:23.464" v="1035"/>
          <ac:inkMkLst>
            <pc:docMk/>
            <pc:sldMk cId="0" sldId="732"/>
            <ac:inkMk id="156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4:23.426" v="965"/>
          <ac:inkMkLst>
            <pc:docMk/>
            <pc:sldMk cId="0" sldId="732"/>
            <ac:inkMk id="157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4:23.434" v="986"/>
          <ac:inkMkLst>
            <pc:docMk/>
            <pc:sldMk cId="0" sldId="732"/>
            <ac:inkMk id="158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4:23.464" v="1039"/>
          <ac:inkMkLst>
            <pc:docMk/>
            <pc:sldMk cId="0" sldId="732"/>
            <ac:inkMk id="159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4:23.408" v="921"/>
          <ac:inkMkLst>
            <pc:docMk/>
            <pc:sldMk cId="0" sldId="732"/>
            <ac:inkMk id="160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4:23.426" v="961"/>
          <ac:inkMkLst>
            <pc:docMk/>
            <pc:sldMk cId="0" sldId="732"/>
            <ac:inkMk id="161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4:23.416" v="937"/>
          <ac:inkMkLst>
            <pc:docMk/>
            <pc:sldMk cId="0" sldId="732"/>
            <ac:inkMk id="162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4:23.426" v="975"/>
          <ac:inkMkLst>
            <pc:docMk/>
            <pc:sldMk cId="0" sldId="732"/>
            <ac:inkMk id="163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4:23.447" v="1003"/>
          <ac:inkMkLst>
            <pc:docMk/>
            <pc:sldMk cId="0" sldId="732"/>
            <ac:inkMk id="164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4:23.454" v="1018"/>
          <ac:inkMkLst>
            <pc:docMk/>
            <pc:sldMk cId="0" sldId="732"/>
            <ac:inkMk id="165" creationId="{00000000-0000-0000-0000-000000000000}"/>
          </ac:inkMkLst>
        </pc:inkChg>
        <pc:inkChg chg="add">
          <ac:chgData name="Hemanth Kumar  Tanneru" userId="e60da0a2-8f9f-43be-83b4-26a7a02c04c9" providerId="ADAL" clId="{279ED10D-BAA6-450C-AF00-92A494E6BF7C}" dt="2022-09-04T15:54:40.095" v="2136"/>
          <ac:inkMkLst>
            <pc:docMk/>
            <pc:sldMk cId="0" sldId="732"/>
            <ac:inkMk id="167" creationId="{3A1DB6A3-B3FA-41EC-A955-481A3DADDCAE}"/>
          </ac:inkMkLst>
        </pc:inkChg>
      </pc:sldChg>
      <pc:sldChg chg="addSp delSp">
        <pc:chgData name="Hemanth Kumar  Tanneru" userId="e60da0a2-8f9f-43be-83b4-26a7a02c04c9" providerId="ADAL" clId="{279ED10D-BAA6-450C-AF00-92A494E6BF7C}" dt="2022-09-04T15:54:40.095" v="2136"/>
        <pc:sldMkLst>
          <pc:docMk/>
          <pc:sldMk cId="0" sldId="733"/>
        </pc:sldMkLst>
        <pc:inkChg chg="del">
          <ac:chgData name="Hemanth Kumar  Tanneru" userId="e60da0a2-8f9f-43be-83b4-26a7a02c04c9" providerId="ADAL" clId="{279ED10D-BAA6-450C-AF00-92A494E6BF7C}" dt="2022-09-04T12:54:31.438" v="1056"/>
          <ac:inkMkLst>
            <pc:docMk/>
            <pc:sldMk cId="0" sldId="733"/>
            <ac:inkMk id="5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4:27.220" v="1054"/>
          <ac:inkMkLst>
            <pc:docMk/>
            <pc:sldMk cId="0" sldId="733"/>
            <ac:inkMk id="6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4:28.778" v="1055"/>
          <ac:inkMkLst>
            <pc:docMk/>
            <pc:sldMk cId="0" sldId="733"/>
            <ac:inkMk id="7" creationId="{00000000-0000-0000-0000-000000000000}"/>
          </ac:inkMkLst>
        </pc:inkChg>
        <pc:inkChg chg="add">
          <ac:chgData name="Hemanth Kumar  Tanneru" userId="e60da0a2-8f9f-43be-83b4-26a7a02c04c9" providerId="ADAL" clId="{279ED10D-BAA6-450C-AF00-92A494E6BF7C}" dt="2022-09-04T15:54:40.095" v="2136"/>
          <ac:inkMkLst>
            <pc:docMk/>
            <pc:sldMk cId="0" sldId="733"/>
            <ac:inkMk id="9" creationId="{C97BD3D9-6C98-4FCC-BD89-13D9B51D5921}"/>
          </ac:inkMkLst>
        </pc:inkChg>
      </pc:sldChg>
      <pc:sldChg chg="addSp delSp mod">
        <pc:chgData name="Hemanth Kumar  Tanneru" userId="e60da0a2-8f9f-43be-83b4-26a7a02c04c9" providerId="ADAL" clId="{279ED10D-BAA6-450C-AF00-92A494E6BF7C}" dt="2022-09-04T16:49:15.350" v="2138"/>
        <pc:sldMkLst>
          <pc:docMk/>
          <pc:sldMk cId="0" sldId="734"/>
        </pc:sldMkLst>
        <pc:inkChg chg="del">
          <ac:chgData name="Hemanth Kumar  Tanneru" userId="e60da0a2-8f9f-43be-83b4-26a7a02c04c9" providerId="ADAL" clId="{279ED10D-BAA6-450C-AF00-92A494E6BF7C}" dt="2022-09-04T12:54:47.744" v="1069"/>
          <ac:inkMkLst>
            <pc:docMk/>
            <pc:sldMk cId="0" sldId="734"/>
            <ac:inkMk id="4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4:47.744" v="1076"/>
          <ac:inkMkLst>
            <pc:docMk/>
            <pc:sldMk cId="0" sldId="734"/>
            <ac:inkMk id="6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4:47.735" v="1059"/>
          <ac:inkMkLst>
            <pc:docMk/>
            <pc:sldMk cId="0" sldId="734"/>
            <ac:inkMk id="7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4:47.744" v="1064"/>
          <ac:inkMkLst>
            <pc:docMk/>
            <pc:sldMk cId="0" sldId="734"/>
            <ac:inkMk id="8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4:47.735" v="1058"/>
          <ac:inkMkLst>
            <pc:docMk/>
            <pc:sldMk cId="0" sldId="734"/>
            <ac:inkMk id="9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5:14.842" v="1145"/>
          <ac:inkMkLst>
            <pc:docMk/>
            <pc:sldMk cId="0" sldId="734"/>
            <ac:inkMk id="10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5:14.841" v="1112"/>
          <ac:inkMkLst>
            <pc:docMk/>
            <pc:sldMk cId="0" sldId="734"/>
            <ac:inkMk id="11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5:14.833" v="1091"/>
          <ac:inkMkLst>
            <pc:docMk/>
            <pc:sldMk cId="0" sldId="734"/>
            <ac:inkMk id="12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5:14.833" v="1104"/>
          <ac:inkMkLst>
            <pc:docMk/>
            <pc:sldMk cId="0" sldId="734"/>
            <ac:inkMk id="13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5:14.850" v="1164"/>
          <ac:inkMkLst>
            <pc:docMk/>
            <pc:sldMk cId="0" sldId="734"/>
            <ac:inkMk id="14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5:14.842" v="1118"/>
          <ac:inkMkLst>
            <pc:docMk/>
            <pc:sldMk cId="0" sldId="734"/>
            <ac:inkMk id="15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5:14.842" v="1138"/>
          <ac:inkMkLst>
            <pc:docMk/>
            <pc:sldMk cId="0" sldId="734"/>
            <ac:inkMk id="16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5:14.833" v="1111"/>
          <ac:inkMkLst>
            <pc:docMk/>
            <pc:sldMk cId="0" sldId="734"/>
            <ac:inkMk id="17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5:14.850" v="1171"/>
          <ac:inkMkLst>
            <pc:docMk/>
            <pc:sldMk cId="0" sldId="734"/>
            <ac:inkMk id="18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5:14.850" v="1168"/>
          <ac:inkMkLst>
            <pc:docMk/>
            <pc:sldMk cId="0" sldId="734"/>
            <ac:inkMk id="19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5:14.842" v="1135"/>
          <ac:inkMkLst>
            <pc:docMk/>
            <pc:sldMk cId="0" sldId="734"/>
            <ac:inkMk id="20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5:14.850" v="1154"/>
          <ac:inkMkLst>
            <pc:docMk/>
            <pc:sldMk cId="0" sldId="734"/>
            <ac:inkMk id="21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5:14.833" v="1086"/>
          <ac:inkMkLst>
            <pc:docMk/>
            <pc:sldMk cId="0" sldId="734"/>
            <ac:inkMk id="22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5:14.833" v="1103"/>
          <ac:inkMkLst>
            <pc:docMk/>
            <pc:sldMk cId="0" sldId="734"/>
            <ac:inkMk id="23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5:14.842" v="1117"/>
          <ac:inkMkLst>
            <pc:docMk/>
            <pc:sldMk cId="0" sldId="734"/>
            <ac:inkMk id="24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5:14.842" v="1137"/>
          <ac:inkMkLst>
            <pc:docMk/>
            <pc:sldMk cId="0" sldId="734"/>
            <ac:inkMk id="25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5:14.842" v="1139"/>
          <ac:inkMkLst>
            <pc:docMk/>
            <pc:sldMk cId="0" sldId="734"/>
            <ac:inkMk id="26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5:14.833" v="1093"/>
          <ac:inkMkLst>
            <pc:docMk/>
            <pc:sldMk cId="0" sldId="734"/>
            <ac:inkMk id="27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5:14.850" v="1150"/>
          <ac:inkMkLst>
            <pc:docMk/>
            <pc:sldMk cId="0" sldId="734"/>
            <ac:inkMk id="28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5:14.850" v="1163"/>
          <ac:inkMkLst>
            <pc:docMk/>
            <pc:sldMk cId="0" sldId="734"/>
            <ac:inkMk id="29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5:14.850" v="1152"/>
          <ac:inkMkLst>
            <pc:docMk/>
            <pc:sldMk cId="0" sldId="734"/>
            <ac:inkMk id="30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5:14.850" v="1161"/>
          <ac:inkMkLst>
            <pc:docMk/>
            <pc:sldMk cId="0" sldId="734"/>
            <ac:inkMk id="31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5:14.833" v="1097"/>
          <ac:inkMkLst>
            <pc:docMk/>
            <pc:sldMk cId="0" sldId="734"/>
            <ac:inkMk id="32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5:14.850" v="1167"/>
          <ac:inkMkLst>
            <pc:docMk/>
            <pc:sldMk cId="0" sldId="734"/>
            <ac:inkMk id="33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5:14.850" v="1169"/>
          <ac:inkMkLst>
            <pc:docMk/>
            <pc:sldMk cId="0" sldId="734"/>
            <ac:inkMk id="34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5:14.833" v="1094"/>
          <ac:inkMkLst>
            <pc:docMk/>
            <pc:sldMk cId="0" sldId="734"/>
            <ac:inkMk id="35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5:14.842" v="1113"/>
          <ac:inkMkLst>
            <pc:docMk/>
            <pc:sldMk cId="0" sldId="734"/>
            <ac:inkMk id="36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5:14.833" v="1090"/>
          <ac:inkMkLst>
            <pc:docMk/>
            <pc:sldMk cId="0" sldId="734"/>
            <ac:inkMk id="37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5:14.842" v="1115"/>
          <ac:inkMkLst>
            <pc:docMk/>
            <pc:sldMk cId="0" sldId="734"/>
            <ac:inkMk id="38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5:14.833" v="1106"/>
          <ac:inkMkLst>
            <pc:docMk/>
            <pc:sldMk cId="0" sldId="734"/>
            <ac:inkMk id="39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5:14.833" v="1092"/>
          <ac:inkMkLst>
            <pc:docMk/>
            <pc:sldMk cId="0" sldId="734"/>
            <ac:inkMk id="40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5:14.842" v="1141"/>
          <ac:inkMkLst>
            <pc:docMk/>
            <pc:sldMk cId="0" sldId="734"/>
            <ac:inkMk id="41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5:14.842" v="1125"/>
          <ac:inkMkLst>
            <pc:docMk/>
            <pc:sldMk cId="0" sldId="734"/>
            <ac:inkMk id="42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5:14.850" v="1148"/>
          <ac:inkMkLst>
            <pc:docMk/>
            <pc:sldMk cId="0" sldId="734"/>
            <ac:inkMk id="43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5:14.842" v="1133"/>
          <ac:inkMkLst>
            <pc:docMk/>
            <pc:sldMk cId="0" sldId="734"/>
            <ac:inkMk id="44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5:14.842" v="1114"/>
          <ac:inkMkLst>
            <pc:docMk/>
            <pc:sldMk cId="0" sldId="734"/>
            <ac:inkMk id="45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5:14.850" v="1158"/>
          <ac:inkMkLst>
            <pc:docMk/>
            <pc:sldMk cId="0" sldId="734"/>
            <ac:inkMk id="46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5:14.850" v="1155"/>
          <ac:inkMkLst>
            <pc:docMk/>
            <pc:sldMk cId="0" sldId="734"/>
            <ac:inkMk id="47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5:14.833" v="1099"/>
          <ac:inkMkLst>
            <pc:docMk/>
            <pc:sldMk cId="0" sldId="734"/>
            <ac:inkMk id="48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5:14.850" v="1156"/>
          <ac:inkMkLst>
            <pc:docMk/>
            <pc:sldMk cId="0" sldId="734"/>
            <ac:inkMk id="49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5:14.850" v="1146"/>
          <ac:inkMkLst>
            <pc:docMk/>
            <pc:sldMk cId="0" sldId="734"/>
            <ac:inkMk id="50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5:14.833" v="1096"/>
          <ac:inkMkLst>
            <pc:docMk/>
            <pc:sldMk cId="0" sldId="734"/>
            <ac:inkMk id="51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5:14.842" v="1124"/>
          <ac:inkMkLst>
            <pc:docMk/>
            <pc:sldMk cId="0" sldId="734"/>
            <ac:inkMk id="52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5:14.850" v="1157"/>
          <ac:inkMkLst>
            <pc:docMk/>
            <pc:sldMk cId="0" sldId="734"/>
            <ac:inkMk id="53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5:14.842" v="1120"/>
          <ac:inkMkLst>
            <pc:docMk/>
            <pc:sldMk cId="0" sldId="734"/>
            <ac:inkMk id="54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5:14.842" v="1140"/>
          <ac:inkMkLst>
            <pc:docMk/>
            <pc:sldMk cId="0" sldId="734"/>
            <ac:inkMk id="55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5:14.842" v="1142"/>
          <ac:inkMkLst>
            <pc:docMk/>
            <pc:sldMk cId="0" sldId="734"/>
            <ac:inkMk id="56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5:14.833" v="1108"/>
          <ac:inkMkLst>
            <pc:docMk/>
            <pc:sldMk cId="0" sldId="734"/>
            <ac:inkMk id="57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5:14.850" v="1147"/>
          <ac:inkMkLst>
            <pc:docMk/>
            <pc:sldMk cId="0" sldId="734"/>
            <ac:inkMk id="58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5:14.850" v="1166"/>
          <ac:inkMkLst>
            <pc:docMk/>
            <pc:sldMk cId="0" sldId="734"/>
            <ac:inkMk id="59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5:14.833" v="1101"/>
          <ac:inkMkLst>
            <pc:docMk/>
            <pc:sldMk cId="0" sldId="734"/>
            <ac:inkMk id="60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5:14.833" v="1089"/>
          <ac:inkMkLst>
            <pc:docMk/>
            <pc:sldMk cId="0" sldId="734"/>
            <ac:inkMk id="61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5:14.842" v="1129"/>
          <ac:inkMkLst>
            <pc:docMk/>
            <pc:sldMk cId="0" sldId="734"/>
            <ac:inkMk id="62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5:14.833" v="1109"/>
          <ac:inkMkLst>
            <pc:docMk/>
            <pc:sldMk cId="0" sldId="734"/>
            <ac:inkMk id="63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5:14.850" v="1159"/>
          <ac:inkMkLst>
            <pc:docMk/>
            <pc:sldMk cId="0" sldId="734"/>
            <ac:inkMk id="64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5:14.850" v="1160"/>
          <ac:inkMkLst>
            <pc:docMk/>
            <pc:sldMk cId="0" sldId="734"/>
            <ac:inkMk id="65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5:14.842" v="1143"/>
          <ac:inkMkLst>
            <pc:docMk/>
            <pc:sldMk cId="0" sldId="734"/>
            <ac:inkMk id="66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5:14.833" v="1088"/>
          <ac:inkMkLst>
            <pc:docMk/>
            <pc:sldMk cId="0" sldId="734"/>
            <ac:inkMk id="67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5:14.833" v="1105"/>
          <ac:inkMkLst>
            <pc:docMk/>
            <pc:sldMk cId="0" sldId="734"/>
            <ac:inkMk id="68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5:14.850" v="1151"/>
          <ac:inkMkLst>
            <pc:docMk/>
            <pc:sldMk cId="0" sldId="734"/>
            <ac:inkMk id="69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5:14.842" v="1127"/>
          <ac:inkMkLst>
            <pc:docMk/>
            <pc:sldMk cId="0" sldId="734"/>
            <ac:inkMk id="70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5:14.842" v="1134"/>
          <ac:inkMkLst>
            <pc:docMk/>
            <pc:sldMk cId="0" sldId="734"/>
            <ac:inkMk id="71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5:14.833" v="1107"/>
          <ac:inkMkLst>
            <pc:docMk/>
            <pc:sldMk cId="0" sldId="734"/>
            <ac:inkMk id="72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5:14.842" v="1123"/>
          <ac:inkMkLst>
            <pc:docMk/>
            <pc:sldMk cId="0" sldId="734"/>
            <ac:inkMk id="73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5:14.842" v="1121"/>
          <ac:inkMkLst>
            <pc:docMk/>
            <pc:sldMk cId="0" sldId="734"/>
            <ac:inkMk id="74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5:14.833" v="1100"/>
          <ac:inkMkLst>
            <pc:docMk/>
            <pc:sldMk cId="0" sldId="734"/>
            <ac:inkMk id="75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5:14.850" v="1149"/>
          <ac:inkMkLst>
            <pc:docMk/>
            <pc:sldMk cId="0" sldId="734"/>
            <ac:inkMk id="76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5:14.850" v="1172"/>
          <ac:inkMkLst>
            <pc:docMk/>
            <pc:sldMk cId="0" sldId="734"/>
            <ac:inkMk id="77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5:14.842" v="1136"/>
          <ac:inkMkLst>
            <pc:docMk/>
            <pc:sldMk cId="0" sldId="734"/>
            <ac:inkMk id="78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5:14.842" v="1144"/>
          <ac:inkMkLst>
            <pc:docMk/>
            <pc:sldMk cId="0" sldId="734"/>
            <ac:inkMk id="79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5:14.850" v="1162"/>
          <ac:inkMkLst>
            <pc:docMk/>
            <pc:sldMk cId="0" sldId="734"/>
            <ac:inkMk id="80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5:14.833" v="1098"/>
          <ac:inkMkLst>
            <pc:docMk/>
            <pc:sldMk cId="0" sldId="734"/>
            <ac:inkMk id="81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5:14.850" v="1165"/>
          <ac:inkMkLst>
            <pc:docMk/>
            <pc:sldMk cId="0" sldId="734"/>
            <ac:inkMk id="82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5:14.833" v="1095"/>
          <ac:inkMkLst>
            <pc:docMk/>
            <pc:sldMk cId="0" sldId="734"/>
            <ac:inkMk id="83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5:14.842" v="1126"/>
          <ac:inkMkLst>
            <pc:docMk/>
            <pc:sldMk cId="0" sldId="734"/>
            <ac:inkMk id="84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5:14.833" v="1087"/>
          <ac:inkMkLst>
            <pc:docMk/>
            <pc:sldMk cId="0" sldId="734"/>
            <ac:inkMk id="85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5:14.842" v="1122"/>
          <ac:inkMkLst>
            <pc:docMk/>
            <pc:sldMk cId="0" sldId="734"/>
            <ac:inkMk id="86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5:14.842" v="1130"/>
          <ac:inkMkLst>
            <pc:docMk/>
            <pc:sldMk cId="0" sldId="734"/>
            <ac:inkMk id="87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5:14.833" v="1110"/>
          <ac:inkMkLst>
            <pc:docMk/>
            <pc:sldMk cId="0" sldId="734"/>
            <ac:inkMk id="88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5:14.842" v="1119"/>
          <ac:inkMkLst>
            <pc:docMk/>
            <pc:sldMk cId="0" sldId="734"/>
            <ac:inkMk id="89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4:47.735" v="1057"/>
          <ac:inkMkLst>
            <pc:docMk/>
            <pc:sldMk cId="0" sldId="734"/>
            <ac:inkMk id="90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4:47.744" v="1063"/>
          <ac:inkMkLst>
            <pc:docMk/>
            <pc:sldMk cId="0" sldId="734"/>
            <ac:inkMk id="91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4:47.744" v="1065"/>
          <ac:inkMkLst>
            <pc:docMk/>
            <pc:sldMk cId="0" sldId="734"/>
            <ac:inkMk id="92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4:47.744" v="1071"/>
          <ac:inkMkLst>
            <pc:docMk/>
            <pc:sldMk cId="0" sldId="734"/>
            <ac:inkMk id="93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4:47.744" v="1080"/>
          <ac:inkMkLst>
            <pc:docMk/>
            <pc:sldMk cId="0" sldId="734"/>
            <ac:inkMk id="94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4:47.744" v="1084"/>
          <ac:inkMkLst>
            <pc:docMk/>
            <pc:sldMk cId="0" sldId="734"/>
            <ac:inkMk id="95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4:47.744" v="1070"/>
          <ac:inkMkLst>
            <pc:docMk/>
            <pc:sldMk cId="0" sldId="734"/>
            <ac:inkMk id="96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5:14.842" v="1128"/>
          <ac:inkMkLst>
            <pc:docMk/>
            <pc:sldMk cId="0" sldId="734"/>
            <ac:inkMk id="97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4:47.744" v="1082"/>
          <ac:inkMkLst>
            <pc:docMk/>
            <pc:sldMk cId="0" sldId="734"/>
            <ac:inkMk id="98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4:47.744" v="1074"/>
          <ac:inkMkLst>
            <pc:docMk/>
            <pc:sldMk cId="0" sldId="734"/>
            <ac:inkMk id="99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4:47.744" v="1085"/>
          <ac:inkMkLst>
            <pc:docMk/>
            <pc:sldMk cId="0" sldId="734"/>
            <ac:inkMk id="100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4:47.744" v="1081"/>
          <ac:inkMkLst>
            <pc:docMk/>
            <pc:sldMk cId="0" sldId="734"/>
            <ac:inkMk id="101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5:14.850" v="1153"/>
          <ac:inkMkLst>
            <pc:docMk/>
            <pc:sldMk cId="0" sldId="734"/>
            <ac:inkMk id="102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5:14.833" v="1102"/>
          <ac:inkMkLst>
            <pc:docMk/>
            <pc:sldMk cId="0" sldId="734"/>
            <ac:inkMk id="103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5:14.850" v="1170"/>
          <ac:inkMkLst>
            <pc:docMk/>
            <pc:sldMk cId="0" sldId="734"/>
            <ac:inkMk id="104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5:14.842" v="1116"/>
          <ac:inkMkLst>
            <pc:docMk/>
            <pc:sldMk cId="0" sldId="734"/>
            <ac:inkMk id="105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5:14.842" v="1132"/>
          <ac:inkMkLst>
            <pc:docMk/>
            <pc:sldMk cId="0" sldId="734"/>
            <ac:inkMk id="106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5:14.842" v="1131"/>
          <ac:inkMkLst>
            <pc:docMk/>
            <pc:sldMk cId="0" sldId="734"/>
            <ac:inkMk id="107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4:47.744" v="1073"/>
          <ac:inkMkLst>
            <pc:docMk/>
            <pc:sldMk cId="0" sldId="734"/>
            <ac:inkMk id="108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4:47.744" v="1066"/>
          <ac:inkMkLst>
            <pc:docMk/>
            <pc:sldMk cId="0" sldId="734"/>
            <ac:inkMk id="109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4:47.735" v="1061"/>
          <ac:inkMkLst>
            <pc:docMk/>
            <pc:sldMk cId="0" sldId="734"/>
            <ac:inkMk id="110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4:47.744" v="1083"/>
          <ac:inkMkLst>
            <pc:docMk/>
            <pc:sldMk cId="0" sldId="734"/>
            <ac:inkMk id="111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4:47.744" v="1075"/>
          <ac:inkMkLst>
            <pc:docMk/>
            <pc:sldMk cId="0" sldId="734"/>
            <ac:inkMk id="112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4:47.735" v="1062"/>
          <ac:inkMkLst>
            <pc:docMk/>
            <pc:sldMk cId="0" sldId="734"/>
            <ac:inkMk id="113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4:47.744" v="1079"/>
          <ac:inkMkLst>
            <pc:docMk/>
            <pc:sldMk cId="0" sldId="734"/>
            <ac:inkMk id="114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4:47.744" v="1077"/>
          <ac:inkMkLst>
            <pc:docMk/>
            <pc:sldMk cId="0" sldId="734"/>
            <ac:inkMk id="115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4:47.744" v="1078"/>
          <ac:inkMkLst>
            <pc:docMk/>
            <pc:sldMk cId="0" sldId="734"/>
            <ac:inkMk id="116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4:47.744" v="1068"/>
          <ac:inkMkLst>
            <pc:docMk/>
            <pc:sldMk cId="0" sldId="734"/>
            <ac:inkMk id="117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4:47.744" v="1072"/>
          <ac:inkMkLst>
            <pc:docMk/>
            <pc:sldMk cId="0" sldId="734"/>
            <ac:inkMk id="118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4:47.735" v="1060"/>
          <ac:inkMkLst>
            <pc:docMk/>
            <pc:sldMk cId="0" sldId="734"/>
            <ac:inkMk id="119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4:47.744" v="1067"/>
          <ac:inkMkLst>
            <pc:docMk/>
            <pc:sldMk cId="0" sldId="734"/>
            <ac:inkMk id="120" creationId="{00000000-0000-0000-0000-000000000000}"/>
          </ac:inkMkLst>
        </pc:inkChg>
        <pc:inkChg chg="add">
          <ac:chgData name="Hemanth Kumar  Tanneru" userId="e60da0a2-8f9f-43be-83b4-26a7a02c04c9" providerId="ADAL" clId="{279ED10D-BAA6-450C-AF00-92A494E6BF7C}" dt="2022-09-04T15:54:40.095" v="2136"/>
          <ac:inkMkLst>
            <pc:docMk/>
            <pc:sldMk cId="0" sldId="734"/>
            <ac:inkMk id="122" creationId="{FFDE687B-78FF-4A0B-A292-513ACA49458E}"/>
          </ac:inkMkLst>
        </pc:inkChg>
        <pc:inkChg chg="add">
          <ac:chgData name="Hemanth Kumar  Tanneru" userId="e60da0a2-8f9f-43be-83b4-26a7a02c04c9" providerId="ADAL" clId="{279ED10D-BAA6-450C-AF00-92A494E6BF7C}" dt="2022-09-04T15:54:57.888" v="2137" actId="9405"/>
          <ac:inkMkLst>
            <pc:docMk/>
            <pc:sldMk cId="0" sldId="734"/>
            <ac:inkMk id="123" creationId="{76BDABDE-BE6E-4AC8-B6E8-30159DA97711}"/>
          </ac:inkMkLst>
        </pc:inkChg>
        <pc:inkChg chg="add">
          <ac:chgData name="Hemanth Kumar  Tanneru" userId="e60da0a2-8f9f-43be-83b4-26a7a02c04c9" providerId="ADAL" clId="{279ED10D-BAA6-450C-AF00-92A494E6BF7C}" dt="2022-09-04T16:49:15.350" v="2138"/>
          <ac:inkMkLst>
            <pc:docMk/>
            <pc:sldMk cId="0" sldId="734"/>
            <ac:inkMk id="124" creationId="{F58FD647-4905-424E-933B-3A4AD59B6AC8}"/>
          </ac:inkMkLst>
        </pc:inkChg>
      </pc:sldChg>
      <pc:sldChg chg="addSp delSp">
        <pc:chgData name="Hemanth Kumar  Tanneru" userId="e60da0a2-8f9f-43be-83b4-26a7a02c04c9" providerId="ADAL" clId="{279ED10D-BAA6-450C-AF00-92A494E6BF7C}" dt="2022-09-04T16:49:15.350" v="2138"/>
        <pc:sldMkLst>
          <pc:docMk/>
          <pc:sldMk cId="0" sldId="735"/>
        </pc:sldMkLst>
        <pc:inkChg chg="del">
          <ac:chgData name="Hemanth Kumar  Tanneru" userId="e60da0a2-8f9f-43be-83b4-26a7a02c04c9" providerId="ADAL" clId="{279ED10D-BAA6-450C-AF00-92A494E6BF7C}" dt="2022-09-04T12:56:59.449" v="1189"/>
          <ac:inkMkLst>
            <pc:docMk/>
            <pc:sldMk cId="0" sldId="735"/>
            <ac:inkMk id="15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6:59.449" v="1194"/>
          <ac:inkMkLst>
            <pc:docMk/>
            <pc:sldMk cId="0" sldId="735"/>
            <ac:inkMk id="16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6:59.457" v="1209"/>
          <ac:inkMkLst>
            <pc:docMk/>
            <pc:sldMk cId="0" sldId="735"/>
            <ac:inkMk id="17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6:59.457" v="1208"/>
          <ac:inkMkLst>
            <pc:docMk/>
            <pc:sldMk cId="0" sldId="735"/>
            <ac:inkMk id="18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6:59.449" v="1196"/>
          <ac:inkMkLst>
            <pc:docMk/>
            <pc:sldMk cId="0" sldId="735"/>
            <ac:inkMk id="19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6:59.457" v="1206"/>
          <ac:inkMkLst>
            <pc:docMk/>
            <pc:sldMk cId="0" sldId="735"/>
            <ac:inkMk id="20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6:59.449" v="1192"/>
          <ac:inkMkLst>
            <pc:docMk/>
            <pc:sldMk cId="0" sldId="735"/>
            <ac:inkMk id="21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6:59.457" v="1201"/>
          <ac:inkMkLst>
            <pc:docMk/>
            <pc:sldMk cId="0" sldId="735"/>
            <ac:inkMk id="22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6:59.457" v="1205"/>
          <ac:inkMkLst>
            <pc:docMk/>
            <pc:sldMk cId="0" sldId="735"/>
            <ac:inkMk id="23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6:59.449" v="1191"/>
          <ac:inkMkLst>
            <pc:docMk/>
            <pc:sldMk cId="0" sldId="735"/>
            <ac:inkMk id="24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6:59.449" v="1186"/>
          <ac:inkMkLst>
            <pc:docMk/>
            <pc:sldMk cId="0" sldId="735"/>
            <ac:inkMk id="25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6:59.449" v="1193"/>
          <ac:inkMkLst>
            <pc:docMk/>
            <pc:sldMk cId="0" sldId="735"/>
            <ac:inkMk id="26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6:59.449" v="1187"/>
          <ac:inkMkLst>
            <pc:docMk/>
            <pc:sldMk cId="0" sldId="735"/>
            <ac:inkMk id="27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6:59.457" v="1207"/>
          <ac:inkMkLst>
            <pc:docMk/>
            <pc:sldMk cId="0" sldId="735"/>
            <ac:inkMk id="28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6:59.449" v="1185"/>
          <ac:inkMkLst>
            <pc:docMk/>
            <pc:sldMk cId="0" sldId="735"/>
            <ac:inkMk id="29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6:59.449" v="1182"/>
          <ac:inkMkLst>
            <pc:docMk/>
            <pc:sldMk cId="0" sldId="735"/>
            <ac:inkMk id="30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6:59.457" v="1210"/>
          <ac:inkMkLst>
            <pc:docMk/>
            <pc:sldMk cId="0" sldId="735"/>
            <ac:inkMk id="31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6:59.449" v="1195"/>
          <ac:inkMkLst>
            <pc:docMk/>
            <pc:sldMk cId="0" sldId="735"/>
            <ac:inkMk id="32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6:59.457" v="1203"/>
          <ac:inkMkLst>
            <pc:docMk/>
            <pc:sldMk cId="0" sldId="735"/>
            <ac:inkMk id="33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6:59.457" v="1199"/>
          <ac:inkMkLst>
            <pc:docMk/>
            <pc:sldMk cId="0" sldId="735"/>
            <ac:inkMk id="34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6:59.457" v="1198"/>
          <ac:inkMkLst>
            <pc:docMk/>
            <pc:sldMk cId="0" sldId="735"/>
            <ac:inkMk id="35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6:59.457" v="1204"/>
          <ac:inkMkLst>
            <pc:docMk/>
            <pc:sldMk cId="0" sldId="735"/>
            <ac:inkMk id="36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6:59.457" v="1197"/>
          <ac:inkMkLst>
            <pc:docMk/>
            <pc:sldMk cId="0" sldId="735"/>
            <ac:inkMk id="37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6:59.457" v="1202"/>
          <ac:inkMkLst>
            <pc:docMk/>
            <pc:sldMk cId="0" sldId="735"/>
            <ac:inkMk id="38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6:59.449" v="1190"/>
          <ac:inkMkLst>
            <pc:docMk/>
            <pc:sldMk cId="0" sldId="735"/>
            <ac:inkMk id="39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6:59.449" v="1188"/>
          <ac:inkMkLst>
            <pc:docMk/>
            <pc:sldMk cId="0" sldId="735"/>
            <ac:inkMk id="40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6:59.449" v="1183"/>
          <ac:inkMkLst>
            <pc:docMk/>
            <pc:sldMk cId="0" sldId="735"/>
            <ac:inkMk id="41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6:59.449" v="1184"/>
          <ac:inkMkLst>
            <pc:docMk/>
            <pc:sldMk cId="0" sldId="735"/>
            <ac:inkMk id="42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6:59.457" v="1200"/>
          <ac:inkMkLst>
            <pc:docMk/>
            <pc:sldMk cId="0" sldId="735"/>
            <ac:inkMk id="43" creationId="{00000000-0000-0000-0000-000000000000}"/>
          </ac:inkMkLst>
        </pc:inkChg>
        <pc:inkChg chg="add">
          <ac:chgData name="Hemanth Kumar  Tanneru" userId="e60da0a2-8f9f-43be-83b4-26a7a02c04c9" providerId="ADAL" clId="{279ED10D-BAA6-450C-AF00-92A494E6BF7C}" dt="2022-09-04T16:49:15.350" v="2138"/>
          <ac:inkMkLst>
            <pc:docMk/>
            <pc:sldMk cId="0" sldId="735"/>
            <ac:inkMk id="44" creationId="{57919767-44DB-4299-9323-9E6FA85339BE}"/>
          </ac:inkMkLst>
        </pc:inkChg>
      </pc:sldChg>
      <pc:sldChg chg="addSp delSp">
        <pc:chgData name="Hemanth Kumar  Tanneru" userId="e60da0a2-8f9f-43be-83b4-26a7a02c04c9" providerId="ADAL" clId="{279ED10D-BAA6-450C-AF00-92A494E6BF7C}" dt="2022-09-04T16:49:15.350" v="2138"/>
        <pc:sldMkLst>
          <pc:docMk/>
          <pc:sldMk cId="0" sldId="736"/>
        </pc:sldMkLst>
        <pc:inkChg chg="del">
          <ac:chgData name="Hemanth Kumar  Tanneru" userId="e60da0a2-8f9f-43be-83b4-26a7a02c04c9" providerId="ADAL" clId="{279ED10D-BAA6-450C-AF00-92A494E6BF7C}" dt="2022-09-04T12:57:23.491" v="1265"/>
          <ac:inkMkLst>
            <pc:docMk/>
            <pc:sldMk cId="0" sldId="736"/>
            <ac:inkMk id="4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7:23.499" v="1279"/>
          <ac:inkMkLst>
            <pc:docMk/>
            <pc:sldMk cId="0" sldId="736"/>
            <ac:inkMk id="5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7:23.491" v="1261"/>
          <ac:inkMkLst>
            <pc:docMk/>
            <pc:sldMk cId="0" sldId="736"/>
            <ac:inkMk id="7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7:23.491" v="1254"/>
          <ac:inkMkLst>
            <pc:docMk/>
            <pc:sldMk cId="0" sldId="736"/>
            <ac:inkMk id="8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7:23.491" v="1215"/>
          <ac:inkMkLst>
            <pc:docMk/>
            <pc:sldMk cId="0" sldId="736"/>
            <ac:inkMk id="9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7:23.491" v="1229"/>
          <ac:inkMkLst>
            <pc:docMk/>
            <pc:sldMk cId="0" sldId="736"/>
            <ac:inkMk id="10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7:23.489" v="1212"/>
          <ac:inkMkLst>
            <pc:docMk/>
            <pc:sldMk cId="0" sldId="736"/>
            <ac:inkMk id="11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7:23.491" v="1214"/>
          <ac:inkMkLst>
            <pc:docMk/>
            <pc:sldMk cId="0" sldId="736"/>
            <ac:inkMk id="12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7:23.499" v="1273"/>
          <ac:inkMkLst>
            <pc:docMk/>
            <pc:sldMk cId="0" sldId="736"/>
            <ac:inkMk id="13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7:23.491" v="1241"/>
          <ac:inkMkLst>
            <pc:docMk/>
            <pc:sldMk cId="0" sldId="736"/>
            <ac:inkMk id="14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7:23.491" v="1222"/>
          <ac:inkMkLst>
            <pc:docMk/>
            <pc:sldMk cId="0" sldId="736"/>
            <ac:inkMk id="15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7:23.491" v="1255"/>
          <ac:inkMkLst>
            <pc:docMk/>
            <pc:sldMk cId="0" sldId="736"/>
            <ac:inkMk id="16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7:23.491" v="1268"/>
          <ac:inkMkLst>
            <pc:docMk/>
            <pc:sldMk cId="0" sldId="736"/>
            <ac:inkMk id="17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7:23.499" v="1276"/>
          <ac:inkMkLst>
            <pc:docMk/>
            <pc:sldMk cId="0" sldId="736"/>
            <ac:inkMk id="18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7:23.491" v="1221"/>
          <ac:inkMkLst>
            <pc:docMk/>
            <pc:sldMk cId="0" sldId="736"/>
            <ac:inkMk id="19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7:23.491" v="1227"/>
          <ac:inkMkLst>
            <pc:docMk/>
            <pc:sldMk cId="0" sldId="736"/>
            <ac:inkMk id="20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7:23.491" v="1233"/>
          <ac:inkMkLst>
            <pc:docMk/>
            <pc:sldMk cId="0" sldId="736"/>
            <ac:inkMk id="21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7:23.491" v="1240"/>
          <ac:inkMkLst>
            <pc:docMk/>
            <pc:sldMk cId="0" sldId="736"/>
            <ac:inkMk id="22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7:23.491" v="1260"/>
          <ac:inkMkLst>
            <pc:docMk/>
            <pc:sldMk cId="0" sldId="736"/>
            <ac:inkMk id="23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7:23.499" v="1281"/>
          <ac:inkMkLst>
            <pc:docMk/>
            <pc:sldMk cId="0" sldId="736"/>
            <ac:inkMk id="24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7:23.499" v="1275"/>
          <ac:inkMkLst>
            <pc:docMk/>
            <pc:sldMk cId="0" sldId="736"/>
            <ac:inkMk id="25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7:23.491" v="1257"/>
          <ac:inkMkLst>
            <pc:docMk/>
            <pc:sldMk cId="0" sldId="736"/>
            <ac:inkMk id="26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7:23.499" v="1271"/>
          <ac:inkMkLst>
            <pc:docMk/>
            <pc:sldMk cId="0" sldId="736"/>
            <ac:inkMk id="27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7:23.491" v="1239"/>
          <ac:inkMkLst>
            <pc:docMk/>
            <pc:sldMk cId="0" sldId="736"/>
            <ac:inkMk id="28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7:23.491" v="1228"/>
          <ac:inkMkLst>
            <pc:docMk/>
            <pc:sldMk cId="0" sldId="736"/>
            <ac:inkMk id="29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7:23.491" v="1224"/>
          <ac:inkMkLst>
            <pc:docMk/>
            <pc:sldMk cId="0" sldId="736"/>
            <ac:inkMk id="30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7:23.491" v="1263"/>
          <ac:inkMkLst>
            <pc:docMk/>
            <pc:sldMk cId="0" sldId="736"/>
            <ac:inkMk id="31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7:23.491" v="1236"/>
          <ac:inkMkLst>
            <pc:docMk/>
            <pc:sldMk cId="0" sldId="736"/>
            <ac:inkMk id="32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7:23.491" v="1259"/>
          <ac:inkMkLst>
            <pc:docMk/>
            <pc:sldMk cId="0" sldId="736"/>
            <ac:inkMk id="33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7:23.499" v="1274"/>
          <ac:inkMkLst>
            <pc:docMk/>
            <pc:sldMk cId="0" sldId="736"/>
            <ac:inkMk id="34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7:23.491" v="1226"/>
          <ac:inkMkLst>
            <pc:docMk/>
            <pc:sldMk cId="0" sldId="736"/>
            <ac:inkMk id="35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7:23.491" v="1242"/>
          <ac:inkMkLst>
            <pc:docMk/>
            <pc:sldMk cId="0" sldId="736"/>
            <ac:inkMk id="36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7:23.491" v="1218"/>
          <ac:inkMkLst>
            <pc:docMk/>
            <pc:sldMk cId="0" sldId="736"/>
            <ac:inkMk id="37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7:23.491" v="1252"/>
          <ac:inkMkLst>
            <pc:docMk/>
            <pc:sldMk cId="0" sldId="736"/>
            <ac:inkMk id="38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7:23.491" v="1267"/>
          <ac:inkMkLst>
            <pc:docMk/>
            <pc:sldMk cId="0" sldId="736"/>
            <ac:inkMk id="39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7:23.499" v="1283"/>
          <ac:inkMkLst>
            <pc:docMk/>
            <pc:sldMk cId="0" sldId="736"/>
            <ac:inkMk id="40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7:23.499" v="1277"/>
          <ac:inkMkLst>
            <pc:docMk/>
            <pc:sldMk cId="0" sldId="736"/>
            <ac:inkMk id="41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7:23.491" v="1245"/>
          <ac:inkMkLst>
            <pc:docMk/>
            <pc:sldMk cId="0" sldId="736"/>
            <ac:inkMk id="42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7:23.491" v="1234"/>
          <ac:inkMkLst>
            <pc:docMk/>
            <pc:sldMk cId="0" sldId="736"/>
            <ac:inkMk id="43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7:23.499" v="1270"/>
          <ac:inkMkLst>
            <pc:docMk/>
            <pc:sldMk cId="0" sldId="736"/>
            <ac:inkMk id="44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7:23.491" v="1232"/>
          <ac:inkMkLst>
            <pc:docMk/>
            <pc:sldMk cId="0" sldId="736"/>
            <ac:inkMk id="45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7:23.491" v="1250"/>
          <ac:inkMkLst>
            <pc:docMk/>
            <pc:sldMk cId="0" sldId="736"/>
            <ac:inkMk id="47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7:23.491" v="1246"/>
          <ac:inkMkLst>
            <pc:docMk/>
            <pc:sldMk cId="0" sldId="736"/>
            <ac:inkMk id="48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7:23.491" v="1248"/>
          <ac:inkMkLst>
            <pc:docMk/>
            <pc:sldMk cId="0" sldId="736"/>
            <ac:inkMk id="49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7:23.499" v="1269"/>
          <ac:inkMkLst>
            <pc:docMk/>
            <pc:sldMk cId="0" sldId="736"/>
            <ac:inkMk id="50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7:23.491" v="1213"/>
          <ac:inkMkLst>
            <pc:docMk/>
            <pc:sldMk cId="0" sldId="736"/>
            <ac:inkMk id="51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7:23.491" v="1264"/>
          <ac:inkMkLst>
            <pc:docMk/>
            <pc:sldMk cId="0" sldId="736"/>
            <ac:inkMk id="52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7:23.491" v="1266"/>
          <ac:inkMkLst>
            <pc:docMk/>
            <pc:sldMk cId="0" sldId="736"/>
            <ac:inkMk id="53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7:23.491" v="1262"/>
          <ac:inkMkLst>
            <pc:docMk/>
            <pc:sldMk cId="0" sldId="736"/>
            <ac:inkMk id="54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7:23.491" v="1220"/>
          <ac:inkMkLst>
            <pc:docMk/>
            <pc:sldMk cId="0" sldId="736"/>
            <ac:inkMk id="55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7:23.491" v="1237"/>
          <ac:inkMkLst>
            <pc:docMk/>
            <pc:sldMk cId="0" sldId="736"/>
            <ac:inkMk id="56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7:23.491" v="1243"/>
          <ac:inkMkLst>
            <pc:docMk/>
            <pc:sldMk cId="0" sldId="736"/>
            <ac:inkMk id="57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7:23.491" v="1256"/>
          <ac:inkMkLst>
            <pc:docMk/>
            <pc:sldMk cId="0" sldId="736"/>
            <ac:inkMk id="58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7:23.491" v="1235"/>
          <ac:inkMkLst>
            <pc:docMk/>
            <pc:sldMk cId="0" sldId="736"/>
            <ac:inkMk id="59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7:23.491" v="1231"/>
          <ac:inkMkLst>
            <pc:docMk/>
            <pc:sldMk cId="0" sldId="736"/>
            <ac:inkMk id="60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7:23.491" v="1251"/>
          <ac:inkMkLst>
            <pc:docMk/>
            <pc:sldMk cId="0" sldId="736"/>
            <ac:inkMk id="61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7:23.491" v="1230"/>
          <ac:inkMkLst>
            <pc:docMk/>
            <pc:sldMk cId="0" sldId="736"/>
            <ac:inkMk id="62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7:23.499" v="1285"/>
          <ac:inkMkLst>
            <pc:docMk/>
            <pc:sldMk cId="0" sldId="736"/>
            <ac:inkMk id="63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7:23.491" v="1238"/>
          <ac:inkMkLst>
            <pc:docMk/>
            <pc:sldMk cId="0" sldId="736"/>
            <ac:inkMk id="64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7:23.491" v="1244"/>
          <ac:inkMkLst>
            <pc:docMk/>
            <pc:sldMk cId="0" sldId="736"/>
            <ac:inkMk id="65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7:23.499" v="1282"/>
          <ac:inkMkLst>
            <pc:docMk/>
            <pc:sldMk cId="0" sldId="736"/>
            <ac:inkMk id="66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7:23.491" v="1225"/>
          <ac:inkMkLst>
            <pc:docMk/>
            <pc:sldMk cId="0" sldId="736"/>
            <ac:inkMk id="67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7:23.491" v="1249"/>
          <ac:inkMkLst>
            <pc:docMk/>
            <pc:sldMk cId="0" sldId="736"/>
            <ac:inkMk id="68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7:23.491" v="1258"/>
          <ac:inkMkLst>
            <pc:docMk/>
            <pc:sldMk cId="0" sldId="736"/>
            <ac:inkMk id="69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7:23.499" v="1280"/>
          <ac:inkMkLst>
            <pc:docMk/>
            <pc:sldMk cId="0" sldId="736"/>
            <ac:inkMk id="70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7:23.499" v="1278"/>
          <ac:inkMkLst>
            <pc:docMk/>
            <pc:sldMk cId="0" sldId="736"/>
            <ac:inkMk id="71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7:23.499" v="1284"/>
          <ac:inkMkLst>
            <pc:docMk/>
            <pc:sldMk cId="0" sldId="736"/>
            <ac:inkMk id="72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7:23.491" v="1223"/>
          <ac:inkMkLst>
            <pc:docMk/>
            <pc:sldMk cId="0" sldId="736"/>
            <ac:inkMk id="73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7:23.491" v="1247"/>
          <ac:inkMkLst>
            <pc:docMk/>
            <pc:sldMk cId="0" sldId="736"/>
            <ac:inkMk id="74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7:23.481" v="1211"/>
          <ac:inkMkLst>
            <pc:docMk/>
            <pc:sldMk cId="0" sldId="736"/>
            <ac:inkMk id="75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7:23.491" v="1219"/>
          <ac:inkMkLst>
            <pc:docMk/>
            <pc:sldMk cId="0" sldId="736"/>
            <ac:inkMk id="76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7:23.491" v="1253"/>
          <ac:inkMkLst>
            <pc:docMk/>
            <pc:sldMk cId="0" sldId="736"/>
            <ac:inkMk id="77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7:23.499" v="1272"/>
          <ac:inkMkLst>
            <pc:docMk/>
            <pc:sldMk cId="0" sldId="736"/>
            <ac:inkMk id="78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7:23.491" v="1217"/>
          <ac:inkMkLst>
            <pc:docMk/>
            <pc:sldMk cId="0" sldId="736"/>
            <ac:inkMk id="79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7:23.491" v="1216"/>
          <ac:inkMkLst>
            <pc:docMk/>
            <pc:sldMk cId="0" sldId="736"/>
            <ac:inkMk id="80" creationId="{00000000-0000-0000-0000-000000000000}"/>
          </ac:inkMkLst>
        </pc:inkChg>
        <pc:inkChg chg="add">
          <ac:chgData name="Hemanth Kumar  Tanneru" userId="e60da0a2-8f9f-43be-83b4-26a7a02c04c9" providerId="ADAL" clId="{279ED10D-BAA6-450C-AF00-92A494E6BF7C}" dt="2022-09-04T16:49:15.350" v="2138"/>
          <ac:inkMkLst>
            <pc:docMk/>
            <pc:sldMk cId="0" sldId="736"/>
            <ac:inkMk id="81" creationId="{9197E267-C8A5-4846-B2C8-18FDC9302BA7}"/>
          </ac:inkMkLst>
        </pc:inkChg>
      </pc:sldChg>
      <pc:sldChg chg="addSp delSp">
        <pc:chgData name="Hemanth Kumar  Tanneru" userId="e60da0a2-8f9f-43be-83b4-26a7a02c04c9" providerId="ADAL" clId="{279ED10D-BAA6-450C-AF00-92A494E6BF7C}" dt="2022-09-04T16:49:15.350" v="2138"/>
        <pc:sldMkLst>
          <pc:docMk/>
          <pc:sldMk cId="0" sldId="737"/>
        </pc:sldMkLst>
        <pc:inkChg chg="del">
          <ac:chgData name="Hemanth Kumar  Tanneru" userId="e60da0a2-8f9f-43be-83b4-26a7a02c04c9" providerId="ADAL" clId="{279ED10D-BAA6-450C-AF00-92A494E6BF7C}" dt="2022-09-04T13:35:59.650" v="2124"/>
          <ac:inkMkLst>
            <pc:docMk/>
            <pc:sldMk cId="0" sldId="737"/>
            <ac:inkMk id="32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35:59.650" v="2121"/>
          <ac:inkMkLst>
            <pc:docMk/>
            <pc:sldMk cId="0" sldId="737"/>
            <ac:inkMk id="33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35:59.649" v="2119"/>
          <ac:inkMkLst>
            <pc:docMk/>
            <pc:sldMk cId="0" sldId="737"/>
            <ac:inkMk id="34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35:59.650" v="2125"/>
          <ac:inkMkLst>
            <pc:docMk/>
            <pc:sldMk cId="0" sldId="737"/>
            <ac:inkMk id="35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35:59.651" v="2128"/>
          <ac:inkMkLst>
            <pc:docMk/>
            <pc:sldMk cId="0" sldId="737"/>
            <ac:inkMk id="36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35:59.649" v="2118"/>
          <ac:inkMkLst>
            <pc:docMk/>
            <pc:sldMk cId="0" sldId="737"/>
            <ac:inkMk id="37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35:59.651" v="2130"/>
          <ac:inkMkLst>
            <pc:docMk/>
            <pc:sldMk cId="0" sldId="737"/>
            <ac:inkMk id="39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35:59.650" v="2122"/>
          <ac:inkMkLst>
            <pc:docMk/>
            <pc:sldMk cId="0" sldId="737"/>
            <ac:inkMk id="40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35:59.649" v="2120"/>
          <ac:inkMkLst>
            <pc:docMk/>
            <pc:sldMk cId="0" sldId="737"/>
            <ac:inkMk id="41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35:59.651" v="2127"/>
          <ac:inkMkLst>
            <pc:docMk/>
            <pc:sldMk cId="0" sldId="737"/>
            <ac:inkMk id="42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35:59.650" v="2126"/>
          <ac:inkMkLst>
            <pc:docMk/>
            <pc:sldMk cId="0" sldId="737"/>
            <ac:inkMk id="43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35:59.650" v="2123"/>
          <ac:inkMkLst>
            <pc:docMk/>
            <pc:sldMk cId="0" sldId="737"/>
            <ac:inkMk id="44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35:59.651" v="2129"/>
          <ac:inkMkLst>
            <pc:docMk/>
            <pc:sldMk cId="0" sldId="737"/>
            <ac:inkMk id="45" creationId="{00000000-0000-0000-0000-000000000000}"/>
          </ac:inkMkLst>
        </pc:inkChg>
        <pc:inkChg chg="add">
          <ac:chgData name="Hemanth Kumar  Tanneru" userId="e60da0a2-8f9f-43be-83b4-26a7a02c04c9" providerId="ADAL" clId="{279ED10D-BAA6-450C-AF00-92A494E6BF7C}" dt="2022-09-04T16:49:15.350" v="2138"/>
          <ac:inkMkLst>
            <pc:docMk/>
            <pc:sldMk cId="0" sldId="737"/>
            <ac:inkMk id="47" creationId="{2CD4B4D5-0629-4DEE-BAB1-DE8A8A965B1D}"/>
          </ac:inkMkLst>
        </pc:inkChg>
      </pc:sldChg>
      <pc:sldChg chg="addSp delSp modSp">
        <pc:chgData name="Hemanth Kumar  Tanneru" userId="e60da0a2-8f9f-43be-83b4-26a7a02c04c9" providerId="ADAL" clId="{279ED10D-BAA6-450C-AF00-92A494E6BF7C}" dt="2022-09-04T16:49:15.350" v="2138"/>
        <pc:sldMkLst>
          <pc:docMk/>
          <pc:sldMk cId="0" sldId="751"/>
        </pc:sldMkLst>
        <pc:spChg chg="mod">
          <ac:chgData name="Hemanth Kumar  Tanneru" userId="e60da0a2-8f9f-43be-83b4-26a7a02c04c9" providerId="ADAL" clId="{279ED10D-BAA6-450C-AF00-92A494E6BF7C}" dt="2022-09-04T12:59:45.671" v="1380" actId="20577"/>
          <ac:spMkLst>
            <pc:docMk/>
            <pc:sldMk cId="0" sldId="751"/>
            <ac:spMk id="4" creationId="{00000000-0000-0000-0000-000000000000}"/>
          </ac:spMkLst>
        </pc:spChg>
        <pc:inkChg chg="del">
          <ac:chgData name="Hemanth Kumar  Tanneru" userId="e60da0a2-8f9f-43be-83b4-26a7a02c04c9" providerId="ADAL" clId="{279ED10D-BAA6-450C-AF00-92A494E6BF7C}" dt="2022-09-04T12:57:58.019" v="1288"/>
          <ac:inkMkLst>
            <pc:docMk/>
            <pc:sldMk cId="0" sldId="751"/>
            <ac:inkMk id="2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7:58.027" v="1307"/>
          <ac:inkMkLst>
            <pc:docMk/>
            <pc:sldMk cId="0" sldId="751"/>
            <ac:inkMk id="10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7:58.027" v="1297"/>
          <ac:inkMkLst>
            <pc:docMk/>
            <pc:sldMk cId="0" sldId="751"/>
            <ac:inkMk id="13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7:58.027" v="1301"/>
          <ac:inkMkLst>
            <pc:docMk/>
            <pc:sldMk cId="0" sldId="751"/>
            <ac:inkMk id="14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7:58.027" v="1305"/>
          <ac:inkMkLst>
            <pc:docMk/>
            <pc:sldMk cId="0" sldId="751"/>
            <ac:inkMk id="15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7:58.027" v="1306"/>
          <ac:inkMkLst>
            <pc:docMk/>
            <pc:sldMk cId="0" sldId="751"/>
            <ac:inkMk id="16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7:58.027" v="1298"/>
          <ac:inkMkLst>
            <pc:docMk/>
            <pc:sldMk cId="0" sldId="751"/>
            <ac:inkMk id="17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7:58.019" v="1287"/>
          <ac:inkMkLst>
            <pc:docMk/>
            <pc:sldMk cId="0" sldId="751"/>
            <ac:inkMk id="18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7:58.027" v="1296"/>
          <ac:inkMkLst>
            <pc:docMk/>
            <pc:sldMk cId="0" sldId="751"/>
            <ac:inkMk id="19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7:58.019" v="1292"/>
          <ac:inkMkLst>
            <pc:docMk/>
            <pc:sldMk cId="0" sldId="751"/>
            <ac:inkMk id="20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7:58.019" v="1286"/>
          <ac:inkMkLst>
            <pc:docMk/>
            <pc:sldMk cId="0" sldId="751"/>
            <ac:inkMk id="22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7:58.019" v="1290"/>
          <ac:inkMkLst>
            <pc:docMk/>
            <pc:sldMk cId="0" sldId="751"/>
            <ac:inkMk id="23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7:58.027" v="1303"/>
          <ac:inkMkLst>
            <pc:docMk/>
            <pc:sldMk cId="0" sldId="751"/>
            <ac:inkMk id="24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7:58.019" v="1295"/>
          <ac:inkMkLst>
            <pc:docMk/>
            <pc:sldMk cId="0" sldId="751"/>
            <ac:inkMk id="25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7:58.019" v="1291"/>
          <ac:inkMkLst>
            <pc:docMk/>
            <pc:sldMk cId="0" sldId="751"/>
            <ac:inkMk id="26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7:58.027" v="1302"/>
          <ac:inkMkLst>
            <pc:docMk/>
            <pc:sldMk cId="0" sldId="751"/>
            <ac:inkMk id="27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7:58.027" v="1304"/>
          <ac:inkMkLst>
            <pc:docMk/>
            <pc:sldMk cId="0" sldId="751"/>
            <ac:inkMk id="28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8:00.565" v="1310"/>
          <ac:inkMkLst>
            <pc:docMk/>
            <pc:sldMk cId="0" sldId="751"/>
            <ac:inkMk id="29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7:58.019" v="1289"/>
          <ac:inkMkLst>
            <pc:docMk/>
            <pc:sldMk cId="0" sldId="751"/>
            <ac:inkMk id="30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7:58.019" v="1293"/>
          <ac:inkMkLst>
            <pc:docMk/>
            <pc:sldMk cId="0" sldId="751"/>
            <ac:inkMk id="31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7:58.027" v="1308"/>
          <ac:inkMkLst>
            <pc:docMk/>
            <pc:sldMk cId="0" sldId="751"/>
            <ac:inkMk id="32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7:58.019" v="1294"/>
          <ac:inkMkLst>
            <pc:docMk/>
            <pc:sldMk cId="0" sldId="751"/>
            <ac:inkMk id="33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8:00.565" v="1309"/>
          <ac:inkMkLst>
            <pc:docMk/>
            <pc:sldMk cId="0" sldId="751"/>
            <ac:inkMk id="34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8:00.565" v="1311"/>
          <ac:inkMkLst>
            <pc:docMk/>
            <pc:sldMk cId="0" sldId="751"/>
            <ac:inkMk id="35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7:58.027" v="1299"/>
          <ac:inkMkLst>
            <pc:docMk/>
            <pc:sldMk cId="0" sldId="751"/>
            <ac:inkMk id="44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7:58.027" v="1300"/>
          <ac:inkMkLst>
            <pc:docMk/>
            <pc:sldMk cId="0" sldId="751"/>
            <ac:inkMk id="45" creationId="{00000000-0000-0000-0000-000000000000}"/>
          </ac:inkMkLst>
        </pc:inkChg>
        <pc:inkChg chg="add">
          <ac:chgData name="Hemanth Kumar  Tanneru" userId="e60da0a2-8f9f-43be-83b4-26a7a02c04c9" providerId="ADAL" clId="{279ED10D-BAA6-450C-AF00-92A494E6BF7C}" dt="2022-09-04T16:49:15.350" v="2138"/>
          <ac:inkMkLst>
            <pc:docMk/>
            <pc:sldMk cId="0" sldId="751"/>
            <ac:inkMk id="46" creationId="{8FF7E687-9742-497C-917E-F47F4FD805BE}"/>
          </ac:inkMkLst>
        </pc:inkChg>
      </pc:sldChg>
      <pc:sldChg chg="addSp delSp mod">
        <pc:chgData name="Hemanth Kumar  Tanneru" userId="e60da0a2-8f9f-43be-83b4-26a7a02c04c9" providerId="ADAL" clId="{279ED10D-BAA6-450C-AF00-92A494E6BF7C}" dt="2022-09-04T15:54:40.095" v="2136"/>
        <pc:sldMkLst>
          <pc:docMk/>
          <pc:sldMk cId="0" sldId="752"/>
        </pc:sldMkLst>
        <pc:inkChg chg="del">
          <ac:chgData name="Hemanth Kumar  Tanneru" userId="e60da0a2-8f9f-43be-83b4-26a7a02c04c9" providerId="ADAL" clId="{279ED10D-BAA6-450C-AF00-92A494E6BF7C}" dt="2022-09-04T12:48:14.685" v="177"/>
          <ac:inkMkLst>
            <pc:docMk/>
            <pc:sldMk cId="0" sldId="752"/>
            <ac:inkMk id="22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8:19.867" v="178"/>
          <ac:inkMkLst>
            <pc:docMk/>
            <pc:sldMk cId="0" sldId="752"/>
            <ac:inkMk id="25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8:19.867" v="179"/>
          <ac:inkMkLst>
            <pc:docMk/>
            <pc:sldMk cId="0" sldId="752"/>
            <ac:inkMk id="26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48:19.867" v="180"/>
          <ac:inkMkLst>
            <pc:docMk/>
            <pc:sldMk cId="0" sldId="752"/>
            <ac:inkMk id="27" creationId="{00000000-0000-0000-0000-000000000000}"/>
          </ac:inkMkLst>
        </pc:inkChg>
        <pc:inkChg chg="add">
          <ac:chgData name="Hemanth Kumar  Tanneru" userId="e60da0a2-8f9f-43be-83b4-26a7a02c04c9" providerId="ADAL" clId="{279ED10D-BAA6-450C-AF00-92A494E6BF7C}" dt="2022-09-04T12:48:19.867" v="178"/>
          <ac:inkMkLst>
            <pc:docMk/>
            <pc:sldMk cId="0" sldId="752"/>
            <ac:inkMk id="64" creationId="{E39856E9-9BCF-48A7-AD53-4C153F3ABB5D}"/>
          </ac:inkMkLst>
        </pc:inkChg>
        <pc:inkChg chg="add">
          <ac:chgData name="Hemanth Kumar  Tanneru" userId="e60da0a2-8f9f-43be-83b4-26a7a02c04c9" providerId="ADAL" clId="{279ED10D-BAA6-450C-AF00-92A494E6BF7C}" dt="2022-09-04T12:48:19.867" v="179"/>
          <ac:inkMkLst>
            <pc:docMk/>
            <pc:sldMk cId="0" sldId="752"/>
            <ac:inkMk id="65" creationId="{6C7F1A24-17D8-4405-9B72-33E44ED5C8CB}"/>
          </ac:inkMkLst>
        </pc:inkChg>
        <pc:inkChg chg="add">
          <ac:chgData name="Hemanth Kumar  Tanneru" userId="e60da0a2-8f9f-43be-83b4-26a7a02c04c9" providerId="ADAL" clId="{279ED10D-BAA6-450C-AF00-92A494E6BF7C}" dt="2022-09-04T12:48:19.867" v="180"/>
          <ac:inkMkLst>
            <pc:docMk/>
            <pc:sldMk cId="0" sldId="752"/>
            <ac:inkMk id="66" creationId="{F66A32B2-E8CC-42FA-AD35-9FC40EE9BDF4}"/>
          </ac:inkMkLst>
        </pc:inkChg>
        <pc:inkChg chg="add">
          <ac:chgData name="Hemanth Kumar  Tanneru" userId="e60da0a2-8f9f-43be-83b4-26a7a02c04c9" providerId="ADAL" clId="{279ED10D-BAA6-450C-AF00-92A494E6BF7C}" dt="2022-09-04T12:48:25.344" v="181" actId="9405"/>
          <ac:inkMkLst>
            <pc:docMk/>
            <pc:sldMk cId="0" sldId="752"/>
            <ac:inkMk id="67" creationId="{F70A71E7-AD3A-4A83-AD49-FB1BA9A76933}"/>
          </ac:inkMkLst>
        </pc:inkChg>
        <pc:inkChg chg="add">
          <ac:chgData name="Hemanth Kumar  Tanneru" userId="e60da0a2-8f9f-43be-83b4-26a7a02c04c9" providerId="ADAL" clId="{279ED10D-BAA6-450C-AF00-92A494E6BF7C}" dt="2022-09-04T15:54:40.095" v="2136"/>
          <ac:inkMkLst>
            <pc:docMk/>
            <pc:sldMk cId="0" sldId="752"/>
            <ac:inkMk id="68" creationId="{E4A3C3FC-6347-492F-A9C6-8A9064CDFBE9}"/>
          </ac:inkMkLst>
        </pc:inkChg>
      </pc:sldChg>
      <pc:sldChg chg="addSp delSp">
        <pc:chgData name="Hemanth Kumar  Tanneru" userId="e60da0a2-8f9f-43be-83b4-26a7a02c04c9" providerId="ADAL" clId="{279ED10D-BAA6-450C-AF00-92A494E6BF7C}" dt="2022-09-04T16:49:15.350" v="2138"/>
        <pc:sldMkLst>
          <pc:docMk/>
          <pc:sldMk cId="0" sldId="753"/>
        </pc:sldMkLst>
        <pc:inkChg chg="del">
          <ac:chgData name="Hemanth Kumar  Tanneru" userId="e60da0a2-8f9f-43be-83b4-26a7a02c04c9" providerId="ADAL" clId="{279ED10D-BAA6-450C-AF00-92A494E6BF7C}" dt="2022-09-04T13:02:28.777" v="1463"/>
          <ac:inkMkLst>
            <pc:docMk/>
            <pc:sldMk cId="0" sldId="753"/>
            <ac:inkMk id="7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2:28.777" v="1462"/>
          <ac:inkMkLst>
            <pc:docMk/>
            <pc:sldMk cId="0" sldId="753"/>
            <ac:inkMk id="8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2:28.785" v="1495"/>
          <ac:inkMkLst>
            <pc:docMk/>
            <pc:sldMk cId="0" sldId="753"/>
            <ac:inkMk id="9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2:28.785" v="1486"/>
          <ac:inkMkLst>
            <pc:docMk/>
            <pc:sldMk cId="0" sldId="753"/>
            <ac:inkMk id="10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2:28.785" v="1480"/>
          <ac:inkMkLst>
            <pc:docMk/>
            <pc:sldMk cId="0" sldId="753"/>
            <ac:inkMk id="11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2:28.785" v="1532"/>
          <ac:inkMkLst>
            <pc:docMk/>
            <pc:sldMk cId="0" sldId="753"/>
            <ac:inkMk id="12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2:28.785" v="1485"/>
          <ac:inkMkLst>
            <pc:docMk/>
            <pc:sldMk cId="0" sldId="753"/>
            <ac:inkMk id="13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2:28.785" v="1479"/>
          <ac:inkMkLst>
            <pc:docMk/>
            <pc:sldMk cId="0" sldId="753"/>
            <ac:inkMk id="14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2:28.785" v="1509"/>
          <ac:inkMkLst>
            <pc:docMk/>
            <pc:sldMk cId="0" sldId="753"/>
            <ac:inkMk id="15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2:28.785" v="1527"/>
          <ac:inkMkLst>
            <pc:docMk/>
            <pc:sldMk cId="0" sldId="753"/>
            <ac:inkMk id="16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2:28.785" v="1513"/>
          <ac:inkMkLst>
            <pc:docMk/>
            <pc:sldMk cId="0" sldId="753"/>
            <ac:inkMk id="17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2:28.785" v="1523"/>
          <ac:inkMkLst>
            <pc:docMk/>
            <pc:sldMk cId="0" sldId="753"/>
            <ac:inkMk id="18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2:28.793" v="1541"/>
          <ac:inkMkLst>
            <pc:docMk/>
            <pc:sldMk cId="0" sldId="753"/>
            <ac:inkMk id="19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2:28.785" v="1525"/>
          <ac:inkMkLst>
            <pc:docMk/>
            <pc:sldMk cId="0" sldId="753"/>
            <ac:inkMk id="20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2:30.714" v="1544"/>
          <ac:inkMkLst>
            <pc:docMk/>
            <pc:sldMk cId="0" sldId="753"/>
            <ac:inkMk id="21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2:28.785" v="1528"/>
          <ac:inkMkLst>
            <pc:docMk/>
            <pc:sldMk cId="0" sldId="753"/>
            <ac:inkMk id="22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2:28.777" v="1471"/>
          <ac:inkMkLst>
            <pc:docMk/>
            <pc:sldMk cId="0" sldId="753"/>
            <ac:inkMk id="23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2:28.785" v="1518"/>
          <ac:inkMkLst>
            <pc:docMk/>
            <pc:sldMk cId="0" sldId="753"/>
            <ac:inkMk id="24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2:28.785" v="1481"/>
          <ac:inkMkLst>
            <pc:docMk/>
            <pc:sldMk cId="0" sldId="753"/>
            <ac:inkMk id="25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2:28.785" v="1520"/>
          <ac:inkMkLst>
            <pc:docMk/>
            <pc:sldMk cId="0" sldId="753"/>
            <ac:inkMk id="26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2:28.777" v="1465"/>
          <ac:inkMkLst>
            <pc:docMk/>
            <pc:sldMk cId="0" sldId="753"/>
            <ac:inkMk id="27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2:28.793" v="1543"/>
          <ac:inkMkLst>
            <pc:docMk/>
            <pc:sldMk cId="0" sldId="753"/>
            <ac:inkMk id="28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2:28.785" v="1526"/>
          <ac:inkMkLst>
            <pc:docMk/>
            <pc:sldMk cId="0" sldId="753"/>
            <ac:inkMk id="29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2:28.777" v="1466"/>
          <ac:inkMkLst>
            <pc:docMk/>
            <pc:sldMk cId="0" sldId="753"/>
            <ac:inkMk id="30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2:28.785" v="1515"/>
          <ac:inkMkLst>
            <pc:docMk/>
            <pc:sldMk cId="0" sldId="753"/>
            <ac:inkMk id="31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2:28.785" v="1516"/>
          <ac:inkMkLst>
            <pc:docMk/>
            <pc:sldMk cId="0" sldId="753"/>
            <ac:inkMk id="32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2:28.785" v="1488"/>
          <ac:inkMkLst>
            <pc:docMk/>
            <pc:sldMk cId="0" sldId="753"/>
            <ac:inkMk id="33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2:28.785" v="1499"/>
          <ac:inkMkLst>
            <pc:docMk/>
            <pc:sldMk cId="0" sldId="753"/>
            <ac:inkMk id="34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2:28.793" v="1535"/>
          <ac:inkMkLst>
            <pc:docMk/>
            <pc:sldMk cId="0" sldId="753"/>
            <ac:inkMk id="35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2:28.777" v="1477"/>
          <ac:inkMkLst>
            <pc:docMk/>
            <pc:sldMk cId="0" sldId="753"/>
            <ac:inkMk id="36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2:28.785" v="1531"/>
          <ac:inkMkLst>
            <pc:docMk/>
            <pc:sldMk cId="0" sldId="753"/>
            <ac:inkMk id="37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2:28.785" v="1497"/>
          <ac:inkMkLst>
            <pc:docMk/>
            <pc:sldMk cId="0" sldId="753"/>
            <ac:inkMk id="38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2:28.785" v="1533"/>
          <ac:inkMkLst>
            <pc:docMk/>
            <pc:sldMk cId="0" sldId="753"/>
            <ac:inkMk id="39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2:28.793" v="1540"/>
          <ac:inkMkLst>
            <pc:docMk/>
            <pc:sldMk cId="0" sldId="753"/>
            <ac:inkMk id="40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2:28.785" v="1494"/>
          <ac:inkMkLst>
            <pc:docMk/>
            <pc:sldMk cId="0" sldId="753"/>
            <ac:inkMk id="41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2:28.777" v="1474"/>
          <ac:inkMkLst>
            <pc:docMk/>
            <pc:sldMk cId="0" sldId="753"/>
            <ac:inkMk id="42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2:28.785" v="1510"/>
          <ac:inkMkLst>
            <pc:docMk/>
            <pc:sldMk cId="0" sldId="753"/>
            <ac:inkMk id="43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2:28.777" v="1473"/>
          <ac:inkMkLst>
            <pc:docMk/>
            <pc:sldMk cId="0" sldId="753"/>
            <ac:inkMk id="44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2:28.777" v="1472"/>
          <ac:inkMkLst>
            <pc:docMk/>
            <pc:sldMk cId="0" sldId="753"/>
            <ac:inkMk id="45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2:28.777" v="1468"/>
          <ac:inkMkLst>
            <pc:docMk/>
            <pc:sldMk cId="0" sldId="753"/>
            <ac:inkMk id="46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2:28.793" v="1538"/>
          <ac:inkMkLst>
            <pc:docMk/>
            <pc:sldMk cId="0" sldId="753"/>
            <ac:inkMk id="47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2:28.785" v="1507"/>
          <ac:inkMkLst>
            <pc:docMk/>
            <pc:sldMk cId="0" sldId="753"/>
            <ac:inkMk id="48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2:28.785" v="1504"/>
          <ac:inkMkLst>
            <pc:docMk/>
            <pc:sldMk cId="0" sldId="753"/>
            <ac:inkMk id="49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2:28.785" v="1483"/>
          <ac:inkMkLst>
            <pc:docMk/>
            <pc:sldMk cId="0" sldId="753"/>
            <ac:inkMk id="50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2:28.785" v="1512"/>
          <ac:inkMkLst>
            <pc:docMk/>
            <pc:sldMk cId="0" sldId="753"/>
            <ac:inkMk id="51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2:28.785" v="1492"/>
          <ac:inkMkLst>
            <pc:docMk/>
            <pc:sldMk cId="0" sldId="753"/>
            <ac:inkMk id="52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2:28.785" v="1505"/>
          <ac:inkMkLst>
            <pc:docMk/>
            <pc:sldMk cId="0" sldId="753"/>
            <ac:inkMk id="53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2:28.785" v="1530"/>
          <ac:inkMkLst>
            <pc:docMk/>
            <pc:sldMk cId="0" sldId="753"/>
            <ac:inkMk id="54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2:28.785" v="1489"/>
          <ac:inkMkLst>
            <pc:docMk/>
            <pc:sldMk cId="0" sldId="753"/>
            <ac:inkMk id="55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2:28.793" v="1534"/>
          <ac:inkMkLst>
            <pc:docMk/>
            <pc:sldMk cId="0" sldId="753"/>
            <ac:inkMk id="56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2:28.785" v="1511"/>
          <ac:inkMkLst>
            <pc:docMk/>
            <pc:sldMk cId="0" sldId="753"/>
            <ac:inkMk id="57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2:28.785" v="1502"/>
          <ac:inkMkLst>
            <pc:docMk/>
            <pc:sldMk cId="0" sldId="753"/>
            <ac:inkMk id="58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2:28.785" v="1529"/>
          <ac:inkMkLst>
            <pc:docMk/>
            <pc:sldMk cId="0" sldId="753"/>
            <ac:inkMk id="59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2:28.785" v="1491"/>
          <ac:inkMkLst>
            <pc:docMk/>
            <pc:sldMk cId="0" sldId="753"/>
            <ac:inkMk id="60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2:28.785" v="1519"/>
          <ac:inkMkLst>
            <pc:docMk/>
            <pc:sldMk cId="0" sldId="753"/>
            <ac:inkMk id="61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2:28.777" v="1475"/>
          <ac:inkMkLst>
            <pc:docMk/>
            <pc:sldMk cId="0" sldId="753"/>
            <ac:inkMk id="62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2:28.785" v="1501"/>
          <ac:inkMkLst>
            <pc:docMk/>
            <pc:sldMk cId="0" sldId="753"/>
            <ac:inkMk id="63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2:28.785" v="1506"/>
          <ac:inkMkLst>
            <pc:docMk/>
            <pc:sldMk cId="0" sldId="753"/>
            <ac:inkMk id="64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2:28.785" v="1482"/>
          <ac:inkMkLst>
            <pc:docMk/>
            <pc:sldMk cId="0" sldId="753"/>
            <ac:inkMk id="65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2:28.785" v="1484"/>
          <ac:inkMkLst>
            <pc:docMk/>
            <pc:sldMk cId="0" sldId="753"/>
            <ac:inkMk id="66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2:28.785" v="1514"/>
          <ac:inkMkLst>
            <pc:docMk/>
            <pc:sldMk cId="0" sldId="753"/>
            <ac:inkMk id="67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2:28.785" v="1500"/>
          <ac:inkMkLst>
            <pc:docMk/>
            <pc:sldMk cId="0" sldId="753"/>
            <ac:inkMk id="68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2:28.785" v="1496"/>
          <ac:inkMkLst>
            <pc:docMk/>
            <pc:sldMk cId="0" sldId="753"/>
            <ac:inkMk id="69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2:28.777" v="1469"/>
          <ac:inkMkLst>
            <pc:docMk/>
            <pc:sldMk cId="0" sldId="753"/>
            <ac:inkMk id="70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2:28.777" v="1461"/>
          <ac:inkMkLst>
            <pc:docMk/>
            <pc:sldMk cId="0" sldId="753"/>
            <ac:inkMk id="71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2:28.785" v="1521"/>
          <ac:inkMkLst>
            <pc:docMk/>
            <pc:sldMk cId="0" sldId="753"/>
            <ac:inkMk id="72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2:28.777" v="1476"/>
          <ac:inkMkLst>
            <pc:docMk/>
            <pc:sldMk cId="0" sldId="753"/>
            <ac:inkMk id="73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2:28.793" v="1542"/>
          <ac:inkMkLst>
            <pc:docMk/>
            <pc:sldMk cId="0" sldId="753"/>
            <ac:inkMk id="74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2:28.785" v="1503"/>
          <ac:inkMkLst>
            <pc:docMk/>
            <pc:sldMk cId="0" sldId="753"/>
            <ac:inkMk id="75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2:28.793" v="1539"/>
          <ac:inkMkLst>
            <pc:docMk/>
            <pc:sldMk cId="0" sldId="753"/>
            <ac:inkMk id="76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2:28.777" v="1464"/>
          <ac:inkMkLst>
            <pc:docMk/>
            <pc:sldMk cId="0" sldId="753"/>
            <ac:inkMk id="77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2:28.777" v="1470"/>
          <ac:inkMkLst>
            <pc:docMk/>
            <pc:sldMk cId="0" sldId="753"/>
            <ac:inkMk id="78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2:28.785" v="1524"/>
          <ac:inkMkLst>
            <pc:docMk/>
            <pc:sldMk cId="0" sldId="753"/>
            <ac:inkMk id="79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2:28.785" v="1508"/>
          <ac:inkMkLst>
            <pc:docMk/>
            <pc:sldMk cId="0" sldId="753"/>
            <ac:inkMk id="80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2:28.785" v="1493"/>
          <ac:inkMkLst>
            <pc:docMk/>
            <pc:sldMk cId="0" sldId="753"/>
            <ac:inkMk id="81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2:28.777" v="1478"/>
          <ac:inkMkLst>
            <pc:docMk/>
            <pc:sldMk cId="0" sldId="753"/>
            <ac:inkMk id="82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2:28.785" v="1490"/>
          <ac:inkMkLst>
            <pc:docMk/>
            <pc:sldMk cId="0" sldId="753"/>
            <ac:inkMk id="83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2:28.785" v="1498"/>
          <ac:inkMkLst>
            <pc:docMk/>
            <pc:sldMk cId="0" sldId="753"/>
            <ac:inkMk id="84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2:28.793" v="1536"/>
          <ac:inkMkLst>
            <pc:docMk/>
            <pc:sldMk cId="0" sldId="753"/>
            <ac:inkMk id="85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2:28.785" v="1522"/>
          <ac:inkMkLst>
            <pc:docMk/>
            <pc:sldMk cId="0" sldId="753"/>
            <ac:inkMk id="86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2:28.785" v="1517"/>
          <ac:inkMkLst>
            <pc:docMk/>
            <pc:sldMk cId="0" sldId="753"/>
            <ac:inkMk id="88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2:28.785" v="1487"/>
          <ac:inkMkLst>
            <pc:docMk/>
            <pc:sldMk cId="0" sldId="753"/>
            <ac:inkMk id="89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2:28.793" v="1537"/>
          <ac:inkMkLst>
            <pc:docMk/>
            <pc:sldMk cId="0" sldId="753"/>
            <ac:inkMk id="90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2:28.777" v="1467"/>
          <ac:inkMkLst>
            <pc:docMk/>
            <pc:sldMk cId="0" sldId="753"/>
            <ac:inkMk id="91" creationId="{00000000-0000-0000-0000-000000000000}"/>
          </ac:inkMkLst>
        </pc:inkChg>
        <pc:inkChg chg="add">
          <ac:chgData name="Hemanth Kumar  Tanneru" userId="e60da0a2-8f9f-43be-83b4-26a7a02c04c9" providerId="ADAL" clId="{279ED10D-BAA6-450C-AF00-92A494E6BF7C}" dt="2022-09-04T16:49:15.350" v="2138"/>
          <ac:inkMkLst>
            <pc:docMk/>
            <pc:sldMk cId="0" sldId="753"/>
            <ac:inkMk id="92" creationId="{4E36865C-3DED-4D37-9F09-B9D2402E82F7}"/>
          </ac:inkMkLst>
        </pc:inkChg>
      </pc:sldChg>
      <pc:sldChg chg="addSp delSp modSp">
        <pc:chgData name="Hemanth Kumar  Tanneru" userId="e60da0a2-8f9f-43be-83b4-26a7a02c04c9" providerId="ADAL" clId="{279ED10D-BAA6-450C-AF00-92A494E6BF7C}" dt="2022-09-04T16:49:15.350" v="2138"/>
        <pc:sldMkLst>
          <pc:docMk/>
          <pc:sldMk cId="0" sldId="769"/>
        </pc:sldMkLst>
        <pc:spChg chg="mod">
          <ac:chgData name="Hemanth Kumar  Tanneru" userId="e60da0a2-8f9f-43be-83b4-26a7a02c04c9" providerId="ADAL" clId="{279ED10D-BAA6-450C-AF00-92A494E6BF7C}" dt="2022-09-04T13:01:38.808" v="1436" actId="20577"/>
          <ac:spMkLst>
            <pc:docMk/>
            <pc:sldMk cId="0" sldId="769"/>
            <ac:spMk id="4" creationId="{00000000-0000-0000-0000-000000000000}"/>
          </ac:spMkLst>
        </pc:spChg>
        <pc:inkChg chg="del">
          <ac:chgData name="Hemanth Kumar  Tanneru" userId="e60da0a2-8f9f-43be-83b4-26a7a02c04c9" providerId="ADAL" clId="{279ED10D-BAA6-450C-AF00-92A494E6BF7C}" dt="2022-09-04T13:01:52.412" v="1439"/>
          <ac:inkMkLst>
            <pc:docMk/>
            <pc:sldMk cId="0" sldId="769"/>
            <ac:inkMk id="2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1:52.415" v="1451"/>
          <ac:inkMkLst>
            <pc:docMk/>
            <pc:sldMk cId="0" sldId="769"/>
            <ac:inkMk id="10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1:52.413" v="1441"/>
          <ac:inkMkLst>
            <pc:docMk/>
            <pc:sldMk cId="0" sldId="769"/>
            <ac:inkMk id="13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1:52.416" v="1455"/>
          <ac:inkMkLst>
            <pc:docMk/>
            <pc:sldMk cId="0" sldId="769"/>
            <ac:inkMk id="14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1:52.414" v="1446"/>
          <ac:inkMkLst>
            <pc:docMk/>
            <pc:sldMk cId="0" sldId="769"/>
            <ac:inkMk id="15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1:52.417" v="1459"/>
          <ac:inkMkLst>
            <pc:docMk/>
            <pc:sldMk cId="0" sldId="769"/>
            <ac:inkMk id="16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1:52.417" v="1458"/>
          <ac:inkMkLst>
            <pc:docMk/>
            <pc:sldMk cId="0" sldId="769"/>
            <ac:inkMk id="17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1:52.412" v="1438"/>
          <ac:inkMkLst>
            <pc:docMk/>
            <pc:sldMk cId="0" sldId="769"/>
            <ac:inkMk id="18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1:52.416" v="1457"/>
          <ac:inkMkLst>
            <pc:docMk/>
            <pc:sldMk cId="0" sldId="769"/>
            <ac:inkMk id="19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1:52.416" v="1456"/>
          <ac:inkMkLst>
            <pc:docMk/>
            <pc:sldMk cId="0" sldId="769"/>
            <ac:inkMk id="20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1:52.413" v="1444"/>
          <ac:inkMkLst>
            <pc:docMk/>
            <pc:sldMk cId="0" sldId="769"/>
            <ac:inkMk id="21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1:52.417" v="1460"/>
          <ac:inkMkLst>
            <pc:docMk/>
            <pc:sldMk cId="0" sldId="769"/>
            <ac:inkMk id="22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1:52.413" v="1443"/>
          <ac:inkMkLst>
            <pc:docMk/>
            <pc:sldMk cId="0" sldId="769"/>
            <ac:inkMk id="23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1:52.415" v="1452"/>
          <ac:inkMkLst>
            <pc:docMk/>
            <pc:sldMk cId="0" sldId="769"/>
            <ac:inkMk id="24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1:52.412" v="1437"/>
          <ac:inkMkLst>
            <pc:docMk/>
            <pc:sldMk cId="0" sldId="769"/>
            <ac:inkMk id="25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1:52.413" v="1442"/>
          <ac:inkMkLst>
            <pc:docMk/>
            <pc:sldMk cId="0" sldId="769"/>
            <ac:inkMk id="26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1:52.415" v="1450"/>
          <ac:inkMkLst>
            <pc:docMk/>
            <pc:sldMk cId="0" sldId="769"/>
            <ac:inkMk id="27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1:52.415" v="1453"/>
          <ac:inkMkLst>
            <pc:docMk/>
            <pc:sldMk cId="0" sldId="769"/>
            <ac:inkMk id="28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1:52.413" v="1445"/>
          <ac:inkMkLst>
            <pc:docMk/>
            <pc:sldMk cId="0" sldId="769"/>
            <ac:inkMk id="29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1:52.412" v="1440"/>
          <ac:inkMkLst>
            <pc:docMk/>
            <pc:sldMk cId="0" sldId="769"/>
            <ac:inkMk id="30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1:52.415" v="1449"/>
          <ac:inkMkLst>
            <pc:docMk/>
            <pc:sldMk cId="0" sldId="769"/>
            <ac:inkMk id="31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1:52.414" v="1448"/>
          <ac:inkMkLst>
            <pc:docMk/>
            <pc:sldMk cId="0" sldId="769"/>
            <ac:inkMk id="32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1:52.416" v="1454"/>
          <ac:inkMkLst>
            <pc:docMk/>
            <pc:sldMk cId="0" sldId="769"/>
            <ac:inkMk id="33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1:52.414" v="1447"/>
          <ac:inkMkLst>
            <pc:docMk/>
            <pc:sldMk cId="0" sldId="769"/>
            <ac:inkMk id="34" creationId="{00000000-0000-0000-0000-000000000000}"/>
          </ac:inkMkLst>
        </pc:inkChg>
        <pc:inkChg chg="add">
          <ac:chgData name="Hemanth Kumar  Tanneru" userId="e60da0a2-8f9f-43be-83b4-26a7a02c04c9" providerId="ADAL" clId="{279ED10D-BAA6-450C-AF00-92A494E6BF7C}" dt="2022-09-04T16:49:15.350" v="2138"/>
          <ac:inkMkLst>
            <pc:docMk/>
            <pc:sldMk cId="0" sldId="769"/>
            <ac:inkMk id="35" creationId="{F501C40F-2EBD-4888-A718-5CDB27BC84E4}"/>
          </ac:inkMkLst>
        </pc:inkChg>
      </pc:sldChg>
      <pc:sldChg chg="addSp delSp">
        <pc:chgData name="Hemanth Kumar  Tanneru" userId="e60da0a2-8f9f-43be-83b4-26a7a02c04c9" providerId="ADAL" clId="{279ED10D-BAA6-450C-AF00-92A494E6BF7C}" dt="2022-09-04T16:49:15.350" v="2138"/>
        <pc:sldMkLst>
          <pc:docMk/>
          <pc:sldMk cId="0" sldId="773"/>
        </pc:sldMkLst>
        <pc:inkChg chg="del">
          <ac:chgData name="Hemanth Kumar  Tanneru" userId="e60da0a2-8f9f-43be-83b4-26a7a02c04c9" providerId="ADAL" clId="{279ED10D-BAA6-450C-AF00-92A494E6BF7C}" dt="2022-09-04T13:02:44.779" v="1569"/>
          <ac:inkMkLst>
            <pc:docMk/>
            <pc:sldMk cId="0" sldId="773"/>
            <ac:inkMk id="8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2:44.779" v="1555"/>
          <ac:inkMkLst>
            <pc:docMk/>
            <pc:sldMk cId="0" sldId="773"/>
            <ac:inkMk id="9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2:44.779" v="1568"/>
          <ac:inkMkLst>
            <pc:docMk/>
            <pc:sldMk cId="0" sldId="773"/>
            <ac:inkMk id="10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2:44.779" v="1554"/>
          <ac:inkMkLst>
            <pc:docMk/>
            <pc:sldMk cId="0" sldId="773"/>
            <ac:inkMk id="11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2:44.779" v="1559"/>
          <ac:inkMkLst>
            <pc:docMk/>
            <pc:sldMk cId="0" sldId="773"/>
            <ac:inkMk id="12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2:44.779" v="1547"/>
          <ac:inkMkLst>
            <pc:docMk/>
            <pc:sldMk cId="0" sldId="773"/>
            <ac:inkMk id="13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2:44.779" v="1563"/>
          <ac:inkMkLst>
            <pc:docMk/>
            <pc:sldMk cId="0" sldId="773"/>
            <ac:inkMk id="14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2:44.779" v="1560"/>
          <ac:inkMkLst>
            <pc:docMk/>
            <pc:sldMk cId="0" sldId="773"/>
            <ac:inkMk id="15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2:44.779" v="1557"/>
          <ac:inkMkLst>
            <pc:docMk/>
            <pc:sldMk cId="0" sldId="773"/>
            <ac:inkMk id="16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2:44.779" v="1566"/>
          <ac:inkMkLst>
            <pc:docMk/>
            <pc:sldMk cId="0" sldId="773"/>
            <ac:inkMk id="17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2:44.779" v="1552"/>
          <ac:inkMkLst>
            <pc:docMk/>
            <pc:sldMk cId="0" sldId="773"/>
            <ac:inkMk id="18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2:44.779" v="1570"/>
          <ac:inkMkLst>
            <pc:docMk/>
            <pc:sldMk cId="0" sldId="773"/>
            <ac:inkMk id="19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2:44.779" v="1546"/>
          <ac:inkMkLst>
            <pc:docMk/>
            <pc:sldMk cId="0" sldId="773"/>
            <ac:inkMk id="20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2:44.779" v="1572"/>
          <ac:inkMkLst>
            <pc:docMk/>
            <pc:sldMk cId="0" sldId="773"/>
            <ac:inkMk id="21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2:44.779" v="1573"/>
          <ac:inkMkLst>
            <pc:docMk/>
            <pc:sldMk cId="0" sldId="773"/>
            <ac:inkMk id="22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2:44.779" v="1562"/>
          <ac:inkMkLst>
            <pc:docMk/>
            <pc:sldMk cId="0" sldId="773"/>
            <ac:inkMk id="23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2:44.779" v="1550"/>
          <ac:inkMkLst>
            <pc:docMk/>
            <pc:sldMk cId="0" sldId="773"/>
            <ac:inkMk id="24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2:44.779" v="1558"/>
          <ac:inkMkLst>
            <pc:docMk/>
            <pc:sldMk cId="0" sldId="773"/>
            <ac:inkMk id="25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2:44.779" v="1553"/>
          <ac:inkMkLst>
            <pc:docMk/>
            <pc:sldMk cId="0" sldId="773"/>
            <ac:inkMk id="26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2:44.779" v="1545"/>
          <ac:inkMkLst>
            <pc:docMk/>
            <pc:sldMk cId="0" sldId="773"/>
            <ac:inkMk id="27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2:44.779" v="1564"/>
          <ac:inkMkLst>
            <pc:docMk/>
            <pc:sldMk cId="0" sldId="773"/>
            <ac:inkMk id="28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2:44.779" v="1548"/>
          <ac:inkMkLst>
            <pc:docMk/>
            <pc:sldMk cId="0" sldId="773"/>
            <ac:inkMk id="29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2:44.779" v="1556"/>
          <ac:inkMkLst>
            <pc:docMk/>
            <pc:sldMk cId="0" sldId="773"/>
            <ac:inkMk id="30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2:44.779" v="1567"/>
          <ac:inkMkLst>
            <pc:docMk/>
            <pc:sldMk cId="0" sldId="773"/>
            <ac:inkMk id="31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2:44.779" v="1551"/>
          <ac:inkMkLst>
            <pc:docMk/>
            <pc:sldMk cId="0" sldId="773"/>
            <ac:inkMk id="32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2:44.779" v="1549"/>
          <ac:inkMkLst>
            <pc:docMk/>
            <pc:sldMk cId="0" sldId="773"/>
            <ac:inkMk id="33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2:44.779" v="1561"/>
          <ac:inkMkLst>
            <pc:docMk/>
            <pc:sldMk cId="0" sldId="773"/>
            <ac:inkMk id="34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2:44.779" v="1565"/>
          <ac:inkMkLst>
            <pc:docMk/>
            <pc:sldMk cId="0" sldId="773"/>
            <ac:inkMk id="35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2:44.779" v="1571"/>
          <ac:inkMkLst>
            <pc:docMk/>
            <pc:sldMk cId="0" sldId="773"/>
            <ac:inkMk id="36" creationId="{00000000-0000-0000-0000-000000000000}"/>
          </ac:inkMkLst>
        </pc:inkChg>
        <pc:inkChg chg="add">
          <ac:chgData name="Hemanth Kumar  Tanneru" userId="e60da0a2-8f9f-43be-83b4-26a7a02c04c9" providerId="ADAL" clId="{279ED10D-BAA6-450C-AF00-92A494E6BF7C}" dt="2022-09-04T16:49:15.350" v="2138"/>
          <ac:inkMkLst>
            <pc:docMk/>
            <pc:sldMk cId="0" sldId="773"/>
            <ac:inkMk id="37" creationId="{562ECD84-5907-4A3C-9F6D-7EE125917BE8}"/>
          </ac:inkMkLst>
        </pc:inkChg>
      </pc:sldChg>
      <pc:sldChg chg="addSp">
        <pc:chgData name="Hemanth Kumar  Tanneru" userId="e60da0a2-8f9f-43be-83b4-26a7a02c04c9" providerId="ADAL" clId="{279ED10D-BAA6-450C-AF00-92A494E6BF7C}" dt="2022-09-04T16:49:15.350" v="2138"/>
        <pc:sldMkLst>
          <pc:docMk/>
          <pc:sldMk cId="0" sldId="774"/>
        </pc:sldMkLst>
        <pc:inkChg chg="add">
          <ac:chgData name="Hemanth Kumar  Tanneru" userId="e60da0a2-8f9f-43be-83b4-26a7a02c04c9" providerId="ADAL" clId="{279ED10D-BAA6-450C-AF00-92A494E6BF7C}" dt="2022-09-04T16:49:15.350" v="2138"/>
          <ac:inkMkLst>
            <pc:docMk/>
            <pc:sldMk cId="0" sldId="774"/>
            <ac:inkMk id="108" creationId="{6FF4C58E-9C56-4185-9822-F64A8619DD6F}"/>
          </ac:inkMkLst>
        </pc:inkChg>
      </pc:sldChg>
      <pc:sldChg chg="addSp delSp modSp mod">
        <pc:chgData name="Hemanth Kumar  Tanneru" userId="e60da0a2-8f9f-43be-83b4-26a7a02c04c9" providerId="ADAL" clId="{279ED10D-BAA6-450C-AF00-92A494E6BF7C}" dt="2022-09-04T16:49:15.350" v="2138"/>
        <pc:sldMkLst>
          <pc:docMk/>
          <pc:sldMk cId="0" sldId="775"/>
        </pc:sldMkLst>
        <pc:spChg chg="mod">
          <ac:chgData name="Hemanth Kumar  Tanneru" userId="e60da0a2-8f9f-43be-83b4-26a7a02c04c9" providerId="ADAL" clId="{279ED10D-BAA6-450C-AF00-92A494E6BF7C}" dt="2022-09-04T12:46:24.236" v="5" actId="27636"/>
          <ac:spMkLst>
            <pc:docMk/>
            <pc:sldMk cId="0" sldId="775"/>
            <ac:spMk id="6" creationId="{00000000-0000-0000-0000-000000000000}"/>
          </ac:spMkLst>
        </pc:spChg>
        <pc:inkChg chg="del">
          <ac:chgData name="Hemanth Kumar  Tanneru" userId="e60da0a2-8f9f-43be-83b4-26a7a02c04c9" providerId="ADAL" clId="{279ED10D-BAA6-450C-AF00-92A494E6BF7C}" dt="2022-09-04T13:03:57.196" v="1603"/>
          <ac:inkMkLst>
            <pc:docMk/>
            <pc:sldMk cId="0" sldId="775"/>
            <ac:inkMk id="8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3:54.973" v="1597"/>
          <ac:inkMkLst>
            <pc:docMk/>
            <pc:sldMk cId="0" sldId="775"/>
            <ac:inkMk id="24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3:54.964" v="1583"/>
          <ac:inkMkLst>
            <pc:docMk/>
            <pc:sldMk cId="0" sldId="775"/>
            <ac:inkMk id="25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3:54.973" v="1587"/>
          <ac:inkMkLst>
            <pc:docMk/>
            <pc:sldMk cId="0" sldId="775"/>
            <ac:inkMk id="26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3:54.973" v="1590"/>
          <ac:inkMkLst>
            <pc:docMk/>
            <pc:sldMk cId="0" sldId="775"/>
            <ac:inkMk id="27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3:54.973" v="1598"/>
          <ac:inkMkLst>
            <pc:docMk/>
            <pc:sldMk cId="0" sldId="775"/>
            <ac:inkMk id="28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3:54.972" v="1585"/>
          <ac:inkMkLst>
            <pc:docMk/>
            <pc:sldMk cId="0" sldId="775"/>
            <ac:inkMk id="29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3:54.973" v="1595"/>
          <ac:inkMkLst>
            <pc:docMk/>
            <pc:sldMk cId="0" sldId="775"/>
            <ac:inkMk id="30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3:54.973" v="1601"/>
          <ac:inkMkLst>
            <pc:docMk/>
            <pc:sldMk cId="0" sldId="775"/>
            <ac:inkMk id="31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3:54.973" v="1591"/>
          <ac:inkMkLst>
            <pc:docMk/>
            <pc:sldMk cId="0" sldId="775"/>
            <ac:inkMk id="32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3:54.973" v="1588"/>
          <ac:inkMkLst>
            <pc:docMk/>
            <pc:sldMk cId="0" sldId="775"/>
            <ac:inkMk id="33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3:54.973" v="1600"/>
          <ac:inkMkLst>
            <pc:docMk/>
            <pc:sldMk cId="0" sldId="775"/>
            <ac:inkMk id="34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3:54.973" v="1594"/>
          <ac:inkMkLst>
            <pc:docMk/>
            <pc:sldMk cId="0" sldId="775"/>
            <ac:inkMk id="35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3:54.973" v="1592"/>
          <ac:inkMkLst>
            <pc:docMk/>
            <pc:sldMk cId="0" sldId="775"/>
            <ac:inkMk id="36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3:54.973" v="1589"/>
          <ac:inkMkLst>
            <pc:docMk/>
            <pc:sldMk cId="0" sldId="775"/>
            <ac:inkMk id="37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3:54.973" v="1593"/>
          <ac:inkMkLst>
            <pc:docMk/>
            <pc:sldMk cId="0" sldId="775"/>
            <ac:inkMk id="38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3:54.964" v="1582"/>
          <ac:inkMkLst>
            <pc:docMk/>
            <pc:sldMk cId="0" sldId="775"/>
            <ac:inkMk id="39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3:54.973" v="1602"/>
          <ac:inkMkLst>
            <pc:docMk/>
            <pc:sldMk cId="0" sldId="775"/>
            <ac:inkMk id="40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3:54.973" v="1599"/>
          <ac:inkMkLst>
            <pc:docMk/>
            <pc:sldMk cId="0" sldId="775"/>
            <ac:inkMk id="41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3:54.973" v="1586"/>
          <ac:inkMkLst>
            <pc:docMk/>
            <pc:sldMk cId="0" sldId="775"/>
            <ac:inkMk id="42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3:54.973" v="1596"/>
          <ac:inkMkLst>
            <pc:docMk/>
            <pc:sldMk cId="0" sldId="775"/>
            <ac:inkMk id="43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3:54.964" v="1584"/>
          <ac:inkMkLst>
            <pc:docMk/>
            <pc:sldMk cId="0" sldId="775"/>
            <ac:inkMk id="44" creationId="{00000000-0000-0000-0000-000000000000}"/>
          </ac:inkMkLst>
        </pc:inkChg>
        <pc:inkChg chg="add">
          <ac:chgData name="Hemanth Kumar  Tanneru" userId="e60da0a2-8f9f-43be-83b4-26a7a02c04c9" providerId="ADAL" clId="{279ED10D-BAA6-450C-AF00-92A494E6BF7C}" dt="2022-09-04T16:49:15.350" v="2138"/>
          <ac:inkMkLst>
            <pc:docMk/>
            <pc:sldMk cId="0" sldId="775"/>
            <ac:inkMk id="46" creationId="{68A201ED-823A-431F-B0BD-669D8FCAA519}"/>
          </ac:inkMkLst>
        </pc:inkChg>
      </pc:sldChg>
      <pc:sldChg chg="addSp delSp">
        <pc:chgData name="Hemanth Kumar  Tanneru" userId="e60da0a2-8f9f-43be-83b4-26a7a02c04c9" providerId="ADAL" clId="{279ED10D-BAA6-450C-AF00-92A494E6BF7C}" dt="2022-09-04T16:49:15.350" v="2138"/>
        <pc:sldMkLst>
          <pc:docMk/>
          <pc:sldMk cId="0" sldId="776"/>
        </pc:sldMkLst>
        <pc:inkChg chg="del">
          <ac:chgData name="Hemanth Kumar  Tanneru" userId="e60da0a2-8f9f-43be-83b4-26a7a02c04c9" providerId="ADAL" clId="{279ED10D-BAA6-450C-AF00-92A494E6BF7C}" dt="2022-09-04T13:03:23.890" v="1579"/>
          <ac:inkMkLst>
            <pc:docMk/>
            <pc:sldMk cId="0" sldId="776"/>
            <ac:inkMk id="14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3:22.786" v="1578"/>
          <ac:inkMkLst>
            <pc:docMk/>
            <pc:sldMk cId="0" sldId="776"/>
            <ac:inkMk id="15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3:29.563" v="1580"/>
          <ac:inkMkLst>
            <pc:docMk/>
            <pc:sldMk cId="0" sldId="776"/>
            <ac:inkMk id="64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3:30.798" v="1581"/>
          <ac:inkMkLst>
            <pc:docMk/>
            <pc:sldMk cId="0" sldId="776"/>
            <ac:inkMk id="65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3:21.359" v="1576"/>
          <ac:inkMkLst>
            <pc:docMk/>
            <pc:sldMk cId="0" sldId="776"/>
            <ac:inkMk id="74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3:21.359" v="1577"/>
          <ac:inkMkLst>
            <pc:docMk/>
            <pc:sldMk cId="0" sldId="776"/>
            <ac:inkMk id="75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3:15.113" v="1575"/>
          <ac:inkMkLst>
            <pc:docMk/>
            <pc:sldMk cId="0" sldId="776"/>
            <ac:inkMk id="87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3:15.113" v="1574"/>
          <ac:inkMkLst>
            <pc:docMk/>
            <pc:sldMk cId="0" sldId="776"/>
            <ac:inkMk id="88" creationId="{00000000-0000-0000-0000-000000000000}"/>
          </ac:inkMkLst>
        </pc:inkChg>
        <pc:inkChg chg="add">
          <ac:chgData name="Hemanth Kumar  Tanneru" userId="e60da0a2-8f9f-43be-83b4-26a7a02c04c9" providerId="ADAL" clId="{279ED10D-BAA6-450C-AF00-92A494E6BF7C}" dt="2022-09-04T16:49:15.350" v="2138"/>
          <ac:inkMkLst>
            <pc:docMk/>
            <pc:sldMk cId="0" sldId="776"/>
            <ac:inkMk id="89" creationId="{73A665EA-193B-43D6-BF57-AFED5A970A98}"/>
          </ac:inkMkLst>
        </pc:inkChg>
      </pc:sldChg>
      <pc:sldChg chg="addSp delSp">
        <pc:chgData name="Hemanth Kumar  Tanneru" userId="e60da0a2-8f9f-43be-83b4-26a7a02c04c9" providerId="ADAL" clId="{279ED10D-BAA6-450C-AF00-92A494E6BF7C}" dt="2022-09-04T16:49:15.350" v="2138"/>
        <pc:sldMkLst>
          <pc:docMk/>
          <pc:sldMk cId="0" sldId="777"/>
        </pc:sldMkLst>
        <pc:inkChg chg="del">
          <ac:chgData name="Hemanth Kumar  Tanneru" userId="e60da0a2-8f9f-43be-83b4-26a7a02c04c9" providerId="ADAL" clId="{279ED10D-BAA6-450C-AF00-92A494E6BF7C}" dt="2022-09-04T13:04:19.846" v="1635"/>
          <ac:inkMkLst>
            <pc:docMk/>
            <pc:sldMk cId="0" sldId="777"/>
            <ac:inkMk id="8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4:19.846" v="1637"/>
          <ac:inkMkLst>
            <pc:docMk/>
            <pc:sldMk cId="0" sldId="777"/>
            <ac:inkMk id="9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4:19.846" v="1634"/>
          <ac:inkMkLst>
            <pc:docMk/>
            <pc:sldMk cId="0" sldId="777"/>
            <ac:inkMk id="10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4:19.846" v="1633"/>
          <ac:inkMkLst>
            <pc:docMk/>
            <pc:sldMk cId="0" sldId="777"/>
            <ac:inkMk id="11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4:19.846" v="1636"/>
          <ac:inkMkLst>
            <pc:docMk/>
            <pc:sldMk cId="0" sldId="777"/>
            <ac:inkMk id="12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4:29.773" v="1652"/>
          <ac:inkMkLst>
            <pc:docMk/>
            <pc:sldMk cId="0" sldId="777"/>
            <ac:inkMk id="16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4:29.765" v="1647"/>
          <ac:inkMkLst>
            <pc:docMk/>
            <pc:sldMk cId="0" sldId="777"/>
            <ac:inkMk id="17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4:29.765" v="1648"/>
          <ac:inkMkLst>
            <pc:docMk/>
            <pc:sldMk cId="0" sldId="777"/>
            <ac:inkMk id="18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4:29.765" v="1649"/>
          <ac:inkMkLst>
            <pc:docMk/>
            <pc:sldMk cId="0" sldId="777"/>
            <ac:inkMk id="19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4:16.494" v="1631"/>
          <ac:inkMkLst>
            <pc:docMk/>
            <pc:sldMk cId="0" sldId="777"/>
            <ac:inkMk id="20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4:25.596" v="1643"/>
          <ac:inkMkLst>
            <pc:docMk/>
            <pc:sldMk cId="0" sldId="777"/>
            <ac:inkMk id="25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4:25.596" v="1640"/>
          <ac:inkMkLst>
            <pc:docMk/>
            <pc:sldMk cId="0" sldId="777"/>
            <ac:inkMk id="26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4:25.604" v="1645"/>
          <ac:inkMkLst>
            <pc:docMk/>
            <pc:sldMk cId="0" sldId="777"/>
            <ac:inkMk id="27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4:25.596" v="1639"/>
          <ac:inkMkLst>
            <pc:docMk/>
            <pc:sldMk cId="0" sldId="777"/>
            <ac:inkMk id="28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4:25.596" v="1641"/>
          <ac:inkMkLst>
            <pc:docMk/>
            <pc:sldMk cId="0" sldId="777"/>
            <ac:inkMk id="29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4:25.596" v="1638"/>
          <ac:inkMkLst>
            <pc:docMk/>
            <pc:sldMk cId="0" sldId="777"/>
            <ac:inkMk id="30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4:25.604" v="1644"/>
          <ac:inkMkLst>
            <pc:docMk/>
            <pc:sldMk cId="0" sldId="777"/>
            <ac:inkMk id="31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4:25.596" v="1642"/>
          <ac:inkMkLst>
            <pc:docMk/>
            <pc:sldMk cId="0" sldId="777"/>
            <ac:inkMk id="32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4:25.604" v="1646"/>
          <ac:inkMkLst>
            <pc:docMk/>
            <pc:sldMk cId="0" sldId="777"/>
            <ac:inkMk id="33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4:09.300" v="1605"/>
          <ac:inkMkLst>
            <pc:docMk/>
            <pc:sldMk cId="0" sldId="777"/>
            <ac:inkMk id="35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4:06.741" v="1604"/>
          <ac:inkMkLst>
            <pc:docMk/>
            <pc:sldMk cId="0" sldId="777"/>
            <ac:inkMk id="36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4:29.773" v="1651"/>
          <ac:inkMkLst>
            <pc:docMk/>
            <pc:sldMk cId="0" sldId="777"/>
            <ac:inkMk id="37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4:29.765" v="1650"/>
          <ac:inkMkLst>
            <pc:docMk/>
            <pc:sldMk cId="0" sldId="777"/>
            <ac:inkMk id="38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4:16.494" v="1625"/>
          <ac:inkMkLst>
            <pc:docMk/>
            <pc:sldMk cId="0" sldId="777"/>
            <ac:inkMk id="39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4:16.494" v="1627"/>
          <ac:inkMkLst>
            <pc:docMk/>
            <pc:sldMk cId="0" sldId="777"/>
            <ac:inkMk id="40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4:16.486" v="1613"/>
          <ac:inkMkLst>
            <pc:docMk/>
            <pc:sldMk cId="0" sldId="777"/>
            <ac:inkMk id="41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4:16.494" v="1632"/>
          <ac:inkMkLst>
            <pc:docMk/>
            <pc:sldMk cId="0" sldId="777"/>
            <ac:inkMk id="42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4:16.486" v="1608"/>
          <ac:inkMkLst>
            <pc:docMk/>
            <pc:sldMk cId="0" sldId="777"/>
            <ac:inkMk id="43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4:16.494" v="1626"/>
          <ac:inkMkLst>
            <pc:docMk/>
            <pc:sldMk cId="0" sldId="777"/>
            <ac:inkMk id="44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4:16.494" v="1629"/>
          <ac:inkMkLst>
            <pc:docMk/>
            <pc:sldMk cId="0" sldId="777"/>
            <ac:inkMk id="45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4:16.494" v="1620"/>
          <ac:inkMkLst>
            <pc:docMk/>
            <pc:sldMk cId="0" sldId="777"/>
            <ac:inkMk id="46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4:16.494" v="1630"/>
          <ac:inkMkLst>
            <pc:docMk/>
            <pc:sldMk cId="0" sldId="777"/>
            <ac:inkMk id="47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4:16.494" v="1619"/>
          <ac:inkMkLst>
            <pc:docMk/>
            <pc:sldMk cId="0" sldId="777"/>
            <ac:inkMk id="48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4:16.494" v="1623"/>
          <ac:inkMkLst>
            <pc:docMk/>
            <pc:sldMk cId="0" sldId="777"/>
            <ac:inkMk id="49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4:16.494" v="1622"/>
          <ac:inkMkLst>
            <pc:docMk/>
            <pc:sldMk cId="0" sldId="777"/>
            <ac:inkMk id="50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4:16.494" v="1624"/>
          <ac:inkMkLst>
            <pc:docMk/>
            <pc:sldMk cId="0" sldId="777"/>
            <ac:inkMk id="51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4:16.486" v="1614"/>
          <ac:inkMkLst>
            <pc:docMk/>
            <pc:sldMk cId="0" sldId="777"/>
            <ac:inkMk id="52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4:16.494" v="1618"/>
          <ac:inkMkLst>
            <pc:docMk/>
            <pc:sldMk cId="0" sldId="777"/>
            <ac:inkMk id="53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4:16.486" v="1617"/>
          <ac:inkMkLst>
            <pc:docMk/>
            <pc:sldMk cId="0" sldId="777"/>
            <ac:inkMk id="54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4:16.486" v="1611"/>
          <ac:inkMkLst>
            <pc:docMk/>
            <pc:sldMk cId="0" sldId="777"/>
            <ac:inkMk id="55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4:16.486" v="1616"/>
          <ac:inkMkLst>
            <pc:docMk/>
            <pc:sldMk cId="0" sldId="777"/>
            <ac:inkMk id="56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4:16.486" v="1609"/>
          <ac:inkMkLst>
            <pc:docMk/>
            <pc:sldMk cId="0" sldId="777"/>
            <ac:inkMk id="57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4:16.486" v="1610"/>
          <ac:inkMkLst>
            <pc:docMk/>
            <pc:sldMk cId="0" sldId="777"/>
            <ac:inkMk id="58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4:16.486" v="1606"/>
          <ac:inkMkLst>
            <pc:docMk/>
            <pc:sldMk cId="0" sldId="777"/>
            <ac:inkMk id="59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4:16.486" v="1607"/>
          <ac:inkMkLst>
            <pc:docMk/>
            <pc:sldMk cId="0" sldId="777"/>
            <ac:inkMk id="60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4:16.494" v="1628"/>
          <ac:inkMkLst>
            <pc:docMk/>
            <pc:sldMk cId="0" sldId="777"/>
            <ac:inkMk id="61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4:16.486" v="1612"/>
          <ac:inkMkLst>
            <pc:docMk/>
            <pc:sldMk cId="0" sldId="777"/>
            <ac:inkMk id="62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4:16.494" v="1621"/>
          <ac:inkMkLst>
            <pc:docMk/>
            <pc:sldMk cId="0" sldId="777"/>
            <ac:inkMk id="63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4:16.486" v="1615"/>
          <ac:inkMkLst>
            <pc:docMk/>
            <pc:sldMk cId="0" sldId="777"/>
            <ac:inkMk id="64" creationId="{00000000-0000-0000-0000-000000000000}"/>
          </ac:inkMkLst>
        </pc:inkChg>
        <pc:inkChg chg="add">
          <ac:chgData name="Hemanth Kumar  Tanneru" userId="e60da0a2-8f9f-43be-83b4-26a7a02c04c9" providerId="ADAL" clId="{279ED10D-BAA6-450C-AF00-92A494E6BF7C}" dt="2022-09-04T16:49:15.350" v="2138"/>
          <ac:inkMkLst>
            <pc:docMk/>
            <pc:sldMk cId="0" sldId="777"/>
            <ac:inkMk id="66" creationId="{95B21BCC-D596-4C67-A770-B4BB579B2DD5}"/>
          </ac:inkMkLst>
        </pc:inkChg>
      </pc:sldChg>
      <pc:sldChg chg="addSp delSp">
        <pc:chgData name="Hemanth Kumar  Tanneru" userId="e60da0a2-8f9f-43be-83b4-26a7a02c04c9" providerId="ADAL" clId="{279ED10D-BAA6-450C-AF00-92A494E6BF7C}" dt="2022-09-04T16:49:15.350" v="2138"/>
        <pc:sldMkLst>
          <pc:docMk/>
          <pc:sldMk cId="0" sldId="778"/>
        </pc:sldMkLst>
        <pc:inkChg chg="del">
          <ac:chgData name="Hemanth Kumar  Tanneru" userId="e60da0a2-8f9f-43be-83b4-26a7a02c04c9" providerId="ADAL" clId="{279ED10D-BAA6-450C-AF00-92A494E6BF7C}" dt="2022-09-04T13:05:23.445" v="1740"/>
          <ac:inkMkLst>
            <pc:docMk/>
            <pc:sldMk cId="0" sldId="778"/>
            <ac:inkMk id="9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5:12.037" v="1725"/>
          <ac:inkMkLst>
            <pc:docMk/>
            <pc:sldMk cId="0" sldId="778"/>
            <ac:inkMk id="10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5:12.045" v="1726"/>
          <ac:inkMkLst>
            <pc:docMk/>
            <pc:sldMk cId="0" sldId="778"/>
            <ac:inkMk id="11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5:12.045" v="1727"/>
          <ac:inkMkLst>
            <pc:docMk/>
            <pc:sldMk cId="0" sldId="778"/>
            <ac:inkMk id="12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5:12.037" v="1723"/>
          <ac:inkMkLst>
            <pc:docMk/>
            <pc:sldMk cId="0" sldId="778"/>
            <ac:inkMk id="13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5:12.037" v="1724"/>
          <ac:inkMkLst>
            <pc:docMk/>
            <pc:sldMk cId="0" sldId="778"/>
            <ac:inkMk id="14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5:12.037" v="1721"/>
          <ac:inkMkLst>
            <pc:docMk/>
            <pc:sldMk cId="0" sldId="778"/>
            <ac:inkMk id="15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5:12.037" v="1722"/>
          <ac:inkMkLst>
            <pc:docMk/>
            <pc:sldMk cId="0" sldId="778"/>
            <ac:inkMk id="16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5:23.437" v="1737"/>
          <ac:inkMkLst>
            <pc:docMk/>
            <pc:sldMk cId="0" sldId="778"/>
            <ac:inkMk id="17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5:23.437" v="1739"/>
          <ac:inkMkLst>
            <pc:docMk/>
            <pc:sldMk cId="0" sldId="778"/>
            <ac:inkMk id="18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5:23.437" v="1729"/>
          <ac:inkMkLst>
            <pc:docMk/>
            <pc:sldMk cId="0" sldId="778"/>
            <ac:inkMk id="19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5:23.437" v="1732"/>
          <ac:inkMkLst>
            <pc:docMk/>
            <pc:sldMk cId="0" sldId="778"/>
            <ac:inkMk id="20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5:23.445" v="1753"/>
          <ac:inkMkLst>
            <pc:docMk/>
            <pc:sldMk cId="0" sldId="778"/>
            <ac:inkMk id="21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5:23.445" v="1751"/>
          <ac:inkMkLst>
            <pc:docMk/>
            <pc:sldMk cId="0" sldId="778"/>
            <ac:inkMk id="22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5:23.445" v="1746"/>
          <ac:inkMkLst>
            <pc:docMk/>
            <pc:sldMk cId="0" sldId="778"/>
            <ac:inkMk id="23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5:23.437" v="1733"/>
          <ac:inkMkLst>
            <pc:docMk/>
            <pc:sldMk cId="0" sldId="778"/>
            <ac:inkMk id="24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5:23.445" v="1749"/>
          <ac:inkMkLst>
            <pc:docMk/>
            <pc:sldMk cId="0" sldId="778"/>
            <ac:inkMk id="25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5:23.445" v="1752"/>
          <ac:inkMkLst>
            <pc:docMk/>
            <pc:sldMk cId="0" sldId="778"/>
            <ac:inkMk id="26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5:23.437" v="1730"/>
          <ac:inkMkLst>
            <pc:docMk/>
            <pc:sldMk cId="0" sldId="778"/>
            <ac:inkMk id="27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5:23.437" v="1738"/>
          <ac:inkMkLst>
            <pc:docMk/>
            <pc:sldMk cId="0" sldId="778"/>
            <ac:inkMk id="28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5:23.445" v="1744"/>
          <ac:inkMkLst>
            <pc:docMk/>
            <pc:sldMk cId="0" sldId="778"/>
            <ac:inkMk id="29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5:23.437" v="1731"/>
          <ac:inkMkLst>
            <pc:docMk/>
            <pc:sldMk cId="0" sldId="778"/>
            <ac:inkMk id="30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5:23.437" v="1728"/>
          <ac:inkMkLst>
            <pc:docMk/>
            <pc:sldMk cId="0" sldId="778"/>
            <ac:inkMk id="31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5:23.445" v="1754"/>
          <ac:inkMkLst>
            <pc:docMk/>
            <pc:sldMk cId="0" sldId="778"/>
            <ac:inkMk id="32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5:23.445" v="1741"/>
          <ac:inkMkLst>
            <pc:docMk/>
            <pc:sldMk cId="0" sldId="778"/>
            <ac:inkMk id="33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5:23.437" v="1735"/>
          <ac:inkMkLst>
            <pc:docMk/>
            <pc:sldMk cId="0" sldId="778"/>
            <ac:inkMk id="34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5:23.437" v="1736"/>
          <ac:inkMkLst>
            <pc:docMk/>
            <pc:sldMk cId="0" sldId="778"/>
            <ac:inkMk id="35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5:23.445" v="1747"/>
          <ac:inkMkLst>
            <pc:docMk/>
            <pc:sldMk cId="0" sldId="778"/>
            <ac:inkMk id="36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5:23.445" v="1750"/>
          <ac:inkMkLst>
            <pc:docMk/>
            <pc:sldMk cId="0" sldId="778"/>
            <ac:inkMk id="37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5:23.445" v="1742"/>
          <ac:inkMkLst>
            <pc:docMk/>
            <pc:sldMk cId="0" sldId="778"/>
            <ac:inkMk id="38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5:23.437" v="1734"/>
          <ac:inkMkLst>
            <pc:docMk/>
            <pc:sldMk cId="0" sldId="778"/>
            <ac:inkMk id="39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5:23.445" v="1743"/>
          <ac:inkMkLst>
            <pc:docMk/>
            <pc:sldMk cId="0" sldId="778"/>
            <ac:inkMk id="40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5:23.445" v="1745"/>
          <ac:inkMkLst>
            <pc:docMk/>
            <pc:sldMk cId="0" sldId="778"/>
            <ac:inkMk id="41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5:23.445" v="1748"/>
          <ac:inkMkLst>
            <pc:docMk/>
            <pc:sldMk cId="0" sldId="778"/>
            <ac:inkMk id="42" creationId="{00000000-0000-0000-0000-000000000000}"/>
          </ac:inkMkLst>
        </pc:inkChg>
        <pc:inkChg chg="add">
          <ac:chgData name="Hemanth Kumar  Tanneru" userId="e60da0a2-8f9f-43be-83b4-26a7a02c04c9" providerId="ADAL" clId="{279ED10D-BAA6-450C-AF00-92A494E6BF7C}" dt="2022-09-04T16:49:15.350" v="2138"/>
          <ac:inkMkLst>
            <pc:docMk/>
            <pc:sldMk cId="0" sldId="778"/>
            <ac:inkMk id="47" creationId="{1673EFEE-5CD0-4A19-8541-8ECAD49E3AF6}"/>
          </ac:inkMkLst>
        </pc:inkChg>
      </pc:sldChg>
      <pc:sldChg chg="addSp">
        <pc:chgData name="Hemanth Kumar  Tanneru" userId="e60da0a2-8f9f-43be-83b4-26a7a02c04c9" providerId="ADAL" clId="{279ED10D-BAA6-450C-AF00-92A494E6BF7C}" dt="2022-09-04T16:49:15.350" v="2138"/>
        <pc:sldMkLst>
          <pc:docMk/>
          <pc:sldMk cId="0" sldId="782"/>
        </pc:sldMkLst>
        <pc:inkChg chg="add">
          <ac:chgData name="Hemanth Kumar  Tanneru" userId="e60da0a2-8f9f-43be-83b4-26a7a02c04c9" providerId="ADAL" clId="{279ED10D-BAA6-450C-AF00-92A494E6BF7C}" dt="2022-09-04T16:49:15.350" v="2138"/>
          <ac:inkMkLst>
            <pc:docMk/>
            <pc:sldMk cId="0" sldId="782"/>
            <ac:inkMk id="116" creationId="{0B0AAA98-A39D-47C6-8EC2-EF75DEEC8625}"/>
          </ac:inkMkLst>
        </pc:inkChg>
      </pc:sldChg>
      <pc:sldChg chg="addSp modSp mod">
        <pc:chgData name="Hemanth Kumar  Tanneru" userId="e60da0a2-8f9f-43be-83b4-26a7a02c04c9" providerId="ADAL" clId="{279ED10D-BAA6-450C-AF00-92A494E6BF7C}" dt="2022-09-04T16:49:15.350" v="2138"/>
        <pc:sldMkLst>
          <pc:docMk/>
          <pc:sldMk cId="0" sldId="783"/>
        </pc:sldMkLst>
        <pc:spChg chg="mod">
          <ac:chgData name="Hemanth Kumar  Tanneru" userId="e60da0a2-8f9f-43be-83b4-26a7a02c04c9" providerId="ADAL" clId="{279ED10D-BAA6-450C-AF00-92A494E6BF7C}" dt="2022-09-04T13:11:54.776" v="1896" actId="20577"/>
          <ac:spMkLst>
            <pc:docMk/>
            <pc:sldMk cId="0" sldId="783"/>
            <ac:spMk id="4" creationId="{00000000-0000-0000-0000-000000000000}"/>
          </ac:spMkLst>
        </pc:spChg>
        <pc:inkChg chg="add">
          <ac:chgData name="Hemanth Kumar  Tanneru" userId="e60da0a2-8f9f-43be-83b4-26a7a02c04c9" providerId="ADAL" clId="{279ED10D-BAA6-450C-AF00-92A494E6BF7C}" dt="2022-09-04T16:49:15.350" v="2138"/>
          <ac:inkMkLst>
            <pc:docMk/>
            <pc:sldMk cId="0" sldId="783"/>
            <ac:inkMk id="25" creationId="{75E17F91-9053-4655-8237-BED38F8C0220}"/>
          </ac:inkMkLst>
        </pc:inkChg>
      </pc:sldChg>
      <pc:sldChg chg="addSp delSp modSp mod">
        <pc:chgData name="Hemanth Kumar  Tanneru" userId="e60da0a2-8f9f-43be-83b4-26a7a02c04c9" providerId="ADAL" clId="{279ED10D-BAA6-450C-AF00-92A494E6BF7C}" dt="2022-09-04T16:49:15.350" v="2138"/>
        <pc:sldMkLst>
          <pc:docMk/>
          <pc:sldMk cId="0" sldId="784"/>
        </pc:sldMkLst>
        <pc:spChg chg="mod">
          <ac:chgData name="Hemanth Kumar  Tanneru" userId="e60da0a2-8f9f-43be-83b4-26a7a02c04c9" providerId="ADAL" clId="{279ED10D-BAA6-450C-AF00-92A494E6BF7C}" dt="2022-09-04T13:09:26.181" v="1843" actId="20577"/>
          <ac:spMkLst>
            <pc:docMk/>
            <pc:sldMk cId="0" sldId="784"/>
            <ac:spMk id="3" creationId="{00000000-0000-0000-0000-000000000000}"/>
          </ac:spMkLst>
        </pc:spChg>
        <pc:spChg chg="mod">
          <ac:chgData name="Hemanth Kumar  Tanneru" userId="e60da0a2-8f9f-43be-83b4-26a7a02c04c9" providerId="ADAL" clId="{279ED10D-BAA6-450C-AF00-92A494E6BF7C}" dt="2022-09-04T13:08:58.007" v="1808" actId="27636"/>
          <ac:spMkLst>
            <pc:docMk/>
            <pc:sldMk cId="0" sldId="784"/>
            <ac:spMk id="4" creationId="{00000000-0000-0000-0000-000000000000}"/>
          </ac:spMkLst>
        </pc:spChg>
        <pc:inkChg chg="del">
          <ac:chgData name="Hemanth Kumar  Tanneru" userId="e60da0a2-8f9f-43be-83b4-26a7a02c04c9" providerId="ADAL" clId="{279ED10D-BAA6-450C-AF00-92A494E6BF7C}" dt="2022-09-04T13:09:17.399" v="1813"/>
          <ac:inkMkLst>
            <pc:docMk/>
            <pc:sldMk cId="0" sldId="784"/>
            <ac:inkMk id="5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9:17.407" v="1834"/>
          <ac:inkMkLst>
            <pc:docMk/>
            <pc:sldMk cId="0" sldId="784"/>
            <ac:inkMk id="6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9:17.399" v="1821"/>
          <ac:inkMkLst>
            <pc:docMk/>
            <pc:sldMk cId="0" sldId="784"/>
            <ac:inkMk id="7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9:17.399" v="1814"/>
          <ac:inkMkLst>
            <pc:docMk/>
            <pc:sldMk cId="0" sldId="784"/>
            <ac:inkMk id="8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9:17.399" v="1819"/>
          <ac:inkMkLst>
            <pc:docMk/>
            <pc:sldMk cId="0" sldId="784"/>
            <ac:inkMk id="9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9:17.399" v="1823"/>
          <ac:inkMkLst>
            <pc:docMk/>
            <pc:sldMk cId="0" sldId="784"/>
            <ac:inkMk id="10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9:17.399" v="1811"/>
          <ac:inkMkLst>
            <pc:docMk/>
            <pc:sldMk cId="0" sldId="784"/>
            <ac:inkMk id="11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9:17.407" v="1831"/>
          <ac:inkMkLst>
            <pc:docMk/>
            <pc:sldMk cId="0" sldId="784"/>
            <ac:inkMk id="12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9:17.399" v="1817"/>
          <ac:inkMkLst>
            <pc:docMk/>
            <pc:sldMk cId="0" sldId="784"/>
            <ac:inkMk id="13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9:17.399" v="1815"/>
          <ac:inkMkLst>
            <pc:docMk/>
            <pc:sldMk cId="0" sldId="784"/>
            <ac:inkMk id="14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9:17.399" v="1812"/>
          <ac:inkMkLst>
            <pc:docMk/>
            <pc:sldMk cId="0" sldId="784"/>
            <ac:inkMk id="15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9:17.407" v="1833"/>
          <ac:inkMkLst>
            <pc:docMk/>
            <pc:sldMk cId="0" sldId="784"/>
            <ac:inkMk id="16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9:17.407" v="1827"/>
          <ac:inkMkLst>
            <pc:docMk/>
            <pc:sldMk cId="0" sldId="784"/>
            <ac:inkMk id="17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9:17.407" v="1838"/>
          <ac:inkMkLst>
            <pc:docMk/>
            <pc:sldMk cId="0" sldId="784"/>
            <ac:inkMk id="18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9:17.407" v="1841"/>
          <ac:inkMkLst>
            <pc:docMk/>
            <pc:sldMk cId="0" sldId="784"/>
            <ac:inkMk id="19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9:17.407" v="1829"/>
          <ac:inkMkLst>
            <pc:docMk/>
            <pc:sldMk cId="0" sldId="784"/>
            <ac:inkMk id="20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9:17.399" v="1822"/>
          <ac:inkMkLst>
            <pc:docMk/>
            <pc:sldMk cId="0" sldId="784"/>
            <ac:inkMk id="21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9:17.407" v="1839"/>
          <ac:inkMkLst>
            <pc:docMk/>
            <pc:sldMk cId="0" sldId="784"/>
            <ac:inkMk id="22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9:17.407" v="1826"/>
          <ac:inkMkLst>
            <pc:docMk/>
            <pc:sldMk cId="0" sldId="784"/>
            <ac:inkMk id="23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9:17.407" v="1825"/>
          <ac:inkMkLst>
            <pc:docMk/>
            <pc:sldMk cId="0" sldId="784"/>
            <ac:inkMk id="24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9:17.407" v="1835"/>
          <ac:inkMkLst>
            <pc:docMk/>
            <pc:sldMk cId="0" sldId="784"/>
            <ac:inkMk id="25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9:17.399" v="1820"/>
          <ac:inkMkLst>
            <pc:docMk/>
            <pc:sldMk cId="0" sldId="784"/>
            <ac:inkMk id="26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9:17.407" v="1830"/>
          <ac:inkMkLst>
            <pc:docMk/>
            <pc:sldMk cId="0" sldId="784"/>
            <ac:inkMk id="27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9:17.407" v="1842"/>
          <ac:inkMkLst>
            <pc:docMk/>
            <pc:sldMk cId="0" sldId="784"/>
            <ac:inkMk id="28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9:17.407" v="1832"/>
          <ac:inkMkLst>
            <pc:docMk/>
            <pc:sldMk cId="0" sldId="784"/>
            <ac:inkMk id="29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9:17.407" v="1840"/>
          <ac:inkMkLst>
            <pc:docMk/>
            <pc:sldMk cId="0" sldId="784"/>
            <ac:inkMk id="30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9:17.399" v="1809"/>
          <ac:inkMkLst>
            <pc:docMk/>
            <pc:sldMk cId="0" sldId="784"/>
            <ac:inkMk id="31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9:17.407" v="1828"/>
          <ac:inkMkLst>
            <pc:docMk/>
            <pc:sldMk cId="0" sldId="784"/>
            <ac:inkMk id="32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9:17.407" v="1837"/>
          <ac:inkMkLst>
            <pc:docMk/>
            <pc:sldMk cId="0" sldId="784"/>
            <ac:inkMk id="33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9:17.399" v="1810"/>
          <ac:inkMkLst>
            <pc:docMk/>
            <pc:sldMk cId="0" sldId="784"/>
            <ac:inkMk id="34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9:17.407" v="1836"/>
          <ac:inkMkLst>
            <pc:docMk/>
            <pc:sldMk cId="0" sldId="784"/>
            <ac:inkMk id="35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9:17.399" v="1816"/>
          <ac:inkMkLst>
            <pc:docMk/>
            <pc:sldMk cId="0" sldId="784"/>
            <ac:inkMk id="36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9:17.407" v="1824"/>
          <ac:inkMkLst>
            <pc:docMk/>
            <pc:sldMk cId="0" sldId="784"/>
            <ac:inkMk id="37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9:17.399" v="1818"/>
          <ac:inkMkLst>
            <pc:docMk/>
            <pc:sldMk cId="0" sldId="784"/>
            <ac:inkMk id="38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8:44.294" v="1804" actId="478"/>
          <ac:inkMkLst>
            <pc:docMk/>
            <pc:sldMk cId="0" sldId="784"/>
            <ac:inkMk id="39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8:44.294" v="1804" actId="478"/>
          <ac:inkMkLst>
            <pc:docMk/>
            <pc:sldMk cId="0" sldId="784"/>
            <ac:inkMk id="40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8:44.294" v="1804" actId="478"/>
          <ac:inkMkLst>
            <pc:docMk/>
            <pc:sldMk cId="0" sldId="784"/>
            <ac:inkMk id="41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8:44.294" v="1804" actId="478"/>
          <ac:inkMkLst>
            <pc:docMk/>
            <pc:sldMk cId="0" sldId="784"/>
            <ac:inkMk id="42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8:44.294" v="1804" actId="478"/>
          <ac:inkMkLst>
            <pc:docMk/>
            <pc:sldMk cId="0" sldId="784"/>
            <ac:inkMk id="43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8:44.294" v="1804" actId="478"/>
          <ac:inkMkLst>
            <pc:docMk/>
            <pc:sldMk cId="0" sldId="784"/>
            <ac:inkMk id="44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8:44.294" v="1804" actId="478"/>
          <ac:inkMkLst>
            <pc:docMk/>
            <pc:sldMk cId="0" sldId="784"/>
            <ac:inkMk id="45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8:44.294" v="1804" actId="478"/>
          <ac:inkMkLst>
            <pc:docMk/>
            <pc:sldMk cId="0" sldId="784"/>
            <ac:inkMk id="46" creationId="{00000000-0000-0000-0000-000000000000}"/>
          </ac:inkMkLst>
        </pc:inkChg>
        <pc:inkChg chg="add">
          <ac:chgData name="Hemanth Kumar  Tanneru" userId="e60da0a2-8f9f-43be-83b4-26a7a02c04c9" providerId="ADAL" clId="{279ED10D-BAA6-450C-AF00-92A494E6BF7C}" dt="2022-09-04T16:49:15.350" v="2138"/>
          <ac:inkMkLst>
            <pc:docMk/>
            <pc:sldMk cId="0" sldId="784"/>
            <ac:inkMk id="47" creationId="{A4599F2F-FEEA-4093-97B6-A6D535C8100B}"/>
          </ac:inkMkLst>
        </pc:inkChg>
      </pc:sldChg>
      <pc:sldChg chg="addSp delSp">
        <pc:chgData name="Hemanth Kumar  Tanneru" userId="e60da0a2-8f9f-43be-83b4-26a7a02c04c9" providerId="ADAL" clId="{279ED10D-BAA6-450C-AF00-92A494E6BF7C}" dt="2022-09-04T16:49:15.350" v="2138"/>
        <pc:sldMkLst>
          <pc:docMk/>
          <pc:sldMk cId="0" sldId="785"/>
        </pc:sldMkLst>
        <pc:inkChg chg="del">
          <ac:chgData name="Hemanth Kumar  Tanneru" userId="e60da0a2-8f9f-43be-83b4-26a7a02c04c9" providerId="ADAL" clId="{279ED10D-BAA6-450C-AF00-92A494E6BF7C}" dt="2022-09-04T13:06:11.008" v="1778"/>
          <ac:inkMkLst>
            <pc:docMk/>
            <pc:sldMk cId="0" sldId="785"/>
            <ac:inkMk id="15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6:11.008" v="1776"/>
          <ac:inkMkLst>
            <pc:docMk/>
            <pc:sldMk cId="0" sldId="785"/>
            <ac:inkMk id="16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5:46.408" v="1764"/>
          <ac:inkMkLst>
            <pc:docMk/>
            <pc:sldMk cId="0" sldId="785"/>
            <ac:inkMk id="17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5:46.408" v="1758"/>
          <ac:inkMkLst>
            <pc:docMk/>
            <pc:sldMk cId="0" sldId="785"/>
            <ac:inkMk id="18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5:46.408" v="1767"/>
          <ac:inkMkLst>
            <pc:docMk/>
            <pc:sldMk cId="0" sldId="785"/>
            <ac:inkMk id="19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5:46.408" v="1763"/>
          <ac:inkMkLst>
            <pc:docMk/>
            <pc:sldMk cId="0" sldId="785"/>
            <ac:inkMk id="20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5:46.408" v="1769"/>
          <ac:inkMkLst>
            <pc:docMk/>
            <pc:sldMk cId="0" sldId="785"/>
            <ac:inkMk id="21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5:46.408" v="1768"/>
          <ac:inkMkLst>
            <pc:docMk/>
            <pc:sldMk cId="0" sldId="785"/>
            <ac:inkMk id="22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5:46.408" v="1759"/>
          <ac:inkMkLst>
            <pc:docMk/>
            <pc:sldMk cId="0" sldId="785"/>
            <ac:inkMk id="23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5:46.408" v="1762"/>
          <ac:inkMkLst>
            <pc:docMk/>
            <pc:sldMk cId="0" sldId="785"/>
            <ac:inkMk id="24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5:46.408" v="1755"/>
          <ac:inkMkLst>
            <pc:docMk/>
            <pc:sldMk cId="0" sldId="785"/>
            <ac:inkMk id="25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5:46.408" v="1772"/>
          <ac:inkMkLst>
            <pc:docMk/>
            <pc:sldMk cId="0" sldId="785"/>
            <ac:inkMk id="26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6:19.251" v="1785"/>
          <ac:inkMkLst>
            <pc:docMk/>
            <pc:sldMk cId="0" sldId="785"/>
            <ac:inkMk id="27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5:46.408" v="1771"/>
          <ac:inkMkLst>
            <pc:docMk/>
            <pc:sldMk cId="0" sldId="785"/>
            <ac:inkMk id="29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5:50.780" v="1773"/>
          <ac:inkMkLst>
            <pc:docMk/>
            <pc:sldMk cId="0" sldId="785"/>
            <ac:inkMk id="30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6:19.251" v="1780"/>
          <ac:inkMkLst>
            <pc:docMk/>
            <pc:sldMk cId="0" sldId="785"/>
            <ac:inkMk id="31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6:19.251" v="1787"/>
          <ac:inkMkLst>
            <pc:docMk/>
            <pc:sldMk cId="0" sldId="785"/>
            <ac:inkMk id="36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6:19.243" v="1779"/>
          <ac:inkMkLst>
            <pc:docMk/>
            <pc:sldMk cId="0" sldId="785"/>
            <ac:inkMk id="37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5:52.556" v="1774"/>
          <ac:inkMkLst>
            <pc:docMk/>
            <pc:sldMk cId="0" sldId="785"/>
            <ac:inkMk id="43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6:22.715" v="1788"/>
          <ac:inkMkLst>
            <pc:docMk/>
            <pc:sldMk cId="0" sldId="785"/>
            <ac:inkMk id="45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6:19.251" v="1782"/>
          <ac:inkMkLst>
            <pc:docMk/>
            <pc:sldMk cId="0" sldId="785"/>
            <ac:inkMk id="46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6:19.251" v="1781"/>
          <ac:inkMkLst>
            <pc:docMk/>
            <pc:sldMk cId="0" sldId="785"/>
            <ac:inkMk id="47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6:19.251" v="1786"/>
          <ac:inkMkLst>
            <pc:docMk/>
            <pc:sldMk cId="0" sldId="785"/>
            <ac:inkMk id="48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6:19.251" v="1783"/>
          <ac:inkMkLst>
            <pc:docMk/>
            <pc:sldMk cId="0" sldId="785"/>
            <ac:inkMk id="49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6:19.251" v="1784"/>
          <ac:inkMkLst>
            <pc:docMk/>
            <pc:sldMk cId="0" sldId="785"/>
            <ac:inkMk id="50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5:46.408" v="1760"/>
          <ac:inkMkLst>
            <pc:docMk/>
            <pc:sldMk cId="0" sldId="785"/>
            <ac:inkMk id="53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5:46.408" v="1765"/>
          <ac:inkMkLst>
            <pc:docMk/>
            <pc:sldMk cId="0" sldId="785"/>
            <ac:inkMk id="66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5:46.408" v="1766"/>
          <ac:inkMkLst>
            <pc:docMk/>
            <pc:sldMk cId="0" sldId="785"/>
            <ac:inkMk id="67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5:46.408" v="1770"/>
          <ac:inkMkLst>
            <pc:docMk/>
            <pc:sldMk cId="0" sldId="785"/>
            <ac:inkMk id="68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5:46.408" v="1756"/>
          <ac:inkMkLst>
            <pc:docMk/>
            <pc:sldMk cId="0" sldId="785"/>
            <ac:inkMk id="69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5:46.408" v="1757"/>
          <ac:inkMkLst>
            <pc:docMk/>
            <pc:sldMk cId="0" sldId="785"/>
            <ac:inkMk id="70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5:46.408" v="1761"/>
          <ac:inkMkLst>
            <pc:docMk/>
            <pc:sldMk cId="0" sldId="785"/>
            <ac:inkMk id="71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6:11.008" v="1777"/>
          <ac:inkMkLst>
            <pc:docMk/>
            <pc:sldMk cId="0" sldId="785"/>
            <ac:inkMk id="72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6:32.076" v="1795"/>
          <ac:inkMkLst>
            <pc:docMk/>
            <pc:sldMk cId="0" sldId="785"/>
            <ac:inkMk id="73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6:32.076" v="1791"/>
          <ac:inkMkLst>
            <pc:docMk/>
            <pc:sldMk cId="0" sldId="785"/>
            <ac:inkMk id="74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6:32.076" v="1796"/>
          <ac:inkMkLst>
            <pc:docMk/>
            <pc:sldMk cId="0" sldId="785"/>
            <ac:inkMk id="75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6:32.076" v="1793"/>
          <ac:inkMkLst>
            <pc:docMk/>
            <pc:sldMk cId="0" sldId="785"/>
            <ac:inkMk id="76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6:32.076" v="1792"/>
          <ac:inkMkLst>
            <pc:docMk/>
            <pc:sldMk cId="0" sldId="785"/>
            <ac:inkMk id="77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6:32.076" v="1794"/>
          <ac:inkMkLst>
            <pc:docMk/>
            <pc:sldMk cId="0" sldId="785"/>
            <ac:inkMk id="78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6:32.076" v="1789"/>
          <ac:inkMkLst>
            <pc:docMk/>
            <pc:sldMk cId="0" sldId="785"/>
            <ac:inkMk id="79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6:32.076" v="1790"/>
          <ac:inkMkLst>
            <pc:docMk/>
            <pc:sldMk cId="0" sldId="785"/>
            <ac:inkMk id="80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6:10.999" v="1775"/>
          <ac:inkMkLst>
            <pc:docMk/>
            <pc:sldMk cId="0" sldId="785"/>
            <ac:inkMk id="82" creationId="{00000000-0000-0000-0000-000000000000}"/>
          </ac:inkMkLst>
        </pc:inkChg>
        <pc:inkChg chg="add">
          <ac:chgData name="Hemanth Kumar  Tanneru" userId="e60da0a2-8f9f-43be-83b4-26a7a02c04c9" providerId="ADAL" clId="{279ED10D-BAA6-450C-AF00-92A494E6BF7C}" dt="2022-09-04T16:49:15.350" v="2138"/>
          <ac:inkMkLst>
            <pc:docMk/>
            <pc:sldMk cId="0" sldId="785"/>
            <ac:inkMk id="84" creationId="{3127BBA1-9EF2-48CD-B741-B3495C9DC952}"/>
          </ac:inkMkLst>
        </pc:inkChg>
      </pc:sldChg>
      <pc:sldChg chg="addSp">
        <pc:chgData name="Hemanth Kumar  Tanneru" userId="e60da0a2-8f9f-43be-83b4-26a7a02c04c9" providerId="ADAL" clId="{279ED10D-BAA6-450C-AF00-92A494E6BF7C}" dt="2022-09-04T15:54:40.095" v="2136"/>
        <pc:sldMkLst>
          <pc:docMk/>
          <pc:sldMk cId="0" sldId="786"/>
        </pc:sldMkLst>
        <pc:inkChg chg="add">
          <ac:chgData name="Hemanth Kumar  Tanneru" userId="e60da0a2-8f9f-43be-83b4-26a7a02c04c9" providerId="ADAL" clId="{279ED10D-BAA6-450C-AF00-92A494E6BF7C}" dt="2022-09-04T15:54:40.095" v="2136"/>
          <ac:inkMkLst>
            <pc:docMk/>
            <pc:sldMk cId="0" sldId="786"/>
            <ac:inkMk id="66" creationId="{40DD0DB7-2DD3-4118-B590-C94CA6A211DF}"/>
          </ac:inkMkLst>
        </pc:inkChg>
      </pc:sldChg>
      <pc:sldChg chg="addSp delSp">
        <pc:chgData name="Hemanth Kumar  Tanneru" userId="e60da0a2-8f9f-43be-83b4-26a7a02c04c9" providerId="ADAL" clId="{279ED10D-BAA6-450C-AF00-92A494E6BF7C}" dt="2022-09-04T16:49:15.350" v="2138"/>
        <pc:sldMkLst>
          <pc:docMk/>
          <pc:sldMk cId="0" sldId="787"/>
        </pc:sldMkLst>
        <pc:inkChg chg="del">
          <ac:chgData name="Hemanth Kumar  Tanneru" userId="e60da0a2-8f9f-43be-83b4-26a7a02c04c9" providerId="ADAL" clId="{279ED10D-BAA6-450C-AF00-92A494E6BF7C}" dt="2022-09-04T13:36:10.786" v="2132"/>
          <ac:inkMkLst>
            <pc:docMk/>
            <pc:sldMk cId="0" sldId="787"/>
            <ac:inkMk id="2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36:10.785" v="2131"/>
          <ac:inkMkLst>
            <pc:docMk/>
            <pc:sldMk cId="0" sldId="787"/>
            <ac:inkMk id="5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36:12.447" v="2133"/>
          <ac:inkMkLst>
            <pc:docMk/>
            <pc:sldMk cId="0" sldId="787"/>
            <ac:inkMk id="6" creationId="{00000000-0000-0000-0000-000000000000}"/>
          </ac:inkMkLst>
        </pc:inkChg>
        <pc:inkChg chg="add">
          <ac:chgData name="Hemanth Kumar  Tanneru" userId="e60da0a2-8f9f-43be-83b4-26a7a02c04c9" providerId="ADAL" clId="{279ED10D-BAA6-450C-AF00-92A494E6BF7C}" dt="2022-09-04T16:49:15.350" v="2138"/>
          <ac:inkMkLst>
            <pc:docMk/>
            <pc:sldMk cId="0" sldId="787"/>
            <ac:inkMk id="8" creationId="{644C7F4B-EE9B-407E-BBD1-DCBA17F35B2F}"/>
          </ac:inkMkLst>
        </pc:inkChg>
      </pc:sldChg>
      <pc:sldChg chg="addSp delSp">
        <pc:chgData name="Hemanth Kumar  Tanneru" userId="e60da0a2-8f9f-43be-83b4-26a7a02c04c9" providerId="ADAL" clId="{279ED10D-BAA6-450C-AF00-92A494E6BF7C}" dt="2022-09-04T15:54:40.095" v="2136"/>
        <pc:sldMkLst>
          <pc:docMk/>
          <pc:sldMk cId="0" sldId="788"/>
        </pc:sldMkLst>
        <pc:inkChg chg="del">
          <ac:chgData name="Hemanth Kumar  Tanneru" userId="e60da0a2-8f9f-43be-83b4-26a7a02c04c9" providerId="ADAL" clId="{279ED10D-BAA6-450C-AF00-92A494E6BF7C}" dt="2022-09-04T12:53:32.501" v="882"/>
          <ac:inkMkLst>
            <pc:docMk/>
            <pc:sldMk cId="0" sldId="788"/>
            <ac:inkMk id="3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3:32.493" v="869"/>
          <ac:inkMkLst>
            <pc:docMk/>
            <pc:sldMk cId="0" sldId="788"/>
            <ac:inkMk id="4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3:32.493" v="873"/>
          <ac:inkMkLst>
            <pc:docMk/>
            <pc:sldMk cId="0" sldId="788"/>
            <ac:inkMk id="5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3:32.484" v="826"/>
          <ac:inkMkLst>
            <pc:docMk/>
            <pc:sldMk cId="0" sldId="788"/>
            <ac:inkMk id="6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3:32.484" v="838"/>
          <ac:inkMkLst>
            <pc:docMk/>
            <pc:sldMk cId="0" sldId="788"/>
            <ac:inkMk id="7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3:32.484" v="846"/>
          <ac:inkMkLst>
            <pc:docMk/>
            <pc:sldMk cId="0" sldId="788"/>
            <ac:inkMk id="8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3:32.501" v="891"/>
          <ac:inkMkLst>
            <pc:docMk/>
            <pc:sldMk cId="0" sldId="788"/>
            <ac:inkMk id="9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3:32.484" v="844"/>
          <ac:inkMkLst>
            <pc:docMk/>
            <pc:sldMk cId="0" sldId="788"/>
            <ac:inkMk id="10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3:32.493" v="855"/>
          <ac:inkMkLst>
            <pc:docMk/>
            <pc:sldMk cId="0" sldId="788"/>
            <ac:inkMk id="11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3:32.493" v="852"/>
          <ac:inkMkLst>
            <pc:docMk/>
            <pc:sldMk cId="0" sldId="788"/>
            <ac:inkMk id="12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3:32.493" v="868"/>
          <ac:inkMkLst>
            <pc:docMk/>
            <pc:sldMk cId="0" sldId="788"/>
            <ac:inkMk id="13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3:32.493" v="874"/>
          <ac:inkMkLst>
            <pc:docMk/>
            <pc:sldMk cId="0" sldId="788"/>
            <ac:inkMk id="14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3:32.493" v="857"/>
          <ac:inkMkLst>
            <pc:docMk/>
            <pc:sldMk cId="0" sldId="788"/>
            <ac:inkMk id="15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3:32.484" v="841"/>
          <ac:inkMkLst>
            <pc:docMk/>
            <pc:sldMk cId="0" sldId="788"/>
            <ac:inkMk id="16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3:32.484" v="835"/>
          <ac:inkMkLst>
            <pc:docMk/>
            <pc:sldMk cId="0" sldId="788"/>
            <ac:inkMk id="17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3:32.493" v="860"/>
          <ac:inkMkLst>
            <pc:docMk/>
            <pc:sldMk cId="0" sldId="788"/>
            <ac:inkMk id="18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3:32.484" v="843"/>
          <ac:inkMkLst>
            <pc:docMk/>
            <pc:sldMk cId="0" sldId="788"/>
            <ac:inkMk id="19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3:32.484" v="833"/>
          <ac:inkMkLst>
            <pc:docMk/>
            <pc:sldMk cId="0" sldId="788"/>
            <ac:inkMk id="20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3:32.484" v="829"/>
          <ac:inkMkLst>
            <pc:docMk/>
            <pc:sldMk cId="0" sldId="788"/>
            <ac:inkMk id="21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3:32.501" v="884"/>
          <ac:inkMkLst>
            <pc:docMk/>
            <pc:sldMk cId="0" sldId="788"/>
            <ac:inkMk id="23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3:32.493" v="851"/>
          <ac:inkMkLst>
            <pc:docMk/>
            <pc:sldMk cId="0" sldId="788"/>
            <ac:inkMk id="24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3:32.484" v="839"/>
          <ac:inkMkLst>
            <pc:docMk/>
            <pc:sldMk cId="0" sldId="788"/>
            <ac:inkMk id="25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3:32.493" v="876"/>
          <ac:inkMkLst>
            <pc:docMk/>
            <pc:sldMk cId="0" sldId="788"/>
            <ac:inkMk id="26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3:32.493" v="870"/>
          <ac:inkMkLst>
            <pc:docMk/>
            <pc:sldMk cId="0" sldId="788"/>
            <ac:inkMk id="27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3:32.493" v="858"/>
          <ac:inkMkLst>
            <pc:docMk/>
            <pc:sldMk cId="0" sldId="788"/>
            <ac:inkMk id="28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3:32.493" v="871"/>
          <ac:inkMkLst>
            <pc:docMk/>
            <pc:sldMk cId="0" sldId="788"/>
            <ac:inkMk id="29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3:32.493" v="865"/>
          <ac:inkMkLst>
            <pc:docMk/>
            <pc:sldMk cId="0" sldId="788"/>
            <ac:inkMk id="30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3:32.501" v="886"/>
          <ac:inkMkLst>
            <pc:docMk/>
            <pc:sldMk cId="0" sldId="788"/>
            <ac:inkMk id="31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3:32.484" v="827"/>
          <ac:inkMkLst>
            <pc:docMk/>
            <pc:sldMk cId="0" sldId="788"/>
            <ac:inkMk id="32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3:32.501" v="895"/>
          <ac:inkMkLst>
            <pc:docMk/>
            <pc:sldMk cId="0" sldId="788"/>
            <ac:inkMk id="33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3:32.493" v="877"/>
          <ac:inkMkLst>
            <pc:docMk/>
            <pc:sldMk cId="0" sldId="788"/>
            <ac:inkMk id="34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3:32.484" v="834"/>
          <ac:inkMkLst>
            <pc:docMk/>
            <pc:sldMk cId="0" sldId="788"/>
            <ac:inkMk id="35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3:32.484" v="825"/>
          <ac:inkMkLst>
            <pc:docMk/>
            <pc:sldMk cId="0" sldId="788"/>
            <ac:inkMk id="36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3:32.493" v="864"/>
          <ac:inkMkLst>
            <pc:docMk/>
            <pc:sldMk cId="0" sldId="788"/>
            <ac:inkMk id="37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3:32.484" v="840"/>
          <ac:inkMkLst>
            <pc:docMk/>
            <pc:sldMk cId="0" sldId="788"/>
            <ac:inkMk id="38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3:32.493" v="862"/>
          <ac:inkMkLst>
            <pc:docMk/>
            <pc:sldMk cId="0" sldId="788"/>
            <ac:inkMk id="39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3:32.476" v="824"/>
          <ac:inkMkLst>
            <pc:docMk/>
            <pc:sldMk cId="0" sldId="788"/>
            <ac:inkMk id="40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3:32.484" v="831"/>
          <ac:inkMkLst>
            <pc:docMk/>
            <pc:sldMk cId="0" sldId="788"/>
            <ac:inkMk id="41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3:32.501" v="881"/>
          <ac:inkMkLst>
            <pc:docMk/>
            <pc:sldMk cId="0" sldId="788"/>
            <ac:inkMk id="42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3:32.493" v="853"/>
          <ac:inkMkLst>
            <pc:docMk/>
            <pc:sldMk cId="0" sldId="788"/>
            <ac:inkMk id="43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3:32.484" v="837"/>
          <ac:inkMkLst>
            <pc:docMk/>
            <pc:sldMk cId="0" sldId="788"/>
            <ac:inkMk id="44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3:32.501" v="890"/>
          <ac:inkMkLst>
            <pc:docMk/>
            <pc:sldMk cId="0" sldId="788"/>
            <ac:inkMk id="45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3:32.484" v="836"/>
          <ac:inkMkLst>
            <pc:docMk/>
            <pc:sldMk cId="0" sldId="788"/>
            <ac:inkMk id="46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3:32.493" v="856"/>
          <ac:inkMkLst>
            <pc:docMk/>
            <pc:sldMk cId="0" sldId="788"/>
            <ac:inkMk id="47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3:32.501" v="883"/>
          <ac:inkMkLst>
            <pc:docMk/>
            <pc:sldMk cId="0" sldId="788"/>
            <ac:inkMk id="48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3:32.493" v="872"/>
          <ac:inkMkLst>
            <pc:docMk/>
            <pc:sldMk cId="0" sldId="788"/>
            <ac:inkMk id="49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3:32.493" v="849"/>
          <ac:inkMkLst>
            <pc:docMk/>
            <pc:sldMk cId="0" sldId="788"/>
            <ac:inkMk id="50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3:32.493" v="854"/>
          <ac:inkMkLst>
            <pc:docMk/>
            <pc:sldMk cId="0" sldId="788"/>
            <ac:inkMk id="51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3:32.501" v="896"/>
          <ac:inkMkLst>
            <pc:docMk/>
            <pc:sldMk cId="0" sldId="788"/>
            <ac:inkMk id="52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3:32.501" v="880"/>
          <ac:inkMkLst>
            <pc:docMk/>
            <pc:sldMk cId="0" sldId="788"/>
            <ac:inkMk id="53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3:32.484" v="847"/>
          <ac:inkMkLst>
            <pc:docMk/>
            <pc:sldMk cId="0" sldId="788"/>
            <ac:inkMk id="54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3:32.493" v="848"/>
          <ac:inkMkLst>
            <pc:docMk/>
            <pc:sldMk cId="0" sldId="788"/>
            <ac:inkMk id="55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3:32.501" v="894"/>
          <ac:inkMkLst>
            <pc:docMk/>
            <pc:sldMk cId="0" sldId="788"/>
            <ac:inkMk id="56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3:32.493" v="861"/>
          <ac:inkMkLst>
            <pc:docMk/>
            <pc:sldMk cId="0" sldId="788"/>
            <ac:inkMk id="57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3:32.484" v="832"/>
          <ac:inkMkLst>
            <pc:docMk/>
            <pc:sldMk cId="0" sldId="788"/>
            <ac:inkMk id="58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3:32.501" v="889"/>
          <ac:inkMkLst>
            <pc:docMk/>
            <pc:sldMk cId="0" sldId="788"/>
            <ac:inkMk id="59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3:32.501" v="888"/>
          <ac:inkMkLst>
            <pc:docMk/>
            <pc:sldMk cId="0" sldId="788"/>
            <ac:inkMk id="60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3:32.501" v="878"/>
          <ac:inkMkLst>
            <pc:docMk/>
            <pc:sldMk cId="0" sldId="788"/>
            <ac:inkMk id="61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3:32.484" v="830"/>
          <ac:inkMkLst>
            <pc:docMk/>
            <pc:sldMk cId="0" sldId="788"/>
            <ac:inkMk id="62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3:32.501" v="887"/>
          <ac:inkMkLst>
            <pc:docMk/>
            <pc:sldMk cId="0" sldId="788"/>
            <ac:inkMk id="63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3:32.493" v="866"/>
          <ac:inkMkLst>
            <pc:docMk/>
            <pc:sldMk cId="0" sldId="788"/>
            <ac:inkMk id="64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3:32.484" v="842"/>
          <ac:inkMkLst>
            <pc:docMk/>
            <pc:sldMk cId="0" sldId="788"/>
            <ac:inkMk id="65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3:11.740" v="823"/>
          <ac:inkMkLst>
            <pc:docMk/>
            <pc:sldMk cId="0" sldId="788"/>
            <ac:inkMk id="66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3:32.501" v="892"/>
          <ac:inkMkLst>
            <pc:docMk/>
            <pc:sldMk cId="0" sldId="788"/>
            <ac:inkMk id="67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3:32.484" v="828"/>
          <ac:inkMkLst>
            <pc:docMk/>
            <pc:sldMk cId="0" sldId="788"/>
            <ac:inkMk id="68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3:32.493" v="850"/>
          <ac:inkMkLst>
            <pc:docMk/>
            <pc:sldMk cId="0" sldId="788"/>
            <ac:inkMk id="69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3:32.501" v="893"/>
          <ac:inkMkLst>
            <pc:docMk/>
            <pc:sldMk cId="0" sldId="788"/>
            <ac:inkMk id="70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3:32.484" v="845"/>
          <ac:inkMkLst>
            <pc:docMk/>
            <pc:sldMk cId="0" sldId="788"/>
            <ac:inkMk id="71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3:32.493" v="863"/>
          <ac:inkMkLst>
            <pc:docMk/>
            <pc:sldMk cId="0" sldId="788"/>
            <ac:inkMk id="72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3:32.501" v="885"/>
          <ac:inkMkLst>
            <pc:docMk/>
            <pc:sldMk cId="0" sldId="788"/>
            <ac:inkMk id="73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3:32.493" v="859"/>
          <ac:inkMkLst>
            <pc:docMk/>
            <pc:sldMk cId="0" sldId="788"/>
            <ac:inkMk id="74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3:32.493" v="867"/>
          <ac:inkMkLst>
            <pc:docMk/>
            <pc:sldMk cId="0" sldId="788"/>
            <ac:inkMk id="75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3:32.493" v="875"/>
          <ac:inkMkLst>
            <pc:docMk/>
            <pc:sldMk cId="0" sldId="788"/>
            <ac:inkMk id="76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3:32.501" v="879"/>
          <ac:inkMkLst>
            <pc:docMk/>
            <pc:sldMk cId="0" sldId="788"/>
            <ac:inkMk id="77" creationId="{00000000-0000-0000-0000-000000000000}"/>
          </ac:inkMkLst>
        </pc:inkChg>
        <pc:inkChg chg="add">
          <ac:chgData name="Hemanth Kumar  Tanneru" userId="e60da0a2-8f9f-43be-83b4-26a7a02c04c9" providerId="ADAL" clId="{279ED10D-BAA6-450C-AF00-92A494E6BF7C}" dt="2022-09-04T15:54:40.095" v="2136"/>
          <ac:inkMkLst>
            <pc:docMk/>
            <pc:sldMk cId="0" sldId="788"/>
            <ac:inkMk id="79" creationId="{3112BD29-A1BE-4D2C-BBB8-8584580457A0}"/>
          </ac:inkMkLst>
        </pc:inkChg>
      </pc:sldChg>
      <pc:sldChg chg="addSp delSp">
        <pc:chgData name="Hemanth Kumar  Tanneru" userId="e60da0a2-8f9f-43be-83b4-26a7a02c04c9" providerId="ADAL" clId="{279ED10D-BAA6-450C-AF00-92A494E6BF7C}" dt="2022-09-04T16:49:15.350" v="2138"/>
        <pc:sldMkLst>
          <pc:docMk/>
          <pc:sldMk cId="0" sldId="789"/>
        </pc:sldMkLst>
        <pc:inkChg chg="del">
          <ac:chgData name="Hemanth Kumar  Tanneru" userId="e60da0a2-8f9f-43be-83b4-26a7a02c04c9" providerId="ADAL" clId="{279ED10D-BAA6-450C-AF00-92A494E6BF7C}" dt="2022-09-04T13:35:33.109" v="2117"/>
          <ac:inkMkLst>
            <pc:docMk/>
            <pc:sldMk cId="0" sldId="789"/>
            <ac:inkMk id="38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32:42.678" v="2109"/>
          <ac:inkMkLst>
            <pc:docMk/>
            <pc:sldMk cId="0" sldId="789"/>
            <ac:inkMk id="88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32:42.678" v="2107"/>
          <ac:inkMkLst>
            <pc:docMk/>
            <pc:sldMk cId="0" sldId="789"/>
            <ac:inkMk id="89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32:42.677" v="2106"/>
          <ac:inkMkLst>
            <pc:docMk/>
            <pc:sldMk cId="0" sldId="789"/>
            <ac:inkMk id="90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32:42.678" v="2108"/>
          <ac:inkMkLst>
            <pc:docMk/>
            <pc:sldMk cId="0" sldId="789"/>
            <ac:inkMk id="91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32:34.849" v="2104"/>
          <ac:inkMkLst>
            <pc:docMk/>
            <pc:sldMk cId="0" sldId="789"/>
            <ac:inkMk id="92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32:42.678" v="2110"/>
          <ac:inkMkLst>
            <pc:docMk/>
            <pc:sldMk cId="0" sldId="789"/>
            <ac:inkMk id="93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32:36.978" v="2105"/>
          <ac:inkMkLst>
            <pc:docMk/>
            <pc:sldMk cId="0" sldId="789"/>
            <ac:inkMk id="94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35:20.645" v="2112"/>
          <ac:inkMkLst>
            <pc:docMk/>
            <pc:sldMk cId="0" sldId="789"/>
            <ac:inkMk id="112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35:29.877" v="2116"/>
          <ac:inkMkLst>
            <pc:docMk/>
            <pc:sldMk cId="0" sldId="789"/>
            <ac:inkMk id="113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35:20.645" v="2111"/>
          <ac:inkMkLst>
            <pc:docMk/>
            <pc:sldMk cId="0" sldId="789"/>
            <ac:inkMk id="114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32:33.706" v="2103"/>
          <ac:inkMkLst>
            <pc:docMk/>
            <pc:sldMk cId="0" sldId="789"/>
            <ac:inkMk id="151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35:23.486" v="2113"/>
          <ac:inkMkLst>
            <pc:docMk/>
            <pc:sldMk cId="0" sldId="789"/>
            <ac:inkMk id="152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35:27.815" v="2115"/>
          <ac:inkMkLst>
            <pc:docMk/>
            <pc:sldMk cId="0" sldId="789"/>
            <ac:inkMk id="177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35:27.815" v="2114"/>
          <ac:inkMkLst>
            <pc:docMk/>
            <pc:sldMk cId="0" sldId="789"/>
            <ac:inkMk id="178" creationId="{00000000-0000-0000-0000-000000000000}"/>
          </ac:inkMkLst>
        </pc:inkChg>
        <pc:inkChg chg="add">
          <ac:chgData name="Hemanth Kumar  Tanneru" userId="e60da0a2-8f9f-43be-83b4-26a7a02c04c9" providerId="ADAL" clId="{279ED10D-BAA6-450C-AF00-92A494E6BF7C}" dt="2022-09-04T16:49:15.350" v="2138"/>
          <ac:inkMkLst>
            <pc:docMk/>
            <pc:sldMk cId="0" sldId="789"/>
            <ac:inkMk id="180" creationId="{8E8E5E7C-0274-478F-A1E7-247E913630D4}"/>
          </ac:inkMkLst>
        </pc:inkChg>
      </pc:sldChg>
      <pc:sldChg chg="addSp delSp">
        <pc:chgData name="Hemanth Kumar  Tanneru" userId="e60da0a2-8f9f-43be-83b4-26a7a02c04c9" providerId="ADAL" clId="{279ED10D-BAA6-450C-AF00-92A494E6BF7C}" dt="2022-09-04T16:49:15.350" v="2138"/>
        <pc:sldMkLst>
          <pc:docMk/>
          <pc:sldMk cId="0" sldId="790"/>
        </pc:sldMkLst>
        <pc:inkChg chg="del">
          <ac:chgData name="Hemanth Kumar  Tanneru" userId="e60da0a2-8f9f-43be-83b4-26a7a02c04c9" providerId="ADAL" clId="{279ED10D-BAA6-450C-AF00-92A494E6BF7C}" dt="2022-09-04T13:04:48.532" v="1655"/>
          <ac:inkMkLst>
            <pc:docMk/>
            <pc:sldMk cId="0" sldId="790"/>
            <ac:inkMk id="2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4:48.540" v="1694"/>
          <ac:inkMkLst>
            <pc:docMk/>
            <pc:sldMk cId="0" sldId="790"/>
            <ac:inkMk id="3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4:48.532" v="1670"/>
          <ac:inkMkLst>
            <pc:docMk/>
            <pc:sldMk cId="0" sldId="790"/>
            <ac:inkMk id="6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4:48.532" v="1654"/>
          <ac:inkMkLst>
            <pc:docMk/>
            <pc:sldMk cId="0" sldId="790"/>
            <ac:inkMk id="7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4:48.540" v="1681"/>
          <ac:inkMkLst>
            <pc:docMk/>
            <pc:sldMk cId="0" sldId="790"/>
            <ac:inkMk id="8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4:48.540" v="1682"/>
          <ac:inkMkLst>
            <pc:docMk/>
            <pc:sldMk cId="0" sldId="790"/>
            <ac:inkMk id="9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4:48.540" v="1693"/>
          <ac:inkMkLst>
            <pc:docMk/>
            <pc:sldMk cId="0" sldId="790"/>
            <ac:inkMk id="11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4:48.540" v="1674"/>
          <ac:inkMkLst>
            <pc:docMk/>
            <pc:sldMk cId="0" sldId="790"/>
            <ac:inkMk id="12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4:48.540" v="1687"/>
          <ac:inkMkLst>
            <pc:docMk/>
            <pc:sldMk cId="0" sldId="790"/>
            <ac:inkMk id="13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4:48.532" v="1664"/>
          <ac:inkMkLst>
            <pc:docMk/>
            <pc:sldMk cId="0" sldId="790"/>
            <ac:inkMk id="14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4:48.532" v="1659"/>
          <ac:inkMkLst>
            <pc:docMk/>
            <pc:sldMk cId="0" sldId="790"/>
            <ac:inkMk id="15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4:48.540" v="1671"/>
          <ac:inkMkLst>
            <pc:docMk/>
            <pc:sldMk cId="0" sldId="790"/>
            <ac:inkMk id="16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4:48.532" v="1667"/>
          <ac:inkMkLst>
            <pc:docMk/>
            <pc:sldMk cId="0" sldId="790"/>
            <ac:inkMk id="17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4:48.540" v="1678"/>
          <ac:inkMkLst>
            <pc:docMk/>
            <pc:sldMk cId="0" sldId="790"/>
            <ac:inkMk id="18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4:48.532" v="1656"/>
          <ac:inkMkLst>
            <pc:docMk/>
            <pc:sldMk cId="0" sldId="790"/>
            <ac:inkMk id="19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4:48.540" v="1672"/>
          <ac:inkMkLst>
            <pc:docMk/>
            <pc:sldMk cId="0" sldId="790"/>
            <ac:inkMk id="21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4:48.532" v="1658"/>
          <ac:inkMkLst>
            <pc:docMk/>
            <pc:sldMk cId="0" sldId="790"/>
            <ac:inkMk id="22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4:48.532" v="1653"/>
          <ac:inkMkLst>
            <pc:docMk/>
            <pc:sldMk cId="0" sldId="790"/>
            <ac:inkMk id="23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4:48.540" v="1683"/>
          <ac:inkMkLst>
            <pc:docMk/>
            <pc:sldMk cId="0" sldId="790"/>
            <ac:inkMk id="24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4:48.540" v="1677"/>
          <ac:inkMkLst>
            <pc:docMk/>
            <pc:sldMk cId="0" sldId="790"/>
            <ac:inkMk id="25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4:48.540" v="1689"/>
          <ac:inkMkLst>
            <pc:docMk/>
            <pc:sldMk cId="0" sldId="790"/>
            <ac:inkMk id="27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4:48.540" v="1684"/>
          <ac:inkMkLst>
            <pc:docMk/>
            <pc:sldMk cId="0" sldId="790"/>
            <ac:inkMk id="28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4:48.540" v="1688"/>
          <ac:inkMkLst>
            <pc:docMk/>
            <pc:sldMk cId="0" sldId="790"/>
            <ac:inkMk id="29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4:48.540" v="1685"/>
          <ac:inkMkLst>
            <pc:docMk/>
            <pc:sldMk cId="0" sldId="790"/>
            <ac:inkMk id="30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4:48.532" v="1668"/>
          <ac:inkMkLst>
            <pc:docMk/>
            <pc:sldMk cId="0" sldId="790"/>
            <ac:inkMk id="31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4:48.532" v="1669"/>
          <ac:inkMkLst>
            <pc:docMk/>
            <pc:sldMk cId="0" sldId="790"/>
            <ac:inkMk id="32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4:48.532" v="1657"/>
          <ac:inkMkLst>
            <pc:docMk/>
            <pc:sldMk cId="0" sldId="790"/>
            <ac:inkMk id="33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4:48.532" v="1661"/>
          <ac:inkMkLst>
            <pc:docMk/>
            <pc:sldMk cId="0" sldId="790"/>
            <ac:inkMk id="34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4:48.540" v="1676"/>
          <ac:inkMkLst>
            <pc:docMk/>
            <pc:sldMk cId="0" sldId="790"/>
            <ac:inkMk id="35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4:48.540" v="1679"/>
          <ac:inkMkLst>
            <pc:docMk/>
            <pc:sldMk cId="0" sldId="790"/>
            <ac:inkMk id="36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4:48.532" v="1662"/>
          <ac:inkMkLst>
            <pc:docMk/>
            <pc:sldMk cId="0" sldId="790"/>
            <ac:inkMk id="37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4:48.540" v="1680"/>
          <ac:inkMkLst>
            <pc:docMk/>
            <pc:sldMk cId="0" sldId="790"/>
            <ac:inkMk id="38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4:48.540" v="1697"/>
          <ac:inkMkLst>
            <pc:docMk/>
            <pc:sldMk cId="0" sldId="790"/>
            <ac:inkMk id="39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4:48.540" v="1686"/>
          <ac:inkMkLst>
            <pc:docMk/>
            <pc:sldMk cId="0" sldId="790"/>
            <ac:inkMk id="40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4:48.532" v="1663"/>
          <ac:inkMkLst>
            <pc:docMk/>
            <pc:sldMk cId="0" sldId="790"/>
            <ac:inkMk id="41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4:48.540" v="1691"/>
          <ac:inkMkLst>
            <pc:docMk/>
            <pc:sldMk cId="0" sldId="790"/>
            <ac:inkMk id="42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4:48.532" v="1666"/>
          <ac:inkMkLst>
            <pc:docMk/>
            <pc:sldMk cId="0" sldId="790"/>
            <ac:inkMk id="43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4:48.540" v="1692"/>
          <ac:inkMkLst>
            <pc:docMk/>
            <pc:sldMk cId="0" sldId="790"/>
            <ac:inkMk id="44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4:48.540" v="1690"/>
          <ac:inkMkLst>
            <pc:docMk/>
            <pc:sldMk cId="0" sldId="790"/>
            <ac:inkMk id="45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4:48.532" v="1660"/>
          <ac:inkMkLst>
            <pc:docMk/>
            <pc:sldMk cId="0" sldId="790"/>
            <ac:inkMk id="46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4:48.540" v="1696"/>
          <ac:inkMkLst>
            <pc:docMk/>
            <pc:sldMk cId="0" sldId="790"/>
            <ac:inkMk id="47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4:48.540" v="1695"/>
          <ac:inkMkLst>
            <pc:docMk/>
            <pc:sldMk cId="0" sldId="790"/>
            <ac:inkMk id="48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4:48.532" v="1665"/>
          <ac:inkMkLst>
            <pc:docMk/>
            <pc:sldMk cId="0" sldId="790"/>
            <ac:inkMk id="49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4:48.540" v="1675"/>
          <ac:inkMkLst>
            <pc:docMk/>
            <pc:sldMk cId="0" sldId="790"/>
            <ac:inkMk id="50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4:48.540" v="1673"/>
          <ac:inkMkLst>
            <pc:docMk/>
            <pc:sldMk cId="0" sldId="790"/>
            <ac:inkMk id="51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4:48.540" v="1698"/>
          <ac:inkMkLst>
            <pc:docMk/>
            <pc:sldMk cId="0" sldId="790"/>
            <ac:inkMk id="52" creationId="{00000000-0000-0000-0000-000000000000}"/>
          </ac:inkMkLst>
        </pc:inkChg>
        <pc:inkChg chg="add">
          <ac:chgData name="Hemanth Kumar  Tanneru" userId="e60da0a2-8f9f-43be-83b4-26a7a02c04c9" providerId="ADAL" clId="{279ED10D-BAA6-450C-AF00-92A494E6BF7C}" dt="2022-09-04T16:49:15.350" v="2138"/>
          <ac:inkMkLst>
            <pc:docMk/>
            <pc:sldMk cId="0" sldId="790"/>
            <ac:inkMk id="55" creationId="{5DD3715B-07F8-4CBC-AC24-0256ED2C4F8A}"/>
          </ac:inkMkLst>
        </pc:inkChg>
      </pc:sldChg>
      <pc:sldChg chg="addSp delSp">
        <pc:chgData name="Hemanth Kumar  Tanneru" userId="e60da0a2-8f9f-43be-83b4-26a7a02c04c9" providerId="ADAL" clId="{279ED10D-BAA6-450C-AF00-92A494E6BF7C}" dt="2022-09-04T16:49:15.350" v="2138"/>
        <pc:sldMkLst>
          <pc:docMk/>
          <pc:sldMk cId="0" sldId="791"/>
        </pc:sldMkLst>
        <pc:inkChg chg="del">
          <ac:chgData name="Hemanth Kumar  Tanneru" userId="e60da0a2-8f9f-43be-83b4-26a7a02c04c9" providerId="ADAL" clId="{279ED10D-BAA6-450C-AF00-92A494E6BF7C}" dt="2022-09-04T13:04:58.653" v="1717"/>
          <ac:inkMkLst>
            <pc:docMk/>
            <pc:sldMk cId="0" sldId="791"/>
            <ac:inkMk id="4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4:58.653" v="1704"/>
          <ac:inkMkLst>
            <pc:docMk/>
            <pc:sldMk cId="0" sldId="791"/>
            <ac:inkMk id="6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4:58.653" v="1718"/>
          <ac:inkMkLst>
            <pc:docMk/>
            <pc:sldMk cId="0" sldId="791"/>
            <ac:inkMk id="7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4:58.645" v="1699"/>
          <ac:inkMkLst>
            <pc:docMk/>
            <pc:sldMk cId="0" sldId="791"/>
            <ac:inkMk id="8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4:58.653" v="1706"/>
          <ac:inkMkLst>
            <pc:docMk/>
            <pc:sldMk cId="0" sldId="791"/>
            <ac:inkMk id="9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4:58.645" v="1703"/>
          <ac:inkMkLst>
            <pc:docMk/>
            <pc:sldMk cId="0" sldId="791"/>
            <ac:inkMk id="11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4:58.653" v="1705"/>
          <ac:inkMkLst>
            <pc:docMk/>
            <pc:sldMk cId="0" sldId="791"/>
            <ac:inkMk id="12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4:58.653" v="1713"/>
          <ac:inkMkLst>
            <pc:docMk/>
            <pc:sldMk cId="0" sldId="791"/>
            <ac:inkMk id="13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4:58.653" v="1709"/>
          <ac:inkMkLst>
            <pc:docMk/>
            <pc:sldMk cId="0" sldId="791"/>
            <ac:inkMk id="14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4:58.653" v="1707"/>
          <ac:inkMkLst>
            <pc:docMk/>
            <pc:sldMk cId="0" sldId="791"/>
            <ac:inkMk id="15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4:58.653" v="1715"/>
          <ac:inkMkLst>
            <pc:docMk/>
            <pc:sldMk cId="0" sldId="791"/>
            <ac:inkMk id="16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4:58.653" v="1712"/>
          <ac:inkMkLst>
            <pc:docMk/>
            <pc:sldMk cId="0" sldId="791"/>
            <ac:inkMk id="17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4:58.645" v="1700"/>
          <ac:inkMkLst>
            <pc:docMk/>
            <pc:sldMk cId="0" sldId="791"/>
            <ac:inkMk id="18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4:58.645" v="1702"/>
          <ac:inkMkLst>
            <pc:docMk/>
            <pc:sldMk cId="0" sldId="791"/>
            <ac:inkMk id="19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4:58.653" v="1716"/>
          <ac:inkMkLst>
            <pc:docMk/>
            <pc:sldMk cId="0" sldId="791"/>
            <ac:inkMk id="20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4:58.653" v="1711"/>
          <ac:inkMkLst>
            <pc:docMk/>
            <pc:sldMk cId="0" sldId="791"/>
            <ac:inkMk id="21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4:58.653" v="1720"/>
          <ac:inkMkLst>
            <pc:docMk/>
            <pc:sldMk cId="0" sldId="791"/>
            <ac:inkMk id="22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4:58.653" v="1708"/>
          <ac:inkMkLst>
            <pc:docMk/>
            <pc:sldMk cId="0" sldId="791"/>
            <ac:inkMk id="23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4:58.653" v="1710"/>
          <ac:inkMkLst>
            <pc:docMk/>
            <pc:sldMk cId="0" sldId="791"/>
            <ac:inkMk id="24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4:58.653" v="1719"/>
          <ac:inkMkLst>
            <pc:docMk/>
            <pc:sldMk cId="0" sldId="791"/>
            <ac:inkMk id="25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4:58.653" v="1714"/>
          <ac:inkMkLst>
            <pc:docMk/>
            <pc:sldMk cId="0" sldId="791"/>
            <ac:inkMk id="26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4:58.645" v="1701"/>
          <ac:inkMkLst>
            <pc:docMk/>
            <pc:sldMk cId="0" sldId="791"/>
            <ac:inkMk id="27" creationId="{00000000-0000-0000-0000-000000000000}"/>
          </ac:inkMkLst>
        </pc:inkChg>
        <pc:inkChg chg="add">
          <ac:chgData name="Hemanth Kumar  Tanneru" userId="e60da0a2-8f9f-43be-83b4-26a7a02c04c9" providerId="ADAL" clId="{279ED10D-BAA6-450C-AF00-92A494E6BF7C}" dt="2022-09-04T16:49:15.350" v="2138"/>
          <ac:inkMkLst>
            <pc:docMk/>
            <pc:sldMk cId="0" sldId="791"/>
            <ac:inkMk id="29" creationId="{93A97D77-405D-41DB-AAC9-D728E28DFA01}"/>
          </ac:inkMkLst>
        </pc:inkChg>
      </pc:sldChg>
      <pc:sldChg chg="addSp">
        <pc:chgData name="Hemanth Kumar  Tanneru" userId="e60da0a2-8f9f-43be-83b4-26a7a02c04c9" providerId="ADAL" clId="{279ED10D-BAA6-450C-AF00-92A494E6BF7C}" dt="2022-09-04T16:49:15.350" v="2138"/>
        <pc:sldMkLst>
          <pc:docMk/>
          <pc:sldMk cId="0" sldId="792"/>
        </pc:sldMkLst>
        <pc:inkChg chg="add">
          <ac:chgData name="Hemanth Kumar  Tanneru" userId="e60da0a2-8f9f-43be-83b4-26a7a02c04c9" providerId="ADAL" clId="{279ED10D-BAA6-450C-AF00-92A494E6BF7C}" dt="2022-09-04T16:49:15.350" v="2138"/>
          <ac:inkMkLst>
            <pc:docMk/>
            <pc:sldMk cId="0" sldId="792"/>
            <ac:inkMk id="9" creationId="{7B1910F3-D5C8-4EC7-846F-E36CA34BC403}"/>
          </ac:inkMkLst>
        </pc:inkChg>
      </pc:sldChg>
      <pc:sldChg chg="addSp delSp modSp mod">
        <pc:chgData name="Hemanth Kumar  Tanneru" userId="e60da0a2-8f9f-43be-83b4-26a7a02c04c9" providerId="ADAL" clId="{279ED10D-BAA6-450C-AF00-92A494E6BF7C}" dt="2022-09-04T16:49:15.350" v="2138"/>
        <pc:sldMkLst>
          <pc:docMk/>
          <pc:sldMk cId="0" sldId="820"/>
        </pc:sldMkLst>
        <pc:spChg chg="mod">
          <ac:chgData name="Hemanth Kumar  Tanneru" userId="e60da0a2-8f9f-43be-83b4-26a7a02c04c9" providerId="ADAL" clId="{279ED10D-BAA6-450C-AF00-92A494E6BF7C}" dt="2022-09-04T13:07:30.587" v="1799" actId="14100"/>
          <ac:spMkLst>
            <pc:docMk/>
            <pc:sldMk cId="0" sldId="820"/>
            <ac:spMk id="100" creationId="{00000000-0000-0000-0000-000000000000}"/>
          </ac:spMkLst>
        </pc:spChg>
        <pc:inkChg chg="del">
          <ac:chgData name="Hemanth Kumar  Tanneru" userId="e60da0a2-8f9f-43be-83b4-26a7a02c04c9" providerId="ADAL" clId="{279ED10D-BAA6-450C-AF00-92A494E6BF7C}" dt="2022-09-04T13:07:42.778" v="1800" actId="478"/>
          <ac:inkMkLst>
            <pc:docMk/>
            <pc:sldMk cId="0" sldId="820"/>
            <ac:inkMk id="9" creationId="{00000000-0000-0000-0000-000000000000}"/>
          </ac:inkMkLst>
        </pc:inkChg>
        <pc:inkChg chg="add">
          <ac:chgData name="Hemanth Kumar  Tanneru" userId="e60da0a2-8f9f-43be-83b4-26a7a02c04c9" providerId="ADAL" clId="{279ED10D-BAA6-450C-AF00-92A494E6BF7C}" dt="2022-09-04T16:49:15.350" v="2138"/>
          <ac:inkMkLst>
            <pc:docMk/>
            <pc:sldMk cId="0" sldId="820"/>
            <ac:inkMk id="23" creationId="{6AA0C745-467D-429B-B42D-156354B3B92F}"/>
          </ac:inkMkLst>
        </pc:inkChg>
      </pc:sldChg>
      <pc:sldChg chg="addSp delSp modSp mod">
        <pc:chgData name="Hemanth Kumar  Tanneru" userId="e60da0a2-8f9f-43be-83b4-26a7a02c04c9" providerId="ADAL" clId="{279ED10D-BAA6-450C-AF00-92A494E6BF7C}" dt="2022-09-04T16:49:15.350" v="2138"/>
        <pc:sldMkLst>
          <pc:docMk/>
          <pc:sldMk cId="0" sldId="856"/>
        </pc:sldMkLst>
        <pc:inkChg chg="del mod">
          <ac:chgData name="Hemanth Kumar  Tanneru" userId="e60da0a2-8f9f-43be-83b4-26a7a02c04c9" providerId="ADAL" clId="{279ED10D-BAA6-450C-AF00-92A494E6BF7C}" dt="2022-09-04T13:08:21.468" v="1802" actId="478"/>
          <ac:inkMkLst>
            <pc:docMk/>
            <pc:sldMk cId="0" sldId="856"/>
            <ac:inkMk id="3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8:24.677" v="1803" actId="478"/>
          <ac:inkMkLst>
            <pc:docMk/>
            <pc:sldMk cId="0" sldId="856"/>
            <ac:inkMk id="4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8:24.677" v="1803" actId="478"/>
          <ac:inkMkLst>
            <pc:docMk/>
            <pc:sldMk cId="0" sldId="856"/>
            <ac:inkMk id="5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8:24.677" v="1803" actId="478"/>
          <ac:inkMkLst>
            <pc:docMk/>
            <pc:sldMk cId="0" sldId="856"/>
            <ac:inkMk id="7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8:24.677" v="1803" actId="478"/>
          <ac:inkMkLst>
            <pc:docMk/>
            <pc:sldMk cId="0" sldId="856"/>
            <ac:inkMk id="8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8:24.677" v="1803" actId="478"/>
          <ac:inkMkLst>
            <pc:docMk/>
            <pc:sldMk cId="0" sldId="856"/>
            <ac:inkMk id="9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8:24.677" v="1803" actId="478"/>
          <ac:inkMkLst>
            <pc:docMk/>
            <pc:sldMk cId="0" sldId="856"/>
            <ac:inkMk id="10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8:24.677" v="1803" actId="478"/>
          <ac:inkMkLst>
            <pc:docMk/>
            <pc:sldMk cId="0" sldId="856"/>
            <ac:inkMk id="11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08:24.677" v="1803" actId="478"/>
          <ac:inkMkLst>
            <pc:docMk/>
            <pc:sldMk cId="0" sldId="856"/>
            <ac:inkMk id="12" creationId="{00000000-0000-0000-0000-000000000000}"/>
          </ac:inkMkLst>
        </pc:inkChg>
        <pc:inkChg chg="add">
          <ac:chgData name="Hemanth Kumar  Tanneru" userId="e60da0a2-8f9f-43be-83b4-26a7a02c04c9" providerId="ADAL" clId="{279ED10D-BAA6-450C-AF00-92A494E6BF7C}" dt="2022-09-04T16:49:15.350" v="2138"/>
          <ac:inkMkLst>
            <pc:docMk/>
            <pc:sldMk cId="0" sldId="856"/>
            <ac:inkMk id="17" creationId="{3A91386B-9767-4968-BDD6-721D3971FEFF}"/>
          </ac:inkMkLst>
        </pc:inkChg>
      </pc:sldChg>
      <pc:sldChg chg="addSp delSp">
        <pc:chgData name="Hemanth Kumar  Tanneru" userId="e60da0a2-8f9f-43be-83b4-26a7a02c04c9" providerId="ADAL" clId="{279ED10D-BAA6-450C-AF00-92A494E6BF7C}" dt="2022-09-04T15:54:40.095" v="2136"/>
        <pc:sldMkLst>
          <pc:docMk/>
          <pc:sldMk cId="0" sldId="857"/>
        </pc:sldMkLst>
        <pc:inkChg chg="del">
          <ac:chgData name="Hemanth Kumar  Tanneru" userId="e60da0a2-8f9f-43be-83b4-26a7a02c04c9" providerId="ADAL" clId="{279ED10D-BAA6-450C-AF00-92A494E6BF7C}" dt="2022-09-04T12:51:14.062" v="492"/>
          <ac:inkMkLst>
            <pc:docMk/>
            <pc:sldMk cId="0" sldId="857"/>
            <ac:inkMk id="2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1:14.062" v="499"/>
          <ac:inkMkLst>
            <pc:docMk/>
            <pc:sldMk cId="0" sldId="857"/>
            <ac:inkMk id="3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1:14.062" v="474"/>
          <ac:inkMkLst>
            <pc:docMk/>
            <pc:sldMk cId="0" sldId="857"/>
            <ac:inkMk id="4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1:14.062" v="497"/>
          <ac:inkMkLst>
            <pc:docMk/>
            <pc:sldMk cId="0" sldId="857"/>
            <ac:inkMk id="7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1:14.062" v="476"/>
          <ac:inkMkLst>
            <pc:docMk/>
            <pc:sldMk cId="0" sldId="857"/>
            <ac:inkMk id="8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1:14.062" v="491"/>
          <ac:inkMkLst>
            <pc:docMk/>
            <pc:sldMk cId="0" sldId="857"/>
            <ac:inkMk id="9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1:14.062" v="484"/>
          <ac:inkMkLst>
            <pc:docMk/>
            <pc:sldMk cId="0" sldId="857"/>
            <ac:inkMk id="10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1:14.062" v="483"/>
          <ac:inkMkLst>
            <pc:docMk/>
            <pc:sldMk cId="0" sldId="857"/>
            <ac:inkMk id="11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1:14.062" v="500"/>
          <ac:inkMkLst>
            <pc:docMk/>
            <pc:sldMk cId="0" sldId="857"/>
            <ac:inkMk id="12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1:14.062" v="495"/>
          <ac:inkMkLst>
            <pc:docMk/>
            <pc:sldMk cId="0" sldId="857"/>
            <ac:inkMk id="13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1:14.062" v="480"/>
          <ac:inkMkLst>
            <pc:docMk/>
            <pc:sldMk cId="0" sldId="857"/>
            <ac:inkMk id="14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1:14.053" v="470"/>
          <ac:inkMkLst>
            <pc:docMk/>
            <pc:sldMk cId="0" sldId="857"/>
            <ac:inkMk id="15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1:14.062" v="490"/>
          <ac:inkMkLst>
            <pc:docMk/>
            <pc:sldMk cId="0" sldId="857"/>
            <ac:inkMk id="16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1:14.062" v="471"/>
          <ac:inkMkLst>
            <pc:docMk/>
            <pc:sldMk cId="0" sldId="857"/>
            <ac:inkMk id="17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1:14.062" v="485"/>
          <ac:inkMkLst>
            <pc:docMk/>
            <pc:sldMk cId="0" sldId="857"/>
            <ac:inkMk id="18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1:14.062" v="493"/>
          <ac:inkMkLst>
            <pc:docMk/>
            <pc:sldMk cId="0" sldId="857"/>
            <ac:inkMk id="19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1:14.062" v="477"/>
          <ac:inkMkLst>
            <pc:docMk/>
            <pc:sldMk cId="0" sldId="857"/>
            <ac:inkMk id="20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1:14.062" v="481"/>
          <ac:inkMkLst>
            <pc:docMk/>
            <pc:sldMk cId="0" sldId="857"/>
            <ac:inkMk id="21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1:14.062" v="472"/>
          <ac:inkMkLst>
            <pc:docMk/>
            <pc:sldMk cId="0" sldId="857"/>
            <ac:inkMk id="22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1:14.062" v="488"/>
          <ac:inkMkLst>
            <pc:docMk/>
            <pc:sldMk cId="0" sldId="857"/>
            <ac:inkMk id="23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1:14.062" v="473"/>
          <ac:inkMkLst>
            <pc:docMk/>
            <pc:sldMk cId="0" sldId="857"/>
            <ac:inkMk id="24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1:14.062" v="482"/>
          <ac:inkMkLst>
            <pc:docMk/>
            <pc:sldMk cId="0" sldId="857"/>
            <ac:inkMk id="25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1:14.062" v="498"/>
          <ac:inkMkLst>
            <pc:docMk/>
            <pc:sldMk cId="0" sldId="857"/>
            <ac:inkMk id="26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1:14.062" v="486"/>
          <ac:inkMkLst>
            <pc:docMk/>
            <pc:sldMk cId="0" sldId="857"/>
            <ac:inkMk id="27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1:14.062" v="494"/>
          <ac:inkMkLst>
            <pc:docMk/>
            <pc:sldMk cId="0" sldId="857"/>
            <ac:inkMk id="28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1:07.173" v="469"/>
          <ac:inkMkLst>
            <pc:docMk/>
            <pc:sldMk cId="0" sldId="857"/>
            <ac:inkMk id="29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1:05.538" v="468"/>
          <ac:inkMkLst>
            <pc:docMk/>
            <pc:sldMk cId="0" sldId="857"/>
            <ac:inkMk id="30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1:01.342" v="464"/>
          <ac:inkMkLst>
            <pc:docMk/>
            <pc:sldMk cId="0" sldId="857"/>
            <ac:inkMk id="31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1:02.172" v="465"/>
          <ac:inkMkLst>
            <pc:docMk/>
            <pc:sldMk cId="0" sldId="857"/>
            <ac:inkMk id="32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1:02.172" v="466"/>
          <ac:inkMkLst>
            <pc:docMk/>
            <pc:sldMk cId="0" sldId="857"/>
            <ac:inkMk id="33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1:14.062" v="496"/>
          <ac:inkMkLst>
            <pc:docMk/>
            <pc:sldMk cId="0" sldId="857"/>
            <ac:inkMk id="35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1:14.062" v="479"/>
          <ac:inkMkLst>
            <pc:docMk/>
            <pc:sldMk cId="0" sldId="857"/>
            <ac:inkMk id="36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1:14.062" v="478"/>
          <ac:inkMkLst>
            <pc:docMk/>
            <pc:sldMk cId="0" sldId="857"/>
            <ac:inkMk id="37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1:14.062" v="475"/>
          <ac:inkMkLst>
            <pc:docMk/>
            <pc:sldMk cId="0" sldId="857"/>
            <ac:inkMk id="38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1:14.062" v="487"/>
          <ac:inkMkLst>
            <pc:docMk/>
            <pc:sldMk cId="0" sldId="857"/>
            <ac:inkMk id="39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1:14.062" v="489"/>
          <ac:inkMkLst>
            <pc:docMk/>
            <pc:sldMk cId="0" sldId="857"/>
            <ac:inkMk id="40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1:03.552" v="467"/>
          <ac:inkMkLst>
            <pc:docMk/>
            <pc:sldMk cId="0" sldId="857"/>
            <ac:inkMk id="41" creationId="{00000000-0000-0000-0000-000000000000}"/>
          </ac:inkMkLst>
        </pc:inkChg>
        <pc:inkChg chg="add">
          <ac:chgData name="Hemanth Kumar  Tanneru" userId="e60da0a2-8f9f-43be-83b4-26a7a02c04c9" providerId="ADAL" clId="{279ED10D-BAA6-450C-AF00-92A494E6BF7C}" dt="2022-09-04T15:54:40.095" v="2136"/>
          <ac:inkMkLst>
            <pc:docMk/>
            <pc:sldMk cId="0" sldId="857"/>
            <ac:inkMk id="42" creationId="{B10F8C98-E8A3-4649-8944-B1058A5F7082}"/>
          </ac:inkMkLst>
        </pc:inkChg>
      </pc:sldChg>
      <pc:sldChg chg="addSp delSp modSp mod">
        <pc:chgData name="Hemanth Kumar  Tanneru" userId="e60da0a2-8f9f-43be-83b4-26a7a02c04c9" providerId="ADAL" clId="{279ED10D-BAA6-450C-AF00-92A494E6BF7C}" dt="2022-09-04T16:49:15.350" v="2138"/>
        <pc:sldMkLst>
          <pc:docMk/>
          <pc:sldMk cId="0" sldId="925"/>
        </pc:sldMkLst>
        <pc:spChg chg="mod">
          <ac:chgData name="Hemanth Kumar  Tanneru" userId="e60da0a2-8f9f-43be-83b4-26a7a02c04c9" providerId="ADAL" clId="{279ED10D-BAA6-450C-AF00-92A494E6BF7C}" dt="2022-09-04T13:15:44.351" v="2015" actId="20577"/>
          <ac:spMkLst>
            <pc:docMk/>
            <pc:sldMk cId="0" sldId="925"/>
            <ac:spMk id="3" creationId="{00000000-0000-0000-0000-000000000000}"/>
          </ac:spMkLst>
        </pc:spChg>
        <pc:spChg chg="mod">
          <ac:chgData name="Hemanth Kumar  Tanneru" userId="e60da0a2-8f9f-43be-83b4-26a7a02c04c9" providerId="ADAL" clId="{279ED10D-BAA6-450C-AF00-92A494E6BF7C}" dt="2022-09-04T13:32:00.474" v="2079" actId="20577"/>
          <ac:spMkLst>
            <pc:docMk/>
            <pc:sldMk cId="0" sldId="925"/>
            <ac:spMk id="4" creationId="{00000000-0000-0000-0000-000000000000}"/>
          </ac:spMkLst>
        </pc:spChg>
        <pc:grpChg chg="del mod">
          <ac:chgData name="Hemanth Kumar  Tanneru" userId="e60da0a2-8f9f-43be-83b4-26a7a02c04c9" providerId="ADAL" clId="{279ED10D-BAA6-450C-AF00-92A494E6BF7C}" dt="2022-09-04T13:30:39.814" v="2053"/>
          <ac:grpSpMkLst>
            <pc:docMk/>
            <pc:sldMk cId="0" sldId="925"/>
            <ac:grpSpMk id="19" creationId="{9270EE8E-EBB5-467C-92F6-3E2BEB1ECBE7}"/>
          </ac:grpSpMkLst>
        </pc:grpChg>
        <pc:grpChg chg="del mod">
          <ac:chgData name="Hemanth Kumar  Tanneru" userId="e60da0a2-8f9f-43be-83b4-26a7a02c04c9" providerId="ADAL" clId="{279ED10D-BAA6-450C-AF00-92A494E6BF7C}" dt="2022-09-04T13:30:39.813" v="2046"/>
          <ac:grpSpMkLst>
            <pc:docMk/>
            <pc:sldMk cId="0" sldId="925"/>
            <ac:grpSpMk id="20" creationId="{9B410AFE-4B43-4758-9803-AAFA6EAECC0A}"/>
          </ac:grpSpMkLst>
        </pc:grpChg>
        <pc:grpChg chg="del mod">
          <ac:chgData name="Hemanth Kumar  Tanneru" userId="e60da0a2-8f9f-43be-83b4-26a7a02c04c9" providerId="ADAL" clId="{279ED10D-BAA6-450C-AF00-92A494E6BF7C}" dt="2022-09-04T13:30:39.814" v="2050"/>
          <ac:grpSpMkLst>
            <pc:docMk/>
            <pc:sldMk cId="0" sldId="925"/>
            <ac:grpSpMk id="23" creationId="{EF3C447A-31CD-41D4-A670-491AC684CB0D}"/>
          </ac:grpSpMkLst>
        </pc:grpChg>
        <pc:inkChg chg="del">
          <ac:chgData name="Hemanth Kumar  Tanneru" userId="e60da0a2-8f9f-43be-83b4-26a7a02c04c9" providerId="ADAL" clId="{279ED10D-BAA6-450C-AF00-92A494E6BF7C}" dt="2022-09-04T13:12:35.454" v="1898" actId="478"/>
          <ac:inkMkLst>
            <pc:docMk/>
            <pc:sldMk cId="0" sldId="925"/>
            <ac:inkMk id="5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30:19.489" v="2042"/>
          <ac:inkMkLst>
            <pc:docMk/>
            <pc:sldMk cId="0" sldId="925"/>
            <ac:inkMk id="6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12:33.328" v="1897" actId="478"/>
          <ac:inkMkLst>
            <pc:docMk/>
            <pc:sldMk cId="0" sldId="925"/>
            <ac:inkMk id="7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12:38.903" v="1899" actId="478"/>
          <ac:inkMkLst>
            <pc:docMk/>
            <pc:sldMk cId="0" sldId="925"/>
            <ac:inkMk id="8" creationId="{00000000-0000-0000-0000-000000000000}"/>
          </ac:inkMkLst>
        </pc:inkChg>
        <pc:inkChg chg="add del mod">
          <ac:chgData name="Hemanth Kumar  Tanneru" userId="e60da0a2-8f9f-43be-83b4-26a7a02c04c9" providerId="ADAL" clId="{279ED10D-BAA6-450C-AF00-92A494E6BF7C}" dt="2022-09-04T13:30:39.813" v="2045"/>
          <ac:inkMkLst>
            <pc:docMk/>
            <pc:sldMk cId="0" sldId="925"/>
            <ac:inkMk id="10" creationId="{989A0F83-7017-47B2-873C-7BAFB4564C33}"/>
          </ac:inkMkLst>
        </pc:inkChg>
        <pc:inkChg chg="add del">
          <ac:chgData name="Hemanth Kumar  Tanneru" userId="e60da0a2-8f9f-43be-83b4-26a7a02c04c9" providerId="ADAL" clId="{279ED10D-BAA6-450C-AF00-92A494E6BF7C}" dt="2022-09-04T13:30:24.551" v="2043"/>
          <ac:inkMkLst>
            <pc:docMk/>
            <pc:sldMk cId="0" sldId="925"/>
            <ac:inkMk id="11" creationId="{8BBA2231-833F-4C3D-87E7-2E3FE7EC6C4A}"/>
          </ac:inkMkLst>
        </pc:inkChg>
        <pc:inkChg chg="add del mod">
          <ac:chgData name="Hemanth Kumar  Tanneru" userId="e60da0a2-8f9f-43be-83b4-26a7a02c04c9" providerId="ADAL" clId="{279ED10D-BAA6-450C-AF00-92A494E6BF7C}" dt="2022-09-04T13:30:39.813" v="2048"/>
          <ac:inkMkLst>
            <pc:docMk/>
            <pc:sldMk cId="0" sldId="925"/>
            <ac:inkMk id="12" creationId="{BCEA7524-088D-4083-B892-EF9CFF87CE12}"/>
          </ac:inkMkLst>
        </pc:inkChg>
        <pc:inkChg chg="add del mod">
          <ac:chgData name="Hemanth Kumar  Tanneru" userId="e60da0a2-8f9f-43be-83b4-26a7a02c04c9" providerId="ADAL" clId="{279ED10D-BAA6-450C-AF00-92A494E6BF7C}" dt="2022-09-04T13:30:39.813" v="2046"/>
          <ac:inkMkLst>
            <pc:docMk/>
            <pc:sldMk cId="0" sldId="925"/>
            <ac:inkMk id="13" creationId="{D7276FA7-3729-4421-B016-7B851EA9C230}"/>
          </ac:inkMkLst>
        </pc:inkChg>
        <pc:inkChg chg="add del mod">
          <ac:chgData name="Hemanth Kumar  Tanneru" userId="e60da0a2-8f9f-43be-83b4-26a7a02c04c9" providerId="ADAL" clId="{279ED10D-BAA6-450C-AF00-92A494E6BF7C}" dt="2022-09-04T13:30:39.814" v="2054"/>
          <ac:inkMkLst>
            <pc:docMk/>
            <pc:sldMk cId="0" sldId="925"/>
            <ac:inkMk id="14" creationId="{96FD5683-BF09-40BE-B0F4-3D88762B04E1}"/>
          </ac:inkMkLst>
        </pc:inkChg>
        <pc:inkChg chg="add del">
          <ac:chgData name="Hemanth Kumar  Tanneru" userId="e60da0a2-8f9f-43be-83b4-26a7a02c04c9" providerId="ADAL" clId="{279ED10D-BAA6-450C-AF00-92A494E6BF7C}" dt="2022-09-04T13:30:39.814" v="2049"/>
          <ac:inkMkLst>
            <pc:docMk/>
            <pc:sldMk cId="0" sldId="925"/>
            <ac:inkMk id="15" creationId="{A9CAD1A7-AD97-4FBD-99FE-5BF8F3EAFDE8}"/>
          </ac:inkMkLst>
        </pc:inkChg>
        <pc:inkChg chg="add del mod">
          <ac:chgData name="Hemanth Kumar  Tanneru" userId="e60da0a2-8f9f-43be-83b4-26a7a02c04c9" providerId="ADAL" clId="{279ED10D-BAA6-450C-AF00-92A494E6BF7C}" dt="2022-09-04T13:30:39.814" v="2053"/>
          <ac:inkMkLst>
            <pc:docMk/>
            <pc:sldMk cId="0" sldId="925"/>
            <ac:inkMk id="16" creationId="{399D7FFA-9299-4258-A40B-C48FB83E03F0}"/>
          </ac:inkMkLst>
        </pc:inkChg>
        <pc:inkChg chg="add del">
          <ac:chgData name="Hemanth Kumar  Tanneru" userId="e60da0a2-8f9f-43be-83b4-26a7a02c04c9" providerId="ADAL" clId="{279ED10D-BAA6-450C-AF00-92A494E6BF7C}" dt="2022-09-04T13:30:39.814" v="2051"/>
          <ac:inkMkLst>
            <pc:docMk/>
            <pc:sldMk cId="0" sldId="925"/>
            <ac:inkMk id="17" creationId="{CF6D0378-DADF-4BED-954F-74E6565EFC3B}"/>
          </ac:inkMkLst>
        </pc:inkChg>
        <pc:inkChg chg="add del mod">
          <ac:chgData name="Hemanth Kumar  Tanneru" userId="e60da0a2-8f9f-43be-83b4-26a7a02c04c9" providerId="ADAL" clId="{279ED10D-BAA6-450C-AF00-92A494E6BF7C}" dt="2022-09-04T13:30:39.814" v="2052"/>
          <ac:inkMkLst>
            <pc:docMk/>
            <pc:sldMk cId="0" sldId="925"/>
            <ac:inkMk id="18" creationId="{2C688130-6EB7-4176-BBB7-3ED52583DD1F}"/>
          </ac:inkMkLst>
        </pc:inkChg>
        <pc:inkChg chg="add del mod">
          <ac:chgData name="Hemanth Kumar  Tanneru" userId="e60da0a2-8f9f-43be-83b4-26a7a02c04c9" providerId="ADAL" clId="{279ED10D-BAA6-450C-AF00-92A494E6BF7C}" dt="2022-09-04T13:30:39.813" v="2047"/>
          <ac:inkMkLst>
            <pc:docMk/>
            <pc:sldMk cId="0" sldId="925"/>
            <ac:inkMk id="21" creationId="{AE01C4E9-4669-425C-B9ED-29C3499582EE}"/>
          </ac:inkMkLst>
        </pc:inkChg>
        <pc:inkChg chg="add del mod">
          <ac:chgData name="Hemanth Kumar  Tanneru" userId="e60da0a2-8f9f-43be-83b4-26a7a02c04c9" providerId="ADAL" clId="{279ED10D-BAA6-450C-AF00-92A494E6BF7C}" dt="2022-09-04T13:30:39.814" v="2050"/>
          <ac:inkMkLst>
            <pc:docMk/>
            <pc:sldMk cId="0" sldId="925"/>
            <ac:inkMk id="22" creationId="{16B4B828-1EBE-4AB1-ABFE-0E3E36FF5044}"/>
          </ac:inkMkLst>
        </pc:inkChg>
        <pc:inkChg chg="add">
          <ac:chgData name="Hemanth Kumar  Tanneru" userId="e60da0a2-8f9f-43be-83b4-26a7a02c04c9" providerId="ADAL" clId="{279ED10D-BAA6-450C-AF00-92A494E6BF7C}" dt="2022-09-04T16:49:15.350" v="2138"/>
          <ac:inkMkLst>
            <pc:docMk/>
            <pc:sldMk cId="0" sldId="925"/>
            <ac:inkMk id="24" creationId="{52A8CD3E-8921-4173-AE15-8D1F35D11B20}"/>
          </ac:inkMkLst>
        </pc:inkChg>
      </pc:sldChg>
      <pc:sldChg chg="addSp delSp mod">
        <pc:chgData name="Hemanth Kumar  Tanneru" userId="e60da0a2-8f9f-43be-83b4-26a7a02c04c9" providerId="ADAL" clId="{279ED10D-BAA6-450C-AF00-92A494E6BF7C}" dt="2022-09-04T16:49:15.350" v="2138"/>
        <pc:sldMkLst>
          <pc:docMk/>
          <pc:sldMk cId="0" sldId="926"/>
        </pc:sldMkLst>
        <pc:inkChg chg="del">
          <ac:chgData name="Hemanth Kumar  Tanneru" userId="e60da0a2-8f9f-43be-83b4-26a7a02c04c9" providerId="ADAL" clId="{279ED10D-BAA6-450C-AF00-92A494E6BF7C}" dt="2022-09-04T13:32:26.405" v="2089"/>
          <ac:inkMkLst>
            <pc:docMk/>
            <pc:sldMk cId="0" sldId="926"/>
            <ac:inkMk id="4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32:08.615" v="2080" actId="478"/>
          <ac:inkMkLst>
            <pc:docMk/>
            <pc:sldMk cId="0" sldId="926"/>
            <ac:inkMk id="6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32:26.406" v="2098"/>
          <ac:inkMkLst>
            <pc:docMk/>
            <pc:sldMk cId="0" sldId="926"/>
            <ac:inkMk id="7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32:26.404" v="2087"/>
          <ac:inkMkLst>
            <pc:docMk/>
            <pc:sldMk cId="0" sldId="926"/>
            <ac:inkMk id="8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32:26.405" v="2097"/>
          <ac:inkMkLst>
            <pc:docMk/>
            <pc:sldMk cId="0" sldId="926"/>
            <ac:inkMk id="9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32:26.404" v="2082"/>
          <ac:inkMkLst>
            <pc:docMk/>
            <pc:sldMk cId="0" sldId="926"/>
            <ac:inkMk id="10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32:26.405" v="2093"/>
          <ac:inkMkLst>
            <pc:docMk/>
            <pc:sldMk cId="0" sldId="926"/>
            <ac:inkMk id="11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32:26.404" v="2081"/>
          <ac:inkMkLst>
            <pc:docMk/>
            <pc:sldMk cId="0" sldId="926"/>
            <ac:inkMk id="12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32:26.405" v="2095"/>
          <ac:inkMkLst>
            <pc:docMk/>
            <pc:sldMk cId="0" sldId="926"/>
            <ac:inkMk id="13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32:26.406" v="2102"/>
          <ac:inkMkLst>
            <pc:docMk/>
            <pc:sldMk cId="0" sldId="926"/>
            <ac:inkMk id="14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32:26.405" v="2091"/>
          <ac:inkMkLst>
            <pc:docMk/>
            <pc:sldMk cId="0" sldId="926"/>
            <ac:inkMk id="16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32:26.406" v="2101"/>
          <ac:inkMkLst>
            <pc:docMk/>
            <pc:sldMk cId="0" sldId="926"/>
            <ac:inkMk id="17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32:26.406" v="2100"/>
          <ac:inkMkLst>
            <pc:docMk/>
            <pc:sldMk cId="0" sldId="926"/>
            <ac:inkMk id="18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32:26.405" v="2094"/>
          <ac:inkMkLst>
            <pc:docMk/>
            <pc:sldMk cId="0" sldId="926"/>
            <ac:inkMk id="19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32:26.404" v="2086"/>
          <ac:inkMkLst>
            <pc:docMk/>
            <pc:sldMk cId="0" sldId="926"/>
            <ac:inkMk id="20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32:26.405" v="2090"/>
          <ac:inkMkLst>
            <pc:docMk/>
            <pc:sldMk cId="0" sldId="926"/>
            <ac:inkMk id="21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32:26.405" v="2096"/>
          <ac:inkMkLst>
            <pc:docMk/>
            <pc:sldMk cId="0" sldId="926"/>
            <ac:inkMk id="22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32:26.404" v="2083"/>
          <ac:inkMkLst>
            <pc:docMk/>
            <pc:sldMk cId="0" sldId="926"/>
            <ac:inkMk id="23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32:26.404" v="2088"/>
          <ac:inkMkLst>
            <pc:docMk/>
            <pc:sldMk cId="0" sldId="926"/>
            <ac:inkMk id="24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32:26.404" v="2085"/>
          <ac:inkMkLst>
            <pc:docMk/>
            <pc:sldMk cId="0" sldId="926"/>
            <ac:inkMk id="25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32:26.404" v="2084"/>
          <ac:inkMkLst>
            <pc:docMk/>
            <pc:sldMk cId="0" sldId="926"/>
            <ac:inkMk id="26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32:26.405" v="2092"/>
          <ac:inkMkLst>
            <pc:docMk/>
            <pc:sldMk cId="0" sldId="926"/>
            <ac:inkMk id="27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3:32:26.406" v="2099"/>
          <ac:inkMkLst>
            <pc:docMk/>
            <pc:sldMk cId="0" sldId="926"/>
            <ac:inkMk id="28" creationId="{00000000-0000-0000-0000-000000000000}"/>
          </ac:inkMkLst>
        </pc:inkChg>
        <pc:inkChg chg="add">
          <ac:chgData name="Hemanth Kumar  Tanneru" userId="e60da0a2-8f9f-43be-83b4-26a7a02c04c9" providerId="ADAL" clId="{279ED10D-BAA6-450C-AF00-92A494E6BF7C}" dt="2022-09-04T16:49:15.350" v="2138"/>
          <ac:inkMkLst>
            <pc:docMk/>
            <pc:sldMk cId="0" sldId="926"/>
            <ac:inkMk id="30" creationId="{626D81BB-287B-4354-B834-C5E76C1ABDA1}"/>
          </ac:inkMkLst>
        </pc:inkChg>
      </pc:sldChg>
      <pc:sldChg chg="del mod modShow">
        <pc:chgData name="Hemanth Kumar  Tanneru" userId="e60da0a2-8f9f-43be-83b4-26a7a02c04c9" providerId="ADAL" clId="{279ED10D-BAA6-450C-AF00-92A494E6BF7C}" dt="2022-09-04T13:36:27.576" v="2135" actId="47"/>
        <pc:sldMkLst>
          <pc:docMk/>
          <pc:sldMk cId="0" sldId="1017"/>
        </pc:sldMkLst>
      </pc:sldChg>
      <pc:sldChg chg="addSp">
        <pc:chgData name="Hemanth Kumar  Tanneru" userId="e60da0a2-8f9f-43be-83b4-26a7a02c04c9" providerId="ADAL" clId="{279ED10D-BAA6-450C-AF00-92A494E6BF7C}" dt="2022-09-04T16:49:15.350" v="2138"/>
        <pc:sldMkLst>
          <pc:docMk/>
          <pc:sldMk cId="0" sldId="1018"/>
        </pc:sldMkLst>
        <pc:inkChg chg="add">
          <ac:chgData name="Hemanth Kumar  Tanneru" userId="e60da0a2-8f9f-43be-83b4-26a7a02c04c9" providerId="ADAL" clId="{279ED10D-BAA6-450C-AF00-92A494E6BF7C}" dt="2022-09-04T16:49:15.350" v="2138"/>
          <ac:inkMkLst>
            <pc:docMk/>
            <pc:sldMk cId="0" sldId="1018"/>
            <ac:inkMk id="63" creationId="{317E7125-31D9-46AB-BD09-CAB4C06BB25D}"/>
          </ac:inkMkLst>
        </pc:inkChg>
      </pc:sldChg>
      <pc:sldChg chg="addSp">
        <pc:chgData name="Hemanth Kumar  Tanneru" userId="e60da0a2-8f9f-43be-83b4-26a7a02c04c9" providerId="ADAL" clId="{279ED10D-BAA6-450C-AF00-92A494E6BF7C}" dt="2022-09-04T16:49:15.350" v="2138"/>
        <pc:sldMkLst>
          <pc:docMk/>
          <pc:sldMk cId="0" sldId="1090"/>
        </pc:sldMkLst>
        <pc:inkChg chg="add">
          <ac:chgData name="Hemanth Kumar  Tanneru" userId="e60da0a2-8f9f-43be-83b4-26a7a02c04c9" providerId="ADAL" clId="{279ED10D-BAA6-450C-AF00-92A494E6BF7C}" dt="2022-09-04T16:49:15.350" v="2138"/>
          <ac:inkMkLst>
            <pc:docMk/>
            <pc:sldMk cId="0" sldId="1090"/>
            <ac:inkMk id="10" creationId="{E2CDF9CA-83C4-4AE4-883F-980A46520837}"/>
          </ac:inkMkLst>
        </pc:inkChg>
      </pc:sldChg>
      <pc:sldChg chg="addSp delSp modSp mod">
        <pc:chgData name="Hemanth Kumar  Tanneru" userId="e60da0a2-8f9f-43be-83b4-26a7a02c04c9" providerId="ADAL" clId="{279ED10D-BAA6-450C-AF00-92A494E6BF7C}" dt="2022-09-04T16:49:15.350" v="2138"/>
        <pc:sldMkLst>
          <pc:docMk/>
          <pc:sldMk cId="0" sldId="1143"/>
        </pc:sldMkLst>
        <pc:inkChg chg="add">
          <ac:chgData name="Hemanth Kumar  Tanneru" userId="e60da0a2-8f9f-43be-83b4-26a7a02c04c9" providerId="ADAL" clId="{279ED10D-BAA6-450C-AF00-92A494E6BF7C}" dt="2022-09-04T16:49:15.350" v="2138"/>
          <ac:inkMkLst>
            <pc:docMk/>
            <pc:sldMk cId="0" sldId="1143"/>
            <ac:inkMk id="2" creationId="{A4EBE556-24AB-4C26-8F0D-48485F82FD64}"/>
          </ac:inkMkLst>
        </pc:inkChg>
        <pc:inkChg chg="del">
          <ac:chgData name="Hemanth Kumar  Tanneru" userId="e60da0a2-8f9f-43be-83b4-26a7a02c04c9" providerId="ADAL" clId="{279ED10D-BAA6-450C-AF00-92A494E6BF7C}" dt="2022-09-04T12:55:46.887" v="1173" actId="478"/>
          <ac:inkMkLst>
            <pc:docMk/>
            <pc:sldMk cId="0" sldId="1143"/>
            <ac:inkMk id="110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6:07.520" v="1177" actId="478"/>
          <ac:inkMkLst>
            <pc:docMk/>
            <pc:sldMk cId="0" sldId="1143"/>
            <ac:inkMk id="156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6:05.136" v="1176" actId="478"/>
          <ac:inkMkLst>
            <pc:docMk/>
            <pc:sldMk cId="0" sldId="1143"/>
            <ac:inkMk id="157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6:16.731" v="1179" actId="478"/>
          <ac:inkMkLst>
            <pc:docMk/>
            <pc:sldMk cId="0" sldId="1143"/>
            <ac:inkMk id="224" creationId="{00000000-0000-0000-0000-000000000000}"/>
          </ac:inkMkLst>
        </pc:inkChg>
        <pc:inkChg chg="del mod">
          <ac:chgData name="Hemanth Kumar  Tanneru" userId="e60da0a2-8f9f-43be-83b4-26a7a02c04c9" providerId="ADAL" clId="{279ED10D-BAA6-450C-AF00-92A494E6BF7C}" dt="2022-09-04T12:56:23.591" v="1181" actId="478"/>
          <ac:inkMkLst>
            <pc:docMk/>
            <pc:sldMk cId="0" sldId="1143"/>
            <ac:inkMk id="225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6:23.591" v="1181" actId="478"/>
          <ac:inkMkLst>
            <pc:docMk/>
            <pc:sldMk cId="0" sldId="1143"/>
            <ac:inkMk id="226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6:13.967" v="1178" actId="478"/>
          <ac:inkMkLst>
            <pc:docMk/>
            <pc:sldMk cId="0" sldId="1143"/>
            <ac:inkMk id="227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6:23.591" v="1181" actId="478"/>
          <ac:inkMkLst>
            <pc:docMk/>
            <pc:sldMk cId="0" sldId="1143"/>
            <ac:inkMk id="228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6:23.591" v="1181" actId="478"/>
          <ac:inkMkLst>
            <pc:docMk/>
            <pc:sldMk cId="0" sldId="1143"/>
            <ac:inkMk id="229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6:23.591" v="1181" actId="478"/>
          <ac:inkMkLst>
            <pc:docMk/>
            <pc:sldMk cId="0" sldId="1143"/>
            <ac:inkMk id="230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6:23.591" v="1181" actId="478"/>
          <ac:inkMkLst>
            <pc:docMk/>
            <pc:sldMk cId="0" sldId="1143"/>
            <ac:inkMk id="231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6:23.591" v="1181" actId="478"/>
          <ac:inkMkLst>
            <pc:docMk/>
            <pc:sldMk cId="0" sldId="1143"/>
            <ac:inkMk id="232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6:23.591" v="1181" actId="478"/>
          <ac:inkMkLst>
            <pc:docMk/>
            <pc:sldMk cId="0" sldId="1143"/>
            <ac:inkMk id="233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6:02.886" v="1175" actId="478"/>
          <ac:inkMkLst>
            <pc:docMk/>
            <pc:sldMk cId="0" sldId="1143"/>
            <ac:inkMk id="264" creationId="{00000000-0000-0000-0000-000000000000}"/>
          </ac:inkMkLst>
        </pc:inkChg>
        <pc:inkChg chg="del">
          <ac:chgData name="Hemanth Kumar  Tanneru" userId="e60da0a2-8f9f-43be-83b4-26a7a02c04c9" providerId="ADAL" clId="{279ED10D-BAA6-450C-AF00-92A494E6BF7C}" dt="2022-09-04T12:55:58.974" v="1174" actId="478"/>
          <ac:inkMkLst>
            <pc:docMk/>
            <pc:sldMk cId="0" sldId="1143"/>
            <ac:inkMk id="265" creationId="{00000000-0000-0000-0000-000000000000}"/>
          </ac:inkMkLst>
        </pc:inkChg>
      </pc:sldChg>
    </pc:docChg>
  </pc:docChgLst>
  <pc:docChgLst>
    <pc:chgData name="Hemanth Kumar  Tanneru" userId="e60da0a2-8f9f-43be-83b4-26a7a02c04c9" providerId="ADAL" clId="{D6CA09F2-383A-BC4A-9A91-2CEFC8FE4E97}"/>
    <pc:docChg chg="custSel delSld modSld">
      <pc:chgData name="Hemanth Kumar  Tanneru" userId="e60da0a2-8f9f-43be-83b4-26a7a02c04c9" providerId="ADAL" clId="{D6CA09F2-383A-BC4A-9A91-2CEFC8FE4E97}" dt="2023-09-23T16:28:20.987" v="38"/>
      <pc:docMkLst>
        <pc:docMk/>
      </pc:docMkLst>
      <pc:sldChg chg="delSp mod">
        <pc:chgData name="Hemanth Kumar  Tanneru" userId="e60da0a2-8f9f-43be-83b4-26a7a02c04c9" providerId="ADAL" clId="{D6CA09F2-383A-BC4A-9A91-2CEFC8FE4E97}" dt="2023-09-23T14:34:32.657" v="0" actId="478"/>
        <pc:sldMkLst>
          <pc:docMk/>
          <pc:sldMk cId="0" sldId="278"/>
        </pc:sldMkLst>
        <pc:inkChg chg="del">
          <ac:chgData name="Hemanth Kumar  Tanneru" userId="e60da0a2-8f9f-43be-83b4-26a7a02c04c9" providerId="ADAL" clId="{D6CA09F2-383A-BC4A-9A91-2CEFC8FE4E97}" dt="2023-09-23T14:34:32.657" v="0" actId="478"/>
          <ac:inkMkLst>
            <pc:docMk/>
            <pc:sldMk cId="0" sldId="278"/>
            <ac:inkMk id="3" creationId="{82E908CA-5DE6-4314-489E-927C277635D0}"/>
          </ac:inkMkLst>
        </pc:inkChg>
      </pc:sldChg>
      <pc:sldChg chg="delSp mod">
        <pc:chgData name="Hemanth Kumar  Tanneru" userId="e60da0a2-8f9f-43be-83b4-26a7a02c04c9" providerId="ADAL" clId="{D6CA09F2-383A-BC4A-9A91-2CEFC8FE4E97}" dt="2023-09-23T14:34:56.316" v="1" actId="478"/>
        <pc:sldMkLst>
          <pc:docMk/>
          <pc:sldMk cId="0" sldId="280"/>
        </pc:sldMkLst>
        <pc:inkChg chg="del">
          <ac:chgData name="Hemanth Kumar  Tanneru" userId="e60da0a2-8f9f-43be-83b4-26a7a02c04c9" providerId="ADAL" clId="{D6CA09F2-383A-BC4A-9A91-2CEFC8FE4E97}" dt="2023-09-23T14:34:56.316" v="1" actId="478"/>
          <ac:inkMkLst>
            <pc:docMk/>
            <pc:sldMk cId="0" sldId="280"/>
            <ac:inkMk id="6" creationId="{36653B7C-A8D0-97C1-EE02-319FD683667E}"/>
          </ac:inkMkLst>
        </pc:inkChg>
      </pc:sldChg>
      <pc:sldChg chg="delSp mod">
        <pc:chgData name="Hemanth Kumar  Tanneru" userId="e60da0a2-8f9f-43be-83b4-26a7a02c04c9" providerId="ADAL" clId="{D6CA09F2-383A-BC4A-9A91-2CEFC8FE4E97}" dt="2023-09-23T14:34:59.490" v="2" actId="478"/>
        <pc:sldMkLst>
          <pc:docMk/>
          <pc:sldMk cId="0" sldId="719"/>
        </pc:sldMkLst>
        <pc:inkChg chg="del">
          <ac:chgData name="Hemanth Kumar  Tanneru" userId="e60da0a2-8f9f-43be-83b4-26a7a02c04c9" providerId="ADAL" clId="{D6CA09F2-383A-BC4A-9A91-2CEFC8FE4E97}" dt="2023-09-23T14:34:59.490" v="2" actId="478"/>
          <ac:inkMkLst>
            <pc:docMk/>
            <pc:sldMk cId="0" sldId="719"/>
            <ac:inkMk id="2" creationId="{E8BD8297-B742-398E-7530-C8EF367AEB26}"/>
          </ac:inkMkLst>
        </pc:inkChg>
      </pc:sldChg>
      <pc:sldChg chg="delSp mod">
        <pc:chgData name="Hemanth Kumar  Tanneru" userId="e60da0a2-8f9f-43be-83b4-26a7a02c04c9" providerId="ADAL" clId="{D6CA09F2-383A-BC4A-9A91-2CEFC8FE4E97}" dt="2023-09-23T14:35:02.933" v="3" actId="478"/>
        <pc:sldMkLst>
          <pc:docMk/>
          <pc:sldMk cId="0" sldId="720"/>
        </pc:sldMkLst>
        <pc:inkChg chg="del">
          <ac:chgData name="Hemanth Kumar  Tanneru" userId="e60da0a2-8f9f-43be-83b4-26a7a02c04c9" providerId="ADAL" clId="{D6CA09F2-383A-BC4A-9A91-2CEFC8FE4E97}" dt="2023-09-23T14:35:02.933" v="3" actId="478"/>
          <ac:inkMkLst>
            <pc:docMk/>
            <pc:sldMk cId="0" sldId="720"/>
            <ac:inkMk id="21" creationId="{B29E1F4B-FFCB-B889-4A58-F23D89BFF869}"/>
          </ac:inkMkLst>
        </pc:inkChg>
      </pc:sldChg>
      <pc:sldChg chg="delSp mod">
        <pc:chgData name="Hemanth Kumar  Tanneru" userId="e60da0a2-8f9f-43be-83b4-26a7a02c04c9" providerId="ADAL" clId="{D6CA09F2-383A-BC4A-9A91-2CEFC8FE4E97}" dt="2023-09-23T14:35:07.305" v="4" actId="478"/>
        <pc:sldMkLst>
          <pc:docMk/>
          <pc:sldMk cId="0" sldId="723"/>
        </pc:sldMkLst>
        <pc:inkChg chg="del">
          <ac:chgData name="Hemanth Kumar  Tanneru" userId="e60da0a2-8f9f-43be-83b4-26a7a02c04c9" providerId="ADAL" clId="{D6CA09F2-383A-BC4A-9A91-2CEFC8FE4E97}" dt="2023-09-23T14:35:07.305" v="4" actId="478"/>
          <ac:inkMkLst>
            <pc:docMk/>
            <pc:sldMk cId="0" sldId="723"/>
            <ac:inkMk id="2" creationId="{62A6DF87-C60A-41A3-1BA7-EB460F516B02}"/>
          </ac:inkMkLst>
        </pc:inkChg>
      </pc:sldChg>
      <pc:sldChg chg="delSp mod">
        <pc:chgData name="Hemanth Kumar  Tanneru" userId="e60da0a2-8f9f-43be-83b4-26a7a02c04c9" providerId="ADAL" clId="{D6CA09F2-383A-BC4A-9A91-2CEFC8FE4E97}" dt="2023-09-23T14:35:30.511" v="7" actId="478"/>
        <pc:sldMkLst>
          <pc:docMk/>
          <pc:sldMk cId="0" sldId="725"/>
        </pc:sldMkLst>
        <pc:inkChg chg="del">
          <ac:chgData name="Hemanth Kumar  Tanneru" userId="e60da0a2-8f9f-43be-83b4-26a7a02c04c9" providerId="ADAL" clId="{D6CA09F2-383A-BC4A-9A91-2CEFC8FE4E97}" dt="2023-09-23T14:35:30.511" v="7" actId="478"/>
          <ac:inkMkLst>
            <pc:docMk/>
            <pc:sldMk cId="0" sldId="725"/>
            <ac:inkMk id="3" creationId="{52C65E38-BB3B-68A9-0665-BBD5071069E7}"/>
          </ac:inkMkLst>
        </pc:inkChg>
      </pc:sldChg>
      <pc:sldChg chg="delSp mod">
        <pc:chgData name="Hemanth Kumar  Tanneru" userId="e60da0a2-8f9f-43be-83b4-26a7a02c04c9" providerId="ADAL" clId="{D6CA09F2-383A-BC4A-9A91-2CEFC8FE4E97}" dt="2023-09-23T14:36:08.096" v="10" actId="478"/>
        <pc:sldMkLst>
          <pc:docMk/>
          <pc:sldMk cId="0" sldId="727"/>
        </pc:sldMkLst>
        <pc:inkChg chg="del">
          <ac:chgData name="Hemanth Kumar  Tanneru" userId="e60da0a2-8f9f-43be-83b4-26a7a02c04c9" providerId="ADAL" clId="{D6CA09F2-383A-BC4A-9A91-2CEFC8FE4E97}" dt="2023-09-23T14:36:08.096" v="10" actId="478"/>
          <ac:inkMkLst>
            <pc:docMk/>
            <pc:sldMk cId="0" sldId="727"/>
            <ac:inkMk id="4" creationId="{EC6EB20B-647F-C1AF-068F-0A19701CDAD2}"/>
          </ac:inkMkLst>
        </pc:inkChg>
      </pc:sldChg>
      <pc:sldChg chg="delSp mod">
        <pc:chgData name="Hemanth Kumar  Tanneru" userId="e60da0a2-8f9f-43be-83b4-26a7a02c04c9" providerId="ADAL" clId="{D6CA09F2-383A-BC4A-9A91-2CEFC8FE4E97}" dt="2023-09-23T14:36:12.415" v="11" actId="478"/>
        <pc:sldMkLst>
          <pc:docMk/>
          <pc:sldMk cId="0" sldId="728"/>
        </pc:sldMkLst>
        <pc:inkChg chg="del">
          <ac:chgData name="Hemanth Kumar  Tanneru" userId="e60da0a2-8f9f-43be-83b4-26a7a02c04c9" providerId="ADAL" clId="{D6CA09F2-383A-BC4A-9A91-2CEFC8FE4E97}" dt="2023-09-23T14:36:12.415" v="11" actId="478"/>
          <ac:inkMkLst>
            <pc:docMk/>
            <pc:sldMk cId="0" sldId="728"/>
            <ac:inkMk id="4" creationId="{BD61056E-494E-A7F1-50BD-67E63E5A9DB7}"/>
          </ac:inkMkLst>
        </pc:inkChg>
      </pc:sldChg>
      <pc:sldChg chg="delSp mod">
        <pc:chgData name="Hemanth Kumar  Tanneru" userId="e60da0a2-8f9f-43be-83b4-26a7a02c04c9" providerId="ADAL" clId="{D6CA09F2-383A-BC4A-9A91-2CEFC8FE4E97}" dt="2023-09-23T14:35:37.346" v="8" actId="478"/>
        <pc:sldMkLst>
          <pc:docMk/>
          <pc:sldMk cId="0" sldId="729"/>
        </pc:sldMkLst>
        <pc:inkChg chg="del">
          <ac:chgData name="Hemanth Kumar  Tanneru" userId="e60da0a2-8f9f-43be-83b4-26a7a02c04c9" providerId="ADAL" clId="{D6CA09F2-383A-BC4A-9A91-2CEFC8FE4E97}" dt="2023-09-23T14:35:37.346" v="8" actId="478"/>
          <ac:inkMkLst>
            <pc:docMk/>
            <pc:sldMk cId="0" sldId="729"/>
            <ac:inkMk id="2" creationId="{9D3DCDC6-555E-6655-EAF0-F5E29C34A714}"/>
          </ac:inkMkLst>
        </pc:inkChg>
      </pc:sldChg>
      <pc:sldChg chg="delSp mod">
        <pc:chgData name="Hemanth Kumar  Tanneru" userId="e60da0a2-8f9f-43be-83b4-26a7a02c04c9" providerId="ADAL" clId="{D6CA09F2-383A-BC4A-9A91-2CEFC8FE4E97}" dt="2023-09-23T14:36:15.709" v="12" actId="478"/>
        <pc:sldMkLst>
          <pc:docMk/>
          <pc:sldMk cId="0" sldId="730"/>
        </pc:sldMkLst>
        <pc:inkChg chg="del">
          <ac:chgData name="Hemanth Kumar  Tanneru" userId="e60da0a2-8f9f-43be-83b4-26a7a02c04c9" providerId="ADAL" clId="{D6CA09F2-383A-BC4A-9A91-2CEFC8FE4E97}" dt="2023-09-23T14:36:15.709" v="12" actId="478"/>
          <ac:inkMkLst>
            <pc:docMk/>
            <pc:sldMk cId="0" sldId="730"/>
            <ac:inkMk id="4" creationId="{2035C480-8173-B6F2-4F31-C882F86F52CC}"/>
          </ac:inkMkLst>
        </pc:inkChg>
      </pc:sldChg>
      <pc:sldChg chg="delSp mod">
        <pc:chgData name="Hemanth Kumar  Tanneru" userId="e60da0a2-8f9f-43be-83b4-26a7a02c04c9" providerId="ADAL" clId="{D6CA09F2-383A-BC4A-9A91-2CEFC8FE4E97}" dt="2023-09-23T14:36:19.618" v="13" actId="478"/>
        <pc:sldMkLst>
          <pc:docMk/>
          <pc:sldMk cId="0" sldId="731"/>
        </pc:sldMkLst>
        <pc:inkChg chg="del">
          <ac:chgData name="Hemanth Kumar  Tanneru" userId="e60da0a2-8f9f-43be-83b4-26a7a02c04c9" providerId="ADAL" clId="{D6CA09F2-383A-BC4A-9A91-2CEFC8FE4E97}" dt="2023-09-23T14:36:19.618" v="13" actId="478"/>
          <ac:inkMkLst>
            <pc:docMk/>
            <pc:sldMk cId="0" sldId="731"/>
            <ac:inkMk id="5" creationId="{24885B06-D6FE-D0E5-50B3-91352C463A14}"/>
          </ac:inkMkLst>
        </pc:inkChg>
      </pc:sldChg>
      <pc:sldChg chg="delSp mod">
        <pc:chgData name="Hemanth Kumar  Tanneru" userId="e60da0a2-8f9f-43be-83b4-26a7a02c04c9" providerId="ADAL" clId="{D6CA09F2-383A-BC4A-9A91-2CEFC8FE4E97}" dt="2023-09-23T14:36:27.791" v="15" actId="478"/>
        <pc:sldMkLst>
          <pc:docMk/>
          <pc:sldMk cId="0" sldId="732"/>
        </pc:sldMkLst>
        <pc:inkChg chg="del">
          <ac:chgData name="Hemanth Kumar  Tanneru" userId="e60da0a2-8f9f-43be-83b4-26a7a02c04c9" providerId="ADAL" clId="{D6CA09F2-383A-BC4A-9A91-2CEFC8FE4E97}" dt="2023-09-23T14:36:27.791" v="15" actId="478"/>
          <ac:inkMkLst>
            <pc:docMk/>
            <pc:sldMk cId="0" sldId="732"/>
            <ac:inkMk id="5" creationId="{F6B65CC9-CAE3-6855-6D21-CD3E5BFFF511}"/>
          </ac:inkMkLst>
        </pc:inkChg>
      </pc:sldChg>
      <pc:sldChg chg="delSp mod">
        <pc:chgData name="Hemanth Kumar  Tanneru" userId="e60da0a2-8f9f-43be-83b4-26a7a02c04c9" providerId="ADAL" clId="{D6CA09F2-383A-BC4A-9A91-2CEFC8FE4E97}" dt="2023-09-23T14:36:31.409" v="16" actId="478"/>
        <pc:sldMkLst>
          <pc:docMk/>
          <pc:sldMk cId="0" sldId="733"/>
        </pc:sldMkLst>
        <pc:inkChg chg="del">
          <ac:chgData name="Hemanth Kumar  Tanneru" userId="e60da0a2-8f9f-43be-83b4-26a7a02c04c9" providerId="ADAL" clId="{D6CA09F2-383A-BC4A-9A91-2CEFC8FE4E97}" dt="2023-09-23T14:36:31.409" v="16" actId="478"/>
          <ac:inkMkLst>
            <pc:docMk/>
            <pc:sldMk cId="0" sldId="733"/>
            <ac:inkMk id="5" creationId="{85764438-9FA4-513D-1015-831F724F28FB}"/>
          </ac:inkMkLst>
        </pc:inkChg>
      </pc:sldChg>
      <pc:sldChg chg="delSp mod">
        <pc:chgData name="Hemanth Kumar  Tanneru" userId="e60da0a2-8f9f-43be-83b4-26a7a02c04c9" providerId="ADAL" clId="{D6CA09F2-383A-BC4A-9A91-2CEFC8FE4E97}" dt="2023-09-23T14:36:36.832" v="17" actId="478"/>
        <pc:sldMkLst>
          <pc:docMk/>
          <pc:sldMk cId="0" sldId="734"/>
        </pc:sldMkLst>
        <pc:inkChg chg="del">
          <ac:chgData name="Hemanth Kumar  Tanneru" userId="e60da0a2-8f9f-43be-83b4-26a7a02c04c9" providerId="ADAL" clId="{D6CA09F2-383A-BC4A-9A91-2CEFC8FE4E97}" dt="2023-09-23T14:36:36.832" v="17" actId="478"/>
          <ac:inkMkLst>
            <pc:docMk/>
            <pc:sldMk cId="0" sldId="734"/>
            <ac:inkMk id="4" creationId="{6FAC31F8-9796-927E-5223-E96A1B7E0FDA}"/>
          </ac:inkMkLst>
        </pc:inkChg>
      </pc:sldChg>
      <pc:sldChg chg="delSp mod">
        <pc:chgData name="Hemanth Kumar  Tanneru" userId="e60da0a2-8f9f-43be-83b4-26a7a02c04c9" providerId="ADAL" clId="{D6CA09F2-383A-BC4A-9A91-2CEFC8FE4E97}" dt="2023-09-23T14:36:50.271" v="19" actId="478"/>
        <pc:sldMkLst>
          <pc:docMk/>
          <pc:sldMk cId="0" sldId="736"/>
        </pc:sldMkLst>
        <pc:inkChg chg="del">
          <ac:chgData name="Hemanth Kumar  Tanneru" userId="e60da0a2-8f9f-43be-83b4-26a7a02c04c9" providerId="ADAL" clId="{D6CA09F2-383A-BC4A-9A91-2CEFC8FE4E97}" dt="2023-09-23T14:36:50.271" v="19" actId="478"/>
          <ac:inkMkLst>
            <pc:docMk/>
            <pc:sldMk cId="0" sldId="736"/>
            <ac:inkMk id="4" creationId="{1AD176D2-228C-680D-BEF1-740028097C66}"/>
          </ac:inkMkLst>
        </pc:inkChg>
      </pc:sldChg>
      <pc:sldChg chg="addSp">
        <pc:chgData name="Hemanth Kumar  Tanneru" userId="e60da0a2-8f9f-43be-83b4-26a7a02c04c9" providerId="ADAL" clId="{D6CA09F2-383A-BC4A-9A91-2CEFC8FE4E97}" dt="2023-09-23T16:28:20.987" v="38"/>
        <pc:sldMkLst>
          <pc:docMk/>
          <pc:sldMk cId="0" sldId="737"/>
        </pc:sldMkLst>
        <pc:inkChg chg="add">
          <ac:chgData name="Hemanth Kumar  Tanneru" userId="e60da0a2-8f9f-43be-83b4-26a7a02c04c9" providerId="ADAL" clId="{D6CA09F2-383A-BC4A-9A91-2CEFC8FE4E97}" dt="2023-09-23T16:28:20.987" v="38"/>
          <ac:inkMkLst>
            <pc:docMk/>
            <pc:sldMk cId="0" sldId="737"/>
            <ac:inkMk id="8" creationId="{52DF7411-2BAD-854D-E7DC-AD8727CE0DC1}"/>
          </ac:inkMkLst>
        </pc:inkChg>
      </pc:sldChg>
      <pc:sldChg chg="delSp mod">
        <pc:chgData name="Hemanth Kumar  Tanneru" userId="e60da0a2-8f9f-43be-83b4-26a7a02c04c9" providerId="ADAL" clId="{D6CA09F2-383A-BC4A-9A91-2CEFC8FE4E97}" dt="2023-09-23T14:36:55.395" v="20" actId="478"/>
        <pc:sldMkLst>
          <pc:docMk/>
          <pc:sldMk cId="0" sldId="751"/>
        </pc:sldMkLst>
        <pc:inkChg chg="del">
          <ac:chgData name="Hemanth Kumar  Tanneru" userId="e60da0a2-8f9f-43be-83b4-26a7a02c04c9" providerId="ADAL" clId="{D6CA09F2-383A-BC4A-9A91-2CEFC8FE4E97}" dt="2023-09-23T14:36:55.395" v="20" actId="478"/>
          <ac:inkMkLst>
            <pc:docMk/>
            <pc:sldMk cId="0" sldId="751"/>
            <ac:inkMk id="13" creationId="{89A99764-D646-4566-1944-A949C6E3C0EC}"/>
          </ac:inkMkLst>
        </pc:inkChg>
      </pc:sldChg>
      <pc:sldChg chg="delSp mod">
        <pc:chgData name="Hemanth Kumar  Tanneru" userId="e60da0a2-8f9f-43be-83b4-26a7a02c04c9" providerId="ADAL" clId="{D6CA09F2-383A-BC4A-9A91-2CEFC8FE4E97}" dt="2023-09-23T14:35:16.414" v="5" actId="478"/>
        <pc:sldMkLst>
          <pc:docMk/>
          <pc:sldMk cId="0" sldId="752"/>
        </pc:sldMkLst>
        <pc:inkChg chg="del">
          <ac:chgData name="Hemanth Kumar  Tanneru" userId="e60da0a2-8f9f-43be-83b4-26a7a02c04c9" providerId="ADAL" clId="{D6CA09F2-383A-BC4A-9A91-2CEFC8FE4E97}" dt="2023-09-23T14:35:16.414" v="5" actId="478"/>
          <ac:inkMkLst>
            <pc:docMk/>
            <pc:sldMk cId="0" sldId="752"/>
            <ac:inkMk id="22" creationId="{1FE61379-9208-B4CD-9FE8-1EE15CF5D062}"/>
          </ac:inkMkLst>
        </pc:inkChg>
      </pc:sldChg>
      <pc:sldChg chg="addSp delSp mod">
        <pc:chgData name="Hemanth Kumar  Tanneru" userId="e60da0a2-8f9f-43be-83b4-26a7a02c04c9" providerId="ADAL" clId="{D6CA09F2-383A-BC4A-9A91-2CEFC8FE4E97}" dt="2023-09-23T16:28:20.987" v="38"/>
        <pc:sldMkLst>
          <pc:docMk/>
          <pc:sldMk cId="0" sldId="753"/>
        </pc:sldMkLst>
        <pc:inkChg chg="del">
          <ac:chgData name="Hemanth Kumar  Tanneru" userId="e60da0a2-8f9f-43be-83b4-26a7a02c04c9" providerId="ADAL" clId="{D6CA09F2-383A-BC4A-9A91-2CEFC8FE4E97}" dt="2023-09-23T14:37:51.174" v="22" actId="478"/>
          <ac:inkMkLst>
            <pc:docMk/>
            <pc:sldMk cId="0" sldId="753"/>
            <ac:inkMk id="6" creationId="{A2A6DDC5-99F3-E95A-AD13-17B071612575}"/>
          </ac:inkMkLst>
        </pc:inkChg>
        <pc:inkChg chg="add">
          <ac:chgData name="Hemanth Kumar  Tanneru" userId="e60da0a2-8f9f-43be-83b4-26a7a02c04c9" providerId="ADAL" clId="{D6CA09F2-383A-BC4A-9A91-2CEFC8FE4E97}" dt="2023-09-23T16:28:20.987" v="38"/>
          <ac:inkMkLst>
            <pc:docMk/>
            <pc:sldMk cId="0" sldId="753"/>
            <ac:inkMk id="7" creationId="{06FB0810-04B3-A2C6-0750-D89FAD021A4E}"/>
          </ac:inkMkLst>
        </pc:inkChg>
      </pc:sldChg>
      <pc:sldChg chg="delSp mod">
        <pc:chgData name="Hemanth Kumar  Tanneru" userId="e60da0a2-8f9f-43be-83b4-26a7a02c04c9" providerId="ADAL" clId="{D6CA09F2-383A-BC4A-9A91-2CEFC8FE4E97}" dt="2023-09-23T14:37:46.878" v="21" actId="478"/>
        <pc:sldMkLst>
          <pc:docMk/>
          <pc:sldMk cId="0" sldId="769"/>
        </pc:sldMkLst>
        <pc:inkChg chg="del">
          <ac:chgData name="Hemanth Kumar  Tanneru" userId="e60da0a2-8f9f-43be-83b4-26a7a02c04c9" providerId="ADAL" clId="{D6CA09F2-383A-BC4A-9A91-2CEFC8FE4E97}" dt="2023-09-23T14:37:46.878" v="21" actId="478"/>
          <ac:inkMkLst>
            <pc:docMk/>
            <pc:sldMk cId="0" sldId="769"/>
            <ac:inkMk id="10" creationId="{BAAC1F87-748E-E78B-37CD-A06A15474CD8}"/>
          </ac:inkMkLst>
        </pc:inkChg>
      </pc:sldChg>
      <pc:sldChg chg="addSp delSp mod">
        <pc:chgData name="Hemanth Kumar  Tanneru" userId="e60da0a2-8f9f-43be-83b4-26a7a02c04c9" providerId="ADAL" clId="{D6CA09F2-383A-BC4A-9A91-2CEFC8FE4E97}" dt="2023-09-23T16:28:20.987" v="38"/>
        <pc:sldMkLst>
          <pc:docMk/>
          <pc:sldMk cId="0" sldId="773"/>
        </pc:sldMkLst>
        <pc:inkChg chg="del">
          <ac:chgData name="Hemanth Kumar  Tanneru" userId="e60da0a2-8f9f-43be-83b4-26a7a02c04c9" providerId="ADAL" clId="{D6CA09F2-383A-BC4A-9A91-2CEFC8FE4E97}" dt="2023-09-23T14:37:56.972" v="23" actId="478"/>
          <ac:inkMkLst>
            <pc:docMk/>
            <pc:sldMk cId="0" sldId="773"/>
            <ac:inkMk id="4" creationId="{E65E798D-B66B-9B52-E18B-362973DA458D}"/>
          </ac:inkMkLst>
        </pc:inkChg>
        <pc:inkChg chg="add">
          <ac:chgData name="Hemanth Kumar  Tanneru" userId="e60da0a2-8f9f-43be-83b4-26a7a02c04c9" providerId="ADAL" clId="{D6CA09F2-383A-BC4A-9A91-2CEFC8FE4E97}" dt="2023-09-23T16:28:20.987" v="38"/>
          <ac:inkMkLst>
            <pc:docMk/>
            <pc:sldMk cId="0" sldId="773"/>
            <ac:inkMk id="7" creationId="{E3451C7C-3AFC-1E3A-54F5-4A2A19574A29}"/>
          </ac:inkMkLst>
        </pc:inkChg>
      </pc:sldChg>
      <pc:sldChg chg="addSp delSp mod">
        <pc:chgData name="Hemanth Kumar  Tanneru" userId="e60da0a2-8f9f-43be-83b4-26a7a02c04c9" providerId="ADAL" clId="{D6CA09F2-383A-BC4A-9A91-2CEFC8FE4E97}" dt="2023-09-23T16:28:20.987" v="38"/>
        <pc:sldMkLst>
          <pc:docMk/>
          <pc:sldMk cId="0" sldId="774"/>
        </pc:sldMkLst>
        <pc:inkChg chg="del">
          <ac:chgData name="Hemanth Kumar  Tanneru" userId="e60da0a2-8f9f-43be-83b4-26a7a02c04c9" providerId="ADAL" clId="{D6CA09F2-383A-BC4A-9A91-2CEFC8FE4E97}" dt="2023-09-23T14:38:06.544" v="24" actId="478"/>
          <ac:inkMkLst>
            <pc:docMk/>
            <pc:sldMk cId="0" sldId="774"/>
            <ac:inkMk id="3" creationId="{6CA042E8-B9D9-AAD6-4BD2-1B7836970B29}"/>
          </ac:inkMkLst>
        </pc:inkChg>
        <pc:inkChg chg="add">
          <ac:chgData name="Hemanth Kumar  Tanneru" userId="e60da0a2-8f9f-43be-83b4-26a7a02c04c9" providerId="ADAL" clId="{D6CA09F2-383A-BC4A-9A91-2CEFC8FE4E97}" dt="2023-09-23T16:28:20.987" v="38"/>
          <ac:inkMkLst>
            <pc:docMk/>
            <pc:sldMk cId="0" sldId="774"/>
            <ac:inkMk id="4" creationId="{43681F9C-9931-9FA8-E107-0F931F5C9CED}"/>
          </ac:inkMkLst>
        </pc:inkChg>
      </pc:sldChg>
      <pc:sldChg chg="addSp delSp mod">
        <pc:chgData name="Hemanth Kumar  Tanneru" userId="e60da0a2-8f9f-43be-83b4-26a7a02c04c9" providerId="ADAL" clId="{D6CA09F2-383A-BC4A-9A91-2CEFC8FE4E97}" dt="2023-09-23T16:28:20.987" v="38"/>
        <pc:sldMkLst>
          <pc:docMk/>
          <pc:sldMk cId="0" sldId="775"/>
        </pc:sldMkLst>
        <pc:inkChg chg="del">
          <ac:chgData name="Hemanth Kumar  Tanneru" userId="e60da0a2-8f9f-43be-83b4-26a7a02c04c9" providerId="ADAL" clId="{D6CA09F2-383A-BC4A-9A91-2CEFC8FE4E97}" dt="2023-09-23T14:45:17.496" v="26" actId="478"/>
          <ac:inkMkLst>
            <pc:docMk/>
            <pc:sldMk cId="0" sldId="775"/>
            <ac:inkMk id="3" creationId="{50E4A1EB-0518-9250-218B-72789D9F4615}"/>
          </ac:inkMkLst>
        </pc:inkChg>
        <pc:inkChg chg="add">
          <ac:chgData name="Hemanth Kumar  Tanneru" userId="e60da0a2-8f9f-43be-83b4-26a7a02c04c9" providerId="ADAL" clId="{D6CA09F2-383A-BC4A-9A91-2CEFC8FE4E97}" dt="2023-09-23T16:28:20.987" v="38"/>
          <ac:inkMkLst>
            <pc:docMk/>
            <pc:sldMk cId="0" sldId="775"/>
            <ac:inkMk id="4" creationId="{3D770F46-616B-6881-7F2D-34D53694A984}"/>
          </ac:inkMkLst>
        </pc:inkChg>
      </pc:sldChg>
      <pc:sldChg chg="addSp delSp mod">
        <pc:chgData name="Hemanth Kumar  Tanneru" userId="e60da0a2-8f9f-43be-83b4-26a7a02c04c9" providerId="ADAL" clId="{D6CA09F2-383A-BC4A-9A91-2CEFC8FE4E97}" dt="2023-09-23T16:28:20.987" v="38"/>
        <pc:sldMkLst>
          <pc:docMk/>
          <pc:sldMk cId="0" sldId="776"/>
        </pc:sldMkLst>
        <pc:inkChg chg="del">
          <ac:chgData name="Hemanth Kumar  Tanneru" userId="e60da0a2-8f9f-43be-83b4-26a7a02c04c9" providerId="ADAL" clId="{D6CA09F2-383A-BC4A-9A91-2CEFC8FE4E97}" dt="2023-09-23T14:45:14.548" v="25" actId="478"/>
          <ac:inkMkLst>
            <pc:docMk/>
            <pc:sldMk cId="0" sldId="776"/>
            <ac:inkMk id="3" creationId="{189A324D-0546-2EF9-7A3F-1890E500F162}"/>
          </ac:inkMkLst>
        </pc:inkChg>
        <pc:inkChg chg="add">
          <ac:chgData name="Hemanth Kumar  Tanneru" userId="e60da0a2-8f9f-43be-83b4-26a7a02c04c9" providerId="ADAL" clId="{D6CA09F2-383A-BC4A-9A91-2CEFC8FE4E97}" dt="2023-09-23T16:28:20.987" v="38"/>
          <ac:inkMkLst>
            <pc:docMk/>
            <pc:sldMk cId="0" sldId="776"/>
            <ac:inkMk id="4" creationId="{360062CD-CBC9-C74E-1D7D-3B409A15FC67}"/>
          </ac:inkMkLst>
        </pc:inkChg>
      </pc:sldChg>
      <pc:sldChg chg="addSp delSp mod">
        <pc:chgData name="Hemanth Kumar  Tanneru" userId="e60da0a2-8f9f-43be-83b4-26a7a02c04c9" providerId="ADAL" clId="{D6CA09F2-383A-BC4A-9A91-2CEFC8FE4E97}" dt="2023-09-23T16:28:20.987" v="38"/>
        <pc:sldMkLst>
          <pc:docMk/>
          <pc:sldMk cId="0" sldId="777"/>
        </pc:sldMkLst>
        <pc:inkChg chg="del">
          <ac:chgData name="Hemanth Kumar  Tanneru" userId="e60da0a2-8f9f-43be-83b4-26a7a02c04c9" providerId="ADAL" clId="{D6CA09F2-383A-BC4A-9A91-2CEFC8FE4E97}" dt="2023-09-23T14:45:20.894" v="27" actId="478"/>
          <ac:inkMkLst>
            <pc:docMk/>
            <pc:sldMk cId="0" sldId="777"/>
            <ac:inkMk id="8" creationId="{AD2199AE-93BE-441C-553F-372C21DBA580}"/>
          </ac:inkMkLst>
        </pc:inkChg>
        <pc:inkChg chg="add">
          <ac:chgData name="Hemanth Kumar  Tanneru" userId="e60da0a2-8f9f-43be-83b4-26a7a02c04c9" providerId="ADAL" clId="{D6CA09F2-383A-BC4A-9A91-2CEFC8FE4E97}" dt="2023-09-23T16:28:20.987" v="38"/>
          <ac:inkMkLst>
            <pc:docMk/>
            <pc:sldMk cId="0" sldId="777"/>
            <ac:inkMk id="9" creationId="{25EC5D3B-17A0-8E59-8318-93CD70526367}"/>
          </ac:inkMkLst>
        </pc:inkChg>
      </pc:sldChg>
      <pc:sldChg chg="addSp delSp mod">
        <pc:chgData name="Hemanth Kumar  Tanneru" userId="e60da0a2-8f9f-43be-83b4-26a7a02c04c9" providerId="ADAL" clId="{D6CA09F2-383A-BC4A-9A91-2CEFC8FE4E97}" dt="2023-09-23T16:28:20.987" v="38"/>
        <pc:sldMkLst>
          <pc:docMk/>
          <pc:sldMk cId="0" sldId="778"/>
        </pc:sldMkLst>
        <pc:inkChg chg="del">
          <ac:chgData name="Hemanth Kumar  Tanneru" userId="e60da0a2-8f9f-43be-83b4-26a7a02c04c9" providerId="ADAL" clId="{D6CA09F2-383A-BC4A-9A91-2CEFC8FE4E97}" dt="2023-09-23T14:45:32.716" v="29" actId="478"/>
          <ac:inkMkLst>
            <pc:docMk/>
            <pc:sldMk cId="0" sldId="778"/>
            <ac:inkMk id="9" creationId="{BF308FB9-8863-2221-7159-EE76D14CAA47}"/>
          </ac:inkMkLst>
        </pc:inkChg>
        <pc:inkChg chg="add">
          <ac:chgData name="Hemanth Kumar  Tanneru" userId="e60da0a2-8f9f-43be-83b4-26a7a02c04c9" providerId="ADAL" clId="{D6CA09F2-383A-BC4A-9A91-2CEFC8FE4E97}" dt="2023-09-23T16:28:20.987" v="38"/>
          <ac:inkMkLst>
            <pc:docMk/>
            <pc:sldMk cId="0" sldId="778"/>
            <ac:inkMk id="10" creationId="{984C8913-25E7-7DBB-2815-37C943979950}"/>
          </ac:inkMkLst>
        </pc:inkChg>
      </pc:sldChg>
      <pc:sldChg chg="addSp delSp mod">
        <pc:chgData name="Hemanth Kumar  Tanneru" userId="e60da0a2-8f9f-43be-83b4-26a7a02c04c9" providerId="ADAL" clId="{D6CA09F2-383A-BC4A-9A91-2CEFC8FE4E97}" dt="2023-09-23T16:28:20.987" v="38"/>
        <pc:sldMkLst>
          <pc:docMk/>
          <pc:sldMk cId="0" sldId="782"/>
        </pc:sldMkLst>
        <pc:inkChg chg="del">
          <ac:chgData name="Hemanth Kumar  Tanneru" userId="e60da0a2-8f9f-43be-83b4-26a7a02c04c9" providerId="ADAL" clId="{D6CA09F2-383A-BC4A-9A91-2CEFC8FE4E97}" dt="2023-09-23T14:45:49.937" v="32" actId="478"/>
          <ac:inkMkLst>
            <pc:docMk/>
            <pc:sldMk cId="0" sldId="782"/>
            <ac:inkMk id="6" creationId="{912A8FEC-63D1-BDCC-EDAF-4FA0DDCFEFE6}"/>
          </ac:inkMkLst>
        </pc:inkChg>
        <pc:inkChg chg="add">
          <ac:chgData name="Hemanth Kumar  Tanneru" userId="e60da0a2-8f9f-43be-83b4-26a7a02c04c9" providerId="ADAL" clId="{D6CA09F2-383A-BC4A-9A91-2CEFC8FE4E97}" dt="2023-09-23T16:28:20.987" v="38"/>
          <ac:inkMkLst>
            <pc:docMk/>
            <pc:sldMk cId="0" sldId="782"/>
            <ac:inkMk id="7" creationId="{DADAC040-C1FC-4207-6A1D-ED9998FC784A}"/>
          </ac:inkMkLst>
        </pc:inkChg>
      </pc:sldChg>
      <pc:sldChg chg="delSp mod">
        <pc:chgData name="Hemanth Kumar  Tanneru" userId="e60da0a2-8f9f-43be-83b4-26a7a02c04c9" providerId="ADAL" clId="{D6CA09F2-383A-BC4A-9A91-2CEFC8FE4E97}" dt="2023-09-23T14:46:07.962" v="36" actId="478"/>
        <pc:sldMkLst>
          <pc:docMk/>
          <pc:sldMk cId="0" sldId="783"/>
        </pc:sldMkLst>
        <pc:inkChg chg="del">
          <ac:chgData name="Hemanth Kumar  Tanneru" userId="e60da0a2-8f9f-43be-83b4-26a7a02c04c9" providerId="ADAL" clId="{D6CA09F2-383A-BC4A-9A91-2CEFC8FE4E97}" dt="2023-09-23T14:46:07.962" v="36" actId="478"/>
          <ac:inkMkLst>
            <pc:docMk/>
            <pc:sldMk cId="0" sldId="783"/>
            <ac:inkMk id="5" creationId="{DFA8FB89-96F2-06A9-7063-5DAC29FF6046}"/>
          </ac:inkMkLst>
        </pc:inkChg>
      </pc:sldChg>
      <pc:sldChg chg="addSp delSp mod">
        <pc:chgData name="Hemanth Kumar  Tanneru" userId="e60da0a2-8f9f-43be-83b4-26a7a02c04c9" providerId="ADAL" clId="{D6CA09F2-383A-BC4A-9A91-2CEFC8FE4E97}" dt="2023-09-23T16:28:20.987" v="38"/>
        <pc:sldMkLst>
          <pc:docMk/>
          <pc:sldMk cId="0" sldId="784"/>
        </pc:sldMkLst>
        <pc:inkChg chg="del">
          <ac:chgData name="Hemanth Kumar  Tanneru" userId="e60da0a2-8f9f-43be-83b4-26a7a02c04c9" providerId="ADAL" clId="{D6CA09F2-383A-BC4A-9A91-2CEFC8FE4E97}" dt="2023-09-23T14:46:02.900" v="35" actId="478"/>
          <ac:inkMkLst>
            <pc:docMk/>
            <pc:sldMk cId="0" sldId="784"/>
            <ac:inkMk id="5" creationId="{68950AA7-9176-B997-9C29-957CEC77C30B}"/>
          </ac:inkMkLst>
        </pc:inkChg>
        <pc:inkChg chg="add">
          <ac:chgData name="Hemanth Kumar  Tanneru" userId="e60da0a2-8f9f-43be-83b4-26a7a02c04c9" providerId="ADAL" clId="{D6CA09F2-383A-BC4A-9A91-2CEFC8FE4E97}" dt="2023-09-23T16:28:20.987" v="38"/>
          <ac:inkMkLst>
            <pc:docMk/>
            <pc:sldMk cId="0" sldId="784"/>
            <ac:inkMk id="6" creationId="{0862459F-A7BB-924D-4E06-6A47EB404AAA}"/>
          </ac:inkMkLst>
        </pc:inkChg>
      </pc:sldChg>
      <pc:sldChg chg="addSp delSp mod">
        <pc:chgData name="Hemanth Kumar  Tanneru" userId="e60da0a2-8f9f-43be-83b4-26a7a02c04c9" providerId="ADAL" clId="{D6CA09F2-383A-BC4A-9A91-2CEFC8FE4E97}" dt="2023-09-23T16:28:20.987" v="38"/>
        <pc:sldMkLst>
          <pc:docMk/>
          <pc:sldMk cId="0" sldId="785"/>
        </pc:sldMkLst>
        <pc:inkChg chg="add">
          <ac:chgData name="Hemanth Kumar  Tanneru" userId="e60da0a2-8f9f-43be-83b4-26a7a02c04c9" providerId="ADAL" clId="{D6CA09F2-383A-BC4A-9A91-2CEFC8FE4E97}" dt="2023-09-23T16:28:20.987" v="38"/>
          <ac:inkMkLst>
            <pc:docMk/>
            <pc:sldMk cId="0" sldId="785"/>
            <ac:inkMk id="15" creationId="{3E712BD1-38A9-D6A9-1159-BEF039AFAF1E}"/>
          </ac:inkMkLst>
        </pc:inkChg>
        <pc:inkChg chg="del">
          <ac:chgData name="Hemanth Kumar  Tanneru" userId="e60da0a2-8f9f-43be-83b4-26a7a02c04c9" providerId="ADAL" clId="{D6CA09F2-383A-BC4A-9A91-2CEFC8FE4E97}" dt="2023-09-23T14:45:41.898" v="31" actId="478"/>
          <ac:inkMkLst>
            <pc:docMk/>
            <pc:sldMk cId="0" sldId="785"/>
            <ac:inkMk id="16" creationId="{EDE04B26-B244-CFE2-D92E-9C7A967010E2}"/>
          </ac:inkMkLst>
        </pc:inkChg>
      </pc:sldChg>
      <pc:sldChg chg="delSp mod">
        <pc:chgData name="Hemanth Kumar  Tanneru" userId="e60da0a2-8f9f-43be-83b4-26a7a02c04c9" providerId="ADAL" clId="{D6CA09F2-383A-BC4A-9A91-2CEFC8FE4E97}" dt="2023-09-23T14:35:22.542" v="6" actId="478"/>
        <pc:sldMkLst>
          <pc:docMk/>
          <pc:sldMk cId="0" sldId="786"/>
        </pc:sldMkLst>
        <pc:inkChg chg="del">
          <ac:chgData name="Hemanth Kumar  Tanneru" userId="e60da0a2-8f9f-43be-83b4-26a7a02c04c9" providerId="ADAL" clId="{D6CA09F2-383A-BC4A-9A91-2CEFC8FE4E97}" dt="2023-09-23T14:35:22.542" v="6" actId="478"/>
          <ac:inkMkLst>
            <pc:docMk/>
            <pc:sldMk cId="0" sldId="786"/>
            <ac:inkMk id="61" creationId="{728AD635-DAB9-3C98-9DBA-230DBBD2A181}"/>
          </ac:inkMkLst>
        </pc:inkChg>
      </pc:sldChg>
      <pc:sldChg chg="addSp">
        <pc:chgData name="Hemanth Kumar  Tanneru" userId="e60da0a2-8f9f-43be-83b4-26a7a02c04c9" providerId="ADAL" clId="{D6CA09F2-383A-BC4A-9A91-2CEFC8FE4E97}" dt="2023-09-23T16:28:20.987" v="38"/>
        <pc:sldMkLst>
          <pc:docMk/>
          <pc:sldMk cId="0" sldId="787"/>
        </pc:sldMkLst>
        <pc:inkChg chg="add">
          <ac:chgData name="Hemanth Kumar  Tanneru" userId="e60da0a2-8f9f-43be-83b4-26a7a02c04c9" providerId="ADAL" clId="{D6CA09F2-383A-BC4A-9A91-2CEFC8FE4E97}" dt="2023-09-23T16:28:20.987" v="38"/>
          <ac:inkMkLst>
            <pc:docMk/>
            <pc:sldMk cId="0" sldId="787"/>
            <ac:inkMk id="2" creationId="{95431844-0EC3-A500-E5F2-7683749B7D7C}"/>
          </ac:inkMkLst>
        </pc:inkChg>
      </pc:sldChg>
      <pc:sldChg chg="delSp mod">
        <pc:chgData name="Hemanth Kumar  Tanneru" userId="e60da0a2-8f9f-43be-83b4-26a7a02c04c9" providerId="ADAL" clId="{D6CA09F2-383A-BC4A-9A91-2CEFC8FE4E97}" dt="2023-09-23T14:36:23.950" v="14" actId="478"/>
        <pc:sldMkLst>
          <pc:docMk/>
          <pc:sldMk cId="0" sldId="788"/>
        </pc:sldMkLst>
        <pc:inkChg chg="del">
          <ac:chgData name="Hemanth Kumar  Tanneru" userId="e60da0a2-8f9f-43be-83b4-26a7a02c04c9" providerId="ADAL" clId="{D6CA09F2-383A-BC4A-9A91-2CEFC8FE4E97}" dt="2023-09-23T14:36:23.950" v="14" actId="478"/>
          <ac:inkMkLst>
            <pc:docMk/>
            <pc:sldMk cId="0" sldId="788"/>
            <ac:inkMk id="3" creationId="{583C8B45-0C9C-C9D0-0860-35B30A5823A4}"/>
          </ac:inkMkLst>
        </pc:inkChg>
      </pc:sldChg>
      <pc:sldChg chg="addSp delSp mod">
        <pc:chgData name="Hemanth Kumar  Tanneru" userId="e60da0a2-8f9f-43be-83b4-26a7a02c04c9" providerId="ADAL" clId="{D6CA09F2-383A-BC4A-9A91-2CEFC8FE4E97}" dt="2023-09-23T16:28:20.987" v="38"/>
        <pc:sldMkLst>
          <pc:docMk/>
          <pc:sldMk cId="0" sldId="789"/>
        </pc:sldMkLst>
        <pc:inkChg chg="del">
          <ac:chgData name="Hemanth Kumar  Tanneru" userId="e60da0a2-8f9f-43be-83b4-26a7a02c04c9" providerId="ADAL" clId="{D6CA09F2-383A-BC4A-9A91-2CEFC8FE4E97}" dt="2023-09-23T14:46:11.169" v="37" actId="478"/>
          <ac:inkMkLst>
            <pc:docMk/>
            <pc:sldMk cId="0" sldId="789"/>
            <ac:inkMk id="3" creationId="{CD1D92D7-6E9B-3988-EE5F-5682881D4363}"/>
          </ac:inkMkLst>
        </pc:inkChg>
        <pc:inkChg chg="add">
          <ac:chgData name="Hemanth Kumar  Tanneru" userId="e60da0a2-8f9f-43be-83b4-26a7a02c04c9" providerId="ADAL" clId="{D6CA09F2-383A-BC4A-9A91-2CEFC8FE4E97}" dt="2023-09-23T16:28:20.987" v="38"/>
          <ac:inkMkLst>
            <pc:docMk/>
            <pc:sldMk cId="0" sldId="789"/>
            <ac:inkMk id="4" creationId="{9A183508-8870-F429-08A2-D005C219BFB3}"/>
          </ac:inkMkLst>
        </pc:inkChg>
      </pc:sldChg>
      <pc:sldChg chg="addSp delSp mod">
        <pc:chgData name="Hemanth Kumar  Tanneru" userId="e60da0a2-8f9f-43be-83b4-26a7a02c04c9" providerId="ADAL" clId="{D6CA09F2-383A-BC4A-9A91-2CEFC8FE4E97}" dt="2023-09-23T16:28:20.987" v="38"/>
        <pc:sldMkLst>
          <pc:docMk/>
          <pc:sldMk cId="0" sldId="790"/>
        </pc:sldMkLst>
        <pc:inkChg chg="del">
          <ac:chgData name="Hemanth Kumar  Tanneru" userId="e60da0a2-8f9f-43be-83b4-26a7a02c04c9" providerId="ADAL" clId="{D6CA09F2-383A-BC4A-9A91-2CEFC8FE4E97}" dt="2023-09-23T14:45:25.883" v="28" actId="478"/>
          <ac:inkMkLst>
            <pc:docMk/>
            <pc:sldMk cId="0" sldId="790"/>
            <ac:inkMk id="2" creationId="{38111BE2-BD40-A13D-93AD-625CA91AD4A7}"/>
          </ac:inkMkLst>
        </pc:inkChg>
        <pc:inkChg chg="add">
          <ac:chgData name="Hemanth Kumar  Tanneru" userId="e60da0a2-8f9f-43be-83b4-26a7a02c04c9" providerId="ADAL" clId="{D6CA09F2-383A-BC4A-9A91-2CEFC8FE4E97}" dt="2023-09-23T16:28:20.987" v="38"/>
          <ac:inkMkLst>
            <pc:docMk/>
            <pc:sldMk cId="0" sldId="790"/>
            <ac:inkMk id="3" creationId="{37EB6B71-FAC0-1B1C-5FE4-17208FBB5EE0}"/>
          </ac:inkMkLst>
        </pc:inkChg>
      </pc:sldChg>
      <pc:sldChg chg="addSp">
        <pc:chgData name="Hemanth Kumar  Tanneru" userId="e60da0a2-8f9f-43be-83b4-26a7a02c04c9" providerId="ADAL" clId="{D6CA09F2-383A-BC4A-9A91-2CEFC8FE4E97}" dt="2023-09-23T16:28:20.987" v="38"/>
        <pc:sldMkLst>
          <pc:docMk/>
          <pc:sldMk cId="0" sldId="791"/>
        </pc:sldMkLst>
        <pc:inkChg chg="add">
          <ac:chgData name="Hemanth Kumar  Tanneru" userId="e60da0a2-8f9f-43be-83b4-26a7a02c04c9" providerId="ADAL" clId="{D6CA09F2-383A-BC4A-9A91-2CEFC8FE4E97}" dt="2023-09-23T16:28:20.987" v="38"/>
          <ac:inkMkLst>
            <pc:docMk/>
            <pc:sldMk cId="0" sldId="791"/>
            <ac:inkMk id="4" creationId="{A25822FC-787F-3867-C15F-A05E22C82D8E}"/>
          </ac:inkMkLst>
        </pc:inkChg>
      </pc:sldChg>
      <pc:sldChg chg="addSp delSp mod">
        <pc:chgData name="Hemanth Kumar  Tanneru" userId="e60da0a2-8f9f-43be-83b4-26a7a02c04c9" providerId="ADAL" clId="{D6CA09F2-383A-BC4A-9A91-2CEFC8FE4E97}" dt="2023-09-23T16:28:20.987" v="38"/>
        <pc:sldMkLst>
          <pc:docMk/>
          <pc:sldMk cId="0" sldId="792"/>
        </pc:sldMkLst>
        <pc:inkChg chg="del">
          <ac:chgData name="Hemanth Kumar  Tanneru" userId="e60da0a2-8f9f-43be-83b4-26a7a02c04c9" providerId="ADAL" clId="{D6CA09F2-383A-BC4A-9A91-2CEFC8FE4E97}" dt="2023-09-23T14:45:35.551" v="30" actId="478"/>
          <ac:inkMkLst>
            <pc:docMk/>
            <pc:sldMk cId="0" sldId="792"/>
            <ac:inkMk id="9" creationId="{50C3E279-C69A-5406-927B-AAFF7F56F044}"/>
          </ac:inkMkLst>
        </pc:inkChg>
        <pc:inkChg chg="add">
          <ac:chgData name="Hemanth Kumar  Tanneru" userId="e60da0a2-8f9f-43be-83b4-26a7a02c04c9" providerId="ADAL" clId="{D6CA09F2-383A-BC4A-9A91-2CEFC8FE4E97}" dt="2023-09-23T16:28:20.987" v="38"/>
          <ac:inkMkLst>
            <pc:docMk/>
            <pc:sldMk cId="0" sldId="792"/>
            <ac:inkMk id="10" creationId="{4D259287-635F-4928-567C-48CC6695D9DC}"/>
          </ac:inkMkLst>
        </pc:inkChg>
      </pc:sldChg>
      <pc:sldChg chg="addSp delSp mod">
        <pc:chgData name="Hemanth Kumar  Tanneru" userId="e60da0a2-8f9f-43be-83b4-26a7a02c04c9" providerId="ADAL" clId="{D6CA09F2-383A-BC4A-9A91-2CEFC8FE4E97}" dt="2023-09-23T16:28:20.987" v="38"/>
        <pc:sldMkLst>
          <pc:docMk/>
          <pc:sldMk cId="0" sldId="820"/>
        </pc:sldMkLst>
        <pc:inkChg chg="del">
          <ac:chgData name="Hemanth Kumar  Tanneru" userId="e60da0a2-8f9f-43be-83b4-26a7a02c04c9" providerId="ADAL" clId="{D6CA09F2-383A-BC4A-9A91-2CEFC8FE4E97}" dt="2023-09-23T14:45:58.079" v="34" actId="478"/>
          <ac:inkMkLst>
            <pc:docMk/>
            <pc:sldMk cId="0" sldId="820"/>
            <ac:inkMk id="4" creationId="{53C7330F-CC46-571D-3C1A-8286598AF656}"/>
          </ac:inkMkLst>
        </pc:inkChg>
        <pc:inkChg chg="add">
          <ac:chgData name="Hemanth Kumar  Tanneru" userId="e60da0a2-8f9f-43be-83b4-26a7a02c04c9" providerId="ADAL" clId="{D6CA09F2-383A-BC4A-9A91-2CEFC8FE4E97}" dt="2023-09-23T16:28:20.987" v="38"/>
          <ac:inkMkLst>
            <pc:docMk/>
            <pc:sldMk cId="0" sldId="820"/>
            <ac:inkMk id="9" creationId="{7EFD8F45-FF4C-62EA-C6DC-295F063F02C3}"/>
          </ac:inkMkLst>
        </pc:inkChg>
      </pc:sldChg>
      <pc:sldChg chg="addSp delSp mod">
        <pc:chgData name="Hemanth Kumar  Tanneru" userId="e60da0a2-8f9f-43be-83b4-26a7a02c04c9" providerId="ADAL" clId="{D6CA09F2-383A-BC4A-9A91-2CEFC8FE4E97}" dt="2023-09-23T16:28:20.987" v="38"/>
        <pc:sldMkLst>
          <pc:docMk/>
          <pc:sldMk cId="0" sldId="856"/>
        </pc:sldMkLst>
        <pc:inkChg chg="add">
          <ac:chgData name="Hemanth Kumar  Tanneru" userId="e60da0a2-8f9f-43be-83b4-26a7a02c04c9" providerId="ADAL" clId="{D6CA09F2-383A-BC4A-9A91-2CEFC8FE4E97}" dt="2023-09-23T16:28:20.987" v="38"/>
          <ac:inkMkLst>
            <pc:docMk/>
            <pc:sldMk cId="0" sldId="856"/>
            <ac:inkMk id="3" creationId="{CBE4D6C7-D9CE-6C6B-D8B2-EFAECDA3050C}"/>
          </ac:inkMkLst>
        </pc:inkChg>
        <pc:inkChg chg="del">
          <ac:chgData name="Hemanth Kumar  Tanneru" userId="e60da0a2-8f9f-43be-83b4-26a7a02c04c9" providerId="ADAL" clId="{D6CA09F2-383A-BC4A-9A91-2CEFC8FE4E97}" dt="2023-09-23T14:45:54.257" v="33" actId="478"/>
          <ac:inkMkLst>
            <pc:docMk/>
            <pc:sldMk cId="0" sldId="856"/>
            <ac:inkMk id="4" creationId="{0EA7F175-6A01-E05F-BC0B-56AFE40383FA}"/>
          </ac:inkMkLst>
        </pc:inkChg>
      </pc:sldChg>
      <pc:sldChg chg="delSp mod">
        <pc:chgData name="Hemanth Kumar  Tanneru" userId="e60da0a2-8f9f-43be-83b4-26a7a02c04c9" providerId="ADAL" clId="{D6CA09F2-383A-BC4A-9A91-2CEFC8FE4E97}" dt="2023-09-23T14:36:02.761" v="9" actId="478"/>
        <pc:sldMkLst>
          <pc:docMk/>
          <pc:sldMk cId="0" sldId="857"/>
        </pc:sldMkLst>
        <pc:inkChg chg="del">
          <ac:chgData name="Hemanth Kumar  Tanneru" userId="e60da0a2-8f9f-43be-83b4-26a7a02c04c9" providerId="ADAL" clId="{D6CA09F2-383A-BC4A-9A91-2CEFC8FE4E97}" dt="2023-09-23T14:36:02.761" v="9" actId="478"/>
          <ac:inkMkLst>
            <pc:docMk/>
            <pc:sldMk cId="0" sldId="857"/>
            <ac:inkMk id="2" creationId="{09BF1AED-265D-553D-6DF6-E05A7A1004C3}"/>
          </ac:inkMkLst>
        </pc:inkChg>
      </pc:sldChg>
      <pc:sldChg chg="addSp">
        <pc:chgData name="Hemanth Kumar  Tanneru" userId="e60da0a2-8f9f-43be-83b4-26a7a02c04c9" providerId="ADAL" clId="{D6CA09F2-383A-BC4A-9A91-2CEFC8FE4E97}" dt="2023-09-23T16:28:20.987" v="38"/>
        <pc:sldMkLst>
          <pc:docMk/>
          <pc:sldMk cId="0" sldId="925"/>
        </pc:sldMkLst>
        <pc:inkChg chg="add">
          <ac:chgData name="Hemanth Kumar  Tanneru" userId="e60da0a2-8f9f-43be-83b4-26a7a02c04c9" providerId="ADAL" clId="{D6CA09F2-383A-BC4A-9A91-2CEFC8FE4E97}" dt="2023-09-23T16:28:20.987" v="38"/>
          <ac:inkMkLst>
            <pc:docMk/>
            <pc:sldMk cId="0" sldId="925"/>
            <ac:inkMk id="5" creationId="{7CA6751E-58B6-4C6B-F141-012137A922D9}"/>
          </ac:inkMkLst>
        </pc:inkChg>
      </pc:sldChg>
      <pc:sldChg chg="addSp">
        <pc:chgData name="Hemanth Kumar  Tanneru" userId="e60da0a2-8f9f-43be-83b4-26a7a02c04c9" providerId="ADAL" clId="{D6CA09F2-383A-BC4A-9A91-2CEFC8FE4E97}" dt="2023-09-23T16:28:20.987" v="38"/>
        <pc:sldMkLst>
          <pc:docMk/>
          <pc:sldMk cId="0" sldId="926"/>
        </pc:sldMkLst>
        <pc:inkChg chg="add">
          <ac:chgData name="Hemanth Kumar  Tanneru" userId="e60da0a2-8f9f-43be-83b4-26a7a02c04c9" providerId="ADAL" clId="{D6CA09F2-383A-BC4A-9A91-2CEFC8FE4E97}" dt="2023-09-23T16:28:20.987" v="38"/>
          <ac:inkMkLst>
            <pc:docMk/>
            <pc:sldMk cId="0" sldId="926"/>
            <ac:inkMk id="4" creationId="{69B8B1E7-18B5-B6EB-0D47-31CA9BF1EA3E}"/>
          </ac:inkMkLst>
        </pc:inkChg>
      </pc:sldChg>
      <pc:sldChg chg="addSp">
        <pc:chgData name="Hemanth Kumar  Tanneru" userId="e60da0a2-8f9f-43be-83b4-26a7a02c04c9" providerId="ADAL" clId="{D6CA09F2-383A-BC4A-9A91-2CEFC8FE4E97}" dt="2023-09-23T16:28:20.987" v="38"/>
        <pc:sldMkLst>
          <pc:docMk/>
          <pc:sldMk cId="0" sldId="1018"/>
        </pc:sldMkLst>
        <pc:inkChg chg="add">
          <ac:chgData name="Hemanth Kumar  Tanneru" userId="e60da0a2-8f9f-43be-83b4-26a7a02c04c9" providerId="ADAL" clId="{D6CA09F2-383A-BC4A-9A91-2CEFC8FE4E97}" dt="2023-09-23T16:28:20.987" v="38"/>
          <ac:inkMkLst>
            <pc:docMk/>
            <pc:sldMk cId="0" sldId="1018"/>
            <ac:inkMk id="5" creationId="{452172E7-CEA6-43F5-CAE0-65C4A0FF60F6}"/>
          </ac:inkMkLst>
        </pc:inkChg>
      </pc:sldChg>
      <pc:sldChg chg="addSp">
        <pc:chgData name="Hemanth Kumar  Tanneru" userId="e60da0a2-8f9f-43be-83b4-26a7a02c04c9" providerId="ADAL" clId="{D6CA09F2-383A-BC4A-9A91-2CEFC8FE4E97}" dt="2023-09-23T16:28:20.987" v="38"/>
        <pc:sldMkLst>
          <pc:docMk/>
          <pc:sldMk cId="0" sldId="1090"/>
        </pc:sldMkLst>
        <pc:inkChg chg="add">
          <ac:chgData name="Hemanth Kumar  Tanneru" userId="e60da0a2-8f9f-43be-83b4-26a7a02c04c9" providerId="ADAL" clId="{D6CA09F2-383A-BC4A-9A91-2CEFC8FE4E97}" dt="2023-09-23T16:28:20.987" v="38"/>
          <ac:inkMkLst>
            <pc:docMk/>
            <pc:sldMk cId="0" sldId="1090"/>
            <ac:inkMk id="2" creationId="{96B38AEE-8966-C24D-6D4E-B6826FDA563B}"/>
          </ac:inkMkLst>
        </pc:inkChg>
      </pc:sldChg>
      <pc:sldChg chg="del">
        <pc:chgData name="Hemanth Kumar  Tanneru" userId="e60da0a2-8f9f-43be-83b4-26a7a02c04c9" providerId="ADAL" clId="{D6CA09F2-383A-BC4A-9A91-2CEFC8FE4E97}" dt="2023-09-23T14:36:46.615" v="18" actId="2696"/>
        <pc:sldMkLst>
          <pc:docMk/>
          <pc:sldMk cId="0" sldId="1143"/>
        </pc:sldMkLst>
      </pc:sldChg>
    </pc:docChg>
  </pc:docChgLst>
  <pc:docChgLst>
    <pc:chgData name="Hemanth Kumar  Tanneru" userId="e60da0a2-8f9f-43be-83b4-26a7a02c04c9" providerId="ADAL" clId="{4B91A8CD-AE2E-4709-BB0B-67A70A3098FE}"/>
    <pc:docChg chg="undo custSel modSld">
      <pc:chgData name="Hemanth Kumar  Tanneru" userId="e60da0a2-8f9f-43be-83b4-26a7a02c04c9" providerId="ADAL" clId="{4B91A8CD-AE2E-4709-BB0B-67A70A3098FE}" dt="2022-10-29T16:40:15.196" v="89"/>
      <pc:docMkLst>
        <pc:docMk/>
      </pc:docMkLst>
      <pc:sldChg chg="addSp delSp mod">
        <pc:chgData name="Hemanth Kumar  Tanneru" userId="e60da0a2-8f9f-43be-83b4-26a7a02c04c9" providerId="ADAL" clId="{4B91A8CD-AE2E-4709-BB0B-67A70A3098FE}" dt="2022-10-29T16:40:15.196" v="89"/>
        <pc:sldMkLst>
          <pc:docMk/>
          <pc:sldMk cId="0" sldId="278"/>
        </pc:sldMkLst>
        <pc:inkChg chg="add">
          <ac:chgData name="Hemanth Kumar  Tanneru" userId="e60da0a2-8f9f-43be-83b4-26a7a02c04c9" providerId="ADAL" clId="{4B91A8CD-AE2E-4709-BB0B-67A70A3098FE}" dt="2022-10-29T16:40:15.196" v="89"/>
          <ac:inkMkLst>
            <pc:docMk/>
            <pc:sldMk cId="0" sldId="278"/>
            <ac:inkMk id="3" creationId="{72BE8216-A1ED-44C3-85FC-228ECF1B51AC}"/>
          </ac:inkMkLst>
        </pc:inkChg>
        <pc:inkChg chg="del">
          <ac:chgData name="Hemanth Kumar  Tanneru" userId="e60da0a2-8f9f-43be-83b4-26a7a02c04c9" providerId="ADAL" clId="{4B91A8CD-AE2E-4709-BB0B-67A70A3098FE}" dt="2022-10-29T12:55:20.715" v="0" actId="478"/>
          <ac:inkMkLst>
            <pc:docMk/>
            <pc:sldMk cId="0" sldId="278"/>
            <ac:inkMk id="20" creationId="{A05F047E-8EEB-4C27-88CD-A92B857B64E8}"/>
          </ac:inkMkLst>
        </pc:inkChg>
      </pc:sldChg>
      <pc:sldChg chg="addSp delSp mod">
        <pc:chgData name="Hemanth Kumar  Tanneru" userId="e60da0a2-8f9f-43be-83b4-26a7a02c04c9" providerId="ADAL" clId="{4B91A8CD-AE2E-4709-BB0B-67A70A3098FE}" dt="2022-10-29T16:40:15.196" v="89"/>
        <pc:sldMkLst>
          <pc:docMk/>
          <pc:sldMk cId="0" sldId="280"/>
        </pc:sldMkLst>
        <pc:inkChg chg="add">
          <ac:chgData name="Hemanth Kumar  Tanneru" userId="e60da0a2-8f9f-43be-83b4-26a7a02c04c9" providerId="ADAL" clId="{4B91A8CD-AE2E-4709-BB0B-67A70A3098FE}" dt="2022-10-29T16:40:15.196" v="89"/>
          <ac:inkMkLst>
            <pc:docMk/>
            <pc:sldMk cId="0" sldId="280"/>
            <ac:inkMk id="4" creationId="{F95D8CF1-D794-461F-82C1-805729908977}"/>
          </ac:inkMkLst>
        </pc:inkChg>
        <pc:inkChg chg="del">
          <ac:chgData name="Hemanth Kumar  Tanneru" userId="e60da0a2-8f9f-43be-83b4-26a7a02c04c9" providerId="ADAL" clId="{4B91A8CD-AE2E-4709-BB0B-67A70A3098FE}" dt="2022-10-29T12:55:24.666" v="1" actId="478"/>
          <ac:inkMkLst>
            <pc:docMk/>
            <pc:sldMk cId="0" sldId="280"/>
            <ac:inkMk id="81" creationId="{0818FD75-44E6-48ED-A458-B60D3049DBD0}"/>
          </ac:inkMkLst>
        </pc:inkChg>
      </pc:sldChg>
      <pc:sldChg chg="delSp mod">
        <pc:chgData name="Hemanth Kumar  Tanneru" userId="e60da0a2-8f9f-43be-83b4-26a7a02c04c9" providerId="ADAL" clId="{4B91A8CD-AE2E-4709-BB0B-67A70A3098FE}" dt="2022-10-29T12:55:33.721" v="2" actId="478"/>
        <pc:sldMkLst>
          <pc:docMk/>
          <pc:sldMk cId="0" sldId="719"/>
        </pc:sldMkLst>
        <pc:inkChg chg="del">
          <ac:chgData name="Hemanth Kumar  Tanneru" userId="e60da0a2-8f9f-43be-83b4-26a7a02c04c9" providerId="ADAL" clId="{4B91A8CD-AE2E-4709-BB0B-67A70A3098FE}" dt="2022-10-29T12:55:33.721" v="2" actId="478"/>
          <ac:inkMkLst>
            <pc:docMk/>
            <pc:sldMk cId="0" sldId="719"/>
            <ac:inkMk id="50" creationId="{89E784CD-1604-4DE8-AF3B-2A8F15D19B22}"/>
          </ac:inkMkLst>
        </pc:inkChg>
      </pc:sldChg>
      <pc:sldChg chg="addSp delSp modSp mod">
        <pc:chgData name="Hemanth Kumar  Tanneru" userId="e60da0a2-8f9f-43be-83b4-26a7a02c04c9" providerId="ADAL" clId="{4B91A8CD-AE2E-4709-BB0B-67A70A3098FE}" dt="2022-10-29T14:26:32.779" v="6" actId="478"/>
        <pc:sldMkLst>
          <pc:docMk/>
          <pc:sldMk cId="0" sldId="720"/>
        </pc:sldMkLst>
        <pc:spChg chg="add del mod">
          <ac:chgData name="Hemanth Kumar  Tanneru" userId="e60da0a2-8f9f-43be-83b4-26a7a02c04c9" providerId="ADAL" clId="{4B91A8CD-AE2E-4709-BB0B-67A70A3098FE}" dt="2022-10-29T12:55:46.775" v="5" actId="478"/>
          <ac:spMkLst>
            <pc:docMk/>
            <pc:sldMk cId="0" sldId="720"/>
            <ac:spMk id="22" creationId="{4438340B-CDFC-4B52-BDAA-5A69738DE703}"/>
          </ac:spMkLst>
        </pc:spChg>
        <pc:graphicFrameChg chg="add del">
          <ac:chgData name="Hemanth Kumar  Tanneru" userId="e60da0a2-8f9f-43be-83b4-26a7a02c04c9" providerId="ADAL" clId="{4B91A8CD-AE2E-4709-BB0B-67A70A3098FE}" dt="2022-10-29T12:55:46.775" v="5" actId="478"/>
          <ac:graphicFrameMkLst>
            <pc:docMk/>
            <pc:sldMk cId="0" sldId="720"/>
            <ac:graphicFrameMk id="2" creationId="{00000000-0000-0000-0000-000000000000}"/>
          </ac:graphicFrameMkLst>
        </pc:graphicFrameChg>
        <pc:graphicFrameChg chg="add del">
          <ac:chgData name="Hemanth Kumar  Tanneru" userId="e60da0a2-8f9f-43be-83b4-26a7a02c04c9" providerId="ADAL" clId="{4B91A8CD-AE2E-4709-BB0B-67A70A3098FE}" dt="2022-10-29T12:55:46.775" v="5" actId="478"/>
          <ac:graphicFrameMkLst>
            <pc:docMk/>
            <pc:sldMk cId="0" sldId="720"/>
            <ac:graphicFrameMk id="5" creationId="{00000000-0000-0000-0000-000000000000}"/>
          </ac:graphicFrameMkLst>
        </pc:graphicFrameChg>
        <pc:inkChg chg="add del">
          <ac:chgData name="Hemanth Kumar  Tanneru" userId="e60da0a2-8f9f-43be-83b4-26a7a02c04c9" providerId="ADAL" clId="{4B91A8CD-AE2E-4709-BB0B-67A70A3098FE}" dt="2022-10-29T12:55:46.775" v="5" actId="478"/>
          <ac:inkMkLst>
            <pc:docMk/>
            <pc:sldMk cId="0" sldId="720"/>
            <ac:inkMk id="6" creationId="{00000000-0000-0000-0000-000000000000}"/>
          </ac:inkMkLst>
        </pc:inkChg>
        <pc:inkChg chg="add del">
          <ac:chgData name="Hemanth Kumar  Tanneru" userId="e60da0a2-8f9f-43be-83b4-26a7a02c04c9" providerId="ADAL" clId="{4B91A8CD-AE2E-4709-BB0B-67A70A3098FE}" dt="2022-10-29T12:55:46.775" v="5" actId="478"/>
          <ac:inkMkLst>
            <pc:docMk/>
            <pc:sldMk cId="0" sldId="720"/>
            <ac:inkMk id="7" creationId="{00000000-0000-0000-0000-000000000000}"/>
          </ac:inkMkLst>
        </pc:inkChg>
        <pc:inkChg chg="add del">
          <ac:chgData name="Hemanth Kumar  Tanneru" userId="e60da0a2-8f9f-43be-83b4-26a7a02c04c9" providerId="ADAL" clId="{4B91A8CD-AE2E-4709-BB0B-67A70A3098FE}" dt="2022-10-29T12:55:46.775" v="5" actId="478"/>
          <ac:inkMkLst>
            <pc:docMk/>
            <pc:sldMk cId="0" sldId="720"/>
            <ac:inkMk id="8" creationId="{00000000-0000-0000-0000-000000000000}"/>
          </ac:inkMkLst>
        </pc:inkChg>
        <pc:inkChg chg="add del">
          <ac:chgData name="Hemanth Kumar  Tanneru" userId="e60da0a2-8f9f-43be-83b4-26a7a02c04c9" providerId="ADAL" clId="{4B91A8CD-AE2E-4709-BB0B-67A70A3098FE}" dt="2022-10-29T12:55:46.775" v="5" actId="478"/>
          <ac:inkMkLst>
            <pc:docMk/>
            <pc:sldMk cId="0" sldId="720"/>
            <ac:inkMk id="9" creationId="{00000000-0000-0000-0000-000000000000}"/>
          </ac:inkMkLst>
        </pc:inkChg>
        <pc:inkChg chg="add del">
          <ac:chgData name="Hemanth Kumar  Tanneru" userId="e60da0a2-8f9f-43be-83b4-26a7a02c04c9" providerId="ADAL" clId="{4B91A8CD-AE2E-4709-BB0B-67A70A3098FE}" dt="2022-10-29T12:55:46.775" v="5" actId="478"/>
          <ac:inkMkLst>
            <pc:docMk/>
            <pc:sldMk cId="0" sldId="720"/>
            <ac:inkMk id="10" creationId="{00000000-0000-0000-0000-000000000000}"/>
          </ac:inkMkLst>
        </pc:inkChg>
        <pc:inkChg chg="add del">
          <ac:chgData name="Hemanth Kumar  Tanneru" userId="e60da0a2-8f9f-43be-83b4-26a7a02c04c9" providerId="ADAL" clId="{4B91A8CD-AE2E-4709-BB0B-67A70A3098FE}" dt="2022-10-29T12:55:46.775" v="5" actId="478"/>
          <ac:inkMkLst>
            <pc:docMk/>
            <pc:sldMk cId="0" sldId="720"/>
            <ac:inkMk id="11" creationId="{00000000-0000-0000-0000-000000000000}"/>
          </ac:inkMkLst>
        </pc:inkChg>
        <pc:inkChg chg="add del">
          <ac:chgData name="Hemanth Kumar  Tanneru" userId="e60da0a2-8f9f-43be-83b4-26a7a02c04c9" providerId="ADAL" clId="{4B91A8CD-AE2E-4709-BB0B-67A70A3098FE}" dt="2022-10-29T12:55:46.775" v="5" actId="478"/>
          <ac:inkMkLst>
            <pc:docMk/>
            <pc:sldMk cId="0" sldId="720"/>
            <ac:inkMk id="12" creationId="{00000000-0000-0000-0000-000000000000}"/>
          </ac:inkMkLst>
        </pc:inkChg>
        <pc:inkChg chg="add del">
          <ac:chgData name="Hemanth Kumar  Tanneru" userId="e60da0a2-8f9f-43be-83b4-26a7a02c04c9" providerId="ADAL" clId="{4B91A8CD-AE2E-4709-BB0B-67A70A3098FE}" dt="2022-10-29T12:55:46.775" v="5" actId="478"/>
          <ac:inkMkLst>
            <pc:docMk/>
            <pc:sldMk cId="0" sldId="720"/>
            <ac:inkMk id="13" creationId="{00000000-0000-0000-0000-000000000000}"/>
          </ac:inkMkLst>
        </pc:inkChg>
        <pc:inkChg chg="add del">
          <ac:chgData name="Hemanth Kumar  Tanneru" userId="e60da0a2-8f9f-43be-83b4-26a7a02c04c9" providerId="ADAL" clId="{4B91A8CD-AE2E-4709-BB0B-67A70A3098FE}" dt="2022-10-29T12:55:46.775" v="5" actId="478"/>
          <ac:inkMkLst>
            <pc:docMk/>
            <pc:sldMk cId="0" sldId="720"/>
            <ac:inkMk id="14" creationId="{00000000-0000-0000-0000-000000000000}"/>
          </ac:inkMkLst>
        </pc:inkChg>
        <pc:inkChg chg="add del mod">
          <ac:chgData name="Hemanth Kumar  Tanneru" userId="e60da0a2-8f9f-43be-83b4-26a7a02c04c9" providerId="ADAL" clId="{4B91A8CD-AE2E-4709-BB0B-67A70A3098FE}" dt="2022-10-29T12:55:46.775" v="5" actId="478"/>
          <ac:inkMkLst>
            <pc:docMk/>
            <pc:sldMk cId="0" sldId="720"/>
            <ac:inkMk id="15" creationId="{00000000-0000-0000-0000-000000000000}"/>
          </ac:inkMkLst>
        </pc:inkChg>
        <pc:inkChg chg="add del">
          <ac:chgData name="Hemanth Kumar  Tanneru" userId="e60da0a2-8f9f-43be-83b4-26a7a02c04c9" providerId="ADAL" clId="{4B91A8CD-AE2E-4709-BB0B-67A70A3098FE}" dt="2022-10-29T12:55:46.775" v="5" actId="478"/>
          <ac:inkMkLst>
            <pc:docMk/>
            <pc:sldMk cId="0" sldId="720"/>
            <ac:inkMk id="16" creationId="{00000000-0000-0000-0000-000000000000}"/>
          </ac:inkMkLst>
        </pc:inkChg>
        <pc:inkChg chg="add del">
          <ac:chgData name="Hemanth Kumar  Tanneru" userId="e60da0a2-8f9f-43be-83b4-26a7a02c04c9" providerId="ADAL" clId="{4B91A8CD-AE2E-4709-BB0B-67A70A3098FE}" dt="2022-10-29T12:55:46.775" v="5" actId="478"/>
          <ac:inkMkLst>
            <pc:docMk/>
            <pc:sldMk cId="0" sldId="720"/>
            <ac:inkMk id="17" creationId="{00000000-0000-0000-0000-000000000000}"/>
          </ac:inkMkLst>
        </pc:inkChg>
        <pc:inkChg chg="add del">
          <ac:chgData name="Hemanth Kumar  Tanneru" userId="e60da0a2-8f9f-43be-83b4-26a7a02c04c9" providerId="ADAL" clId="{4B91A8CD-AE2E-4709-BB0B-67A70A3098FE}" dt="2022-10-29T12:55:46.775" v="5" actId="478"/>
          <ac:inkMkLst>
            <pc:docMk/>
            <pc:sldMk cId="0" sldId="720"/>
            <ac:inkMk id="18" creationId="{00000000-0000-0000-0000-000000000000}"/>
          </ac:inkMkLst>
        </pc:inkChg>
        <pc:inkChg chg="add del">
          <ac:chgData name="Hemanth Kumar  Tanneru" userId="e60da0a2-8f9f-43be-83b4-26a7a02c04c9" providerId="ADAL" clId="{4B91A8CD-AE2E-4709-BB0B-67A70A3098FE}" dt="2022-10-29T12:55:46.775" v="5" actId="478"/>
          <ac:inkMkLst>
            <pc:docMk/>
            <pc:sldMk cId="0" sldId="720"/>
            <ac:inkMk id="19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26:32.779" v="6" actId="478"/>
          <ac:inkMkLst>
            <pc:docMk/>
            <pc:sldMk cId="0" sldId="720"/>
            <ac:inkMk id="21" creationId="{F8BD8E85-947F-40DF-962F-FFD64E12218B}"/>
          </ac:inkMkLst>
        </pc:inkChg>
      </pc:sldChg>
      <pc:sldChg chg="delSp modSp mod">
        <pc:chgData name="Hemanth Kumar  Tanneru" userId="e60da0a2-8f9f-43be-83b4-26a7a02c04c9" providerId="ADAL" clId="{4B91A8CD-AE2E-4709-BB0B-67A70A3098FE}" dt="2022-10-29T14:26:42.587" v="8" actId="478"/>
        <pc:sldMkLst>
          <pc:docMk/>
          <pc:sldMk cId="0" sldId="723"/>
        </pc:sldMkLst>
        <pc:inkChg chg="del mod">
          <ac:chgData name="Hemanth Kumar  Tanneru" userId="e60da0a2-8f9f-43be-83b4-26a7a02c04c9" providerId="ADAL" clId="{4B91A8CD-AE2E-4709-BB0B-67A70A3098FE}" dt="2022-10-29T14:26:42.587" v="8" actId="478"/>
          <ac:inkMkLst>
            <pc:docMk/>
            <pc:sldMk cId="0" sldId="723"/>
            <ac:inkMk id="43" creationId="{30B2D904-9EAA-42BA-84D9-3E2DD03D4331}"/>
          </ac:inkMkLst>
        </pc:inkChg>
      </pc:sldChg>
      <pc:sldChg chg="addSp delSp mod">
        <pc:chgData name="Hemanth Kumar  Tanneru" userId="e60da0a2-8f9f-43be-83b4-26a7a02c04c9" providerId="ADAL" clId="{4B91A8CD-AE2E-4709-BB0B-67A70A3098FE}" dt="2022-10-29T16:40:15.196" v="89"/>
        <pc:sldMkLst>
          <pc:docMk/>
          <pc:sldMk cId="0" sldId="725"/>
        </pc:sldMkLst>
        <pc:inkChg chg="del">
          <ac:chgData name="Hemanth Kumar  Tanneru" userId="e60da0a2-8f9f-43be-83b4-26a7a02c04c9" providerId="ADAL" clId="{4B91A8CD-AE2E-4709-BB0B-67A70A3098FE}" dt="2022-10-29T14:27:11.973" v="14" actId="478"/>
          <ac:inkMkLst>
            <pc:docMk/>
            <pc:sldMk cId="0" sldId="725"/>
            <ac:inkMk id="4" creationId="{D9672672-596E-4A7E-B5ED-6DA91F471B9D}"/>
          </ac:inkMkLst>
        </pc:inkChg>
        <pc:inkChg chg="add">
          <ac:chgData name="Hemanth Kumar  Tanneru" userId="e60da0a2-8f9f-43be-83b4-26a7a02c04c9" providerId="ADAL" clId="{4B91A8CD-AE2E-4709-BB0B-67A70A3098FE}" dt="2022-10-29T16:40:15.196" v="89"/>
          <ac:inkMkLst>
            <pc:docMk/>
            <pc:sldMk cId="0" sldId="725"/>
            <ac:inkMk id="6" creationId="{8FC2479D-770D-4EF1-80AB-90C0AA7529BA}"/>
          </ac:inkMkLst>
        </pc:inkChg>
      </pc:sldChg>
      <pc:sldChg chg="addSp delSp modSp mod">
        <pc:chgData name="Hemanth Kumar  Tanneru" userId="e60da0a2-8f9f-43be-83b4-26a7a02c04c9" providerId="ADAL" clId="{4B91A8CD-AE2E-4709-BB0B-67A70A3098FE}" dt="2022-10-29T16:40:15.196" v="89"/>
        <pc:sldMkLst>
          <pc:docMk/>
          <pc:sldMk cId="0" sldId="726"/>
        </pc:sldMkLst>
        <pc:inkChg chg="add">
          <ac:chgData name="Hemanth Kumar  Tanneru" userId="e60da0a2-8f9f-43be-83b4-26a7a02c04c9" providerId="ADAL" clId="{4B91A8CD-AE2E-4709-BB0B-67A70A3098FE}" dt="2022-10-29T16:40:15.196" v="89"/>
          <ac:inkMkLst>
            <pc:docMk/>
            <pc:sldMk cId="0" sldId="726"/>
            <ac:inkMk id="2" creationId="{1D8A7563-114C-45DC-854E-3B4F478153DA}"/>
          </ac:inkMkLst>
        </pc:inkChg>
        <pc:inkChg chg="del mod">
          <ac:chgData name="Hemanth Kumar  Tanneru" userId="e60da0a2-8f9f-43be-83b4-26a7a02c04c9" providerId="ADAL" clId="{4B91A8CD-AE2E-4709-BB0B-67A70A3098FE}" dt="2022-10-29T14:27:16.960" v="16" actId="478"/>
          <ac:inkMkLst>
            <pc:docMk/>
            <pc:sldMk cId="0" sldId="726"/>
            <ac:inkMk id="194" creationId="{66E9C831-FDD4-40B8-98A5-7F7B076ACC7A}"/>
          </ac:inkMkLst>
        </pc:inkChg>
      </pc:sldChg>
      <pc:sldChg chg="addSp delSp mod">
        <pc:chgData name="Hemanth Kumar  Tanneru" userId="e60da0a2-8f9f-43be-83b4-26a7a02c04c9" providerId="ADAL" clId="{4B91A8CD-AE2E-4709-BB0B-67A70A3098FE}" dt="2022-10-29T16:40:15.196" v="89"/>
        <pc:sldMkLst>
          <pc:docMk/>
          <pc:sldMk cId="0" sldId="727"/>
        </pc:sldMkLst>
        <pc:inkChg chg="add">
          <ac:chgData name="Hemanth Kumar  Tanneru" userId="e60da0a2-8f9f-43be-83b4-26a7a02c04c9" providerId="ADAL" clId="{4B91A8CD-AE2E-4709-BB0B-67A70A3098FE}" dt="2022-10-29T16:40:15.196" v="89"/>
          <ac:inkMkLst>
            <pc:docMk/>
            <pc:sldMk cId="0" sldId="727"/>
            <ac:inkMk id="4" creationId="{BF0F49DA-AFCE-4D40-8BBA-292F7CC0471F}"/>
          </ac:inkMkLst>
        </pc:inkChg>
        <pc:inkChg chg="del">
          <ac:chgData name="Hemanth Kumar  Tanneru" userId="e60da0a2-8f9f-43be-83b4-26a7a02c04c9" providerId="ADAL" clId="{4B91A8CD-AE2E-4709-BB0B-67A70A3098FE}" dt="2022-10-29T14:27:41.518" v="20" actId="478"/>
          <ac:inkMkLst>
            <pc:docMk/>
            <pc:sldMk cId="0" sldId="727"/>
            <ac:inkMk id="116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27:35.804" v="19" actId="478"/>
          <ac:inkMkLst>
            <pc:docMk/>
            <pc:sldMk cId="0" sldId="727"/>
            <ac:inkMk id="166" creationId="{B37D121A-E211-4C81-B8DC-0BD8E276351F}"/>
          </ac:inkMkLst>
        </pc:inkChg>
      </pc:sldChg>
      <pc:sldChg chg="addSp delSp modSp mod">
        <pc:chgData name="Hemanth Kumar  Tanneru" userId="e60da0a2-8f9f-43be-83b4-26a7a02c04c9" providerId="ADAL" clId="{4B91A8CD-AE2E-4709-BB0B-67A70A3098FE}" dt="2022-10-29T16:40:15.196" v="89"/>
        <pc:sldMkLst>
          <pc:docMk/>
          <pc:sldMk cId="0" sldId="728"/>
        </pc:sldMkLst>
        <pc:inkChg chg="add">
          <ac:chgData name="Hemanth Kumar  Tanneru" userId="e60da0a2-8f9f-43be-83b4-26a7a02c04c9" providerId="ADAL" clId="{4B91A8CD-AE2E-4709-BB0B-67A70A3098FE}" dt="2022-10-29T16:40:15.196" v="89"/>
          <ac:inkMkLst>
            <pc:docMk/>
            <pc:sldMk cId="0" sldId="728"/>
            <ac:inkMk id="4" creationId="{AD6D5FAD-02B1-400B-96A7-BBD727050516}"/>
          </ac:inkMkLst>
        </pc:inkChg>
        <pc:inkChg chg="del mod">
          <ac:chgData name="Hemanth Kumar  Tanneru" userId="e60da0a2-8f9f-43be-83b4-26a7a02c04c9" providerId="ADAL" clId="{4B91A8CD-AE2E-4709-BB0B-67A70A3098FE}" dt="2022-10-29T14:27:47.893" v="22" actId="478"/>
          <ac:inkMkLst>
            <pc:docMk/>
            <pc:sldMk cId="0" sldId="728"/>
            <ac:inkMk id="110" creationId="{BE8E98DB-AC9B-48CD-917B-ACC69C617C50}"/>
          </ac:inkMkLst>
        </pc:inkChg>
      </pc:sldChg>
      <pc:sldChg chg="addSp delSp mod">
        <pc:chgData name="Hemanth Kumar  Tanneru" userId="e60da0a2-8f9f-43be-83b4-26a7a02c04c9" providerId="ADAL" clId="{4B91A8CD-AE2E-4709-BB0B-67A70A3098FE}" dt="2022-10-29T16:40:15.196" v="89"/>
        <pc:sldMkLst>
          <pc:docMk/>
          <pc:sldMk cId="0" sldId="729"/>
        </pc:sldMkLst>
        <pc:inkChg chg="add">
          <ac:chgData name="Hemanth Kumar  Tanneru" userId="e60da0a2-8f9f-43be-83b4-26a7a02c04c9" providerId="ADAL" clId="{4B91A8CD-AE2E-4709-BB0B-67A70A3098FE}" dt="2022-10-29T16:40:15.196" v="89"/>
          <ac:inkMkLst>
            <pc:docMk/>
            <pc:sldMk cId="0" sldId="729"/>
            <ac:inkMk id="2" creationId="{69B7CF38-2D6C-4B85-94A4-82A019CFD367}"/>
          </ac:inkMkLst>
        </pc:inkChg>
        <pc:inkChg chg="del">
          <ac:chgData name="Hemanth Kumar  Tanneru" userId="e60da0a2-8f9f-43be-83b4-26a7a02c04c9" providerId="ADAL" clId="{4B91A8CD-AE2E-4709-BB0B-67A70A3098FE}" dt="2022-10-29T14:27:22.869" v="17" actId="478"/>
          <ac:inkMkLst>
            <pc:docMk/>
            <pc:sldMk cId="0" sldId="729"/>
            <ac:inkMk id="109" creationId="{08A85BC6-A777-4582-AD7D-B10D364CD692}"/>
          </ac:inkMkLst>
        </pc:inkChg>
      </pc:sldChg>
      <pc:sldChg chg="addSp delSp mod">
        <pc:chgData name="Hemanth Kumar  Tanneru" userId="e60da0a2-8f9f-43be-83b4-26a7a02c04c9" providerId="ADAL" clId="{4B91A8CD-AE2E-4709-BB0B-67A70A3098FE}" dt="2022-10-29T16:40:15.196" v="89"/>
        <pc:sldMkLst>
          <pc:docMk/>
          <pc:sldMk cId="0" sldId="730"/>
        </pc:sldMkLst>
        <pc:inkChg chg="add">
          <ac:chgData name="Hemanth Kumar  Tanneru" userId="e60da0a2-8f9f-43be-83b4-26a7a02c04c9" providerId="ADAL" clId="{4B91A8CD-AE2E-4709-BB0B-67A70A3098FE}" dt="2022-10-29T16:40:15.196" v="89"/>
          <ac:inkMkLst>
            <pc:docMk/>
            <pc:sldMk cId="0" sldId="730"/>
            <ac:inkMk id="4" creationId="{1FD10745-F521-47CD-9AA7-EFB3720B2323}"/>
          </ac:inkMkLst>
        </pc:inkChg>
        <pc:inkChg chg="del">
          <ac:chgData name="Hemanth Kumar  Tanneru" userId="e60da0a2-8f9f-43be-83b4-26a7a02c04c9" providerId="ADAL" clId="{4B91A8CD-AE2E-4709-BB0B-67A70A3098FE}" dt="2022-10-29T14:27:52.313" v="23" actId="478"/>
          <ac:inkMkLst>
            <pc:docMk/>
            <pc:sldMk cId="0" sldId="730"/>
            <ac:inkMk id="25" creationId="{A538DAD8-AA3C-433F-B7E5-BE9A41D61FED}"/>
          </ac:inkMkLst>
        </pc:inkChg>
      </pc:sldChg>
      <pc:sldChg chg="addSp delSp mod">
        <pc:chgData name="Hemanth Kumar  Tanneru" userId="e60da0a2-8f9f-43be-83b4-26a7a02c04c9" providerId="ADAL" clId="{4B91A8CD-AE2E-4709-BB0B-67A70A3098FE}" dt="2022-10-29T16:40:15.196" v="89"/>
        <pc:sldMkLst>
          <pc:docMk/>
          <pc:sldMk cId="0" sldId="731"/>
        </pc:sldMkLst>
        <pc:inkChg chg="add">
          <ac:chgData name="Hemanth Kumar  Tanneru" userId="e60da0a2-8f9f-43be-83b4-26a7a02c04c9" providerId="ADAL" clId="{4B91A8CD-AE2E-4709-BB0B-67A70A3098FE}" dt="2022-10-29T16:40:15.196" v="89"/>
          <ac:inkMkLst>
            <pc:docMk/>
            <pc:sldMk cId="0" sldId="731"/>
            <ac:inkMk id="5" creationId="{E9AE3546-A4EE-4540-B338-ED968941C05B}"/>
          </ac:inkMkLst>
        </pc:inkChg>
        <pc:inkChg chg="del">
          <ac:chgData name="Hemanth Kumar  Tanneru" userId="e60da0a2-8f9f-43be-83b4-26a7a02c04c9" providerId="ADAL" clId="{4B91A8CD-AE2E-4709-BB0B-67A70A3098FE}" dt="2022-10-29T14:27:57.019" v="24" actId="478"/>
          <ac:inkMkLst>
            <pc:docMk/>
            <pc:sldMk cId="0" sldId="731"/>
            <ac:inkMk id="43" creationId="{36C8D8F8-6278-463D-8DC0-4952D7406B0D}"/>
          </ac:inkMkLst>
        </pc:inkChg>
      </pc:sldChg>
      <pc:sldChg chg="addSp delSp mod">
        <pc:chgData name="Hemanth Kumar  Tanneru" userId="e60da0a2-8f9f-43be-83b4-26a7a02c04c9" providerId="ADAL" clId="{4B91A8CD-AE2E-4709-BB0B-67A70A3098FE}" dt="2022-10-29T16:40:15.196" v="89"/>
        <pc:sldMkLst>
          <pc:docMk/>
          <pc:sldMk cId="0" sldId="732"/>
        </pc:sldMkLst>
        <pc:inkChg chg="add">
          <ac:chgData name="Hemanth Kumar  Tanneru" userId="e60da0a2-8f9f-43be-83b4-26a7a02c04c9" providerId="ADAL" clId="{4B91A8CD-AE2E-4709-BB0B-67A70A3098FE}" dt="2022-10-29T16:40:15.196" v="89"/>
          <ac:inkMkLst>
            <pc:docMk/>
            <pc:sldMk cId="0" sldId="732"/>
            <ac:inkMk id="5" creationId="{2CD9EC33-180A-47F4-A8BE-6E4A73CF17C2}"/>
          </ac:inkMkLst>
        </pc:inkChg>
        <pc:inkChg chg="del">
          <ac:chgData name="Hemanth Kumar  Tanneru" userId="e60da0a2-8f9f-43be-83b4-26a7a02c04c9" providerId="ADAL" clId="{4B91A8CD-AE2E-4709-BB0B-67A70A3098FE}" dt="2022-10-29T14:28:09.477" v="26" actId="478"/>
          <ac:inkMkLst>
            <pc:docMk/>
            <pc:sldMk cId="0" sldId="732"/>
            <ac:inkMk id="167" creationId="{3A1DB6A3-B3FA-41EC-A955-481A3DADDCAE}"/>
          </ac:inkMkLst>
        </pc:inkChg>
      </pc:sldChg>
      <pc:sldChg chg="addSp delSp mod">
        <pc:chgData name="Hemanth Kumar  Tanneru" userId="e60da0a2-8f9f-43be-83b4-26a7a02c04c9" providerId="ADAL" clId="{4B91A8CD-AE2E-4709-BB0B-67A70A3098FE}" dt="2022-10-29T16:40:15.196" v="89"/>
        <pc:sldMkLst>
          <pc:docMk/>
          <pc:sldMk cId="0" sldId="733"/>
        </pc:sldMkLst>
        <pc:inkChg chg="add">
          <ac:chgData name="Hemanth Kumar  Tanneru" userId="e60da0a2-8f9f-43be-83b4-26a7a02c04c9" providerId="ADAL" clId="{4B91A8CD-AE2E-4709-BB0B-67A70A3098FE}" dt="2022-10-29T16:40:15.196" v="89"/>
          <ac:inkMkLst>
            <pc:docMk/>
            <pc:sldMk cId="0" sldId="733"/>
            <ac:inkMk id="5" creationId="{F37B283D-6C4F-4EB6-A871-A7F8928D64DF}"/>
          </ac:inkMkLst>
        </pc:inkChg>
        <pc:inkChg chg="del">
          <ac:chgData name="Hemanth Kumar  Tanneru" userId="e60da0a2-8f9f-43be-83b4-26a7a02c04c9" providerId="ADAL" clId="{4B91A8CD-AE2E-4709-BB0B-67A70A3098FE}" dt="2022-10-29T14:28:13.859" v="27" actId="478"/>
          <ac:inkMkLst>
            <pc:docMk/>
            <pc:sldMk cId="0" sldId="733"/>
            <ac:inkMk id="9" creationId="{C97BD3D9-6C98-4FCC-BD89-13D9B51D5921}"/>
          </ac:inkMkLst>
        </pc:inkChg>
      </pc:sldChg>
      <pc:sldChg chg="addSp delSp mod">
        <pc:chgData name="Hemanth Kumar  Tanneru" userId="e60da0a2-8f9f-43be-83b4-26a7a02c04c9" providerId="ADAL" clId="{4B91A8CD-AE2E-4709-BB0B-67A70A3098FE}" dt="2022-10-29T16:40:15.196" v="89"/>
        <pc:sldMkLst>
          <pc:docMk/>
          <pc:sldMk cId="0" sldId="734"/>
        </pc:sldMkLst>
        <pc:inkChg chg="add">
          <ac:chgData name="Hemanth Kumar  Tanneru" userId="e60da0a2-8f9f-43be-83b4-26a7a02c04c9" providerId="ADAL" clId="{4B91A8CD-AE2E-4709-BB0B-67A70A3098FE}" dt="2022-10-29T16:40:15.196" v="89"/>
          <ac:inkMkLst>
            <pc:docMk/>
            <pc:sldMk cId="0" sldId="734"/>
            <ac:inkMk id="4" creationId="{C933B27E-F3F3-4437-A081-2FD2B03CA976}"/>
          </ac:inkMkLst>
        </pc:inkChg>
        <pc:inkChg chg="del">
          <ac:chgData name="Hemanth Kumar  Tanneru" userId="e60da0a2-8f9f-43be-83b4-26a7a02c04c9" providerId="ADAL" clId="{4B91A8CD-AE2E-4709-BB0B-67A70A3098FE}" dt="2022-10-29T14:28:18.613" v="28" actId="478"/>
          <ac:inkMkLst>
            <pc:docMk/>
            <pc:sldMk cId="0" sldId="734"/>
            <ac:inkMk id="124" creationId="{F58FD647-4905-424E-933B-3A4AD59B6AC8}"/>
          </ac:inkMkLst>
        </pc:inkChg>
      </pc:sldChg>
      <pc:sldChg chg="addSp delSp mod">
        <pc:chgData name="Hemanth Kumar  Tanneru" userId="e60da0a2-8f9f-43be-83b4-26a7a02c04c9" providerId="ADAL" clId="{4B91A8CD-AE2E-4709-BB0B-67A70A3098FE}" dt="2022-10-29T16:40:15.196" v="89"/>
        <pc:sldMkLst>
          <pc:docMk/>
          <pc:sldMk cId="0" sldId="735"/>
        </pc:sldMkLst>
        <pc:inkChg chg="add">
          <ac:chgData name="Hemanth Kumar  Tanneru" userId="e60da0a2-8f9f-43be-83b4-26a7a02c04c9" providerId="ADAL" clId="{4B91A8CD-AE2E-4709-BB0B-67A70A3098FE}" dt="2022-10-29T16:40:15.196" v="89"/>
          <ac:inkMkLst>
            <pc:docMk/>
            <pc:sldMk cId="0" sldId="735"/>
            <ac:inkMk id="15" creationId="{2398395B-EE63-4158-8A43-E8E42A034FCD}"/>
          </ac:inkMkLst>
        </pc:inkChg>
        <pc:inkChg chg="del">
          <ac:chgData name="Hemanth Kumar  Tanneru" userId="e60da0a2-8f9f-43be-83b4-26a7a02c04c9" providerId="ADAL" clId="{4B91A8CD-AE2E-4709-BB0B-67A70A3098FE}" dt="2022-10-29T14:28:34.862" v="31" actId="478"/>
          <ac:inkMkLst>
            <pc:docMk/>
            <pc:sldMk cId="0" sldId="735"/>
            <ac:inkMk id="44" creationId="{57919767-44DB-4299-9323-9E6FA85339BE}"/>
          </ac:inkMkLst>
        </pc:inkChg>
      </pc:sldChg>
      <pc:sldChg chg="addSp delSp modSp mod">
        <pc:chgData name="Hemanth Kumar  Tanneru" userId="e60da0a2-8f9f-43be-83b4-26a7a02c04c9" providerId="ADAL" clId="{4B91A8CD-AE2E-4709-BB0B-67A70A3098FE}" dt="2022-10-29T16:40:15.196" v="89"/>
        <pc:sldMkLst>
          <pc:docMk/>
          <pc:sldMk cId="0" sldId="736"/>
        </pc:sldMkLst>
        <pc:inkChg chg="add">
          <ac:chgData name="Hemanth Kumar  Tanneru" userId="e60da0a2-8f9f-43be-83b4-26a7a02c04c9" providerId="ADAL" clId="{4B91A8CD-AE2E-4709-BB0B-67A70A3098FE}" dt="2022-10-29T16:40:15.196" v="89"/>
          <ac:inkMkLst>
            <pc:docMk/>
            <pc:sldMk cId="0" sldId="736"/>
            <ac:inkMk id="4" creationId="{9E9CA93B-B0D2-445B-8985-F703D06BCBE0}"/>
          </ac:inkMkLst>
        </pc:inkChg>
        <pc:inkChg chg="del mod">
          <ac:chgData name="Hemanth Kumar  Tanneru" userId="e60da0a2-8f9f-43be-83b4-26a7a02c04c9" providerId="ADAL" clId="{4B91A8CD-AE2E-4709-BB0B-67A70A3098FE}" dt="2022-10-29T14:28:39.969" v="33" actId="478"/>
          <ac:inkMkLst>
            <pc:docMk/>
            <pc:sldMk cId="0" sldId="736"/>
            <ac:inkMk id="81" creationId="{9197E267-C8A5-4846-B2C8-18FDC9302BA7}"/>
          </ac:inkMkLst>
        </pc:inkChg>
      </pc:sldChg>
      <pc:sldChg chg="addSp delSp mod">
        <pc:chgData name="Hemanth Kumar  Tanneru" userId="e60da0a2-8f9f-43be-83b4-26a7a02c04c9" providerId="ADAL" clId="{4B91A8CD-AE2E-4709-BB0B-67A70A3098FE}" dt="2022-10-29T16:40:15.196" v="89"/>
        <pc:sldMkLst>
          <pc:docMk/>
          <pc:sldMk cId="0" sldId="737"/>
        </pc:sldMkLst>
        <pc:inkChg chg="del">
          <ac:chgData name="Hemanth Kumar  Tanneru" userId="e60da0a2-8f9f-43be-83b4-26a7a02c04c9" providerId="ADAL" clId="{4B91A8CD-AE2E-4709-BB0B-67A70A3098FE}" dt="2022-10-29T14:35:11.380" v="81" actId="478"/>
          <ac:inkMkLst>
            <pc:docMk/>
            <pc:sldMk cId="0" sldId="737"/>
            <ac:inkMk id="4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5:11.380" v="81" actId="478"/>
          <ac:inkMkLst>
            <pc:docMk/>
            <pc:sldMk cId="0" sldId="737"/>
            <ac:inkMk id="8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5:11.380" v="81" actId="478"/>
          <ac:inkMkLst>
            <pc:docMk/>
            <pc:sldMk cId="0" sldId="737"/>
            <ac:inkMk id="10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5:11.380" v="81" actId="478"/>
          <ac:inkMkLst>
            <pc:docMk/>
            <pc:sldMk cId="0" sldId="737"/>
            <ac:inkMk id="11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5:11.380" v="81" actId="478"/>
          <ac:inkMkLst>
            <pc:docMk/>
            <pc:sldMk cId="0" sldId="737"/>
            <ac:inkMk id="12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5:11.380" v="81" actId="478"/>
          <ac:inkMkLst>
            <pc:docMk/>
            <pc:sldMk cId="0" sldId="737"/>
            <ac:inkMk id="13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5:11.380" v="81" actId="478"/>
          <ac:inkMkLst>
            <pc:docMk/>
            <pc:sldMk cId="0" sldId="737"/>
            <ac:inkMk id="14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5:11.380" v="81" actId="478"/>
          <ac:inkMkLst>
            <pc:docMk/>
            <pc:sldMk cId="0" sldId="737"/>
            <ac:inkMk id="15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5:11.380" v="81" actId="478"/>
          <ac:inkMkLst>
            <pc:docMk/>
            <pc:sldMk cId="0" sldId="737"/>
            <ac:inkMk id="16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5:11.380" v="81" actId="478"/>
          <ac:inkMkLst>
            <pc:docMk/>
            <pc:sldMk cId="0" sldId="737"/>
            <ac:inkMk id="17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5:11.380" v="81" actId="478"/>
          <ac:inkMkLst>
            <pc:docMk/>
            <pc:sldMk cId="0" sldId="737"/>
            <ac:inkMk id="18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5:11.380" v="81" actId="478"/>
          <ac:inkMkLst>
            <pc:docMk/>
            <pc:sldMk cId="0" sldId="737"/>
            <ac:inkMk id="19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5:11.380" v="81" actId="478"/>
          <ac:inkMkLst>
            <pc:docMk/>
            <pc:sldMk cId="0" sldId="737"/>
            <ac:inkMk id="20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5:11.380" v="81" actId="478"/>
          <ac:inkMkLst>
            <pc:docMk/>
            <pc:sldMk cId="0" sldId="737"/>
            <ac:inkMk id="21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5:11.380" v="81" actId="478"/>
          <ac:inkMkLst>
            <pc:docMk/>
            <pc:sldMk cId="0" sldId="737"/>
            <ac:inkMk id="22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5:11.380" v="81" actId="478"/>
          <ac:inkMkLst>
            <pc:docMk/>
            <pc:sldMk cId="0" sldId="737"/>
            <ac:inkMk id="23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5:11.380" v="81" actId="478"/>
          <ac:inkMkLst>
            <pc:docMk/>
            <pc:sldMk cId="0" sldId="737"/>
            <ac:inkMk id="24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5:11.380" v="81" actId="478"/>
          <ac:inkMkLst>
            <pc:docMk/>
            <pc:sldMk cId="0" sldId="737"/>
            <ac:inkMk id="25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5:11.380" v="81" actId="478"/>
          <ac:inkMkLst>
            <pc:docMk/>
            <pc:sldMk cId="0" sldId="737"/>
            <ac:inkMk id="26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5:11.380" v="81" actId="478"/>
          <ac:inkMkLst>
            <pc:docMk/>
            <pc:sldMk cId="0" sldId="737"/>
            <ac:inkMk id="27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5:11.380" v="81" actId="478"/>
          <ac:inkMkLst>
            <pc:docMk/>
            <pc:sldMk cId="0" sldId="737"/>
            <ac:inkMk id="28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5:11.380" v="81" actId="478"/>
          <ac:inkMkLst>
            <pc:docMk/>
            <pc:sldMk cId="0" sldId="737"/>
            <ac:inkMk id="29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5:11.380" v="81" actId="478"/>
          <ac:inkMkLst>
            <pc:docMk/>
            <pc:sldMk cId="0" sldId="737"/>
            <ac:inkMk id="30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5:11.380" v="81" actId="478"/>
          <ac:inkMkLst>
            <pc:docMk/>
            <pc:sldMk cId="0" sldId="737"/>
            <ac:inkMk id="31" creationId="{00000000-0000-0000-0000-000000000000}"/>
          </ac:inkMkLst>
        </pc:inkChg>
        <pc:inkChg chg="add">
          <ac:chgData name="Hemanth Kumar  Tanneru" userId="e60da0a2-8f9f-43be-83b4-26a7a02c04c9" providerId="ADAL" clId="{4B91A8CD-AE2E-4709-BB0B-67A70A3098FE}" dt="2022-10-29T16:40:15.196" v="89"/>
          <ac:inkMkLst>
            <pc:docMk/>
            <pc:sldMk cId="0" sldId="737"/>
            <ac:inkMk id="32" creationId="{F141741D-5392-4D3C-9BBE-9DEEB2A4A89C}"/>
          </ac:inkMkLst>
        </pc:inkChg>
        <pc:inkChg chg="del">
          <ac:chgData name="Hemanth Kumar  Tanneru" userId="e60da0a2-8f9f-43be-83b4-26a7a02c04c9" providerId="ADAL" clId="{4B91A8CD-AE2E-4709-BB0B-67A70A3098FE}" dt="2022-10-29T14:35:11.380" v="81" actId="478"/>
          <ac:inkMkLst>
            <pc:docMk/>
            <pc:sldMk cId="0" sldId="737"/>
            <ac:inkMk id="46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5:16.615" v="82" actId="478"/>
          <ac:inkMkLst>
            <pc:docMk/>
            <pc:sldMk cId="0" sldId="737"/>
            <ac:inkMk id="47" creationId="{2CD4B4D5-0629-4DEE-BAB1-DE8A8A965B1D}"/>
          </ac:inkMkLst>
        </pc:inkChg>
      </pc:sldChg>
      <pc:sldChg chg="addSp delSp modSp mod">
        <pc:chgData name="Hemanth Kumar  Tanneru" userId="e60da0a2-8f9f-43be-83b4-26a7a02c04c9" providerId="ADAL" clId="{4B91A8CD-AE2E-4709-BB0B-67A70A3098FE}" dt="2022-10-29T16:40:15.196" v="89"/>
        <pc:sldMkLst>
          <pc:docMk/>
          <pc:sldMk cId="0" sldId="751"/>
        </pc:sldMkLst>
        <pc:inkChg chg="add">
          <ac:chgData name="Hemanth Kumar  Tanneru" userId="e60da0a2-8f9f-43be-83b4-26a7a02c04c9" providerId="ADAL" clId="{4B91A8CD-AE2E-4709-BB0B-67A70A3098FE}" dt="2022-10-29T16:40:15.196" v="89"/>
          <ac:inkMkLst>
            <pc:docMk/>
            <pc:sldMk cId="0" sldId="751"/>
            <ac:inkMk id="2" creationId="{3FD0E480-3457-43D2-988C-0BF2D258062B}"/>
          </ac:inkMkLst>
        </pc:inkChg>
        <pc:inkChg chg="del mod">
          <ac:chgData name="Hemanth Kumar  Tanneru" userId="e60da0a2-8f9f-43be-83b4-26a7a02c04c9" providerId="ADAL" clId="{4B91A8CD-AE2E-4709-BB0B-67A70A3098FE}" dt="2022-10-29T14:29:01.006" v="35" actId="478"/>
          <ac:inkMkLst>
            <pc:docMk/>
            <pc:sldMk cId="0" sldId="751"/>
            <ac:inkMk id="46" creationId="{8FF7E687-9742-497C-917E-F47F4FD805BE}"/>
          </ac:inkMkLst>
        </pc:inkChg>
      </pc:sldChg>
      <pc:sldChg chg="delSp mod">
        <pc:chgData name="Hemanth Kumar  Tanneru" userId="e60da0a2-8f9f-43be-83b4-26a7a02c04c9" providerId="ADAL" clId="{4B91A8CD-AE2E-4709-BB0B-67A70A3098FE}" dt="2022-10-29T14:26:50.345" v="9" actId="478"/>
        <pc:sldMkLst>
          <pc:docMk/>
          <pc:sldMk cId="0" sldId="752"/>
        </pc:sldMkLst>
        <pc:inkChg chg="del">
          <ac:chgData name="Hemanth Kumar  Tanneru" userId="e60da0a2-8f9f-43be-83b4-26a7a02c04c9" providerId="ADAL" clId="{4B91A8CD-AE2E-4709-BB0B-67A70A3098FE}" dt="2022-10-29T14:26:50.345" v="9" actId="478"/>
          <ac:inkMkLst>
            <pc:docMk/>
            <pc:sldMk cId="0" sldId="752"/>
            <ac:inkMk id="68" creationId="{E4A3C3FC-6347-492F-A9C6-8A9064CDFBE9}"/>
          </ac:inkMkLst>
        </pc:inkChg>
      </pc:sldChg>
      <pc:sldChg chg="addSp delSp mod">
        <pc:chgData name="Hemanth Kumar  Tanneru" userId="e60da0a2-8f9f-43be-83b4-26a7a02c04c9" providerId="ADAL" clId="{4B91A8CD-AE2E-4709-BB0B-67A70A3098FE}" dt="2022-10-29T16:40:15.196" v="89"/>
        <pc:sldMkLst>
          <pc:docMk/>
          <pc:sldMk cId="0" sldId="753"/>
        </pc:sldMkLst>
        <pc:inkChg chg="add">
          <ac:chgData name="Hemanth Kumar  Tanneru" userId="e60da0a2-8f9f-43be-83b4-26a7a02c04c9" providerId="ADAL" clId="{4B91A8CD-AE2E-4709-BB0B-67A70A3098FE}" dt="2022-10-29T16:40:15.196" v="89"/>
          <ac:inkMkLst>
            <pc:docMk/>
            <pc:sldMk cId="0" sldId="753"/>
            <ac:inkMk id="7" creationId="{0E914702-F261-4E1C-8B40-A8200022E431}"/>
          </ac:inkMkLst>
        </pc:inkChg>
        <pc:inkChg chg="del">
          <ac:chgData name="Hemanth Kumar  Tanneru" userId="e60da0a2-8f9f-43be-83b4-26a7a02c04c9" providerId="ADAL" clId="{4B91A8CD-AE2E-4709-BB0B-67A70A3098FE}" dt="2022-10-29T14:30:01.875" v="37" actId="478"/>
          <ac:inkMkLst>
            <pc:docMk/>
            <pc:sldMk cId="0" sldId="753"/>
            <ac:inkMk id="92" creationId="{4E36865C-3DED-4D37-9F09-B9D2402E82F7}"/>
          </ac:inkMkLst>
        </pc:inkChg>
      </pc:sldChg>
      <pc:sldChg chg="addSp delSp mod">
        <pc:chgData name="Hemanth Kumar  Tanneru" userId="e60da0a2-8f9f-43be-83b4-26a7a02c04c9" providerId="ADAL" clId="{4B91A8CD-AE2E-4709-BB0B-67A70A3098FE}" dt="2022-10-29T16:40:15.196" v="89"/>
        <pc:sldMkLst>
          <pc:docMk/>
          <pc:sldMk cId="0" sldId="769"/>
        </pc:sldMkLst>
        <pc:inkChg chg="add">
          <ac:chgData name="Hemanth Kumar  Tanneru" userId="e60da0a2-8f9f-43be-83b4-26a7a02c04c9" providerId="ADAL" clId="{4B91A8CD-AE2E-4709-BB0B-67A70A3098FE}" dt="2022-10-29T16:40:15.196" v="89"/>
          <ac:inkMkLst>
            <pc:docMk/>
            <pc:sldMk cId="0" sldId="769"/>
            <ac:inkMk id="2" creationId="{80A41DDC-48E3-4FE2-B2FA-42522DE08DAF}"/>
          </ac:inkMkLst>
        </pc:inkChg>
        <pc:inkChg chg="del">
          <ac:chgData name="Hemanth Kumar  Tanneru" userId="e60da0a2-8f9f-43be-83b4-26a7a02c04c9" providerId="ADAL" clId="{4B91A8CD-AE2E-4709-BB0B-67A70A3098FE}" dt="2022-10-29T14:29:53.300" v="36" actId="478"/>
          <ac:inkMkLst>
            <pc:docMk/>
            <pc:sldMk cId="0" sldId="769"/>
            <ac:inkMk id="35" creationId="{F501C40F-2EBD-4888-A718-5CDB27BC84E4}"/>
          </ac:inkMkLst>
        </pc:inkChg>
      </pc:sldChg>
      <pc:sldChg chg="addSp delSp modSp mod">
        <pc:chgData name="Hemanth Kumar  Tanneru" userId="e60da0a2-8f9f-43be-83b4-26a7a02c04c9" providerId="ADAL" clId="{4B91A8CD-AE2E-4709-BB0B-67A70A3098FE}" dt="2022-10-29T16:40:15.196" v="89"/>
        <pc:sldMkLst>
          <pc:docMk/>
          <pc:sldMk cId="0" sldId="773"/>
        </pc:sldMkLst>
        <pc:inkChg chg="add">
          <ac:chgData name="Hemanth Kumar  Tanneru" userId="e60da0a2-8f9f-43be-83b4-26a7a02c04c9" providerId="ADAL" clId="{4B91A8CD-AE2E-4709-BB0B-67A70A3098FE}" dt="2022-10-29T16:40:15.196" v="89"/>
          <ac:inkMkLst>
            <pc:docMk/>
            <pc:sldMk cId="0" sldId="773"/>
            <ac:inkMk id="8" creationId="{912F9B11-1DB3-4F10-A512-6F1211DE7E77}"/>
          </ac:inkMkLst>
        </pc:inkChg>
        <pc:inkChg chg="del mod">
          <ac:chgData name="Hemanth Kumar  Tanneru" userId="e60da0a2-8f9f-43be-83b4-26a7a02c04c9" providerId="ADAL" clId="{4B91A8CD-AE2E-4709-BB0B-67A70A3098FE}" dt="2022-10-29T14:30:09.810" v="39" actId="478"/>
          <ac:inkMkLst>
            <pc:docMk/>
            <pc:sldMk cId="0" sldId="773"/>
            <ac:inkMk id="37" creationId="{562ECD84-5907-4A3C-9F6D-7EE125917BE8}"/>
          </ac:inkMkLst>
        </pc:inkChg>
      </pc:sldChg>
      <pc:sldChg chg="addSp delSp mod">
        <pc:chgData name="Hemanth Kumar  Tanneru" userId="e60da0a2-8f9f-43be-83b4-26a7a02c04c9" providerId="ADAL" clId="{4B91A8CD-AE2E-4709-BB0B-67A70A3098FE}" dt="2022-10-29T16:40:15.196" v="89"/>
        <pc:sldMkLst>
          <pc:docMk/>
          <pc:sldMk cId="0" sldId="774"/>
        </pc:sldMkLst>
        <pc:inkChg chg="del">
          <ac:chgData name="Hemanth Kumar  Tanneru" userId="e60da0a2-8f9f-43be-83b4-26a7a02c04c9" providerId="ADAL" clId="{4B91A8CD-AE2E-4709-BB0B-67A70A3098FE}" dt="2022-10-29T14:30:27.948" v="41" actId="478"/>
          <ac:inkMkLst>
            <pc:docMk/>
            <pc:sldMk cId="0" sldId="774"/>
            <ac:inkMk id="3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0:27.948" v="41" actId="478"/>
          <ac:inkMkLst>
            <pc:docMk/>
            <pc:sldMk cId="0" sldId="774"/>
            <ac:inkMk id="4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0:27.948" v="41" actId="478"/>
          <ac:inkMkLst>
            <pc:docMk/>
            <pc:sldMk cId="0" sldId="774"/>
            <ac:inkMk id="6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0:27.948" v="41" actId="478"/>
          <ac:inkMkLst>
            <pc:docMk/>
            <pc:sldMk cId="0" sldId="774"/>
            <ac:inkMk id="7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0:27.948" v="41" actId="478"/>
          <ac:inkMkLst>
            <pc:docMk/>
            <pc:sldMk cId="0" sldId="774"/>
            <ac:inkMk id="9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0:27.948" v="41" actId="478"/>
          <ac:inkMkLst>
            <pc:docMk/>
            <pc:sldMk cId="0" sldId="774"/>
            <ac:inkMk id="10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0:27.948" v="41" actId="478"/>
          <ac:inkMkLst>
            <pc:docMk/>
            <pc:sldMk cId="0" sldId="774"/>
            <ac:inkMk id="11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0:27.948" v="41" actId="478"/>
          <ac:inkMkLst>
            <pc:docMk/>
            <pc:sldMk cId="0" sldId="774"/>
            <ac:inkMk id="12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0:27.948" v="41" actId="478"/>
          <ac:inkMkLst>
            <pc:docMk/>
            <pc:sldMk cId="0" sldId="774"/>
            <ac:inkMk id="13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0:27.948" v="41" actId="478"/>
          <ac:inkMkLst>
            <pc:docMk/>
            <pc:sldMk cId="0" sldId="774"/>
            <ac:inkMk id="14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0:27.948" v="41" actId="478"/>
          <ac:inkMkLst>
            <pc:docMk/>
            <pc:sldMk cId="0" sldId="774"/>
            <ac:inkMk id="15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0:27.948" v="41" actId="478"/>
          <ac:inkMkLst>
            <pc:docMk/>
            <pc:sldMk cId="0" sldId="774"/>
            <ac:inkMk id="16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0:27.948" v="41" actId="478"/>
          <ac:inkMkLst>
            <pc:docMk/>
            <pc:sldMk cId="0" sldId="774"/>
            <ac:inkMk id="20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0:27.948" v="41" actId="478"/>
          <ac:inkMkLst>
            <pc:docMk/>
            <pc:sldMk cId="0" sldId="774"/>
            <ac:inkMk id="21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0:27.948" v="41" actId="478"/>
          <ac:inkMkLst>
            <pc:docMk/>
            <pc:sldMk cId="0" sldId="774"/>
            <ac:inkMk id="22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0:27.948" v="41" actId="478"/>
          <ac:inkMkLst>
            <pc:docMk/>
            <pc:sldMk cId="0" sldId="774"/>
            <ac:inkMk id="23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0:27.948" v="41" actId="478"/>
          <ac:inkMkLst>
            <pc:docMk/>
            <pc:sldMk cId="0" sldId="774"/>
            <ac:inkMk id="24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0:27.948" v="41" actId="478"/>
          <ac:inkMkLst>
            <pc:docMk/>
            <pc:sldMk cId="0" sldId="774"/>
            <ac:inkMk id="25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0:27.948" v="41" actId="478"/>
          <ac:inkMkLst>
            <pc:docMk/>
            <pc:sldMk cId="0" sldId="774"/>
            <ac:inkMk id="26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0:27.948" v="41" actId="478"/>
          <ac:inkMkLst>
            <pc:docMk/>
            <pc:sldMk cId="0" sldId="774"/>
            <ac:inkMk id="27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0:27.948" v="41" actId="478"/>
          <ac:inkMkLst>
            <pc:docMk/>
            <pc:sldMk cId="0" sldId="774"/>
            <ac:inkMk id="28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0:27.948" v="41" actId="478"/>
          <ac:inkMkLst>
            <pc:docMk/>
            <pc:sldMk cId="0" sldId="774"/>
            <ac:inkMk id="29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0:27.948" v="41" actId="478"/>
          <ac:inkMkLst>
            <pc:docMk/>
            <pc:sldMk cId="0" sldId="774"/>
            <ac:inkMk id="30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0:27.948" v="41" actId="478"/>
          <ac:inkMkLst>
            <pc:docMk/>
            <pc:sldMk cId="0" sldId="774"/>
            <ac:inkMk id="31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0:27.948" v="41" actId="478"/>
          <ac:inkMkLst>
            <pc:docMk/>
            <pc:sldMk cId="0" sldId="774"/>
            <ac:inkMk id="32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0:27.948" v="41" actId="478"/>
          <ac:inkMkLst>
            <pc:docMk/>
            <pc:sldMk cId="0" sldId="774"/>
            <ac:inkMk id="33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0:27.948" v="41" actId="478"/>
          <ac:inkMkLst>
            <pc:docMk/>
            <pc:sldMk cId="0" sldId="774"/>
            <ac:inkMk id="34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0:27.948" v="41" actId="478"/>
          <ac:inkMkLst>
            <pc:docMk/>
            <pc:sldMk cId="0" sldId="774"/>
            <ac:inkMk id="35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0:27.948" v="41" actId="478"/>
          <ac:inkMkLst>
            <pc:docMk/>
            <pc:sldMk cId="0" sldId="774"/>
            <ac:inkMk id="36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0:27.948" v="41" actId="478"/>
          <ac:inkMkLst>
            <pc:docMk/>
            <pc:sldMk cId="0" sldId="774"/>
            <ac:inkMk id="37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0:27.948" v="41" actId="478"/>
          <ac:inkMkLst>
            <pc:docMk/>
            <pc:sldMk cId="0" sldId="774"/>
            <ac:inkMk id="38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0:27.948" v="41" actId="478"/>
          <ac:inkMkLst>
            <pc:docMk/>
            <pc:sldMk cId="0" sldId="774"/>
            <ac:inkMk id="39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0:27.948" v="41" actId="478"/>
          <ac:inkMkLst>
            <pc:docMk/>
            <pc:sldMk cId="0" sldId="774"/>
            <ac:inkMk id="40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0:27.948" v="41" actId="478"/>
          <ac:inkMkLst>
            <pc:docMk/>
            <pc:sldMk cId="0" sldId="774"/>
            <ac:inkMk id="41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0:27.948" v="41" actId="478"/>
          <ac:inkMkLst>
            <pc:docMk/>
            <pc:sldMk cId="0" sldId="774"/>
            <ac:inkMk id="42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0:27.948" v="41" actId="478"/>
          <ac:inkMkLst>
            <pc:docMk/>
            <pc:sldMk cId="0" sldId="774"/>
            <ac:inkMk id="43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0:27.948" v="41" actId="478"/>
          <ac:inkMkLst>
            <pc:docMk/>
            <pc:sldMk cId="0" sldId="774"/>
            <ac:inkMk id="44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0:27.948" v="41" actId="478"/>
          <ac:inkMkLst>
            <pc:docMk/>
            <pc:sldMk cId="0" sldId="774"/>
            <ac:inkMk id="45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0:27.948" v="41" actId="478"/>
          <ac:inkMkLst>
            <pc:docMk/>
            <pc:sldMk cId="0" sldId="774"/>
            <ac:inkMk id="46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0:27.948" v="41" actId="478"/>
          <ac:inkMkLst>
            <pc:docMk/>
            <pc:sldMk cId="0" sldId="774"/>
            <ac:inkMk id="47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0:27.948" v="41" actId="478"/>
          <ac:inkMkLst>
            <pc:docMk/>
            <pc:sldMk cId="0" sldId="774"/>
            <ac:inkMk id="48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0:27.948" v="41" actId="478"/>
          <ac:inkMkLst>
            <pc:docMk/>
            <pc:sldMk cId="0" sldId="774"/>
            <ac:inkMk id="49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0:27.948" v="41" actId="478"/>
          <ac:inkMkLst>
            <pc:docMk/>
            <pc:sldMk cId="0" sldId="774"/>
            <ac:inkMk id="50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0:27.948" v="41" actId="478"/>
          <ac:inkMkLst>
            <pc:docMk/>
            <pc:sldMk cId="0" sldId="774"/>
            <ac:inkMk id="51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0:27.948" v="41" actId="478"/>
          <ac:inkMkLst>
            <pc:docMk/>
            <pc:sldMk cId="0" sldId="774"/>
            <ac:inkMk id="52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0:27.948" v="41" actId="478"/>
          <ac:inkMkLst>
            <pc:docMk/>
            <pc:sldMk cId="0" sldId="774"/>
            <ac:inkMk id="53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0:27.948" v="41" actId="478"/>
          <ac:inkMkLst>
            <pc:docMk/>
            <pc:sldMk cId="0" sldId="774"/>
            <ac:inkMk id="54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0:27.948" v="41" actId="478"/>
          <ac:inkMkLst>
            <pc:docMk/>
            <pc:sldMk cId="0" sldId="774"/>
            <ac:inkMk id="55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0:27.948" v="41" actId="478"/>
          <ac:inkMkLst>
            <pc:docMk/>
            <pc:sldMk cId="0" sldId="774"/>
            <ac:inkMk id="56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0:27.948" v="41" actId="478"/>
          <ac:inkMkLst>
            <pc:docMk/>
            <pc:sldMk cId="0" sldId="774"/>
            <ac:inkMk id="57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0:27.948" v="41" actId="478"/>
          <ac:inkMkLst>
            <pc:docMk/>
            <pc:sldMk cId="0" sldId="774"/>
            <ac:inkMk id="58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0:27.948" v="41" actId="478"/>
          <ac:inkMkLst>
            <pc:docMk/>
            <pc:sldMk cId="0" sldId="774"/>
            <ac:inkMk id="59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0:27.948" v="41" actId="478"/>
          <ac:inkMkLst>
            <pc:docMk/>
            <pc:sldMk cId="0" sldId="774"/>
            <ac:inkMk id="60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0:27.948" v="41" actId="478"/>
          <ac:inkMkLst>
            <pc:docMk/>
            <pc:sldMk cId="0" sldId="774"/>
            <ac:inkMk id="61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0:27.948" v="41" actId="478"/>
          <ac:inkMkLst>
            <pc:docMk/>
            <pc:sldMk cId="0" sldId="774"/>
            <ac:inkMk id="62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0:27.948" v="41" actId="478"/>
          <ac:inkMkLst>
            <pc:docMk/>
            <pc:sldMk cId="0" sldId="774"/>
            <ac:inkMk id="63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0:27.948" v="41" actId="478"/>
          <ac:inkMkLst>
            <pc:docMk/>
            <pc:sldMk cId="0" sldId="774"/>
            <ac:inkMk id="64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0:27.948" v="41" actId="478"/>
          <ac:inkMkLst>
            <pc:docMk/>
            <pc:sldMk cId="0" sldId="774"/>
            <ac:inkMk id="65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0:27.948" v="41" actId="478"/>
          <ac:inkMkLst>
            <pc:docMk/>
            <pc:sldMk cId="0" sldId="774"/>
            <ac:inkMk id="66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0:27.948" v="41" actId="478"/>
          <ac:inkMkLst>
            <pc:docMk/>
            <pc:sldMk cId="0" sldId="774"/>
            <ac:inkMk id="67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0:27.948" v="41" actId="478"/>
          <ac:inkMkLst>
            <pc:docMk/>
            <pc:sldMk cId="0" sldId="774"/>
            <ac:inkMk id="68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0:27.948" v="41" actId="478"/>
          <ac:inkMkLst>
            <pc:docMk/>
            <pc:sldMk cId="0" sldId="774"/>
            <ac:inkMk id="69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0:27.948" v="41" actId="478"/>
          <ac:inkMkLst>
            <pc:docMk/>
            <pc:sldMk cId="0" sldId="774"/>
            <ac:inkMk id="70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0:27.948" v="41" actId="478"/>
          <ac:inkMkLst>
            <pc:docMk/>
            <pc:sldMk cId="0" sldId="774"/>
            <ac:inkMk id="71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0:27.948" v="41" actId="478"/>
          <ac:inkMkLst>
            <pc:docMk/>
            <pc:sldMk cId="0" sldId="774"/>
            <ac:inkMk id="72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0:27.948" v="41" actId="478"/>
          <ac:inkMkLst>
            <pc:docMk/>
            <pc:sldMk cId="0" sldId="774"/>
            <ac:inkMk id="73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0:27.948" v="41" actId="478"/>
          <ac:inkMkLst>
            <pc:docMk/>
            <pc:sldMk cId="0" sldId="774"/>
            <ac:inkMk id="74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0:27.948" v="41" actId="478"/>
          <ac:inkMkLst>
            <pc:docMk/>
            <pc:sldMk cId="0" sldId="774"/>
            <ac:inkMk id="75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0:27.948" v="41" actId="478"/>
          <ac:inkMkLst>
            <pc:docMk/>
            <pc:sldMk cId="0" sldId="774"/>
            <ac:inkMk id="76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0:27.948" v="41" actId="478"/>
          <ac:inkMkLst>
            <pc:docMk/>
            <pc:sldMk cId="0" sldId="774"/>
            <ac:inkMk id="77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0:27.948" v="41" actId="478"/>
          <ac:inkMkLst>
            <pc:docMk/>
            <pc:sldMk cId="0" sldId="774"/>
            <ac:inkMk id="78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0:27.948" v="41" actId="478"/>
          <ac:inkMkLst>
            <pc:docMk/>
            <pc:sldMk cId="0" sldId="774"/>
            <ac:inkMk id="79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0:27.948" v="41" actId="478"/>
          <ac:inkMkLst>
            <pc:docMk/>
            <pc:sldMk cId="0" sldId="774"/>
            <ac:inkMk id="80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0:27.948" v="41" actId="478"/>
          <ac:inkMkLst>
            <pc:docMk/>
            <pc:sldMk cId="0" sldId="774"/>
            <ac:inkMk id="81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0:27.948" v="41" actId="478"/>
          <ac:inkMkLst>
            <pc:docMk/>
            <pc:sldMk cId="0" sldId="774"/>
            <ac:inkMk id="82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0:27.948" v="41" actId="478"/>
          <ac:inkMkLst>
            <pc:docMk/>
            <pc:sldMk cId="0" sldId="774"/>
            <ac:inkMk id="83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0:27.948" v="41" actId="478"/>
          <ac:inkMkLst>
            <pc:docMk/>
            <pc:sldMk cId="0" sldId="774"/>
            <ac:inkMk id="84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0:27.948" v="41" actId="478"/>
          <ac:inkMkLst>
            <pc:docMk/>
            <pc:sldMk cId="0" sldId="774"/>
            <ac:inkMk id="85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0:27.948" v="41" actId="478"/>
          <ac:inkMkLst>
            <pc:docMk/>
            <pc:sldMk cId="0" sldId="774"/>
            <ac:inkMk id="86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0:27.948" v="41" actId="478"/>
          <ac:inkMkLst>
            <pc:docMk/>
            <pc:sldMk cId="0" sldId="774"/>
            <ac:inkMk id="87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0:27.948" v="41" actId="478"/>
          <ac:inkMkLst>
            <pc:docMk/>
            <pc:sldMk cId="0" sldId="774"/>
            <ac:inkMk id="88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0:27.948" v="41" actId="478"/>
          <ac:inkMkLst>
            <pc:docMk/>
            <pc:sldMk cId="0" sldId="774"/>
            <ac:inkMk id="89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0:27.948" v="41" actId="478"/>
          <ac:inkMkLst>
            <pc:docMk/>
            <pc:sldMk cId="0" sldId="774"/>
            <ac:inkMk id="90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0:27.948" v="41" actId="478"/>
          <ac:inkMkLst>
            <pc:docMk/>
            <pc:sldMk cId="0" sldId="774"/>
            <ac:inkMk id="91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0:27.948" v="41" actId="478"/>
          <ac:inkMkLst>
            <pc:docMk/>
            <pc:sldMk cId="0" sldId="774"/>
            <ac:inkMk id="92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0:27.948" v="41" actId="478"/>
          <ac:inkMkLst>
            <pc:docMk/>
            <pc:sldMk cId="0" sldId="774"/>
            <ac:inkMk id="93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0:27.948" v="41" actId="478"/>
          <ac:inkMkLst>
            <pc:docMk/>
            <pc:sldMk cId="0" sldId="774"/>
            <ac:inkMk id="94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0:27.948" v="41" actId="478"/>
          <ac:inkMkLst>
            <pc:docMk/>
            <pc:sldMk cId="0" sldId="774"/>
            <ac:inkMk id="95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0:27.948" v="41" actId="478"/>
          <ac:inkMkLst>
            <pc:docMk/>
            <pc:sldMk cId="0" sldId="774"/>
            <ac:inkMk id="96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0:27.948" v="41" actId="478"/>
          <ac:inkMkLst>
            <pc:docMk/>
            <pc:sldMk cId="0" sldId="774"/>
            <ac:inkMk id="97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0:27.948" v="41" actId="478"/>
          <ac:inkMkLst>
            <pc:docMk/>
            <pc:sldMk cId="0" sldId="774"/>
            <ac:inkMk id="98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0:27.948" v="41" actId="478"/>
          <ac:inkMkLst>
            <pc:docMk/>
            <pc:sldMk cId="0" sldId="774"/>
            <ac:inkMk id="99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0:27.948" v="41" actId="478"/>
          <ac:inkMkLst>
            <pc:docMk/>
            <pc:sldMk cId="0" sldId="774"/>
            <ac:inkMk id="100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0:27.948" v="41" actId="478"/>
          <ac:inkMkLst>
            <pc:docMk/>
            <pc:sldMk cId="0" sldId="774"/>
            <ac:inkMk id="101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0:27.948" v="41" actId="478"/>
          <ac:inkMkLst>
            <pc:docMk/>
            <pc:sldMk cId="0" sldId="774"/>
            <ac:inkMk id="102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0:27.948" v="41" actId="478"/>
          <ac:inkMkLst>
            <pc:docMk/>
            <pc:sldMk cId="0" sldId="774"/>
            <ac:inkMk id="103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0:27.948" v="41" actId="478"/>
          <ac:inkMkLst>
            <pc:docMk/>
            <pc:sldMk cId="0" sldId="774"/>
            <ac:inkMk id="104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0:27.948" v="41" actId="478"/>
          <ac:inkMkLst>
            <pc:docMk/>
            <pc:sldMk cId="0" sldId="774"/>
            <ac:inkMk id="105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0:27.948" v="41" actId="478"/>
          <ac:inkMkLst>
            <pc:docMk/>
            <pc:sldMk cId="0" sldId="774"/>
            <ac:inkMk id="106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0:27.948" v="41" actId="478"/>
          <ac:inkMkLst>
            <pc:docMk/>
            <pc:sldMk cId="0" sldId="774"/>
            <ac:inkMk id="107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0:15.364" v="40" actId="478"/>
          <ac:inkMkLst>
            <pc:docMk/>
            <pc:sldMk cId="0" sldId="774"/>
            <ac:inkMk id="108" creationId="{6FF4C58E-9C56-4185-9822-F64A8619DD6F}"/>
          </ac:inkMkLst>
        </pc:inkChg>
        <pc:inkChg chg="add">
          <ac:chgData name="Hemanth Kumar  Tanneru" userId="e60da0a2-8f9f-43be-83b4-26a7a02c04c9" providerId="ADAL" clId="{4B91A8CD-AE2E-4709-BB0B-67A70A3098FE}" dt="2022-10-29T16:40:15.196" v="89"/>
          <ac:inkMkLst>
            <pc:docMk/>
            <pc:sldMk cId="0" sldId="774"/>
            <ac:inkMk id="109" creationId="{AC61FD78-6F3E-46FF-9F0A-D9BFF2D9C9C2}"/>
          </ac:inkMkLst>
        </pc:inkChg>
      </pc:sldChg>
      <pc:sldChg chg="addSp delSp mod">
        <pc:chgData name="Hemanth Kumar  Tanneru" userId="e60da0a2-8f9f-43be-83b4-26a7a02c04c9" providerId="ADAL" clId="{4B91A8CD-AE2E-4709-BB0B-67A70A3098FE}" dt="2022-10-29T16:40:15.196" v="89"/>
        <pc:sldMkLst>
          <pc:docMk/>
          <pc:sldMk cId="0" sldId="775"/>
        </pc:sldMkLst>
        <pc:inkChg chg="add">
          <ac:chgData name="Hemanth Kumar  Tanneru" userId="e60da0a2-8f9f-43be-83b4-26a7a02c04c9" providerId="ADAL" clId="{4B91A8CD-AE2E-4709-BB0B-67A70A3098FE}" dt="2022-10-29T16:40:15.196" v="89"/>
          <ac:inkMkLst>
            <pc:docMk/>
            <pc:sldMk cId="0" sldId="775"/>
            <ac:inkMk id="8" creationId="{A07D2311-CBBA-41CB-A909-D7A43971755C}"/>
          </ac:inkMkLst>
        </pc:inkChg>
        <pc:inkChg chg="del">
          <ac:chgData name="Hemanth Kumar  Tanneru" userId="e60da0a2-8f9f-43be-83b4-26a7a02c04c9" providerId="ADAL" clId="{4B91A8CD-AE2E-4709-BB0B-67A70A3098FE}" dt="2022-10-29T14:31:26.586" v="49" actId="478"/>
          <ac:inkMkLst>
            <pc:docMk/>
            <pc:sldMk cId="0" sldId="775"/>
            <ac:inkMk id="18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1:30.132" v="50" actId="478"/>
          <ac:inkMkLst>
            <pc:docMk/>
            <pc:sldMk cId="0" sldId="775"/>
            <ac:inkMk id="19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1:23.420" v="48" actId="478"/>
          <ac:inkMkLst>
            <pc:docMk/>
            <pc:sldMk cId="0" sldId="775"/>
            <ac:inkMk id="20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1:18.946" v="46" actId="478"/>
          <ac:inkMkLst>
            <pc:docMk/>
            <pc:sldMk cId="0" sldId="775"/>
            <ac:inkMk id="21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1:16.422" v="45" actId="478"/>
          <ac:inkMkLst>
            <pc:docMk/>
            <pc:sldMk cId="0" sldId="775"/>
            <ac:inkMk id="22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1:21.099" v="47" actId="478"/>
          <ac:inkMkLst>
            <pc:docMk/>
            <pc:sldMk cId="0" sldId="775"/>
            <ac:inkMk id="23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1:13.391" v="44" actId="478"/>
          <ac:inkMkLst>
            <pc:docMk/>
            <pc:sldMk cId="0" sldId="775"/>
            <ac:inkMk id="46" creationId="{68A201ED-823A-431F-B0BD-669D8FCAA519}"/>
          </ac:inkMkLst>
        </pc:inkChg>
      </pc:sldChg>
      <pc:sldChg chg="addSp delSp mod">
        <pc:chgData name="Hemanth Kumar  Tanneru" userId="e60da0a2-8f9f-43be-83b4-26a7a02c04c9" providerId="ADAL" clId="{4B91A8CD-AE2E-4709-BB0B-67A70A3098FE}" dt="2022-10-29T16:40:15.196" v="89"/>
        <pc:sldMkLst>
          <pc:docMk/>
          <pc:sldMk cId="0" sldId="776"/>
        </pc:sldMkLst>
        <pc:inkChg chg="add">
          <ac:chgData name="Hemanth Kumar  Tanneru" userId="e60da0a2-8f9f-43be-83b4-26a7a02c04c9" providerId="ADAL" clId="{4B91A8CD-AE2E-4709-BB0B-67A70A3098FE}" dt="2022-10-29T16:40:15.196" v="89"/>
          <ac:inkMkLst>
            <pc:docMk/>
            <pc:sldMk cId="0" sldId="776"/>
            <ac:inkMk id="14" creationId="{0DA38071-FBB1-4716-9793-8C6CB0F46046}"/>
          </ac:inkMkLst>
        </pc:inkChg>
        <pc:inkChg chg="del">
          <ac:chgData name="Hemanth Kumar  Tanneru" userId="e60da0a2-8f9f-43be-83b4-26a7a02c04c9" providerId="ADAL" clId="{4B91A8CD-AE2E-4709-BB0B-67A70A3098FE}" dt="2022-10-29T14:31:00.603" v="42" actId="478"/>
          <ac:inkMkLst>
            <pc:docMk/>
            <pc:sldMk cId="0" sldId="776"/>
            <ac:inkMk id="69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1:03.102" v="43" actId="478"/>
          <ac:inkMkLst>
            <pc:docMk/>
            <pc:sldMk cId="0" sldId="776"/>
            <ac:inkMk id="71" creationId="{00000000-0000-0000-0000-000000000000}"/>
          </ac:inkMkLst>
        </pc:inkChg>
      </pc:sldChg>
      <pc:sldChg chg="addSp delSp mod">
        <pc:chgData name="Hemanth Kumar  Tanneru" userId="e60da0a2-8f9f-43be-83b4-26a7a02c04c9" providerId="ADAL" clId="{4B91A8CD-AE2E-4709-BB0B-67A70A3098FE}" dt="2022-10-29T16:40:15.196" v="89"/>
        <pc:sldMkLst>
          <pc:docMk/>
          <pc:sldMk cId="0" sldId="777"/>
        </pc:sldMkLst>
        <pc:inkChg chg="add">
          <ac:chgData name="Hemanth Kumar  Tanneru" userId="e60da0a2-8f9f-43be-83b4-26a7a02c04c9" providerId="ADAL" clId="{4B91A8CD-AE2E-4709-BB0B-67A70A3098FE}" dt="2022-10-29T16:40:15.196" v="89"/>
          <ac:inkMkLst>
            <pc:docMk/>
            <pc:sldMk cId="0" sldId="777"/>
            <ac:inkMk id="8" creationId="{857DD40D-C833-46B1-9276-501056026C78}"/>
          </ac:inkMkLst>
        </pc:inkChg>
        <pc:inkChg chg="del">
          <ac:chgData name="Hemanth Kumar  Tanneru" userId="e60da0a2-8f9f-43be-83b4-26a7a02c04c9" providerId="ADAL" clId="{4B91A8CD-AE2E-4709-BB0B-67A70A3098FE}" dt="2022-10-29T14:31:42.845" v="51" actId="478"/>
          <ac:inkMkLst>
            <pc:docMk/>
            <pc:sldMk cId="0" sldId="777"/>
            <ac:inkMk id="66" creationId="{95B21BCC-D596-4C67-A770-B4BB579B2DD5}"/>
          </ac:inkMkLst>
        </pc:inkChg>
      </pc:sldChg>
      <pc:sldChg chg="addSp delSp mod">
        <pc:chgData name="Hemanth Kumar  Tanneru" userId="e60da0a2-8f9f-43be-83b4-26a7a02c04c9" providerId="ADAL" clId="{4B91A8CD-AE2E-4709-BB0B-67A70A3098FE}" dt="2022-10-29T16:40:15.196" v="89"/>
        <pc:sldMkLst>
          <pc:docMk/>
          <pc:sldMk cId="0" sldId="778"/>
        </pc:sldMkLst>
        <pc:inkChg chg="add">
          <ac:chgData name="Hemanth Kumar  Tanneru" userId="e60da0a2-8f9f-43be-83b4-26a7a02c04c9" providerId="ADAL" clId="{4B91A8CD-AE2E-4709-BB0B-67A70A3098FE}" dt="2022-10-29T16:40:15.196" v="89"/>
          <ac:inkMkLst>
            <pc:docMk/>
            <pc:sldMk cId="0" sldId="778"/>
            <ac:inkMk id="9" creationId="{FC3A9AB9-2391-4F04-B44B-4056F291EF98}"/>
          </ac:inkMkLst>
        </pc:inkChg>
        <pc:inkChg chg="del">
          <ac:chgData name="Hemanth Kumar  Tanneru" userId="e60da0a2-8f9f-43be-83b4-26a7a02c04c9" providerId="ADAL" clId="{4B91A8CD-AE2E-4709-BB0B-67A70A3098FE}" dt="2022-10-29T14:32:05.007" v="54" actId="478"/>
          <ac:inkMkLst>
            <pc:docMk/>
            <pc:sldMk cId="0" sldId="778"/>
            <ac:inkMk id="47" creationId="{1673EFEE-5CD0-4A19-8541-8ECAD49E3AF6}"/>
          </ac:inkMkLst>
        </pc:inkChg>
      </pc:sldChg>
      <pc:sldChg chg="addSp delSp mod">
        <pc:chgData name="Hemanth Kumar  Tanneru" userId="e60da0a2-8f9f-43be-83b4-26a7a02c04c9" providerId="ADAL" clId="{4B91A8CD-AE2E-4709-BB0B-67A70A3098FE}" dt="2022-10-29T16:40:15.196" v="89"/>
        <pc:sldMkLst>
          <pc:docMk/>
          <pc:sldMk cId="0" sldId="782"/>
        </pc:sldMkLst>
        <pc:inkChg chg="del">
          <ac:chgData name="Hemanth Kumar  Tanneru" userId="e60da0a2-8f9f-43be-83b4-26a7a02c04c9" providerId="ADAL" clId="{4B91A8CD-AE2E-4709-BB0B-67A70A3098FE}" dt="2022-10-29T14:33:06.161" v="63" actId="478"/>
          <ac:inkMkLst>
            <pc:docMk/>
            <pc:sldMk cId="0" sldId="782"/>
            <ac:inkMk id="6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3:06.161" v="63" actId="478"/>
          <ac:inkMkLst>
            <pc:docMk/>
            <pc:sldMk cId="0" sldId="782"/>
            <ac:inkMk id="7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3:06.161" v="63" actId="478"/>
          <ac:inkMkLst>
            <pc:docMk/>
            <pc:sldMk cId="0" sldId="782"/>
            <ac:inkMk id="8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3:06.161" v="63" actId="478"/>
          <ac:inkMkLst>
            <pc:docMk/>
            <pc:sldMk cId="0" sldId="782"/>
            <ac:inkMk id="9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3:06.161" v="63" actId="478"/>
          <ac:inkMkLst>
            <pc:docMk/>
            <pc:sldMk cId="0" sldId="782"/>
            <ac:inkMk id="10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3:06.161" v="63" actId="478"/>
          <ac:inkMkLst>
            <pc:docMk/>
            <pc:sldMk cId="0" sldId="782"/>
            <ac:inkMk id="11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2:54.376" v="61" actId="478"/>
          <ac:inkMkLst>
            <pc:docMk/>
            <pc:sldMk cId="0" sldId="782"/>
            <ac:inkMk id="12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2:54.376" v="61" actId="478"/>
          <ac:inkMkLst>
            <pc:docMk/>
            <pc:sldMk cId="0" sldId="782"/>
            <ac:inkMk id="13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2:54.376" v="61" actId="478"/>
          <ac:inkMkLst>
            <pc:docMk/>
            <pc:sldMk cId="0" sldId="782"/>
            <ac:inkMk id="14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2:54.376" v="61" actId="478"/>
          <ac:inkMkLst>
            <pc:docMk/>
            <pc:sldMk cId="0" sldId="782"/>
            <ac:inkMk id="15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2:54.376" v="61" actId="478"/>
          <ac:inkMkLst>
            <pc:docMk/>
            <pc:sldMk cId="0" sldId="782"/>
            <ac:inkMk id="16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2:54.376" v="61" actId="478"/>
          <ac:inkMkLst>
            <pc:docMk/>
            <pc:sldMk cId="0" sldId="782"/>
            <ac:inkMk id="17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2:54.376" v="61" actId="478"/>
          <ac:inkMkLst>
            <pc:docMk/>
            <pc:sldMk cId="0" sldId="782"/>
            <ac:inkMk id="18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2:54.376" v="61" actId="478"/>
          <ac:inkMkLst>
            <pc:docMk/>
            <pc:sldMk cId="0" sldId="782"/>
            <ac:inkMk id="19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2:54.376" v="61" actId="478"/>
          <ac:inkMkLst>
            <pc:docMk/>
            <pc:sldMk cId="0" sldId="782"/>
            <ac:inkMk id="20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2:54.376" v="61" actId="478"/>
          <ac:inkMkLst>
            <pc:docMk/>
            <pc:sldMk cId="0" sldId="782"/>
            <ac:inkMk id="21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3:23.806" v="68" actId="478"/>
          <ac:inkMkLst>
            <pc:docMk/>
            <pc:sldMk cId="0" sldId="782"/>
            <ac:inkMk id="22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3:23.806" v="68" actId="478"/>
          <ac:inkMkLst>
            <pc:docMk/>
            <pc:sldMk cId="0" sldId="782"/>
            <ac:inkMk id="23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3:23.806" v="68" actId="478"/>
          <ac:inkMkLst>
            <pc:docMk/>
            <pc:sldMk cId="0" sldId="782"/>
            <ac:inkMk id="24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3:23.806" v="68" actId="478"/>
          <ac:inkMkLst>
            <pc:docMk/>
            <pc:sldMk cId="0" sldId="782"/>
            <ac:inkMk id="25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3:23.806" v="68" actId="478"/>
          <ac:inkMkLst>
            <pc:docMk/>
            <pc:sldMk cId="0" sldId="782"/>
            <ac:inkMk id="26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2:54.376" v="61" actId="478"/>
          <ac:inkMkLst>
            <pc:docMk/>
            <pc:sldMk cId="0" sldId="782"/>
            <ac:inkMk id="27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2:54.376" v="61" actId="478"/>
          <ac:inkMkLst>
            <pc:docMk/>
            <pc:sldMk cId="0" sldId="782"/>
            <ac:inkMk id="28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2:54.376" v="61" actId="478"/>
          <ac:inkMkLst>
            <pc:docMk/>
            <pc:sldMk cId="0" sldId="782"/>
            <ac:inkMk id="29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2:54.376" v="61" actId="478"/>
          <ac:inkMkLst>
            <pc:docMk/>
            <pc:sldMk cId="0" sldId="782"/>
            <ac:inkMk id="30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3:01.552" v="62" actId="478"/>
          <ac:inkMkLst>
            <pc:docMk/>
            <pc:sldMk cId="0" sldId="782"/>
            <ac:inkMk id="31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3:01.552" v="62" actId="478"/>
          <ac:inkMkLst>
            <pc:docMk/>
            <pc:sldMk cId="0" sldId="782"/>
            <ac:inkMk id="32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2:45.531" v="60" actId="478"/>
          <ac:inkMkLst>
            <pc:docMk/>
            <pc:sldMk cId="0" sldId="782"/>
            <ac:inkMk id="33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2:54.376" v="61" actId="478"/>
          <ac:inkMkLst>
            <pc:docMk/>
            <pc:sldMk cId="0" sldId="782"/>
            <ac:inkMk id="34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2:54.376" v="61" actId="478"/>
          <ac:inkMkLst>
            <pc:docMk/>
            <pc:sldMk cId="0" sldId="782"/>
            <ac:inkMk id="35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2:54.376" v="61" actId="478"/>
          <ac:inkMkLst>
            <pc:docMk/>
            <pc:sldMk cId="0" sldId="782"/>
            <ac:inkMk id="36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2:54.376" v="61" actId="478"/>
          <ac:inkMkLst>
            <pc:docMk/>
            <pc:sldMk cId="0" sldId="782"/>
            <ac:inkMk id="37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2:54.376" v="61" actId="478"/>
          <ac:inkMkLst>
            <pc:docMk/>
            <pc:sldMk cId="0" sldId="782"/>
            <ac:inkMk id="38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2:54.376" v="61" actId="478"/>
          <ac:inkMkLst>
            <pc:docMk/>
            <pc:sldMk cId="0" sldId="782"/>
            <ac:inkMk id="39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2:54.376" v="61" actId="478"/>
          <ac:inkMkLst>
            <pc:docMk/>
            <pc:sldMk cId="0" sldId="782"/>
            <ac:inkMk id="40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2:54.376" v="61" actId="478"/>
          <ac:inkMkLst>
            <pc:docMk/>
            <pc:sldMk cId="0" sldId="782"/>
            <ac:inkMk id="41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2:54.376" v="61" actId="478"/>
          <ac:inkMkLst>
            <pc:docMk/>
            <pc:sldMk cId="0" sldId="782"/>
            <ac:inkMk id="42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2:54.376" v="61" actId="478"/>
          <ac:inkMkLst>
            <pc:docMk/>
            <pc:sldMk cId="0" sldId="782"/>
            <ac:inkMk id="43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2:54.376" v="61" actId="478"/>
          <ac:inkMkLst>
            <pc:docMk/>
            <pc:sldMk cId="0" sldId="782"/>
            <ac:inkMk id="44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2:54.376" v="61" actId="478"/>
          <ac:inkMkLst>
            <pc:docMk/>
            <pc:sldMk cId="0" sldId="782"/>
            <ac:inkMk id="45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2:42.567" v="59" actId="478"/>
          <ac:inkMkLst>
            <pc:docMk/>
            <pc:sldMk cId="0" sldId="782"/>
            <ac:inkMk id="46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2:54.376" v="61" actId="478"/>
          <ac:inkMkLst>
            <pc:docMk/>
            <pc:sldMk cId="0" sldId="782"/>
            <ac:inkMk id="47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2:54.376" v="61" actId="478"/>
          <ac:inkMkLst>
            <pc:docMk/>
            <pc:sldMk cId="0" sldId="782"/>
            <ac:inkMk id="48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2:54.376" v="61" actId="478"/>
          <ac:inkMkLst>
            <pc:docMk/>
            <pc:sldMk cId="0" sldId="782"/>
            <ac:inkMk id="49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2:54.376" v="61" actId="478"/>
          <ac:inkMkLst>
            <pc:docMk/>
            <pc:sldMk cId="0" sldId="782"/>
            <ac:inkMk id="50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3:06.161" v="63" actId="478"/>
          <ac:inkMkLst>
            <pc:docMk/>
            <pc:sldMk cId="0" sldId="782"/>
            <ac:inkMk id="51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3:06.161" v="63" actId="478"/>
          <ac:inkMkLst>
            <pc:docMk/>
            <pc:sldMk cId="0" sldId="782"/>
            <ac:inkMk id="52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3:06.161" v="63" actId="478"/>
          <ac:inkMkLst>
            <pc:docMk/>
            <pc:sldMk cId="0" sldId="782"/>
            <ac:inkMk id="53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3:06.161" v="63" actId="478"/>
          <ac:inkMkLst>
            <pc:docMk/>
            <pc:sldMk cId="0" sldId="782"/>
            <ac:inkMk id="54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3:06.161" v="63" actId="478"/>
          <ac:inkMkLst>
            <pc:docMk/>
            <pc:sldMk cId="0" sldId="782"/>
            <ac:inkMk id="55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3:06.161" v="63" actId="478"/>
          <ac:inkMkLst>
            <pc:docMk/>
            <pc:sldMk cId="0" sldId="782"/>
            <ac:inkMk id="56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3:06.161" v="63" actId="478"/>
          <ac:inkMkLst>
            <pc:docMk/>
            <pc:sldMk cId="0" sldId="782"/>
            <ac:inkMk id="57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3:06.161" v="63" actId="478"/>
          <ac:inkMkLst>
            <pc:docMk/>
            <pc:sldMk cId="0" sldId="782"/>
            <ac:inkMk id="58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3:06.161" v="63" actId="478"/>
          <ac:inkMkLst>
            <pc:docMk/>
            <pc:sldMk cId="0" sldId="782"/>
            <ac:inkMk id="59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3:06.161" v="63" actId="478"/>
          <ac:inkMkLst>
            <pc:docMk/>
            <pc:sldMk cId="0" sldId="782"/>
            <ac:inkMk id="60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3:06.161" v="63" actId="478"/>
          <ac:inkMkLst>
            <pc:docMk/>
            <pc:sldMk cId="0" sldId="782"/>
            <ac:inkMk id="61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3:06.161" v="63" actId="478"/>
          <ac:inkMkLst>
            <pc:docMk/>
            <pc:sldMk cId="0" sldId="782"/>
            <ac:inkMk id="62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3:06.161" v="63" actId="478"/>
          <ac:inkMkLst>
            <pc:docMk/>
            <pc:sldMk cId="0" sldId="782"/>
            <ac:inkMk id="63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3:06.161" v="63" actId="478"/>
          <ac:inkMkLst>
            <pc:docMk/>
            <pc:sldMk cId="0" sldId="782"/>
            <ac:inkMk id="64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3:06.161" v="63" actId="478"/>
          <ac:inkMkLst>
            <pc:docMk/>
            <pc:sldMk cId="0" sldId="782"/>
            <ac:inkMk id="65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3:06.161" v="63" actId="478"/>
          <ac:inkMkLst>
            <pc:docMk/>
            <pc:sldMk cId="0" sldId="782"/>
            <ac:inkMk id="66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3:06.161" v="63" actId="478"/>
          <ac:inkMkLst>
            <pc:docMk/>
            <pc:sldMk cId="0" sldId="782"/>
            <ac:inkMk id="67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3:06.161" v="63" actId="478"/>
          <ac:inkMkLst>
            <pc:docMk/>
            <pc:sldMk cId="0" sldId="782"/>
            <ac:inkMk id="68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3:06.161" v="63" actId="478"/>
          <ac:inkMkLst>
            <pc:docMk/>
            <pc:sldMk cId="0" sldId="782"/>
            <ac:inkMk id="69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3:06.161" v="63" actId="478"/>
          <ac:inkMkLst>
            <pc:docMk/>
            <pc:sldMk cId="0" sldId="782"/>
            <ac:inkMk id="70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3:06.161" v="63" actId="478"/>
          <ac:inkMkLst>
            <pc:docMk/>
            <pc:sldMk cId="0" sldId="782"/>
            <ac:inkMk id="71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3:06.161" v="63" actId="478"/>
          <ac:inkMkLst>
            <pc:docMk/>
            <pc:sldMk cId="0" sldId="782"/>
            <ac:inkMk id="72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3:06.161" v="63" actId="478"/>
          <ac:inkMkLst>
            <pc:docMk/>
            <pc:sldMk cId="0" sldId="782"/>
            <ac:inkMk id="73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3:06.161" v="63" actId="478"/>
          <ac:inkMkLst>
            <pc:docMk/>
            <pc:sldMk cId="0" sldId="782"/>
            <ac:inkMk id="74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3:06.161" v="63" actId="478"/>
          <ac:inkMkLst>
            <pc:docMk/>
            <pc:sldMk cId="0" sldId="782"/>
            <ac:inkMk id="75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3:06.161" v="63" actId="478"/>
          <ac:inkMkLst>
            <pc:docMk/>
            <pc:sldMk cId="0" sldId="782"/>
            <ac:inkMk id="76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3:06.161" v="63" actId="478"/>
          <ac:inkMkLst>
            <pc:docMk/>
            <pc:sldMk cId="0" sldId="782"/>
            <ac:inkMk id="77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3:06.161" v="63" actId="478"/>
          <ac:inkMkLst>
            <pc:docMk/>
            <pc:sldMk cId="0" sldId="782"/>
            <ac:inkMk id="78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3:06.161" v="63" actId="478"/>
          <ac:inkMkLst>
            <pc:docMk/>
            <pc:sldMk cId="0" sldId="782"/>
            <ac:inkMk id="79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3:06.161" v="63" actId="478"/>
          <ac:inkMkLst>
            <pc:docMk/>
            <pc:sldMk cId="0" sldId="782"/>
            <ac:inkMk id="80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3:06.161" v="63" actId="478"/>
          <ac:inkMkLst>
            <pc:docMk/>
            <pc:sldMk cId="0" sldId="782"/>
            <ac:inkMk id="81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3:06.161" v="63" actId="478"/>
          <ac:inkMkLst>
            <pc:docMk/>
            <pc:sldMk cId="0" sldId="782"/>
            <ac:inkMk id="82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3:06.161" v="63" actId="478"/>
          <ac:inkMkLst>
            <pc:docMk/>
            <pc:sldMk cId="0" sldId="782"/>
            <ac:inkMk id="83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3:06.161" v="63" actId="478"/>
          <ac:inkMkLst>
            <pc:docMk/>
            <pc:sldMk cId="0" sldId="782"/>
            <ac:inkMk id="84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3:06.161" v="63" actId="478"/>
          <ac:inkMkLst>
            <pc:docMk/>
            <pc:sldMk cId="0" sldId="782"/>
            <ac:inkMk id="85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3:06.161" v="63" actId="478"/>
          <ac:inkMkLst>
            <pc:docMk/>
            <pc:sldMk cId="0" sldId="782"/>
            <ac:inkMk id="86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3:06.161" v="63" actId="478"/>
          <ac:inkMkLst>
            <pc:docMk/>
            <pc:sldMk cId="0" sldId="782"/>
            <ac:inkMk id="87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3:06.161" v="63" actId="478"/>
          <ac:inkMkLst>
            <pc:docMk/>
            <pc:sldMk cId="0" sldId="782"/>
            <ac:inkMk id="88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3:06.161" v="63" actId="478"/>
          <ac:inkMkLst>
            <pc:docMk/>
            <pc:sldMk cId="0" sldId="782"/>
            <ac:inkMk id="89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3:06.161" v="63" actId="478"/>
          <ac:inkMkLst>
            <pc:docMk/>
            <pc:sldMk cId="0" sldId="782"/>
            <ac:inkMk id="90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3:01.552" v="62" actId="478"/>
          <ac:inkMkLst>
            <pc:docMk/>
            <pc:sldMk cId="0" sldId="782"/>
            <ac:inkMk id="91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2:54.376" v="61" actId="478"/>
          <ac:inkMkLst>
            <pc:docMk/>
            <pc:sldMk cId="0" sldId="782"/>
            <ac:inkMk id="92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2:54.376" v="61" actId="478"/>
          <ac:inkMkLst>
            <pc:docMk/>
            <pc:sldMk cId="0" sldId="782"/>
            <ac:inkMk id="93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2:54.376" v="61" actId="478"/>
          <ac:inkMkLst>
            <pc:docMk/>
            <pc:sldMk cId="0" sldId="782"/>
            <ac:inkMk id="94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2:54.376" v="61" actId="478"/>
          <ac:inkMkLst>
            <pc:docMk/>
            <pc:sldMk cId="0" sldId="782"/>
            <ac:inkMk id="95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2:54.376" v="61" actId="478"/>
          <ac:inkMkLst>
            <pc:docMk/>
            <pc:sldMk cId="0" sldId="782"/>
            <ac:inkMk id="96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2:54.376" v="61" actId="478"/>
          <ac:inkMkLst>
            <pc:docMk/>
            <pc:sldMk cId="0" sldId="782"/>
            <ac:inkMk id="97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2:54.376" v="61" actId="478"/>
          <ac:inkMkLst>
            <pc:docMk/>
            <pc:sldMk cId="0" sldId="782"/>
            <ac:inkMk id="98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2:54.376" v="61" actId="478"/>
          <ac:inkMkLst>
            <pc:docMk/>
            <pc:sldMk cId="0" sldId="782"/>
            <ac:inkMk id="99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2:54.376" v="61" actId="478"/>
          <ac:inkMkLst>
            <pc:docMk/>
            <pc:sldMk cId="0" sldId="782"/>
            <ac:inkMk id="100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2:54.376" v="61" actId="478"/>
          <ac:inkMkLst>
            <pc:docMk/>
            <pc:sldMk cId="0" sldId="782"/>
            <ac:inkMk id="101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2:54.376" v="61" actId="478"/>
          <ac:inkMkLst>
            <pc:docMk/>
            <pc:sldMk cId="0" sldId="782"/>
            <ac:inkMk id="102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2:54.376" v="61" actId="478"/>
          <ac:inkMkLst>
            <pc:docMk/>
            <pc:sldMk cId="0" sldId="782"/>
            <ac:inkMk id="103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2:54.376" v="61" actId="478"/>
          <ac:inkMkLst>
            <pc:docMk/>
            <pc:sldMk cId="0" sldId="782"/>
            <ac:inkMk id="104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2:54.376" v="61" actId="478"/>
          <ac:inkMkLst>
            <pc:docMk/>
            <pc:sldMk cId="0" sldId="782"/>
            <ac:inkMk id="105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2:54.376" v="61" actId="478"/>
          <ac:inkMkLst>
            <pc:docMk/>
            <pc:sldMk cId="0" sldId="782"/>
            <ac:inkMk id="106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2:54.376" v="61" actId="478"/>
          <ac:inkMkLst>
            <pc:docMk/>
            <pc:sldMk cId="0" sldId="782"/>
            <ac:inkMk id="107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2:54.376" v="61" actId="478"/>
          <ac:inkMkLst>
            <pc:docMk/>
            <pc:sldMk cId="0" sldId="782"/>
            <ac:inkMk id="108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2:54.376" v="61" actId="478"/>
          <ac:inkMkLst>
            <pc:docMk/>
            <pc:sldMk cId="0" sldId="782"/>
            <ac:inkMk id="109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2:54.376" v="61" actId="478"/>
          <ac:inkMkLst>
            <pc:docMk/>
            <pc:sldMk cId="0" sldId="782"/>
            <ac:inkMk id="110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2:54.376" v="61" actId="478"/>
          <ac:inkMkLst>
            <pc:docMk/>
            <pc:sldMk cId="0" sldId="782"/>
            <ac:inkMk id="111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3:01.552" v="62" actId="478"/>
          <ac:inkMkLst>
            <pc:docMk/>
            <pc:sldMk cId="0" sldId="782"/>
            <ac:inkMk id="112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3:14.206" v="65" actId="478"/>
          <ac:inkMkLst>
            <pc:docMk/>
            <pc:sldMk cId="0" sldId="782"/>
            <ac:inkMk id="113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3:16.620" v="66" actId="478"/>
          <ac:inkMkLst>
            <pc:docMk/>
            <pc:sldMk cId="0" sldId="782"/>
            <ac:inkMk id="114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3:19.156" v="67" actId="478"/>
          <ac:inkMkLst>
            <pc:docMk/>
            <pc:sldMk cId="0" sldId="782"/>
            <ac:inkMk id="115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3:11.736" v="64" actId="478"/>
          <ac:inkMkLst>
            <pc:docMk/>
            <pc:sldMk cId="0" sldId="782"/>
            <ac:inkMk id="116" creationId="{0B0AAA98-A39D-47C6-8EC2-EF75DEEC8625}"/>
          </ac:inkMkLst>
        </pc:inkChg>
        <pc:inkChg chg="add">
          <ac:chgData name="Hemanth Kumar  Tanneru" userId="e60da0a2-8f9f-43be-83b4-26a7a02c04c9" providerId="ADAL" clId="{4B91A8CD-AE2E-4709-BB0B-67A70A3098FE}" dt="2022-10-29T16:40:15.196" v="89"/>
          <ac:inkMkLst>
            <pc:docMk/>
            <pc:sldMk cId="0" sldId="782"/>
            <ac:inkMk id="117" creationId="{849C40B5-0BE7-44BA-90CB-0F0F75C3AFA0}"/>
          </ac:inkMkLst>
        </pc:inkChg>
      </pc:sldChg>
      <pc:sldChg chg="delSp mod">
        <pc:chgData name="Hemanth Kumar  Tanneru" userId="e60da0a2-8f9f-43be-83b4-26a7a02c04c9" providerId="ADAL" clId="{4B91A8CD-AE2E-4709-BB0B-67A70A3098FE}" dt="2022-10-29T14:34:04.379" v="71" actId="478"/>
        <pc:sldMkLst>
          <pc:docMk/>
          <pc:sldMk cId="0" sldId="783"/>
        </pc:sldMkLst>
        <pc:inkChg chg="del">
          <ac:chgData name="Hemanth Kumar  Tanneru" userId="e60da0a2-8f9f-43be-83b4-26a7a02c04c9" providerId="ADAL" clId="{4B91A8CD-AE2E-4709-BB0B-67A70A3098FE}" dt="2022-10-29T14:34:04.379" v="71" actId="478"/>
          <ac:inkMkLst>
            <pc:docMk/>
            <pc:sldMk cId="0" sldId="783"/>
            <ac:inkMk id="25" creationId="{75E17F91-9053-4655-8237-BED38F8C0220}"/>
          </ac:inkMkLst>
        </pc:inkChg>
      </pc:sldChg>
      <pc:sldChg chg="addSp">
        <pc:chgData name="Hemanth Kumar  Tanneru" userId="e60da0a2-8f9f-43be-83b4-26a7a02c04c9" providerId="ADAL" clId="{4B91A8CD-AE2E-4709-BB0B-67A70A3098FE}" dt="2022-10-29T16:40:15.196" v="89"/>
        <pc:sldMkLst>
          <pc:docMk/>
          <pc:sldMk cId="0" sldId="784"/>
        </pc:sldMkLst>
        <pc:inkChg chg="add">
          <ac:chgData name="Hemanth Kumar  Tanneru" userId="e60da0a2-8f9f-43be-83b4-26a7a02c04c9" providerId="ADAL" clId="{4B91A8CD-AE2E-4709-BB0B-67A70A3098FE}" dt="2022-10-29T16:40:15.196" v="89"/>
          <ac:inkMkLst>
            <pc:docMk/>
            <pc:sldMk cId="0" sldId="784"/>
            <ac:inkMk id="5" creationId="{C8E4C991-4871-40C0-A6A2-EEC725F4F8FB}"/>
          </ac:inkMkLst>
        </pc:inkChg>
      </pc:sldChg>
      <pc:sldChg chg="addSp delSp modSp mod">
        <pc:chgData name="Hemanth Kumar  Tanneru" userId="e60da0a2-8f9f-43be-83b4-26a7a02c04c9" providerId="ADAL" clId="{4B91A8CD-AE2E-4709-BB0B-67A70A3098FE}" dt="2022-10-29T16:40:15.196" v="89"/>
        <pc:sldMkLst>
          <pc:docMk/>
          <pc:sldMk cId="0" sldId="785"/>
        </pc:sldMkLst>
        <pc:inkChg chg="add">
          <ac:chgData name="Hemanth Kumar  Tanneru" userId="e60da0a2-8f9f-43be-83b4-26a7a02c04c9" providerId="ADAL" clId="{4B91A8CD-AE2E-4709-BB0B-67A70A3098FE}" dt="2022-10-29T16:40:15.196" v="89"/>
          <ac:inkMkLst>
            <pc:docMk/>
            <pc:sldMk cId="0" sldId="785"/>
            <ac:inkMk id="15" creationId="{1EA1D1BC-9905-4DC7-9726-EEAB2210C65A}"/>
          </ac:inkMkLst>
        </pc:inkChg>
        <pc:inkChg chg="del mod">
          <ac:chgData name="Hemanth Kumar  Tanneru" userId="e60da0a2-8f9f-43be-83b4-26a7a02c04c9" providerId="ADAL" clId="{4B91A8CD-AE2E-4709-BB0B-67A70A3098FE}" dt="2022-10-29T14:32:18.596" v="58" actId="478"/>
          <ac:inkMkLst>
            <pc:docMk/>
            <pc:sldMk cId="0" sldId="785"/>
            <ac:inkMk id="84" creationId="{3127BBA1-9EF2-48CD-B741-B3495C9DC952}"/>
          </ac:inkMkLst>
        </pc:inkChg>
      </pc:sldChg>
      <pc:sldChg chg="addSp delSp modSp mod">
        <pc:chgData name="Hemanth Kumar  Tanneru" userId="e60da0a2-8f9f-43be-83b4-26a7a02c04c9" providerId="ADAL" clId="{4B91A8CD-AE2E-4709-BB0B-67A70A3098FE}" dt="2022-10-29T16:40:15.196" v="89"/>
        <pc:sldMkLst>
          <pc:docMk/>
          <pc:sldMk cId="0" sldId="786"/>
        </pc:sldMkLst>
        <pc:spChg chg="mod">
          <ac:chgData name="Hemanth Kumar  Tanneru" userId="e60da0a2-8f9f-43be-83b4-26a7a02c04c9" providerId="ADAL" clId="{4B91A8CD-AE2E-4709-BB0B-67A70A3098FE}" dt="2022-10-29T14:27:05.398" v="13" actId="1076"/>
          <ac:spMkLst>
            <pc:docMk/>
            <pc:sldMk cId="0" sldId="786"/>
            <ac:spMk id="9" creationId="{00000000-0000-0000-0000-000000000000}"/>
          </ac:spMkLst>
        </pc:spChg>
        <pc:spChg chg="mod">
          <ac:chgData name="Hemanth Kumar  Tanneru" userId="e60da0a2-8f9f-43be-83b4-26a7a02c04c9" providerId="ADAL" clId="{4B91A8CD-AE2E-4709-BB0B-67A70A3098FE}" dt="2022-10-29T14:27:03.150" v="12" actId="1076"/>
          <ac:spMkLst>
            <pc:docMk/>
            <pc:sldMk cId="0" sldId="786"/>
            <ac:spMk id="11" creationId="{00000000-0000-0000-0000-000000000000}"/>
          </ac:spMkLst>
        </pc:spChg>
        <pc:inkChg chg="del">
          <ac:chgData name="Hemanth Kumar  Tanneru" userId="e60da0a2-8f9f-43be-83b4-26a7a02c04c9" providerId="ADAL" clId="{4B91A8CD-AE2E-4709-BB0B-67A70A3098FE}" dt="2022-10-29T14:26:58.463" v="10" actId="478"/>
          <ac:inkMkLst>
            <pc:docMk/>
            <pc:sldMk cId="0" sldId="786"/>
            <ac:inkMk id="66" creationId="{40DD0DB7-2DD3-4118-B590-C94CA6A211DF}"/>
          </ac:inkMkLst>
        </pc:inkChg>
        <pc:inkChg chg="add">
          <ac:chgData name="Hemanth Kumar  Tanneru" userId="e60da0a2-8f9f-43be-83b4-26a7a02c04c9" providerId="ADAL" clId="{4B91A8CD-AE2E-4709-BB0B-67A70A3098FE}" dt="2022-10-29T16:40:15.196" v="89"/>
          <ac:inkMkLst>
            <pc:docMk/>
            <pc:sldMk cId="0" sldId="786"/>
            <ac:inkMk id="67" creationId="{6EE9AFC4-2D95-4757-B6FD-0CF85A71653F}"/>
          </ac:inkMkLst>
        </pc:inkChg>
      </pc:sldChg>
      <pc:sldChg chg="addSp delSp mod">
        <pc:chgData name="Hemanth Kumar  Tanneru" userId="e60da0a2-8f9f-43be-83b4-26a7a02c04c9" providerId="ADAL" clId="{4B91A8CD-AE2E-4709-BB0B-67A70A3098FE}" dt="2022-10-29T16:40:15.196" v="89"/>
        <pc:sldMkLst>
          <pc:docMk/>
          <pc:sldMk cId="0" sldId="787"/>
        </pc:sldMkLst>
        <pc:inkChg chg="add">
          <ac:chgData name="Hemanth Kumar  Tanneru" userId="e60da0a2-8f9f-43be-83b4-26a7a02c04c9" providerId="ADAL" clId="{4B91A8CD-AE2E-4709-BB0B-67A70A3098FE}" dt="2022-10-29T16:40:15.196" v="89"/>
          <ac:inkMkLst>
            <pc:docMk/>
            <pc:sldMk cId="0" sldId="787"/>
            <ac:inkMk id="2" creationId="{CB172660-27F6-4FE1-A580-7A457696DCA2}"/>
          </ac:inkMkLst>
        </pc:inkChg>
        <pc:inkChg chg="del">
          <ac:chgData name="Hemanth Kumar  Tanneru" userId="e60da0a2-8f9f-43be-83b4-26a7a02c04c9" providerId="ADAL" clId="{4B91A8CD-AE2E-4709-BB0B-67A70A3098FE}" dt="2022-10-29T14:35:23.001" v="83" actId="478"/>
          <ac:inkMkLst>
            <pc:docMk/>
            <pc:sldMk cId="0" sldId="787"/>
            <ac:inkMk id="8" creationId="{644C7F4B-EE9B-407E-BBD1-DCBA17F35B2F}"/>
          </ac:inkMkLst>
        </pc:inkChg>
      </pc:sldChg>
      <pc:sldChg chg="addSp delSp mod">
        <pc:chgData name="Hemanth Kumar  Tanneru" userId="e60da0a2-8f9f-43be-83b4-26a7a02c04c9" providerId="ADAL" clId="{4B91A8CD-AE2E-4709-BB0B-67A70A3098FE}" dt="2022-10-29T16:40:15.196" v="89"/>
        <pc:sldMkLst>
          <pc:docMk/>
          <pc:sldMk cId="0" sldId="788"/>
        </pc:sldMkLst>
        <pc:inkChg chg="add">
          <ac:chgData name="Hemanth Kumar  Tanneru" userId="e60da0a2-8f9f-43be-83b4-26a7a02c04c9" providerId="ADAL" clId="{4B91A8CD-AE2E-4709-BB0B-67A70A3098FE}" dt="2022-10-29T16:40:15.196" v="89"/>
          <ac:inkMkLst>
            <pc:docMk/>
            <pc:sldMk cId="0" sldId="788"/>
            <ac:inkMk id="3" creationId="{04289E6A-CC84-408A-ADF0-31374B04806B}"/>
          </ac:inkMkLst>
        </pc:inkChg>
        <pc:inkChg chg="del">
          <ac:chgData name="Hemanth Kumar  Tanneru" userId="e60da0a2-8f9f-43be-83b4-26a7a02c04c9" providerId="ADAL" clId="{4B91A8CD-AE2E-4709-BB0B-67A70A3098FE}" dt="2022-10-29T14:28:02.810" v="25" actId="478"/>
          <ac:inkMkLst>
            <pc:docMk/>
            <pc:sldMk cId="0" sldId="788"/>
            <ac:inkMk id="79" creationId="{3112BD29-A1BE-4D2C-BBB8-8584580457A0}"/>
          </ac:inkMkLst>
        </pc:inkChg>
      </pc:sldChg>
      <pc:sldChg chg="addSp delSp mod">
        <pc:chgData name="Hemanth Kumar  Tanneru" userId="e60da0a2-8f9f-43be-83b4-26a7a02c04c9" providerId="ADAL" clId="{4B91A8CD-AE2E-4709-BB0B-67A70A3098FE}" dt="2022-10-29T16:40:15.196" v="89"/>
        <pc:sldMkLst>
          <pc:docMk/>
          <pc:sldMk cId="0" sldId="789"/>
        </pc:sldMkLst>
        <pc:inkChg chg="del">
          <ac:chgData name="Hemanth Kumar  Tanneru" userId="e60da0a2-8f9f-43be-83b4-26a7a02c04c9" providerId="ADAL" clId="{4B91A8CD-AE2E-4709-BB0B-67A70A3098FE}" dt="2022-10-29T14:34:34.699" v="75" actId="478"/>
          <ac:inkMkLst>
            <pc:docMk/>
            <pc:sldMk cId="0" sldId="789"/>
            <ac:inkMk id="3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4:34.699" v="75" actId="478"/>
          <ac:inkMkLst>
            <pc:docMk/>
            <pc:sldMk cId="0" sldId="789"/>
            <ac:inkMk id="4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4:34.699" v="75" actId="478"/>
          <ac:inkMkLst>
            <pc:docMk/>
            <pc:sldMk cId="0" sldId="789"/>
            <ac:inkMk id="11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4:34.699" v="75" actId="478"/>
          <ac:inkMkLst>
            <pc:docMk/>
            <pc:sldMk cId="0" sldId="789"/>
            <ac:inkMk id="12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4:34.699" v="75" actId="478"/>
          <ac:inkMkLst>
            <pc:docMk/>
            <pc:sldMk cId="0" sldId="789"/>
            <ac:inkMk id="13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4:34.699" v="75" actId="478"/>
          <ac:inkMkLst>
            <pc:docMk/>
            <pc:sldMk cId="0" sldId="789"/>
            <ac:inkMk id="14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4:34.699" v="75" actId="478"/>
          <ac:inkMkLst>
            <pc:docMk/>
            <pc:sldMk cId="0" sldId="789"/>
            <ac:inkMk id="15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4:34.699" v="75" actId="478"/>
          <ac:inkMkLst>
            <pc:docMk/>
            <pc:sldMk cId="0" sldId="789"/>
            <ac:inkMk id="16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4:34.699" v="75" actId="478"/>
          <ac:inkMkLst>
            <pc:docMk/>
            <pc:sldMk cId="0" sldId="789"/>
            <ac:inkMk id="17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4:34.699" v="75" actId="478"/>
          <ac:inkMkLst>
            <pc:docMk/>
            <pc:sldMk cId="0" sldId="789"/>
            <ac:inkMk id="18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4:34.699" v="75" actId="478"/>
          <ac:inkMkLst>
            <pc:docMk/>
            <pc:sldMk cId="0" sldId="789"/>
            <ac:inkMk id="19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4:34.699" v="75" actId="478"/>
          <ac:inkMkLst>
            <pc:docMk/>
            <pc:sldMk cId="0" sldId="789"/>
            <ac:inkMk id="20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4:34.699" v="75" actId="478"/>
          <ac:inkMkLst>
            <pc:docMk/>
            <pc:sldMk cId="0" sldId="789"/>
            <ac:inkMk id="21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4:34.699" v="75" actId="478"/>
          <ac:inkMkLst>
            <pc:docMk/>
            <pc:sldMk cId="0" sldId="789"/>
            <ac:inkMk id="22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4:34.699" v="75" actId="478"/>
          <ac:inkMkLst>
            <pc:docMk/>
            <pc:sldMk cId="0" sldId="789"/>
            <ac:inkMk id="23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4:34.699" v="75" actId="478"/>
          <ac:inkMkLst>
            <pc:docMk/>
            <pc:sldMk cId="0" sldId="789"/>
            <ac:inkMk id="24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4:34.699" v="75" actId="478"/>
          <ac:inkMkLst>
            <pc:docMk/>
            <pc:sldMk cId="0" sldId="789"/>
            <ac:inkMk id="25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4:34.699" v="75" actId="478"/>
          <ac:inkMkLst>
            <pc:docMk/>
            <pc:sldMk cId="0" sldId="789"/>
            <ac:inkMk id="26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4:34.699" v="75" actId="478"/>
          <ac:inkMkLst>
            <pc:docMk/>
            <pc:sldMk cId="0" sldId="789"/>
            <ac:inkMk id="27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4:34.699" v="75" actId="478"/>
          <ac:inkMkLst>
            <pc:docMk/>
            <pc:sldMk cId="0" sldId="789"/>
            <ac:inkMk id="28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4:34.699" v="75" actId="478"/>
          <ac:inkMkLst>
            <pc:docMk/>
            <pc:sldMk cId="0" sldId="789"/>
            <ac:inkMk id="29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4:34.699" v="75" actId="478"/>
          <ac:inkMkLst>
            <pc:docMk/>
            <pc:sldMk cId="0" sldId="789"/>
            <ac:inkMk id="30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4:34.699" v="75" actId="478"/>
          <ac:inkMkLst>
            <pc:docMk/>
            <pc:sldMk cId="0" sldId="789"/>
            <ac:inkMk id="31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4:34.699" v="75" actId="478"/>
          <ac:inkMkLst>
            <pc:docMk/>
            <pc:sldMk cId="0" sldId="789"/>
            <ac:inkMk id="32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4:34.699" v="75" actId="478"/>
          <ac:inkMkLst>
            <pc:docMk/>
            <pc:sldMk cId="0" sldId="789"/>
            <ac:inkMk id="33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4:34.699" v="75" actId="478"/>
          <ac:inkMkLst>
            <pc:docMk/>
            <pc:sldMk cId="0" sldId="789"/>
            <ac:inkMk id="34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4:34.699" v="75" actId="478"/>
          <ac:inkMkLst>
            <pc:docMk/>
            <pc:sldMk cId="0" sldId="789"/>
            <ac:inkMk id="35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4:34.699" v="75" actId="478"/>
          <ac:inkMkLst>
            <pc:docMk/>
            <pc:sldMk cId="0" sldId="789"/>
            <ac:inkMk id="36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4:34.699" v="75" actId="478"/>
          <ac:inkMkLst>
            <pc:docMk/>
            <pc:sldMk cId="0" sldId="789"/>
            <ac:inkMk id="37" creationId="{00000000-0000-0000-0000-000000000000}"/>
          </ac:inkMkLst>
        </pc:inkChg>
        <pc:inkChg chg="add">
          <ac:chgData name="Hemanth Kumar  Tanneru" userId="e60da0a2-8f9f-43be-83b4-26a7a02c04c9" providerId="ADAL" clId="{4B91A8CD-AE2E-4709-BB0B-67A70A3098FE}" dt="2022-10-29T16:40:15.196" v="89"/>
          <ac:inkMkLst>
            <pc:docMk/>
            <pc:sldMk cId="0" sldId="789"/>
            <ac:inkMk id="38" creationId="{98313425-332E-45FC-97C3-2A1318108905}"/>
          </ac:inkMkLst>
        </pc:inkChg>
        <pc:inkChg chg="del">
          <ac:chgData name="Hemanth Kumar  Tanneru" userId="e60da0a2-8f9f-43be-83b4-26a7a02c04c9" providerId="ADAL" clId="{4B91A8CD-AE2E-4709-BB0B-67A70A3098FE}" dt="2022-10-29T14:34:34.699" v="75" actId="478"/>
          <ac:inkMkLst>
            <pc:docMk/>
            <pc:sldMk cId="0" sldId="789"/>
            <ac:inkMk id="39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4:34.699" v="75" actId="478"/>
          <ac:inkMkLst>
            <pc:docMk/>
            <pc:sldMk cId="0" sldId="789"/>
            <ac:inkMk id="40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4:34.699" v="75" actId="478"/>
          <ac:inkMkLst>
            <pc:docMk/>
            <pc:sldMk cId="0" sldId="789"/>
            <ac:inkMk id="41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4:34.699" v="75" actId="478"/>
          <ac:inkMkLst>
            <pc:docMk/>
            <pc:sldMk cId="0" sldId="789"/>
            <ac:inkMk id="42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4:34.699" v="75" actId="478"/>
          <ac:inkMkLst>
            <pc:docMk/>
            <pc:sldMk cId="0" sldId="789"/>
            <ac:inkMk id="43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4:34.699" v="75" actId="478"/>
          <ac:inkMkLst>
            <pc:docMk/>
            <pc:sldMk cId="0" sldId="789"/>
            <ac:inkMk id="44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4:34.699" v="75" actId="478"/>
          <ac:inkMkLst>
            <pc:docMk/>
            <pc:sldMk cId="0" sldId="789"/>
            <ac:inkMk id="45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4:34.699" v="75" actId="478"/>
          <ac:inkMkLst>
            <pc:docMk/>
            <pc:sldMk cId="0" sldId="789"/>
            <ac:inkMk id="46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4:34.699" v="75" actId="478"/>
          <ac:inkMkLst>
            <pc:docMk/>
            <pc:sldMk cId="0" sldId="789"/>
            <ac:inkMk id="47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4:34.699" v="75" actId="478"/>
          <ac:inkMkLst>
            <pc:docMk/>
            <pc:sldMk cId="0" sldId="789"/>
            <ac:inkMk id="48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4:34.699" v="75" actId="478"/>
          <ac:inkMkLst>
            <pc:docMk/>
            <pc:sldMk cId="0" sldId="789"/>
            <ac:inkMk id="49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4:34.699" v="75" actId="478"/>
          <ac:inkMkLst>
            <pc:docMk/>
            <pc:sldMk cId="0" sldId="789"/>
            <ac:inkMk id="50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4:34.699" v="75" actId="478"/>
          <ac:inkMkLst>
            <pc:docMk/>
            <pc:sldMk cId="0" sldId="789"/>
            <ac:inkMk id="51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4:34.699" v="75" actId="478"/>
          <ac:inkMkLst>
            <pc:docMk/>
            <pc:sldMk cId="0" sldId="789"/>
            <ac:inkMk id="52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4:34.699" v="75" actId="478"/>
          <ac:inkMkLst>
            <pc:docMk/>
            <pc:sldMk cId="0" sldId="789"/>
            <ac:inkMk id="53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4:34.699" v="75" actId="478"/>
          <ac:inkMkLst>
            <pc:docMk/>
            <pc:sldMk cId="0" sldId="789"/>
            <ac:inkMk id="54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4:34.699" v="75" actId="478"/>
          <ac:inkMkLst>
            <pc:docMk/>
            <pc:sldMk cId="0" sldId="789"/>
            <ac:inkMk id="55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4:34.699" v="75" actId="478"/>
          <ac:inkMkLst>
            <pc:docMk/>
            <pc:sldMk cId="0" sldId="789"/>
            <ac:inkMk id="56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4:34.699" v="75" actId="478"/>
          <ac:inkMkLst>
            <pc:docMk/>
            <pc:sldMk cId="0" sldId="789"/>
            <ac:inkMk id="57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4:34.699" v="75" actId="478"/>
          <ac:inkMkLst>
            <pc:docMk/>
            <pc:sldMk cId="0" sldId="789"/>
            <ac:inkMk id="58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4:34.699" v="75" actId="478"/>
          <ac:inkMkLst>
            <pc:docMk/>
            <pc:sldMk cId="0" sldId="789"/>
            <ac:inkMk id="59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4:34.699" v="75" actId="478"/>
          <ac:inkMkLst>
            <pc:docMk/>
            <pc:sldMk cId="0" sldId="789"/>
            <ac:inkMk id="60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4:34.699" v="75" actId="478"/>
          <ac:inkMkLst>
            <pc:docMk/>
            <pc:sldMk cId="0" sldId="789"/>
            <ac:inkMk id="61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4:34.699" v="75" actId="478"/>
          <ac:inkMkLst>
            <pc:docMk/>
            <pc:sldMk cId="0" sldId="789"/>
            <ac:inkMk id="62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4:34.699" v="75" actId="478"/>
          <ac:inkMkLst>
            <pc:docMk/>
            <pc:sldMk cId="0" sldId="789"/>
            <ac:inkMk id="63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4:34.699" v="75" actId="478"/>
          <ac:inkMkLst>
            <pc:docMk/>
            <pc:sldMk cId="0" sldId="789"/>
            <ac:inkMk id="64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4:34.699" v="75" actId="478"/>
          <ac:inkMkLst>
            <pc:docMk/>
            <pc:sldMk cId="0" sldId="789"/>
            <ac:inkMk id="65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4:34.699" v="75" actId="478"/>
          <ac:inkMkLst>
            <pc:docMk/>
            <pc:sldMk cId="0" sldId="789"/>
            <ac:inkMk id="66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4:34.699" v="75" actId="478"/>
          <ac:inkMkLst>
            <pc:docMk/>
            <pc:sldMk cId="0" sldId="789"/>
            <ac:inkMk id="67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4:34.699" v="75" actId="478"/>
          <ac:inkMkLst>
            <pc:docMk/>
            <pc:sldMk cId="0" sldId="789"/>
            <ac:inkMk id="68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4:34.699" v="75" actId="478"/>
          <ac:inkMkLst>
            <pc:docMk/>
            <pc:sldMk cId="0" sldId="789"/>
            <ac:inkMk id="69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4:34.699" v="75" actId="478"/>
          <ac:inkMkLst>
            <pc:docMk/>
            <pc:sldMk cId="0" sldId="789"/>
            <ac:inkMk id="70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4:34.699" v="75" actId="478"/>
          <ac:inkMkLst>
            <pc:docMk/>
            <pc:sldMk cId="0" sldId="789"/>
            <ac:inkMk id="71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4:34.699" v="75" actId="478"/>
          <ac:inkMkLst>
            <pc:docMk/>
            <pc:sldMk cId="0" sldId="789"/>
            <ac:inkMk id="72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4:34.699" v="75" actId="478"/>
          <ac:inkMkLst>
            <pc:docMk/>
            <pc:sldMk cId="0" sldId="789"/>
            <ac:inkMk id="73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4:34.699" v="75" actId="478"/>
          <ac:inkMkLst>
            <pc:docMk/>
            <pc:sldMk cId="0" sldId="789"/>
            <ac:inkMk id="74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4:34.699" v="75" actId="478"/>
          <ac:inkMkLst>
            <pc:docMk/>
            <pc:sldMk cId="0" sldId="789"/>
            <ac:inkMk id="75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4:34.699" v="75" actId="478"/>
          <ac:inkMkLst>
            <pc:docMk/>
            <pc:sldMk cId="0" sldId="789"/>
            <ac:inkMk id="76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4:34.699" v="75" actId="478"/>
          <ac:inkMkLst>
            <pc:docMk/>
            <pc:sldMk cId="0" sldId="789"/>
            <ac:inkMk id="77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4:34.699" v="75" actId="478"/>
          <ac:inkMkLst>
            <pc:docMk/>
            <pc:sldMk cId="0" sldId="789"/>
            <ac:inkMk id="78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4:34.699" v="75" actId="478"/>
          <ac:inkMkLst>
            <pc:docMk/>
            <pc:sldMk cId="0" sldId="789"/>
            <ac:inkMk id="79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4:34.699" v="75" actId="478"/>
          <ac:inkMkLst>
            <pc:docMk/>
            <pc:sldMk cId="0" sldId="789"/>
            <ac:inkMk id="80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4:34.699" v="75" actId="478"/>
          <ac:inkMkLst>
            <pc:docMk/>
            <pc:sldMk cId="0" sldId="789"/>
            <ac:inkMk id="81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4:34.699" v="75" actId="478"/>
          <ac:inkMkLst>
            <pc:docMk/>
            <pc:sldMk cId="0" sldId="789"/>
            <ac:inkMk id="82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4:34.699" v="75" actId="478"/>
          <ac:inkMkLst>
            <pc:docMk/>
            <pc:sldMk cId="0" sldId="789"/>
            <ac:inkMk id="83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4:34.699" v="75" actId="478"/>
          <ac:inkMkLst>
            <pc:docMk/>
            <pc:sldMk cId="0" sldId="789"/>
            <ac:inkMk id="84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4:34.699" v="75" actId="478"/>
          <ac:inkMkLst>
            <pc:docMk/>
            <pc:sldMk cId="0" sldId="789"/>
            <ac:inkMk id="85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4:34.699" v="75" actId="478"/>
          <ac:inkMkLst>
            <pc:docMk/>
            <pc:sldMk cId="0" sldId="789"/>
            <ac:inkMk id="86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4:34.699" v="75" actId="478"/>
          <ac:inkMkLst>
            <pc:docMk/>
            <pc:sldMk cId="0" sldId="789"/>
            <ac:inkMk id="87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4:34.699" v="75" actId="478"/>
          <ac:inkMkLst>
            <pc:docMk/>
            <pc:sldMk cId="0" sldId="789"/>
            <ac:inkMk id="95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4:34.699" v="75" actId="478"/>
          <ac:inkMkLst>
            <pc:docMk/>
            <pc:sldMk cId="0" sldId="789"/>
            <ac:inkMk id="96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4:34.699" v="75" actId="478"/>
          <ac:inkMkLst>
            <pc:docMk/>
            <pc:sldMk cId="0" sldId="789"/>
            <ac:inkMk id="97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4:34.699" v="75" actId="478"/>
          <ac:inkMkLst>
            <pc:docMk/>
            <pc:sldMk cId="0" sldId="789"/>
            <ac:inkMk id="98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4:34.699" v="75" actId="478"/>
          <ac:inkMkLst>
            <pc:docMk/>
            <pc:sldMk cId="0" sldId="789"/>
            <ac:inkMk id="99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4:34.699" v="75" actId="478"/>
          <ac:inkMkLst>
            <pc:docMk/>
            <pc:sldMk cId="0" sldId="789"/>
            <ac:inkMk id="100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4:34.699" v="75" actId="478"/>
          <ac:inkMkLst>
            <pc:docMk/>
            <pc:sldMk cId="0" sldId="789"/>
            <ac:inkMk id="101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4:34.699" v="75" actId="478"/>
          <ac:inkMkLst>
            <pc:docMk/>
            <pc:sldMk cId="0" sldId="789"/>
            <ac:inkMk id="102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4:34.699" v="75" actId="478"/>
          <ac:inkMkLst>
            <pc:docMk/>
            <pc:sldMk cId="0" sldId="789"/>
            <ac:inkMk id="103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4:34.699" v="75" actId="478"/>
          <ac:inkMkLst>
            <pc:docMk/>
            <pc:sldMk cId="0" sldId="789"/>
            <ac:inkMk id="104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4:34.699" v="75" actId="478"/>
          <ac:inkMkLst>
            <pc:docMk/>
            <pc:sldMk cId="0" sldId="789"/>
            <ac:inkMk id="105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4:34.699" v="75" actId="478"/>
          <ac:inkMkLst>
            <pc:docMk/>
            <pc:sldMk cId="0" sldId="789"/>
            <ac:inkMk id="106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4:34.699" v="75" actId="478"/>
          <ac:inkMkLst>
            <pc:docMk/>
            <pc:sldMk cId="0" sldId="789"/>
            <ac:inkMk id="107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4:34.699" v="75" actId="478"/>
          <ac:inkMkLst>
            <pc:docMk/>
            <pc:sldMk cId="0" sldId="789"/>
            <ac:inkMk id="108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4:34.699" v="75" actId="478"/>
          <ac:inkMkLst>
            <pc:docMk/>
            <pc:sldMk cId="0" sldId="789"/>
            <ac:inkMk id="109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4:34.699" v="75" actId="478"/>
          <ac:inkMkLst>
            <pc:docMk/>
            <pc:sldMk cId="0" sldId="789"/>
            <ac:inkMk id="110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4:34.699" v="75" actId="478"/>
          <ac:inkMkLst>
            <pc:docMk/>
            <pc:sldMk cId="0" sldId="789"/>
            <ac:inkMk id="111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4:34.699" v="75" actId="478"/>
          <ac:inkMkLst>
            <pc:docMk/>
            <pc:sldMk cId="0" sldId="789"/>
            <ac:inkMk id="115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4:34.699" v="75" actId="478"/>
          <ac:inkMkLst>
            <pc:docMk/>
            <pc:sldMk cId="0" sldId="789"/>
            <ac:inkMk id="116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4:34.699" v="75" actId="478"/>
          <ac:inkMkLst>
            <pc:docMk/>
            <pc:sldMk cId="0" sldId="789"/>
            <ac:inkMk id="117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4:34.699" v="75" actId="478"/>
          <ac:inkMkLst>
            <pc:docMk/>
            <pc:sldMk cId="0" sldId="789"/>
            <ac:inkMk id="118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4:34.699" v="75" actId="478"/>
          <ac:inkMkLst>
            <pc:docMk/>
            <pc:sldMk cId="0" sldId="789"/>
            <ac:inkMk id="119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4:34.699" v="75" actId="478"/>
          <ac:inkMkLst>
            <pc:docMk/>
            <pc:sldMk cId="0" sldId="789"/>
            <ac:inkMk id="120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4:34.699" v="75" actId="478"/>
          <ac:inkMkLst>
            <pc:docMk/>
            <pc:sldMk cId="0" sldId="789"/>
            <ac:inkMk id="121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4:34.699" v="75" actId="478"/>
          <ac:inkMkLst>
            <pc:docMk/>
            <pc:sldMk cId="0" sldId="789"/>
            <ac:inkMk id="122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4:34.699" v="75" actId="478"/>
          <ac:inkMkLst>
            <pc:docMk/>
            <pc:sldMk cId="0" sldId="789"/>
            <ac:inkMk id="123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4:34.699" v="75" actId="478"/>
          <ac:inkMkLst>
            <pc:docMk/>
            <pc:sldMk cId="0" sldId="789"/>
            <ac:inkMk id="124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4:34.699" v="75" actId="478"/>
          <ac:inkMkLst>
            <pc:docMk/>
            <pc:sldMk cId="0" sldId="789"/>
            <ac:inkMk id="125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4:34.699" v="75" actId="478"/>
          <ac:inkMkLst>
            <pc:docMk/>
            <pc:sldMk cId="0" sldId="789"/>
            <ac:inkMk id="126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4:34.699" v="75" actId="478"/>
          <ac:inkMkLst>
            <pc:docMk/>
            <pc:sldMk cId="0" sldId="789"/>
            <ac:inkMk id="127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4:34.699" v="75" actId="478"/>
          <ac:inkMkLst>
            <pc:docMk/>
            <pc:sldMk cId="0" sldId="789"/>
            <ac:inkMk id="128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4:34.699" v="75" actId="478"/>
          <ac:inkMkLst>
            <pc:docMk/>
            <pc:sldMk cId="0" sldId="789"/>
            <ac:inkMk id="129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4:34.699" v="75" actId="478"/>
          <ac:inkMkLst>
            <pc:docMk/>
            <pc:sldMk cId="0" sldId="789"/>
            <ac:inkMk id="130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4:34.699" v="75" actId="478"/>
          <ac:inkMkLst>
            <pc:docMk/>
            <pc:sldMk cId="0" sldId="789"/>
            <ac:inkMk id="131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4:34.699" v="75" actId="478"/>
          <ac:inkMkLst>
            <pc:docMk/>
            <pc:sldMk cId="0" sldId="789"/>
            <ac:inkMk id="132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4:40.417" v="76" actId="478"/>
          <ac:inkMkLst>
            <pc:docMk/>
            <pc:sldMk cId="0" sldId="789"/>
            <ac:inkMk id="133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4:34.699" v="75" actId="478"/>
          <ac:inkMkLst>
            <pc:docMk/>
            <pc:sldMk cId="0" sldId="789"/>
            <ac:inkMk id="134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4:34.699" v="75" actId="478"/>
          <ac:inkMkLst>
            <pc:docMk/>
            <pc:sldMk cId="0" sldId="789"/>
            <ac:inkMk id="135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4:34.699" v="75" actId="478"/>
          <ac:inkMkLst>
            <pc:docMk/>
            <pc:sldMk cId="0" sldId="789"/>
            <ac:inkMk id="136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4:34.699" v="75" actId="478"/>
          <ac:inkMkLst>
            <pc:docMk/>
            <pc:sldMk cId="0" sldId="789"/>
            <ac:inkMk id="137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4:34.699" v="75" actId="478"/>
          <ac:inkMkLst>
            <pc:docMk/>
            <pc:sldMk cId="0" sldId="789"/>
            <ac:inkMk id="138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4:34.699" v="75" actId="478"/>
          <ac:inkMkLst>
            <pc:docMk/>
            <pc:sldMk cId="0" sldId="789"/>
            <ac:inkMk id="139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4:34.699" v="75" actId="478"/>
          <ac:inkMkLst>
            <pc:docMk/>
            <pc:sldMk cId="0" sldId="789"/>
            <ac:inkMk id="140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4:34.699" v="75" actId="478"/>
          <ac:inkMkLst>
            <pc:docMk/>
            <pc:sldMk cId="0" sldId="789"/>
            <ac:inkMk id="141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4:34.699" v="75" actId="478"/>
          <ac:inkMkLst>
            <pc:docMk/>
            <pc:sldMk cId="0" sldId="789"/>
            <ac:inkMk id="142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4:34.699" v="75" actId="478"/>
          <ac:inkMkLst>
            <pc:docMk/>
            <pc:sldMk cId="0" sldId="789"/>
            <ac:inkMk id="143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4:34.699" v="75" actId="478"/>
          <ac:inkMkLst>
            <pc:docMk/>
            <pc:sldMk cId="0" sldId="789"/>
            <ac:inkMk id="144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4:34.699" v="75" actId="478"/>
          <ac:inkMkLst>
            <pc:docMk/>
            <pc:sldMk cId="0" sldId="789"/>
            <ac:inkMk id="145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4:34.699" v="75" actId="478"/>
          <ac:inkMkLst>
            <pc:docMk/>
            <pc:sldMk cId="0" sldId="789"/>
            <ac:inkMk id="146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4:34.699" v="75" actId="478"/>
          <ac:inkMkLst>
            <pc:docMk/>
            <pc:sldMk cId="0" sldId="789"/>
            <ac:inkMk id="147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4:34.699" v="75" actId="478"/>
          <ac:inkMkLst>
            <pc:docMk/>
            <pc:sldMk cId="0" sldId="789"/>
            <ac:inkMk id="148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4:34.699" v="75" actId="478"/>
          <ac:inkMkLst>
            <pc:docMk/>
            <pc:sldMk cId="0" sldId="789"/>
            <ac:inkMk id="149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4:34.699" v="75" actId="478"/>
          <ac:inkMkLst>
            <pc:docMk/>
            <pc:sldMk cId="0" sldId="789"/>
            <ac:inkMk id="150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4:34.699" v="75" actId="478"/>
          <ac:inkMkLst>
            <pc:docMk/>
            <pc:sldMk cId="0" sldId="789"/>
            <ac:inkMk id="153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4:34.699" v="75" actId="478"/>
          <ac:inkMkLst>
            <pc:docMk/>
            <pc:sldMk cId="0" sldId="789"/>
            <ac:inkMk id="154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4:34.699" v="75" actId="478"/>
          <ac:inkMkLst>
            <pc:docMk/>
            <pc:sldMk cId="0" sldId="789"/>
            <ac:inkMk id="155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4:34.699" v="75" actId="478"/>
          <ac:inkMkLst>
            <pc:docMk/>
            <pc:sldMk cId="0" sldId="789"/>
            <ac:inkMk id="156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4:34.699" v="75" actId="478"/>
          <ac:inkMkLst>
            <pc:docMk/>
            <pc:sldMk cId="0" sldId="789"/>
            <ac:inkMk id="157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4:34.699" v="75" actId="478"/>
          <ac:inkMkLst>
            <pc:docMk/>
            <pc:sldMk cId="0" sldId="789"/>
            <ac:inkMk id="158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4:34.699" v="75" actId="478"/>
          <ac:inkMkLst>
            <pc:docMk/>
            <pc:sldMk cId="0" sldId="789"/>
            <ac:inkMk id="159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4:34.699" v="75" actId="478"/>
          <ac:inkMkLst>
            <pc:docMk/>
            <pc:sldMk cId="0" sldId="789"/>
            <ac:inkMk id="160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4:34.699" v="75" actId="478"/>
          <ac:inkMkLst>
            <pc:docMk/>
            <pc:sldMk cId="0" sldId="789"/>
            <ac:inkMk id="161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4:34.699" v="75" actId="478"/>
          <ac:inkMkLst>
            <pc:docMk/>
            <pc:sldMk cId="0" sldId="789"/>
            <ac:inkMk id="162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4:34.699" v="75" actId="478"/>
          <ac:inkMkLst>
            <pc:docMk/>
            <pc:sldMk cId="0" sldId="789"/>
            <ac:inkMk id="163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4:34.699" v="75" actId="478"/>
          <ac:inkMkLst>
            <pc:docMk/>
            <pc:sldMk cId="0" sldId="789"/>
            <ac:inkMk id="164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4:34.699" v="75" actId="478"/>
          <ac:inkMkLst>
            <pc:docMk/>
            <pc:sldMk cId="0" sldId="789"/>
            <ac:inkMk id="165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4:34.699" v="75" actId="478"/>
          <ac:inkMkLst>
            <pc:docMk/>
            <pc:sldMk cId="0" sldId="789"/>
            <ac:inkMk id="166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4:34.699" v="75" actId="478"/>
          <ac:inkMkLst>
            <pc:docMk/>
            <pc:sldMk cId="0" sldId="789"/>
            <ac:inkMk id="167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4:34.699" v="75" actId="478"/>
          <ac:inkMkLst>
            <pc:docMk/>
            <pc:sldMk cId="0" sldId="789"/>
            <ac:inkMk id="168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4:34.699" v="75" actId="478"/>
          <ac:inkMkLst>
            <pc:docMk/>
            <pc:sldMk cId="0" sldId="789"/>
            <ac:inkMk id="169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4:40.417" v="76" actId="478"/>
          <ac:inkMkLst>
            <pc:docMk/>
            <pc:sldMk cId="0" sldId="789"/>
            <ac:inkMk id="170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4:40.417" v="76" actId="478"/>
          <ac:inkMkLst>
            <pc:docMk/>
            <pc:sldMk cId="0" sldId="789"/>
            <ac:inkMk id="171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4:40.417" v="76" actId="478"/>
          <ac:inkMkLst>
            <pc:docMk/>
            <pc:sldMk cId="0" sldId="789"/>
            <ac:inkMk id="172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4:40.417" v="76" actId="478"/>
          <ac:inkMkLst>
            <pc:docMk/>
            <pc:sldMk cId="0" sldId="789"/>
            <ac:inkMk id="173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4:34.699" v="75" actId="478"/>
          <ac:inkMkLst>
            <pc:docMk/>
            <pc:sldMk cId="0" sldId="789"/>
            <ac:inkMk id="174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4:34.699" v="75" actId="478"/>
          <ac:inkMkLst>
            <pc:docMk/>
            <pc:sldMk cId="0" sldId="789"/>
            <ac:inkMk id="175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4:34.699" v="75" actId="478"/>
          <ac:inkMkLst>
            <pc:docMk/>
            <pc:sldMk cId="0" sldId="789"/>
            <ac:inkMk id="176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4:34.699" v="75" actId="478"/>
          <ac:inkMkLst>
            <pc:docMk/>
            <pc:sldMk cId="0" sldId="789"/>
            <ac:inkMk id="179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4:24.597" v="74" actId="478"/>
          <ac:inkMkLst>
            <pc:docMk/>
            <pc:sldMk cId="0" sldId="789"/>
            <ac:inkMk id="180" creationId="{8E8E5E7C-0274-478F-A1E7-247E913630D4}"/>
          </ac:inkMkLst>
        </pc:inkChg>
      </pc:sldChg>
      <pc:sldChg chg="addSp delSp mod">
        <pc:chgData name="Hemanth Kumar  Tanneru" userId="e60da0a2-8f9f-43be-83b4-26a7a02c04c9" providerId="ADAL" clId="{4B91A8CD-AE2E-4709-BB0B-67A70A3098FE}" dt="2022-10-29T16:40:15.196" v="89"/>
        <pc:sldMkLst>
          <pc:docMk/>
          <pc:sldMk cId="0" sldId="790"/>
        </pc:sldMkLst>
        <pc:inkChg chg="add">
          <ac:chgData name="Hemanth Kumar  Tanneru" userId="e60da0a2-8f9f-43be-83b4-26a7a02c04c9" providerId="ADAL" clId="{4B91A8CD-AE2E-4709-BB0B-67A70A3098FE}" dt="2022-10-29T16:40:15.196" v="89"/>
          <ac:inkMkLst>
            <pc:docMk/>
            <pc:sldMk cId="0" sldId="790"/>
            <ac:inkMk id="2" creationId="{F9F6FAEC-C979-455F-B5FD-39A3CB21DC85}"/>
          </ac:inkMkLst>
        </pc:inkChg>
        <pc:inkChg chg="del">
          <ac:chgData name="Hemanth Kumar  Tanneru" userId="e60da0a2-8f9f-43be-83b4-26a7a02c04c9" providerId="ADAL" clId="{4B91A8CD-AE2E-4709-BB0B-67A70A3098FE}" dt="2022-10-29T14:31:48.701" v="52" actId="478"/>
          <ac:inkMkLst>
            <pc:docMk/>
            <pc:sldMk cId="0" sldId="790"/>
            <ac:inkMk id="55" creationId="{5DD3715B-07F8-4CBC-AC24-0256ED2C4F8A}"/>
          </ac:inkMkLst>
        </pc:inkChg>
      </pc:sldChg>
      <pc:sldChg chg="addSp delSp mod">
        <pc:chgData name="Hemanth Kumar  Tanneru" userId="e60da0a2-8f9f-43be-83b4-26a7a02c04c9" providerId="ADAL" clId="{4B91A8CD-AE2E-4709-BB0B-67A70A3098FE}" dt="2022-10-29T16:40:15.196" v="89"/>
        <pc:sldMkLst>
          <pc:docMk/>
          <pc:sldMk cId="0" sldId="791"/>
        </pc:sldMkLst>
        <pc:inkChg chg="add">
          <ac:chgData name="Hemanth Kumar  Tanneru" userId="e60da0a2-8f9f-43be-83b4-26a7a02c04c9" providerId="ADAL" clId="{4B91A8CD-AE2E-4709-BB0B-67A70A3098FE}" dt="2022-10-29T16:40:15.196" v="89"/>
          <ac:inkMkLst>
            <pc:docMk/>
            <pc:sldMk cId="0" sldId="791"/>
            <ac:inkMk id="4" creationId="{990C2011-26E8-4759-8ED7-47E34AB20C13}"/>
          </ac:inkMkLst>
        </pc:inkChg>
        <pc:inkChg chg="del">
          <ac:chgData name="Hemanth Kumar  Tanneru" userId="e60da0a2-8f9f-43be-83b4-26a7a02c04c9" providerId="ADAL" clId="{4B91A8CD-AE2E-4709-BB0B-67A70A3098FE}" dt="2022-10-29T14:31:56.392" v="53" actId="478"/>
          <ac:inkMkLst>
            <pc:docMk/>
            <pc:sldMk cId="0" sldId="791"/>
            <ac:inkMk id="29" creationId="{93A97D77-405D-41DB-AAC9-D728E28DFA01}"/>
          </ac:inkMkLst>
        </pc:inkChg>
      </pc:sldChg>
      <pc:sldChg chg="addSp delSp modSp mod">
        <pc:chgData name="Hemanth Kumar  Tanneru" userId="e60da0a2-8f9f-43be-83b4-26a7a02c04c9" providerId="ADAL" clId="{4B91A8CD-AE2E-4709-BB0B-67A70A3098FE}" dt="2022-10-29T16:40:15.196" v="89"/>
        <pc:sldMkLst>
          <pc:docMk/>
          <pc:sldMk cId="0" sldId="792"/>
        </pc:sldMkLst>
        <pc:inkChg chg="del mod">
          <ac:chgData name="Hemanth Kumar  Tanneru" userId="e60da0a2-8f9f-43be-83b4-26a7a02c04c9" providerId="ADAL" clId="{4B91A8CD-AE2E-4709-BB0B-67A70A3098FE}" dt="2022-10-29T14:32:11.728" v="56" actId="478"/>
          <ac:inkMkLst>
            <pc:docMk/>
            <pc:sldMk cId="0" sldId="792"/>
            <ac:inkMk id="9" creationId="{7B1910F3-D5C8-4EC7-846F-E36CA34BC403}"/>
          </ac:inkMkLst>
        </pc:inkChg>
        <pc:inkChg chg="add">
          <ac:chgData name="Hemanth Kumar  Tanneru" userId="e60da0a2-8f9f-43be-83b4-26a7a02c04c9" providerId="ADAL" clId="{4B91A8CD-AE2E-4709-BB0B-67A70A3098FE}" dt="2022-10-29T16:40:15.196" v="89"/>
          <ac:inkMkLst>
            <pc:docMk/>
            <pc:sldMk cId="0" sldId="792"/>
            <ac:inkMk id="10" creationId="{C764942A-E1DE-4EFD-8833-A8DA38FC43FF}"/>
          </ac:inkMkLst>
        </pc:inkChg>
      </pc:sldChg>
      <pc:sldChg chg="addSp delSp mod">
        <pc:chgData name="Hemanth Kumar  Tanneru" userId="e60da0a2-8f9f-43be-83b4-26a7a02c04c9" providerId="ADAL" clId="{4B91A8CD-AE2E-4709-BB0B-67A70A3098FE}" dt="2022-10-29T16:40:15.196" v="89"/>
        <pc:sldMkLst>
          <pc:docMk/>
          <pc:sldMk cId="0" sldId="820"/>
        </pc:sldMkLst>
        <pc:inkChg chg="add">
          <ac:chgData name="Hemanth Kumar  Tanneru" userId="e60da0a2-8f9f-43be-83b4-26a7a02c04c9" providerId="ADAL" clId="{4B91A8CD-AE2E-4709-BB0B-67A70A3098FE}" dt="2022-10-29T16:40:15.196" v="89"/>
          <ac:inkMkLst>
            <pc:docMk/>
            <pc:sldMk cId="0" sldId="820"/>
            <ac:inkMk id="9" creationId="{C60A1D92-3E06-4C7D-8567-BBFF6D6D55A6}"/>
          </ac:inkMkLst>
        </pc:inkChg>
        <pc:inkChg chg="del">
          <ac:chgData name="Hemanth Kumar  Tanneru" userId="e60da0a2-8f9f-43be-83b4-26a7a02c04c9" providerId="ADAL" clId="{4B91A8CD-AE2E-4709-BB0B-67A70A3098FE}" dt="2022-10-29T14:33:37.449" v="69" actId="478"/>
          <ac:inkMkLst>
            <pc:docMk/>
            <pc:sldMk cId="0" sldId="820"/>
            <ac:inkMk id="23" creationId="{6AA0C745-467D-429B-B42D-156354B3B92F}"/>
          </ac:inkMkLst>
        </pc:inkChg>
      </pc:sldChg>
      <pc:sldChg chg="addSp delSp mod">
        <pc:chgData name="Hemanth Kumar  Tanneru" userId="e60da0a2-8f9f-43be-83b4-26a7a02c04c9" providerId="ADAL" clId="{4B91A8CD-AE2E-4709-BB0B-67A70A3098FE}" dt="2022-10-29T16:40:15.196" v="89"/>
        <pc:sldMkLst>
          <pc:docMk/>
          <pc:sldMk cId="0" sldId="856"/>
        </pc:sldMkLst>
        <pc:inkChg chg="add">
          <ac:chgData name="Hemanth Kumar  Tanneru" userId="e60da0a2-8f9f-43be-83b4-26a7a02c04c9" providerId="ADAL" clId="{4B91A8CD-AE2E-4709-BB0B-67A70A3098FE}" dt="2022-10-29T16:40:15.196" v="89"/>
          <ac:inkMkLst>
            <pc:docMk/>
            <pc:sldMk cId="0" sldId="856"/>
            <ac:inkMk id="3" creationId="{A59E791D-5D24-4D45-9F1B-CFF6B5DE49FC}"/>
          </ac:inkMkLst>
        </pc:inkChg>
        <pc:inkChg chg="del">
          <ac:chgData name="Hemanth Kumar  Tanneru" userId="e60da0a2-8f9f-43be-83b4-26a7a02c04c9" providerId="ADAL" clId="{4B91A8CD-AE2E-4709-BB0B-67A70A3098FE}" dt="2022-10-29T14:33:50.540" v="70" actId="478"/>
          <ac:inkMkLst>
            <pc:docMk/>
            <pc:sldMk cId="0" sldId="856"/>
            <ac:inkMk id="17" creationId="{3A91386B-9767-4968-BDD6-721D3971FEFF}"/>
          </ac:inkMkLst>
        </pc:inkChg>
      </pc:sldChg>
      <pc:sldChg chg="addSp delSp mod">
        <pc:chgData name="Hemanth Kumar  Tanneru" userId="e60da0a2-8f9f-43be-83b4-26a7a02c04c9" providerId="ADAL" clId="{4B91A8CD-AE2E-4709-BB0B-67A70A3098FE}" dt="2022-10-29T16:40:15.196" v="89"/>
        <pc:sldMkLst>
          <pc:docMk/>
          <pc:sldMk cId="0" sldId="857"/>
        </pc:sldMkLst>
        <pc:inkChg chg="add">
          <ac:chgData name="Hemanth Kumar  Tanneru" userId="e60da0a2-8f9f-43be-83b4-26a7a02c04c9" providerId="ADAL" clId="{4B91A8CD-AE2E-4709-BB0B-67A70A3098FE}" dt="2022-10-29T16:40:15.196" v="89"/>
          <ac:inkMkLst>
            <pc:docMk/>
            <pc:sldMk cId="0" sldId="857"/>
            <ac:inkMk id="2" creationId="{6D9EB944-FB47-4968-91F5-61CC9A51424E}"/>
          </ac:inkMkLst>
        </pc:inkChg>
        <pc:inkChg chg="del">
          <ac:chgData name="Hemanth Kumar  Tanneru" userId="e60da0a2-8f9f-43be-83b4-26a7a02c04c9" providerId="ADAL" clId="{4B91A8CD-AE2E-4709-BB0B-67A70A3098FE}" dt="2022-10-29T14:27:30.989" v="18" actId="478"/>
          <ac:inkMkLst>
            <pc:docMk/>
            <pc:sldMk cId="0" sldId="857"/>
            <ac:inkMk id="42" creationId="{B10F8C98-E8A3-4649-8944-B1058A5F7082}"/>
          </ac:inkMkLst>
        </pc:inkChg>
      </pc:sldChg>
      <pc:sldChg chg="addSp delSp mod">
        <pc:chgData name="Hemanth Kumar  Tanneru" userId="e60da0a2-8f9f-43be-83b4-26a7a02c04c9" providerId="ADAL" clId="{4B91A8CD-AE2E-4709-BB0B-67A70A3098FE}" dt="2022-10-29T16:40:15.196" v="89"/>
        <pc:sldMkLst>
          <pc:docMk/>
          <pc:sldMk cId="0" sldId="925"/>
        </pc:sldMkLst>
        <pc:inkChg chg="add">
          <ac:chgData name="Hemanth Kumar  Tanneru" userId="e60da0a2-8f9f-43be-83b4-26a7a02c04c9" providerId="ADAL" clId="{4B91A8CD-AE2E-4709-BB0B-67A70A3098FE}" dt="2022-10-29T16:40:15.196" v="89"/>
          <ac:inkMkLst>
            <pc:docMk/>
            <pc:sldMk cId="0" sldId="925"/>
            <ac:inkMk id="5" creationId="{C6FB4031-C85F-4B97-98B3-DA48022F370A}"/>
          </ac:inkMkLst>
        </pc:inkChg>
        <pc:inkChg chg="del">
          <ac:chgData name="Hemanth Kumar  Tanneru" userId="e60da0a2-8f9f-43be-83b4-26a7a02c04c9" providerId="ADAL" clId="{4B91A8CD-AE2E-4709-BB0B-67A70A3098FE}" dt="2022-10-29T14:34:10.897" v="72" actId="478"/>
          <ac:inkMkLst>
            <pc:docMk/>
            <pc:sldMk cId="0" sldId="925"/>
            <ac:inkMk id="24" creationId="{52A8CD3E-8921-4173-AE15-8D1F35D11B20}"/>
          </ac:inkMkLst>
        </pc:inkChg>
      </pc:sldChg>
      <pc:sldChg chg="delSp mod">
        <pc:chgData name="Hemanth Kumar  Tanneru" userId="e60da0a2-8f9f-43be-83b4-26a7a02c04c9" providerId="ADAL" clId="{4B91A8CD-AE2E-4709-BB0B-67A70A3098FE}" dt="2022-10-29T14:34:18.236" v="73" actId="478"/>
        <pc:sldMkLst>
          <pc:docMk/>
          <pc:sldMk cId="0" sldId="926"/>
        </pc:sldMkLst>
        <pc:inkChg chg="del">
          <ac:chgData name="Hemanth Kumar  Tanneru" userId="e60da0a2-8f9f-43be-83b4-26a7a02c04c9" providerId="ADAL" clId="{4B91A8CD-AE2E-4709-BB0B-67A70A3098FE}" dt="2022-10-29T14:34:18.236" v="73" actId="478"/>
          <ac:inkMkLst>
            <pc:docMk/>
            <pc:sldMk cId="0" sldId="926"/>
            <ac:inkMk id="30" creationId="{626D81BB-287B-4354-B834-C5E76C1ABDA1}"/>
          </ac:inkMkLst>
        </pc:inkChg>
      </pc:sldChg>
      <pc:sldChg chg="addSp delSp mod">
        <pc:chgData name="Hemanth Kumar  Tanneru" userId="e60da0a2-8f9f-43be-83b4-26a7a02c04c9" providerId="ADAL" clId="{4B91A8CD-AE2E-4709-BB0B-67A70A3098FE}" dt="2022-10-29T16:40:15.196" v="89"/>
        <pc:sldMkLst>
          <pc:docMk/>
          <pc:sldMk cId="0" sldId="1018"/>
        </pc:sldMkLst>
        <pc:inkChg chg="del">
          <ac:chgData name="Hemanth Kumar  Tanneru" userId="e60da0a2-8f9f-43be-83b4-26a7a02c04c9" providerId="ADAL" clId="{4B91A8CD-AE2E-4709-BB0B-67A70A3098FE}" dt="2022-10-29T14:34:57.679" v="80" actId="478"/>
          <ac:inkMkLst>
            <pc:docMk/>
            <pc:sldMk cId="0" sldId="1018"/>
            <ac:inkMk id="4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4:53.908" v="79" actId="478"/>
          <ac:inkMkLst>
            <pc:docMk/>
            <pc:sldMk cId="0" sldId="1018"/>
            <ac:inkMk id="5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4:53.908" v="79" actId="478"/>
          <ac:inkMkLst>
            <pc:docMk/>
            <pc:sldMk cId="0" sldId="1018"/>
            <ac:inkMk id="6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4:53.908" v="79" actId="478"/>
          <ac:inkMkLst>
            <pc:docMk/>
            <pc:sldMk cId="0" sldId="1018"/>
            <ac:inkMk id="7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4:53.908" v="79" actId="478"/>
          <ac:inkMkLst>
            <pc:docMk/>
            <pc:sldMk cId="0" sldId="1018"/>
            <ac:inkMk id="8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4:53.908" v="79" actId="478"/>
          <ac:inkMkLst>
            <pc:docMk/>
            <pc:sldMk cId="0" sldId="1018"/>
            <ac:inkMk id="9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4:53.908" v="79" actId="478"/>
          <ac:inkMkLst>
            <pc:docMk/>
            <pc:sldMk cId="0" sldId="1018"/>
            <ac:inkMk id="10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4:53.908" v="79" actId="478"/>
          <ac:inkMkLst>
            <pc:docMk/>
            <pc:sldMk cId="0" sldId="1018"/>
            <ac:inkMk id="11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4:53.908" v="79" actId="478"/>
          <ac:inkMkLst>
            <pc:docMk/>
            <pc:sldMk cId="0" sldId="1018"/>
            <ac:inkMk id="12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4:53.908" v="79" actId="478"/>
          <ac:inkMkLst>
            <pc:docMk/>
            <pc:sldMk cId="0" sldId="1018"/>
            <ac:inkMk id="13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4:53.908" v="79" actId="478"/>
          <ac:inkMkLst>
            <pc:docMk/>
            <pc:sldMk cId="0" sldId="1018"/>
            <ac:inkMk id="14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4:53.908" v="79" actId="478"/>
          <ac:inkMkLst>
            <pc:docMk/>
            <pc:sldMk cId="0" sldId="1018"/>
            <ac:inkMk id="15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4:53.908" v="79" actId="478"/>
          <ac:inkMkLst>
            <pc:docMk/>
            <pc:sldMk cId="0" sldId="1018"/>
            <ac:inkMk id="16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4:53.908" v="79" actId="478"/>
          <ac:inkMkLst>
            <pc:docMk/>
            <pc:sldMk cId="0" sldId="1018"/>
            <ac:inkMk id="17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4:53.908" v="79" actId="478"/>
          <ac:inkMkLst>
            <pc:docMk/>
            <pc:sldMk cId="0" sldId="1018"/>
            <ac:inkMk id="18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4:53.908" v="79" actId="478"/>
          <ac:inkMkLst>
            <pc:docMk/>
            <pc:sldMk cId="0" sldId="1018"/>
            <ac:inkMk id="19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4:53.908" v="79" actId="478"/>
          <ac:inkMkLst>
            <pc:docMk/>
            <pc:sldMk cId="0" sldId="1018"/>
            <ac:inkMk id="20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4:53.908" v="79" actId="478"/>
          <ac:inkMkLst>
            <pc:docMk/>
            <pc:sldMk cId="0" sldId="1018"/>
            <ac:inkMk id="21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4:53.908" v="79" actId="478"/>
          <ac:inkMkLst>
            <pc:docMk/>
            <pc:sldMk cId="0" sldId="1018"/>
            <ac:inkMk id="22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4:53.908" v="79" actId="478"/>
          <ac:inkMkLst>
            <pc:docMk/>
            <pc:sldMk cId="0" sldId="1018"/>
            <ac:inkMk id="23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4:53.908" v="79" actId="478"/>
          <ac:inkMkLst>
            <pc:docMk/>
            <pc:sldMk cId="0" sldId="1018"/>
            <ac:inkMk id="24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4:53.908" v="79" actId="478"/>
          <ac:inkMkLst>
            <pc:docMk/>
            <pc:sldMk cId="0" sldId="1018"/>
            <ac:inkMk id="25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4:53.908" v="79" actId="478"/>
          <ac:inkMkLst>
            <pc:docMk/>
            <pc:sldMk cId="0" sldId="1018"/>
            <ac:inkMk id="26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4:53.908" v="79" actId="478"/>
          <ac:inkMkLst>
            <pc:docMk/>
            <pc:sldMk cId="0" sldId="1018"/>
            <ac:inkMk id="27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4:53.908" v="79" actId="478"/>
          <ac:inkMkLst>
            <pc:docMk/>
            <pc:sldMk cId="0" sldId="1018"/>
            <ac:inkMk id="28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4:53.908" v="79" actId="478"/>
          <ac:inkMkLst>
            <pc:docMk/>
            <pc:sldMk cId="0" sldId="1018"/>
            <ac:inkMk id="29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4:53.908" v="79" actId="478"/>
          <ac:inkMkLst>
            <pc:docMk/>
            <pc:sldMk cId="0" sldId="1018"/>
            <ac:inkMk id="30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4:47.102" v="77" actId="478"/>
          <ac:inkMkLst>
            <pc:docMk/>
            <pc:sldMk cId="0" sldId="1018"/>
            <ac:inkMk id="31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4:47.102" v="77" actId="478"/>
          <ac:inkMkLst>
            <pc:docMk/>
            <pc:sldMk cId="0" sldId="1018"/>
            <ac:inkMk id="32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4:47.102" v="77" actId="478"/>
          <ac:inkMkLst>
            <pc:docMk/>
            <pc:sldMk cId="0" sldId="1018"/>
            <ac:inkMk id="33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4:47.102" v="77" actId="478"/>
          <ac:inkMkLst>
            <pc:docMk/>
            <pc:sldMk cId="0" sldId="1018"/>
            <ac:inkMk id="34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4:47.102" v="77" actId="478"/>
          <ac:inkMkLst>
            <pc:docMk/>
            <pc:sldMk cId="0" sldId="1018"/>
            <ac:inkMk id="35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4:47.102" v="77" actId="478"/>
          <ac:inkMkLst>
            <pc:docMk/>
            <pc:sldMk cId="0" sldId="1018"/>
            <ac:inkMk id="36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4:47.102" v="77" actId="478"/>
          <ac:inkMkLst>
            <pc:docMk/>
            <pc:sldMk cId="0" sldId="1018"/>
            <ac:inkMk id="37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4:47.102" v="77" actId="478"/>
          <ac:inkMkLst>
            <pc:docMk/>
            <pc:sldMk cId="0" sldId="1018"/>
            <ac:inkMk id="38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4:47.102" v="77" actId="478"/>
          <ac:inkMkLst>
            <pc:docMk/>
            <pc:sldMk cId="0" sldId="1018"/>
            <ac:inkMk id="39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4:47.102" v="77" actId="478"/>
          <ac:inkMkLst>
            <pc:docMk/>
            <pc:sldMk cId="0" sldId="1018"/>
            <ac:inkMk id="40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4:47.102" v="77" actId="478"/>
          <ac:inkMkLst>
            <pc:docMk/>
            <pc:sldMk cId="0" sldId="1018"/>
            <ac:inkMk id="41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4:47.102" v="77" actId="478"/>
          <ac:inkMkLst>
            <pc:docMk/>
            <pc:sldMk cId="0" sldId="1018"/>
            <ac:inkMk id="42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4:47.102" v="77" actId="478"/>
          <ac:inkMkLst>
            <pc:docMk/>
            <pc:sldMk cId="0" sldId="1018"/>
            <ac:inkMk id="43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4:47.102" v="77" actId="478"/>
          <ac:inkMkLst>
            <pc:docMk/>
            <pc:sldMk cId="0" sldId="1018"/>
            <ac:inkMk id="44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4:47.102" v="77" actId="478"/>
          <ac:inkMkLst>
            <pc:docMk/>
            <pc:sldMk cId="0" sldId="1018"/>
            <ac:inkMk id="45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4:47.102" v="77" actId="478"/>
          <ac:inkMkLst>
            <pc:docMk/>
            <pc:sldMk cId="0" sldId="1018"/>
            <ac:inkMk id="46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4:47.102" v="77" actId="478"/>
          <ac:inkMkLst>
            <pc:docMk/>
            <pc:sldMk cId="0" sldId="1018"/>
            <ac:inkMk id="47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4:47.102" v="77" actId="478"/>
          <ac:inkMkLst>
            <pc:docMk/>
            <pc:sldMk cId="0" sldId="1018"/>
            <ac:inkMk id="48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4:47.102" v="77" actId="478"/>
          <ac:inkMkLst>
            <pc:docMk/>
            <pc:sldMk cId="0" sldId="1018"/>
            <ac:inkMk id="49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4:47.102" v="77" actId="478"/>
          <ac:inkMkLst>
            <pc:docMk/>
            <pc:sldMk cId="0" sldId="1018"/>
            <ac:inkMk id="50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4:47.102" v="77" actId="478"/>
          <ac:inkMkLst>
            <pc:docMk/>
            <pc:sldMk cId="0" sldId="1018"/>
            <ac:inkMk id="51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4:47.102" v="77" actId="478"/>
          <ac:inkMkLst>
            <pc:docMk/>
            <pc:sldMk cId="0" sldId="1018"/>
            <ac:inkMk id="52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4:47.102" v="77" actId="478"/>
          <ac:inkMkLst>
            <pc:docMk/>
            <pc:sldMk cId="0" sldId="1018"/>
            <ac:inkMk id="53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4:47.102" v="77" actId="478"/>
          <ac:inkMkLst>
            <pc:docMk/>
            <pc:sldMk cId="0" sldId="1018"/>
            <ac:inkMk id="54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4:47.102" v="77" actId="478"/>
          <ac:inkMkLst>
            <pc:docMk/>
            <pc:sldMk cId="0" sldId="1018"/>
            <ac:inkMk id="55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4:47.102" v="77" actId="478"/>
          <ac:inkMkLst>
            <pc:docMk/>
            <pc:sldMk cId="0" sldId="1018"/>
            <ac:inkMk id="56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4:47.102" v="77" actId="478"/>
          <ac:inkMkLst>
            <pc:docMk/>
            <pc:sldMk cId="0" sldId="1018"/>
            <ac:inkMk id="57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4:47.102" v="77" actId="478"/>
          <ac:inkMkLst>
            <pc:docMk/>
            <pc:sldMk cId="0" sldId="1018"/>
            <ac:inkMk id="58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4:47.102" v="77" actId="478"/>
          <ac:inkMkLst>
            <pc:docMk/>
            <pc:sldMk cId="0" sldId="1018"/>
            <ac:inkMk id="59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4:47.102" v="77" actId="478"/>
          <ac:inkMkLst>
            <pc:docMk/>
            <pc:sldMk cId="0" sldId="1018"/>
            <ac:inkMk id="60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4:47.102" v="77" actId="478"/>
          <ac:inkMkLst>
            <pc:docMk/>
            <pc:sldMk cId="0" sldId="1018"/>
            <ac:inkMk id="61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4:47.102" v="77" actId="478"/>
          <ac:inkMkLst>
            <pc:docMk/>
            <pc:sldMk cId="0" sldId="1018"/>
            <ac:inkMk id="62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4:49.549" v="78" actId="478"/>
          <ac:inkMkLst>
            <pc:docMk/>
            <pc:sldMk cId="0" sldId="1018"/>
            <ac:inkMk id="63" creationId="{317E7125-31D9-46AB-BD09-CAB4C06BB25D}"/>
          </ac:inkMkLst>
        </pc:inkChg>
        <pc:inkChg chg="add">
          <ac:chgData name="Hemanth Kumar  Tanneru" userId="e60da0a2-8f9f-43be-83b4-26a7a02c04c9" providerId="ADAL" clId="{4B91A8CD-AE2E-4709-BB0B-67A70A3098FE}" dt="2022-10-29T16:40:15.196" v="89"/>
          <ac:inkMkLst>
            <pc:docMk/>
            <pc:sldMk cId="0" sldId="1018"/>
            <ac:inkMk id="64" creationId="{DCB9B557-A98A-43C1-A82E-3F00D7AD1DA6}"/>
          </ac:inkMkLst>
        </pc:inkChg>
      </pc:sldChg>
      <pc:sldChg chg="addSp delSp modSp mod">
        <pc:chgData name="Hemanth Kumar  Tanneru" userId="e60da0a2-8f9f-43be-83b4-26a7a02c04c9" providerId="ADAL" clId="{4B91A8CD-AE2E-4709-BB0B-67A70A3098FE}" dt="2022-10-29T16:40:15.196" v="89"/>
        <pc:sldMkLst>
          <pc:docMk/>
          <pc:sldMk cId="0" sldId="1090"/>
        </pc:sldMkLst>
        <pc:spChg chg="mod">
          <ac:chgData name="Hemanth Kumar  Tanneru" userId="e60da0a2-8f9f-43be-83b4-26a7a02c04c9" providerId="ADAL" clId="{4B91A8CD-AE2E-4709-BB0B-67A70A3098FE}" dt="2022-10-29T14:35:35.540" v="84" actId="404"/>
          <ac:spMkLst>
            <pc:docMk/>
            <pc:sldMk cId="0" sldId="1090"/>
            <ac:spMk id="3" creationId="{00000000-0000-0000-0000-000000000000}"/>
          </ac:spMkLst>
        </pc:spChg>
        <pc:inkChg chg="del">
          <ac:chgData name="Hemanth Kumar  Tanneru" userId="e60da0a2-8f9f-43be-83b4-26a7a02c04c9" providerId="ADAL" clId="{4B91A8CD-AE2E-4709-BB0B-67A70A3098FE}" dt="2022-10-29T14:35:44.427" v="88" actId="478"/>
          <ac:inkMkLst>
            <pc:docMk/>
            <pc:sldMk cId="0" sldId="1090"/>
            <ac:inkMk id="2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5:44.427" v="88" actId="478"/>
          <ac:inkMkLst>
            <pc:docMk/>
            <pc:sldMk cId="0" sldId="1090"/>
            <ac:inkMk id="5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5:41.567" v="87" actId="478"/>
          <ac:inkMkLst>
            <pc:docMk/>
            <pc:sldMk cId="0" sldId="1090"/>
            <ac:inkMk id="6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5:44.427" v="88" actId="478"/>
          <ac:inkMkLst>
            <pc:docMk/>
            <pc:sldMk cId="0" sldId="1090"/>
            <ac:inkMk id="7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5:44.427" v="88" actId="478"/>
          <ac:inkMkLst>
            <pc:docMk/>
            <pc:sldMk cId="0" sldId="1090"/>
            <ac:inkMk id="8" creationId="{00000000-0000-0000-0000-000000000000}"/>
          </ac:inkMkLst>
        </pc:inkChg>
        <pc:inkChg chg="del">
          <ac:chgData name="Hemanth Kumar  Tanneru" userId="e60da0a2-8f9f-43be-83b4-26a7a02c04c9" providerId="ADAL" clId="{4B91A8CD-AE2E-4709-BB0B-67A70A3098FE}" dt="2022-10-29T14:35:44.427" v="88" actId="478"/>
          <ac:inkMkLst>
            <pc:docMk/>
            <pc:sldMk cId="0" sldId="1090"/>
            <ac:inkMk id="9" creationId="{00000000-0000-0000-0000-000000000000}"/>
          </ac:inkMkLst>
        </pc:inkChg>
        <pc:inkChg chg="del mod">
          <ac:chgData name="Hemanth Kumar  Tanneru" userId="e60da0a2-8f9f-43be-83b4-26a7a02c04c9" providerId="ADAL" clId="{4B91A8CD-AE2E-4709-BB0B-67A70A3098FE}" dt="2022-10-29T14:35:38.908" v="86" actId="478"/>
          <ac:inkMkLst>
            <pc:docMk/>
            <pc:sldMk cId="0" sldId="1090"/>
            <ac:inkMk id="10" creationId="{E2CDF9CA-83C4-4AE4-883F-980A46520837}"/>
          </ac:inkMkLst>
        </pc:inkChg>
        <pc:inkChg chg="add">
          <ac:chgData name="Hemanth Kumar  Tanneru" userId="e60da0a2-8f9f-43be-83b4-26a7a02c04c9" providerId="ADAL" clId="{4B91A8CD-AE2E-4709-BB0B-67A70A3098FE}" dt="2022-10-29T16:40:15.196" v="89"/>
          <ac:inkMkLst>
            <pc:docMk/>
            <pc:sldMk cId="0" sldId="1090"/>
            <ac:inkMk id="11" creationId="{EE84510C-625A-4B00-826D-831FC352F9C0}"/>
          </ac:inkMkLst>
        </pc:inkChg>
      </pc:sldChg>
      <pc:sldChg chg="addSp delSp modSp mod">
        <pc:chgData name="Hemanth Kumar  Tanneru" userId="e60da0a2-8f9f-43be-83b4-26a7a02c04c9" providerId="ADAL" clId="{4B91A8CD-AE2E-4709-BB0B-67A70A3098FE}" dt="2022-10-29T16:40:15.196" v="89"/>
        <pc:sldMkLst>
          <pc:docMk/>
          <pc:sldMk cId="0" sldId="1143"/>
        </pc:sldMkLst>
        <pc:inkChg chg="del mod">
          <ac:chgData name="Hemanth Kumar  Tanneru" userId="e60da0a2-8f9f-43be-83b4-26a7a02c04c9" providerId="ADAL" clId="{4B91A8CD-AE2E-4709-BB0B-67A70A3098FE}" dt="2022-10-29T14:28:28.020" v="30" actId="478"/>
          <ac:inkMkLst>
            <pc:docMk/>
            <pc:sldMk cId="0" sldId="1143"/>
            <ac:inkMk id="2" creationId="{A4EBE556-24AB-4C26-8F0D-48485F82FD64}"/>
          </ac:inkMkLst>
        </pc:inkChg>
        <pc:inkChg chg="add">
          <ac:chgData name="Hemanth Kumar  Tanneru" userId="e60da0a2-8f9f-43be-83b4-26a7a02c04c9" providerId="ADAL" clId="{4B91A8CD-AE2E-4709-BB0B-67A70A3098FE}" dt="2022-10-29T16:40:15.196" v="89"/>
          <ac:inkMkLst>
            <pc:docMk/>
            <pc:sldMk cId="0" sldId="1143"/>
            <ac:inkMk id="3" creationId="{5B98C4EF-E4E4-4668-B15D-6C52544E5148}"/>
          </ac:inkMkLst>
        </pc:inkChg>
      </pc:sldChg>
    </pc:docChg>
  </pc:docChgLst>
  <pc:docChgLst>
    <pc:chgData name="Hemanth Kumar  Tanneru" userId="e60da0a2-8f9f-43be-83b4-26a7a02c04c9" providerId="ADAL" clId="{7740C8F7-C4BB-CE49-BA69-98FBF4FEB55B}"/>
    <pc:docChg chg="custSel modSld">
      <pc:chgData name="Hemanth Kumar  Tanneru" userId="e60da0a2-8f9f-43be-83b4-26a7a02c04c9" providerId="ADAL" clId="{7740C8F7-C4BB-CE49-BA69-98FBF4FEB55B}" dt="2023-05-06T16:39:04.838" v="54"/>
      <pc:docMkLst>
        <pc:docMk/>
      </pc:docMkLst>
      <pc:sldChg chg="addSp delSp mod">
        <pc:chgData name="Hemanth Kumar  Tanneru" userId="e60da0a2-8f9f-43be-83b4-26a7a02c04c9" providerId="ADAL" clId="{7740C8F7-C4BB-CE49-BA69-98FBF4FEB55B}" dt="2023-05-06T16:39:04.838" v="54"/>
        <pc:sldMkLst>
          <pc:docMk/>
          <pc:sldMk cId="0" sldId="278"/>
        </pc:sldMkLst>
        <pc:inkChg chg="del">
          <ac:chgData name="Hemanth Kumar  Tanneru" userId="e60da0a2-8f9f-43be-83b4-26a7a02c04c9" providerId="ADAL" clId="{7740C8F7-C4BB-CE49-BA69-98FBF4FEB55B}" dt="2023-05-06T12:38:18.185" v="0" actId="478"/>
          <ac:inkMkLst>
            <pc:docMk/>
            <pc:sldMk cId="0" sldId="278"/>
            <ac:inkMk id="3" creationId="{B0501F93-09D6-408B-8D81-F8BF975D9FC8}"/>
          </ac:inkMkLst>
        </pc:inkChg>
        <pc:inkChg chg="add">
          <ac:chgData name="Hemanth Kumar  Tanneru" userId="e60da0a2-8f9f-43be-83b4-26a7a02c04c9" providerId="ADAL" clId="{7740C8F7-C4BB-CE49-BA69-98FBF4FEB55B}" dt="2023-05-06T16:39:04.838" v="54"/>
          <ac:inkMkLst>
            <pc:docMk/>
            <pc:sldMk cId="0" sldId="278"/>
            <ac:inkMk id="3" creationId="{D1ABEECD-37F4-BB46-712D-948FD116C865}"/>
          </ac:inkMkLst>
        </pc:inkChg>
      </pc:sldChg>
      <pc:sldChg chg="addSp delSp mod">
        <pc:chgData name="Hemanth Kumar  Tanneru" userId="e60da0a2-8f9f-43be-83b4-26a7a02c04c9" providerId="ADAL" clId="{7740C8F7-C4BB-CE49-BA69-98FBF4FEB55B}" dt="2023-05-06T16:39:04.838" v="54"/>
        <pc:sldMkLst>
          <pc:docMk/>
          <pc:sldMk cId="0" sldId="280"/>
        </pc:sldMkLst>
        <pc:inkChg chg="del">
          <ac:chgData name="Hemanth Kumar  Tanneru" userId="e60da0a2-8f9f-43be-83b4-26a7a02c04c9" providerId="ADAL" clId="{7740C8F7-C4BB-CE49-BA69-98FBF4FEB55B}" dt="2023-05-06T12:38:22.850" v="1" actId="478"/>
          <ac:inkMkLst>
            <pc:docMk/>
            <pc:sldMk cId="0" sldId="280"/>
            <ac:inkMk id="4" creationId="{8249F9B8-13FA-42EF-9C53-85A4A3905BEB}"/>
          </ac:inkMkLst>
        </pc:inkChg>
        <pc:inkChg chg="add">
          <ac:chgData name="Hemanth Kumar  Tanneru" userId="e60da0a2-8f9f-43be-83b4-26a7a02c04c9" providerId="ADAL" clId="{7740C8F7-C4BB-CE49-BA69-98FBF4FEB55B}" dt="2023-05-06T16:39:04.838" v="54"/>
          <ac:inkMkLst>
            <pc:docMk/>
            <pc:sldMk cId="0" sldId="280"/>
            <ac:inkMk id="4" creationId="{D4EAFB0A-67C1-E413-8C83-4671FD8CDF54}"/>
          </ac:inkMkLst>
        </pc:inkChg>
      </pc:sldChg>
      <pc:sldChg chg="addSp">
        <pc:chgData name="Hemanth Kumar  Tanneru" userId="e60da0a2-8f9f-43be-83b4-26a7a02c04c9" providerId="ADAL" clId="{7740C8F7-C4BB-CE49-BA69-98FBF4FEB55B}" dt="2023-05-06T16:39:04.838" v="54"/>
        <pc:sldMkLst>
          <pc:docMk/>
          <pc:sldMk cId="0" sldId="283"/>
        </pc:sldMkLst>
        <pc:inkChg chg="add">
          <ac:chgData name="Hemanth Kumar  Tanneru" userId="e60da0a2-8f9f-43be-83b4-26a7a02c04c9" providerId="ADAL" clId="{7740C8F7-C4BB-CE49-BA69-98FBF4FEB55B}" dt="2023-05-06T16:39:04.838" v="54"/>
          <ac:inkMkLst>
            <pc:docMk/>
            <pc:sldMk cId="0" sldId="283"/>
            <ac:inkMk id="3" creationId="{4A37237A-17A3-D442-38EF-2E7722C7EA5C}"/>
          </ac:inkMkLst>
        </pc:inkChg>
      </pc:sldChg>
      <pc:sldChg chg="addSp delSp mod">
        <pc:chgData name="Hemanth Kumar  Tanneru" userId="e60da0a2-8f9f-43be-83b4-26a7a02c04c9" providerId="ADAL" clId="{7740C8F7-C4BB-CE49-BA69-98FBF4FEB55B}" dt="2023-05-06T16:39:04.838" v="54"/>
        <pc:sldMkLst>
          <pc:docMk/>
          <pc:sldMk cId="0" sldId="719"/>
        </pc:sldMkLst>
        <pc:inkChg chg="del">
          <ac:chgData name="Hemanth Kumar  Tanneru" userId="e60da0a2-8f9f-43be-83b4-26a7a02c04c9" providerId="ADAL" clId="{7740C8F7-C4BB-CE49-BA69-98FBF4FEB55B}" dt="2023-05-06T12:38:27.171" v="2" actId="478"/>
          <ac:inkMkLst>
            <pc:docMk/>
            <pc:sldMk cId="0" sldId="719"/>
            <ac:inkMk id="2" creationId="{03EE9097-0629-416F-8DE9-EF53D00FD7FA}"/>
          </ac:inkMkLst>
        </pc:inkChg>
        <pc:inkChg chg="add">
          <ac:chgData name="Hemanth Kumar  Tanneru" userId="e60da0a2-8f9f-43be-83b4-26a7a02c04c9" providerId="ADAL" clId="{7740C8F7-C4BB-CE49-BA69-98FBF4FEB55B}" dt="2023-05-06T16:39:04.838" v="54"/>
          <ac:inkMkLst>
            <pc:docMk/>
            <pc:sldMk cId="0" sldId="719"/>
            <ac:inkMk id="2" creationId="{A1F027F1-62D6-1DE3-6831-8A62D996FF08}"/>
          </ac:inkMkLst>
        </pc:inkChg>
      </pc:sldChg>
      <pc:sldChg chg="addSp">
        <pc:chgData name="Hemanth Kumar  Tanneru" userId="e60da0a2-8f9f-43be-83b4-26a7a02c04c9" providerId="ADAL" clId="{7740C8F7-C4BB-CE49-BA69-98FBF4FEB55B}" dt="2023-05-06T16:39:04.838" v="54"/>
        <pc:sldMkLst>
          <pc:docMk/>
          <pc:sldMk cId="0" sldId="720"/>
        </pc:sldMkLst>
        <pc:inkChg chg="add">
          <ac:chgData name="Hemanth Kumar  Tanneru" userId="e60da0a2-8f9f-43be-83b4-26a7a02c04c9" providerId="ADAL" clId="{7740C8F7-C4BB-CE49-BA69-98FBF4FEB55B}" dt="2023-05-06T16:39:04.838" v="54"/>
          <ac:inkMkLst>
            <pc:docMk/>
            <pc:sldMk cId="0" sldId="720"/>
            <ac:inkMk id="21" creationId="{DC1A3B9F-D8F0-477A-B328-2BA949CC099C}"/>
          </ac:inkMkLst>
        </pc:inkChg>
      </pc:sldChg>
      <pc:sldChg chg="addSp delSp mod">
        <pc:chgData name="Hemanth Kumar  Tanneru" userId="e60da0a2-8f9f-43be-83b4-26a7a02c04c9" providerId="ADAL" clId="{7740C8F7-C4BB-CE49-BA69-98FBF4FEB55B}" dt="2023-05-06T16:39:04.838" v="54"/>
        <pc:sldMkLst>
          <pc:docMk/>
          <pc:sldMk cId="0" sldId="723"/>
        </pc:sldMkLst>
        <pc:inkChg chg="add">
          <ac:chgData name="Hemanth Kumar  Tanneru" userId="e60da0a2-8f9f-43be-83b4-26a7a02c04c9" providerId="ADAL" clId="{7740C8F7-C4BB-CE49-BA69-98FBF4FEB55B}" dt="2023-05-06T16:39:04.838" v="54"/>
          <ac:inkMkLst>
            <pc:docMk/>
            <pc:sldMk cId="0" sldId="723"/>
            <ac:inkMk id="2" creationId="{B16DC933-1C70-9D33-96E0-C8CB41F5BE59}"/>
          </ac:inkMkLst>
        </pc:inkChg>
        <pc:inkChg chg="del">
          <ac:chgData name="Hemanth Kumar  Tanneru" userId="e60da0a2-8f9f-43be-83b4-26a7a02c04c9" providerId="ADAL" clId="{7740C8F7-C4BB-CE49-BA69-98FBF4FEB55B}" dt="2023-05-06T12:38:35.501" v="3" actId="478"/>
          <ac:inkMkLst>
            <pc:docMk/>
            <pc:sldMk cId="0" sldId="723"/>
            <ac:inkMk id="2" creationId="{F84E84A7-090A-4A81-96EB-03C6592ECB47}"/>
          </ac:inkMkLst>
        </pc:inkChg>
      </pc:sldChg>
      <pc:sldChg chg="addSp delSp mod">
        <pc:chgData name="Hemanth Kumar  Tanneru" userId="e60da0a2-8f9f-43be-83b4-26a7a02c04c9" providerId="ADAL" clId="{7740C8F7-C4BB-CE49-BA69-98FBF4FEB55B}" dt="2023-05-06T16:39:04.838" v="54"/>
        <pc:sldMkLst>
          <pc:docMk/>
          <pc:sldMk cId="0" sldId="725"/>
        </pc:sldMkLst>
        <pc:inkChg chg="add">
          <ac:chgData name="Hemanth Kumar  Tanneru" userId="e60da0a2-8f9f-43be-83b4-26a7a02c04c9" providerId="ADAL" clId="{7740C8F7-C4BB-CE49-BA69-98FBF4FEB55B}" dt="2023-05-06T16:39:04.838" v="54"/>
          <ac:inkMkLst>
            <pc:docMk/>
            <pc:sldMk cId="0" sldId="725"/>
            <ac:inkMk id="3" creationId="{6F8900D0-C6C6-C4D1-65DD-2D96E360E6E5}"/>
          </ac:inkMkLst>
        </pc:inkChg>
        <pc:inkChg chg="del">
          <ac:chgData name="Hemanth Kumar  Tanneru" userId="e60da0a2-8f9f-43be-83b4-26a7a02c04c9" providerId="ADAL" clId="{7740C8F7-C4BB-CE49-BA69-98FBF4FEB55B}" dt="2023-05-06T12:39:03.935" v="5" actId="478"/>
          <ac:inkMkLst>
            <pc:docMk/>
            <pc:sldMk cId="0" sldId="725"/>
            <ac:inkMk id="3" creationId="{91312428-1B88-4E55-9BE2-84BEE99969EF}"/>
          </ac:inkMkLst>
        </pc:inkChg>
      </pc:sldChg>
      <pc:sldChg chg="addSp delSp mod">
        <pc:chgData name="Hemanth Kumar  Tanneru" userId="e60da0a2-8f9f-43be-83b4-26a7a02c04c9" providerId="ADAL" clId="{7740C8F7-C4BB-CE49-BA69-98FBF4FEB55B}" dt="2023-05-06T16:39:04.838" v="54"/>
        <pc:sldMkLst>
          <pc:docMk/>
          <pc:sldMk cId="0" sldId="726"/>
        </pc:sldMkLst>
        <pc:inkChg chg="add">
          <ac:chgData name="Hemanth Kumar  Tanneru" userId="e60da0a2-8f9f-43be-83b4-26a7a02c04c9" providerId="ADAL" clId="{7740C8F7-C4BB-CE49-BA69-98FBF4FEB55B}" dt="2023-05-06T16:39:04.838" v="54"/>
          <ac:inkMkLst>
            <pc:docMk/>
            <pc:sldMk cId="0" sldId="726"/>
            <ac:inkMk id="2" creationId="{B4FC22D0-451A-F704-0E2C-F65CE642EBE3}"/>
          </ac:inkMkLst>
        </pc:inkChg>
        <pc:inkChg chg="del">
          <ac:chgData name="Hemanth Kumar  Tanneru" userId="e60da0a2-8f9f-43be-83b4-26a7a02c04c9" providerId="ADAL" clId="{7740C8F7-C4BB-CE49-BA69-98FBF4FEB55B}" dt="2023-05-06T12:39:09.382" v="6" actId="478"/>
          <ac:inkMkLst>
            <pc:docMk/>
            <pc:sldMk cId="0" sldId="726"/>
            <ac:inkMk id="2" creationId="{D08704C1-4E92-4BEE-88E2-4223A9C68A5B}"/>
          </ac:inkMkLst>
        </pc:inkChg>
      </pc:sldChg>
      <pc:sldChg chg="addSp delSp mod">
        <pc:chgData name="Hemanth Kumar  Tanneru" userId="e60da0a2-8f9f-43be-83b4-26a7a02c04c9" providerId="ADAL" clId="{7740C8F7-C4BB-CE49-BA69-98FBF4FEB55B}" dt="2023-05-06T16:39:04.838" v="54"/>
        <pc:sldMkLst>
          <pc:docMk/>
          <pc:sldMk cId="0" sldId="727"/>
        </pc:sldMkLst>
        <pc:inkChg chg="del">
          <ac:chgData name="Hemanth Kumar  Tanneru" userId="e60da0a2-8f9f-43be-83b4-26a7a02c04c9" providerId="ADAL" clId="{7740C8F7-C4BB-CE49-BA69-98FBF4FEB55B}" dt="2023-05-06T12:39:28.373" v="9" actId="478"/>
          <ac:inkMkLst>
            <pc:docMk/>
            <pc:sldMk cId="0" sldId="727"/>
            <ac:inkMk id="4" creationId="{5A44ADA8-6D46-4822-8E6C-BEA46F344E19}"/>
          </ac:inkMkLst>
        </pc:inkChg>
        <pc:inkChg chg="add">
          <ac:chgData name="Hemanth Kumar  Tanneru" userId="e60da0a2-8f9f-43be-83b4-26a7a02c04c9" providerId="ADAL" clId="{7740C8F7-C4BB-CE49-BA69-98FBF4FEB55B}" dt="2023-05-06T16:39:04.838" v="54"/>
          <ac:inkMkLst>
            <pc:docMk/>
            <pc:sldMk cId="0" sldId="727"/>
            <ac:inkMk id="4" creationId="{BAB991AA-EF46-EB5D-A00A-98AA8F514ECC}"/>
          </ac:inkMkLst>
        </pc:inkChg>
      </pc:sldChg>
      <pc:sldChg chg="addSp delSp mod">
        <pc:chgData name="Hemanth Kumar  Tanneru" userId="e60da0a2-8f9f-43be-83b4-26a7a02c04c9" providerId="ADAL" clId="{7740C8F7-C4BB-CE49-BA69-98FBF4FEB55B}" dt="2023-05-06T16:39:04.838" v="54"/>
        <pc:sldMkLst>
          <pc:docMk/>
          <pc:sldMk cId="0" sldId="728"/>
        </pc:sldMkLst>
        <pc:inkChg chg="del">
          <ac:chgData name="Hemanth Kumar  Tanneru" userId="e60da0a2-8f9f-43be-83b4-26a7a02c04c9" providerId="ADAL" clId="{7740C8F7-C4BB-CE49-BA69-98FBF4FEB55B}" dt="2023-05-06T12:39:35.813" v="10" actId="478"/>
          <ac:inkMkLst>
            <pc:docMk/>
            <pc:sldMk cId="0" sldId="728"/>
            <ac:inkMk id="4" creationId="{00794CD8-043E-4375-B3C8-4D892B005EAF}"/>
          </ac:inkMkLst>
        </pc:inkChg>
        <pc:inkChg chg="add">
          <ac:chgData name="Hemanth Kumar  Tanneru" userId="e60da0a2-8f9f-43be-83b4-26a7a02c04c9" providerId="ADAL" clId="{7740C8F7-C4BB-CE49-BA69-98FBF4FEB55B}" dt="2023-05-06T16:39:04.838" v="54"/>
          <ac:inkMkLst>
            <pc:docMk/>
            <pc:sldMk cId="0" sldId="728"/>
            <ac:inkMk id="4" creationId="{DE1F6A80-E0FC-C8EF-2B8B-DEFC00B9EA6B}"/>
          </ac:inkMkLst>
        </pc:inkChg>
      </pc:sldChg>
      <pc:sldChg chg="addSp delSp mod">
        <pc:chgData name="Hemanth Kumar  Tanneru" userId="e60da0a2-8f9f-43be-83b4-26a7a02c04c9" providerId="ADAL" clId="{7740C8F7-C4BB-CE49-BA69-98FBF4FEB55B}" dt="2023-05-06T16:39:04.838" v="54"/>
        <pc:sldMkLst>
          <pc:docMk/>
          <pc:sldMk cId="0" sldId="729"/>
        </pc:sldMkLst>
        <pc:inkChg chg="add">
          <ac:chgData name="Hemanth Kumar  Tanneru" userId="e60da0a2-8f9f-43be-83b4-26a7a02c04c9" providerId="ADAL" clId="{7740C8F7-C4BB-CE49-BA69-98FBF4FEB55B}" dt="2023-05-06T16:39:04.838" v="54"/>
          <ac:inkMkLst>
            <pc:docMk/>
            <pc:sldMk cId="0" sldId="729"/>
            <ac:inkMk id="2" creationId="{43267CE7-47CA-9FF9-2547-204CFA380175}"/>
          </ac:inkMkLst>
        </pc:inkChg>
        <pc:inkChg chg="del">
          <ac:chgData name="Hemanth Kumar  Tanneru" userId="e60da0a2-8f9f-43be-83b4-26a7a02c04c9" providerId="ADAL" clId="{7740C8F7-C4BB-CE49-BA69-98FBF4FEB55B}" dt="2023-05-06T12:39:16.477" v="7" actId="478"/>
          <ac:inkMkLst>
            <pc:docMk/>
            <pc:sldMk cId="0" sldId="729"/>
            <ac:inkMk id="2" creationId="{DCB4B91C-06A1-409D-BAEB-BD27FC77107A}"/>
          </ac:inkMkLst>
        </pc:inkChg>
      </pc:sldChg>
      <pc:sldChg chg="addSp delSp mod">
        <pc:chgData name="Hemanth Kumar  Tanneru" userId="e60da0a2-8f9f-43be-83b4-26a7a02c04c9" providerId="ADAL" clId="{7740C8F7-C4BB-CE49-BA69-98FBF4FEB55B}" dt="2023-05-06T16:39:04.838" v="54"/>
        <pc:sldMkLst>
          <pc:docMk/>
          <pc:sldMk cId="0" sldId="730"/>
        </pc:sldMkLst>
        <pc:inkChg chg="del">
          <ac:chgData name="Hemanth Kumar  Tanneru" userId="e60da0a2-8f9f-43be-83b4-26a7a02c04c9" providerId="ADAL" clId="{7740C8F7-C4BB-CE49-BA69-98FBF4FEB55B}" dt="2023-05-06T12:39:43.068" v="11" actId="478"/>
          <ac:inkMkLst>
            <pc:docMk/>
            <pc:sldMk cId="0" sldId="730"/>
            <ac:inkMk id="4" creationId="{4A3C3559-BF25-4FE5-AF23-635F7CBA8933}"/>
          </ac:inkMkLst>
        </pc:inkChg>
        <pc:inkChg chg="add">
          <ac:chgData name="Hemanth Kumar  Tanneru" userId="e60da0a2-8f9f-43be-83b4-26a7a02c04c9" providerId="ADAL" clId="{7740C8F7-C4BB-CE49-BA69-98FBF4FEB55B}" dt="2023-05-06T16:39:04.838" v="54"/>
          <ac:inkMkLst>
            <pc:docMk/>
            <pc:sldMk cId="0" sldId="730"/>
            <ac:inkMk id="4" creationId="{D1AE69DE-285C-939C-13AA-1760E5B173D2}"/>
          </ac:inkMkLst>
        </pc:inkChg>
      </pc:sldChg>
      <pc:sldChg chg="addSp delSp mod">
        <pc:chgData name="Hemanth Kumar  Tanneru" userId="e60da0a2-8f9f-43be-83b4-26a7a02c04c9" providerId="ADAL" clId="{7740C8F7-C4BB-CE49-BA69-98FBF4FEB55B}" dt="2023-05-06T16:39:04.838" v="54"/>
        <pc:sldMkLst>
          <pc:docMk/>
          <pc:sldMk cId="0" sldId="731"/>
        </pc:sldMkLst>
        <pc:inkChg chg="add">
          <ac:chgData name="Hemanth Kumar  Tanneru" userId="e60da0a2-8f9f-43be-83b4-26a7a02c04c9" providerId="ADAL" clId="{7740C8F7-C4BB-CE49-BA69-98FBF4FEB55B}" dt="2023-05-06T16:39:04.838" v="54"/>
          <ac:inkMkLst>
            <pc:docMk/>
            <pc:sldMk cId="0" sldId="731"/>
            <ac:inkMk id="5" creationId="{0FFE6161-315A-59AC-87C3-B795159CD1A1}"/>
          </ac:inkMkLst>
        </pc:inkChg>
        <pc:inkChg chg="del">
          <ac:chgData name="Hemanth Kumar  Tanneru" userId="e60da0a2-8f9f-43be-83b4-26a7a02c04c9" providerId="ADAL" clId="{7740C8F7-C4BB-CE49-BA69-98FBF4FEB55B}" dt="2023-05-06T12:39:49.384" v="12" actId="478"/>
          <ac:inkMkLst>
            <pc:docMk/>
            <pc:sldMk cId="0" sldId="731"/>
            <ac:inkMk id="5" creationId="{E9B49CFC-D54F-4F6E-9B3D-BE3D07A7DF64}"/>
          </ac:inkMkLst>
        </pc:inkChg>
      </pc:sldChg>
      <pc:sldChg chg="addSp delSp mod">
        <pc:chgData name="Hemanth Kumar  Tanneru" userId="e60da0a2-8f9f-43be-83b4-26a7a02c04c9" providerId="ADAL" clId="{7740C8F7-C4BB-CE49-BA69-98FBF4FEB55B}" dt="2023-05-06T16:39:04.838" v="54"/>
        <pc:sldMkLst>
          <pc:docMk/>
          <pc:sldMk cId="0" sldId="732"/>
        </pc:sldMkLst>
        <pc:inkChg chg="add">
          <ac:chgData name="Hemanth Kumar  Tanneru" userId="e60da0a2-8f9f-43be-83b4-26a7a02c04c9" providerId="ADAL" clId="{7740C8F7-C4BB-CE49-BA69-98FBF4FEB55B}" dt="2023-05-06T16:39:04.838" v="54"/>
          <ac:inkMkLst>
            <pc:docMk/>
            <pc:sldMk cId="0" sldId="732"/>
            <ac:inkMk id="5" creationId="{150E2F10-AD3F-1334-B7E9-58400DCC1B3D}"/>
          </ac:inkMkLst>
        </pc:inkChg>
        <pc:inkChg chg="del">
          <ac:chgData name="Hemanth Kumar  Tanneru" userId="e60da0a2-8f9f-43be-83b4-26a7a02c04c9" providerId="ADAL" clId="{7740C8F7-C4BB-CE49-BA69-98FBF4FEB55B}" dt="2023-05-06T12:40:02.434" v="14" actId="478"/>
          <ac:inkMkLst>
            <pc:docMk/>
            <pc:sldMk cId="0" sldId="732"/>
            <ac:inkMk id="5" creationId="{B802DC55-1613-40C6-B47D-D3C1FD6020E2}"/>
          </ac:inkMkLst>
        </pc:inkChg>
      </pc:sldChg>
      <pc:sldChg chg="addSp delSp mod">
        <pc:chgData name="Hemanth Kumar  Tanneru" userId="e60da0a2-8f9f-43be-83b4-26a7a02c04c9" providerId="ADAL" clId="{7740C8F7-C4BB-CE49-BA69-98FBF4FEB55B}" dt="2023-05-06T16:39:04.838" v="54"/>
        <pc:sldMkLst>
          <pc:docMk/>
          <pc:sldMk cId="0" sldId="733"/>
        </pc:sldMkLst>
        <pc:inkChg chg="add">
          <ac:chgData name="Hemanth Kumar  Tanneru" userId="e60da0a2-8f9f-43be-83b4-26a7a02c04c9" providerId="ADAL" clId="{7740C8F7-C4BB-CE49-BA69-98FBF4FEB55B}" dt="2023-05-06T16:39:04.838" v="54"/>
          <ac:inkMkLst>
            <pc:docMk/>
            <pc:sldMk cId="0" sldId="733"/>
            <ac:inkMk id="5" creationId="{0E047D13-C60A-E3F3-2CE3-C0439FAEE9E1}"/>
          </ac:inkMkLst>
        </pc:inkChg>
        <pc:inkChg chg="del">
          <ac:chgData name="Hemanth Kumar  Tanneru" userId="e60da0a2-8f9f-43be-83b4-26a7a02c04c9" providerId="ADAL" clId="{7740C8F7-C4BB-CE49-BA69-98FBF4FEB55B}" dt="2023-05-06T12:40:11.303" v="15" actId="478"/>
          <ac:inkMkLst>
            <pc:docMk/>
            <pc:sldMk cId="0" sldId="733"/>
            <ac:inkMk id="5" creationId="{5A5887A3-5932-46A0-B841-7732730BA170}"/>
          </ac:inkMkLst>
        </pc:inkChg>
      </pc:sldChg>
      <pc:sldChg chg="addSp">
        <pc:chgData name="Hemanth Kumar  Tanneru" userId="e60da0a2-8f9f-43be-83b4-26a7a02c04c9" providerId="ADAL" clId="{7740C8F7-C4BB-CE49-BA69-98FBF4FEB55B}" dt="2023-05-06T16:39:04.838" v="54"/>
        <pc:sldMkLst>
          <pc:docMk/>
          <pc:sldMk cId="0" sldId="734"/>
        </pc:sldMkLst>
        <pc:inkChg chg="add">
          <ac:chgData name="Hemanth Kumar  Tanneru" userId="e60da0a2-8f9f-43be-83b4-26a7a02c04c9" providerId="ADAL" clId="{7740C8F7-C4BB-CE49-BA69-98FBF4FEB55B}" dt="2023-05-06T16:39:04.838" v="54"/>
          <ac:inkMkLst>
            <pc:docMk/>
            <pc:sldMk cId="0" sldId="734"/>
            <ac:inkMk id="4" creationId="{CC90B58F-1ED3-B07B-B28B-13E69C4F8060}"/>
          </ac:inkMkLst>
        </pc:inkChg>
      </pc:sldChg>
      <pc:sldChg chg="addSp delSp mod">
        <pc:chgData name="Hemanth Kumar  Tanneru" userId="e60da0a2-8f9f-43be-83b4-26a7a02c04c9" providerId="ADAL" clId="{7740C8F7-C4BB-CE49-BA69-98FBF4FEB55B}" dt="2023-05-06T16:39:04.838" v="54"/>
        <pc:sldMkLst>
          <pc:docMk/>
          <pc:sldMk cId="0" sldId="735"/>
        </pc:sldMkLst>
        <pc:inkChg chg="del">
          <ac:chgData name="Hemanth Kumar  Tanneru" userId="e60da0a2-8f9f-43be-83b4-26a7a02c04c9" providerId="ADAL" clId="{7740C8F7-C4BB-CE49-BA69-98FBF4FEB55B}" dt="2023-05-06T12:41:06.994" v="20" actId="478"/>
          <ac:inkMkLst>
            <pc:docMk/>
            <pc:sldMk cId="0" sldId="735"/>
            <ac:inkMk id="4" creationId="{00000000-0000-0000-0000-000000000000}"/>
          </ac:inkMkLst>
        </pc:inkChg>
        <pc:inkChg chg="add">
          <ac:chgData name="Hemanth Kumar  Tanneru" userId="e60da0a2-8f9f-43be-83b4-26a7a02c04c9" providerId="ADAL" clId="{7740C8F7-C4BB-CE49-BA69-98FBF4FEB55B}" dt="2023-05-06T16:39:04.838" v="54"/>
          <ac:inkMkLst>
            <pc:docMk/>
            <pc:sldMk cId="0" sldId="735"/>
            <ac:inkMk id="4" creationId="{5F2691E9-9A5C-5C31-BA08-743AB6CEE473}"/>
          </ac:inkMkLst>
        </pc:inkChg>
        <pc:inkChg chg="del">
          <ac:chgData name="Hemanth Kumar  Tanneru" userId="e60da0a2-8f9f-43be-83b4-26a7a02c04c9" providerId="ADAL" clId="{7740C8F7-C4BB-CE49-BA69-98FBF4FEB55B}" dt="2023-05-06T12:41:06.994" v="20" actId="478"/>
          <ac:inkMkLst>
            <pc:docMk/>
            <pc:sldMk cId="0" sldId="735"/>
            <ac:inkMk id="6" creationId="{00000000-0000-0000-0000-000000000000}"/>
          </ac:inkMkLst>
        </pc:inkChg>
        <pc:inkChg chg="del">
          <ac:chgData name="Hemanth Kumar  Tanneru" userId="e60da0a2-8f9f-43be-83b4-26a7a02c04c9" providerId="ADAL" clId="{7740C8F7-C4BB-CE49-BA69-98FBF4FEB55B}" dt="2023-05-06T12:41:06.994" v="20" actId="478"/>
          <ac:inkMkLst>
            <pc:docMk/>
            <pc:sldMk cId="0" sldId="735"/>
            <ac:inkMk id="7" creationId="{00000000-0000-0000-0000-000000000000}"/>
          </ac:inkMkLst>
        </pc:inkChg>
        <pc:inkChg chg="del">
          <ac:chgData name="Hemanth Kumar  Tanneru" userId="e60da0a2-8f9f-43be-83b4-26a7a02c04c9" providerId="ADAL" clId="{7740C8F7-C4BB-CE49-BA69-98FBF4FEB55B}" dt="2023-05-06T12:41:06.994" v="20" actId="478"/>
          <ac:inkMkLst>
            <pc:docMk/>
            <pc:sldMk cId="0" sldId="735"/>
            <ac:inkMk id="8" creationId="{00000000-0000-0000-0000-000000000000}"/>
          </ac:inkMkLst>
        </pc:inkChg>
        <pc:inkChg chg="del">
          <ac:chgData name="Hemanth Kumar  Tanneru" userId="e60da0a2-8f9f-43be-83b4-26a7a02c04c9" providerId="ADAL" clId="{7740C8F7-C4BB-CE49-BA69-98FBF4FEB55B}" dt="2023-05-06T12:41:06.994" v="20" actId="478"/>
          <ac:inkMkLst>
            <pc:docMk/>
            <pc:sldMk cId="0" sldId="735"/>
            <ac:inkMk id="9" creationId="{00000000-0000-0000-0000-000000000000}"/>
          </ac:inkMkLst>
        </pc:inkChg>
        <pc:inkChg chg="del">
          <ac:chgData name="Hemanth Kumar  Tanneru" userId="e60da0a2-8f9f-43be-83b4-26a7a02c04c9" providerId="ADAL" clId="{7740C8F7-C4BB-CE49-BA69-98FBF4FEB55B}" dt="2023-05-06T12:41:01.303" v="19" actId="478"/>
          <ac:inkMkLst>
            <pc:docMk/>
            <pc:sldMk cId="0" sldId="735"/>
            <ac:inkMk id="10" creationId="{00000000-0000-0000-0000-000000000000}"/>
          </ac:inkMkLst>
        </pc:inkChg>
        <pc:inkChg chg="del">
          <ac:chgData name="Hemanth Kumar  Tanneru" userId="e60da0a2-8f9f-43be-83b4-26a7a02c04c9" providerId="ADAL" clId="{7740C8F7-C4BB-CE49-BA69-98FBF4FEB55B}" dt="2023-05-06T12:41:06.994" v="20" actId="478"/>
          <ac:inkMkLst>
            <pc:docMk/>
            <pc:sldMk cId="0" sldId="735"/>
            <ac:inkMk id="11" creationId="{00000000-0000-0000-0000-000000000000}"/>
          </ac:inkMkLst>
        </pc:inkChg>
        <pc:inkChg chg="del">
          <ac:chgData name="Hemanth Kumar  Tanneru" userId="e60da0a2-8f9f-43be-83b4-26a7a02c04c9" providerId="ADAL" clId="{7740C8F7-C4BB-CE49-BA69-98FBF4FEB55B}" dt="2023-05-06T12:41:06.994" v="20" actId="478"/>
          <ac:inkMkLst>
            <pc:docMk/>
            <pc:sldMk cId="0" sldId="735"/>
            <ac:inkMk id="12" creationId="{00000000-0000-0000-0000-000000000000}"/>
          </ac:inkMkLst>
        </pc:inkChg>
        <pc:inkChg chg="del">
          <ac:chgData name="Hemanth Kumar  Tanneru" userId="e60da0a2-8f9f-43be-83b4-26a7a02c04c9" providerId="ADAL" clId="{7740C8F7-C4BB-CE49-BA69-98FBF4FEB55B}" dt="2023-05-06T12:40:57.012" v="18" actId="478"/>
          <ac:inkMkLst>
            <pc:docMk/>
            <pc:sldMk cId="0" sldId="735"/>
            <ac:inkMk id="13" creationId="{00000000-0000-0000-0000-000000000000}"/>
          </ac:inkMkLst>
        </pc:inkChg>
        <pc:inkChg chg="del">
          <ac:chgData name="Hemanth Kumar  Tanneru" userId="e60da0a2-8f9f-43be-83b4-26a7a02c04c9" providerId="ADAL" clId="{7740C8F7-C4BB-CE49-BA69-98FBF4FEB55B}" dt="2023-05-06T12:41:06.994" v="20" actId="478"/>
          <ac:inkMkLst>
            <pc:docMk/>
            <pc:sldMk cId="0" sldId="735"/>
            <ac:inkMk id="14" creationId="{00000000-0000-0000-0000-000000000000}"/>
          </ac:inkMkLst>
        </pc:inkChg>
        <pc:inkChg chg="del">
          <ac:chgData name="Hemanth Kumar  Tanneru" userId="e60da0a2-8f9f-43be-83b4-26a7a02c04c9" providerId="ADAL" clId="{7740C8F7-C4BB-CE49-BA69-98FBF4FEB55B}" dt="2023-05-06T12:40:51.849" v="17" actId="478"/>
          <ac:inkMkLst>
            <pc:docMk/>
            <pc:sldMk cId="0" sldId="735"/>
            <ac:inkMk id="15" creationId="{F8B50C64-86D9-4A4D-B667-6BB50F8CF5DC}"/>
          </ac:inkMkLst>
        </pc:inkChg>
        <pc:inkChg chg="del">
          <ac:chgData name="Hemanth Kumar  Tanneru" userId="e60da0a2-8f9f-43be-83b4-26a7a02c04c9" providerId="ADAL" clId="{7740C8F7-C4BB-CE49-BA69-98FBF4FEB55B}" dt="2023-05-06T12:41:06.994" v="20" actId="478"/>
          <ac:inkMkLst>
            <pc:docMk/>
            <pc:sldMk cId="0" sldId="735"/>
            <ac:inkMk id="16" creationId="{92B16BEB-58C9-445D-8C6A-10B00401CF94}"/>
          </ac:inkMkLst>
        </pc:inkChg>
      </pc:sldChg>
      <pc:sldChg chg="addSp delSp mod">
        <pc:chgData name="Hemanth Kumar  Tanneru" userId="e60da0a2-8f9f-43be-83b4-26a7a02c04c9" providerId="ADAL" clId="{7740C8F7-C4BB-CE49-BA69-98FBF4FEB55B}" dt="2023-05-06T16:39:04.838" v="54"/>
        <pc:sldMkLst>
          <pc:docMk/>
          <pc:sldMk cId="0" sldId="736"/>
        </pc:sldMkLst>
        <pc:inkChg chg="del">
          <ac:chgData name="Hemanth Kumar  Tanneru" userId="e60da0a2-8f9f-43be-83b4-26a7a02c04c9" providerId="ADAL" clId="{7740C8F7-C4BB-CE49-BA69-98FBF4FEB55B}" dt="2023-05-06T12:41:16.593" v="21" actId="478"/>
          <ac:inkMkLst>
            <pc:docMk/>
            <pc:sldMk cId="0" sldId="736"/>
            <ac:inkMk id="4" creationId="{7B93AF8F-603D-4CBD-B35F-237D50569EF4}"/>
          </ac:inkMkLst>
        </pc:inkChg>
        <pc:inkChg chg="add">
          <ac:chgData name="Hemanth Kumar  Tanneru" userId="e60da0a2-8f9f-43be-83b4-26a7a02c04c9" providerId="ADAL" clId="{7740C8F7-C4BB-CE49-BA69-98FBF4FEB55B}" dt="2023-05-06T16:39:04.838" v="54"/>
          <ac:inkMkLst>
            <pc:docMk/>
            <pc:sldMk cId="0" sldId="736"/>
            <ac:inkMk id="4" creationId="{D104DDC0-5247-213B-2ACD-EB323899AAD0}"/>
          </ac:inkMkLst>
        </pc:inkChg>
      </pc:sldChg>
      <pc:sldChg chg="addSp delSp mod">
        <pc:chgData name="Hemanth Kumar  Tanneru" userId="e60da0a2-8f9f-43be-83b4-26a7a02c04c9" providerId="ADAL" clId="{7740C8F7-C4BB-CE49-BA69-98FBF4FEB55B}" dt="2023-05-06T16:39:04.838" v="54"/>
        <pc:sldMkLst>
          <pc:docMk/>
          <pc:sldMk cId="0" sldId="737"/>
        </pc:sldMkLst>
        <pc:inkChg chg="del">
          <ac:chgData name="Hemanth Kumar  Tanneru" userId="e60da0a2-8f9f-43be-83b4-26a7a02c04c9" providerId="ADAL" clId="{7740C8F7-C4BB-CE49-BA69-98FBF4FEB55B}" dt="2023-05-06T12:44:44.885" v="50" actId="478"/>
          <ac:inkMkLst>
            <pc:docMk/>
            <pc:sldMk cId="0" sldId="737"/>
            <ac:inkMk id="4" creationId="{17A8307E-E3A0-447A-B195-C1ADEA844AA9}"/>
          </ac:inkMkLst>
        </pc:inkChg>
        <pc:inkChg chg="add">
          <ac:chgData name="Hemanth Kumar  Tanneru" userId="e60da0a2-8f9f-43be-83b4-26a7a02c04c9" providerId="ADAL" clId="{7740C8F7-C4BB-CE49-BA69-98FBF4FEB55B}" dt="2023-05-06T16:39:04.838" v="54"/>
          <ac:inkMkLst>
            <pc:docMk/>
            <pc:sldMk cId="0" sldId="737"/>
            <ac:inkMk id="4" creationId="{8960A9AB-329D-A1FB-0171-ABD96B15FA4C}"/>
          </ac:inkMkLst>
        </pc:inkChg>
      </pc:sldChg>
      <pc:sldChg chg="addSp delSp mod">
        <pc:chgData name="Hemanth Kumar  Tanneru" userId="e60da0a2-8f9f-43be-83b4-26a7a02c04c9" providerId="ADAL" clId="{7740C8F7-C4BB-CE49-BA69-98FBF4FEB55B}" dt="2023-05-06T16:39:04.838" v="54"/>
        <pc:sldMkLst>
          <pc:docMk/>
          <pc:sldMk cId="0" sldId="751"/>
        </pc:sldMkLst>
        <pc:inkChg chg="del">
          <ac:chgData name="Hemanth Kumar  Tanneru" userId="e60da0a2-8f9f-43be-83b4-26a7a02c04c9" providerId="ADAL" clId="{7740C8F7-C4BB-CE49-BA69-98FBF4FEB55B}" dt="2023-05-06T12:41:22.391" v="22" actId="478"/>
          <ac:inkMkLst>
            <pc:docMk/>
            <pc:sldMk cId="0" sldId="751"/>
            <ac:inkMk id="2" creationId="{2F20C9CD-B016-4BDB-B4CF-2EFC3BC29BAE}"/>
          </ac:inkMkLst>
        </pc:inkChg>
        <pc:inkChg chg="add">
          <ac:chgData name="Hemanth Kumar  Tanneru" userId="e60da0a2-8f9f-43be-83b4-26a7a02c04c9" providerId="ADAL" clId="{7740C8F7-C4BB-CE49-BA69-98FBF4FEB55B}" dt="2023-05-06T16:39:04.838" v="54"/>
          <ac:inkMkLst>
            <pc:docMk/>
            <pc:sldMk cId="0" sldId="751"/>
            <ac:inkMk id="2" creationId="{77B9782A-2729-1841-E8B7-7F5857FBCC5A}"/>
          </ac:inkMkLst>
        </pc:inkChg>
      </pc:sldChg>
      <pc:sldChg chg="addSp delSp mod">
        <pc:chgData name="Hemanth Kumar  Tanneru" userId="e60da0a2-8f9f-43be-83b4-26a7a02c04c9" providerId="ADAL" clId="{7740C8F7-C4BB-CE49-BA69-98FBF4FEB55B}" dt="2023-05-06T16:39:04.838" v="54"/>
        <pc:sldMkLst>
          <pc:docMk/>
          <pc:sldMk cId="0" sldId="752"/>
        </pc:sldMkLst>
        <pc:inkChg chg="add">
          <ac:chgData name="Hemanth Kumar  Tanneru" userId="e60da0a2-8f9f-43be-83b4-26a7a02c04c9" providerId="ADAL" clId="{7740C8F7-C4BB-CE49-BA69-98FBF4FEB55B}" dt="2023-05-06T16:39:04.838" v="54"/>
          <ac:inkMkLst>
            <pc:docMk/>
            <pc:sldMk cId="0" sldId="752"/>
            <ac:inkMk id="22" creationId="{B9476779-A040-BC5A-FA90-4BD700AFB2CD}"/>
          </ac:inkMkLst>
        </pc:inkChg>
        <pc:inkChg chg="del">
          <ac:chgData name="Hemanth Kumar  Tanneru" userId="e60da0a2-8f9f-43be-83b4-26a7a02c04c9" providerId="ADAL" clId="{7740C8F7-C4BB-CE49-BA69-98FBF4FEB55B}" dt="2023-05-06T12:38:50.002" v="4" actId="478"/>
          <ac:inkMkLst>
            <pc:docMk/>
            <pc:sldMk cId="0" sldId="752"/>
            <ac:inkMk id="22" creationId="{FA416C6D-4C92-41C3-AB6F-15AECA45BE98}"/>
          </ac:inkMkLst>
        </pc:inkChg>
      </pc:sldChg>
      <pc:sldChg chg="addSp delSp mod">
        <pc:chgData name="Hemanth Kumar  Tanneru" userId="e60da0a2-8f9f-43be-83b4-26a7a02c04c9" providerId="ADAL" clId="{7740C8F7-C4BB-CE49-BA69-98FBF4FEB55B}" dt="2023-05-06T16:39:04.838" v="54"/>
        <pc:sldMkLst>
          <pc:docMk/>
          <pc:sldMk cId="0" sldId="753"/>
        </pc:sldMkLst>
        <pc:inkChg chg="del">
          <ac:chgData name="Hemanth Kumar  Tanneru" userId="e60da0a2-8f9f-43be-83b4-26a7a02c04c9" providerId="ADAL" clId="{7740C8F7-C4BB-CE49-BA69-98FBF4FEB55B}" dt="2023-05-06T12:41:39.426" v="25" actId="478"/>
          <ac:inkMkLst>
            <pc:docMk/>
            <pc:sldMk cId="0" sldId="753"/>
            <ac:inkMk id="6" creationId="{00000000-0000-0000-0000-000000000000}"/>
          </ac:inkMkLst>
        </pc:inkChg>
        <pc:inkChg chg="add">
          <ac:chgData name="Hemanth Kumar  Tanneru" userId="e60da0a2-8f9f-43be-83b4-26a7a02c04c9" providerId="ADAL" clId="{7740C8F7-C4BB-CE49-BA69-98FBF4FEB55B}" dt="2023-05-06T16:39:04.838" v="54"/>
          <ac:inkMkLst>
            <pc:docMk/>
            <pc:sldMk cId="0" sldId="753"/>
            <ac:inkMk id="6" creationId="{176CA671-A54B-E05E-E302-D12D55C3499E}"/>
          </ac:inkMkLst>
        </pc:inkChg>
        <pc:inkChg chg="del">
          <ac:chgData name="Hemanth Kumar  Tanneru" userId="e60da0a2-8f9f-43be-83b4-26a7a02c04c9" providerId="ADAL" clId="{7740C8F7-C4BB-CE49-BA69-98FBF4FEB55B}" dt="2023-05-06T12:41:36.184" v="24" actId="478"/>
          <ac:inkMkLst>
            <pc:docMk/>
            <pc:sldMk cId="0" sldId="753"/>
            <ac:inkMk id="7" creationId="{B627BB0B-04EC-40F8-8C20-DF97BB0A61FC}"/>
          </ac:inkMkLst>
        </pc:inkChg>
      </pc:sldChg>
      <pc:sldChg chg="delSp mod">
        <pc:chgData name="Hemanth Kumar  Tanneru" userId="e60da0a2-8f9f-43be-83b4-26a7a02c04c9" providerId="ADAL" clId="{7740C8F7-C4BB-CE49-BA69-98FBF4FEB55B}" dt="2023-05-06T12:41:29.553" v="23" actId="478"/>
        <pc:sldMkLst>
          <pc:docMk/>
          <pc:sldMk cId="0" sldId="769"/>
        </pc:sldMkLst>
        <pc:inkChg chg="del">
          <ac:chgData name="Hemanth Kumar  Tanneru" userId="e60da0a2-8f9f-43be-83b4-26a7a02c04c9" providerId="ADAL" clId="{7740C8F7-C4BB-CE49-BA69-98FBF4FEB55B}" dt="2023-05-06T12:41:29.553" v="23" actId="478"/>
          <ac:inkMkLst>
            <pc:docMk/>
            <pc:sldMk cId="0" sldId="769"/>
            <ac:inkMk id="2" creationId="{D43C0CC3-9DB8-4388-AE88-CFAF537DCA6D}"/>
          </ac:inkMkLst>
        </pc:inkChg>
      </pc:sldChg>
      <pc:sldChg chg="addSp delSp mod">
        <pc:chgData name="Hemanth Kumar  Tanneru" userId="e60da0a2-8f9f-43be-83b4-26a7a02c04c9" providerId="ADAL" clId="{7740C8F7-C4BB-CE49-BA69-98FBF4FEB55B}" dt="2023-05-06T16:39:04.838" v="54"/>
        <pc:sldMkLst>
          <pc:docMk/>
          <pc:sldMk cId="0" sldId="773"/>
        </pc:sldMkLst>
        <pc:inkChg chg="del">
          <ac:chgData name="Hemanth Kumar  Tanneru" userId="e60da0a2-8f9f-43be-83b4-26a7a02c04c9" providerId="ADAL" clId="{7740C8F7-C4BB-CE49-BA69-98FBF4FEB55B}" dt="2023-05-06T12:41:44.556" v="26" actId="478"/>
          <ac:inkMkLst>
            <pc:docMk/>
            <pc:sldMk cId="0" sldId="773"/>
            <ac:inkMk id="4" creationId="{2C4A5EE8-83D6-41B5-99A0-CC38981F3A85}"/>
          </ac:inkMkLst>
        </pc:inkChg>
        <pc:inkChg chg="add">
          <ac:chgData name="Hemanth Kumar  Tanneru" userId="e60da0a2-8f9f-43be-83b4-26a7a02c04c9" providerId="ADAL" clId="{7740C8F7-C4BB-CE49-BA69-98FBF4FEB55B}" dt="2023-05-06T16:39:04.838" v="54"/>
          <ac:inkMkLst>
            <pc:docMk/>
            <pc:sldMk cId="0" sldId="773"/>
            <ac:inkMk id="4" creationId="{FBC4A7B9-CCC3-4BC9-7D3A-FAC21F926DFF}"/>
          </ac:inkMkLst>
        </pc:inkChg>
      </pc:sldChg>
      <pc:sldChg chg="addSp delSp mod">
        <pc:chgData name="Hemanth Kumar  Tanneru" userId="e60da0a2-8f9f-43be-83b4-26a7a02c04c9" providerId="ADAL" clId="{7740C8F7-C4BB-CE49-BA69-98FBF4FEB55B}" dt="2023-05-06T16:39:04.838" v="54"/>
        <pc:sldMkLst>
          <pc:docMk/>
          <pc:sldMk cId="0" sldId="774"/>
        </pc:sldMkLst>
        <pc:inkChg chg="del">
          <ac:chgData name="Hemanth Kumar  Tanneru" userId="e60da0a2-8f9f-43be-83b4-26a7a02c04c9" providerId="ADAL" clId="{7740C8F7-C4BB-CE49-BA69-98FBF4FEB55B}" dt="2023-05-06T12:41:50.153" v="27" actId="478"/>
          <ac:inkMkLst>
            <pc:docMk/>
            <pc:sldMk cId="0" sldId="774"/>
            <ac:inkMk id="3" creationId="{37ABB53D-F1AA-49B4-98F4-DDE2291753DF}"/>
          </ac:inkMkLst>
        </pc:inkChg>
        <pc:inkChg chg="add">
          <ac:chgData name="Hemanth Kumar  Tanneru" userId="e60da0a2-8f9f-43be-83b4-26a7a02c04c9" providerId="ADAL" clId="{7740C8F7-C4BB-CE49-BA69-98FBF4FEB55B}" dt="2023-05-06T16:39:04.838" v="54"/>
          <ac:inkMkLst>
            <pc:docMk/>
            <pc:sldMk cId="0" sldId="774"/>
            <ac:inkMk id="3" creationId="{EF998890-3FD0-5F1D-E904-1298EECE0F13}"/>
          </ac:inkMkLst>
        </pc:inkChg>
        <pc:inkChg chg="del">
          <ac:chgData name="Hemanth Kumar  Tanneru" userId="e60da0a2-8f9f-43be-83b4-26a7a02c04c9" providerId="ADAL" clId="{7740C8F7-C4BB-CE49-BA69-98FBF4FEB55B}" dt="2023-05-06T12:41:56.162" v="28" actId="478"/>
          <ac:inkMkLst>
            <pc:docMk/>
            <pc:sldMk cId="0" sldId="774"/>
            <ac:inkMk id="17" creationId="{00000000-0000-0000-0000-000000000000}"/>
          </ac:inkMkLst>
        </pc:inkChg>
        <pc:inkChg chg="del">
          <ac:chgData name="Hemanth Kumar  Tanneru" userId="e60da0a2-8f9f-43be-83b4-26a7a02c04c9" providerId="ADAL" clId="{7740C8F7-C4BB-CE49-BA69-98FBF4FEB55B}" dt="2023-05-06T12:41:56.162" v="28" actId="478"/>
          <ac:inkMkLst>
            <pc:docMk/>
            <pc:sldMk cId="0" sldId="774"/>
            <ac:inkMk id="18" creationId="{00000000-0000-0000-0000-000000000000}"/>
          </ac:inkMkLst>
        </pc:inkChg>
        <pc:inkChg chg="del">
          <ac:chgData name="Hemanth Kumar  Tanneru" userId="e60da0a2-8f9f-43be-83b4-26a7a02c04c9" providerId="ADAL" clId="{7740C8F7-C4BB-CE49-BA69-98FBF4FEB55B}" dt="2023-05-06T12:41:56.162" v="28" actId="478"/>
          <ac:inkMkLst>
            <pc:docMk/>
            <pc:sldMk cId="0" sldId="774"/>
            <ac:inkMk id="19" creationId="{00000000-0000-0000-0000-000000000000}"/>
          </ac:inkMkLst>
        </pc:inkChg>
      </pc:sldChg>
      <pc:sldChg chg="addSp delSp mod">
        <pc:chgData name="Hemanth Kumar  Tanneru" userId="e60da0a2-8f9f-43be-83b4-26a7a02c04c9" providerId="ADAL" clId="{7740C8F7-C4BB-CE49-BA69-98FBF4FEB55B}" dt="2023-05-06T16:39:04.838" v="54"/>
        <pc:sldMkLst>
          <pc:docMk/>
          <pc:sldMk cId="0" sldId="775"/>
        </pc:sldMkLst>
        <pc:inkChg chg="add">
          <ac:chgData name="Hemanth Kumar  Tanneru" userId="e60da0a2-8f9f-43be-83b4-26a7a02c04c9" providerId="ADAL" clId="{7740C8F7-C4BB-CE49-BA69-98FBF4FEB55B}" dt="2023-05-06T16:39:04.838" v="54"/>
          <ac:inkMkLst>
            <pc:docMk/>
            <pc:sldMk cId="0" sldId="775"/>
            <ac:inkMk id="3" creationId="{33842015-4493-1B15-ED8E-09BB49024CED}"/>
          </ac:inkMkLst>
        </pc:inkChg>
        <pc:inkChg chg="del">
          <ac:chgData name="Hemanth Kumar  Tanneru" userId="e60da0a2-8f9f-43be-83b4-26a7a02c04c9" providerId="ADAL" clId="{7740C8F7-C4BB-CE49-BA69-98FBF4FEB55B}" dt="2023-05-06T12:42:11.761" v="30" actId="478"/>
          <ac:inkMkLst>
            <pc:docMk/>
            <pc:sldMk cId="0" sldId="775"/>
            <ac:inkMk id="3" creationId="{64E662F5-5AF2-4FE7-805F-5EF3305C3D1C}"/>
          </ac:inkMkLst>
        </pc:inkChg>
      </pc:sldChg>
      <pc:sldChg chg="addSp delSp mod">
        <pc:chgData name="Hemanth Kumar  Tanneru" userId="e60da0a2-8f9f-43be-83b4-26a7a02c04c9" providerId="ADAL" clId="{7740C8F7-C4BB-CE49-BA69-98FBF4FEB55B}" dt="2023-05-06T16:39:04.838" v="54"/>
        <pc:sldMkLst>
          <pc:docMk/>
          <pc:sldMk cId="0" sldId="776"/>
        </pc:sldMkLst>
        <pc:inkChg chg="del">
          <ac:chgData name="Hemanth Kumar  Tanneru" userId="e60da0a2-8f9f-43be-83b4-26a7a02c04c9" providerId="ADAL" clId="{7740C8F7-C4BB-CE49-BA69-98FBF4FEB55B}" dt="2023-05-06T12:42:04.912" v="29" actId="478"/>
          <ac:inkMkLst>
            <pc:docMk/>
            <pc:sldMk cId="0" sldId="776"/>
            <ac:inkMk id="3" creationId="{8EAF8F65-5315-42C1-A69E-751AC72D9E04}"/>
          </ac:inkMkLst>
        </pc:inkChg>
        <pc:inkChg chg="add">
          <ac:chgData name="Hemanth Kumar  Tanneru" userId="e60da0a2-8f9f-43be-83b4-26a7a02c04c9" providerId="ADAL" clId="{7740C8F7-C4BB-CE49-BA69-98FBF4FEB55B}" dt="2023-05-06T16:39:04.838" v="54"/>
          <ac:inkMkLst>
            <pc:docMk/>
            <pc:sldMk cId="0" sldId="776"/>
            <ac:inkMk id="3" creationId="{E0847514-7F20-9D33-FA4B-DAE8FB3F3C13}"/>
          </ac:inkMkLst>
        </pc:inkChg>
      </pc:sldChg>
      <pc:sldChg chg="addSp delSp mod">
        <pc:chgData name="Hemanth Kumar  Tanneru" userId="e60da0a2-8f9f-43be-83b4-26a7a02c04c9" providerId="ADAL" clId="{7740C8F7-C4BB-CE49-BA69-98FBF4FEB55B}" dt="2023-05-06T16:39:04.838" v="54"/>
        <pc:sldMkLst>
          <pc:docMk/>
          <pc:sldMk cId="0" sldId="777"/>
        </pc:sldMkLst>
        <pc:inkChg chg="del">
          <ac:chgData name="Hemanth Kumar  Tanneru" userId="e60da0a2-8f9f-43be-83b4-26a7a02c04c9" providerId="ADAL" clId="{7740C8F7-C4BB-CE49-BA69-98FBF4FEB55B}" dt="2023-05-06T12:42:19.955" v="31" actId="478"/>
          <ac:inkMkLst>
            <pc:docMk/>
            <pc:sldMk cId="0" sldId="777"/>
            <ac:inkMk id="8" creationId="{33F03BDF-E745-4C44-9A53-E9470022DB38}"/>
          </ac:inkMkLst>
        </pc:inkChg>
        <pc:inkChg chg="add">
          <ac:chgData name="Hemanth Kumar  Tanneru" userId="e60da0a2-8f9f-43be-83b4-26a7a02c04c9" providerId="ADAL" clId="{7740C8F7-C4BB-CE49-BA69-98FBF4FEB55B}" dt="2023-05-06T16:39:04.838" v="54"/>
          <ac:inkMkLst>
            <pc:docMk/>
            <pc:sldMk cId="0" sldId="777"/>
            <ac:inkMk id="8" creationId="{F6AB45CA-9480-E15B-C236-254D88809CA8}"/>
          </ac:inkMkLst>
        </pc:inkChg>
      </pc:sldChg>
      <pc:sldChg chg="addSp delSp mod">
        <pc:chgData name="Hemanth Kumar  Tanneru" userId="e60da0a2-8f9f-43be-83b4-26a7a02c04c9" providerId="ADAL" clId="{7740C8F7-C4BB-CE49-BA69-98FBF4FEB55B}" dt="2023-05-06T16:39:04.838" v="54"/>
        <pc:sldMkLst>
          <pc:docMk/>
          <pc:sldMk cId="0" sldId="778"/>
        </pc:sldMkLst>
        <pc:inkChg chg="add">
          <ac:chgData name="Hemanth Kumar  Tanneru" userId="e60da0a2-8f9f-43be-83b4-26a7a02c04c9" providerId="ADAL" clId="{7740C8F7-C4BB-CE49-BA69-98FBF4FEB55B}" dt="2023-05-06T16:39:04.838" v="54"/>
          <ac:inkMkLst>
            <pc:docMk/>
            <pc:sldMk cId="0" sldId="778"/>
            <ac:inkMk id="9" creationId="{72D3E62B-2B5A-EFA3-62B5-0108BEBA3B58}"/>
          </ac:inkMkLst>
        </pc:inkChg>
        <pc:inkChg chg="del">
          <ac:chgData name="Hemanth Kumar  Tanneru" userId="e60da0a2-8f9f-43be-83b4-26a7a02c04c9" providerId="ADAL" clId="{7740C8F7-C4BB-CE49-BA69-98FBF4FEB55B}" dt="2023-05-06T12:42:40.511" v="35" actId="478"/>
          <ac:inkMkLst>
            <pc:docMk/>
            <pc:sldMk cId="0" sldId="778"/>
            <ac:inkMk id="9" creationId="{8085AE22-96C2-4941-B37E-2644E8586D7A}"/>
          </ac:inkMkLst>
        </pc:inkChg>
      </pc:sldChg>
      <pc:sldChg chg="addSp delSp mod">
        <pc:chgData name="Hemanth Kumar  Tanneru" userId="e60da0a2-8f9f-43be-83b4-26a7a02c04c9" providerId="ADAL" clId="{7740C8F7-C4BB-CE49-BA69-98FBF4FEB55B}" dt="2023-05-06T16:39:04.838" v="54"/>
        <pc:sldMkLst>
          <pc:docMk/>
          <pc:sldMk cId="0" sldId="782"/>
        </pc:sldMkLst>
        <pc:inkChg chg="del">
          <ac:chgData name="Hemanth Kumar  Tanneru" userId="e60da0a2-8f9f-43be-83b4-26a7a02c04c9" providerId="ADAL" clId="{7740C8F7-C4BB-CE49-BA69-98FBF4FEB55B}" dt="2023-05-06T12:43:14.172" v="40" actId="478"/>
          <ac:inkMkLst>
            <pc:docMk/>
            <pc:sldMk cId="0" sldId="782"/>
            <ac:inkMk id="6" creationId="{096BD2F5-788D-4B0C-82A5-A9C826A1E868}"/>
          </ac:inkMkLst>
        </pc:inkChg>
        <pc:inkChg chg="add">
          <ac:chgData name="Hemanth Kumar  Tanneru" userId="e60da0a2-8f9f-43be-83b4-26a7a02c04c9" providerId="ADAL" clId="{7740C8F7-C4BB-CE49-BA69-98FBF4FEB55B}" dt="2023-05-06T16:39:04.838" v="54"/>
          <ac:inkMkLst>
            <pc:docMk/>
            <pc:sldMk cId="0" sldId="782"/>
            <ac:inkMk id="6" creationId="{18A1F7D7-1445-4E5E-B558-935FDA16581F}"/>
          </ac:inkMkLst>
        </pc:inkChg>
      </pc:sldChg>
      <pc:sldChg chg="addSp delSp mod">
        <pc:chgData name="Hemanth Kumar  Tanneru" userId="e60da0a2-8f9f-43be-83b4-26a7a02c04c9" providerId="ADAL" clId="{7740C8F7-C4BB-CE49-BA69-98FBF4FEB55B}" dt="2023-05-06T16:39:04.838" v="54"/>
        <pc:sldMkLst>
          <pc:docMk/>
          <pc:sldMk cId="0" sldId="783"/>
        </pc:sldMkLst>
        <pc:inkChg chg="del">
          <ac:chgData name="Hemanth Kumar  Tanneru" userId="e60da0a2-8f9f-43be-83b4-26a7a02c04c9" providerId="ADAL" clId="{7740C8F7-C4BB-CE49-BA69-98FBF4FEB55B}" dt="2023-05-06T12:43:53.448" v="45" actId="478"/>
          <ac:inkMkLst>
            <pc:docMk/>
            <pc:sldMk cId="0" sldId="783"/>
            <ac:inkMk id="5" creationId="{00000000-0000-0000-0000-000000000000}"/>
          </ac:inkMkLst>
        </pc:inkChg>
        <pc:inkChg chg="add">
          <ac:chgData name="Hemanth Kumar  Tanneru" userId="e60da0a2-8f9f-43be-83b4-26a7a02c04c9" providerId="ADAL" clId="{7740C8F7-C4BB-CE49-BA69-98FBF4FEB55B}" dt="2023-05-06T16:39:04.838" v="54"/>
          <ac:inkMkLst>
            <pc:docMk/>
            <pc:sldMk cId="0" sldId="783"/>
            <ac:inkMk id="5" creationId="{416A3D18-95A1-0304-1A5D-813B1F25903A}"/>
          </ac:inkMkLst>
        </pc:inkChg>
        <pc:inkChg chg="del">
          <ac:chgData name="Hemanth Kumar  Tanneru" userId="e60da0a2-8f9f-43be-83b4-26a7a02c04c9" providerId="ADAL" clId="{7740C8F7-C4BB-CE49-BA69-98FBF4FEB55B}" dt="2023-05-06T12:43:45.515" v="44" actId="478"/>
          <ac:inkMkLst>
            <pc:docMk/>
            <pc:sldMk cId="0" sldId="783"/>
            <ac:inkMk id="6" creationId="{00000000-0000-0000-0000-000000000000}"/>
          </ac:inkMkLst>
        </pc:inkChg>
        <pc:inkChg chg="del">
          <ac:chgData name="Hemanth Kumar  Tanneru" userId="e60da0a2-8f9f-43be-83b4-26a7a02c04c9" providerId="ADAL" clId="{7740C8F7-C4BB-CE49-BA69-98FBF4FEB55B}" dt="2023-05-06T12:43:38.937" v="43" actId="478"/>
          <ac:inkMkLst>
            <pc:docMk/>
            <pc:sldMk cId="0" sldId="783"/>
            <ac:inkMk id="25" creationId="{BB70C9D2-B8E4-4F53-A4E1-64F3EFB87B8D}"/>
          </ac:inkMkLst>
        </pc:inkChg>
      </pc:sldChg>
      <pc:sldChg chg="addSp delSp mod">
        <pc:chgData name="Hemanth Kumar  Tanneru" userId="e60da0a2-8f9f-43be-83b4-26a7a02c04c9" providerId="ADAL" clId="{7740C8F7-C4BB-CE49-BA69-98FBF4FEB55B}" dt="2023-05-06T16:39:04.838" v="54"/>
        <pc:sldMkLst>
          <pc:docMk/>
          <pc:sldMk cId="0" sldId="784"/>
        </pc:sldMkLst>
        <pc:inkChg chg="del">
          <ac:chgData name="Hemanth Kumar  Tanneru" userId="e60da0a2-8f9f-43be-83b4-26a7a02c04c9" providerId="ADAL" clId="{7740C8F7-C4BB-CE49-BA69-98FBF4FEB55B}" dt="2023-05-06T12:43:25.771" v="42" actId="478"/>
          <ac:inkMkLst>
            <pc:docMk/>
            <pc:sldMk cId="0" sldId="784"/>
            <ac:inkMk id="5" creationId="{5734859E-BAE6-4A9E-B673-9F89CD1A99A5}"/>
          </ac:inkMkLst>
        </pc:inkChg>
        <pc:inkChg chg="add">
          <ac:chgData name="Hemanth Kumar  Tanneru" userId="e60da0a2-8f9f-43be-83b4-26a7a02c04c9" providerId="ADAL" clId="{7740C8F7-C4BB-CE49-BA69-98FBF4FEB55B}" dt="2023-05-06T16:39:04.838" v="54"/>
          <ac:inkMkLst>
            <pc:docMk/>
            <pc:sldMk cId="0" sldId="784"/>
            <ac:inkMk id="5" creationId="{E1DF96F1-C3C2-F6EC-F422-BCA5CDB0D52C}"/>
          </ac:inkMkLst>
        </pc:inkChg>
      </pc:sldChg>
      <pc:sldChg chg="delSp mod">
        <pc:chgData name="Hemanth Kumar  Tanneru" userId="e60da0a2-8f9f-43be-83b4-26a7a02c04c9" providerId="ADAL" clId="{7740C8F7-C4BB-CE49-BA69-98FBF4FEB55B}" dt="2023-05-06T12:42:51.776" v="37" actId="478"/>
        <pc:sldMkLst>
          <pc:docMk/>
          <pc:sldMk cId="0" sldId="785"/>
        </pc:sldMkLst>
        <pc:inkChg chg="del">
          <ac:chgData name="Hemanth Kumar  Tanneru" userId="e60da0a2-8f9f-43be-83b4-26a7a02c04c9" providerId="ADAL" clId="{7740C8F7-C4BB-CE49-BA69-98FBF4FEB55B}" dt="2023-05-06T12:42:51.776" v="37" actId="478"/>
          <ac:inkMkLst>
            <pc:docMk/>
            <pc:sldMk cId="0" sldId="785"/>
            <ac:inkMk id="15" creationId="{B03D57A2-531A-45CB-AD77-8A05E313BE5D}"/>
          </ac:inkMkLst>
        </pc:inkChg>
      </pc:sldChg>
      <pc:sldChg chg="addSp">
        <pc:chgData name="Hemanth Kumar  Tanneru" userId="e60da0a2-8f9f-43be-83b4-26a7a02c04c9" providerId="ADAL" clId="{7740C8F7-C4BB-CE49-BA69-98FBF4FEB55B}" dt="2023-05-06T16:39:04.838" v="54"/>
        <pc:sldMkLst>
          <pc:docMk/>
          <pc:sldMk cId="0" sldId="786"/>
        </pc:sldMkLst>
        <pc:inkChg chg="add">
          <ac:chgData name="Hemanth Kumar  Tanneru" userId="e60da0a2-8f9f-43be-83b4-26a7a02c04c9" providerId="ADAL" clId="{7740C8F7-C4BB-CE49-BA69-98FBF4FEB55B}" dt="2023-05-06T16:39:04.838" v="54"/>
          <ac:inkMkLst>
            <pc:docMk/>
            <pc:sldMk cId="0" sldId="786"/>
            <ac:inkMk id="66" creationId="{D7EEC26B-A0CF-9736-A295-7ACEB35A90EE}"/>
          </ac:inkMkLst>
        </pc:inkChg>
      </pc:sldChg>
      <pc:sldChg chg="addSp delSp modSp mod">
        <pc:chgData name="Hemanth Kumar  Tanneru" userId="e60da0a2-8f9f-43be-83b4-26a7a02c04c9" providerId="ADAL" clId="{7740C8F7-C4BB-CE49-BA69-98FBF4FEB55B}" dt="2023-05-06T16:39:04.838" v="54"/>
        <pc:sldMkLst>
          <pc:docMk/>
          <pc:sldMk cId="0" sldId="787"/>
        </pc:sldMkLst>
        <pc:spChg chg="mod">
          <ac:chgData name="Hemanth Kumar  Tanneru" userId="e60da0a2-8f9f-43be-83b4-26a7a02c04c9" providerId="ADAL" clId="{7740C8F7-C4BB-CE49-BA69-98FBF4FEB55B}" dt="2023-05-06T12:45:00.026" v="53" actId="20577"/>
          <ac:spMkLst>
            <pc:docMk/>
            <pc:sldMk cId="0" sldId="787"/>
            <ac:spMk id="4" creationId="{00000000-0000-0000-0000-000000000000}"/>
          </ac:spMkLst>
        </pc:spChg>
        <pc:inkChg chg="del">
          <ac:chgData name="Hemanth Kumar  Tanneru" userId="e60da0a2-8f9f-43be-83b4-26a7a02c04c9" providerId="ADAL" clId="{7740C8F7-C4BB-CE49-BA69-98FBF4FEB55B}" dt="2023-05-06T12:44:56.321" v="52" actId="478"/>
          <ac:inkMkLst>
            <pc:docMk/>
            <pc:sldMk cId="0" sldId="787"/>
            <ac:inkMk id="2" creationId="{47FA64C6-D94D-4B5E-9D63-1593DE944297}"/>
          </ac:inkMkLst>
        </pc:inkChg>
        <pc:inkChg chg="add">
          <ac:chgData name="Hemanth Kumar  Tanneru" userId="e60da0a2-8f9f-43be-83b4-26a7a02c04c9" providerId="ADAL" clId="{7740C8F7-C4BB-CE49-BA69-98FBF4FEB55B}" dt="2023-05-06T16:39:04.838" v="54"/>
          <ac:inkMkLst>
            <pc:docMk/>
            <pc:sldMk cId="0" sldId="787"/>
            <ac:inkMk id="2" creationId="{5CEB51C6-10F5-59CE-4FAC-A709770E4755}"/>
          </ac:inkMkLst>
        </pc:inkChg>
      </pc:sldChg>
      <pc:sldChg chg="addSp delSp mod">
        <pc:chgData name="Hemanth Kumar  Tanneru" userId="e60da0a2-8f9f-43be-83b4-26a7a02c04c9" providerId="ADAL" clId="{7740C8F7-C4BB-CE49-BA69-98FBF4FEB55B}" dt="2023-05-06T16:39:04.838" v="54"/>
        <pc:sldMkLst>
          <pc:docMk/>
          <pc:sldMk cId="0" sldId="788"/>
        </pc:sldMkLst>
        <pc:inkChg chg="del">
          <ac:chgData name="Hemanth Kumar  Tanneru" userId="e60da0a2-8f9f-43be-83b4-26a7a02c04c9" providerId="ADAL" clId="{7740C8F7-C4BB-CE49-BA69-98FBF4FEB55B}" dt="2023-05-06T12:39:55.342" v="13" actId="478"/>
          <ac:inkMkLst>
            <pc:docMk/>
            <pc:sldMk cId="0" sldId="788"/>
            <ac:inkMk id="3" creationId="{341ED536-2584-4016-841D-E4EE34A8992A}"/>
          </ac:inkMkLst>
        </pc:inkChg>
        <pc:inkChg chg="add">
          <ac:chgData name="Hemanth Kumar  Tanneru" userId="e60da0a2-8f9f-43be-83b4-26a7a02c04c9" providerId="ADAL" clId="{7740C8F7-C4BB-CE49-BA69-98FBF4FEB55B}" dt="2023-05-06T16:39:04.838" v="54"/>
          <ac:inkMkLst>
            <pc:docMk/>
            <pc:sldMk cId="0" sldId="788"/>
            <ac:inkMk id="3" creationId="{61E9AC9B-48AA-D4E9-6807-A65A094D702B}"/>
          </ac:inkMkLst>
        </pc:inkChg>
      </pc:sldChg>
      <pc:sldChg chg="addSp delSp mod">
        <pc:chgData name="Hemanth Kumar  Tanneru" userId="e60da0a2-8f9f-43be-83b4-26a7a02c04c9" providerId="ADAL" clId="{7740C8F7-C4BB-CE49-BA69-98FBF4FEB55B}" dt="2023-05-06T16:39:04.838" v="54"/>
        <pc:sldMkLst>
          <pc:docMk/>
          <pc:sldMk cId="0" sldId="789"/>
        </pc:sldMkLst>
        <pc:inkChg chg="add">
          <ac:chgData name="Hemanth Kumar  Tanneru" userId="e60da0a2-8f9f-43be-83b4-26a7a02c04c9" providerId="ADAL" clId="{7740C8F7-C4BB-CE49-BA69-98FBF4FEB55B}" dt="2023-05-06T16:39:04.838" v="54"/>
          <ac:inkMkLst>
            <pc:docMk/>
            <pc:sldMk cId="0" sldId="789"/>
            <ac:inkMk id="3" creationId="{6FCD4C2F-EA43-5E1B-5251-3FE05DEF7ACC}"/>
          </ac:inkMkLst>
        </pc:inkChg>
        <pc:inkChg chg="del">
          <ac:chgData name="Hemanth Kumar  Tanneru" userId="e60da0a2-8f9f-43be-83b4-26a7a02c04c9" providerId="ADAL" clId="{7740C8F7-C4BB-CE49-BA69-98FBF4FEB55B}" dt="2023-05-06T12:44:32.355" v="48" actId="478"/>
          <ac:inkMkLst>
            <pc:docMk/>
            <pc:sldMk cId="0" sldId="789"/>
            <ac:inkMk id="3" creationId="{FC77EEEB-0F4A-4080-8648-5E0D81662CC8}"/>
          </ac:inkMkLst>
        </pc:inkChg>
      </pc:sldChg>
      <pc:sldChg chg="addSp delSp mod">
        <pc:chgData name="Hemanth Kumar  Tanneru" userId="e60da0a2-8f9f-43be-83b4-26a7a02c04c9" providerId="ADAL" clId="{7740C8F7-C4BB-CE49-BA69-98FBF4FEB55B}" dt="2023-05-06T16:39:04.838" v="54"/>
        <pc:sldMkLst>
          <pc:docMk/>
          <pc:sldMk cId="0" sldId="790"/>
        </pc:sldMkLst>
        <pc:inkChg chg="add">
          <ac:chgData name="Hemanth Kumar  Tanneru" userId="e60da0a2-8f9f-43be-83b4-26a7a02c04c9" providerId="ADAL" clId="{7740C8F7-C4BB-CE49-BA69-98FBF4FEB55B}" dt="2023-05-06T16:39:04.838" v="54"/>
          <ac:inkMkLst>
            <pc:docMk/>
            <pc:sldMk cId="0" sldId="790"/>
            <ac:inkMk id="2" creationId="{6016F2CF-E5B5-21EF-72C3-8216C33E4F91}"/>
          </ac:inkMkLst>
        </pc:inkChg>
        <pc:inkChg chg="del">
          <ac:chgData name="Hemanth Kumar  Tanneru" userId="e60da0a2-8f9f-43be-83b4-26a7a02c04c9" providerId="ADAL" clId="{7740C8F7-C4BB-CE49-BA69-98FBF4FEB55B}" dt="2023-05-06T12:42:26.155" v="32" actId="478"/>
          <ac:inkMkLst>
            <pc:docMk/>
            <pc:sldMk cId="0" sldId="790"/>
            <ac:inkMk id="2" creationId="{DA2CC4C4-74FD-491B-B117-9F81FF15924E}"/>
          </ac:inkMkLst>
        </pc:inkChg>
        <pc:inkChg chg="del">
          <ac:chgData name="Hemanth Kumar  Tanneru" userId="e60da0a2-8f9f-43be-83b4-26a7a02c04c9" providerId="ADAL" clId="{7740C8F7-C4BB-CE49-BA69-98FBF4FEB55B}" dt="2023-05-06T12:42:29.567" v="33" actId="478"/>
          <ac:inkMkLst>
            <pc:docMk/>
            <pc:sldMk cId="0" sldId="790"/>
            <ac:inkMk id="3" creationId="{DA467B58-76E8-438C-8AD9-AB2289074A9C}"/>
          </ac:inkMkLst>
        </pc:inkChg>
      </pc:sldChg>
      <pc:sldChg chg="addSp delSp mod">
        <pc:chgData name="Hemanth Kumar  Tanneru" userId="e60da0a2-8f9f-43be-83b4-26a7a02c04c9" providerId="ADAL" clId="{7740C8F7-C4BB-CE49-BA69-98FBF4FEB55B}" dt="2023-05-06T16:39:04.838" v="54"/>
        <pc:sldMkLst>
          <pc:docMk/>
          <pc:sldMk cId="0" sldId="791"/>
        </pc:sldMkLst>
        <pc:inkChg chg="del">
          <ac:chgData name="Hemanth Kumar  Tanneru" userId="e60da0a2-8f9f-43be-83b4-26a7a02c04c9" providerId="ADAL" clId="{7740C8F7-C4BB-CE49-BA69-98FBF4FEB55B}" dt="2023-05-06T12:42:35.229" v="34" actId="478"/>
          <ac:inkMkLst>
            <pc:docMk/>
            <pc:sldMk cId="0" sldId="791"/>
            <ac:inkMk id="4" creationId="{7119540E-F0FB-4763-B5C0-4B4E811269B5}"/>
          </ac:inkMkLst>
        </pc:inkChg>
        <pc:inkChg chg="add">
          <ac:chgData name="Hemanth Kumar  Tanneru" userId="e60da0a2-8f9f-43be-83b4-26a7a02c04c9" providerId="ADAL" clId="{7740C8F7-C4BB-CE49-BA69-98FBF4FEB55B}" dt="2023-05-06T16:39:04.838" v="54"/>
          <ac:inkMkLst>
            <pc:docMk/>
            <pc:sldMk cId="0" sldId="791"/>
            <ac:inkMk id="4" creationId="{F86F73E3-2CDF-4599-C985-DDED9198B219}"/>
          </ac:inkMkLst>
        </pc:inkChg>
      </pc:sldChg>
      <pc:sldChg chg="addSp delSp mod">
        <pc:chgData name="Hemanth Kumar  Tanneru" userId="e60da0a2-8f9f-43be-83b4-26a7a02c04c9" providerId="ADAL" clId="{7740C8F7-C4BB-CE49-BA69-98FBF4FEB55B}" dt="2023-05-06T16:39:04.838" v="54"/>
        <pc:sldMkLst>
          <pc:docMk/>
          <pc:sldMk cId="0" sldId="792"/>
        </pc:sldMkLst>
        <pc:inkChg chg="add">
          <ac:chgData name="Hemanth Kumar  Tanneru" userId="e60da0a2-8f9f-43be-83b4-26a7a02c04c9" providerId="ADAL" clId="{7740C8F7-C4BB-CE49-BA69-98FBF4FEB55B}" dt="2023-05-06T16:39:04.838" v="54"/>
          <ac:inkMkLst>
            <pc:docMk/>
            <pc:sldMk cId="0" sldId="792"/>
            <ac:inkMk id="9" creationId="{26F0C955-E5A0-F71A-DECB-F8C1FD0B7732}"/>
          </ac:inkMkLst>
        </pc:inkChg>
        <pc:inkChg chg="del">
          <ac:chgData name="Hemanth Kumar  Tanneru" userId="e60da0a2-8f9f-43be-83b4-26a7a02c04c9" providerId="ADAL" clId="{7740C8F7-C4BB-CE49-BA69-98FBF4FEB55B}" dt="2023-05-06T12:42:46.049" v="36" actId="478"/>
          <ac:inkMkLst>
            <pc:docMk/>
            <pc:sldMk cId="0" sldId="792"/>
            <ac:inkMk id="9" creationId="{6815016A-96F9-4FB9-90A5-5A90591CEBE4}"/>
          </ac:inkMkLst>
        </pc:inkChg>
      </pc:sldChg>
      <pc:sldChg chg="addSp delSp mod">
        <pc:chgData name="Hemanth Kumar  Tanneru" userId="e60da0a2-8f9f-43be-83b4-26a7a02c04c9" providerId="ADAL" clId="{7740C8F7-C4BB-CE49-BA69-98FBF4FEB55B}" dt="2023-05-06T16:39:04.838" v="54"/>
        <pc:sldMkLst>
          <pc:docMk/>
          <pc:sldMk cId="0" sldId="820"/>
        </pc:sldMkLst>
        <pc:inkChg chg="del">
          <ac:chgData name="Hemanth Kumar  Tanneru" userId="e60da0a2-8f9f-43be-83b4-26a7a02c04c9" providerId="ADAL" clId="{7740C8F7-C4BB-CE49-BA69-98FBF4FEB55B}" dt="2023-05-06T12:43:01.610" v="39" actId="478"/>
          <ac:inkMkLst>
            <pc:docMk/>
            <pc:sldMk cId="0" sldId="820"/>
            <ac:inkMk id="4" creationId="{00000000-0000-0000-0000-000000000000}"/>
          </ac:inkMkLst>
        </pc:inkChg>
        <pc:inkChg chg="add">
          <ac:chgData name="Hemanth Kumar  Tanneru" userId="e60da0a2-8f9f-43be-83b4-26a7a02c04c9" providerId="ADAL" clId="{7740C8F7-C4BB-CE49-BA69-98FBF4FEB55B}" dt="2023-05-06T16:39:04.838" v="54"/>
          <ac:inkMkLst>
            <pc:docMk/>
            <pc:sldMk cId="0" sldId="820"/>
            <ac:inkMk id="4" creationId="{5CB97B25-1684-16D3-B9C0-2DCF710F1675}"/>
          </ac:inkMkLst>
        </pc:inkChg>
        <pc:inkChg chg="del">
          <ac:chgData name="Hemanth Kumar  Tanneru" userId="e60da0a2-8f9f-43be-83b4-26a7a02c04c9" providerId="ADAL" clId="{7740C8F7-C4BB-CE49-BA69-98FBF4FEB55B}" dt="2023-05-06T12:42:58.653" v="38" actId="478"/>
          <ac:inkMkLst>
            <pc:docMk/>
            <pc:sldMk cId="0" sldId="820"/>
            <ac:inkMk id="9" creationId="{A2957E89-3461-46FA-A6E4-7EEB1A2B55AD}"/>
          </ac:inkMkLst>
        </pc:inkChg>
      </pc:sldChg>
      <pc:sldChg chg="delSp mod">
        <pc:chgData name="Hemanth Kumar  Tanneru" userId="e60da0a2-8f9f-43be-83b4-26a7a02c04c9" providerId="ADAL" clId="{7740C8F7-C4BB-CE49-BA69-98FBF4FEB55B}" dt="2023-05-06T12:43:20.051" v="41" actId="478"/>
        <pc:sldMkLst>
          <pc:docMk/>
          <pc:sldMk cId="0" sldId="856"/>
        </pc:sldMkLst>
        <pc:inkChg chg="del">
          <ac:chgData name="Hemanth Kumar  Tanneru" userId="e60da0a2-8f9f-43be-83b4-26a7a02c04c9" providerId="ADAL" clId="{7740C8F7-C4BB-CE49-BA69-98FBF4FEB55B}" dt="2023-05-06T12:43:20.051" v="41" actId="478"/>
          <ac:inkMkLst>
            <pc:docMk/>
            <pc:sldMk cId="0" sldId="856"/>
            <ac:inkMk id="3" creationId="{774394BE-476C-4A00-BA42-6C8F5600A15F}"/>
          </ac:inkMkLst>
        </pc:inkChg>
      </pc:sldChg>
      <pc:sldChg chg="addSp delSp mod">
        <pc:chgData name="Hemanth Kumar  Tanneru" userId="e60da0a2-8f9f-43be-83b4-26a7a02c04c9" providerId="ADAL" clId="{7740C8F7-C4BB-CE49-BA69-98FBF4FEB55B}" dt="2023-05-06T16:39:04.838" v="54"/>
        <pc:sldMkLst>
          <pc:docMk/>
          <pc:sldMk cId="0" sldId="857"/>
        </pc:sldMkLst>
        <pc:inkChg chg="add">
          <ac:chgData name="Hemanth Kumar  Tanneru" userId="e60da0a2-8f9f-43be-83b4-26a7a02c04c9" providerId="ADAL" clId="{7740C8F7-C4BB-CE49-BA69-98FBF4FEB55B}" dt="2023-05-06T16:39:04.838" v="54"/>
          <ac:inkMkLst>
            <pc:docMk/>
            <pc:sldMk cId="0" sldId="857"/>
            <ac:inkMk id="2" creationId="{B3D7BD6F-0E81-8773-5A79-4B9DC9B0F826}"/>
          </ac:inkMkLst>
        </pc:inkChg>
        <pc:inkChg chg="del">
          <ac:chgData name="Hemanth Kumar  Tanneru" userId="e60da0a2-8f9f-43be-83b4-26a7a02c04c9" providerId="ADAL" clId="{7740C8F7-C4BB-CE49-BA69-98FBF4FEB55B}" dt="2023-05-06T12:39:22.649" v="8" actId="478"/>
          <ac:inkMkLst>
            <pc:docMk/>
            <pc:sldMk cId="0" sldId="857"/>
            <ac:inkMk id="2" creationId="{FF1B7983-033A-42D6-8C4A-C9CB2DBE5BC6}"/>
          </ac:inkMkLst>
        </pc:inkChg>
      </pc:sldChg>
      <pc:sldChg chg="addSp delSp mod">
        <pc:chgData name="Hemanth Kumar  Tanneru" userId="e60da0a2-8f9f-43be-83b4-26a7a02c04c9" providerId="ADAL" clId="{7740C8F7-C4BB-CE49-BA69-98FBF4FEB55B}" dt="2023-05-06T16:39:04.838" v="54"/>
        <pc:sldMkLst>
          <pc:docMk/>
          <pc:sldMk cId="0" sldId="925"/>
        </pc:sldMkLst>
        <pc:inkChg chg="del">
          <ac:chgData name="Hemanth Kumar  Tanneru" userId="e60da0a2-8f9f-43be-83b4-26a7a02c04c9" providerId="ADAL" clId="{7740C8F7-C4BB-CE49-BA69-98FBF4FEB55B}" dt="2023-05-06T12:44:12.164" v="46" actId="478"/>
          <ac:inkMkLst>
            <pc:docMk/>
            <pc:sldMk cId="0" sldId="925"/>
            <ac:inkMk id="5" creationId="{27107F70-0CF6-42CD-B1AD-5FDE6B359FE1}"/>
          </ac:inkMkLst>
        </pc:inkChg>
        <pc:inkChg chg="add">
          <ac:chgData name="Hemanth Kumar  Tanneru" userId="e60da0a2-8f9f-43be-83b4-26a7a02c04c9" providerId="ADAL" clId="{7740C8F7-C4BB-CE49-BA69-98FBF4FEB55B}" dt="2023-05-06T16:39:04.838" v="54"/>
          <ac:inkMkLst>
            <pc:docMk/>
            <pc:sldMk cId="0" sldId="925"/>
            <ac:inkMk id="5" creationId="{83FC5744-3E61-6B18-852D-312309AB5873}"/>
          </ac:inkMkLst>
        </pc:inkChg>
      </pc:sldChg>
      <pc:sldChg chg="addSp delSp mod">
        <pc:chgData name="Hemanth Kumar  Tanneru" userId="e60da0a2-8f9f-43be-83b4-26a7a02c04c9" providerId="ADAL" clId="{7740C8F7-C4BB-CE49-BA69-98FBF4FEB55B}" dt="2023-05-06T16:39:04.838" v="54"/>
        <pc:sldMkLst>
          <pc:docMk/>
          <pc:sldMk cId="0" sldId="926"/>
        </pc:sldMkLst>
        <pc:inkChg chg="del">
          <ac:chgData name="Hemanth Kumar  Tanneru" userId="e60da0a2-8f9f-43be-83b4-26a7a02c04c9" providerId="ADAL" clId="{7740C8F7-C4BB-CE49-BA69-98FBF4FEB55B}" dt="2023-05-06T12:44:18.465" v="47" actId="478"/>
          <ac:inkMkLst>
            <pc:docMk/>
            <pc:sldMk cId="0" sldId="926"/>
            <ac:inkMk id="4" creationId="{0C155B5E-D140-44A4-8A72-48ACA8910404}"/>
          </ac:inkMkLst>
        </pc:inkChg>
        <pc:inkChg chg="add">
          <ac:chgData name="Hemanth Kumar  Tanneru" userId="e60da0a2-8f9f-43be-83b4-26a7a02c04c9" providerId="ADAL" clId="{7740C8F7-C4BB-CE49-BA69-98FBF4FEB55B}" dt="2023-05-06T16:39:04.838" v="54"/>
          <ac:inkMkLst>
            <pc:docMk/>
            <pc:sldMk cId="0" sldId="926"/>
            <ac:inkMk id="4" creationId="{A433209D-A935-7457-45AD-0FDD824A2094}"/>
          </ac:inkMkLst>
        </pc:inkChg>
      </pc:sldChg>
      <pc:sldChg chg="addSp delSp mod">
        <pc:chgData name="Hemanth Kumar  Tanneru" userId="e60da0a2-8f9f-43be-83b4-26a7a02c04c9" providerId="ADAL" clId="{7740C8F7-C4BB-CE49-BA69-98FBF4FEB55B}" dt="2023-05-06T16:39:04.838" v="54"/>
        <pc:sldMkLst>
          <pc:docMk/>
          <pc:sldMk cId="0" sldId="1018"/>
        </pc:sldMkLst>
        <pc:inkChg chg="add">
          <ac:chgData name="Hemanth Kumar  Tanneru" userId="e60da0a2-8f9f-43be-83b4-26a7a02c04c9" providerId="ADAL" clId="{7740C8F7-C4BB-CE49-BA69-98FBF4FEB55B}" dt="2023-05-06T16:39:04.838" v="54"/>
          <ac:inkMkLst>
            <pc:docMk/>
            <pc:sldMk cId="0" sldId="1018"/>
            <ac:inkMk id="4" creationId="{0DA026A7-D320-00A1-6188-872759F077D8}"/>
          </ac:inkMkLst>
        </pc:inkChg>
        <pc:inkChg chg="del">
          <ac:chgData name="Hemanth Kumar  Tanneru" userId="e60da0a2-8f9f-43be-83b4-26a7a02c04c9" providerId="ADAL" clId="{7740C8F7-C4BB-CE49-BA69-98FBF4FEB55B}" dt="2023-05-06T12:44:38.525" v="49" actId="478"/>
          <ac:inkMkLst>
            <pc:docMk/>
            <pc:sldMk cId="0" sldId="1018"/>
            <ac:inkMk id="4" creationId="{EBDC46F5-1410-4043-9CC9-827FCD2973EC}"/>
          </ac:inkMkLst>
        </pc:inkChg>
      </pc:sldChg>
      <pc:sldChg chg="addSp delSp mod">
        <pc:chgData name="Hemanth Kumar  Tanneru" userId="e60da0a2-8f9f-43be-83b4-26a7a02c04c9" providerId="ADAL" clId="{7740C8F7-C4BB-CE49-BA69-98FBF4FEB55B}" dt="2023-05-06T16:39:04.838" v="54"/>
        <pc:sldMkLst>
          <pc:docMk/>
          <pc:sldMk cId="0" sldId="1090"/>
        </pc:sldMkLst>
        <pc:inkChg chg="add">
          <ac:chgData name="Hemanth Kumar  Tanneru" userId="e60da0a2-8f9f-43be-83b4-26a7a02c04c9" providerId="ADAL" clId="{7740C8F7-C4BB-CE49-BA69-98FBF4FEB55B}" dt="2023-05-06T16:39:04.838" v="54"/>
          <ac:inkMkLst>
            <pc:docMk/>
            <pc:sldMk cId="0" sldId="1090"/>
            <ac:inkMk id="2" creationId="{1E63BD2E-9FE2-7FCA-849A-4D07BD550CCA}"/>
          </ac:inkMkLst>
        </pc:inkChg>
        <pc:inkChg chg="del">
          <ac:chgData name="Hemanth Kumar  Tanneru" userId="e60da0a2-8f9f-43be-83b4-26a7a02c04c9" providerId="ADAL" clId="{7740C8F7-C4BB-CE49-BA69-98FBF4FEB55B}" dt="2023-05-06T12:44:51.066" v="51" actId="478"/>
          <ac:inkMkLst>
            <pc:docMk/>
            <pc:sldMk cId="0" sldId="1090"/>
            <ac:inkMk id="2" creationId="{F832FFF0-1500-4165-89F5-CE3A4DD455E0}"/>
          </ac:inkMkLst>
        </pc:inkChg>
      </pc:sldChg>
      <pc:sldChg chg="addSp delSp mod">
        <pc:chgData name="Hemanth Kumar  Tanneru" userId="e60da0a2-8f9f-43be-83b4-26a7a02c04c9" providerId="ADAL" clId="{7740C8F7-C4BB-CE49-BA69-98FBF4FEB55B}" dt="2023-05-06T16:39:04.838" v="54"/>
        <pc:sldMkLst>
          <pc:docMk/>
          <pc:sldMk cId="0" sldId="1143"/>
        </pc:sldMkLst>
        <pc:inkChg chg="add">
          <ac:chgData name="Hemanth Kumar  Tanneru" userId="e60da0a2-8f9f-43be-83b4-26a7a02c04c9" providerId="ADAL" clId="{7740C8F7-C4BB-CE49-BA69-98FBF4FEB55B}" dt="2023-05-06T16:39:04.838" v="54"/>
          <ac:inkMkLst>
            <pc:docMk/>
            <pc:sldMk cId="0" sldId="1143"/>
            <ac:inkMk id="2" creationId="{672368E9-BD31-88A2-744C-BCBDA4BA25D2}"/>
          </ac:inkMkLst>
        </pc:inkChg>
        <pc:inkChg chg="del">
          <ac:chgData name="Hemanth Kumar  Tanneru" userId="e60da0a2-8f9f-43be-83b4-26a7a02c04c9" providerId="ADAL" clId="{7740C8F7-C4BB-CE49-BA69-98FBF4FEB55B}" dt="2023-05-06T12:40:43.457" v="16" actId="478"/>
          <ac:inkMkLst>
            <pc:docMk/>
            <pc:sldMk cId="0" sldId="1143"/>
            <ac:inkMk id="2" creationId="{87CA3281-FD3A-4E5E-8EC6-25ADD0F3D027}"/>
          </ac:inkMkLst>
        </pc:inkChg>
      </pc:sldChg>
    </pc:docChg>
  </pc:docChgLst>
  <pc:docChgLst>
    <pc:chgData name="Hemanth Kumar" userId="e60da0a2-8f9f-43be-83b4-26a7a02c04c9" providerId="ADAL" clId="{C7DA3435-0A1E-4E47-8E7E-B4C58AEEE77F}"/>
    <pc:docChg chg="custSel modSld">
      <pc:chgData name="Hemanth Kumar" userId="e60da0a2-8f9f-43be-83b4-26a7a02c04c9" providerId="ADAL" clId="{C7DA3435-0A1E-4E47-8E7E-B4C58AEEE77F}" dt="2022-12-17T16:39:37.071" v="62"/>
      <pc:docMkLst>
        <pc:docMk/>
      </pc:docMkLst>
      <pc:sldChg chg="addSp delSp mod">
        <pc:chgData name="Hemanth Kumar" userId="e60da0a2-8f9f-43be-83b4-26a7a02c04c9" providerId="ADAL" clId="{C7DA3435-0A1E-4E47-8E7E-B4C58AEEE77F}" dt="2022-12-17T16:39:37.071" v="62"/>
        <pc:sldMkLst>
          <pc:docMk/>
          <pc:sldMk cId="0" sldId="278"/>
        </pc:sldMkLst>
        <pc:inkChg chg="del">
          <ac:chgData name="Hemanth Kumar" userId="e60da0a2-8f9f-43be-83b4-26a7a02c04c9" providerId="ADAL" clId="{C7DA3435-0A1E-4E47-8E7E-B4C58AEEE77F}" dt="2022-12-17T14:16:51.987" v="1" actId="478"/>
          <ac:inkMkLst>
            <pc:docMk/>
            <pc:sldMk cId="0" sldId="278"/>
            <ac:inkMk id="3" creationId="{FDB5D1FD-8BA6-468E-A8F0-445E4056EAA1}"/>
          </ac:inkMkLst>
        </pc:inkChg>
        <pc:inkChg chg="add">
          <ac:chgData name="Hemanth Kumar" userId="e60da0a2-8f9f-43be-83b4-26a7a02c04c9" providerId="ADAL" clId="{C7DA3435-0A1E-4E47-8E7E-B4C58AEEE77F}" dt="2022-12-17T16:39:37.071" v="62"/>
          <ac:inkMkLst>
            <pc:docMk/>
            <pc:sldMk cId="0" sldId="278"/>
            <ac:inkMk id="4" creationId="{B0EE4B32-6BBE-4D66-B4F8-754D9AEBF5B7}"/>
          </ac:inkMkLst>
        </pc:inkChg>
      </pc:sldChg>
      <pc:sldChg chg="addSp delSp mod">
        <pc:chgData name="Hemanth Kumar" userId="e60da0a2-8f9f-43be-83b4-26a7a02c04c9" providerId="ADAL" clId="{C7DA3435-0A1E-4E47-8E7E-B4C58AEEE77F}" dt="2022-12-17T16:39:37.071" v="62"/>
        <pc:sldMkLst>
          <pc:docMk/>
          <pc:sldMk cId="0" sldId="280"/>
        </pc:sldMkLst>
        <pc:inkChg chg="del">
          <ac:chgData name="Hemanth Kumar" userId="e60da0a2-8f9f-43be-83b4-26a7a02c04c9" providerId="ADAL" clId="{C7DA3435-0A1E-4E47-8E7E-B4C58AEEE77F}" dt="2022-12-17T14:16:56.713" v="2" actId="478"/>
          <ac:inkMkLst>
            <pc:docMk/>
            <pc:sldMk cId="0" sldId="280"/>
            <ac:inkMk id="4" creationId="{27823D47-C3C9-4769-9926-3577E6150F52}"/>
          </ac:inkMkLst>
        </pc:inkChg>
        <pc:inkChg chg="add">
          <ac:chgData name="Hemanth Kumar" userId="e60da0a2-8f9f-43be-83b4-26a7a02c04c9" providerId="ADAL" clId="{C7DA3435-0A1E-4E47-8E7E-B4C58AEEE77F}" dt="2022-12-17T16:39:37.071" v="62"/>
          <ac:inkMkLst>
            <pc:docMk/>
            <pc:sldMk cId="0" sldId="280"/>
            <ac:inkMk id="5" creationId="{485FBDF1-45E7-4215-9C57-BD9D7101352D}"/>
          </ac:inkMkLst>
        </pc:inkChg>
      </pc:sldChg>
      <pc:sldChg chg="addSp delSp mod">
        <pc:chgData name="Hemanth Kumar" userId="e60da0a2-8f9f-43be-83b4-26a7a02c04c9" providerId="ADAL" clId="{C7DA3435-0A1E-4E47-8E7E-B4C58AEEE77F}" dt="2022-12-17T16:39:37.071" v="62"/>
        <pc:sldMkLst>
          <pc:docMk/>
          <pc:sldMk cId="0" sldId="283"/>
        </pc:sldMkLst>
        <pc:inkChg chg="del">
          <ac:chgData name="Hemanth Kumar" userId="e60da0a2-8f9f-43be-83b4-26a7a02c04c9" providerId="ADAL" clId="{C7DA3435-0A1E-4E47-8E7E-B4C58AEEE77F}" dt="2022-12-17T14:16:47.594" v="0" actId="478"/>
          <ac:inkMkLst>
            <pc:docMk/>
            <pc:sldMk cId="0" sldId="283"/>
            <ac:inkMk id="3" creationId="{BBA3E93D-152B-49F5-A7F3-97606F7BB4F3}"/>
          </ac:inkMkLst>
        </pc:inkChg>
        <pc:inkChg chg="add">
          <ac:chgData name="Hemanth Kumar" userId="e60da0a2-8f9f-43be-83b4-26a7a02c04c9" providerId="ADAL" clId="{C7DA3435-0A1E-4E47-8E7E-B4C58AEEE77F}" dt="2022-12-17T16:39:37.071" v="62"/>
          <ac:inkMkLst>
            <pc:docMk/>
            <pc:sldMk cId="0" sldId="283"/>
            <ac:inkMk id="4" creationId="{413175FE-EC90-4FF6-A06B-B04A1D7F862C}"/>
          </ac:inkMkLst>
        </pc:inkChg>
      </pc:sldChg>
      <pc:sldChg chg="addSp delSp mod">
        <pc:chgData name="Hemanth Kumar" userId="e60da0a2-8f9f-43be-83b4-26a7a02c04c9" providerId="ADAL" clId="{C7DA3435-0A1E-4E47-8E7E-B4C58AEEE77F}" dt="2022-12-17T16:39:37.071" v="62"/>
        <pc:sldMkLst>
          <pc:docMk/>
          <pc:sldMk cId="0" sldId="719"/>
        </pc:sldMkLst>
        <pc:inkChg chg="add">
          <ac:chgData name="Hemanth Kumar" userId="e60da0a2-8f9f-43be-83b4-26a7a02c04c9" providerId="ADAL" clId="{C7DA3435-0A1E-4E47-8E7E-B4C58AEEE77F}" dt="2022-12-17T16:39:37.071" v="62"/>
          <ac:inkMkLst>
            <pc:docMk/>
            <pc:sldMk cId="0" sldId="719"/>
            <ac:inkMk id="2" creationId="{F8D1D3F8-D1D9-4E17-B351-1A1D5E5AA7B4}"/>
          </ac:inkMkLst>
        </pc:inkChg>
        <pc:inkChg chg="del">
          <ac:chgData name="Hemanth Kumar" userId="e60da0a2-8f9f-43be-83b4-26a7a02c04c9" providerId="ADAL" clId="{C7DA3435-0A1E-4E47-8E7E-B4C58AEEE77F}" dt="2022-12-17T14:17:01.155" v="3" actId="478"/>
          <ac:inkMkLst>
            <pc:docMk/>
            <pc:sldMk cId="0" sldId="719"/>
            <ac:inkMk id="7" creationId="{BEF9E84A-FE4E-40F3-9504-F008C91E367F}"/>
          </ac:inkMkLst>
        </pc:inkChg>
      </pc:sldChg>
      <pc:sldChg chg="addSp">
        <pc:chgData name="Hemanth Kumar" userId="e60da0a2-8f9f-43be-83b4-26a7a02c04c9" providerId="ADAL" clId="{C7DA3435-0A1E-4E47-8E7E-B4C58AEEE77F}" dt="2022-12-17T16:39:37.071" v="62"/>
        <pc:sldMkLst>
          <pc:docMk/>
          <pc:sldMk cId="0" sldId="720"/>
        </pc:sldMkLst>
        <pc:inkChg chg="add">
          <ac:chgData name="Hemanth Kumar" userId="e60da0a2-8f9f-43be-83b4-26a7a02c04c9" providerId="ADAL" clId="{C7DA3435-0A1E-4E47-8E7E-B4C58AEEE77F}" dt="2022-12-17T16:39:37.071" v="62"/>
          <ac:inkMkLst>
            <pc:docMk/>
            <pc:sldMk cId="0" sldId="720"/>
            <ac:inkMk id="20" creationId="{C8759582-02B9-4625-9582-2C180C670ABC}"/>
          </ac:inkMkLst>
        </pc:inkChg>
      </pc:sldChg>
      <pc:sldChg chg="addSp delSp mod">
        <pc:chgData name="Hemanth Kumar" userId="e60da0a2-8f9f-43be-83b4-26a7a02c04c9" providerId="ADAL" clId="{C7DA3435-0A1E-4E47-8E7E-B4C58AEEE77F}" dt="2022-12-17T16:39:37.071" v="62"/>
        <pc:sldMkLst>
          <pc:docMk/>
          <pc:sldMk cId="0" sldId="723"/>
        </pc:sldMkLst>
        <pc:inkChg chg="add">
          <ac:chgData name="Hemanth Kumar" userId="e60da0a2-8f9f-43be-83b4-26a7a02c04c9" providerId="ADAL" clId="{C7DA3435-0A1E-4E47-8E7E-B4C58AEEE77F}" dt="2022-12-17T16:39:37.071" v="62"/>
          <ac:inkMkLst>
            <pc:docMk/>
            <pc:sldMk cId="0" sldId="723"/>
            <ac:inkMk id="2" creationId="{5487A562-5385-43F9-8DE6-9484922271A0}"/>
          </ac:inkMkLst>
        </pc:inkChg>
        <pc:inkChg chg="del">
          <ac:chgData name="Hemanth Kumar" userId="e60da0a2-8f9f-43be-83b4-26a7a02c04c9" providerId="ADAL" clId="{C7DA3435-0A1E-4E47-8E7E-B4C58AEEE77F}" dt="2022-12-17T14:17:12.450" v="4" actId="478"/>
          <ac:inkMkLst>
            <pc:docMk/>
            <pc:sldMk cId="0" sldId="723"/>
            <ac:inkMk id="3" creationId="{7BB36AD9-5009-4D1A-81E7-5DE8C311ED75}"/>
          </ac:inkMkLst>
        </pc:inkChg>
      </pc:sldChg>
      <pc:sldChg chg="addSp delSp mod">
        <pc:chgData name="Hemanth Kumar" userId="e60da0a2-8f9f-43be-83b4-26a7a02c04c9" providerId="ADAL" clId="{C7DA3435-0A1E-4E47-8E7E-B4C58AEEE77F}" dt="2022-12-17T16:39:37.071" v="62"/>
        <pc:sldMkLst>
          <pc:docMk/>
          <pc:sldMk cId="0" sldId="725"/>
        </pc:sldMkLst>
        <pc:inkChg chg="add">
          <ac:chgData name="Hemanth Kumar" userId="e60da0a2-8f9f-43be-83b4-26a7a02c04c9" providerId="ADAL" clId="{C7DA3435-0A1E-4E47-8E7E-B4C58AEEE77F}" dt="2022-12-17T16:39:37.071" v="62"/>
          <ac:inkMkLst>
            <pc:docMk/>
            <pc:sldMk cId="0" sldId="725"/>
            <ac:inkMk id="3" creationId="{0EC606DA-4084-45D5-AD75-5E6339996602}"/>
          </ac:inkMkLst>
        </pc:inkChg>
        <pc:inkChg chg="del">
          <ac:chgData name="Hemanth Kumar" userId="e60da0a2-8f9f-43be-83b4-26a7a02c04c9" providerId="ADAL" clId="{C7DA3435-0A1E-4E47-8E7E-B4C58AEEE77F}" dt="2022-12-17T14:17:38.141" v="7" actId="478"/>
          <ac:inkMkLst>
            <pc:docMk/>
            <pc:sldMk cId="0" sldId="725"/>
            <ac:inkMk id="7" creationId="{63A8A867-502F-43FC-B4C7-CD23DDD1AF15}"/>
          </ac:inkMkLst>
        </pc:inkChg>
      </pc:sldChg>
      <pc:sldChg chg="addSp delSp modSp mod">
        <pc:chgData name="Hemanth Kumar" userId="e60da0a2-8f9f-43be-83b4-26a7a02c04c9" providerId="ADAL" clId="{C7DA3435-0A1E-4E47-8E7E-B4C58AEEE77F}" dt="2022-12-17T16:39:37.071" v="62"/>
        <pc:sldMkLst>
          <pc:docMk/>
          <pc:sldMk cId="0" sldId="726"/>
        </pc:sldMkLst>
        <pc:spChg chg="mod">
          <ac:chgData name="Hemanth Kumar" userId="e60da0a2-8f9f-43be-83b4-26a7a02c04c9" providerId="ADAL" clId="{C7DA3435-0A1E-4E47-8E7E-B4C58AEEE77F}" dt="2022-12-17T14:17:48.858" v="9" actId="20577"/>
          <ac:spMkLst>
            <pc:docMk/>
            <pc:sldMk cId="0" sldId="726"/>
            <ac:spMk id="4" creationId="{00000000-0000-0000-0000-000000000000}"/>
          </ac:spMkLst>
        </pc:spChg>
        <pc:inkChg chg="add">
          <ac:chgData name="Hemanth Kumar" userId="e60da0a2-8f9f-43be-83b4-26a7a02c04c9" providerId="ADAL" clId="{C7DA3435-0A1E-4E47-8E7E-B4C58AEEE77F}" dt="2022-12-17T16:39:37.071" v="62"/>
          <ac:inkMkLst>
            <pc:docMk/>
            <pc:sldMk cId="0" sldId="726"/>
            <ac:inkMk id="2" creationId="{9FF2E362-BD97-4CF9-B7B1-3930010BE180}"/>
          </ac:inkMkLst>
        </pc:inkChg>
        <pc:inkChg chg="del">
          <ac:chgData name="Hemanth Kumar" userId="e60da0a2-8f9f-43be-83b4-26a7a02c04c9" providerId="ADAL" clId="{C7DA3435-0A1E-4E47-8E7E-B4C58AEEE77F}" dt="2022-12-17T14:17:42.541" v="8" actId="478"/>
          <ac:inkMkLst>
            <pc:docMk/>
            <pc:sldMk cId="0" sldId="726"/>
            <ac:inkMk id="9" creationId="{056A57D1-B312-45F1-9899-F6858C5D5B23}"/>
          </ac:inkMkLst>
        </pc:inkChg>
      </pc:sldChg>
      <pc:sldChg chg="addSp delSp mod">
        <pc:chgData name="Hemanth Kumar" userId="e60da0a2-8f9f-43be-83b4-26a7a02c04c9" providerId="ADAL" clId="{C7DA3435-0A1E-4E47-8E7E-B4C58AEEE77F}" dt="2022-12-17T16:39:37.071" v="62"/>
        <pc:sldMkLst>
          <pc:docMk/>
          <pc:sldMk cId="0" sldId="727"/>
        </pc:sldMkLst>
        <pc:inkChg chg="del">
          <ac:chgData name="Hemanth Kumar" userId="e60da0a2-8f9f-43be-83b4-26a7a02c04c9" providerId="ADAL" clId="{C7DA3435-0A1E-4E47-8E7E-B4C58AEEE77F}" dt="2022-12-17T14:18:17.910" v="13" actId="478"/>
          <ac:inkMkLst>
            <pc:docMk/>
            <pc:sldMk cId="0" sldId="727"/>
            <ac:inkMk id="4" creationId="{B1D94A9A-30E2-4EEF-9A6B-974D852B4755}"/>
          </ac:inkMkLst>
        </pc:inkChg>
        <pc:inkChg chg="add">
          <ac:chgData name="Hemanth Kumar" userId="e60da0a2-8f9f-43be-83b4-26a7a02c04c9" providerId="ADAL" clId="{C7DA3435-0A1E-4E47-8E7E-B4C58AEEE77F}" dt="2022-12-17T16:39:37.071" v="62"/>
          <ac:inkMkLst>
            <pc:docMk/>
            <pc:sldMk cId="0" sldId="727"/>
            <ac:inkMk id="6" creationId="{91960595-4346-4B19-8779-7C1AF9FDB26B}"/>
          </ac:inkMkLst>
        </pc:inkChg>
      </pc:sldChg>
      <pc:sldChg chg="addSp delSp mod">
        <pc:chgData name="Hemanth Kumar" userId="e60da0a2-8f9f-43be-83b4-26a7a02c04c9" providerId="ADAL" clId="{C7DA3435-0A1E-4E47-8E7E-B4C58AEEE77F}" dt="2022-12-17T16:39:37.071" v="62"/>
        <pc:sldMkLst>
          <pc:docMk/>
          <pc:sldMk cId="0" sldId="728"/>
        </pc:sldMkLst>
        <pc:inkChg chg="del">
          <ac:chgData name="Hemanth Kumar" userId="e60da0a2-8f9f-43be-83b4-26a7a02c04c9" providerId="ADAL" clId="{C7DA3435-0A1E-4E47-8E7E-B4C58AEEE77F}" dt="2022-12-17T14:18:22.229" v="14" actId="478"/>
          <ac:inkMkLst>
            <pc:docMk/>
            <pc:sldMk cId="0" sldId="728"/>
            <ac:inkMk id="4" creationId="{CB119FEE-8092-4613-A2A7-D8BC536FC5EF}"/>
          </ac:inkMkLst>
        </pc:inkChg>
        <pc:inkChg chg="add">
          <ac:chgData name="Hemanth Kumar" userId="e60da0a2-8f9f-43be-83b4-26a7a02c04c9" providerId="ADAL" clId="{C7DA3435-0A1E-4E47-8E7E-B4C58AEEE77F}" dt="2022-12-17T16:39:37.071" v="62"/>
          <ac:inkMkLst>
            <pc:docMk/>
            <pc:sldMk cId="0" sldId="728"/>
            <ac:inkMk id="6" creationId="{B2B9F163-227E-41A1-B118-465C156317C7}"/>
          </ac:inkMkLst>
        </pc:inkChg>
      </pc:sldChg>
      <pc:sldChg chg="addSp delSp mod">
        <pc:chgData name="Hemanth Kumar" userId="e60da0a2-8f9f-43be-83b4-26a7a02c04c9" providerId="ADAL" clId="{C7DA3435-0A1E-4E47-8E7E-B4C58AEEE77F}" dt="2022-12-17T16:39:37.071" v="62"/>
        <pc:sldMkLst>
          <pc:docMk/>
          <pc:sldMk cId="0" sldId="729"/>
        </pc:sldMkLst>
        <pc:inkChg chg="del">
          <ac:chgData name="Hemanth Kumar" userId="e60da0a2-8f9f-43be-83b4-26a7a02c04c9" providerId="ADAL" clId="{C7DA3435-0A1E-4E47-8E7E-B4C58AEEE77F}" dt="2022-12-17T14:18:02.730" v="10" actId="478"/>
          <ac:inkMkLst>
            <pc:docMk/>
            <pc:sldMk cId="0" sldId="729"/>
            <ac:inkMk id="2" creationId="{86A5BE1D-8B1D-4A9E-877A-91005800BDE9}"/>
          </ac:inkMkLst>
        </pc:inkChg>
        <pc:inkChg chg="add">
          <ac:chgData name="Hemanth Kumar" userId="e60da0a2-8f9f-43be-83b4-26a7a02c04c9" providerId="ADAL" clId="{C7DA3435-0A1E-4E47-8E7E-B4C58AEEE77F}" dt="2022-12-17T16:39:37.071" v="62"/>
          <ac:inkMkLst>
            <pc:docMk/>
            <pc:sldMk cId="0" sldId="729"/>
            <ac:inkMk id="7" creationId="{0E955EA8-B687-458F-8118-CB1AD25EB461}"/>
          </ac:inkMkLst>
        </pc:inkChg>
      </pc:sldChg>
      <pc:sldChg chg="addSp delSp mod">
        <pc:chgData name="Hemanth Kumar" userId="e60da0a2-8f9f-43be-83b4-26a7a02c04c9" providerId="ADAL" clId="{C7DA3435-0A1E-4E47-8E7E-B4C58AEEE77F}" dt="2022-12-17T16:39:37.071" v="62"/>
        <pc:sldMkLst>
          <pc:docMk/>
          <pc:sldMk cId="0" sldId="730"/>
        </pc:sldMkLst>
        <pc:inkChg chg="del">
          <ac:chgData name="Hemanth Kumar" userId="e60da0a2-8f9f-43be-83b4-26a7a02c04c9" providerId="ADAL" clId="{C7DA3435-0A1E-4E47-8E7E-B4C58AEEE77F}" dt="2022-12-17T14:18:31.137" v="15" actId="478"/>
          <ac:inkMkLst>
            <pc:docMk/>
            <pc:sldMk cId="0" sldId="730"/>
            <ac:inkMk id="4" creationId="{6B92018A-906E-4E2A-8DCD-588AA4343B4B}"/>
          </ac:inkMkLst>
        </pc:inkChg>
        <pc:inkChg chg="add">
          <ac:chgData name="Hemanth Kumar" userId="e60da0a2-8f9f-43be-83b4-26a7a02c04c9" providerId="ADAL" clId="{C7DA3435-0A1E-4E47-8E7E-B4C58AEEE77F}" dt="2022-12-17T16:39:37.071" v="62"/>
          <ac:inkMkLst>
            <pc:docMk/>
            <pc:sldMk cId="0" sldId="730"/>
            <ac:inkMk id="6" creationId="{3535F5DE-94C6-45EA-BE50-CC71F0438240}"/>
          </ac:inkMkLst>
        </pc:inkChg>
      </pc:sldChg>
      <pc:sldChg chg="addSp delSp mod">
        <pc:chgData name="Hemanth Kumar" userId="e60da0a2-8f9f-43be-83b4-26a7a02c04c9" providerId="ADAL" clId="{C7DA3435-0A1E-4E47-8E7E-B4C58AEEE77F}" dt="2022-12-17T16:39:37.071" v="62"/>
        <pc:sldMkLst>
          <pc:docMk/>
          <pc:sldMk cId="0" sldId="731"/>
        </pc:sldMkLst>
        <pc:inkChg chg="del">
          <ac:chgData name="Hemanth Kumar" userId="e60da0a2-8f9f-43be-83b4-26a7a02c04c9" providerId="ADAL" clId="{C7DA3435-0A1E-4E47-8E7E-B4C58AEEE77F}" dt="2022-12-17T14:18:36.504" v="16" actId="478"/>
          <ac:inkMkLst>
            <pc:docMk/>
            <pc:sldMk cId="0" sldId="731"/>
            <ac:inkMk id="5" creationId="{3079DAFF-AE2E-490F-A69F-2BB1C0B68A16}"/>
          </ac:inkMkLst>
        </pc:inkChg>
        <pc:inkChg chg="add">
          <ac:chgData name="Hemanth Kumar" userId="e60da0a2-8f9f-43be-83b4-26a7a02c04c9" providerId="ADAL" clId="{C7DA3435-0A1E-4E47-8E7E-B4C58AEEE77F}" dt="2022-12-17T16:39:37.071" v="62"/>
          <ac:inkMkLst>
            <pc:docMk/>
            <pc:sldMk cId="0" sldId="731"/>
            <ac:inkMk id="6" creationId="{75CCAEFF-EAFF-446E-AD88-0A12EBDE440E}"/>
          </ac:inkMkLst>
        </pc:inkChg>
      </pc:sldChg>
      <pc:sldChg chg="addSp delSp mod">
        <pc:chgData name="Hemanth Kumar" userId="e60da0a2-8f9f-43be-83b4-26a7a02c04c9" providerId="ADAL" clId="{C7DA3435-0A1E-4E47-8E7E-B4C58AEEE77F}" dt="2022-12-17T16:39:37.071" v="62"/>
        <pc:sldMkLst>
          <pc:docMk/>
          <pc:sldMk cId="0" sldId="732"/>
        </pc:sldMkLst>
        <pc:inkChg chg="del">
          <ac:chgData name="Hemanth Kumar" userId="e60da0a2-8f9f-43be-83b4-26a7a02c04c9" providerId="ADAL" clId="{C7DA3435-0A1E-4E47-8E7E-B4C58AEEE77F}" dt="2022-12-17T14:18:46.959" v="18" actId="478"/>
          <ac:inkMkLst>
            <pc:docMk/>
            <pc:sldMk cId="0" sldId="732"/>
            <ac:inkMk id="5" creationId="{3A2CD387-990E-47F1-9163-1DEAE3CDD35A}"/>
          </ac:inkMkLst>
        </pc:inkChg>
        <pc:inkChg chg="add">
          <ac:chgData name="Hemanth Kumar" userId="e60da0a2-8f9f-43be-83b4-26a7a02c04c9" providerId="ADAL" clId="{C7DA3435-0A1E-4E47-8E7E-B4C58AEEE77F}" dt="2022-12-17T16:39:37.071" v="62"/>
          <ac:inkMkLst>
            <pc:docMk/>
            <pc:sldMk cId="0" sldId="732"/>
            <ac:inkMk id="6" creationId="{2B0C6BD1-B649-4629-9F42-B18E8C934CB0}"/>
          </ac:inkMkLst>
        </pc:inkChg>
      </pc:sldChg>
      <pc:sldChg chg="addSp delSp mod">
        <pc:chgData name="Hemanth Kumar" userId="e60da0a2-8f9f-43be-83b4-26a7a02c04c9" providerId="ADAL" clId="{C7DA3435-0A1E-4E47-8E7E-B4C58AEEE77F}" dt="2022-12-17T16:39:37.071" v="62"/>
        <pc:sldMkLst>
          <pc:docMk/>
          <pc:sldMk cId="0" sldId="733"/>
        </pc:sldMkLst>
        <pc:inkChg chg="del">
          <ac:chgData name="Hemanth Kumar" userId="e60da0a2-8f9f-43be-83b4-26a7a02c04c9" providerId="ADAL" clId="{C7DA3435-0A1E-4E47-8E7E-B4C58AEEE77F}" dt="2022-12-17T14:18:52.125" v="19" actId="478"/>
          <ac:inkMkLst>
            <pc:docMk/>
            <pc:sldMk cId="0" sldId="733"/>
            <ac:inkMk id="5" creationId="{445EE829-20D9-4CF1-A52F-E0D29C8DE71C}"/>
          </ac:inkMkLst>
        </pc:inkChg>
        <pc:inkChg chg="add">
          <ac:chgData name="Hemanth Kumar" userId="e60da0a2-8f9f-43be-83b4-26a7a02c04c9" providerId="ADAL" clId="{C7DA3435-0A1E-4E47-8E7E-B4C58AEEE77F}" dt="2022-12-17T16:39:37.071" v="62"/>
          <ac:inkMkLst>
            <pc:docMk/>
            <pc:sldMk cId="0" sldId="733"/>
            <ac:inkMk id="6" creationId="{10B0E9A8-FAD1-4AE9-8544-C23231D927BA}"/>
          </ac:inkMkLst>
        </pc:inkChg>
      </pc:sldChg>
      <pc:sldChg chg="addSp">
        <pc:chgData name="Hemanth Kumar" userId="e60da0a2-8f9f-43be-83b4-26a7a02c04c9" providerId="ADAL" clId="{C7DA3435-0A1E-4E47-8E7E-B4C58AEEE77F}" dt="2022-12-17T16:39:37.071" v="62"/>
        <pc:sldMkLst>
          <pc:docMk/>
          <pc:sldMk cId="0" sldId="734"/>
        </pc:sldMkLst>
        <pc:inkChg chg="add">
          <ac:chgData name="Hemanth Kumar" userId="e60da0a2-8f9f-43be-83b4-26a7a02c04c9" providerId="ADAL" clId="{C7DA3435-0A1E-4E47-8E7E-B4C58AEEE77F}" dt="2022-12-17T16:39:37.071" v="62"/>
          <ac:inkMkLst>
            <pc:docMk/>
            <pc:sldMk cId="0" sldId="734"/>
            <ac:inkMk id="6" creationId="{502D55CE-8085-46E3-AAF6-131A4137B2A7}"/>
          </ac:inkMkLst>
        </pc:inkChg>
      </pc:sldChg>
      <pc:sldChg chg="addSp delSp mod">
        <pc:chgData name="Hemanth Kumar" userId="e60da0a2-8f9f-43be-83b4-26a7a02c04c9" providerId="ADAL" clId="{C7DA3435-0A1E-4E47-8E7E-B4C58AEEE77F}" dt="2022-12-17T16:39:37.071" v="62"/>
        <pc:sldMkLst>
          <pc:docMk/>
          <pc:sldMk cId="0" sldId="735"/>
        </pc:sldMkLst>
        <pc:inkChg chg="del">
          <ac:chgData name="Hemanth Kumar" userId="e60da0a2-8f9f-43be-83b4-26a7a02c04c9" providerId="ADAL" clId="{C7DA3435-0A1E-4E47-8E7E-B4C58AEEE77F}" dt="2022-12-17T14:19:14.348" v="24" actId="478"/>
          <ac:inkMkLst>
            <pc:docMk/>
            <pc:sldMk cId="0" sldId="735"/>
            <ac:inkMk id="15" creationId="{67819ED5-9140-4A4E-BD90-B7E8E10CE5F8}"/>
          </ac:inkMkLst>
        </pc:inkChg>
        <pc:inkChg chg="add">
          <ac:chgData name="Hemanth Kumar" userId="e60da0a2-8f9f-43be-83b4-26a7a02c04c9" providerId="ADAL" clId="{C7DA3435-0A1E-4E47-8E7E-B4C58AEEE77F}" dt="2022-12-17T16:39:37.071" v="62"/>
          <ac:inkMkLst>
            <pc:docMk/>
            <pc:sldMk cId="0" sldId="735"/>
            <ac:inkMk id="17" creationId="{77A2CF9F-E8D5-48E2-97F7-18B342B0AA26}"/>
          </ac:inkMkLst>
        </pc:inkChg>
      </pc:sldChg>
      <pc:sldChg chg="addSp delSp mod">
        <pc:chgData name="Hemanth Kumar" userId="e60da0a2-8f9f-43be-83b4-26a7a02c04c9" providerId="ADAL" clId="{C7DA3435-0A1E-4E47-8E7E-B4C58AEEE77F}" dt="2022-12-17T16:39:37.071" v="62"/>
        <pc:sldMkLst>
          <pc:docMk/>
          <pc:sldMk cId="0" sldId="736"/>
        </pc:sldMkLst>
        <pc:inkChg chg="del">
          <ac:chgData name="Hemanth Kumar" userId="e60da0a2-8f9f-43be-83b4-26a7a02c04c9" providerId="ADAL" clId="{C7DA3435-0A1E-4E47-8E7E-B4C58AEEE77F}" dt="2022-12-17T14:19:18.317" v="25" actId="478"/>
          <ac:inkMkLst>
            <pc:docMk/>
            <pc:sldMk cId="0" sldId="736"/>
            <ac:inkMk id="4" creationId="{2E1E9471-4798-4DE6-A036-3FE31CAD0375}"/>
          </ac:inkMkLst>
        </pc:inkChg>
        <pc:inkChg chg="add">
          <ac:chgData name="Hemanth Kumar" userId="e60da0a2-8f9f-43be-83b4-26a7a02c04c9" providerId="ADAL" clId="{C7DA3435-0A1E-4E47-8E7E-B4C58AEEE77F}" dt="2022-12-17T16:39:37.071" v="62"/>
          <ac:inkMkLst>
            <pc:docMk/>
            <pc:sldMk cId="0" sldId="736"/>
            <ac:inkMk id="5" creationId="{3608BFA3-7DAD-4709-9271-AC437047719B}"/>
          </ac:inkMkLst>
        </pc:inkChg>
      </pc:sldChg>
      <pc:sldChg chg="delSp mod">
        <pc:chgData name="Hemanth Kumar" userId="e60da0a2-8f9f-43be-83b4-26a7a02c04c9" providerId="ADAL" clId="{C7DA3435-0A1E-4E47-8E7E-B4C58AEEE77F}" dt="2022-12-17T14:21:56.294" v="56" actId="478"/>
        <pc:sldMkLst>
          <pc:docMk/>
          <pc:sldMk cId="0" sldId="737"/>
        </pc:sldMkLst>
        <pc:inkChg chg="del">
          <ac:chgData name="Hemanth Kumar" userId="e60da0a2-8f9f-43be-83b4-26a7a02c04c9" providerId="ADAL" clId="{C7DA3435-0A1E-4E47-8E7E-B4C58AEEE77F}" dt="2022-12-17T14:21:56.294" v="56" actId="478"/>
          <ac:inkMkLst>
            <pc:docMk/>
            <pc:sldMk cId="0" sldId="737"/>
            <ac:inkMk id="4" creationId="{6D778E02-48A5-4073-8D57-E8B5F7A92693}"/>
          </ac:inkMkLst>
        </pc:inkChg>
        <pc:inkChg chg="del">
          <ac:chgData name="Hemanth Kumar" userId="e60da0a2-8f9f-43be-83b4-26a7a02c04c9" providerId="ADAL" clId="{C7DA3435-0A1E-4E47-8E7E-B4C58AEEE77F}" dt="2022-12-17T14:21:54.291" v="55" actId="478"/>
          <ac:inkMkLst>
            <pc:docMk/>
            <pc:sldMk cId="0" sldId="737"/>
            <ac:inkMk id="8" creationId="{827A6F96-066B-4201-AC26-015118AECE94}"/>
          </ac:inkMkLst>
        </pc:inkChg>
      </pc:sldChg>
      <pc:sldChg chg="addSp delSp mod">
        <pc:chgData name="Hemanth Kumar" userId="e60da0a2-8f9f-43be-83b4-26a7a02c04c9" providerId="ADAL" clId="{C7DA3435-0A1E-4E47-8E7E-B4C58AEEE77F}" dt="2022-12-17T16:39:37.071" v="62"/>
        <pc:sldMkLst>
          <pc:docMk/>
          <pc:sldMk cId="0" sldId="751"/>
        </pc:sldMkLst>
        <pc:inkChg chg="add">
          <ac:chgData name="Hemanth Kumar" userId="e60da0a2-8f9f-43be-83b4-26a7a02c04c9" providerId="ADAL" clId="{C7DA3435-0A1E-4E47-8E7E-B4C58AEEE77F}" dt="2022-12-17T16:39:37.071" v="62"/>
          <ac:inkMkLst>
            <pc:docMk/>
            <pc:sldMk cId="0" sldId="751"/>
            <ac:inkMk id="2" creationId="{2A424D9F-2E9C-482A-944C-B349CB5ADEE8}"/>
          </ac:inkMkLst>
        </pc:inkChg>
        <pc:inkChg chg="del">
          <ac:chgData name="Hemanth Kumar" userId="e60da0a2-8f9f-43be-83b4-26a7a02c04c9" providerId="ADAL" clId="{C7DA3435-0A1E-4E47-8E7E-B4C58AEEE77F}" dt="2022-12-17T14:19:24.725" v="26" actId="478"/>
          <ac:inkMkLst>
            <pc:docMk/>
            <pc:sldMk cId="0" sldId="751"/>
            <ac:inkMk id="13" creationId="{5C715C11-AD9E-413C-9DDE-4B0C66CFCDE2}"/>
          </ac:inkMkLst>
        </pc:inkChg>
      </pc:sldChg>
      <pc:sldChg chg="addSp delSp mod">
        <pc:chgData name="Hemanth Kumar" userId="e60da0a2-8f9f-43be-83b4-26a7a02c04c9" providerId="ADAL" clId="{C7DA3435-0A1E-4E47-8E7E-B4C58AEEE77F}" dt="2022-12-17T16:39:37.071" v="62"/>
        <pc:sldMkLst>
          <pc:docMk/>
          <pc:sldMk cId="0" sldId="752"/>
        </pc:sldMkLst>
        <pc:inkChg chg="del">
          <ac:chgData name="Hemanth Kumar" userId="e60da0a2-8f9f-43be-83b4-26a7a02c04c9" providerId="ADAL" clId="{C7DA3435-0A1E-4E47-8E7E-B4C58AEEE77F}" dt="2022-12-17T14:17:20.452" v="5" actId="478"/>
          <ac:inkMkLst>
            <pc:docMk/>
            <pc:sldMk cId="0" sldId="752"/>
            <ac:inkMk id="22" creationId="{93D5AA9F-0B22-4225-9DE5-312C9E33832D}"/>
          </ac:inkMkLst>
        </pc:inkChg>
        <pc:inkChg chg="add">
          <ac:chgData name="Hemanth Kumar" userId="e60da0a2-8f9f-43be-83b4-26a7a02c04c9" providerId="ADAL" clId="{C7DA3435-0A1E-4E47-8E7E-B4C58AEEE77F}" dt="2022-12-17T16:39:37.071" v="62"/>
          <ac:inkMkLst>
            <pc:docMk/>
            <pc:sldMk cId="0" sldId="752"/>
            <ac:inkMk id="25" creationId="{3DC44A36-030F-4883-B6E8-29A324184A1A}"/>
          </ac:inkMkLst>
        </pc:inkChg>
      </pc:sldChg>
      <pc:sldChg chg="addSp delSp mod">
        <pc:chgData name="Hemanth Kumar" userId="e60da0a2-8f9f-43be-83b4-26a7a02c04c9" providerId="ADAL" clId="{C7DA3435-0A1E-4E47-8E7E-B4C58AEEE77F}" dt="2022-12-17T16:39:37.071" v="62"/>
        <pc:sldMkLst>
          <pc:docMk/>
          <pc:sldMk cId="0" sldId="753"/>
        </pc:sldMkLst>
        <pc:inkChg chg="del">
          <ac:chgData name="Hemanth Kumar" userId="e60da0a2-8f9f-43be-83b4-26a7a02c04c9" providerId="ADAL" clId="{C7DA3435-0A1E-4E47-8E7E-B4C58AEEE77F}" dt="2022-12-17T14:19:34.960" v="28" actId="478"/>
          <ac:inkMkLst>
            <pc:docMk/>
            <pc:sldMk cId="0" sldId="753"/>
            <ac:inkMk id="7" creationId="{6CEE6C8B-DE72-4FD0-873F-0F1D96A172DD}"/>
          </ac:inkMkLst>
        </pc:inkChg>
        <pc:inkChg chg="add">
          <ac:chgData name="Hemanth Kumar" userId="e60da0a2-8f9f-43be-83b4-26a7a02c04c9" providerId="ADAL" clId="{C7DA3435-0A1E-4E47-8E7E-B4C58AEEE77F}" dt="2022-12-17T16:39:37.071" v="62"/>
          <ac:inkMkLst>
            <pc:docMk/>
            <pc:sldMk cId="0" sldId="753"/>
            <ac:inkMk id="8" creationId="{D8468634-4808-4846-951C-67EB86764EA8}"/>
          </ac:inkMkLst>
        </pc:inkChg>
      </pc:sldChg>
      <pc:sldChg chg="addSp delSp mod">
        <pc:chgData name="Hemanth Kumar" userId="e60da0a2-8f9f-43be-83b4-26a7a02c04c9" providerId="ADAL" clId="{C7DA3435-0A1E-4E47-8E7E-B4C58AEEE77F}" dt="2022-12-17T16:39:37.071" v="62"/>
        <pc:sldMkLst>
          <pc:docMk/>
          <pc:sldMk cId="0" sldId="769"/>
        </pc:sldMkLst>
        <pc:inkChg chg="del">
          <ac:chgData name="Hemanth Kumar" userId="e60da0a2-8f9f-43be-83b4-26a7a02c04c9" providerId="ADAL" clId="{C7DA3435-0A1E-4E47-8E7E-B4C58AEEE77F}" dt="2022-12-17T14:19:29.960" v="27" actId="478"/>
          <ac:inkMkLst>
            <pc:docMk/>
            <pc:sldMk cId="0" sldId="769"/>
            <ac:inkMk id="2" creationId="{09267233-8CD4-46F0-9FCB-07F6ED470CC5}"/>
          </ac:inkMkLst>
        </pc:inkChg>
        <pc:inkChg chg="add">
          <ac:chgData name="Hemanth Kumar" userId="e60da0a2-8f9f-43be-83b4-26a7a02c04c9" providerId="ADAL" clId="{C7DA3435-0A1E-4E47-8E7E-B4C58AEEE77F}" dt="2022-12-17T16:39:37.071" v="62"/>
          <ac:inkMkLst>
            <pc:docMk/>
            <pc:sldMk cId="0" sldId="769"/>
            <ac:inkMk id="10" creationId="{786788D0-29A4-4523-9629-324259755A56}"/>
          </ac:inkMkLst>
        </pc:inkChg>
      </pc:sldChg>
      <pc:sldChg chg="addSp delSp mod">
        <pc:chgData name="Hemanth Kumar" userId="e60da0a2-8f9f-43be-83b4-26a7a02c04c9" providerId="ADAL" clId="{C7DA3435-0A1E-4E47-8E7E-B4C58AEEE77F}" dt="2022-12-17T16:39:37.071" v="62"/>
        <pc:sldMkLst>
          <pc:docMk/>
          <pc:sldMk cId="0" sldId="773"/>
        </pc:sldMkLst>
        <pc:inkChg chg="del">
          <ac:chgData name="Hemanth Kumar" userId="e60da0a2-8f9f-43be-83b4-26a7a02c04c9" providerId="ADAL" clId="{C7DA3435-0A1E-4E47-8E7E-B4C58AEEE77F}" dt="2022-12-17T14:19:40.703" v="29" actId="478"/>
          <ac:inkMkLst>
            <pc:docMk/>
            <pc:sldMk cId="0" sldId="773"/>
            <ac:inkMk id="8" creationId="{BCC6A769-D104-4600-9955-74ED65CAE74C}"/>
          </ac:inkMkLst>
        </pc:inkChg>
        <pc:inkChg chg="add">
          <ac:chgData name="Hemanth Kumar" userId="e60da0a2-8f9f-43be-83b4-26a7a02c04c9" providerId="ADAL" clId="{C7DA3435-0A1E-4E47-8E7E-B4C58AEEE77F}" dt="2022-12-17T16:39:37.071" v="62"/>
          <ac:inkMkLst>
            <pc:docMk/>
            <pc:sldMk cId="0" sldId="773"/>
            <ac:inkMk id="9" creationId="{F642BBDC-1720-4301-AFED-0A909BF903AC}"/>
          </ac:inkMkLst>
        </pc:inkChg>
      </pc:sldChg>
      <pc:sldChg chg="addSp delSp mod">
        <pc:chgData name="Hemanth Kumar" userId="e60da0a2-8f9f-43be-83b4-26a7a02c04c9" providerId="ADAL" clId="{C7DA3435-0A1E-4E47-8E7E-B4C58AEEE77F}" dt="2022-12-17T16:39:37.071" v="62"/>
        <pc:sldMkLst>
          <pc:docMk/>
          <pc:sldMk cId="0" sldId="774"/>
        </pc:sldMkLst>
        <pc:inkChg chg="add">
          <ac:chgData name="Hemanth Kumar" userId="e60da0a2-8f9f-43be-83b4-26a7a02c04c9" providerId="ADAL" clId="{C7DA3435-0A1E-4E47-8E7E-B4C58AEEE77F}" dt="2022-12-17T16:39:37.071" v="62"/>
          <ac:inkMkLst>
            <pc:docMk/>
            <pc:sldMk cId="0" sldId="774"/>
            <ac:inkMk id="3" creationId="{32FCE798-9261-4EF7-88A8-62F782C9C610}"/>
          </ac:inkMkLst>
        </pc:inkChg>
        <pc:inkChg chg="del">
          <ac:chgData name="Hemanth Kumar" userId="e60da0a2-8f9f-43be-83b4-26a7a02c04c9" providerId="ADAL" clId="{C7DA3435-0A1E-4E47-8E7E-B4C58AEEE77F}" dt="2022-12-17T14:19:45.846" v="30" actId="478"/>
          <ac:inkMkLst>
            <pc:docMk/>
            <pc:sldMk cId="0" sldId="774"/>
            <ac:inkMk id="4" creationId="{F3C894BB-0E2B-4F48-BACA-C8A023FD3CCB}"/>
          </ac:inkMkLst>
        </pc:inkChg>
      </pc:sldChg>
      <pc:sldChg chg="addSp delSp mod">
        <pc:chgData name="Hemanth Kumar" userId="e60da0a2-8f9f-43be-83b4-26a7a02c04c9" providerId="ADAL" clId="{C7DA3435-0A1E-4E47-8E7E-B4C58AEEE77F}" dt="2022-12-17T16:39:37.071" v="62"/>
        <pc:sldMkLst>
          <pc:docMk/>
          <pc:sldMk cId="0" sldId="775"/>
        </pc:sldMkLst>
        <pc:inkChg chg="del">
          <ac:chgData name="Hemanth Kumar" userId="e60da0a2-8f9f-43be-83b4-26a7a02c04c9" providerId="ADAL" clId="{C7DA3435-0A1E-4E47-8E7E-B4C58AEEE77F}" dt="2022-12-17T14:20:00.409" v="32" actId="478"/>
          <ac:inkMkLst>
            <pc:docMk/>
            <pc:sldMk cId="0" sldId="775"/>
            <ac:inkMk id="3" creationId="{44518772-83DA-42A6-AA91-8C74A72A5CCF}"/>
          </ac:inkMkLst>
        </pc:inkChg>
        <pc:inkChg chg="add">
          <ac:chgData name="Hemanth Kumar" userId="e60da0a2-8f9f-43be-83b4-26a7a02c04c9" providerId="ADAL" clId="{C7DA3435-0A1E-4E47-8E7E-B4C58AEEE77F}" dt="2022-12-17T16:39:37.071" v="62"/>
          <ac:inkMkLst>
            <pc:docMk/>
            <pc:sldMk cId="0" sldId="775"/>
            <ac:inkMk id="4" creationId="{4121A9C3-A788-4C3D-B848-288BCED40068}"/>
          </ac:inkMkLst>
        </pc:inkChg>
      </pc:sldChg>
      <pc:sldChg chg="addSp delSp mod">
        <pc:chgData name="Hemanth Kumar" userId="e60da0a2-8f9f-43be-83b4-26a7a02c04c9" providerId="ADAL" clId="{C7DA3435-0A1E-4E47-8E7E-B4C58AEEE77F}" dt="2022-12-17T16:39:37.071" v="62"/>
        <pc:sldMkLst>
          <pc:docMk/>
          <pc:sldMk cId="0" sldId="776"/>
        </pc:sldMkLst>
        <pc:inkChg chg="del">
          <ac:chgData name="Hemanth Kumar" userId="e60da0a2-8f9f-43be-83b4-26a7a02c04c9" providerId="ADAL" clId="{C7DA3435-0A1E-4E47-8E7E-B4C58AEEE77F}" dt="2022-12-17T14:19:49.722" v="31" actId="478"/>
          <ac:inkMkLst>
            <pc:docMk/>
            <pc:sldMk cId="0" sldId="776"/>
            <ac:inkMk id="3" creationId="{76F9BFFE-88EA-48E2-AC81-DD904BE804DA}"/>
          </ac:inkMkLst>
        </pc:inkChg>
        <pc:inkChg chg="add">
          <ac:chgData name="Hemanth Kumar" userId="e60da0a2-8f9f-43be-83b4-26a7a02c04c9" providerId="ADAL" clId="{C7DA3435-0A1E-4E47-8E7E-B4C58AEEE77F}" dt="2022-12-17T16:39:37.071" v="62"/>
          <ac:inkMkLst>
            <pc:docMk/>
            <pc:sldMk cId="0" sldId="776"/>
            <ac:inkMk id="4" creationId="{80544486-734B-4D8E-8A5C-24C6834FDD3F}"/>
          </ac:inkMkLst>
        </pc:inkChg>
      </pc:sldChg>
      <pc:sldChg chg="addSp delSp mod">
        <pc:chgData name="Hemanth Kumar" userId="e60da0a2-8f9f-43be-83b4-26a7a02c04c9" providerId="ADAL" clId="{C7DA3435-0A1E-4E47-8E7E-B4C58AEEE77F}" dt="2022-12-17T16:39:37.071" v="62"/>
        <pc:sldMkLst>
          <pc:docMk/>
          <pc:sldMk cId="0" sldId="777"/>
        </pc:sldMkLst>
        <pc:inkChg chg="del">
          <ac:chgData name="Hemanth Kumar" userId="e60da0a2-8f9f-43be-83b4-26a7a02c04c9" providerId="ADAL" clId="{C7DA3435-0A1E-4E47-8E7E-B4C58AEEE77F}" dt="2022-12-17T14:20:07.533" v="33" actId="478"/>
          <ac:inkMkLst>
            <pc:docMk/>
            <pc:sldMk cId="0" sldId="777"/>
            <ac:inkMk id="8" creationId="{BCAB0558-BB5A-4548-ACB0-789D8315D048}"/>
          </ac:inkMkLst>
        </pc:inkChg>
        <pc:inkChg chg="add">
          <ac:chgData name="Hemanth Kumar" userId="e60da0a2-8f9f-43be-83b4-26a7a02c04c9" providerId="ADAL" clId="{C7DA3435-0A1E-4E47-8E7E-B4C58AEEE77F}" dt="2022-12-17T16:39:37.071" v="62"/>
          <ac:inkMkLst>
            <pc:docMk/>
            <pc:sldMk cId="0" sldId="777"/>
            <ac:inkMk id="9" creationId="{04AA49D5-6B4C-45FB-BFA7-7183D7DAC6AC}"/>
          </ac:inkMkLst>
        </pc:inkChg>
      </pc:sldChg>
      <pc:sldChg chg="addSp delSp mod">
        <pc:chgData name="Hemanth Kumar" userId="e60da0a2-8f9f-43be-83b4-26a7a02c04c9" providerId="ADAL" clId="{C7DA3435-0A1E-4E47-8E7E-B4C58AEEE77F}" dt="2022-12-17T16:39:37.071" v="62"/>
        <pc:sldMkLst>
          <pc:docMk/>
          <pc:sldMk cId="0" sldId="778"/>
        </pc:sldMkLst>
        <pc:inkChg chg="del">
          <ac:chgData name="Hemanth Kumar" userId="e60da0a2-8f9f-43be-83b4-26a7a02c04c9" providerId="ADAL" clId="{C7DA3435-0A1E-4E47-8E7E-B4C58AEEE77F}" dt="2022-12-17T14:20:29.686" v="38" actId="478"/>
          <ac:inkMkLst>
            <pc:docMk/>
            <pc:sldMk cId="0" sldId="778"/>
            <ac:inkMk id="9" creationId="{297AEC90-7CF3-4C5D-957B-7CBAB9BD6B3D}"/>
          </ac:inkMkLst>
        </pc:inkChg>
        <pc:inkChg chg="add">
          <ac:chgData name="Hemanth Kumar" userId="e60da0a2-8f9f-43be-83b4-26a7a02c04c9" providerId="ADAL" clId="{C7DA3435-0A1E-4E47-8E7E-B4C58AEEE77F}" dt="2022-12-17T16:39:37.071" v="62"/>
          <ac:inkMkLst>
            <pc:docMk/>
            <pc:sldMk cId="0" sldId="778"/>
            <ac:inkMk id="10" creationId="{494BCBE2-B1C9-45D7-8DEE-3AA43B674C89}"/>
          </ac:inkMkLst>
        </pc:inkChg>
      </pc:sldChg>
      <pc:sldChg chg="addSp">
        <pc:chgData name="Hemanth Kumar" userId="e60da0a2-8f9f-43be-83b4-26a7a02c04c9" providerId="ADAL" clId="{C7DA3435-0A1E-4E47-8E7E-B4C58AEEE77F}" dt="2022-12-17T16:39:37.071" v="62"/>
        <pc:sldMkLst>
          <pc:docMk/>
          <pc:sldMk cId="0" sldId="782"/>
        </pc:sldMkLst>
        <pc:inkChg chg="add">
          <ac:chgData name="Hemanth Kumar" userId="e60da0a2-8f9f-43be-83b4-26a7a02c04c9" providerId="ADAL" clId="{C7DA3435-0A1E-4E47-8E7E-B4C58AEEE77F}" dt="2022-12-17T16:39:37.071" v="62"/>
          <ac:inkMkLst>
            <pc:docMk/>
            <pc:sldMk cId="0" sldId="782"/>
            <ac:inkMk id="6" creationId="{2751578A-5198-440E-AB98-C301FA7C332D}"/>
          </ac:inkMkLst>
        </pc:inkChg>
      </pc:sldChg>
      <pc:sldChg chg="addSp delSp mod">
        <pc:chgData name="Hemanth Kumar" userId="e60da0a2-8f9f-43be-83b4-26a7a02c04c9" providerId="ADAL" clId="{C7DA3435-0A1E-4E47-8E7E-B4C58AEEE77F}" dt="2022-12-17T16:39:37.071" v="62"/>
        <pc:sldMkLst>
          <pc:docMk/>
          <pc:sldMk cId="0" sldId="783"/>
        </pc:sldMkLst>
        <pc:inkChg chg="add">
          <ac:chgData name="Hemanth Kumar" userId="e60da0a2-8f9f-43be-83b4-26a7a02c04c9" providerId="ADAL" clId="{C7DA3435-0A1E-4E47-8E7E-B4C58AEEE77F}" dt="2022-12-17T16:39:37.071" v="62"/>
          <ac:inkMkLst>
            <pc:docMk/>
            <pc:sldMk cId="0" sldId="783"/>
            <ac:inkMk id="25" creationId="{6C34C28F-0231-4A29-B1E6-B3A57BE9FB4F}"/>
          </ac:inkMkLst>
        </pc:inkChg>
        <pc:inkChg chg="del">
          <ac:chgData name="Hemanth Kumar" userId="e60da0a2-8f9f-43be-83b4-26a7a02c04c9" providerId="ADAL" clId="{C7DA3435-0A1E-4E47-8E7E-B4C58AEEE77F}" dt="2022-12-17T14:21:15.935" v="45" actId="478"/>
          <ac:inkMkLst>
            <pc:docMk/>
            <pc:sldMk cId="0" sldId="783"/>
            <ac:inkMk id="26" creationId="{8D318330-F577-44BC-9A39-568536ECF847}"/>
          </ac:inkMkLst>
        </pc:inkChg>
      </pc:sldChg>
      <pc:sldChg chg="addSp delSp mod">
        <pc:chgData name="Hemanth Kumar" userId="e60da0a2-8f9f-43be-83b4-26a7a02c04c9" providerId="ADAL" clId="{C7DA3435-0A1E-4E47-8E7E-B4C58AEEE77F}" dt="2022-12-17T16:39:37.071" v="62"/>
        <pc:sldMkLst>
          <pc:docMk/>
          <pc:sldMk cId="0" sldId="784"/>
        </pc:sldMkLst>
        <pc:inkChg chg="del">
          <ac:chgData name="Hemanth Kumar" userId="e60da0a2-8f9f-43be-83b4-26a7a02c04c9" providerId="ADAL" clId="{C7DA3435-0A1E-4E47-8E7E-B4C58AEEE77F}" dt="2022-12-17T14:21:09.649" v="44" actId="478"/>
          <ac:inkMkLst>
            <pc:docMk/>
            <pc:sldMk cId="0" sldId="784"/>
            <ac:inkMk id="5" creationId="{99BB5CB0-00BD-4E03-8DBD-67BE8CBAF251}"/>
          </ac:inkMkLst>
        </pc:inkChg>
        <pc:inkChg chg="add">
          <ac:chgData name="Hemanth Kumar" userId="e60da0a2-8f9f-43be-83b4-26a7a02c04c9" providerId="ADAL" clId="{C7DA3435-0A1E-4E47-8E7E-B4C58AEEE77F}" dt="2022-12-17T16:39:37.071" v="62"/>
          <ac:inkMkLst>
            <pc:docMk/>
            <pc:sldMk cId="0" sldId="784"/>
            <ac:inkMk id="6" creationId="{1BFBCB0E-1CB5-4901-899E-24B8ABA5B87F}"/>
          </ac:inkMkLst>
        </pc:inkChg>
      </pc:sldChg>
      <pc:sldChg chg="addSp delSp mod">
        <pc:chgData name="Hemanth Kumar" userId="e60da0a2-8f9f-43be-83b4-26a7a02c04c9" providerId="ADAL" clId="{C7DA3435-0A1E-4E47-8E7E-B4C58AEEE77F}" dt="2022-12-17T16:39:37.071" v="62"/>
        <pc:sldMkLst>
          <pc:docMk/>
          <pc:sldMk cId="0" sldId="785"/>
        </pc:sldMkLst>
        <pc:inkChg chg="del">
          <ac:chgData name="Hemanth Kumar" userId="e60da0a2-8f9f-43be-83b4-26a7a02c04c9" providerId="ADAL" clId="{C7DA3435-0A1E-4E47-8E7E-B4C58AEEE77F}" dt="2022-12-17T14:20:40.290" v="40" actId="478"/>
          <ac:inkMkLst>
            <pc:docMk/>
            <pc:sldMk cId="0" sldId="785"/>
            <ac:inkMk id="15" creationId="{9746DED2-D608-40CE-A73C-554C844B4A7D}"/>
          </ac:inkMkLst>
        </pc:inkChg>
        <pc:inkChg chg="add">
          <ac:chgData name="Hemanth Kumar" userId="e60da0a2-8f9f-43be-83b4-26a7a02c04c9" providerId="ADAL" clId="{C7DA3435-0A1E-4E47-8E7E-B4C58AEEE77F}" dt="2022-12-17T16:39:37.071" v="62"/>
          <ac:inkMkLst>
            <pc:docMk/>
            <pc:sldMk cId="0" sldId="785"/>
            <ac:inkMk id="16" creationId="{9A1D1D46-4A63-49AD-8B1B-09A086CF7CDD}"/>
          </ac:inkMkLst>
        </pc:inkChg>
      </pc:sldChg>
      <pc:sldChg chg="addSp delSp mod">
        <pc:chgData name="Hemanth Kumar" userId="e60da0a2-8f9f-43be-83b4-26a7a02c04c9" providerId="ADAL" clId="{C7DA3435-0A1E-4E47-8E7E-B4C58AEEE77F}" dt="2022-12-17T16:39:37.071" v="62"/>
        <pc:sldMkLst>
          <pc:docMk/>
          <pc:sldMk cId="0" sldId="786"/>
        </pc:sldMkLst>
        <pc:inkChg chg="add">
          <ac:chgData name="Hemanth Kumar" userId="e60da0a2-8f9f-43be-83b4-26a7a02c04c9" providerId="ADAL" clId="{C7DA3435-0A1E-4E47-8E7E-B4C58AEEE77F}" dt="2022-12-17T16:39:37.071" v="62"/>
          <ac:inkMkLst>
            <pc:docMk/>
            <pc:sldMk cId="0" sldId="786"/>
            <ac:inkMk id="66" creationId="{C207E018-4A85-4E82-9EBF-922788EB71FB}"/>
          </ac:inkMkLst>
        </pc:inkChg>
        <pc:inkChg chg="del">
          <ac:chgData name="Hemanth Kumar" userId="e60da0a2-8f9f-43be-83b4-26a7a02c04c9" providerId="ADAL" clId="{C7DA3435-0A1E-4E47-8E7E-B4C58AEEE77F}" dt="2022-12-17T14:17:29.022" v="6" actId="478"/>
          <ac:inkMkLst>
            <pc:docMk/>
            <pc:sldMk cId="0" sldId="786"/>
            <ac:inkMk id="68" creationId="{92D0626C-181F-439C-A034-CB7D1BA5B8A2}"/>
          </ac:inkMkLst>
        </pc:inkChg>
      </pc:sldChg>
      <pc:sldChg chg="delSp mod">
        <pc:chgData name="Hemanth Kumar" userId="e60da0a2-8f9f-43be-83b4-26a7a02c04c9" providerId="ADAL" clId="{C7DA3435-0A1E-4E47-8E7E-B4C58AEEE77F}" dt="2022-12-17T14:22:12.086" v="61" actId="478"/>
        <pc:sldMkLst>
          <pc:docMk/>
          <pc:sldMk cId="0" sldId="787"/>
        </pc:sldMkLst>
        <pc:inkChg chg="del">
          <ac:chgData name="Hemanth Kumar" userId="e60da0a2-8f9f-43be-83b4-26a7a02c04c9" providerId="ADAL" clId="{C7DA3435-0A1E-4E47-8E7E-B4C58AEEE77F}" dt="2022-12-17T14:22:09.116" v="60" actId="478"/>
          <ac:inkMkLst>
            <pc:docMk/>
            <pc:sldMk cId="0" sldId="787"/>
            <ac:inkMk id="2" creationId="{3A4A0F54-7541-466C-B865-8491824A5354}"/>
          </ac:inkMkLst>
        </pc:inkChg>
        <pc:inkChg chg="del">
          <ac:chgData name="Hemanth Kumar" userId="e60da0a2-8f9f-43be-83b4-26a7a02c04c9" providerId="ADAL" clId="{C7DA3435-0A1E-4E47-8E7E-B4C58AEEE77F}" dt="2022-12-17T14:22:12.086" v="61" actId="478"/>
          <ac:inkMkLst>
            <pc:docMk/>
            <pc:sldMk cId="0" sldId="787"/>
            <ac:inkMk id="5" creationId="{F3A30720-D04A-4502-A42C-DCF378CB5454}"/>
          </ac:inkMkLst>
        </pc:inkChg>
      </pc:sldChg>
      <pc:sldChg chg="addSp delSp mod">
        <pc:chgData name="Hemanth Kumar" userId="e60da0a2-8f9f-43be-83b4-26a7a02c04c9" providerId="ADAL" clId="{C7DA3435-0A1E-4E47-8E7E-B4C58AEEE77F}" dt="2022-12-17T16:39:37.071" v="62"/>
        <pc:sldMkLst>
          <pc:docMk/>
          <pc:sldMk cId="0" sldId="788"/>
        </pc:sldMkLst>
        <pc:inkChg chg="del">
          <ac:chgData name="Hemanth Kumar" userId="e60da0a2-8f9f-43be-83b4-26a7a02c04c9" providerId="ADAL" clId="{C7DA3435-0A1E-4E47-8E7E-B4C58AEEE77F}" dt="2022-12-17T14:18:41.752" v="17" actId="478"/>
          <ac:inkMkLst>
            <pc:docMk/>
            <pc:sldMk cId="0" sldId="788"/>
            <ac:inkMk id="3" creationId="{4358DAC3-0060-4A4C-A8A4-20345C3BB426}"/>
          </ac:inkMkLst>
        </pc:inkChg>
        <pc:inkChg chg="add">
          <ac:chgData name="Hemanth Kumar" userId="e60da0a2-8f9f-43be-83b4-26a7a02c04c9" providerId="ADAL" clId="{C7DA3435-0A1E-4E47-8E7E-B4C58AEEE77F}" dt="2022-12-17T16:39:37.071" v="62"/>
          <ac:inkMkLst>
            <pc:docMk/>
            <pc:sldMk cId="0" sldId="788"/>
            <ac:inkMk id="4" creationId="{9C0A579D-00FF-4BF2-B77C-CB5045A76197}"/>
          </ac:inkMkLst>
        </pc:inkChg>
      </pc:sldChg>
      <pc:sldChg chg="addSp delSp mod">
        <pc:chgData name="Hemanth Kumar" userId="e60da0a2-8f9f-43be-83b4-26a7a02c04c9" providerId="ADAL" clId="{C7DA3435-0A1E-4E47-8E7E-B4C58AEEE77F}" dt="2022-12-17T16:39:37.071" v="62"/>
        <pc:sldMkLst>
          <pc:docMk/>
          <pc:sldMk cId="0" sldId="789"/>
        </pc:sldMkLst>
        <pc:inkChg chg="del">
          <ac:chgData name="Hemanth Kumar" userId="e60da0a2-8f9f-43be-83b4-26a7a02c04c9" providerId="ADAL" clId="{C7DA3435-0A1E-4E47-8E7E-B4C58AEEE77F}" dt="2022-12-17T14:21:38.525" v="51" actId="478"/>
          <ac:inkMkLst>
            <pc:docMk/>
            <pc:sldMk cId="0" sldId="789"/>
            <ac:inkMk id="3" creationId="{A99FF84E-A144-4817-9C18-F62247C57093}"/>
          </ac:inkMkLst>
        </pc:inkChg>
        <pc:inkChg chg="del">
          <ac:chgData name="Hemanth Kumar" userId="e60da0a2-8f9f-43be-83b4-26a7a02c04c9" providerId="ADAL" clId="{C7DA3435-0A1E-4E47-8E7E-B4C58AEEE77F}" dt="2022-12-17T14:21:42.267" v="52" actId="478"/>
          <ac:inkMkLst>
            <pc:docMk/>
            <pc:sldMk cId="0" sldId="789"/>
            <ac:inkMk id="4" creationId="{A6EDEEFB-8648-42EC-83A0-0DAD79610909}"/>
          </ac:inkMkLst>
        </pc:inkChg>
        <pc:inkChg chg="add">
          <ac:chgData name="Hemanth Kumar" userId="e60da0a2-8f9f-43be-83b4-26a7a02c04c9" providerId="ADAL" clId="{C7DA3435-0A1E-4E47-8E7E-B4C58AEEE77F}" dt="2022-12-17T16:39:37.071" v="62"/>
          <ac:inkMkLst>
            <pc:docMk/>
            <pc:sldMk cId="0" sldId="789"/>
            <ac:inkMk id="11" creationId="{D7B37F47-9994-4FAE-9DE3-B328C76BC944}"/>
          </ac:inkMkLst>
        </pc:inkChg>
      </pc:sldChg>
      <pc:sldChg chg="addSp delSp mod">
        <pc:chgData name="Hemanth Kumar" userId="e60da0a2-8f9f-43be-83b4-26a7a02c04c9" providerId="ADAL" clId="{C7DA3435-0A1E-4E47-8E7E-B4C58AEEE77F}" dt="2022-12-17T16:39:37.071" v="62"/>
        <pc:sldMkLst>
          <pc:docMk/>
          <pc:sldMk cId="0" sldId="790"/>
        </pc:sldMkLst>
        <pc:inkChg chg="del">
          <ac:chgData name="Hemanth Kumar" userId="e60da0a2-8f9f-43be-83b4-26a7a02c04c9" providerId="ADAL" clId="{C7DA3435-0A1E-4E47-8E7E-B4C58AEEE77F}" dt="2022-12-17T14:20:13.101" v="34" actId="478"/>
          <ac:inkMkLst>
            <pc:docMk/>
            <pc:sldMk cId="0" sldId="790"/>
            <ac:inkMk id="6" creationId="{2360E7E8-BFC5-43B3-80A5-04318750FDEC}"/>
          </ac:inkMkLst>
        </pc:inkChg>
        <pc:inkChg chg="add">
          <ac:chgData name="Hemanth Kumar" userId="e60da0a2-8f9f-43be-83b4-26a7a02c04c9" providerId="ADAL" clId="{C7DA3435-0A1E-4E47-8E7E-B4C58AEEE77F}" dt="2022-12-17T16:39:37.071" v="62"/>
          <ac:inkMkLst>
            <pc:docMk/>
            <pc:sldMk cId="0" sldId="790"/>
            <ac:inkMk id="7" creationId="{FD4D9E12-1ED0-49E0-A8ED-E772BC89E13A}"/>
          </ac:inkMkLst>
        </pc:inkChg>
      </pc:sldChg>
      <pc:sldChg chg="addSp delSp mod">
        <pc:chgData name="Hemanth Kumar" userId="e60da0a2-8f9f-43be-83b4-26a7a02c04c9" providerId="ADAL" clId="{C7DA3435-0A1E-4E47-8E7E-B4C58AEEE77F}" dt="2022-12-17T16:39:37.071" v="62"/>
        <pc:sldMkLst>
          <pc:docMk/>
          <pc:sldMk cId="0" sldId="791"/>
        </pc:sldMkLst>
        <pc:inkChg chg="del">
          <ac:chgData name="Hemanth Kumar" userId="e60da0a2-8f9f-43be-83b4-26a7a02c04c9" providerId="ADAL" clId="{C7DA3435-0A1E-4E47-8E7E-B4C58AEEE77F}" dt="2022-12-17T14:20:25.206" v="37" actId="478"/>
          <ac:inkMkLst>
            <pc:docMk/>
            <pc:sldMk cId="0" sldId="791"/>
            <ac:inkMk id="4" creationId="{990C2011-26E8-4759-8ED7-47E34AB20C13}"/>
          </ac:inkMkLst>
        </pc:inkChg>
        <pc:inkChg chg="del">
          <ac:chgData name="Hemanth Kumar" userId="e60da0a2-8f9f-43be-83b4-26a7a02c04c9" providerId="ADAL" clId="{C7DA3435-0A1E-4E47-8E7E-B4C58AEEE77F}" dt="2022-12-17T14:20:19.843" v="35" actId="478"/>
          <ac:inkMkLst>
            <pc:docMk/>
            <pc:sldMk cId="0" sldId="791"/>
            <ac:inkMk id="6" creationId="{A86BD6A3-0963-46DB-94E3-B02DD913B5F4}"/>
          </ac:inkMkLst>
        </pc:inkChg>
        <pc:inkChg chg="del">
          <ac:chgData name="Hemanth Kumar" userId="e60da0a2-8f9f-43be-83b4-26a7a02c04c9" providerId="ADAL" clId="{C7DA3435-0A1E-4E47-8E7E-B4C58AEEE77F}" dt="2022-12-17T14:20:23.042" v="36" actId="478"/>
          <ac:inkMkLst>
            <pc:docMk/>
            <pc:sldMk cId="0" sldId="791"/>
            <ac:inkMk id="7" creationId="{CA170B33-BD98-4703-AC1B-071B1B9C09B9}"/>
          </ac:inkMkLst>
        </pc:inkChg>
        <pc:inkChg chg="add">
          <ac:chgData name="Hemanth Kumar" userId="e60da0a2-8f9f-43be-83b4-26a7a02c04c9" providerId="ADAL" clId="{C7DA3435-0A1E-4E47-8E7E-B4C58AEEE77F}" dt="2022-12-17T16:39:37.071" v="62"/>
          <ac:inkMkLst>
            <pc:docMk/>
            <pc:sldMk cId="0" sldId="791"/>
            <ac:inkMk id="8" creationId="{9C1C5751-BF80-4674-A561-37496283D067}"/>
          </ac:inkMkLst>
        </pc:inkChg>
      </pc:sldChg>
      <pc:sldChg chg="addSp delSp mod">
        <pc:chgData name="Hemanth Kumar" userId="e60da0a2-8f9f-43be-83b4-26a7a02c04c9" providerId="ADAL" clId="{C7DA3435-0A1E-4E47-8E7E-B4C58AEEE77F}" dt="2022-12-17T16:39:37.071" v="62"/>
        <pc:sldMkLst>
          <pc:docMk/>
          <pc:sldMk cId="0" sldId="792"/>
        </pc:sldMkLst>
        <pc:inkChg chg="del">
          <ac:chgData name="Hemanth Kumar" userId="e60da0a2-8f9f-43be-83b4-26a7a02c04c9" providerId="ADAL" clId="{C7DA3435-0A1E-4E47-8E7E-B4C58AEEE77F}" dt="2022-12-17T14:20:33.827" v="39" actId="478"/>
          <ac:inkMkLst>
            <pc:docMk/>
            <pc:sldMk cId="0" sldId="792"/>
            <ac:inkMk id="9" creationId="{D45DF0B3-2F99-4782-BC64-49A8FDC1E4B5}"/>
          </ac:inkMkLst>
        </pc:inkChg>
        <pc:inkChg chg="add">
          <ac:chgData name="Hemanth Kumar" userId="e60da0a2-8f9f-43be-83b4-26a7a02c04c9" providerId="ADAL" clId="{C7DA3435-0A1E-4E47-8E7E-B4C58AEEE77F}" dt="2022-12-17T16:39:37.071" v="62"/>
          <ac:inkMkLst>
            <pc:docMk/>
            <pc:sldMk cId="0" sldId="792"/>
            <ac:inkMk id="10" creationId="{1DFEB79B-BFFF-4EAF-B731-FAE7BC19336C}"/>
          </ac:inkMkLst>
        </pc:inkChg>
      </pc:sldChg>
      <pc:sldChg chg="addSp delSp mod">
        <pc:chgData name="Hemanth Kumar" userId="e60da0a2-8f9f-43be-83b4-26a7a02c04c9" providerId="ADAL" clId="{C7DA3435-0A1E-4E47-8E7E-B4C58AEEE77F}" dt="2022-12-17T16:39:37.071" v="62"/>
        <pc:sldMkLst>
          <pc:docMk/>
          <pc:sldMk cId="0" sldId="820"/>
        </pc:sldMkLst>
        <pc:inkChg chg="del">
          <ac:chgData name="Hemanth Kumar" userId="e60da0a2-8f9f-43be-83b4-26a7a02c04c9" providerId="ADAL" clId="{C7DA3435-0A1E-4E47-8E7E-B4C58AEEE77F}" dt="2022-12-17T14:20:48.625" v="41" actId="478"/>
          <ac:inkMkLst>
            <pc:docMk/>
            <pc:sldMk cId="0" sldId="820"/>
            <ac:inkMk id="9" creationId="{F8B537F5-263B-43C7-91D0-F313F83930D6}"/>
          </ac:inkMkLst>
        </pc:inkChg>
        <pc:inkChg chg="add">
          <ac:chgData name="Hemanth Kumar" userId="e60da0a2-8f9f-43be-83b4-26a7a02c04c9" providerId="ADAL" clId="{C7DA3435-0A1E-4E47-8E7E-B4C58AEEE77F}" dt="2022-12-17T16:39:37.071" v="62"/>
          <ac:inkMkLst>
            <pc:docMk/>
            <pc:sldMk cId="0" sldId="820"/>
            <ac:inkMk id="11" creationId="{DE836697-D2A7-4881-8D93-F06D8D371792}"/>
          </ac:inkMkLst>
        </pc:inkChg>
        <pc:inkChg chg="del">
          <ac:chgData name="Hemanth Kumar" userId="e60da0a2-8f9f-43be-83b4-26a7a02c04c9" providerId="ADAL" clId="{C7DA3435-0A1E-4E47-8E7E-B4C58AEEE77F}" dt="2022-12-17T14:20:52.941" v="42" actId="478"/>
          <ac:inkMkLst>
            <pc:docMk/>
            <pc:sldMk cId="0" sldId="820"/>
            <ac:inkMk id="23" creationId="{17E85EA2-B734-45A3-AB51-8D8EF3ECBAB1}"/>
          </ac:inkMkLst>
        </pc:inkChg>
      </pc:sldChg>
      <pc:sldChg chg="addSp delSp mod">
        <pc:chgData name="Hemanth Kumar" userId="e60da0a2-8f9f-43be-83b4-26a7a02c04c9" providerId="ADAL" clId="{C7DA3435-0A1E-4E47-8E7E-B4C58AEEE77F}" dt="2022-12-17T16:39:37.071" v="62"/>
        <pc:sldMkLst>
          <pc:docMk/>
          <pc:sldMk cId="0" sldId="856"/>
        </pc:sldMkLst>
        <pc:inkChg chg="del">
          <ac:chgData name="Hemanth Kumar" userId="e60da0a2-8f9f-43be-83b4-26a7a02c04c9" providerId="ADAL" clId="{C7DA3435-0A1E-4E47-8E7E-B4C58AEEE77F}" dt="2022-12-17T14:20:59.764" v="43" actId="478"/>
          <ac:inkMkLst>
            <pc:docMk/>
            <pc:sldMk cId="0" sldId="856"/>
            <ac:inkMk id="3" creationId="{75801B6B-CA9E-46B0-9A41-CF194D100547}"/>
          </ac:inkMkLst>
        </pc:inkChg>
        <pc:inkChg chg="add">
          <ac:chgData name="Hemanth Kumar" userId="e60da0a2-8f9f-43be-83b4-26a7a02c04c9" providerId="ADAL" clId="{C7DA3435-0A1E-4E47-8E7E-B4C58AEEE77F}" dt="2022-12-17T16:39:37.071" v="62"/>
          <ac:inkMkLst>
            <pc:docMk/>
            <pc:sldMk cId="0" sldId="856"/>
            <ac:inkMk id="4" creationId="{6FD61FB3-FCB9-4791-BA3A-7F6B32C26132}"/>
          </ac:inkMkLst>
        </pc:inkChg>
      </pc:sldChg>
      <pc:sldChg chg="addSp delSp modSp mod">
        <pc:chgData name="Hemanth Kumar" userId="e60da0a2-8f9f-43be-83b4-26a7a02c04c9" providerId="ADAL" clId="{C7DA3435-0A1E-4E47-8E7E-B4C58AEEE77F}" dt="2022-12-17T16:39:37.071" v="62"/>
        <pc:sldMkLst>
          <pc:docMk/>
          <pc:sldMk cId="0" sldId="857"/>
        </pc:sldMkLst>
        <pc:inkChg chg="del mod">
          <ac:chgData name="Hemanth Kumar" userId="e60da0a2-8f9f-43be-83b4-26a7a02c04c9" providerId="ADAL" clId="{C7DA3435-0A1E-4E47-8E7E-B4C58AEEE77F}" dt="2022-12-17T14:18:10.834" v="12" actId="478"/>
          <ac:inkMkLst>
            <pc:docMk/>
            <pc:sldMk cId="0" sldId="857"/>
            <ac:inkMk id="2" creationId="{FA10473C-8011-4A54-B33A-D9BAF324A7B8}"/>
          </ac:inkMkLst>
        </pc:inkChg>
        <pc:inkChg chg="add">
          <ac:chgData name="Hemanth Kumar" userId="e60da0a2-8f9f-43be-83b4-26a7a02c04c9" providerId="ADAL" clId="{C7DA3435-0A1E-4E47-8E7E-B4C58AEEE77F}" dt="2022-12-17T16:39:37.071" v="62"/>
          <ac:inkMkLst>
            <pc:docMk/>
            <pc:sldMk cId="0" sldId="857"/>
            <ac:inkMk id="4" creationId="{A826BACE-DC98-4A2A-ACBA-98FA5A8889D2}"/>
          </ac:inkMkLst>
        </pc:inkChg>
      </pc:sldChg>
      <pc:sldChg chg="addSp delSp mod">
        <pc:chgData name="Hemanth Kumar" userId="e60da0a2-8f9f-43be-83b4-26a7a02c04c9" providerId="ADAL" clId="{C7DA3435-0A1E-4E47-8E7E-B4C58AEEE77F}" dt="2022-12-17T16:39:37.071" v="62"/>
        <pc:sldMkLst>
          <pc:docMk/>
          <pc:sldMk cId="0" sldId="925"/>
        </pc:sldMkLst>
        <pc:inkChg chg="del">
          <ac:chgData name="Hemanth Kumar" userId="e60da0a2-8f9f-43be-83b4-26a7a02c04c9" providerId="ADAL" clId="{C7DA3435-0A1E-4E47-8E7E-B4C58AEEE77F}" dt="2022-12-17T14:21:23.576" v="47" actId="478"/>
          <ac:inkMkLst>
            <pc:docMk/>
            <pc:sldMk cId="0" sldId="925"/>
            <ac:inkMk id="5" creationId="{C6FB4031-C85F-4B97-98B3-DA48022F370A}"/>
          </ac:inkMkLst>
        </pc:inkChg>
        <pc:inkChg chg="del">
          <ac:chgData name="Hemanth Kumar" userId="e60da0a2-8f9f-43be-83b4-26a7a02c04c9" providerId="ADAL" clId="{C7DA3435-0A1E-4E47-8E7E-B4C58AEEE77F}" dt="2022-12-17T14:21:25.684" v="48" actId="478"/>
          <ac:inkMkLst>
            <pc:docMk/>
            <pc:sldMk cId="0" sldId="925"/>
            <ac:inkMk id="6" creationId="{7C057C6C-F89F-4F92-B4F2-251426C45A24}"/>
          </ac:inkMkLst>
        </pc:inkChg>
        <pc:inkChg chg="del">
          <ac:chgData name="Hemanth Kumar" userId="e60da0a2-8f9f-43be-83b4-26a7a02c04c9" providerId="ADAL" clId="{C7DA3435-0A1E-4E47-8E7E-B4C58AEEE77F}" dt="2022-12-17T14:21:21.025" v="46" actId="478"/>
          <ac:inkMkLst>
            <pc:docMk/>
            <pc:sldMk cId="0" sldId="925"/>
            <ac:inkMk id="7" creationId="{36D61D62-23BC-4B73-B391-1AA69B7D4877}"/>
          </ac:inkMkLst>
        </pc:inkChg>
        <pc:inkChg chg="add">
          <ac:chgData name="Hemanth Kumar" userId="e60da0a2-8f9f-43be-83b4-26a7a02c04c9" providerId="ADAL" clId="{C7DA3435-0A1E-4E47-8E7E-B4C58AEEE77F}" dt="2022-12-17T16:39:37.071" v="62"/>
          <ac:inkMkLst>
            <pc:docMk/>
            <pc:sldMk cId="0" sldId="925"/>
            <ac:inkMk id="8" creationId="{A896E460-CFBC-4A18-86C6-1C1F854FE064}"/>
          </ac:inkMkLst>
        </pc:inkChg>
      </pc:sldChg>
      <pc:sldChg chg="addSp delSp mod">
        <pc:chgData name="Hemanth Kumar" userId="e60da0a2-8f9f-43be-83b4-26a7a02c04c9" providerId="ADAL" clId="{C7DA3435-0A1E-4E47-8E7E-B4C58AEEE77F}" dt="2022-12-17T16:39:37.071" v="62"/>
        <pc:sldMkLst>
          <pc:docMk/>
          <pc:sldMk cId="0" sldId="926"/>
        </pc:sldMkLst>
        <pc:inkChg chg="del">
          <ac:chgData name="Hemanth Kumar" userId="e60da0a2-8f9f-43be-83b4-26a7a02c04c9" providerId="ADAL" clId="{C7DA3435-0A1E-4E47-8E7E-B4C58AEEE77F}" dt="2022-12-17T14:21:33.315" v="50" actId="478"/>
          <ac:inkMkLst>
            <pc:docMk/>
            <pc:sldMk cId="0" sldId="926"/>
            <ac:inkMk id="4" creationId="{440E5CD0-4A77-42EB-9BF5-E1C3DAA30CB7}"/>
          </ac:inkMkLst>
        </pc:inkChg>
        <pc:inkChg chg="del">
          <ac:chgData name="Hemanth Kumar" userId="e60da0a2-8f9f-43be-83b4-26a7a02c04c9" providerId="ADAL" clId="{C7DA3435-0A1E-4E47-8E7E-B4C58AEEE77F}" dt="2022-12-17T14:21:31.277" v="49" actId="478"/>
          <ac:inkMkLst>
            <pc:docMk/>
            <pc:sldMk cId="0" sldId="926"/>
            <ac:inkMk id="6" creationId="{B741D915-70AA-4F90-8AA4-A73E8E9FE036}"/>
          </ac:inkMkLst>
        </pc:inkChg>
        <pc:inkChg chg="add">
          <ac:chgData name="Hemanth Kumar" userId="e60da0a2-8f9f-43be-83b4-26a7a02c04c9" providerId="ADAL" clId="{C7DA3435-0A1E-4E47-8E7E-B4C58AEEE77F}" dt="2022-12-17T16:39:37.071" v="62"/>
          <ac:inkMkLst>
            <pc:docMk/>
            <pc:sldMk cId="0" sldId="926"/>
            <ac:inkMk id="7" creationId="{F71F836C-59CE-44B4-8C79-EFE01E3A6321}"/>
          </ac:inkMkLst>
        </pc:inkChg>
      </pc:sldChg>
      <pc:sldChg chg="addSp delSp mod">
        <pc:chgData name="Hemanth Kumar" userId="e60da0a2-8f9f-43be-83b4-26a7a02c04c9" providerId="ADAL" clId="{C7DA3435-0A1E-4E47-8E7E-B4C58AEEE77F}" dt="2022-12-17T16:39:37.071" v="62"/>
        <pc:sldMkLst>
          <pc:docMk/>
          <pc:sldMk cId="0" sldId="1018"/>
        </pc:sldMkLst>
        <pc:inkChg chg="del">
          <ac:chgData name="Hemanth Kumar" userId="e60da0a2-8f9f-43be-83b4-26a7a02c04c9" providerId="ADAL" clId="{C7DA3435-0A1E-4E47-8E7E-B4C58AEEE77F}" dt="2022-12-17T14:21:49.007" v="54" actId="478"/>
          <ac:inkMkLst>
            <pc:docMk/>
            <pc:sldMk cId="0" sldId="1018"/>
            <ac:inkMk id="4" creationId="{5C2D16D9-872D-4AAD-969F-457E42975B89}"/>
          </ac:inkMkLst>
        </pc:inkChg>
        <pc:inkChg chg="del">
          <ac:chgData name="Hemanth Kumar" userId="e60da0a2-8f9f-43be-83b4-26a7a02c04c9" providerId="ADAL" clId="{C7DA3435-0A1E-4E47-8E7E-B4C58AEEE77F}" dt="2022-12-17T14:21:46.353" v="53" actId="478"/>
          <ac:inkMkLst>
            <pc:docMk/>
            <pc:sldMk cId="0" sldId="1018"/>
            <ac:inkMk id="5" creationId="{1E60EAD5-9D02-415B-B484-B1B737EC2B2A}"/>
          </ac:inkMkLst>
        </pc:inkChg>
        <pc:inkChg chg="add">
          <ac:chgData name="Hemanth Kumar" userId="e60da0a2-8f9f-43be-83b4-26a7a02c04c9" providerId="ADAL" clId="{C7DA3435-0A1E-4E47-8E7E-B4C58AEEE77F}" dt="2022-12-17T16:39:37.071" v="62"/>
          <ac:inkMkLst>
            <pc:docMk/>
            <pc:sldMk cId="0" sldId="1018"/>
            <ac:inkMk id="6" creationId="{210EDA50-E1E4-41CE-A6C2-0BF419236F99}"/>
          </ac:inkMkLst>
        </pc:inkChg>
      </pc:sldChg>
      <pc:sldChg chg="addSp delSp modSp mod">
        <pc:chgData name="Hemanth Kumar" userId="e60da0a2-8f9f-43be-83b4-26a7a02c04c9" providerId="ADAL" clId="{C7DA3435-0A1E-4E47-8E7E-B4C58AEEE77F}" dt="2022-12-17T16:39:37.071" v="62"/>
        <pc:sldMkLst>
          <pc:docMk/>
          <pc:sldMk cId="0" sldId="1090"/>
        </pc:sldMkLst>
        <pc:inkChg chg="del">
          <ac:chgData name="Hemanth Kumar" userId="e60da0a2-8f9f-43be-83b4-26a7a02c04c9" providerId="ADAL" clId="{C7DA3435-0A1E-4E47-8E7E-B4C58AEEE77F}" dt="2022-12-17T14:22:02.407" v="59" actId="478"/>
          <ac:inkMkLst>
            <pc:docMk/>
            <pc:sldMk cId="0" sldId="1090"/>
            <ac:inkMk id="2" creationId="{3593206E-BD52-427A-BEC7-69E0DA800E42}"/>
          </ac:inkMkLst>
        </pc:inkChg>
        <pc:inkChg chg="del mod">
          <ac:chgData name="Hemanth Kumar" userId="e60da0a2-8f9f-43be-83b4-26a7a02c04c9" providerId="ADAL" clId="{C7DA3435-0A1E-4E47-8E7E-B4C58AEEE77F}" dt="2022-12-17T14:22:00.449" v="58" actId="478"/>
          <ac:inkMkLst>
            <pc:docMk/>
            <pc:sldMk cId="0" sldId="1090"/>
            <ac:inkMk id="5" creationId="{8A836193-5C57-4FC6-88A2-16C47DE7C59C}"/>
          </ac:inkMkLst>
        </pc:inkChg>
        <pc:inkChg chg="add">
          <ac:chgData name="Hemanth Kumar" userId="e60da0a2-8f9f-43be-83b4-26a7a02c04c9" providerId="ADAL" clId="{C7DA3435-0A1E-4E47-8E7E-B4C58AEEE77F}" dt="2022-12-17T16:39:37.071" v="62"/>
          <ac:inkMkLst>
            <pc:docMk/>
            <pc:sldMk cId="0" sldId="1090"/>
            <ac:inkMk id="6" creationId="{F3B53062-D025-4F01-98F8-DAAECCADB505}"/>
          </ac:inkMkLst>
        </pc:inkChg>
      </pc:sldChg>
      <pc:sldChg chg="addSp delSp modSp mod">
        <pc:chgData name="Hemanth Kumar" userId="e60da0a2-8f9f-43be-83b4-26a7a02c04c9" providerId="ADAL" clId="{C7DA3435-0A1E-4E47-8E7E-B4C58AEEE77F}" dt="2022-12-17T16:39:37.071" v="62"/>
        <pc:sldMkLst>
          <pc:docMk/>
          <pc:sldMk cId="0" sldId="1143"/>
        </pc:sldMkLst>
        <pc:inkChg chg="add">
          <ac:chgData name="Hemanth Kumar" userId="e60da0a2-8f9f-43be-83b4-26a7a02c04c9" providerId="ADAL" clId="{C7DA3435-0A1E-4E47-8E7E-B4C58AEEE77F}" dt="2022-12-17T16:39:37.071" v="62"/>
          <ac:inkMkLst>
            <pc:docMk/>
            <pc:sldMk cId="0" sldId="1143"/>
            <ac:inkMk id="2" creationId="{40F22524-1974-415F-8672-DE212DD7DC60}"/>
          </ac:inkMkLst>
        </pc:inkChg>
        <pc:inkChg chg="del mod">
          <ac:chgData name="Hemanth Kumar" userId="e60da0a2-8f9f-43be-83b4-26a7a02c04c9" providerId="ADAL" clId="{C7DA3435-0A1E-4E47-8E7E-B4C58AEEE77F}" dt="2022-12-17T14:18:59.274" v="21" actId="478"/>
          <ac:inkMkLst>
            <pc:docMk/>
            <pc:sldMk cId="0" sldId="1143"/>
            <ac:inkMk id="3" creationId="{1D531E3A-100B-4366-9074-FDAC3E2B0D5B}"/>
          </ac:inkMkLst>
        </pc:inkChg>
        <pc:inkChg chg="del">
          <ac:chgData name="Hemanth Kumar" userId="e60da0a2-8f9f-43be-83b4-26a7a02c04c9" providerId="ADAL" clId="{C7DA3435-0A1E-4E47-8E7E-B4C58AEEE77F}" dt="2022-12-17T14:19:02.970" v="22" actId="478"/>
          <ac:inkMkLst>
            <pc:docMk/>
            <pc:sldMk cId="0" sldId="1143"/>
            <ac:inkMk id="263" creationId="{00000000-0000-0000-0000-000000000000}"/>
          </ac:inkMkLst>
        </pc:inkChg>
        <pc:inkChg chg="del">
          <ac:chgData name="Hemanth Kumar" userId="e60da0a2-8f9f-43be-83b4-26a7a02c04c9" providerId="ADAL" clId="{C7DA3435-0A1E-4E47-8E7E-B4C58AEEE77F}" dt="2022-12-17T14:19:05.565" v="23" actId="478"/>
          <ac:inkMkLst>
            <pc:docMk/>
            <pc:sldMk cId="0" sldId="1143"/>
            <ac:inkMk id="268" creationId="{00000000-0000-0000-0000-000000000000}"/>
          </ac:inkMkLst>
        </pc:inkChg>
      </pc:sldChg>
    </pc:docChg>
  </pc:docChgLst>
  <pc:docChgLst>
    <pc:chgData name="Hemanth Kumar  Tanneru" userId="e60da0a2-8f9f-43be-83b4-26a7a02c04c9" providerId="ADAL" clId="{5F0D1012-FBC7-4F54-99C1-27306157912D}"/>
    <pc:docChg chg="custSel modSld">
      <pc:chgData name="Hemanth Kumar  Tanneru" userId="e60da0a2-8f9f-43be-83b4-26a7a02c04c9" providerId="ADAL" clId="{5F0D1012-FBC7-4F54-99C1-27306157912D}" dt="2022-07-31T16:29:41.914" v="32" actId="20577"/>
      <pc:docMkLst>
        <pc:docMk/>
      </pc:docMkLst>
      <pc:sldChg chg="modSp mod">
        <pc:chgData name="Hemanth Kumar  Tanneru" userId="e60da0a2-8f9f-43be-83b4-26a7a02c04c9" providerId="ADAL" clId="{5F0D1012-FBC7-4F54-99C1-27306157912D}" dt="2022-07-31T16:28:58.207" v="5" actId="27636"/>
        <pc:sldMkLst>
          <pc:docMk/>
          <pc:sldMk cId="0" sldId="726"/>
        </pc:sldMkLst>
        <pc:spChg chg="mod">
          <ac:chgData name="Hemanth Kumar  Tanneru" userId="e60da0a2-8f9f-43be-83b4-26a7a02c04c9" providerId="ADAL" clId="{5F0D1012-FBC7-4F54-99C1-27306157912D}" dt="2022-07-31T16:28:58.207" v="5" actId="27636"/>
          <ac:spMkLst>
            <pc:docMk/>
            <pc:sldMk cId="0" sldId="726"/>
            <ac:spMk id="4" creationId="{00000000-0000-0000-0000-000000000000}"/>
          </ac:spMkLst>
        </pc:spChg>
      </pc:sldChg>
      <pc:sldChg chg="modSp mod">
        <pc:chgData name="Hemanth Kumar  Tanneru" userId="e60da0a2-8f9f-43be-83b4-26a7a02c04c9" providerId="ADAL" clId="{5F0D1012-FBC7-4F54-99C1-27306157912D}" dt="2022-07-31T16:28:58.223" v="7" actId="27636"/>
        <pc:sldMkLst>
          <pc:docMk/>
          <pc:sldMk cId="0" sldId="727"/>
        </pc:sldMkLst>
        <pc:spChg chg="mod">
          <ac:chgData name="Hemanth Kumar  Tanneru" userId="e60da0a2-8f9f-43be-83b4-26a7a02c04c9" providerId="ADAL" clId="{5F0D1012-FBC7-4F54-99C1-27306157912D}" dt="2022-07-31T16:28:58.223" v="7" actId="27636"/>
          <ac:spMkLst>
            <pc:docMk/>
            <pc:sldMk cId="0" sldId="727"/>
            <ac:spMk id="3" creationId="{00000000-0000-0000-0000-000000000000}"/>
          </ac:spMkLst>
        </pc:spChg>
      </pc:sldChg>
      <pc:sldChg chg="modSp mod">
        <pc:chgData name="Hemanth Kumar  Tanneru" userId="e60da0a2-8f9f-43be-83b4-26a7a02c04c9" providerId="ADAL" clId="{5F0D1012-FBC7-4F54-99C1-27306157912D}" dt="2022-07-31T16:28:58.216" v="6" actId="27636"/>
        <pc:sldMkLst>
          <pc:docMk/>
          <pc:sldMk cId="0" sldId="729"/>
        </pc:sldMkLst>
        <pc:spChg chg="mod">
          <ac:chgData name="Hemanth Kumar  Tanneru" userId="e60da0a2-8f9f-43be-83b4-26a7a02c04c9" providerId="ADAL" clId="{5F0D1012-FBC7-4F54-99C1-27306157912D}" dt="2022-07-31T16:28:58.216" v="6" actId="27636"/>
          <ac:spMkLst>
            <pc:docMk/>
            <pc:sldMk cId="0" sldId="729"/>
            <ac:spMk id="4" creationId="{00000000-0000-0000-0000-000000000000}"/>
          </ac:spMkLst>
        </pc:spChg>
      </pc:sldChg>
      <pc:sldChg chg="modSp mod">
        <pc:chgData name="Hemanth Kumar  Tanneru" userId="e60da0a2-8f9f-43be-83b4-26a7a02c04c9" providerId="ADAL" clId="{5F0D1012-FBC7-4F54-99C1-27306157912D}" dt="2022-07-31T16:28:58.239" v="8" actId="27636"/>
        <pc:sldMkLst>
          <pc:docMk/>
          <pc:sldMk cId="0" sldId="734"/>
        </pc:sldMkLst>
        <pc:spChg chg="mod">
          <ac:chgData name="Hemanth Kumar  Tanneru" userId="e60da0a2-8f9f-43be-83b4-26a7a02c04c9" providerId="ADAL" clId="{5F0D1012-FBC7-4F54-99C1-27306157912D}" dt="2022-07-31T16:28:58.239" v="8" actId="27636"/>
          <ac:spMkLst>
            <pc:docMk/>
            <pc:sldMk cId="0" sldId="734"/>
            <ac:spMk id="3" creationId="{00000000-0000-0000-0000-000000000000}"/>
          </ac:spMkLst>
        </pc:spChg>
      </pc:sldChg>
      <pc:sldChg chg="modSp mod">
        <pc:chgData name="Hemanth Kumar  Tanneru" userId="e60da0a2-8f9f-43be-83b4-26a7a02c04c9" providerId="ADAL" clId="{5F0D1012-FBC7-4F54-99C1-27306157912D}" dt="2022-07-31T16:28:58.255" v="9" actId="27636"/>
        <pc:sldMkLst>
          <pc:docMk/>
          <pc:sldMk cId="0" sldId="774"/>
        </pc:sldMkLst>
        <pc:spChg chg="mod">
          <ac:chgData name="Hemanth Kumar  Tanneru" userId="e60da0a2-8f9f-43be-83b4-26a7a02c04c9" providerId="ADAL" clId="{5F0D1012-FBC7-4F54-99C1-27306157912D}" dt="2022-07-31T16:28:58.255" v="9" actId="27636"/>
          <ac:spMkLst>
            <pc:docMk/>
            <pc:sldMk cId="0" sldId="774"/>
            <ac:spMk id="2" creationId="{00000000-0000-0000-0000-000000000000}"/>
          </ac:spMkLst>
        </pc:spChg>
      </pc:sldChg>
      <pc:sldChg chg="modSp mod">
        <pc:chgData name="Hemanth Kumar  Tanneru" userId="e60da0a2-8f9f-43be-83b4-26a7a02c04c9" providerId="ADAL" clId="{5F0D1012-FBC7-4F54-99C1-27306157912D}" dt="2022-07-31T16:28:58.270" v="10" actId="27636"/>
        <pc:sldMkLst>
          <pc:docMk/>
          <pc:sldMk cId="0" sldId="775"/>
        </pc:sldMkLst>
        <pc:spChg chg="mod">
          <ac:chgData name="Hemanth Kumar  Tanneru" userId="e60da0a2-8f9f-43be-83b4-26a7a02c04c9" providerId="ADAL" clId="{5F0D1012-FBC7-4F54-99C1-27306157912D}" dt="2022-07-31T16:28:58.270" v="10" actId="27636"/>
          <ac:spMkLst>
            <pc:docMk/>
            <pc:sldMk cId="0" sldId="775"/>
            <ac:spMk id="6" creationId="{00000000-0000-0000-0000-000000000000}"/>
          </ac:spMkLst>
        </pc:spChg>
      </pc:sldChg>
      <pc:sldChg chg="modSp mod">
        <pc:chgData name="Hemanth Kumar  Tanneru" userId="e60da0a2-8f9f-43be-83b4-26a7a02c04c9" providerId="ADAL" clId="{5F0D1012-FBC7-4F54-99C1-27306157912D}" dt="2022-07-31T16:28:58.129" v="2" actId="27636"/>
        <pc:sldMkLst>
          <pc:docMk/>
          <pc:sldMk cId="0" sldId="784"/>
        </pc:sldMkLst>
        <pc:spChg chg="mod">
          <ac:chgData name="Hemanth Kumar  Tanneru" userId="e60da0a2-8f9f-43be-83b4-26a7a02c04c9" providerId="ADAL" clId="{5F0D1012-FBC7-4F54-99C1-27306157912D}" dt="2022-07-31T16:28:58.129" v="2" actId="27636"/>
          <ac:spMkLst>
            <pc:docMk/>
            <pc:sldMk cId="0" sldId="784"/>
            <ac:spMk id="3" creationId="{00000000-0000-0000-0000-000000000000}"/>
          </ac:spMkLst>
        </pc:spChg>
        <pc:spChg chg="mod">
          <ac:chgData name="Hemanth Kumar  Tanneru" userId="e60da0a2-8f9f-43be-83b4-26a7a02c04c9" providerId="ADAL" clId="{5F0D1012-FBC7-4F54-99C1-27306157912D}" dt="2022-07-31T16:28:58.129" v="1" actId="27636"/>
          <ac:spMkLst>
            <pc:docMk/>
            <pc:sldMk cId="0" sldId="784"/>
            <ac:spMk id="4" creationId="{00000000-0000-0000-0000-000000000000}"/>
          </ac:spMkLst>
        </pc:spChg>
      </pc:sldChg>
      <pc:sldChg chg="modSp">
        <pc:chgData name="Hemanth Kumar  Tanneru" userId="e60da0a2-8f9f-43be-83b4-26a7a02c04c9" providerId="ADAL" clId="{5F0D1012-FBC7-4F54-99C1-27306157912D}" dt="2022-07-31T16:29:15.735" v="21" actId="20577"/>
        <pc:sldMkLst>
          <pc:docMk/>
          <pc:sldMk cId="0" sldId="785"/>
        </pc:sldMkLst>
        <pc:spChg chg="mod">
          <ac:chgData name="Hemanth Kumar  Tanneru" userId="e60da0a2-8f9f-43be-83b4-26a7a02c04c9" providerId="ADAL" clId="{5F0D1012-FBC7-4F54-99C1-27306157912D}" dt="2022-07-31T16:29:15.735" v="21" actId="20577"/>
          <ac:spMkLst>
            <pc:docMk/>
            <pc:sldMk cId="0" sldId="785"/>
            <ac:spMk id="5" creationId="{00000000-0000-0000-0000-000000000000}"/>
          </ac:spMkLst>
        </pc:spChg>
      </pc:sldChg>
      <pc:sldChg chg="modSp">
        <pc:chgData name="Hemanth Kumar  Tanneru" userId="e60da0a2-8f9f-43be-83b4-26a7a02c04c9" providerId="ADAL" clId="{5F0D1012-FBC7-4F54-99C1-27306157912D}" dt="2022-07-31T16:29:41.914" v="32" actId="20577"/>
        <pc:sldMkLst>
          <pc:docMk/>
          <pc:sldMk cId="0" sldId="820"/>
        </pc:sldMkLst>
        <pc:spChg chg="mod">
          <ac:chgData name="Hemanth Kumar  Tanneru" userId="e60da0a2-8f9f-43be-83b4-26a7a02c04c9" providerId="ADAL" clId="{5F0D1012-FBC7-4F54-99C1-27306157912D}" dt="2022-07-31T16:29:41.914" v="32" actId="20577"/>
          <ac:spMkLst>
            <pc:docMk/>
            <pc:sldMk cId="0" sldId="820"/>
            <ac:spMk id="3" creationId="{00000000-0000-0000-0000-000000000000}"/>
          </ac:spMkLst>
        </pc:spChg>
      </pc:sldChg>
      <pc:sldChg chg="modSp mod">
        <pc:chgData name="Hemanth Kumar  Tanneru" userId="e60da0a2-8f9f-43be-83b4-26a7a02c04c9" providerId="ADAL" clId="{5F0D1012-FBC7-4F54-99C1-27306157912D}" dt="2022-07-31T16:28:58.160" v="3" actId="27636"/>
        <pc:sldMkLst>
          <pc:docMk/>
          <pc:sldMk cId="0" sldId="925"/>
        </pc:sldMkLst>
        <pc:spChg chg="mod">
          <ac:chgData name="Hemanth Kumar  Tanneru" userId="e60da0a2-8f9f-43be-83b4-26a7a02c04c9" providerId="ADAL" clId="{5F0D1012-FBC7-4F54-99C1-27306157912D}" dt="2022-07-31T16:28:58.160" v="3" actId="27636"/>
          <ac:spMkLst>
            <pc:docMk/>
            <pc:sldMk cId="0" sldId="925"/>
            <ac:spMk id="4" creationId="{00000000-0000-0000-0000-000000000000}"/>
          </ac:spMkLst>
        </pc:spChg>
      </pc:sldChg>
      <pc:sldChg chg="modSp mod">
        <pc:chgData name="Hemanth Kumar  Tanneru" userId="e60da0a2-8f9f-43be-83b4-26a7a02c04c9" providerId="ADAL" clId="{5F0D1012-FBC7-4F54-99C1-27306157912D}" dt="2022-07-31T16:28:58.176" v="4" actId="27636"/>
        <pc:sldMkLst>
          <pc:docMk/>
          <pc:sldMk cId="0" sldId="1090"/>
        </pc:sldMkLst>
        <pc:spChg chg="mod">
          <ac:chgData name="Hemanth Kumar  Tanneru" userId="e60da0a2-8f9f-43be-83b4-26a7a02c04c9" providerId="ADAL" clId="{5F0D1012-FBC7-4F54-99C1-27306157912D}" dt="2022-07-31T16:28:58.176" v="4" actId="27636"/>
          <ac:spMkLst>
            <pc:docMk/>
            <pc:sldMk cId="0" sldId="1090"/>
            <ac:spMk id="3" creationId="{00000000-0000-0000-0000-000000000000}"/>
          </ac:spMkLst>
        </pc:spChg>
      </pc:sldChg>
    </pc:docChg>
  </pc:docChgLst>
  <pc:docChgLst>
    <pc:chgData name="Hemanth Kumar" userId="e60da0a2-8f9f-43be-83b4-26a7a02c04c9" providerId="ADAL" clId="{63D5779A-D70D-4D76-9263-6F2618D0AE3A}"/>
    <pc:docChg chg="custSel modSld">
      <pc:chgData name="Hemanth Kumar" userId="e60da0a2-8f9f-43be-83b4-26a7a02c04c9" providerId="ADAL" clId="{63D5779A-D70D-4D76-9263-6F2618D0AE3A}" dt="2022-11-26T14:57:28.540" v="71"/>
      <pc:docMkLst>
        <pc:docMk/>
      </pc:docMkLst>
      <pc:sldChg chg="addSp delSp mod">
        <pc:chgData name="Hemanth Kumar" userId="e60da0a2-8f9f-43be-83b4-26a7a02c04c9" providerId="ADAL" clId="{63D5779A-D70D-4D76-9263-6F2618D0AE3A}" dt="2022-11-26T14:57:28.540" v="71"/>
        <pc:sldMkLst>
          <pc:docMk/>
          <pc:sldMk cId="0" sldId="278"/>
        </pc:sldMkLst>
        <pc:inkChg chg="add">
          <ac:chgData name="Hemanth Kumar" userId="e60da0a2-8f9f-43be-83b4-26a7a02c04c9" providerId="ADAL" clId="{63D5779A-D70D-4D76-9263-6F2618D0AE3A}" dt="2022-11-26T14:57:28.540" v="71"/>
          <ac:inkMkLst>
            <pc:docMk/>
            <pc:sldMk cId="0" sldId="278"/>
            <ac:inkMk id="3" creationId="{FDB5D1FD-8BA6-468E-A8F0-445E4056EAA1}"/>
          </ac:inkMkLst>
        </pc:inkChg>
        <pc:inkChg chg="del">
          <ac:chgData name="Hemanth Kumar" userId="e60da0a2-8f9f-43be-83b4-26a7a02c04c9" providerId="ADAL" clId="{63D5779A-D70D-4D76-9263-6F2618D0AE3A}" dt="2022-11-26T12:54:06.830" v="0" actId="478"/>
          <ac:inkMkLst>
            <pc:docMk/>
            <pc:sldMk cId="0" sldId="278"/>
            <ac:inkMk id="4" creationId="{A3F86D84-352A-4C71-84CF-8509F5E9918A}"/>
          </ac:inkMkLst>
        </pc:inkChg>
      </pc:sldChg>
      <pc:sldChg chg="addSp delSp mod">
        <pc:chgData name="Hemanth Kumar" userId="e60da0a2-8f9f-43be-83b4-26a7a02c04c9" providerId="ADAL" clId="{63D5779A-D70D-4D76-9263-6F2618D0AE3A}" dt="2022-11-26T14:57:28.540" v="71"/>
        <pc:sldMkLst>
          <pc:docMk/>
          <pc:sldMk cId="0" sldId="280"/>
        </pc:sldMkLst>
        <pc:inkChg chg="add">
          <ac:chgData name="Hemanth Kumar" userId="e60da0a2-8f9f-43be-83b4-26a7a02c04c9" providerId="ADAL" clId="{63D5779A-D70D-4D76-9263-6F2618D0AE3A}" dt="2022-11-26T14:57:28.540" v="71"/>
          <ac:inkMkLst>
            <pc:docMk/>
            <pc:sldMk cId="0" sldId="280"/>
            <ac:inkMk id="4" creationId="{27823D47-C3C9-4769-9926-3577E6150F52}"/>
          </ac:inkMkLst>
        </pc:inkChg>
        <pc:inkChg chg="del">
          <ac:chgData name="Hemanth Kumar" userId="e60da0a2-8f9f-43be-83b4-26a7a02c04c9" providerId="ADAL" clId="{63D5779A-D70D-4D76-9263-6F2618D0AE3A}" dt="2022-11-26T12:54:12.065" v="1" actId="478"/>
          <ac:inkMkLst>
            <pc:docMk/>
            <pc:sldMk cId="0" sldId="280"/>
            <ac:inkMk id="5" creationId="{50ECF9E8-C059-410B-9B09-3EF7EA4639A4}"/>
          </ac:inkMkLst>
        </pc:inkChg>
      </pc:sldChg>
      <pc:sldChg chg="addSp">
        <pc:chgData name="Hemanth Kumar" userId="e60da0a2-8f9f-43be-83b4-26a7a02c04c9" providerId="ADAL" clId="{63D5779A-D70D-4D76-9263-6F2618D0AE3A}" dt="2022-11-26T14:57:28.540" v="71"/>
        <pc:sldMkLst>
          <pc:docMk/>
          <pc:sldMk cId="0" sldId="283"/>
        </pc:sldMkLst>
        <pc:inkChg chg="add">
          <ac:chgData name="Hemanth Kumar" userId="e60da0a2-8f9f-43be-83b4-26a7a02c04c9" providerId="ADAL" clId="{63D5779A-D70D-4D76-9263-6F2618D0AE3A}" dt="2022-11-26T14:57:28.540" v="71"/>
          <ac:inkMkLst>
            <pc:docMk/>
            <pc:sldMk cId="0" sldId="283"/>
            <ac:inkMk id="3" creationId="{BBA3E93D-152B-49F5-A7F3-97606F7BB4F3}"/>
          </ac:inkMkLst>
        </pc:inkChg>
      </pc:sldChg>
      <pc:sldChg chg="addSp delSp mod">
        <pc:chgData name="Hemanth Kumar" userId="e60da0a2-8f9f-43be-83b4-26a7a02c04c9" providerId="ADAL" clId="{63D5779A-D70D-4D76-9263-6F2618D0AE3A}" dt="2022-11-26T14:57:28.540" v="71"/>
        <pc:sldMkLst>
          <pc:docMk/>
          <pc:sldMk cId="0" sldId="719"/>
        </pc:sldMkLst>
        <pc:inkChg chg="del">
          <ac:chgData name="Hemanth Kumar" userId="e60da0a2-8f9f-43be-83b4-26a7a02c04c9" providerId="ADAL" clId="{63D5779A-D70D-4D76-9263-6F2618D0AE3A}" dt="2022-11-26T12:54:18.471" v="2" actId="478"/>
          <ac:inkMkLst>
            <pc:docMk/>
            <pc:sldMk cId="0" sldId="719"/>
            <ac:inkMk id="2" creationId="{3F7AE0D4-B13D-4EAF-985F-152A08AE5C33}"/>
          </ac:inkMkLst>
        </pc:inkChg>
        <pc:inkChg chg="add">
          <ac:chgData name="Hemanth Kumar" userId="e60da0a2-8f9f-43be-83b4-26a7a02c04c9" providerId="ADAL" clId="{63D5779A-D70D-4D76-9263-6F2618D0AE3A}" dt="2022-11-26T14:57:28.540" v="71"/>
          <ac:inkMkLst>
            <pc:docMk/>
            <pc:sldMk cId="0" sldId="719"/>
            <ac:inkMk id="7" creationId="{BEF9E84A-FE4E-40F3-9504-F008C91E367F}"/>
          </ac:inkMkLst>
        </pc:inkChg>
      </pc:sldChg>
      <pc:sldChg chg="addSp delSp mod">
        <pc:chgData name="Hemanth Kumar" userId="e60da0a2-8f9f-43be-83b4-26a7a02c04c9" providerId="ADAL" clId="{63D5779A-D70D-4D76-9263-6F2618D0AE3A}" dt="2022-11-26T14:57:28.540" v="71"/>
        <pc:sldMkLst>
          <pc:docMk/>
          <pc:sldMk cId="0" sldId="720"/>
        </pc:sldMkLst>
        <pc:inkChg chg="del">
          <ac:chgData name="Hemanth Kumar" userId="e60da0a2-8f9f-43be-83b4-26a7a02c04c9" providerId="ADAL" clId="{63D5779A-D70D-4D76-9263-6F2618D0AE3A}" dt="2022-11-26T12:54:23.089" v="3" actId="478"/>
          <ac:inkMkLst>
            <pc:docMk/>
            <pc:sldMk cId="0" sldId="720"/>
            <ac:inkMk id="20" creationId="{D911EC06-B11A-4071-9C4B-BC4BA057AF99}"/>
          </ac:inkMkLst>
        </pc:inkChg>
        <pc:inkChg chg="add">
          <ac:chgData name="Hemanth Kumar" userId="e60da0a2-8f9f-43be-83b4-26a7a02c04c9" providerId="ADAL" clId="{63D5779A-D70D-4D76-9263-6F2618D0AE3A}" dt="2022-11-26T14:57:28.540" v="71"/>
          <ac:inkMkLst>
            <pc:docMk/>
            <pc:sldMk cId="0" sldId="720"/>
            <ac:inkMk id="21" creationId="{D99DCE06-2098-4EFF-AD27-48B77E68F6B4}"/>
          </ac:inkMkLst>
        </pc:inkChg>
      </pc:sldChg>
      <pc:sldChg chg="addSp delSp mod">
        <pc:chgData name="Hemanth Kumar" userId="e60da0a2-8f9f-43be-83b4-26a7a02c04c9" providerId="ADAL" clId="{63D5779A-D70D-4D76-9263-6F2618D0AE3A}" dt="2022-11-26T14:57:28.540" v="71"/>
        <pc:sldMkLst>
          <pc:docMk/>
          <pc:sldMk cId="0" sldId="723"/>
        </pc:sldMkLst>
        <pc:inkChg chg="del">
          <ac:chgData name="Hemanth Kumar" userId="e60da0a2-8f9f-43be-83b4-26a7a02c04c9" providerId="ADAL" clId="{63D5779A-D70D-4D76-9263-6F2618D0AE3A}" dt="2022-11-26T12:54:30.677" v="4" actId="478"/>
          <ac:inkMkLst>
            <pc:docMk/>
            <pc:sldMk cId="0" sldId="723"/>
            <ac:inkMk id="2" creationId="{0BDB8605-8A4D-48E3-9BB4-C7C91B071A8A}"/>
          </ac:inkMkLst>
        </pc:inkChg>
        <pc:inkChg chg="add">
          <ac:chgData name="Hemanth Kumar" userId="e60da0a2-8f9f-43be-83b4-26a7a02c04c9" providerId="ADAL" clId="{63D5779A-D70D-4D76-9263-6F2618D0AE3A}" dt="2022-11-26T14:57:28.540" v="71"/>
          <ac:inkMkLst>
            <pc:docMk/>
            <pc:sldMk cId="0" sldId="723"/>
            <ac:inkMk id="3" creationId="{7BB36AD9-5009-4D1A-81E7-5DE8C311ED75}"/>
          </ac:inkMkLst>
        </pc:inkChg>
      </pc:sldChg>
      <pc:sldChg chg="addSp delSp modSp">
        <pc:chgData name="Hemanth Kumar" userId="e60da0a2-8f9f-43be-83b4-26a7a02c04c9" providerId="ADAL" clId="{63D5779A-D70D-4D76-9263-6F2618D0AE3A}" dt="2022-11-26T14:57:28.540" v="71"/>
        <pc:sldMkLst>
          <pc:docMk/>
          <pc:sldMk cId="0" sldId="725"/>
        </pc:sldMkLst>
        <pc:inkChg chg="del">
          <ac:chgData name="Hemanth Kumar" userId="e60da0a2-8f9f-43be-83b4-26a7a02c04c9" providerId="ADAL" clId="{63D5779A-D70D-4D76-9263-6F2618D0AE3A}" dt="2022-11-26T12:55:22.552" v="9"/>
          <ac:inkMkLst>
            <pc:docMk/>
            <pc:sldMk cId="0" sldId="725"/>
            <ac:inkMk id="3" creationId="{00000000-0000-0000-0000-000000000000}"/>
          </ac:inkMkLst>
        </pc:inkChg>
        <pc:inkChg chg="del mod">
          <ac:chgData name="Hemanth Kumar" userId="e60da0a2-8f9f-43be-83b4-26a7a02c04c9" providerId="ADAL" clId="{63D5779A-D70D-4D76-9263-6F2618D0AE3A}" dt="2022-11-26T12:56:00.167" v="11"/>
          <ac:inkMkLst>
            <pc:docMk/>
            <pc:sldMk cId="0" sldId="725"/>
            <ac:inkMk id="4" creationId="{C999D753-B578-443C-8CF8-0CF87098006B}"/>
          </ac:inkMkLst>
        </pc:inkChg>
        <pc:inkChg chg="add">
          <ac:chgData name="Hemanth Kumar" userId="e60da0a2-8f9f-43be-83b4-26a7a02c04c9" providerId="ADAL" clId="{63D5779A-D70D-4D76-9263-6F2618D0AE3A}" dt="2022-11-26T12:56:00.167" v="11"/>
          <ac:inkMkLst>
            <pc:docMk/>
            <pc:sldMk cId="0" sldId="725"/>
            <ac:inkMk id="6" creationId="{36F1AB83-2A23-42C2-9FDA-F8991B82C815}"/>
          </ac:inkMkLst>
        </pc:inkChg>
        <pc:inkChg chg="add">
          <ac:chgData name="Hemanth Kumar" userId="e60da0a2-8f9f-43be-83b4-26a7a02c04c9" providerId="ADAL" clId="{63D5779A-D70D-4D76-9263-6F2618D0AE3A}" dt="2022-11-26T14:57:28.540" v="71"/>
          <ac:inkMkLst>
            <pc:docMk/>
            <pc:sldMk cId="0" sldId="725"/>
            <ac:inkMk id="7" creationId="{63A8A867-502F-43FC-B4C7-CD23DDD1AF15}"/>
          </ac:inkMkLst>
        </pc:inkChg>
      </pc:sldChg>
      <pc:sldChg chg="addSp delSp modSp">
        <pc:chgData name="Hemanth Kumar" userId="e60da0a2-8f9f-43be-83b4-26a7a02c04c9" providerId="ADAL" clId="{63D5779A-D70D-4D76-9263-6F2618D0AE3A}" dt="2022-11-26T14:57:28.540" v="71"/>
        <pc:sldMkLst>
          <pc:docMk/>
          <pc:sldMk cId="0" sldId="726"/>
        </pc:sldMkLst>
        <pc:inkChg chg="add del">
          <ac:chgData name="Hemanth Kumar" userId="e60da0a2-8f9f-43be-83b4-26a7a02c04c9" providerId="ADAL" clId="{63D5779A-D70D-4D76-9263-6F2618D0AE3A}" dt="2022-11-26T12:56:06.547" v="13"/>
          <ac:inkMkLst>
            <pc:docMk/>
            <pc:sldMk cId="0" sldId="726"/>
            <ac:inkMk id="2" creationId="{297F089E-0EDC-478E-B7F7-9E54E358810B}"/>
          </ac:inkMkLst>
        </pc:inkChg>
        <pc:inkChg chg="del">
          <ac:chgData name="Hemanth Kumar" userId="e60da0a2-8f9f-43be-83b4-26a7a02c04c9" providerId="ADAL" clId="{63D5779A-D70D-4D76-9263-6F2618D0AE3A}" dt="2022-11-26T12:56:05.210" v="12"/>
          <ac:inkMkLst>
            <pc:docMk/>
            <pc:sldMk cId="0" sldId="726"/>
            <ac:inkMk id="5" creationId="{4E4BB42E-456F-477A-B26A-36F4DA77996C}"/>
          </ac:inkMkLst>
        </pc:inkChg>
        <pc:inkChg chg="add del">
          <ac:chgData name="Hemanth Kumar" userId="e60da0a2-8f9f-43be-83b4-26a7a02c04c9" providerId="ADAL" clId="{63D5779A-D70D-4D76-9263-6F2618D0AE3A}" dt="2022-11-26T12:56:08.516" v="14"/>
          <ac:inkMkLst>
            <pc:docMk/>
            <pc:sldMk cId="0" sldId="726"/>
            <ac:inkMk id="6" creationId="{ABC1E9DC-177E-4561-BB98-2563F1B70198}"/>
          </ac:inkMkLst>
        </pc:inkChg>
        <pc:inkChg chg="add mod">
          <ac:chgData name="Hemanth Kumar" userId="e60da0a2-8f9f-43be-83b4-26a7a02c04c9" providerId="ADAL" clId="{63D5779A-D70D-4D76-9263-6F2618D0AE3A}" dt="2022-11-26T12:56:18.961" v="17"/>
          <ac:inkMkLst>
            <pc:docMk/>
            <pc:sldMk cId="0" sldId="726"/>
            <ac:inkMk id="8" creationId="{80EB8C98-CA33-4995-BCF6-24CD1052320D}"/>
          </ac:inkMkLst>
        </pc:inkChg>
        <pc:inkChg chg="add">
          <ac:chgData name="Hemanth Kumar" userId="e60da0a2-8f9f-43be-83b4-26a7a02c04c9" providerId="ADAL" clId="{63D5779A-D70D-4D76-9263-6F2618D0AE3A}" dt="2022-11-26T14:57:28.540" v="71"/>
          <ac:inkMkLst>
            <pc:docMk/>
            <pc:sldMk cId="0" sldId="726"/>
            <ac:inkMk id="9" creationId="{056A57D1-B312-45F1-9899-F6858C5D5B23}"/>
          </ac:inkMkLst>
        </pc:inkChg>
        <pc:inkChg chg="del">
          <ac:chgData name="Hemanth Kumar" userId="e60da0a2-8f9f-43be-83b4-26a7a02c04c9" providerId="ADAL" clId="{63D5779A-D70D-4D76-9263-6F2618D0AE3A}" dt="2022-11-26T12:56:18.961" v="16"/>
          <ac:inkMkLst>
            <pc:docMk/>
            <pc:sldMk cId="0" sldId="726"/>
            <ac:inkMk id="192" creationId="{79C672F9-7B25-481F-A9C9-2570A40DEAA7}"/>
          </ac:inkMkLst>
        </pc:inkChg>
      </pc:sldChg>
      <pc:sldChg chg="addSp delSp modSp">
        <pc:chgData name="Hemanth Kumar" userId="e60da0a2-8f9f-43be-83b4-26a7a02c04c9" providerId="ADAL" clId="{63D5779A-D70D-4D76-9263-6F2618D0AE3A}" dt="2022-11-26T14:57:28.540" v="71"/>
        <pc:sldMkLst>
          <pc:docMk/>
          <pc:sldMk cId="0" sldId="727"/>
        </pc:sldMkLst>
        <pc:inkChg chg="add">
          <ac:chgData name="Hemanth Kumar" userId="e60da0a2-8f9f-43be-83b4-26a7a02c04c9" providerId="ADAL" clId="{63D5779A-D70D-4D76-9263-6F2618D0AE3A}" dt="2022-11-26T14:57:28.540" v="71"/>
          <ac:inkMkLst>
            <pc:docMk/>
            <pc:sldMk cId="0" sldId="727"/>
            <ac:inkMk id="4" creationId="{B1D94A9A-30E2-4EEF-9A6B-974D852B4755}"/>
          </ac:inkMkLst>
        </pc:inkChg>
        <pc:inkChg chg="mod">
          <ac:chgData name="Hemanth Kumar" userId="e60da0a2-8f9f-43be-83b4-26a7a02c04c9" providerId="ADAL" clId="{63D5779A-D70D-4D76-9263-6F2618D0AE3A}" dt="2022-11-26T12:58:01.885" v="27"/>
          <ac:inkMkLst>
            <pc:docMk/>
            <pc:sldMk cId="0" sldId="727"/>
            <ac:inkMk id="5" creationId="{7849EA96-92BD-41D6-9ECB-486FBCE604A5}"/>
          </ac:inkMkLst>
        </pc:inkChg>
        <pc:inkChg chg="del">
          <ac:chgData name="Hemanth Kumar" userId="e60da0a2-8f9f-43be-83b4-26a7a02c04c9" providerId="ADAL" clId="{63D5779A-D70D-4D76-9263-6F2618D0AE3A}" dt="2022-11-26T12:58:01.885" v="28"/>
          <ac:inkMkLst>
            <pc:docMk/>
            <pc:sldMk cId="0" sldId="727"/>
            <ac:inkMk id="20" creationId="{00000000-0000-0000-0000-000000000000}"/>
          </ac:inkMkLst>
        </pc:inkChg>
        <pc:inkChg chg="del">
          <ac:chgData name="Hemanth Kumar" userId="e60da0a2-8f9f-43be-83b4-26a7a02c04c9" providerId="ADAL" clId="{63D5779A-D70D-4D76-9263-6F2618D0AE3A}" dt="2022-11-26T12:58:01.886" v="29"/>
          <ac:inkMkLst>
            <pc:docMk/>
            <pc:sldMk cId="0" sldId="727"/>
            <ac:inkMk id="150" creationId="{00000000-0000-0000-0000-000000000000}"/>
          </ac:inkMkLst>
        </pc:inkChg>
      </pc:sldChg>
      <pc:sldChg chg="addSp modSp">
        <pc:chgData name="Hemanth Kumar" userId="e60da0a2-8f9f-43be-83b4-26a7a02c04c9" providerId="ADAL" clId="{63D5779A-D70D-4D76-9263-6F2618D0AE3A}" dt="2022-11-26T14:57:28.540" v="71"/>
        <pc:sldMkLst>
          <pc:docMk/>
          <pc:sldMk cId="0" sldId="728"/>
        </pc:sldMkLst>
        <pc:inkChg chg="add">
          <ac:chgData name="Hemanth Kumar" userId="e60da0a2-8f9f-43be-83b4-26a7a02c04c9" providerId="ADAL" clId="{63D5779A-D70D-4D76-9263-6F2618D0AE3A}" dt="2022-11-26T14:57:28.540" v="71"/>
          <ac:inkMkLst>
            <pc:docMk/>
            <pc:sldMk cId="0" sldId="728"/>
            <ac:inkMk id="4" creationId="{CB119FEE-8092-4613-A2A7-D8BC536FC5EF}"/>
          </ac:inkMkLst>
        </pc:inkChg>
        <pc:inkChg chg="mod">
          <ac:chgData name="Hemanth Kumar" userId="e60da0a2-8f9f-43be-83b4-26a7a02c04c9" providerId="ADAL" clId="{63D5779A-D70D-4D76-9263-6F2618D0AE3A}" dt="2022-11-26T12:58:33.027" v="32"/>
          <ac:inkMkLst>
            <pc:docMk/>
            <pc:sldMk cId="0" sldId="728"/>
            <ac:inkMk id="5" creationId="{12D1DC79-7FC9-4D7A-AE50-E1B4F5BE0AA1}"/>
          </ac:inkMkLst>
        </pc:inkChg>
      </pc:sldChg>
      <pc:sldChg chg="addSp delSp modSp">
        <pc:chgData name="Hemanth Kumar" userId="e60da0a2-8f9f-43be-83b4-26a7a02c04c9" providerId="ADAL" clId="{63D5779A-D70D-4D76-9263-6F2618D0AE3A}" dt="2022-11-26T14:57:28.540" v="71"/>
        <pc:sldMkLst>
          <pc:docMk/>
          <pc:sldMk cId="0" sldId="729"/>
        </pc:sldMkLst>
        <pc:inkChg chg="add">
          <ac:chgData name="Hemanth Kumar" userId="e60da0a2-8f9f-43be-83b4-26a7a02c04c9" providerId="ADAL" clId="{63D5779A-D70D-4D76-9263-6F2618D0AE3A}" dt="2022-11-26T14:57:28.540" v="71"/>
          <ac:inkMkLst>
            <pc:docMk/>
            <pc:sldMk cId="0" sldId="729"/>
            <ac:inkMk id="2" creationId="{86A5BE1D-8B1D-4A9E-877A-91005800BDE9}"/>
          </ac:inkMkLst>
        </pc:inkChg>
        <pc:inkChg chg="mod">
          <ac:chgData name="Hemanth Kumar" userId="e60da0a2-8f9f-43be-83b4-26a7a02c04c9" providerId="ADAL" clId="{63D5779A-D70D-4D76-9263-6F2618D0AE3A}" dt="2022-11-26T12:57:09.298" v="24"/>
          <ac:inkMkLst>
            <pc:docMk/>
            <pc:sldMk cId="0" sldId="729"/>
            <ac:inkMk id="6" creationId="{EC58FF87-F814-4991-92BD-2B0653586F2F}"/>
          </ac:inkMkLst>
        </pc:inkChg>
        <pc:inkChg chg="del">
          <ac:chgData name="Hemanth Kumar" userId="e60da0a2-8f9f-43be-83b4-26a7a02c04c9" providerId="ADAL" clId="{63D5779A-D70D-4D76-9263-6F2618D0AE3A}" dt="2022-11-26T12:57:09.298" v="25"/>
          <ac:inkMkLst>
            <pc:docMk/>
            <pc:sldMk cId="0" sldId="729"/>
            <ac:inkMk id="35" creationId="{00000000-0000-0000-0000-000000000000}"/>
          </ac:inkMkLst>
        </pc:inkChg>
        <pc:inkChg chg="del">
          <ac:chgData name="Hemanth Kumar" userId="e60da0a2-8f9f-43be-83b4-26a7a02c04c9" providerId="ADAL" clId="{63D5779A-D70D-4D76-9263-6F2618D0AE3A}" dt="2022-11-26T12:57:09.297" v="23"/>
          <ac:inkMkLst>
            <pc:docMk/>
            <pc:sldMk cId="0" sldId="729"/>
            <ac:inkMk id="53" creationId="{00000000-0000-0000-0000-000000000000}"/>
          </ac:inkMkLst>
        </pc:inkChg>
        <pc:inkChg chg="del">
          <ac:chgData name="Hemanth Kumar" userId="e60da0a2-8f9f-43be-83b4-26a7a02c04c9" providerId="ADAL" clId="{63D5779A-D70D-4D76-9263-6F2618D0AE3A}" dt="2022-11-26T12:57:09.297" v="22"/>
          <ac:inkMkLst>
            <pc:docMk/>
            <pc:sldMk cId="0" sldId="729"/>
            <ac:inkMk id="75" creationId="{00000000-0000-0000-0000-000000000000}"/>
          </ac:inkMkLst>
        </pc:inkChg>
        <pc:inkChg chg="del">
          <ac:chgData name="Hemanth Kumar" userId="e60da0a2-8f9f-43be-83b4-26a7a02c04c9" providerId="ADAL" clId="{63D5779A-D70D-4D76-9263-6F2618D0AE3A}" dt="2022-11-26T12:57:09.297" v="21"/>
          <ac:inkMkLst>
            <pc:docMk/>
            <pc:sldMk cId="0" sldId="729"/>
            <ac:inkMk id="76" creationId="{00000000-0000-0000-0000-000000000000}"/>
          </ac:inkMkLst>
        </pc:inkChg>
      </pc:sldChg>
      <pc:sldChg chg="addSp modSp">
        <pc:chgData name="Hemanth Kumar" userId="e60da0a2-8f9f-43be-83b4-26a7a02c04c9" providerId="ADAL" clId="{63D5779A-D70D-4D76-9263-6F2618D0AE3A}" dt="2022-11-26T14:57:28.540" v="71"/>
        <pc:sldMkLst>
          <pc:docMk/>
          <pc:sldMk cId="0" sldId="730"/>
        </pc:sldMkLst>
        <pc:inkChg chg="add">
          <ac:chgData name="Hemanth Kumar" userId="e60da0a2-8f9f-43be-83b4-26a7a02c04c9" providerId="ADAL" clId="{63D5779A-D70D-4D76-9263-6F2618D0AE3A}" dt="2022-11-26T14:57:28.540" v="71"/>
          <ac:inkMkLst>
            <pc:docMk/>
            <pc:sldMk cId="0" sldId="730"/>
            <ac:inkMk id="4" creationId="{6B92018A-906E-4E2A-8DCD-588AA4343B4B}"/>
          </ac:inkMkLst>
        </pc:inkChg>
        <pc:inkChg chg="mod">
          <ac:chgData name="Hemanth Kumar" userId="e60da0a2-8f9f-43be-83b4-26a7a02c04c9" providerId="ADAL" clId="{63D5779A-D70D-4D76-9263-6F2618D0AE3A}" dt="2022-11-26T12:59:23.427" v="37"/>
          <ac:inkMkLst>
            <pc:docMk/>
            <pc:sldMk cId="0" sldId="730"/>
            <ac:inkMk id="5" creationId="{3EA2C55C-F79F-4B18-A3F7-BDA1E612E577}"/>
          </ac:inkMkLst>
        </pc:inkChg>
      </pc:sldChg>
      <pc:sldChg chg="addSp delSp modSp mod">
        <pc:chgData name="Hemanth Kumar" userId="e60da0a2-8f9f-43be-83b4-26a7a02c04c9" providerId="ADAL" clId="{63D5779A-D70D-4D76-9263-6F2618D0AE3A}" dt="2022-11-26T14:57:28.540" v="71"/>
        <pc:sldMkLst>
          <pc:docMk/>
          <pc:sldMk cId="0" sldId="731"/>
        </pc:sldMkLst>
        <pc:inkChg chg="add">
          <ac:chgData name="Hemanth Kumar" userId="e60da0a2-8f9f-43be-83b4-26a7a02c04c9" providerId="ADAL" clId="{63D5779A-D70D-4D76-9263-6F2618D0AE3A}" dt="2022-11-26T14:57:28.540" v="71"/>
          <ac:inkMkLst>
            <pc:docMk/>
            <pc:sldMk cId="0" sldId="731"/>
            <ac:inkMk id="5" creationId="{3079DAFF-AE2E-490F-A69F-2BB1C0B68A16}"/>
          </ac:inkMkLst>
        </pc:inkChg>
        <pc:inkChg chg="del mod">
          <ac:chgData name="Hemanth Kumar" userId="e60da0a2-8f9f-43be-83b4-26a7a02c04c9" providerId="ADAL" clId="{63D5779A-D70D-4D76-9263-6F2618D0AE3A}" dt="2022-11-26T12:59:41.649" v="41" actId="478"/>
          <ac:inkMkLst>
            <pc:docMk/>
            <pc:sldMk cId="0" sldId="731"/>
            <ac:inkMk id="6" creationId="{7330CBAD-192F-438C-8B89-D86DEA714DEF}"/>
          </ac:inkMkLst>
        </pc:inkChg>
      </pc:sldChg>
      <pc:sldChg chg="addSp delSp mod">
        <pc:chgData name="Hemanth Kumar" userId="e60da0a2-8f9f-43be-83b4-26a7a02c04c9" providerId="ADAL" clId="{63D5779A-D70D-4D76-9263-6F2618D0AE3A}" dt="2022-11-26T14:57:28.540" v="71"/>
        <pc:sldMkLst>
          <pc:docMk/>
          <pc:sldMk cId="0" sldId="732"/>
        </pc:sldMkLst>
        <pc:inkChg chg="add">
          <ac:chgData name="Hemanth Kumar" userId="e60da0a2-8f9f-43be-83b4-26a7a02c04c9" providerId="ADAL" clId="{63D5779A-D70D-4D76-9263-6F2618D0AE3A}" dt="2022-11-26T14:57:28.540" v="71"/>
          <ac:inkMkLst>
            <pc:docMk/>
            <pc:sldMk cId="0" sldId="732"/>
            <ac:inkMk id="5" creationId="{3A2CD387-990E-47F1-9163-1DEAE3CDD35A}"/>
          </ac:inkMkLst>
        </pc:inkChg>
        <pc:inkChg chg="del">
          <ac:chgData name="Hemanth Kumar" userId="e60da0a2-8f9f-43be-83b4-26a7a02c04c9" providerId="ADAL" clId="{63D5779A-D70D-4D76-9263-6F2618D0AE3A}" dt="2022-11-26T13:00:14.171" v="48" actId="478"/>
          <ac:inkMkLst>
            <pc:docMk/>
            <pc:sldMk cId="0" sldId="732"/>
            <ac:inkMk id="6" creationId="{61B5A024-6D4C-437A-86EC-6FE19DAF9250}"/>
          </ac:inkMkLst>
        </pc:inkChg>
      </pc:sldChg>
      <pc:sldChg chg="addSp delSp mod">
        <pc:chgData name="Hemanth Kumar" userId="e60da0a2-8f9f-43be-83b4-26a7a02c04c9" providerId="ADAL" clId="{63D5779A-D70D-4D76-9263-6F2618D0AE3A}" dt="2022-11-26T14:57:28.540" v="71"/>
        <pc:sldMkLst>
          <pc:docMk/>
          <pc:sldMk cId="0" sldId="733"/>
        </pc:sldMkLst>
        <pc:inkChg chg="add">
          <ac:chgData name="Hemanth Kumar" userId="e60da0a2-8f9f-43be-83b4-26a7a02c04c9" providerId="ADAL" clId="{63D5779A-D70D-4D76-9263-6F2618D0AE3A}" dt="2022-11-26T14:57:28.540" v="71"/>
          <ac:inkMkLst>
            <pc:docMk/>
            <pc:sldMk cId="0" sldId="733"/>
            <ac:inkMk id="5" creationId="{445EE829-20D9-4CF1-A52F-E0D29C8DE71C}"/>
          </ac:inkMkLst>
        </pc:inkChg>
        <pc:inkChg chg="del">
          <ac:chgData name="Hemanth Kumar" userId="e60da0a2-8f9f-43be-83b4-26a7a02c04c9" providerId="ADAL" clId="{63D5779A-D70D-4D76-9263-6F2618D0AE3A}" dt="2022-11-26T13:00:35.359" v="49" actId="478"/>
          <ac:inkMkLst>
            <pc:docMk/>
            <pc:sldMk cId="0" sldId="733"/>
            <ac:inkMk id="6" creationId="{FE3D9FFA-ADEE-4C69-AD1D-4CB5EC7F208D}"/>
          </ac:inkMkLst>
        </pc:inkChg>
      </pc:sldChg>
      <pc:sldChg chg="addSp delSp mod">
        <pc:chgData name="Hemanth Kumar" userId="e60da0a2-8f9f-43be-83b4-26a7a02c04c9" providerId="ADAL" clId="{63D5779A-D70D-4D76-9263-6F2618D0AE3A}" dt="2022-11-26T14:57:28.540" v="71"/>
        <pc:sldMkLst>
          <pc:docMk/>
          <pc:sldMk cId="0" sldId="734"/>
        </pc:sldMkLst>
        <pc:inkChg chg="add">
          <ac:chgData name="Hemanth Kumar" userId="e60da0a2-8f9f-43be-83b4-26a7a02c04c9" providerId="ADAL" clId="{63D5779A-D70D-4D76-9263-6F2618D0AE3A}" dt="2022-11-26T14:57:28.540" v="71"/>
          <ac:inkMkLst>
            <pc:docMk/>
            <pc:sldMk cId="0" sldId="734"/>
            <ac:inkMk id="4" creationId="{1FA0A74F-7690-43C9-AF1D-4A10AA6D6C3F}"/>
          </ac:inkMkLst>
        </pc:inkChg>
        <pc:inkChg chg="del">
          <ac:chgData name="Hemanth Kumar" userId="e60da0a2-8f9f-43be-83b4-26a7a02c04c9" providerId="ADAL" clId="{63D5779A-D70D-4D76-9263-6F2618D0AE3A}" dt="2022-11-26T13:00:40.120" v="50" actId="478"/>
          <ac:inkMkLst>
            <pc:docMk/>
            <pc:sldMk cId="0" sldId="734"/>
            <ac:inkMk id="6" creationId="{9C509834-D693-43DE-9E77-83931157AF1B}"/>
          </ac:inkMkLst>
        </pc:inkChg>
      </pc:sldChg>
      <pc:sldChg chg="addSp">
        <pc:chgData name="Hemanth Kumar" userId="e60da0a2-8f9f-43be-83b4-26a7a02c04c9" providerId="ADAL" clId="{63D5779A-D70D-4D76-9263-6F2618D0AE3A}" dt="2022-11-26T14:57:28.540" v="71"/>
        <pc:sldMkLst>
          <pc:docMk/>
          <pc:sldMk cId="0" sldId="735"/>
        </pc:sldMkLst>
        <pc:inkChg chg="add">
          <ac:chgData name="Hemanth Kumar" userId="e60da0a2-8f9f-43be-83b4-26a7a02c04c9" providerId="ADAL" clId="{63D5779A-D70D-4D76-9263-6F2618D0AE3A}" dt="2022-11-26T14:57:28.540" v="71"/>
          <ac:inkMkLst>
            <pc:docMk/>
            <pc:sldMk cId="0" sldId="735"/>
            <ac:inkMk id="15" creationId="{67819ED5-9140-4A4E-BD90-B7E8E10CE5F8}"/>
          </ac:inkMkLst>
        </pc:inkChg>
      </pc:sldChg>
      <pc:sldChg chg="addSp delSp mod">
        <pc:chgData name="Hemanth Kumar" userId="e60da0a2-8f9f-43be-83b4-26a7a02c04c9" providerId="ADAL" clId="{63D5779A-D70D-4D76-9263-6F2618D0AE3A}" dt="2022-11-26T14:57:28.540" v="71"/>
        <pc:sldMkLst>
          <pc:docMk/>
          <pc:sldMk cId="0" sldId="736"/>
        </pc:sldMkLst>
        <pc:inkChg chg="add">
          <ac:chgData name="Hemanth Kumar" userId="e60da0a2-8f9f-43be-83b4-26a7a02c04c9" providerId="ADAL" clId="{63D5779A-D70D-4D76-9263-6F2618D0AE3A}" dt="2022-11-26T14:57:28.540" v="71"/>
          <ac:inkMkLst>
            <pc:docMk/>
            <pc:sldMk cId="0" sldId="736"/>
            <ac:inkMk id="4" creationId="{2E1E9471-4798-4DE6-A036-3FE31CAD0375}"/>
          </ac:inkMkLst>
        </pc:inkChg>
        <pc:inkChg chg="del">
          <ac:chgData name="Hemanth Kumar" userId="e60da0a2-8f9f-43be-83b4-26a7a02c04c9" providerId="ADAL" clId="{63D5779A-D70D-4D76-9263-6F2618D0AE3A}" dt="2022-11-26T13:00:53.335" v="52" actId="478"/>
          <ac:inkMkLst>
            <pc:docMk/>
            <pc:sldMk cId="0" sldId="736"/>
            <ac:inkMk id="5" creationId="{0133E639-AD8B-4372-9A5E-4FF7941D9069}"/>
          </ac:inkMkLst>
        </pc:inkChg>
      </pc:sldChg>
      <pc:sldChg chg="addSp">
        <pc:chgData name="Hemanth Kumar" userId="e60da0a2-8f9f-43be-83b4-26a7a02c04c9" providerId="ADAL" clId="{63D5779A-D70D-4D76-9263-6F2618D0AE3A}" dt="2022-11-26T14:57:28.540" v="71"/>
        <pc:sldMkLst>
          <pc:docMk/>
          <pc:sldMk cId="0" sldId="737"/>
        </pc:sldMkLst>
        <pc:inkChg chg="add">
          <ac:chgData name="Hemanth Kumar" userId="e60da0a2-8f9f-43be-83b4-26a7a02c04c9" providerId="ADAL" clId="{63D5779A-D70D-4D76-9263-6F2618D0AE3A}" dt="2022-11-26T14:57:28.540" v="71"/>
          <ac:inkMkLst>
            <pc:docMk/>
            <pc:sldMk cId="0" sldId="737"/>
            <ac:inkMk id="8" creationId="{827A6F96-066B-4201-AC26-015118AECE94}"/>
          </ac:inkMkLst>
        </pc:inkChg>
      </pc:sldChg>
      <pc:sldChg chg="addSp delSp mod">
        <pc:chgData name="Hemanth Kumar" userId="e60da0a2-8f9f-43be-83b4-26a7a02c04c9" providerId="ADAL" clId="{63D5779A-D70D-4D76-9263-6F2618D0AE3A}" dt="2022-11-26T14:57:28.540" v="71"/>
        <pc:sldMkLst>
          <pc:docMk/>
          <pc:sldMk cId="0" sldId="751"/>
        </pc:sldMkLst>
        <pc:inkChg chg="del">
          <ac:chgData name="Hemanth Kumar" userId="e60da0a2-8f9f-43be-83b4-26a7a02c04c9" providerId="ADAL" clId="{63D5779A-D70D-4D76-9263-6F2618D0AE3A}" dt="2022-11-26T13:01:00.519" v="54" actId="478"/>
          <ac:inkMkLst>
            <pc:docMk/>
            <pc:sldMk cId="0" sldId="751"/>
            <ac:inkMk id="2" creationId="{3FD0E480-3457-43D2-988C-0BF2D258062B}"/>
          </ac:inkMkLst>
        </pc:inkChg>
        <pc:inkChg chg="del">
          <ac:chgData name="Hemanth Kumar" userId="e60da0a2-8f9f-43be-83b4-26a7a02c04c9" providerId="ADAL" clId="{63D5779A-D70D-4D76-9263-6F2618D0AE3A}" dt="2022-11-26T13:00:57.879" v="53" actId="478"/>
          <ac:inkMkLst>
            <pc:docMk/>
            <pc:sldMk cId="0" sldId="751"/>
            <ac:inkMk id="10" creationId="{4EBD4535-3175-4182-87EC-E5E04DE9220D}"/>
          </ac:inkMkLst>
        </pc:inkChg>
        <pc:inkChg chg="add">
          <ac:chgData name="Hemanth Kumar" userId="e60da0a2-8f9f-43be-83b4-26a7a02c04c9" providerId="ADAL" clId="{63D5779A-D70D-4D76-9263-6F2618D0AE3A}" dt="2022-11-26T14:57:28.540" v="71"/>
          <ac:inkMkLst>
            <pc:docMk/>
            <pc:sldMk cId="0" sldId="751"/>
            <ac:inkMk id="13" creationId="{5C715C11-AD9E-413C-9DDE-4B0C66CFCDE2}"/>
          </ac:inkMkLst>
        </pc:inkChg>
      </pc:sldChg>
      <pc:sldChg chg="addSp">
        <pc:chgData name="Hemanth Kumar" userId="e60da0a2-8f9f-43be-83b4-26a7a02c04c9" providerId="ADAL" clId="{63D5779A-D70D-4D76-9263-6F2618D0AE3A}" dt="2022-11-26T14:57:28.540" v="71"/>
        <pc:sldMkLst>
          <pc:docMk/>
          <pc:sldMk cId="0" sldId="752"/>
        </pc:sldMkLst>
        <pc:inkChg chg="add">
          <ac:chgData name="Hemanth Kumar" userId="e60da0a2-8f9f-43be-83b4-26a7a02c04c9" providerId="ADAL" clId="{63D5779A-D70D-4D76-9263-6F2618D0AE3A}" dt="2022-11-26T14:57:28.540" v="71"/>
          <ac:inkMkLst>
            <pc:docMk/>
            <pc:sldMk cId="0" sldId="752"/>
            <ac:inkMk id="22" creationId="{93D5AA9F-0B22-4225-9DE5-312C9E33832D}"/>
          </ac:inkMkLst>
        </pc:inkChg>
      </pc:sldChg>
      <pc:sldChg chg="addSp delSp mod">
        <pc:chgData name="Hemanth Kumar" userId="e60da0a2-8f9f-43be-83b4-26a7a02c04c9" providerId="ADAL" clId="{63D5779A-D70D-4D76-9263-6F2618D0AE3A}" dt="2022-11-26T14:57:28.540" v="71"/>
        <pc:sldMkLst>
          <pc:docMk/>
          <pc:sldMk cId="0" sldId="753"/>
        </pc:sldMkLst>
        <pc:inkChg chg="add">
          <ac:chgData name="Hemanth Kumar" userId="e60da0a2-8f9f-43be-83b4-26a7a02c04c9" providerId="ADAL" clId="{63D5779A-D70D-4D76-9263-6F2618D0AE3A}" dt="2022-11-26T14:57:28.540" v="71"/>
          <ac:inkMkLst>
            <pc:docMk/>
            <pc:sldMk cId="0" sldId="753"/>
            <ac:inkMk id="7" creationId="{6CEE6C8B-DE72-4FD0-873F-0F1D96A172DD}"/>
          </ac:inkMkLst>
        </pc:inkChg>
        <pc:inkChg chg="del">
          <ac:chgData name="Hemanth Kumar" userId="e60da0a2-8f9f-43be-83b4-26a7a02c04c9" providerId="ADAL" clId="{63D5779A-D70D-4D76-9263-6F2618D0AE3A}" dt="2022-11-26T13:01:11.172" v="56" actId="478"/>
          <ac:inkMkLst>
            <pc:docMk/>
            <pc:sldMk cId="0" sldId="753"/>
            <ac:inkMk id="8" creationId="{1604B4EE-6469-492C-8BDE-0B6055B92B89}"/>
          </ac:inkMkLst>
        </pc:inkChg>
      </pc:sldChg>
      <pc:sldChg chg="addSp delSp mod">
        <pc:chgData name="Hemanth Kumar" userId="e60da0a2-8f9f-43be-83b4-26a7a02c04c9" providerId="ADAL" clId="{63D5779A-D70D-4D76-9263-6F2618D0AE3A}" dt="2022-11-26T14:57:28.540" v="71"/>
        <pc:sldMkLst>
          <pc:docMk/>
          <pc:sldMk cId="0" sldId="769"/>
        </pc:sldMkLst>
        <pc:inkChg chg="add">
          <ac:chgData name="Hemanth Kumar" userId="e60da0a2-8f9f-43be-83b4-26a7a02c04c9" providerId="ADAL" clId="{63D5779A-D70D-4D76-9263-6F2618D0AE3A}" dt="2022-11-26T14:57:28.540" v="71"/>
          <ac:inkMkLst>
            <pc:docMk/>
            <pc:sldMk cId="0" sldId="769"/>
            <ac:inkMk id="2" creationId="{09267233-8CD4-46F0-9FCB-07F6ED470CC5}"/>
          </ac:inkMkLst>
        </pc:inkChg>
        <pc:inkChg chg="del">
          <ac:chgData name="Hemanth Kumar" userId="e60da0a2-8f9f-43be-83b4-26a7a02c04c9" providerId="ADAL" clId="{63D5779A-D70D-4D76-9263-6F2618D0AE3A}" dt="2022-11-26T13:01:06.425" v="55" actId="478"/>
          <ac:inkMkLst>
            <pc:docMk/>
            <pc:sldMk cId="0" sldId="769"/>
            <ac:inkMk id="10" creationId="{1FDA19AA-5EFE-4256-9B0D-DE50046575D7}"/>
          </ac:inkMkLst>
        </pc:inkChg>
      </pc:sldChg>
      <pc:sldChg chg="addSp delSp mod">
        <pc:chgData name="Hemanth Kumar" userId="e60da0a2-8f9f-43be-83b4-26a7a02c04c9" providerId="ADAL" clId="{63D5779A-D70D-4D76-9263-6F2618D0AE3A}" dt="2022-11-26T14:57:28.540" v="71"/>
        <pc:sldMkLst>
          <pc:docMk/>
          <pc:sldMk cId="0" sldId="773"/>
        </pc:sldMkLst>
        <pc:inkChg chg="add">
          <ac:chgData name="Hemanth Kumar" userId="e60da0a2-8f9f-43be-83b4-26a7a02c04c9" providerId="ADAL" clId="{63D5779A-D70D-4D76-9263-6F2618D0AE3A}" dt="2022-11-26T14:57:28.540" v="71"/>
          <ac:inkMkLst>
            <pc:docMk/>
            <pc:sldMk cId="0" sldId="773"/>
            <ac:inkMk id="8" creationId="{BCC6A769-D104-4600-9955-74ED65CAE74C}"/>
          </ac:inkMkLst>
        </pc:inkChg>
        <pc:inkChg chg="del">
          <ac:chgData name="Hemanth Kumar" userId="e60da0a2-8f9f-43be-83b4-26a7a02c04c9" providerId="ADAL" clId="{63D5779A-D70D-4D76-9263-6F2618D0AE3A}" dt="2022-11-26T13:01:19.160" v="57" actId="478"/>
          <ac:inkMkLst>
            <pc:docMk/>
            <pc:sldMk cId="0" sldId="773"/>
            <ac:inkMk id="9" creationId="{146A81FD-C746-4417-B838-BAD46EABA7C4}"/>
          </ac:inkMkLst>
        </pc:inkChg>
      </pc:sldChg>
      <pc:sldChg chg="addSp delSp mod">
        <pc:chgData name="Hemanth Kumar" userId="e60da0a2-8f9f-43be-83b4-26a7a02c04c9" providerId="ADAL" clId="{63D5779A-D70D-4D76-9263-6F2618D0AE3A}" dt="2022-11-26T14:57:28.540" v="71"/>
        <pc:sldMkLst>
          <pc:docMk/>
          <pc:sldMk cId="0" sldId="774"/>
        </pc:sldMkLst>
        <pc:inkChg chg="del">
          <ac:chgData name="Hemanth Kumar" userId="e60da0a2-8f9f-43be-83b4-26a7a02c04c9" providerId="ADAL" clId="{63D5779A-D70D-4D76-9263-6F2618D0AE3A}" dt="2022-11-26T13:01:38.610" v="58" actId="478"/>
          <ac:inkMkLst>
            <pc:docMk/>
            <pc:sldMk cId="0" sldId="774"/>
            <ac:inkMk id="3" creationId="{CDBC1999-0EB0-41E1-B0F7-BA43C044345A}"/>
          </ac:inkMkLst>
        </pc:inkChg>
        <pc:inkChg chg="add">
          <ac:chgData name="Hemanth Kumar" userId="e60da0a2-8f9f-43be-83b4-26a7a02c04c9" providerId="ADAL" clId="{63D5779A-D70D-4D76-9263-6F2618D0AE3A}" dt="2022-11-26T14:57:28.540" v="71"/>
          <ac:inkMkLst>
            <pc:docMk/>
            <pc:sldMk cId="0" sldId="774"/>
            <ac:inkMk id="4" creationId="{F3C894BB-0E2B-4F48-BACA-C8A023FD3CCB}"/>
          </ac:inkMkLst>
        </pc:inkChg>
      </pc:sldChg>
      <pc:sldChg chg="addSp delSp mod">
        <pc:chgData name="Hemanth Kumar" userId="e60da0a2-8f9f-43be-83b4-26a7a02c04c9" providerId="ADAL" clId="{63D5779A-D70D-4D76-9263-6F2618D0AE3A}" dt="2022-11-26T14:57:28.540" v="71"/>
        <pc:sldMkLst>
          <pc:docMk/>
          <pc:sldMk cId="0" sldId="775"/>
        </pc:sldMkLst>
        <pc:inkChg chg="add">
          <ac:chgData name="Hemanth Kumar" userId="e60da0a2-8f9f-43be-83b4-26a7a02c04c9" providerId="ADAL" clId="{63D5779A-D70D-4D76-9263-6F2618D0AE3A}" dt="2022-11-26T14:57:28.540" v="71"/>
          <ac:inkMkLst>
            <pc:docMk/>
            <pc:sldMk cId="0" sldId="775"/>
            <ac:inkMk id="3" creationId="{44518772-83DA-42A6-AA91-8C74A72A5CCF}"/>
          </ac:inkMkLst>
        </pc:inkChg>
        <pc:inkChg chg="del">
          <ac:chgData name="Hemanth Kumar" userId="e60da0a2-8f9f-43be-83b4-26a7a02c04c9" providerId="ADAL" clId="{63D5779A-D70D-4D76-9263-6F2618D0AE3A}" dt="2022-11-26T13:01:45.343" v="59" actId="478"/>
          <ac:inkMkLst>
            <pc:docMk/>
            <pc:sldMk cId="0" sldId="775"/>
            <ac:inkMk id="18" creationId="{91253B0F-C9FF-4BC1-9763-E8F497CBC49A}"/>
          </ac:inkMkLst>
        </pc:inkChg>
      </pc:sldChg>
      <pc:sldChg chg="addSp">
        <pc:chgData name="Hemanth Kumar" userId="e60da0a2-8f9f-43be-83b4-26a7a02c04c9" providerId="ADAL" clId="{63D5779A-D70D-4D76-9263-6F2618D0AE3A}" dt="2022-11-26T14:57:28.540" v="71"/>
        <pc:sldMkLst>
          <pc:docMk/>
          <pc:sldMk cId="0" sldId="776"/>
        </pc:sldMkLst>
        <pc:inkChg chg="add">
          <ac:chgData name="Hemanth Kumar" userId="e60da0a2-8f9f-43be-83b4-26a7a02c04c9" providerId="ADAL" clId="{63D5779A-D70D-4D76-9263-6F2618D0AE3A}" dt="2022-11-26T14:57:28.540" v="71"/>
          <ac:inkMkLst>
            <pc:docMk/>
            <pc:sldMk cId="0" sldId="776"/>
            <ac:inkMk id="3" creationId="{76F9BFFE-88EA-48E2-AC81-DD904BE804DA}"/>
          </ac:inkMkLst>
        </pc:inkChg>
      </pc:sldChg>
      <pc:sldChg chg="addSp delSp mod">
        <pc:chgData name="Hemanth Kumar" userId="e60da0a2-8f9f-43be-83b4-26a7a02c04c9" providerId="ADAL" clId="{63D5779A-D70D-4D76-9263-6F2618D0AE3A}" dt="2022-11-26T14:57:28.540" v="71"/>
        <pc:sldMkLst>
          <pc:docMk/>
          <pc:sldMk cId="0" sldId="777"/>
        </pc:sldMkLst>
        <pc:inkChg chg="add">
          <ac:chgData name="Hemanth Kumar" userId="e60da0a2-8f9f-43be-83b4-26a7a02c04c9" providerId="ADAL" clId="{63D5779A-D70D-4D76-9263-6F2618D0AE3A}" dt="2022-11-26T14:57:28.540" v="71"/>
          <ac:inkMkLst>
            <pc:docMk/>
            <pc:sldMk cId="0" sldId="777"/>
            <ac:inkMk id="8" creationId="{BCAB0558-BB5A-4548-ACB0-789D8315D048}"/>
          </ac:inkMkLst>
        </pc:inkChg>
        <pc:inkChg chg="del">
          <ac:chgData name="Hemanth Kumar" userId="e60da0a2-8f9f-43be-83b4-26a7a02c04c9" providerId="ADAL" clId="{63D5779A-D70D-4D76-9263-6F2618D0AE3A}" dt="2022-11-26T13:01:51.485" v="60" actId="478"/>
          <ac:inkMkLst>
            <pc:docMk/>
            <pc:sldMk cId="0" sldId="777"/>
            <ac:inkMk id="9" creationId="{F1C70D0F-DDE0-49BB-A600-DAD1611E5F9A}"/>
          </ac:inkMkLst>
        </pc:inkChg>
      </pc:sldChg>
      <pc:sldChg chg="addSp delSp mod">
        <pc:chgData name="Hemanth Kumar" userId="e60da0a2-8f9f-43be-83b4-26a7a02c04c9" providerId="ADAL" clId="{63D5779A-D70D-4D76-9263-6F2618D0AE3A}" dt="2022-11-26T14:57:28.540" v="71"/>
        <pc:sldMkLst>
          <pc:docMk/>
          <pc:sldMk cId="0" sldId="778"/>
        </pc:sldMkLst>
        <pc:inkChg chg="add">
          <ac:chgData name="Hemanth Kumar" userId="e60da0a2-8f9f-43be-83b4-26a7a02c04c9" providerId="ADAL" clId="{63D5779A-D70D-4D76-9263-6F2618D0AE3A}" dt="2022-11-26T14:57:28.540" v="71"/>
          <ac:inkMkLst>
            <pc:docMk/>
            <pc:sldMk cId="0" sldId="778"/>
            <ac:inkMk id="9" creationId="{297AEC90-7CF3-4C5D-957B-7CBAB9BD6B3D}"/>
          </ac:inkMkLst>
        </pc:inkChg>
        <pc:inkChg chg="del">
          <ac:chgData name="Hemanth Kumar" userId="e60da0a2-8f9f-43be-83b4-26a7a02c04c9" providerId="ADAL" clId="{63D5779A-D70D-4D76-9263-6F2618D0AE3A}" dt="2022-11-26T13:01:58.911" v="61" actId="478"/>
          <ac:inkMkLst>
            <pc:docMk/>
            <pc:sldMk cId="0" sldId="778"/>
            <ac:inkMk id="10" creationId="{555E1949-28A7-4182-AB93-C1EBC11CA015}"/>
          </ac:inkMkLst>
        </pc:inkChg>
      </pc:sldChg>
      <pc:sldChg chg="addSp delSp mod">
        <pc:chgData name="Hemanth Kumar" userId="e60da0a2-8f9f-43be-83b4-26a7a02c04c9" providerId="ADAL" clId="{63D5779A-D70D-4D76-9263-6F2618D0AE3A}" dt="2022-11-26T14:57:28.540" v="71"/>
        <pc:sldMkLst>
          <pc:docMk/>
          <pc:sldMk cId="0" sldId="782"/>
        </pc:sldMkLst>
        <pc:inkChg chg="del">
          <ac:chgData name="Hemanth Kumar" userId="e60da0a2-8f9f-43be-83b4-26a7a02c04c9" providerId="ADAL" clId="{63D5779A-D70D-4D76-9263-6F2618D0AE3A}" dt="2022-11-26T13:03:19.511" v="64" actId="478"/>
          <ac:inkMkLst>
            <pc:docMk/>
            <pc:sldMk cId="0" sldId="782"/>
            <ac:inkMk id="6" creationId="{946805BF-A07F-4A26-804D-977E095A79F2}"/>
          </ac:inkMkLst>
        </pc:inkChg>
        <pc:inkChg chg="add">
          <ac:chgData name="Hemanth Kumar" userId="e60da0a2-8f9f-43be-83b4-26a7a02c04c9" providerId="ADAL" clId="{63D5779A-D70D-4D76-9263-6F2618D0AE3A}" dt="2022-11-26T14:57:28.540" v="71"/>
          <ac:inkMkLst>
            <pc:docMk/>
            <pc:sldMk cId="0" sldId="782"/>
            <ac:inkMk id="7" creationId="{31DC7EE8-7BDA-4C90-A422-CE1BC8CEF6B3}"/>
          </ac:inkMkLst>
        </pc:inkChg>
      </pc:sldChg>
      <pc:sldChg chg="addSp delSp mod">
        <pc:chgData name="Hemanth Kumar" userId="e60da0a2-8f9f-43be-83b4-26a7a02c04c9" providerId="ADAL" clId="{63D5779A-D70D-4D76-9263-6F2618D0AE3A}" dt="2022-11-26T14:57:28.540" v="71"/>
        <pc:sldMkLst>
          <pc:docMk/>
          <pc:sldMk cId="0" sldId="783"/>
        </pc:sldMkLst>
        <pc:inkChg chg="del">
          <ac:chgData name="Hemanth Kumar" userId="e60da0a2-8f9f-43be-83b4-26a7a02c04c9" providerId="ADAL" clId="{63D5779A-D70D-4D76-9263-6F2618D0AE3A}" dt="2022-11-26T13:03:34.035" v="67" actId="478"/>
          <ac:inkMkLst>
            <pc:docMk/>
            <pc:sldMk cId="0" sldId="783"/>
            <ac:inkMk id="25" creationId="{4604160D-B137-454B-8D90-59B5B37E879B}"/>
          </ac:inkMkLst>
        </pc:inkChg>
        <pc:inkChg chg="add">
          <ac:chgData name="Hemanth Kumar" userId="e60da0a2-8f9f-43be-83b4-26a7a02c04c9" providerId="ADAL" clId="{63D5779A-D70D-4D76-9263-6F2618D0AE3A}" dt="2022-11-26T14:57:28.540" v="71"/>
          <ac:inkMkLst>
            <pc:docMk/>
            <pc:sldMk cId="0" sldId="783"/>
            <ac:inkMk id="26" creationId="{8D318330-F577-44BC-9A39-568536ECF847}"/>
          </ac:inkMkLst>
        </pc:inkChg>
      </pc:sldChg>
      <pc:sldChg chg="addSp delSp mod">
        <pc:chgData name="Hemanth Kumar" userId="e60da0a2-8f9f-43be-83b4-26a7a02c04c9" providerId="ADAL" clId="{63D5779A-D70D-4D76-9263-6F2618D0AE3A}" dt="2022-11-26T14:57:28.540" v="71"/>
        <pc:sldMkLst>
          <pc:docMk/>
          <pc:sldMk cId="0" sldId="784"/>
        </pc:sldMkLst>
        <pc:inkChg chg="add">
          <ac:chgData name="Hemanth Kumar" userId="e60da0a2-8f9f-43be-83b4-26a7a02c04c9" providerId="ADAL" clId="{63D5779A-D70D-4D76-9263-6F2618D0AE3A}" dt="2022-11-26T14:57:28.540" v="71"/>
          <ac:inkMkLst>
            <pc:docMk/>
            <pc:sldMk cId="0" sldId="784"/>
            <ac:inkMk id="5" creationId="{99BB5CB0-00BD-4E03-8DBD-67BE8CBAF251}"/>
          </ac:inkMkLst>
        </pc:inkChg>
        <pc:inkChg chg="del">
          <ac:chgData name="Hemanth Kumar" userId="e60da0a2-8f9f-43be-83b4-26a7a02c04c9" providerId="ADAL" clId="{63D5779A-D70D-4D76-9263-6F2618D0AE3A}" dt="2022-11-26T13:03:28.859" v="66" actId="478"/>
          <ac:inkMkLst>
            <pc:docMk/>
            <pc:sldMk cId="0" sldId="784"/>
            <ac:inkMk id="6" creationId="{8896C0B0-385B-4460-A0CB-30C4B42DCD19}"/>
          </ac:inkMkLst>
        </pc:inkChg>
      </pc:sldChg>
      <pc:sldChg chg="addSp delSp mod">
        <pc:chgData name="Hemanth Kumar" userId="e60da0a2-8f9f-43be-83b4-26a7a02c04c9" providerId="ADAL" clId="{63D5779A-D70D-4D76-9263-6F2618D0AE3A}" dt="2022-11-26T14:57:28.540" v="71"/>
        <pc:sldMkLst>
          <pc:docMk/>
          <pc:sldMk cId="0" sldId="785"/>
        </pc:sldMkLst>
        <pc:inkChg chg="add">
          <ac:chgData name="Hemanth Kumar" userId="e60da0a2-8f9f-43be-83b4-26a7a02c04c9" providerId="ADAL" clId="{63D5779A-D70D-4D76-9263-6F2618D0AE3A}" dt="2022-11-26T14:57:28.540" v="71"/>
          <ac:inkMkLst>
            <pc:docMk/>
            <pc:sldMk cId="0" sldId="785"/>
            <ac:inkMk id="15" creationId="{9746DED2-D608-40CE-A73C-554C844B4A7D}"/>
          </ac:inkMkLst>
        </pc:inkChg>
        <pc:inkChg chg="del">
          <ac:chgData name="Hemanth Kumar" userId="e60da0a2-8f9f-43be-83b4-26a7a02c04c9" providerId="ADAL" clId="{63D5779A-D70D-4D76-9263-6F2618D0AE3A}" dt="2022-11-26T13:02:03.643" v="62" actId="478"/>
          <ac:inkMkLst>
            <pc:docMk/>
            <pc:sldMk cId="0" sldId="785"/>
            <ac:inkMk id="16" creationId="{796A46A7-658C-4D97-8939-FA96B31B68C0}"/>
          </ac:inkMkLst>
        </pc:inkChg>
      </pc:sldChg>
      <pc:sldChg chg="addSp delSp modSp mod">
        <pc:chgData name="Hemanth Kumar" userId="e60da0a2-8f9f-43be-83b4-26a7a02c04c9" providerId="ADAL" clId="{63D5779A-D70D-4D76-9263-6F2618D0AE3A}" dt="2022-11-26T14:57:28.540" v="71"/>
        <pc:sldMkLst>
          <pc:docMk/>
          <pc:sldMk cId="0" sldId="786"/>
        </pc:sldMkLst>
        <pc:inkChg chg="del mod">
          <ac:chgData name="Hemanth Kumar" userId="e60da0a2-8f9f-43be-83b4-26a7a02c04c9" providerId="ADAL" clId="{63D5779A-D70D-4D76-9263-6F2618D0AE3A}" dt="2022-11-26T12:54:49.489" v="6" actId="478"/>
          <ac:inkMkLst>
            <pc:docMk/>
            <pc:sldMk cId="0" sldId="786"/>
            <ac:inkMk id="66" creationId="{AE54443E-B4B8-4512-88E7-BE6DC9A5BFE4}"/>
          </ac:inkMkLst>
        </pc:inkChg>
        <pc:inkChg chg="mod">
          <ac:chgData name="Hemanth Kumar" userId="e60da0a2-8f9f-43be-83b4-26a7a02c04c9" providerId="ADAL" clId="{63D5779A-D70D-4D76-9263-6F2618D0AE3A}" dt="2022-11-26T12:55:03.484" v="7"/>
          <ac:inkMkLst>
            <pc:docMk/>
            <pc:sldMk cId="0" sldId="786"/>
            <ac:inkMk id="67" creationId="{6EE9AFC4-2D95-4757-B6FD-0CF85A71653F}"/>
          </ac:inkMkLst>
        </pc:inkChg>
        <pc:inkChg chg="add">
          <ac:chgData name="Hemanth Kumar" userId="e60da0a2-8f9f-43be-83b4-26a7a02c04c9" providerId="ADAL" clId="{63D5779A-D70D-4D76-9263-6F2618D0AE3A}" dt="2022-11-26T14:57:28.540" v="71"/>
          <ac:inkMkLst>
            <pc:docMk/>
            <pc:sldMk cId="0" sldId="786"/>
            <ac:inkMk id="68" creationId="{92D0626C-181F-439C-A034-CB7D1BA5B8A2}"/>
          </ac:inkMkLst>
        </pc:inkChg>
      </pc:sldChg>
      <pc:sldChg chg="addSp">
        <pc:chgData name="Hemanth Kumar" userId="e60da0a2-8f9f-43be-83b4-26a7a02c04c9" providerId="ADAL" clId="{63D5779A-D70D-4D76-9263-6F2618D0AE3A}" dt="2022-11-26T14:57:28.540" v="71"/>
        <pc:sldMkLst>
          <pc:docMk/>
          <pc:sldMk cId="0" sldId="787"/>
        </pc:sldMkLst>
        <pc:inkChg chg="add">
          <ac:chgData name="Hemanth Kumar" userId="e60da0a2-8f9f-43be-83b4-26a7a02c04c9" providerId="ADAL" clId="{63D5779A-D70D-4D76-9263-6F2618D0AE3A}" dt="2022-11-26T14:57:28.540" v="71"/>
          <ac:inkMkLst>
            <pc:docMk/>
            <pc:sldMk cId="0" sldId="787"/>
            <ac:inkMk id="2" creationId="{3A4A0F54-7541-466C-B865-8491824A5354}"/>
          </ac:inkMkLst>
        </pc:inkChg>
      </pc:sldChg>
      <pc:sldChg chg="addSp delSp modSp mod">
        <pc:chgData name="Hemanth Kumar" userId="e60da0a2-8f9f-43be-83b4-26a7a02c04c9" providerId="ADAL" clId="{63D5779A-D70D-4D76-9263-6F2618D0AE3A}" dt="2022-11-26T14:57:28.540" v="71"/>
        <pc:sldMkLst>
          <pc:docMk/>
          <pc:sldMk cId="0" sldId="788"/>
        </pc:sldMkLst>
        <pc:inkChg chg="add">
          <ac:chgData name="Hemanth Kumar" userId="e60da0a2-8f9f-43be-83b4-26a7a02c04c9" providerId="ADAL" clId="{63D5779A-D70D-4D76-9263-6F2618D0AE3A}" dt="2022-11-26T14:57:28.540" v="71"/>
          <ac:inkMkLst>
            <pc:docMk/>
            <pc:sldMk cId="0" sldId="788"/>
            <ac:inkMk id="3" creationId="{4358DAC3-0060-4A4C-A8A4-20345C3BB426}"/>
          </ac:inkMkLst>
        </pc:inkChg>
        <pc:inkChg chg="del mod">
          <ac:chgData name="Hemanth Kumar" userId="e60da0a2-8f9f-43be-83b4-26a7a02c04c9" providerId="ADAL" clId="{63D5779A-D70D-4D76-9263-6F2618D0AE3A}" dt="2022-11-26T13:00:09.476" v="47" actId="478"/>
          <ac:inkMkLst>
            <pc:docMk/>
            <pc:sldMk cId="0" sldId="788"/>
            <ac:inkMk id="4" creationId="{02CC303E-F52C-43FE-BCA3-4FBF3495B135}"/>
          </ac:inkMkLst>
        </pc:inkChg>
        <pc:inkChg chg="del">
          <ac:chgData name="Hemanth Kumar" userId="e60da0a2-8f9f-43be-83b4-26a7a02c04c9" providerId="ADAL" clId="{63D5779A-D70D-4D76-9263-6F2618D0AE3A}" dt="2022-11-26T13:00:03.038" v="46" actId="478"/>
          <ac:inkMkLst>
            <pc:docMk/>
            <pc:sldMk cId="0" sldId="788"/>
            <ac:inkMk id="22" creationId="{00000000-0000-0000-0000-000000000000}"/>
          </ac:inkMkLst>
        </pc:inkChg>
      </pc:sldChg>
      <pc:sldChg chg="addSp modSp">
        <pc:chgData name="Hemanth Kumar" userId="e60da0a2-8f9f-43be-83b4-26a7a02c04c9" providerId="ADAL" clId="{63D5779A-D70D-4D76-9263-6F2618D0AE3A}" dt="2022-11-26T14:57:28.540" v="71"/>
        <pc:sldMkLst>
          <pc:docMk/>
          <pc:sldMk cId="0" sldId="789"/>
        </pc:sldMkLst>
        <pc:inkChg chg="mod">
          <ac:chgData name="Hemanth Kumar" userId="e60da0a2-8f9f-43be-83b4-26a7a02c04c9" providerId="ADAL" clId="{63D5779A-D70D-4D76-9263-6F2618D0AE3A}" dt="2022-11-26T13:04:17.469" v="68"/>
          <ac:inkMkLst>
            <pc:docMk/>
            <pc:sldMk cId="0" sldId="789"/>
            <ac:inkMk id="3" creationId="{A99FF84E-A144-4817-9C18-F62247C57093}"/>
          </ac:inkMkLst>
        </pc:inkChg>
        <pc:inkChg chg="add">
          <ac:chgData name="Hemanth Kumar" userId="e60da0a2-8f9f-43be-83b4-26a7a02c04c9" providerId="ADAL" clId="{63D5779A-D70D-4D76-9263-6F2618D0AE3A}" dt="2022-11-26T14:57:28.540" v="71"/>
          <ac:inkMkLst>
            <pc:docMk/>
            <pc:sldMk cId="0" sldId="789"/>
            <ac:inkMk id="4" creationId="{A6EDEEFB-8648-42EC-83A0-0DAD79610909}"/>
          </ac:inkMkLst>
        </pc:inkChg>
      </pc:sldChg>
      <pc:sldChg chg="addSp">
        <pc:chgData name="Hemanth Kumar" userId="e60da0a2-8f9f-43be-83b4-26a7a02c04c9" providerId="ADAL" clId="{63D5779A-D70D-4D76-9263-6F2618D0AE3A}" dt="2022-11-26T14:57:28.540" v="71"/>
        <pc:sldMkLst>
          <pc:docMk/>
          <pc:sldMk cId="0" sldId="790"/>
        </pc:sldMkLst>
        <pc:inkChg chg="add">
          <ac:chgData name="Hemanth Kumar" userId="e60da0a2-8f9f-43be-83b4-26a7a02c04c9" providerId="ADAL" clId="{63D5779A-D70D-4D76-9263-6F2618D0AE3A}" dt="2022-11-26T14:57:28.540" v="71"/>
          <ac:inkMkLst>
            <pc:docMk/>
            <pc:sldMk cId="0" sldId="790"/>
            <ac:inkMk id="6" creationId="{2360E7E8-BFC5-43B3-80A5-04318750FDEC}"/>
          </ac:inkMkLst>
        </pc:inkChg>
      </pc:sldChg>
      <pc:sldChg chg="addSp">
        <pc:chgData name="Hemanth Kumar" userId="e60da0a2-8f9f-43be-83b4-26a7a02c04c9" providerId="ADAL" clId="{63D5779A-D70D-4D76-9263-6F2618D0AE3A}" dt="2022-11-26T14:57:28.540" v="71"/>
        <pc:sldMkLst>
          <pc:docMk/>
          <pc:sldMk cId="0" sldId="791"/>
        </pc:sldMkLst>
        <pc:inkChg chg="add">
          <ac:chgData name="Hemanth Kumar" userId="e60da0a2-8f9f-43be-83b4-26a7a02c04c9" providerId="ADAL" clId="{63D5779A-D70D-4D76-9263-6F2618D0AE3A}" dt="2022-11-26T14:57:28.540" v="71"/>
          <ac:inkMkLst>
            <pc:docMk/>
            <pc:sldMk cId="0" sldId="791"/>
            <ac:inkMk id="7" creationId="{CA170B33-BD98-4703-AC1B-071B1B9C09B9}"/>
          </ac:inkMkLst>
        </pc:inkChg>
      </pc:sldChg>
      <pc:sldChg chg="addSp delSp mod">
        <pc:chgData name="Hemanth Kumar" userId="e60da0a2-8f9f-43be-83b4-26a7a02c04c9" providerId="ADAL" clId="{63D5779A-D70D-4D76-9263-6F2618D0AE3A}" dt="2022-11-26T14:57:28.540" v="71"/>
        <pc:sldMkLst>
          <pc:docMk/>
          <pc:sldMk cId="0" sldId="792"/>
        </pc:sldMkLst>
        <pc:inkChg chg="add">
          <ac:chgData name="Hemanth Kumar" userId="e60da0a2-8f9f-43be-83b4-26a7a02c04c9" providerId="ADAL" clId="{63D5779A-D70D-4D76-9263-6F2618D0AE3A}" dt="2022-11-26T14:57:28.540" v="71"/>
          <ac:inkMkLst>
            <pc:docMk/>
            <pc:sldMk cId="0" sldId="792"/>
            <ac:inkMk id="9" creationId="{D45DF0B3-2F99-4782-BC64-49A8FDC1E4B5}"/>
          </ac:inkMkLst>
        </pc:inkChg>
        <pc:inkChg chg="del">
          <ac:chgData name="Hemanth Kumar" userId="e60da0a2-8f9f-43be-83b4-26a7a02c04c9" providerId="ADAL" clId="{63D5779A-D70D-4D76-9263-6F2618D0AE3A}" dt="2022-11-26T13:02:07.504" v="63" actId="478"/>
          <ac:inkMkLst>
            <pc:docMk/>
            <pc:sldMk cId="0" sldId="792"/>
            <ac:inkMk id="12" creationId="{AA33F21A-40C8-4867-886E-DF5E6660BABF}"/>
          </ac:inkMkLst>
        </pc:inkChg>
      </pc:sldChg>
      <pc:sldChg chg="addSp">
        <pc:chgData name="Hemanth Kumar" userId="e60da0a2-8f9f-43be-83b4-26a7a02c04c9" providerId="ADAL" clId="{63D5779A-D70D-4D76-9263-6F2618D0AE3A}" dt="2022-11-26T14:57:28.540" v="71"/>
        <pc:sldMkLst>
          <pc:docMk/>
          <pc:sldMk cId="0" sldId="820"/>
        </pc:sldMkLst>
        <pc:inkChg chg="add">
          <ac:chgData name="Hemanth Kumar" userId="e60da0a2-8f9f-43be-83b4-26a7a02c04c9" providerId="ADAL" clId="{63D5779A-D70D-4D76-9263-6F2618D0AE3A}" dt="2022-11-26T14:57:28.540" v="71"/>
          <ac:inkMkLst>
            <pc:docMk/>
            <pc:sldMk cId="0" sldId="820"/>
            <ac:inkMk id="9" creationId="{F8B537F5-263B-43C7-91D0-F313F83930D6}"/>
          </ac:inkMkLst>
        </pc:inkChg>
      </pc:sldChg>
      <pc:sldChg chg="addSp delSp mod">
        <pc:chgData name="Hemanth Kumar" userId="e60da0a2-8f9f-43be-83b4-26a7a02c04c9" providerId="ADAL" clId="{63D5779A-D70D-4D76-9263-6F2618D0AE3A}" dt="2022-11-26T14:57:28.540" v="71"/>
        <pc:sldMkLst>
          <pc:docMk/>
          <pc:sldMk cId="0" sldId="856"/>
        </pc:sldMkLst>
        <pc:inkChg chg="add">
          <ac:chgData name="Hemanth Kumar" userId="e60da0a2-8f9f-43be-83b4-26a7a02c04c9" providerId="ADAL" clId="{63D5779A-D70D-4D76-9263-6F2618D0AE3A}" dt="2022-11-26T14:57:28.540" v="71"/>
          <ac:inkMkLst>
            <pc:docMk/>
            <pc:sldMk cId="0" sldId="856"/>
            <ac:inkMk id="3" creationId="{75801B6B-CA9E-46B0-9A41-CF194D100547}"/>
          </ac:inkMkLst>
        </pc:inkChg>
        <pc:inkChg chg="del">
          <ac:chgData name="Hemanth Kumar" userId="e60da0a2-8f9f-43be-83b4-26a7a02c04c9" providerId="ADAL" clId="{63D5779A-D70D-4D76-9263-6F2618D0AE3A}" dt="2022-11-26T13:03:23.752" v="65" actId="478"/>
          <ac:inkMkLst>
            <pc:docMk/>
            <pc:sldMk cId="0" sldId="856"/>
            <ac:inkMk id="4" creationId="{DB7E143B-81FE-4D93-A499-5A9E255D9A4C}"/>
          </ac:inkMkLst>
        </pc:inkChg>
      </pc:sldChg>
      <pc:sldChg chg="addSp modSp">
        <pc:chgData name="Hemanth Kumar" userId="e60da0a2-8f9f-43be-83b4-26a7a02c04c9" providerId="ADAL" clId="{63D5779A-D70D-4D76-9263-6F2618D0AE3A}" dt="2022-11-26T14:57:28.540" v="71"/>
        <pc:sldMkLst>
          <pc:docMk/>
          <pc:sldMk cId="0" sldId="857"/>
        </pc:sldMkLst>
        <pc:inkChg chg="add">
          <ac:chgData name="Hemanth Kumar" userId="e60da0a2-8f9f-43be-83b4-26a7a02c04c9" providerId="ADAL" clId="{63D5779A-D70D-4D76-9263-6F2618D0AE3A}" dt="2022-11-26T14:57:28.540" v="71"/>
          <ac:inkMkLst>
            <pc:docMk/>
            <pc:sldMk cId="0" sldId="857"/>
            <ac:inkMk id="2" creationId="{FA10473C-8011-4A54-B33A-D9BAF324A7B8}"/>
          </ac:inkMkLst>
        </pc:inkChg>
        <pc:inkChg chg="mod">
          <ac:chgData name="Hemanth Kumar" userId="e60da0a2-8f9f-43be-83b4-26a7a02c04c9" providerId="ADAL" clId="{63D5779A-D70D-4D76-9263-6F2618D0AE3A}" dt="2022-11-26T12:57:26.915" v="26"/>
          <ac:inkMkLst>
            <pc:docMk/>
            <pc:sldMk cId="0" sldId="857"/>
            <ac:inkMk id="3" creationId="{ADCC4B75-E6FC-4940-8253-A9EB55A220A5}"/>
          </ac:inkMkLst>
        </pc:inkChg>
      </pc:sldChg>
      <pc:sldChg chg="addSp">
        <pc:chgData name="Hemanth Kumar" userId="e60da0a2-8f9f-43be-83b4-26a7a02c04c9" providerId="ADAL" clId="{63D5779A-D70D-4D76-9263-6F2618D0AE3A}" dt="2022-11-26T14:57:28.540" v="71"/>
        <pc:sldMkLst>
          <pc:docMk/>
          <pc:sldMk cId="0" sldId="925"/>
        </pc:sldMkLst>
        <pc:inkChg chg="add">
          <ac:chgData name="Hemanth Kumar" userId="e60da0a2-8f9f-43be-83b4-26a7a02c04c9" providerId="ADAL" clId="{63D5779A-D70D-4D76-9263-6F2618D0AE3A}" dt="2022-11-26T14:57:28.540" v="71"/>
          <ac:inkMkLst>
            <pc:docMk/>
            <pc:sldMk cId="0" sldId="925"/>
            <ac:inkMk id="7" creationId="{36D61D62-23BC-4B73-B391-1AA69B7D4877}"/>
          </ac:inkMkLst>
        </pc:inkChg>
      </pc:sldChg>
      <pc:sldChg chg="addSp">
        <pc:chgData name="Hemanth Kumar" userId="e60da0a2-8f9f-43be-83b4-26a7a02c04c9" providerId="ADAL" clId="{63D5779A-D70D-4D76-9263-6F2618D0AE3A}" dt="2022-11-26T14:57:28.540" v="71"/>
        <pc:sldMkLst>
          <pc:docMk/>
          <pc:sldMk cId="0" sldId="926"/>
        </pc:sldMkLst>
        <pc:inkChg chg="add">
          <ac:chgData name="Hemanth Kumar" userId="e60da0a2-8f9f-43be-83b4-26a7a02c04c9" providerId="ADAL" clId="{63D5779A-D70D-4D76-9263-6F2618D0AE3A}" dt="2022-11-26T14:57:28.540" v="71"/>
          <ac:inkMkLst>
            <pc:docMk/>
            <pc:sldMk cId="0" sldId="926"/>
            <ac:inkMk id="6" creationId="{B741D915-70AA-4F90-8AA4-A73E8E9FE036}"/>
          </ac:inkMkLst>
        </pc:inkChg>
      </pc:sldChg>
      <pc:sldChg chg="addSp">
        <pc:chgData name="Hemanth Kumar" userId="e60da0a2-8f9f-43be-83b4-26a7a02c04c9" providerId="ADAL" clId="{63D5779A-D70D-4D76-9263-6F2618D0AE3A}" dt="2022-11-26T14:57:28.540" v="71"/>
        <pc:sldMkLst>
          <pc:docMk/>
          <pc:sldMk cId="0" sldId="1018"/>
        </pc:sldMkLst>
        <pc:inkChg chg="add">
          <ac:chgData name="Hemanth Kumar" userId="e60da0a2-8f9f-43be-83b4-26a7a02c04c9" providerId="ADAL" clId="{63D5779A-D70D-4D76-9263-6F2618D0AE3A}" dt="2022-11-26T14:57:28.540" v="71"/>
          <ac:inkMkLst>
            <pc:docMk/>
            <pc:sldMk cId="0" sldId="1018"/>
            <ac:inkMk id="5" creationId="{1E60EAD5-9D02-415B-B484-B1B737EC2B2A}"/>
          </ac:inkMkLst>
        </pc:inkChg>
      </pc:sldChg>
      <pc:sldChg chg="addSp modSp">
        <pc:chgData name="Hemanth Kumar" userId="e60da0a2-8f9f-43be-83b4-26a7a02c04c9" providerId="ADAL" clId="{63D5779A-D70D-4D76-9263-6F2618D0AE3A}" dt="2022-11-26T14:57:28.540" v="71"/>
        <pc:sldMkLst>
          <pc:docMk/>
          <pc:sldMk cId="0" sldId="1090"/>
        </pc:sldMkLst>
        <pc:inkChg chg="mod">
          <ac:chgData name="Hemanth Kumar" userId="e60da0a2-8f9f-43be-83b4-26a7a02c04c9" providerId="ADAL" clId="{63D5779A-D70D-4D76-9263-6F2618D0AE3A}" dt="2022-11-26T13:04:24.953" v="70"/>
          <ac:inkMkLst>
            <pc:docMk/>
            <pc:sldMk cId="0" sldId="1090"/>
            <ac:inkMk id="2" creationId="{3593206E-BD52-427A-BEC7-69E0DA800E42}"/>
          </ac:inkMkLst>
        </pc:inkChg>
        <pc:inkChg chg="add">
          <ac:chgData name="Hemanth Kumar" userId="e60da0a2-8f9f-43be-83b4-26a7a02c04c9" providerId="ADAL" clId="{63D5779A-D70D-4D76-9263-6F2618D0AE3A}" dt="2022-11-26T14:57:28.540" v="71"/>
          <ac:inkMkLst>
            <pc:docMk/>
            <pc:sldMk cId="0" sldId="1090"/>
            <ac:inkMk id="5" creationId="{8A836193-5C57-4FC6-88A2-16C47DE7C59C}"/>
          </ac:inkMkLst>
        </pc:inkChg>
      </pc:sldChg>
      <pc:sldChg chg="addSp delSp mod">
        <pc:chgData name="Hemanth Kumar" userId="e60da0a2-8f9f-43be-83b4-26a7a02c04c9" providerId="ADAL" clId="{63D5779A-D70D-4D76-9263-6F2618D0AE3A}" dt="2022-11-26T14:57:28.540" v="71"/>
        <pc:sldMkLst>
          <pc:docMk/>
          <pc:sldMk cId="0" sldId="1143"/>
        </pc:sldMkLst>
        <pc:inkChg chg="del">
          <ac:chgData name="Hemanth Kumar" userId="e60da0a2-8f9f-43be-83b4-26a7a02c04c9" providerId="ADAL" clId="{63D5779A-D70D-4D76-9263-6F2618D0AE3A}" dt="2022-11-26T13:00:46.629" v="51" actId="478"/>
          <ac:inkMkLst>
            <pc:docMk/>
            <pc:sldMk cId="0" sldId="1143"/>
            <ac:inkMk id="2" creationId="{5A9E136A-DE43-408C-BE16-3CCAD3DA81D8}"/>
          </ac:inkMkLst>
        </pc:inkChg>
        <pc:inkChg chg="add">
          <ac:chgData name="Hemanth Kumar" userId="e60da0a2-8f9f-43be-83b4-26a7a02c04c9" providerId="ADAL" clId="{63D5779A-D70D-4D76-9263-6F2618D0AE3A}" dt="2022-11-26T14:57:28.540" v="71"/>
          <ac:inkMkLst>
            <pc:docMk/>
            <pc:sldMk cId="0" sldId="1143"/>
            <ac:inkMk id="3" creationId="{1D531E3A-100B-4366-9074-FDAC3E2B0D5B}"/>
          </ac:inkMkLst>
        </pc:inkChg>
      </pc:sldChg>
    </pc:docChg>
  </pc:docChgLst>
  <pc:docChgLst>
    <pc:chgData name="Hemanth Kumar  Tanneru" userId="e60da0a2-8f9f-43be-83b4-26a7a02c04c9" providerId="ADAL" clId="{654BFF65-A058-0147-A3B9-5110DB59A71D}"/>
    <pc:docChg chg="custSel modSld">
      <pc:chgData name="Hemanth Kumar  Tanneru" userId="e60da0a2-8f9f-43be-83b4-26a7a02c04c9" providerId="ADAL" clId="{654BFF65-A058-0147-A3B9-5110DB59A71D}" dt="2023-07-16T16:40:03.158" v="46"/>
      <pc:docMkLst>
        <pc:docMk/>
      </pc:docMkLst>
      <pc:sldChg chg="addSp delSp mod">
        <pc:chgData name="Hemanth Kumar  Tanneru" userId="e60da0a2-8f9f-43be-83b4-26a7a02c04c9" providerId="ADAL" clId="{654BFF65-A058-0147-A3B9-5110DB59A71D}" dt="2023-07-16T16:40:03.158" v="46"/>
        <pc:sldMkLst>
          <pc:docMk/>
          <pc:sldMk cId="0" sldId="278"/>
        </pc:sldMkLst>
        <pc:inkChg chg="add">
          <ac:chgData name="Hemanth Kumar  Tanneru" userId="e60da0a2-8f9f-43be-83b4-26a7a02c04c9" providerId="ADAL" clId="{654BFF65-A058-0147-A3B9-5110DB59A71D}" dt="2023-07-16T16:40:03.158" v="46"/>
          <ac:inkMkLst>
            <pc:docMk/>
            <pc:sldMk cId="0" sldId="278"/>
            <ac:inkMk id="3" creationId="{82E908CA-5DE6-4314-489E-927C277635D0}"/>
          </ac:inkMkLst>
        </pc:inkChg>
        <pc:inkChg chg="del">
          <ac:chgData name="Hemanth Kumar  Tanneru" userId="e60da0a2-8f9f-43be-83b4-26a7a02c04c9" providerId="ADAL" clId="{654BFF65-A058-0147-A3B9-5110DB59A71D}" dt="2023-07-16T13:22:32.185" v="1" actId="478"/>
          <ac:inkMkLst>
            <pc:docMk/>
            <pc:sldMk cId="0" sldId="278"/>
            <ac:inkMk id="4" creationId="{A4B9F0A0-A7B6-B947-2287-0ECB2F9244A2}"/>
          </ac:inkMkLst>
        </pc:inkChg>
      </pc:sldChg>
      <pc:sldChg chg="addSp delSp mod">
        <pc:chgData name="Hemanth Kumar  Tanneru" userId="e60da0a2-8f9f-43be-83b4-26a7a02c04c9" providerId="ADAL" clId="{654BFF65-A058-0147-A3B9-5110DB59A71D}" dt="2023-07-16T16:40:03.158" v="46"/>
        <pc:sldMkLst>
          <pc:docMk/>
          <pc:sldMk cId="0" sldId="280"/>
        </pc:sldMkLst>
        <pc:inkChg chg="del">
          <ac:chgData name="Hemanth Kumar  Tanneru" userId="e60da0a2-8f9f-43be-83b4-26a7a02c04c9" providerId="ADAL" clId="{654BFF65-A058-0147-A3B9-5110DB59A71D}" dt="2023-07-16T13:22:37.699" v="2" actId="478"/>
          <ac:inkMkLst>
            <pc:docMk/>
            <pc:sldMk cId="0" sldId="280"/>
            <ac:inkMk id="5" creationId="{0F045333-9C62-0B31-C0D4-638529E8C686}"/>
          </ac:inkMkLst>
        </pc:inkChg>
        <pc:inkChg chg="add">
          <ac:chgData name="Hemanth Kumar  Tanneru" userId="e60da0a2-8f9f-43be-83b4-26a7a02c04c9" providerId="ADAL" clId="{654BFF65-A058-0147-A3B9-5110DB59A71D}" dt="2023-07-16T16:40:03.158" v="46"/>
          <ac:inkMkLst>
            <pc:docMk/>
            <pc:sldMk cId="0" sldId="280"/>
            <ac:inkMk id="6" creationId="{36653B7C-A8D0-97C1-EE02-319FD683667E}"/>
          </ac:inkMkLst>
        </pc:inkChg>
      </pc:sldChg>
      <pc:sldChg chg="addSp delSp mod">
        <pc:chgData name="Hemanth Kumar  Tanneru" userId="e60da0a2-8f9f-43be-83b4-26a7a02c04c9" providerId="ADAL" clId="{654BFF65-A058-0147-A3B9-5110DB59A71D}" dt="2023-07-16T16:40:03.158" v="46"/>
        <pc:sldMkLst>
          <pc:docMk/>
          <pc:sldMk cId="0" sldId="283"/>
        </pc:sldMkLst>
        <pc:inkChg chg="add">
          <ac:chgData name="Hemanth Kumar  Tanneru" userId="e60da0a2-8f9f-43be-83b4-26a7a02c04c9" providerId="ADAL" clId="{654BFF65-A058-0147-A3B9-5110DB59A71D}" dt="2023-07-16T16:40:03.158" v="46"/>
          <ac:inkMkLst>
            <pc:docMk/>
            <pc:sldMk cId="0" sldId="283"/>
            <ac:inkMk id="3" creationId="{51381640-5B72-69D5-D251-FE89D331588A}"/>
          </ac:inkMkLst>
        </pc:inkChg>
        <pc:inkChg chg="del">
          <ac:chgData name="Hemanth Kumar  Tanneru" userId="e60da0a2-8f9f-43be-83b4-26a7a02c04c9" providerId="ADAL" clId="{654BFF65-A058-0147-A3B9-5110DB59A71D}" dt="2023-07-16T13:22:25.943" v="0" actId="478"/>
          <ac:inkMkLst>
            <pc:docMk/>
            <pc:sldMk cId="0" sldId="283"/>
            <ac:inkMk id="4" creationId="{7BE42CA9-38C4-FF68-8B1F-CE87CD570B9C}"/>
          </ac:inkMkLst>
        </pc:inkChg>
      </pc:sldChg>
      <pc:sldChg chg="addSp delSp mod">
        <pc:chgData name="Hemanth Kumar  Tanneru" userId="e60da0a2-8f9f-43be-83b4-26a7a02c04c9" providerId="ADAL" clId="{654BFF65-A058-0147-A3B9-5110DB59A71D}" dt="2023-07-16T16:40:03.158" v="46"/>
        <pc:sldMkLst>
          <pc:docMk/>
          <pc:sldMk cId="0" sldId="719"/>
        </pc:sldMkLst>
        <pc:inkChg chg="add">
          <ac:chgData name="Hemanth Kumar  Tanneru" userId="e60da0a2-8f9f-43be-83b4-26a7a02c04c9" providerId="ADAL" clId="{654BFF65-A058-0147-A3B9-5110DB59A71D}" dt="2023-07-16T16:40:03.158" v="46"/>
          <ac:inkMkLst>
            <pc:docMk/>
            <pc:sldMk cId="0" sldId="719"/>
            <ac:inkMk id="2" creationId="{E8BD8297-B742-398E-7530-C8EF367AEB26}"/>
          </ac:inkMkLst>
        </pc:inkChg>
        <pc:inkChg chg="del">
          <ac:chgData name="Hemanth Kumar  Tanneru" userId="e60da0a2-8f9f-43be-83b4-26a7a02c04c9" providerId="ADAL" clId="{654BFF65-A058-0147-A3B9-5110DB59A71D}" dt="2023-07-16T13:22:41.218" v="3" actId="478"/>
          <ac:inkMkLst>
            <pc:docMk/>
            <pc:sldMk cId="0" sldId="719"/>
            <ac:inkMk id="7" creationId="{825E5E34-B924-EAAB-5117-1EE3862345F9}"/>
          </ac:inkMkLst>
        </pc:inkChg>
      </pc:sldChg>
      <pc:sldChg chg="addSp delSp mod">
        <pc:chgData name="Hemanth Kumar  Tanneru" userId="e60da0a2-8f9f-43be-83b4-26a7a02c04c9" providerId="ADAL" clId="{654BFF65-A058-0147-A3B9-5110DB59A71D}" dt="2023-07-16T16:40:03.158" v="46"/>
        <pc:sldMkLst>
          <pc:docMk/>
          <pc:sldMk cId="0" sldId="720"/>
        </pc:sldMkLst>
        <pc:inkChg chg="add">
          <ac:chgData name="Hemanth Kumar  Tanneru" userId="e60da0a2-8f9f-43be-83b4-26a7a02c04c9" providerId="ADAL" clId="{654BFF65-A058-0147-A3B9-5110DB59A71D}" dt="2023-07-16T16:40:03.158" v="46"/>
          <ac:inkMkLst>
            <pc:docMk/>
            <pc:sldMk cId="0" sldId="720"/>
            <ac:inkMk id="21" creationId="{B29E1F4B-FFCB-B889-4A58-F23D89BFF869}"/>
          </ac:inkMkLst>
        </pc:inkChg>
        <pc:inkChg chg="del">
          <ac:chgData name="Hemanth Kumar  Tanneru" userId="e60da0a2-8f9f-43be-83b4-26a7a02c04c9" providerId="ADAL" clId="{654BFF65-A058-0147-A3B9-5110DB59A71D}" dt="2023-07-16T13:22:44.783" v="4" actId="478"/>
          <ac:inkMkLst>
            <pc:docMk/>
            <pc:sldMk cId="0" sldId="720"/>
            <ac:inkMk id="22" creationId="{71372483-69C5-39CE-43F4-852542946B93}"/>
          </ac:inkMkLst>
        </pc:inkChg>
      </pc:sldChg>
      <pc:sldChg chg="addSp delSp mod">
        <pc:chgData name="Hemanth Kumar  Tanneru" userId="e60da0a2-8f9f-43be-83b4-26a7a02c04c9" providerId="ADAL" clId="{654BFF65-A058-0147-A3B9-5110DB59A71D}" dt="2023-07-16T16:40:03.158" v="46"/>
        <pc:sldMkLst>
          <pc:docMk/>
          <pc:sldMk cId="0" sldId="723"/>
        </pc:sldMkLst>
        <pc:inkChg chg="add">
          <ac:chgData name="Hemanth Kumar  Tanneru" userId="e60da0a2-8f9f-43be-83b4-26a7a02c04c9" providerId="ADAL" clId="{654BFF65-A058-0147-A3B9-5110DB59A71D}" dt="2023-07-16T16:40:03.158" v="46"/>
          <ac:inkMkLst>
            <pc:docMk/>
            <pc:sldMk cId="0" sldId="723"/>
            <ac:inkMk id="2" creationId="{62A6DF87-C60A-41A3-1BA7-EB460F516B02}"/>
          </ac:inkMkLst>
        </pc:inkChg>
        <pc:inkChg chg="del">
          <ac:chgData name="Hemanth Kumar  Tanneru" userId="e60da0a2-8f9f-43be-83b4-26a7a02c04c9" providerId="ADAL" clId="{654BFF65-A058-0147-A3B9-5110DB59A71D}" dt="2023-07-16T13:22:51.178" v="5" actId="478"/>
          <ac:inkMkLst>
            <pc:docMk/>
            <pc:sldMk cId="0" sldId="723"/>
            <ac:inkMk id="3" creationId="{4C8E6EB9-14A0-60D8-EF52-259A82A37405}"/>
          </ac:inkMkLst>
        </pc:inkChg>
      </pc:sldChg>
      <pc:sldChg chg="addSp delSp mod">
        <pc:chgData name="Hemanth Kumar  Tanneru" userId="e60da0a2-8f9f-43be-83b4-26a7a02c04c9" providerId="ADAL" clId="{654BFF65-A058-0147-A3B9-5110DB59A71D}" dt="2023-07-16T16:40:03.158" v="46"/>
        <pc:sldMkLst>
          <pc:docMk/>
          <pc:sldMk cId="0" sldId="725"/>
        </pc:sldMkLst>
        <pc:inkChg chg="add">
          <ac:chgData name="Hemanth Kumar  Tanneru" userId="e60da0a2-8f9f-43be-83b4-26a7a02c04c9" providerId="ADAL" clId="{654BFF65-A058-0147-A3B9-5110DB59A71D}" dt="2023-07-16T16:40:03.158" v="46"/>
          <ac:inkMkLst>
            <pc:docMk/>
            <pc:sldMk cId="0" sldId="725"/>
            <ac:inkMk id="3" creationId="{52C65E38-BB3B-68A9-0665-BBD5071069E7}"/>
          </ac:inkMkLst>
        </pc:inkChg>
        <pc:inkChg chg="del">
          <ac:chgData name="Hemanth Kumar  Tanneru" userId="e60da0a2-8f9f-43be-83b4-26a7a02c04c9" providerId="ADAL" clId="{654BFF65-A058-0147-A3B9-5110DB59A71D}" dt="2023-07-16T13:23:07.403" v="8" actId="478"/>
          <ac:inkMkLst>
            <pc:docMk/>
            <pc:sldMk cId="0" sldId="725"/>
            <ac:inkMk id="4" creationId="{B27370BE-B08B-A5EA-75FD-DF3021964B97}"/>
          </ac:inkMkLst>
        </pc:inkChg>
      </pc:sldChg>
      <pc:sldChg chg="delSp mod">
        <pc:chgData name="Hemanth Kumar  Tanneru" userId="e60da0a2-8f9f-43be-83b4-26a7a02c04c9" providerId="ADAL" clId="{654BFF65-A058-0147-A3B9-5110DB59A71D}" dt="2023-07-16T13:23:12.712" v="9" actId="478"/>
        <pc:sldMkLst>
          <pc:docMk/>
          <pc:sldMk cId="0" sldId="726"/>
        </pc:sldMkLst>
        <pc:inkChg chg="del">
          <ac:chgData name="Hemanth Kumar  Tanneru" userId="e60da0a2-8f9f-43be-83b4-26a7a02c04c9" providerId="ADAL" clId="{654BFF65-A058-0147-A3B9-5110DB59A71D}" dt="2023-07-16T13:23:12.712" v="9" actId="478"/>
          <ac:inkMkLst>
            <pc:docMk/>
            <pc:sldMk cId="0" sldId="726"/>
            <ac:inkMk id="5" creationId="{90C60BBE-7422-FC57-4852-1F4F1AE04408}"/>
          </ac:inkMkLst>
        </pc:inkChg>
      </pc:sldChg>
      <pc:sldChg chg="addSp delSp mod">
        <pc:chgData name="Hemanth Kumar  Tanneru" userId="e60da0a2-8f9f-43be-83b4-26a7a02c04c9" providerId="ADAL" clId="{654BFF65-A058-0147-A3B9-5110DB59A71D}" dt="2023-07-16T16:40:03.158" v="46"/>
        <pc:sldMkLst>
          <pc:docMk/>
          <pc:sldMk cId="0" sldId="727"/>
        </pc:sldMkLst>
        <pc:inkChg chg="add">
          <ac:chgData name="Hemanth Kumar  Tanneru" userId="e60da0a2-8f9f-43be-83b4-26a7a02c04c9" providerId="ADAL" clId="{654BFF65-A058-0147-A3B9-5110DB59A71D}" dt="2023-07-16T16:40:03.158" v="46"/>
          <ac:inkMkLst>
            <pc:docMk/>
            <pc:sldMk cId="0" sldId="727"/>
            <ac:inkMk id="4" creationId="{EC6EB20B-647F-C1AF-068F-0A19701CDAD2}"/>
          </ac:inkMkLst>
        </pc:inkChg>
        <pc:inkChg chg="del">
          <ac:chgData name="Hemanth Kumar  Tanneru" userId="e60da0a2-8f9f-43be-83b4-26a7a02c04c9" providerId="ADAL" clId="{654BFF65-A058-0147-A3B9-5110DB59A71D}" dt="2023-07-16T13:23:24.058" v="10" actId="478"/>
          <ac:inkMkLst>
            <pc:docMk/>
            <pc:sldMk cId="0" sldId="727"/>
            <ac:inkMk id="6" creationId="{3789E8CA-7993-7668-A544-C49E26B3694F}"/>
          </ac:inkMkLst>
        </pc:inkChg>
      </pc:sldChg>
      <pc:sldChg chg="addSp delSp mod">
        <pc:chgData name="Hemanth Kumar  Tanneru" userId="e60da0a2-8f9f-43be-83b4-26a7a02c04c9" providerId="ADAL" clId="{654BFF65-A058-0147-A3B9-5110DB59A71D}" dt="2023-07-16T16:40:03.158" v="46"/>
        <pc:sldMkLst>
          <pc:docMk/>
          <pc:sldMk cId="0" sldId="728"/>
        </pc:sldMkLst>
        <pc:inkChg chg="add">
          <ac:chgData name="Hemanth Kumar  Tanneru" userId="e60da0a2-8f9f-43be-83b4-26a7a02c04c9" providerId="ADAL" clId="{654BFF65-A058-0147-A3B9-5110DB59A71D}" dt="2023-07-16T16:40:03.158" v="46"/>
          <ac:inkMkLst>
            <pc:docMk/>
            <pc:sldMk cId="0" sldId="728"/>
            <ac:inkMk id="4" creationId="{BD61056E-494E-A7F1-50BD-67E63E5A9DB7}"/>
          </ac:inkMkLst>
        </pc:inkChg>
        <pc:inkChg chg="del">
          <ac:chgData name="Hemanth Kumar  Tanneru" userId="e60da0a2-8f9f-43be-83b4-26a7a02c04c9" providerId="ADAL" clId="{654BFF65-A058-0147-A3B9-5110DB59A71D}" dt="2023-07-16T13:23:29.770" v="11" actId="478"/>
          <ac:inkMkLst>
            <pc:docMk/>
            <pc:sldMk cId="0" sldId="728"/>
            <ac:inkMk id="6" creationId="{0BDCF42C-1C4F-DBB2-C585-20BBFE287C06}"/>
          </ac:inkMkLst>
        </pc:inkChg>
      </pc:sldChg>
      <pc:sldChg chg="addSp">
        <pc:chgData name="Hemanth Kumar  Tanneru" userId="e60da0a2-8f9f-43be-83b4-26a7a02c04c9" providerId="ADAL" clId="{654BFF65-A058-0147-A3B9-5110DB59A71D}" dt="2023-07-16T16:40:03.158" v="46"/>
        <pc:sldMkLst>
          <pc:docMk/>
          <pc:sldMk cId="0" sldId="729"/>
        </pc:sldMkLst>
        <pc:inkChg chg="add">
          <ac:chgData name="Hemanth Kumar  Tanneru" userId="e60da0a2-8f9f-43be-83b4-26a7a02c04c9" providerId="ADAL" clId="{654BFF65-A058-0147-A3B9-5110DB59A71D}" dt="2023-07-16T16:40:03.158" v="46"/>
          <ac:inkMkLst>
            <pc:docMk/>
            <pc:sldMk cId="0" sldId="729"/>
            <ac:inkMk id="2" creationId="{9D3DCDC6-555E-6655-EAF0-F5E29C34A714}"/>
          </ac:inkMkLst>
        </pc:inkChg>
      </pc:sldChg>
      <pc:sldChg chg="addSp delSp mod">
        <pc:chgData name="Hemanth Kumar  Tanneru" userId="e60da0a2-8f9f-43be-83b4-26a7a02c04c9" providerId="ADAL" clId="{654BFF65-A058-0147-A3B9-5110DB59A71D}" dt="2023-07-16T16:40:03.158" v="46"/>
        <pc:sldMkLst>
          <pc:docMk/>
          <pc:sldMk cId="0" sldId="730"/>
        </pc:sldMkLst>
        <pc:inkChg chg="add">
          <ac:chgData name="Hemanth Kumar  Tanneru" userId="e60da0a2-8f9f-43be-83b4-26a7a02c04c9" providerId="ADAL" clId="{654BFF65-A058-0147-A3B9-5110DB59A71D}" dt="2023-07-16T16:40:03.158" v="46"/>
          <ac:inkMkLst>
            <pc:docMk/>
            <pc:sldMk cId="0" sldId="730"/>
            <ac:inkMk id="4" creationId="{2035C480-8173-B6F2-4F31-C882F86F52CC}"/>
          </ac:inkMkLst>
        </pc:inkChg>
        <pc:inkChg chg="del">
          <ac:chgData name="Hemanth Kumar  Tanneru" userId="e60da0a2-8f9f-43be-83b4-26a7a02c04c9" providerId="ADAL" clId="{654BFF65-A058-0147-A3B9-5110DB59A71D}" dt="2023-07-16T13:23:35.261" v="12" actId="478"/>
          <ac:inkMkLst>
            <pc:docMk/>
            <pc:sldMk cId="0" sldId="730"/>
            <ac:inkMk id="6" creationId="{B79B2396-7F3D-C8ED-739F-D9B99C0DD365}"/>
          </ac:inkMkLst>
        </pc:inkChg>
      </pc:sldChg>
      <pc:sldChg chg="addSp delSp mod">
        <pc:chgData name="Hemanth Kumar  Tanneru" userId="e60da0a2-8f9f-43be-83b4-26a7a02c04c9" providerId="ADAL" clId="{654BFF65-A058-0147-A3B9-5110DB59A71D}" dt="2023-07-16T16:40:03.158" v="46"/>
        <pc:sldMkLst>
          <pc:docMk/>
          <pc:sldMk cId="0" sldId="731"/>
        </pc:sldMkLst>
        <pc:inkChg chg="add">
          <ac:chgData name="Hemanth Kumar  Tanneru" userId="e60da0a2-8f9f-43be-83b4-26a7a02c04c9" providerId="ADAL" clId="{654BFF65-A058-0147-A3B9-5110DB59A71D}" dt="2023-07-16T16:40:03.158" v="46"/>
          <ac:inkMkLst>
            <pc:docMk/>
            <pc:sldMk cId="0" sldId="731"/>
            <ac:inkMk id="5" creationId="{24885B06-D6FE-D0E5-50B3-91352C463A14}"/>
          </ac:inkMkLst>
        </pc:inkChg>
        <pc:inkChg chg="del">
          <ac:chgData name="Hemanth Kumar  Tanneru" userId="e60da0a2-8f9f-43be-83b4-26a7a02c04c9" providerId="ADAL" clId="{654BFF65-A058-0147-A3B9-5110DB59A71D}" dt="2023-07-16T13:23:48.633" v="13" actId="478"/>
          <ac:inkMkLst>
            <pc:docMk/>
            <pc:sldMk cId="0" sldId="731"/>
            <ac:inkMk id="6" creationId="{3123D897-18BF-7832-F436-232A461CB55A}"/>
          </ac:inkMkLst>
        </pc:inkChg>
      </pc:sldChg>
      <pc:sldChg chg="addSp delSp mod">
        <pc:chgData name="Hemanth Kumar  Tanneru" userId="e60da0a2-8f9f-43be-83b4-26a7a02c04c9" providerId="ADAL" clId="{654BFF65-A058-0147-A3B9-5110DB59A71D}" dt="2023-07-16T16:40:03.158" v="46"/>
        <pc:sldMkLst>
          <pc:docMk/>
          <pc:sldMk cId="0" sldId="732"/>
        </pc:sldMkLst>
        <pc:inkChg chg="add">
          <ac:chgData name="Hemanth Kumar  Tanneru" userId="e60da0a2-8f9f-43be-83b4-26a7a02c04c9" providerId="ADAL" clId="{654BFF65-A058-0147-A3B9-5110DB59A71D}" dt="2023-07-16T16:40:03.158" v="46"/>
          <ac:inkMkLst>
            <pc:docMk/>
            <pc:sldMk cId="0" sldId="732"/>
            <ac:inkMk id="5" creationId="{F6B65CC9-CAE3-6855-6D21-CD3E5BFFF511}"/>
          </ac:inkMkLst>
        </pc:inkChg>
        <pc:inkChg chg="del">
          <ac:chgData name="Hemanth Kumar  Tanneru" userId="e60da0a2-8f9f-43be-83b4-26a7a02c04c9" providerId="ADAL" clId="{654BFF65-A058-0147-A3B9-5110DB59A71D}" dt="2023-07-16T13:23:58.750" v="15" actId="478"/>
          <ac:inkMkLst>
            <pc:docMk/>
            <pc:sldMk cId="0" sldId="732"/>
            <ac:inkMk id="6" creationId="{B37965B9-D06B-81CE-8FEA-28EFA82980A5}"/>
          </ac:inkMkLst>
        </pc:inkChg>
      </pc:sldChg>
      <pc:sldChg chg="addSp delSp mod">
        <pc:chgData name="Hemanth Kumar  Tanneru" userId="e60da0a2-8f9f-43be-83b4-26a7a02c04c9" providerId="ADAL" clId="{654BFF65-A058-0147-A3B9-5110DB59A71D}" dt="2023-07-16T16:40:03.158" v="46"/>
        <pc:sldMkLst>
          <pc:docMk/>
          <pc:sldMk cId="0" sldId="733"/>
        </pc:sldMkLst>
        <pc:inkChg chg="del">
          <ac:chgData name="Hemanth Kumar  Tanneru" userId="e60da0a2-8f9f-43be-83b4-26a7a02c04c9" providerId="ADAL" clId="{654BFF65-A058-0147-A3B9-5110DB59A71D}" dt="2023-07-16T13:24:07.924" v="17" actId="478"/>
          <ac:inkMkLst>
            <pc:docMk/>
            <pc:sldMk cId="0" sldId="733"/>
            <ac:inkMk id="3" creationId="{00000000-0000-0000-0000-000000000000}"/>
          </ac:inkMkLst>
        </pc:inkChg>
        <pc:inkChg chg="add">
          <ac:chgData name="Hemanth Kumar  Tanneru" userId="e60da0a2-8f9f-43be-83b4-26a7a02c04c9" providerId="ADAL" clId="{654BFF65-A058-0147-A3B9-5110DB59A71D}" dt="2023-07-16T16:40:03.158" v="46"/>
          <ac:inkMkLst>
            <pc:docMk/>
            <pc:sldMk cId="0" sldId="733"/>
            <ac:inkMk id="5" creationId="{85764438-9FA4-513D-1015-831F724F28FB}"/>
          </ac:inkMkLst>
        </pc:inkChg>
        <pc:inkChg chg="del">
          <ac:chgData name="Hemanth Kumar  Tanneru" userId="e60da0a2-8f9f-43be-83b4-26a7a02c04c9" providerId="ADAL" clId="{654BFF65-A058-0147-A3B9-5110DB59A71D}" dt="2023-07-16T13:24:02.832" v="16" actId="478"/>
          <ac:inkMkLst>
            <pc:docMk/>
            <pc:sldMk cId="0" sldId="733"/>
            <ac:inkMk id="6" creationId="{2F8ECA69-73AC-5013-DEBD-8156857540C1}"/>
          </ac:inkMkLst>
        </pc:inkChg>
      </pc:sldChg>
      <pc:sldChg chg="addSp">
        <pc:chgData name="Hemanth Kumar  Tanneru" userId="e60da0a2-8f9f-43be-83b4-26a7a02c04c9" providerId="ADAL" clId="{654BFF65-A058-0147-A3B9-5110DB59A71D}" dt="2023-07-16T16:40:03.158" v="46"/>
        <pc:sldMkLst>
          <pc:docMk/>
          <pc:sldMk cId="0" sldId="734"/>
        </pc:sldMkLst>
        <pc:inkChg chg="add">
          <ac:chgData name="Hemanth Kumar  Tanneru" userId="e60da0a2-8f9f-43be-83b4-26a7a02c04c9" providerId="ADAL" clId="{654BFF65-A058-0147-A3B9-5110DB59A71D}" dt="2023-07-16T16:40:03.158" v="46"/>
          <ac:inkMkLst>
            <pc:docMk/>
            <pc:sldMk cId="0" sldId="734"/>
            <ac:inkMk id="4" creationId="{6FAC31F8-9796-927E-5223-E96A1B7E0FDA}"/>
          </ac:inkMkLst>
        </pc:inkChg>
      </pc:sldChg>
      <pc:sldChg chg="addSp delSp mod">
        <pc:chgData name="Hemanth Kumar  Tanneru" userId="e60da0a2-8f9f-43be-83b4-26a7a02c04c9" providerId="ADAL" clId="{654BFF65-A058-0147-A3B9-5110DB59A71D}" dt="2023-07-16T16:40:03.158" v="46"/>
        <pc:sldMkLst>
          <pc:docMk/>
          <pc:sldMk cId="0" sldId="735"/>
        </pc:sldMkLst>
        <pc:inkChg chg="add">
          <ac:chgData name="Hemanth Kumar  Tanneru" userId="e60da0a2-8f9f-43be-83b4-26a7a02c04c9" providerId="ADAL" clId="{654BFF65-A058-0147-A3B9-5110DB59A71D}" dt="2023-07-16T16:40:03.158" v="46"/>
          <ac:inkMkLst>
            <pc:docMk/>
            <pc:sldMk cId="0" sldId="735"/>
            <ac:inkMk id="4" creationId="{B4546BF9-AE8E-CBA0-F4A5-5D2FDCEDF45B}"/>
          </ac:inkMkLst>
        </pc:inkChg>
        <pc:inkChg chg="del">
          <ac:chgData name="Hemanth Kumar  Tanneru" userId="e60da0a2-8f9f-43be-83b4-26a7a02c04c9" providerId="ADAL" clId="{654BFF65-A058-0147-A3B9-5110DB59A71D}" dt="2023-07-16T13:24:28.023" v="19" actId="478"/>
          <ac:inkMkLst>
            <pc:docMk/>
            <pc:sldMk cId="0" sldId="735"/>
            <ac:inkMk id="6" creationId="{562870F2-C5A7-B9A0-E2CF-3E6901811D22}"/>
          </ac:inkMkLst>
        </pc:inkChg>
      </pc:sldChg>
      <pc:sldChg chg="addSp delSp mod">
        <pc:chgData name="Hemanth Kumar  Tanneru" userId="e60da0a2-8f9f-43be-83b4-26a7a02c04c9" providerId="ADAL" clId="{654BFF65-A058-0147-A3B9-5110DB59A71D}" dt="2023-07-16T16:40:03.158" v="46"/>
        <pc:sldMkLst>
          <pc:docMk/>
          <pc:sldMk cId="0" sldId="736"/>
        </pc:sldMkLst>
        <pc:inkChg chg="add">
          <ac:chgData name="Hemanth Kumar  Tanneru" userId="e60da0a2-8f9f-43be-83b4-26a7a02c04c9" providerId="ADAL" clId="{654BFF65-A058-0147-A3B9-5110DB59A71D}" dt="2023-07-16T16:40:03.158" v="46"/>
          <ac:inkMkLst>
            <pc:docMk/>
            <pc:sldMk cId="0" sldId="736"/>
            <ac:inkMk id="4" creationId="{1AD176D2-228C-680D-BEF1-740028097C66}"/>
          </ac:inkMkLst>
        </pc:inkChg>
        <pc:inkChg chg="del">
          <ac:chgData name="Hemanth Kumar  Tanneru" userId="e60da0a2-8f9f-43be-83b4-26a7a02c04c9" providerId="ADAL" clId="{654BFF65-A058-0147-A3B9-5110DB59A71D}" dt="2023-07-16T13:24:33.070" v="20" actId="478"/>
          <ac:inkMkLst>
            <pc:docMk/>
            <pc:sldMk cId="0" sldId="736"/>
            <ac:inkMk id="5" creationId="{008E6474-6758-EA31-A1FB-BC7172F7676C}"/>
          </ac:inkMkLst>
        </pc:inkChg>
      </pc:sldChg>
      <pc:sldChg chg="addSp delSp mod">
        <pc:chgData name="Hemanth Kumar  Tanneru" userId="e60da0a2-8f9f-43be-83b4-26a7a02c04c9" providerId="ADAL" clId="{654BFF65-A058-0147-A3B9-5110DB59A71D}" dt="2023-07-16T16:40:03.158" v="46"/>
        <pc:sldMkLst>
          <pc:docMk/>
          <pc:sldMk cId="0" sldId="737"/>
        </pc:sldMkLst>
        <pc:inkChg chg="add">
          <ac:chgData name="Hemanth Kumar  Tanneru" userId="e60da0a2-8f9f-43be-83b4-26a7a02c04c9" providerId="ADAL" clId="{654BFF65-A058-0147-A3B9-5110DB59A71D}" dt="2023-07-16T16:40:03.158" v="46"/>
          <ac:inkMkLst>
            <pc:docMk/>
            <pc:sldMk cId="0" sldId="737"/>
            <ac:inkMk id="4" creationId="{A645B85E-1BB6-058D-2723-F2A1A64DD677}"/>
          </ac:inkMkLst>
        </pc:inkChg>
        <pc:inkChg chg="del">
          <ac:chgData name="Hemanth Kumar  Tanneru" userId="e60da0a2-8f9f-43be-83b4-26a7a02c04c9" providerId="ADAL" clId="{654BFF65-A058-0147-A3B9-5110DB59A71D}" dt="2023-07-16T13:27:22.265" v="44" actId="478"/>
          <ac:inkMkLst>
            <pc:docMk/>
            <pc:sldMk cId="0" sldId="737"/>
            <ac:inkMk id="8" creationId="{0A0EA5BA-FE35-CFCF-C317-6B3A2CAB134A}"/>
          </ac:inkMkLst>
        </pc:inkChg>
      </pc:sldChg>
      <pc:sldChg chg="addSp delSp mod">
        <pc:chgData name="Hemanth Kumar  Tanneru" userId="e60da0a2-8f9f-43be-83b4-26a7a02c04c9" providerId="ADAL" clId="{654BFF65-A058-0147-A3B9-5110DB59A71D}" dt="2023-07-16T16:40:03.158" v="46"/>
        <pc:sldMkLst>
          <pc:docMk/>
          <pc:sldMk cId="0" sldId="751"/>
        </pc:sldMkLst>
        <pc:inkChg chg="del">
          <ac:chgData name="Hemanth Kumar  Tanneru" userId="e60da0a2-8f9f-43be-83b4-26a7a02c04c9" providerId="ADAL" clId="{654BFF65-A058-0147-A3B9-5110DB59A71D}" dt="2023-07-16T13:24:40.793" v="22" actId="478"/>
          <ac:inkMkLst>
            <pc:docMk/>
            <pc:sldMk cId="0" sldId="751"/>
            <ac:inkMk id="2" creationId="{77B9782A-2729-1841-E8B7-7F5857FBCC5A}"/>
          </ac:inkMkLst>
        </pc:inkChg>
        <pc:inkChg chg="del">
          <ac:chgData name="Hemanth Kumar  Tanneru" userId="e60da0a2-8f9f-43be-83b4-26a7a02c04c9" providerId="ADAL" clId="{654BFF65-A058-0147-A3B9-5110DB59A71D}" dt="2023-07-16T13:24:36.825" v="21" actId="478"/>
          <ac:inkMkLst>
            <pc:docMk/>
            <pc:sldMk cId="0" sldId="751"/>
            <ac:inkMk id="10" creationId="{B0317394-849C-3F0D-208B-389C6AD5694B}"/>
          </ac:inkMkLst>
        </pc:inkChg>
        <pc:inkChg chg="add">
          <ac:chgData name="Hemanth Kumar  Tanneru" userId="e60da0a2-8f9f-43be-83b4-26a7a02c04c9" providerId="ADAL" clId="{654BFF65-A058-0147-A3B9-5110DB59A71D}" dt="2023-07-16T16:40:03.158" v="46"/>
          <ac:inkMkLst>
            <pc:docMk/>
            <pc:sldMk cId="0" sldId="751"/>
            <ac:inkMk id="13" creationId="{89A99764-D646-4566-1944-A949C6E3C0EC}"/>
          </ac:inkMkLst>
        </pc:inkChg>
      </pc:sldChg>
      <pc:sldChg chg="addSp delSp mod">
        <pc:chgData name="Hemanth Kumar  Tanneru" userId="e60da0a2-8f9f-43be-83b4-26a7a02c04c9" providerId="ADAL" clId="{654BFF65-A058-0147-A3B9-5110DB59A71D}" dt="2023-07-16T16:40:03.158" v="46"/>
        <pc:sldMkLst>
          <pc:docMk/>
          <pc:sldMk cId="0" sldId="752"/>
        </pc:sldMkLst>
        <pc:inkChg chg="add">
          <ac:chgData name="Hemanth Kumar  Tanneru" userId="e60da0a2-8f9f-43be-83b4-26a7a02c04c9" providerId="ADAL" clId="{654BFF65-A058-0147-A3B9-5110DB59A71D}" dt="2023-07-16T16:40:03.158" v="46"/>
          <ac:inkMkLst>
            <pc:docMk/>
            <pc:sldMk cId="0" sldId="752"/>
            <ac:inkMk id="22" creationId="{1FE61379-9208-B4CD-9FE8-1EE15CF5D062}"/>
          </ac:inkMkLst>
        </pc:inkChg>
        <pc:inkChg chg="del">
          <ac:chgData name="Hemanth Kumar  Tanneru" userId="e60da0a2-8f9f-43be-83b4-26a7a02c04c9" providerId="ADAL" clId="{654BFF65-A058-0147-A3B9-5110DB59A71D}" dt="2023-07-16T13:22:58.166" v="6" actId="478"/>
          <ac:inkMkLst>
            <pc:docMk/>
            <pc:sldMk cId="0" sldId="752"/>
            <ac:inkMk id="26" creationId="{B077F767-CEF9-056B-56EB-7A8236120178}"/>
          </ac:inkMkLst>
        </pc:inkChg>
      </pc:sldChg>
      <pc:sldChg chg="addSp delSp mod">
        <pc:chgData name="Hemanth Kumar  Tanneru" userId="e60da0a2-8f9f-43be-83b4-26a7a02c04c9" providerId="ADAL" clId="{654BFF65-A058-0147-A3B9-5110DB59A71D}" dt="2023-07-16T16:40:03.158" v="46"/>
        <pc:sldMkLst>
          <pc:docMk/>
          <pc:sldMk cId="0" sldId="753"/>
        </pc:sldMkLst>
        <pc:inkChg chg="add">
          <ac:chgData name="Hemanth Kumar  Tanneru" userId="e60da0a2-8f9f-43be-83b4-26a7a02c04c9" providerId="ADAL" clId="{654BFF65-A058-0147-A3B9-5110DB59A71D}" dt="2023-07-16T16:40:03.158" v="46"/>
          <ac:inkMkLst>
            <pc:docMk/>
            <pc:sldMk cId="0" sldId="753"/>
            <ac:inkMk id="6" creationId="{A2A6DDC5-99F3-E95A-AD13-17B071612575}"/>
          </ac:inkMkLst>
        </pc:inkChg>
        <pc:inkChg chg="del">
          <ac:chgData name="Hemanth Kumar  Tanneru" userId="e60da0a2-8f9f-43be-83b4-26a7a02c04c9" providerId="ADAL" clId="{654BFF65-A058-0147-A3B9-5110DB59A71D}" dt="2023-07-16T13:24:50.631" v="24" actId="478"/>
          <ac:inkMkLst>
            <pc:docMk/>
            <pc:sldMk cId="0" sldId="753"/>
            <ac:inkMk id="7" creationId="{20347C35-5D26-EF44-95E8-5D99CFDA8EF6}"/>
          </ac:inkMkLst>
        </pc:inkChg>
      </pc:sldChg>
      <pc:sldChg chg="addSp delSp mod">
        <pc:chgData name="Hemanth Kumar  Tanneru" userId="e60da0a2-8f9f-43be-83b4-26a7a02c04c9" providerId="ADAL" clId="{654BFF65-A058-0147-A3B9-5110DB59A71D}" dt="2023-07-16T16:40:03.158" v="46"/>
        <pc:sldMkLst>
          <pc:docMk/>
          <pc:sldMk cId="0" sldId="769"/>
        </pc:sldMkLst>
        <pc:inkChg chg="del">
          <ac:chgData name="Hemanth Kumar  Tanneru" userId="e60da0a2-8f9f-43be-83b4-26a7a02c04c9" providerId="ADAL" clId="{654BFF65-A058-0147-A3B9-5110DB59A71D}" dt="2023-07-16T13:24:45.524" v="23" actId="478"/>
          <ac:inkMkLst>
            <pc:docMk/>
            <pc:sldMk cId="0" sldId="769"/>
            <ac:inkMk id="2" creationId="{2F6186E1-31BF-A3A4-F6B5-8D58276E15BA}"/>
          </ac:inkMkLst>
        </pc:inkChg>
        <pc:inkChg chg="add">
          <ac:chgData name="Hemanth Kumar  Tanneru" userId="e60da0a2-8f9f-43be-83b4-26a7a02c04c9" providerId="ADAL" clId="{654BFF65-A058-0147-A3B9-5110DB59A71D}" dt="2023-07-16T16:40:03.158" v="46"/>
          <ac:inkMkLst>
            <pc:docMk/>
            <pc:sldMk cId="0" sldId="769"/>
            <ac:inkMk id="10" creationId="{BAAC1F87-748E-E78B-37CD-A06A15474CD8}"/>
          </ac:inkMkLst>
        </pc:inkChg>
      </pc:sldChg>
      <pc:sldChg chg="addSp delSp mod">
        <pc:chgData name="Hemanth Kumar  Tanneru" userId="e60da0a2-8f9f-43be-83b4-26a7a02c04c9" providerId="ADAL" clId="{654BFF65-A058-0147-A3B9-5110DB59A71D}" dt="2023-07-16T16:40:03.158" v="46"/>
        <pc:sldMkLst>
          <pc:docMk/>
          <pc:sldMk cId="0" sldId="773"/>
        </pc:sldMkLst>
        <pc:inkChg chg="add">
          <ac:chgData name="Hemanth Kumar  Tanneru" userId="e60da0a2-8f9f-43be-83b4-26a7a02c04c9" providerId="ADAL" clId="{654BFF65-A058-0147-A3B9-5110DB59A71D}" dt="2023-07-16T16:40:03.158" v="46"/>
          <ac:inkMkLst>
            <pc:docMk/>
            <pc:sldMk cId="0" sldId="773"/>
            <ac:inkMk id="4" creationId="{E65E798D-B66B-9B52-E18B-362973DA458D}"/>
          </ac:inkMkLst>
        </pc:inkChg>
        <pc:inkChg chg="del">
          <ac:chgData name="Hemanth Kumar  Tanneru" userId="e60da0a2-8f9f-43be-83b4-26a7a02c04c9" providerId="ADAL" clId="{654BFF65-A058-0147-A3B9-5110DB59A71D}" dt="2023-07-16T13:24:57.991" v="25" actId="478"/>
          <ac:inkMkLst>
            <pc:docMk/>
            <pc:sldMk cId="0" sldId="773"/>
            <ac:inkMk id="7" creationId="{53A9AC11-5B09-CC7F-EB4A-786FF6F5A2ED}"/>
          </ac:inkMkLst>
        </pc:inkChg>
      </pc:sldChg>
      <pc:sldChg chg="addSp delSp mod">
        <pc:chgData name="Hemanth Kumar  Tanneru" userId="e60da0a2-8f9f-43be-83b4-26a7a02c04c9" providerId="ADAL" clId="{654BFF65-A058-0147-A3B9-5110DB59A71D}" dt="2023-07-16T16:40:03.158" v="46"/>
        <pc:sldMkLst>
          <pc:docMk/>
          <pc:sldMk cId="0" sldId="774"/>
        </pc:sldMkLst>
        <pc:inkChg chg="add">
          <ac:chgData name="Hemanth Kumar  Tanneru" userId="e60da0a2-8f9f-43be-83b4-26a7a02c04c9" providerId="ADAL" clId="{654BFF65-A058-0147-A3B9-5110DB59A71D}" dt="2023-07-16T16:40:03.158" v="46"/>
          <ac:inkMkLst>
            <pc:docMk/>
            <pc:sldMk cId="0" sldId="774"/>
            <ac:inkMk id="3" creationId="{6CA042E8-B9D9-AAD6-4BD2-1B7836970B29}"/>
          </ac:inkMkLst>
        </pc:inkChg>
        <pc:inkChg chg="del">
          <ac:chgData name="Hemanth Kumar  Tanneru" userId="e60da0a2-8f9f-43be-83b4-26a7a02c04c9" providerId="ADAL" clId="{654BFF65-A058-0147-A3B9-5110DB59A71D}" dt="2023-07-16T13:25:02.851" v="26" actId="478"/>
          <ac:inkMkLst>
            <pc:docMk/>
            <pc:sldMk cId="0" sldId="774"/>
            <ac:inkMk id="4" creationId="{E19431FA-0A3C-4811-2D85-213AC171203B}"/>
          </ac:inkMkLst>
        </pc:inkChg>
      </pc:sldChg>
      <pc:sldChg chg="addSp delSp mod">
        <pc:chgData name="Hemanth Kumar  Tanneru" userId="e60da0a2-8f9f-43be-83b4-26a7a02c04c9" providerId="ADAL" clId="{654BFF65-A058-0147-A3B9-5110DB59A71D}" dt="2023-07-16T16:40:03.158" v="46"/>
        <pc:sldMkLst>
          <pc:docMk/>
          <pc:sldMk cId="0" sldId="775"/>
        </pc:sldMkLst>
        <pc:inkChg chg="add">
          <ac:chgData name="Hemanth Kumar  Tanneru" userId="e60da0a2-8f9f-43be-83b4-26a7a02c04c9" providerId="ADAL" clId="{654BFF65-A058-0147-A3B9-5110DB59A71D}" dt="2023-07-16T16:40:03.158" v="46"/>
          <ac:inkMkLst>
            <pc:docMk/>
            <pc:sldMk cId="0" sldId="775"/>
            <ac:inkMk id="3" creationId="{50E4A1EB-0518-9250-218B-72789D9F4615}"/>
          </ac:inkMkLst>
        </pc:inkChg>
        <pc:inkChg chg="del">
          <ac:chgData name="Hemanth Kumar  Tanneru" userId="e60da0a2-8f9f-43be-83b4-26a7a02c04c9" providerId="ADAL" clId="{654BFF65-A058-0147-A3B9-5110DB59A71D}" dt="2023-07-16T13:25:12.526" v="28" actId="478"/>
          <ac:inkMkLst>
            <pc:docMk/>
            <pc:sldMk cId="0" sldId="775"/>
            <ac:inkMk id="4" creationId="{51C0B912-EFA6-6873-5291-BF8750EEF936}"/>
          </ac:inkMkLst>
        </pc:inkChg>
      </pc:sldChg>
      <pc:sldChg chg="addSp delSp mod">
        <pc:chgData name="Hemanth Kumar  Tanneru" userId="e60da0a2-8f9f-43be-83b4-26a7a02c04c9" providerId="ADAL" clId="{654BFF65-A058-0147-A3B9-5110DB59A71D}" dt="2023-07-16T16:40:03.158" v="46"/>
        <pc:sldMkLst>
          <pc:docMk/>
          <pc:sldMk cId="0" sldId="776"/>
        </pc:sldMkLst>
        <pc:inkChg chg="add">
          <ac:chgData name="Hemanth Kumar  Tanneru" userId="e60da0a2-8f9f-43be-83b4-26a7a02c04c9" providerId="ADAL" clId="{654BFF65-A058-0147-A3B9-5110DB59A71D}" dt="2023-07-16T16:40:03.158" v="46"/>
          <ac:inkMkLst>
            <pc:docMk/>
            <pc:sldMk cId="0" sldId="776"/>
            <ac:inkMk id="3" creationId="{189A324D-0546-2EF9-7A3F-1890E500F162}"/>
          </ac:inkMkLst>
        </pc:inkChg>
        <pc:inkChg chg="del">
          <ac:chgData name="Hemanth Kumar  Tanneru" userId="e60da0a2-8f9f-43be-83b4-26a7a02c04c9" providerId="ADAL" clId="{654BFF65-A058-0147-A3B9-5110DB59A71D}" dt="2023-07-16T13:25:07.411" v="27" actId="478"/>
          <ac:inkMkLst>
            <pc:docMk/>
            <pc:sldMk cId="0" sldId="776"/>
            <ac:inkMk id="4" creationId="{B406EDE7-9134-F974-9827-EF36E6540D6A}"/>
          </ac:inkMkLst>
        </pc:inkChg>
      </pc:sldChg>
      <pc:sldChg chg="addSp delSp mod">
        <pc:chgData name="Hemanth Kumar  Tanneru" userId="e60da0a2-8f9f-43be-83b4-26a7a02c04c9" providerId="ADAL" clId="{654BFF65-A058-0147-A3B9-5110DB59A71D}" dt="2023-07-16T16:40:03.158" v="46"/>
        <pc:sldMkLst>
          <pc:docMk/>
          <pc:sldMk cId="0" sldId="777"/>
        </pc:sldMkLst>
        <pc:inkChg chg="add">
          <ac:chgData name="Hemanth Kumar  Tanneru" userId="e60da0a2-8f9f-43be-83b4-26a7a02c04c9" providerId="ADAL" clId="{654BFF65-A058-0147-A3B9-5110DB59A71D}" dt="2023-07-16T16:40:03.158" v="46"/>
          <ac:inkMkLst>
            <pc:docMk/>
            <pc:sldMk cId="0" sldId="777"/>
            <ac:inkMk id="8" creationId="{AD2199AE-93BE-441C-553F-372C21DBA580}"/>
          </ac:inkMkLst>
        </pc:inkChg>
        <pc:inkChg chg="del">
          <ac:chgData name="Hemanth Kumar  Tanneru" userId="e60da0a2-8f9f-43be-83b4-26a7a02c04c9" providerId="ADAL" clId="{654BFF65-A058-0147-A3B9-5110DB59A71D}" dt="2023-07-16T13:25:17.219" v="29" actId="478"/>
          <ac:inkMkLst>
            <pc:docMk/>
            <pc:sldMk cId="0" sldId="777"/>
            <ac:inkMk id="9" creationId="{7C2B42B6-9FF4-B883-EAAB-0822E0784F0F}"/>
          </ac:inkMkLst>
        </pc:inkChg>
      </pc:sldChg>
      <pc:sldChg chg="addSp delSp mod">
        <pc:chgData name="Hemanth Kumar  Tanneru" userId="e60da0a2-8f9f-43be-83b4-26a7a02c04c9" providerId="ADAL" clId="{654BFF65-A058-0147-A3B9-5110DB59A71D}" dt="2023-07-16T16:40:03.158" v="46"/>
        <pc:sldMkLst>
          <pc:docMk/>
          <pc:sldMk cId="0" sldId="778"/>
        </pc:sldMkLst>
        <pc:inkChg chg="add">
          <ac:chgData name="Hemanth Kumar  Tanneru" userId="e60da0a2-8f9f-43be-83b4-26a7a02c04c9" providerId="ADAL" clId="{654BFF65-A058-0147-A3B9-5110DB59A71D}" dt="2023-07-16T16:40:03.158" v="46"/>
          <ac:inkMkLst>
            <pc:docMk/>
            <pc:sldMk cId="0" sldId="778"/>
            <ac:inkMk id="9" creationId="{BF308FB9-8863-2221-7159-EE76D14CAA47}"/>
          </ac:inkMkLst>
        </pc:inkChg>
        <pc:inkChg chg="del">
          <ac:chgData name="Hemanth Kumar  Tanneru" userId="e60da0a2-8f9f-43be-83b4-26a7a02c04c9" providerId="ADAL" clId="{654BFF65-A058-0147-A3B9-5110DB59A71D}" dt="2023-07-16T13:26:18.599" v="32" actId="478"/>
          <ac:inkMkLst>
            <pc:docMk/>
            <pc:sldMk cId="0" sldId="778"/>
            <ac:inkMk id="10" creationId="{81ACBCE6-E918-F640-6664-842429ACF42D}"/>
          </ac:inkMkLst>
        </pc:inkChg>
      </pc:sldChg>
      <pc:sldChg chg="addSp delSp mod">
        <pc:chgData name="Hemanth Kumar  Tanneru" userId="e60da0a2-8f9f-43be-83b4-26a7a02c04c9" providerId="ADAL" clId="{654BFF65-A058-0147-A3B9-5110DB59A71D}" dt="2023-07-16T16:40:03.158" v="46"/>
        <pc:sldMkLst>
          <pc:docMk/>
          <pc:sldMk cId="0" sldId="782"/>
        </pc:sldMkLst>
        <pc:inkChg chg="add">
          <ac:chgData name="Hemanth Kumar  Tanneru" userId="e60da0a2-8f9f-43be-83b4-26a7a02c04c9" providerId="ADAL" clId="{654BFF65-A058-0147-A3B9-5110DB59A71D}" dt="2023-07-16T16:40:03.158" v="46"/>
          <ac:inkMkLst>
            <pc:docMk/>
            <pc:sldMk cId="0" sldId="782"/>
            <ac:inkMk id="6" creationId="{912A8FEC-63D1-BDCC-EDAF-4FA0DDCFEFE6}"/>
          </ac:inkMkLst>
        </pc:inkChg>
        <pc:inkChg chg="del">
          <ac:chgData name="Hemanth Kumar  Tanneru" userId="e60da0a2-8f9f-43be-83b4-26a7a02c04c9" providerId="ADAL" clId="{654BFF65-A058-0147-A3B9-5110DB59A71D}" dt="2023-07-16T13:26:44.097" v="36" actId="478"/>
          <ac:inkMkLst>
            <pc:docMk/>
            <pc:sldMk cId="0" sldId="782"/>
            <ac:inkMk id="7" creationId="{5B623D55-9A33-E4C0-4C6D-686211921433}"/>
          </ac:inkMkLst>
        </pc:inkChg>
      </pc:sldChg>
      <pc:sldChg chg="addSp delSp mod">
        <pc:chgData name="Hemanth Kumar  Tanneru" userId="e60da0a2-8f9f-43be-83b4-26a7a02c04c9" providerId="ADAL" clId="{654BFF65-A058-0147-A3B9-5110DB59A71D}" dt="2023-07-16T16:40:03.158" v="46"/>
        <pc:sldMkLst>
          <pc:docMk/>
          <pc:sldMk cId="0" sldId="783"/>
        </pc:sldMkLst>
        <pc:inkChg chg="add">
          <ac:chgData name="Hemanth Kumar  Tanneru" userId="e60da0a2-8f9f-43be-83b4-26a7a02c04c9" providerId="ADAL" clId="{654BFF65-A058-0147-A3B9-5110DB59A71D}" dt="2023-07-16T16:40:03.158" v="46"/>
          <ac:inkMkLst>
            <pc:docMk/>
            <pc:sldMk cId="0" sldId="783"/>
            <ac:inkMk id="5" creationId="{DFA8FB89-96F2-06A9-7063-5DAC29FF6046}"/>
          </ac:inkMkLst>
        </pc:inkChg>
        <pc:inkChg chg="del">
          <ac:chgData name="Hemanth Kumar  Tanneru" userId="e60da0a2-8f9f-43be-83b4-26a7a02c04c9" providerId="ADAL" clId="{654BFF65-A058-0147-A3B9-5110DB59A71D}" dt="2023-07-16T13:26:56.792" v="39" actId="478"/>
          <ac:inkMkLst>
            <pc:docMk/>
            <pc:sldMk cId="0" sldId="783"/>
            <ac:inkMk id="6" creationId="{DA3D08D1-E9A4-8757-1151-BCFC391404D5}"/>
          </ac:inkMkLst>
        </pc:inkChg>
      </pc:sldChg>
      <pc:sldChg chg="addSp delSp mod">
        <pc:chgData name="Hemanth Kumar  Tanneru" userId="e60da0a2-8f9f-43be-83b4-26a7a02c04c9" providerId="ADAL" clId="{654BFF65-A058-0147-A3B9-5110DB59A71D}" dt="2023-07-16T16:40:03.158" v="46"/>
        <pc:sldMkLst>
          <pc:docMk/>
          <pc:sldMk cId="0" sldId="784"/>
        </pc:sldMkLst>
        <pc:inkChg chg="add">
          <ac:chgData name="Hemanth Kumar  Tanneru" userId="e60da0a2-8f9f-43be-83b4-26a7a02c04c9" providerId="ADAL" clId="{654BFF65-A058-0147-A3B9-5110DB59A71D}" dt="2023-07-16T16:40:03.158" v="46"/>
          <ac:inkMkLst>
            <pc:docMk/>
            <pc:sldMk cId="0" sldId="784"/>
            <ac:inkMk id="5" creationId="{68950AA7-9176-B997-9C29-957CEC77C30B}"/>
          </ac:inkMkLst>
        </pc:inkChg>
        <pc:inkChg chg="del">
          <ac:chgData name="Hemanth Kumar  Tanneru" userId="e60da0a2-8f9f-43be-83b4-26a7a02c04c9" providerId="ADAL" clId="{654BFF65-A058-0147-A3B9-5110DB59A71D}" dt="2023-07-16T13:26:53.575" v="38" actId="478"/>
          <ac:inkMkLst>
            <pc:docMk/>
            <pc:sldMk cId="0" sldId="784"/>
            <ac:inkMk id="6" creationId="{DEB618BE-ECD6-675A-5AE5-44266509523A}"/>
          </ac:inkMkLst>
        </pc:inkChg>
      </pc:sldChg>
      <pc:sldChg chg="addSp delSp mod">
        <pc:chgData name="Hemanth Kumar  Tanneru" userId="e60da0a2-8f9f-43be-83b4-26a7a02c04c9" providerId="ADAL" clId="{654BFF65-A058-0147-A3B9-5110DB59A71D}" dt="2023-07-16T16:40:03.158" v="46"/>
        <pc:sldMkLst>
          <pc:docMk/>
          <pc:sldMk cId="0" sldId="785"/>
        </pc:sldMkLst>
        <pc:inkChg chg="del">
          <ac:chgData name="Hemanth Kumar  Tanneru" userId="e60da0a2-8f9f-43be-83b4-26a7a02c04c9" providerId="ADAL" clId="{654BFF65-A058-0147-A3B9-5110DB59A71D}" dt="2023-07-16T13:26:35.513" v="34" actId="478"/>
          <ac:inkMkLst>
            <pc:docMk/>
            <pc:sldMk cId="0" sldId="785"/>
            <ac:inkMk id="15" creationId="{A1092818-3E12-099F-F38A-3839F416219F}"/>
          </ac:inkMkLst>
        </pc:inkChg>
        <pc:inkChg chg="add">
          <ac:chgData name="Hemanth Kumar  Tanneru" userId="e60da0a2-8f9f-43be-83b4-26a7a02c04c9" providerId="ADAL" clId="{654BFF65-A058-0147-A3B9-5110DB59A71D}" dt="2023-07-16T16:40:03.158" v="46"/>
          <ac:inkMkLst>
            <pc:docMk/>
            <pc:sldMk cId="0" sldId="785"/>
            <ac:inkMk id="16" creationId="{EDE04B26-B244-CFE2-D92E-9C7A967010E2}"/>
          </ac:inkMkLst>
        </pc:inkChg>
      </pc:sldChg>
      <pc:sldChg chg="addSp delSp mod">
        <pc:chgData name="Hemanth Kumar  Tanneru" userId="e60da0a2-8f9f-43be-83b4-26a7a02c04c9" providerId="ADAL" clId="{654BFF65-A058-0147-A3B9-5110DB59A71D}" dt="2023-07-16T16:40:03.158" v="46"/>
        <pc:sldMkLst>
          <pc:docMk/>
          <pc:sldMk cId="0" sldId="786"/>
        </pc:sldMkLst>
        <pc:inkChg chg="add">
          <ac:chgData name="Hemanth Kumar  Tanneru" userId="e60da0a2-8f9f-43be-83b4-26a7a02c04c9" providerId="ADAL" clId="{654BFF65-A058-0147-A3B9-5110DB59A71D}" dt="2023-07-16T16:40:03.158" v="46"/>
          <ac:inkMkLst>
            <pc:docMk/>
            <pc:sldMk cId="0" sldId="786"/>
            <ac:inkMk id="61" creationId="{728AD635-DAB9-3C98-9DBA-230DBBD2A181}"/>
          </ac:inkMkLst>
        </pc:inkChg>
        <pc:inkChg chg="del">
          <ac:chgData name="Hemanth Kumar  Tanneru" userId="e60da0a2-8f9f-43be-83b4-26a7a02c04c9" providerId="ADAL" clId="{654BFF65-A058-0147-A3B9-5110DB59A71D}" dt="2023-07-16T13:23:01.736" v="7" actId="478"/>
          <ac:inkMkLst>
            <pc:docMk/>
            <pc:sldMk cId="0" sldId="786"/>
            <ac:inkMk id="68" creationId="{19467D5A-17DA-4644-7E67-20949A7DC2EC}"/>
          </ac:inkMkLst>
        </pc:inkChg>
      </pc:sldChg>
      <pc:sldChg chg="delSp mod">
        <pc:chgData name="Hemanth Kumar  Tanneru" userId="e60da0a2-8f9f-43be-83b4-26a7a02c04c9" providerId="ADAL" clId="{654BFF65-A058-0147-A3B9-5110DB59A71D}" dt="2023-07-16T13:27:30.191" v="45" actId="478"/>
        <pc:sldMkLst>
          <pc:docMk/>
          <pc:sldMk cId="0" sldId="787"/>
        </pc:sldMkLst>
        <pc:inkChg chg="del">
          <ac:chgData name="Hemanth Kumar  Tanneru" userId="e60da0a2-8f9f-43be-83b4-26a7a02c04c9" providerId="ADAL" clId="{654BFF65-A058-0147-A3B9-5110DB59A71D}" dt="2023-07-16T13:27:30.191" v="45" actId="478"/>
          <ac:inkMkLst>
            <pc:docMk/>
            <pc:sldMk cId="0" sldId="787"/>
            <ac:inkMk id="5" creationId="{540537E5-6612-D105-9ACD-93E5227EEF66}"/>
          </ac:inkMkLst>
        </pc:inkChg>
      </pc:sldChg>
      <pc:sldChg chg="addSp delSp mod">
        <pc:chgData name="Hemanth Kumar  Tanneru" userId="e60da0a2-8f9f-43be-83b4-26a7a02c04c9" providerId="ADAL" clId="{654BFF65-A058-0147-A3B9-5110DB59A71D}" dt="2023-07-16T16:40:03.158" v="46"/>
        <pc:sldMkLst>
          <pc:docMk/>
          <pc:sldMk cId="0" sldId="788"/>
        </pc:sldMkLst>
        <pc:inkChg chg="add">
          <ac:chgData name="Hemanth Kumar  Tanneru" userId="e60da0a2-8f9f-43be-83b4-26a7a02c04c9" providerId="ADAL" clId="{654BFF65-A058-0147-A3B9-5110DB59A71D}" dt="2023-07-16T16:40:03.158" v="46"/>
          <ac:inkMkLst>
            <pc:docMk/>
            <pc:sldMk cId="0" sldId="788"/>
            <ac:inkMk id="3" creationId="{583C8B45-0C9C-C9D0-0860-35B30A5823A4}"/>
          </ac:inkMkLst>
        </pc:inkChg>
        <pc:inkChg chg="del">
          <ac:chgData name="Hemanth Kumar  Tanneru" userId="e60da0a2-8f9f-43be-83b4-26a7a02c04c9" providerId="ADAL" clId="{654BFF65-A058-0147-A3B9-5110DB59A71D}" dt="2023-07-16T13:23:53.142" v="14" actId="478"/>
          <ac:inkMkLst>
            <pc:docMk/>
            <pc:sldMk cId="0" sldId="788"/>
            <ac:inkMk id="4" creationId="{FF8F74FE-8060-BED9-2542-B3BFB2908C64}"/>
          </ac:inkMkLst>
        </pc:inkChg>
      </pc:sldChg>
      <pc:sldChg chg="addSp delSp mod">
        <pc:chgData name="Hemanth Kumar  Tanneru" userId="e60da0a2-8f9f-43be-83b4-26a7a02c04c9" providerId="ADAL" clId="{654BFF65-A058-0147-A3B9-5110DB59A71D}" dt="2023-07-16T16:40:03.158" v="46"/>
        <pc:sldMkLst>
          <pc:docMk/>
          <pc:sldMk cId="0" sldId="789"/>
        </pc:sldMkLst>
        <pc:inkChg chg="add">
          <ac:chgData name="Hemanth Kumar  Tanneru" userId="e60da0a2-8f9f-43be-83b4-26a7a02c04c9" providerId="ADAL" clId="{654BFF65-A058-0147-A3B9-5110DB59A71D}" dt="2023-07-16T16:40:03.158" v="46"/>
          <ac:inkMkLst>
            <pc:docMk/>
            <pc:sldMk cId="0" sldId="789"/>
            <ac:inkMk id="3" creationId="{CD1D92D7-6E9B-3988-EE5F-5682881D4363}"/>
          </ac:inkMkLst>
        </pc:inkChg>
        <pc:inkChg chg="del">
          <ac:chgData name="Hemanth Kumar  Tanneru" userId="e60da0a2-8f9f-43be-83b4-26a7a02c04c9" providerId="ADAL" clId="{654BFF65-A058-0147-A3B9-5110DB59A71D}" dt="2023-07-16T13:27:12.586" v="42" actId="478"/>
          <ac:inkMkLst>
            <pc:docMk/>
            <pc:sldMk cId="0" sldId="789"/>
            <ac:inkMk id="4" creationId="{AAF5033B-CE04-94A5-36DE-15850F5BBB01}"/>
          </ac:inkMkLst>
        </pc:inkChg>
      </pc:sldChg>
      <pc:sldChg chg="addSp delSp mod">
        <pc:chgData name="Hemanth Kumar  Tanneru" userId="e60da0a2-8f9f-43be-83b4-26a7a02c04c9" providerId="ADAL" clId="{654BFF65-A058-0147-A3B9-5110DB59A71D}" dt="2023-07-16T16:40:03.158" v="46"/>
        <pc:sldMkLst>
          <pc:docMk/>
          <pc:sldMk cId="0" sldId="790"/>
        </pc:sldMkLst>
        <pc:inkChg chg="add">
          <ac:chgData name="Hemanth Kumar  Tanneru" userId="e60da0a2-8f9f-43be-83b4-26a7a02c04c9" providerId="ADAL" clId="{654BFF65-A058-0147-A3B9-5110DB59A71D}" dt="2023-07-16T16:40:03.158" v="46"/>
          <ac:inkMkLst>
            <pc:docMk/>
            <pc:sldMk cId="0" sldId="790"/>
            <ac:inkMk id="2" creationId="{38111BE2-BD40-A13D-93AD-625CA91AD4A7}"/>
          </ac:inkMkLst>
        </pc:inkChg>
        <pc:inkChg chg="del">
          <ac:chgData name="Hemanth Kumar  Tanneru" userId="e60da0a2-8f9f-43be-83b4-26a7a02c04c9" providerId="ADAL" clId="{654BFF65-A058-0147-A3B9-5110DB59A71D}" dt="2023-07-16T13:25:22.675" v="30" actId="478"/>
          <ac:inkMkLst>
            <pc:docMk/>
            <pc:sldMk cId="0" sldId="790"/>
            <ac:inkMk id="3" creationId="{B997002F-19DC-DC06-6AF2-39359564AFB4}"/>
          </ac:inkMkLst>
        </pc:inkChg>
      </pc:sldChg>
      <pc:sldChg chg="delSp mod">
        <pc:chgData name="Hemanth Kumar  Tanneru" userId="e60da0a2-8f9f-43be-83b4-26a7a02c04c9" providerId="ADAL" clId="{654BFF65-A058-0147-A3B9-5110DB59A71D}" dt="2023-07-16T13:25:27.954" v="31" actId="478"/>
        <pc:sldMkLst>
          <pc:docMk/>
          <pc:sldMk cId="0" sldId="791"/>
        </pc:sldMkLst>
        <pc:inkChg chg="del">
          <ac:chgData name="Hemanth Kumar  Tanneru" userId="e60da0a2-8f9f-43be-83b4-26a7a02c04c9" providerId="ADAL" clId="{654BFF65-A058-0147-A3B9-5110DB59A71D}" dt="2023-07-16T13:25:27.954" v="31" actId="478"/>
          <ac:inkMkLst>
            <pc:docMk/>
            <pc:sldMk cId="0" sldId="791"/>
            <ac:inkMk id="6" creationId="{2F904C1E-4F15-C886-4084-2DC7B5A72FD0}"/>
          </ac:inkMkLst>
        </pc:inkChg>
      </pc:sldChg>
      <pc:sldChg chg="addSp delSp mod">
        <pc:chgData name="Hemanth Kumar  Tanneru" userId="e60da0a2-8f9f-43be-83b4-26a7a02c04c9" providerId="ADAL" clId="{654BFF65-A058-0147-A3B9-5110DB59A71D}" dt="2023-07-16T16:40:03.158" v="46"/>
        <pc:sldMkLst>
          <pc:docMk/>
          <pc:sldMk cId="0" sldId="792"/>
        </pc:sldMkLst>
        <pc:inkChg chg="add">
          <ac:chgData name="Hemanth Kumar  Tanneru" userId="e60da0a2-8f9f-43be-83b4-26a7a02c04c9" providerId="ADAL" clId="{654BFF65-A058-0147-A3B9-5110DB59A71D}" dt="2023-07-16T16:40:03.158" v="46"/>
          <ac:inkMkLst>
            <pc:docMk/>
            <pc:sldMk cId="0" sldId="792"/>
            <ac:inkMk id="9" creationId="{50C3E279-C69A-5406-927B-AAFF7F56F044}"/>
          </ac:inkMkLst>
        </pc:inkChg>
        <pc:inkChg chg="del">
          <ac:chgData name="Hemanth Kumar  Tanneru" userId="e60da0a2-8f9f-43be-83b4-26a7a02c04c9" providerId="ADAL" clId="{654BFF65-A058-0147-A3B9-5110DB59A71D}" dt="2023-07-16T13:26:28.853" v="33" actId="478"/>
          <ac:inkMkLst>
            <pc:docMk/>
            <pc:sldMk cId="0" sldId="792"/>
            <ac:inkMk id="10" creationId="{7B707305-A375-B6E9-A464-1BF355E3A1A2}"/>
          </ac:inkMkLst>
        </pc:inkChg>
      </pc:sldChg>
      <pc:sldChg chg="addSp delSp mod">
        <pc:chgData name="Hemanth Kumar  Tanneru" userId="e60da0a2-8f9f-43be-83b4-26a7a02c04c9" providerId="ADAL" clId="{654BFF65-A058-0147-A3B9-5110DB59A71D}" dt="2023-07-16T16:40:03.158" v="46"/>
        <pc:sldMkLst>
          <pc:docMk/>
          <pc:sldMk cId="0" sldId="820"/>
        </pc:sldMkLst>
        <pc:inkChg chg="add">
          <ac:chgData name="Hemanth Kumar  Tanneru" userId="e60da0a2-8f9f-43be-83b4-26a7a02c04c9" providerId="ADAL" clId="{654BFF65-A058-0147-A3B9-5110DB59A71D}" dt="2023-07-16T16:40:03.158" v="46"/>
          <ac:inkMkLst>
            <pc:docMk/>
            <pc:sldMk cId="0" sldId="820"/>
            <ac:inkMk id="4" creationId="{53C7330F-CC46-571D-3C1A-8286598AF656}"/>
          </ac:inkMkLst>
        </pc:inkChg>
        <pc:inkChg chg="del">
          <ac:chgData name="Hemanth Kumar  Tanneru" userId="e60da0a2-8f9f-43be-83b4-26a7a02c04c9" providerId="ADAL" clId="{654BFF65-A058-0147-A3B9-5110DB59A71D}" dt="2023-07-16T13:26:40.710" v="35" actId="478"/>
          <ac:inkMkLst>
            <pc:docMk/>
            <pc:sldMk cId="0" sldId="820"/>
            <ac:inkMk id="9" creationId="{716C1901-F2AF-AC23-0581-F85A902F2B88}"/>
          </ac:inkMkLst>
        </pc:inkChg>
      </pc:sldChg>
      <pc:sldChg chg="addSp delSp mod">
        <pc:chgData name="Hemanth Kumar  Tanneru" userId="e60da0a2-8f9f-43be-83b4-26a7a02c04c9" providerId="ADAL" clId="{654BFF65-A058-0147-A3B9-5110DB59A71D}" dt="2023-07-16T16:40:03.158" v="46"/>
        <pc:sldMkLst>
          <pc:docMk/>
          <pc:sldMk cId="0" sldId="856"/>
        </pc:sldMkLst>
        <pc:inkChg chg="del">
          <ac:chgData name="Hemanth Kumar  Tanneru" userId="e60da0a2-8f9f-43be-83b4-26a7a02c04c9" providerId="ADAL" clId="{654BFF65-A058-0147-A3B9-5110DB59A71D}" dt="2023-07-16T13:26:49.207" v="37" actId="478"/>
          <ac:inkMkLst>
            <pc:docMk/>
            <pc:sldMk cId="0" sldId="856"/>
            <ac:inkMk id="3" creationId="{0E1D69BA-4F77-D53C-0382-FDA187C2606A}"/>
          </ac:inkMkLst>
        </pc:inkChg>
        <pc:inkChg chg="add">
          <ac:chgData name="Hemanth Kumar  Tanneru" userId="e60da0a2-8f9f-43be-83b4-26a7a02c04c9" providerId="ADAL" clId="{654BFF65-A058-0147-A3B9-5110DB59A71D}" dt="2023-07-16T16:40:03.158" v="46"/>
          <ac:inkMkLst>
            <pc:docMk/>
            <pc:sldMk cId="0" sldId="856"/>
            <ac:inkMk id="4" creationId="{0EA7F175-6A01-E05F-BC0B-56AFE40383FA}"/>
          </ac:inkMkLst>
        </pc:inkChg>
      </pc:sldChg>
      <pc:sldChg chg="addSp">
        <pc:chgData name="Hemanth Kumar  Tanneru" userId="e60da0a2-8f9f-43be-83b4-26a7a02c04c9" providerId="ADAL" clId="{654BFF65-A058-0147-A3B9-5110DB59A71D}" dt="2023-07-16T16:40:03.158" v="46"/>
        <pc:sldMkLst>
          <pc:docMk/>
          <pc:sldMk cId="0" sldId="857"/>
        </pc:sldMkLst>
        <pc:inkChg chg="add">
          <ac:chgData name="Hemanth Kumar  Tanneru" userId="e60da0a2-8f9f-43be-83b4-26a7a02c04c9" providerId="ADAL" clId="{654BFF65-A058-0147-A3B9-5110DB59A71D}" dt="2023-07-16T16:40:03.158" v="46"/>
          <ac:inkMkLst>
            <pc:docMk/>
            <pc:sldMk cId="0" sldId="857"/>
            <ac:inkMk id="2" creationId="{09BF1AED-265D-553D-6DF6-E05A7A1004C3}"/>
          </ac:inkMkLst>
        </pc:inkChg>
      </pc:sldChg>
      <pc:sldChg chg="delSp mod">
        <pc:chgData name="Hemanth Kumar  Tanneru" userId="e60da0a2-8f9f-43be-83b4-26a7a02c04c9" providerId="ADAL" clId="{654BFF65-A058-0147-A3B9-5110DB59A71D}" dt="2023-07-16T13:27:01.902" v="40" actId="478"/>
        <pc:sldMkLst>
          <pc:docMk/>
          <pc:sldMk cId="0" sldId="925"/>
        </pc:sldMkLst>
        <pc:inkChg chg="del">
          <ac:chgData name="Hemanth Kumar  Tanneru" userId="e60da0a2-8f9f-43be-83b4-26a7a02c04c9" providerId="ADAL" clId="{654BFF65-A058-0147-A3B9-5110DB59A71D}" dt="2023-07-16T13:27:01.902" v="40" actId="478"/>
          <ac:inkMkLst>
            <pc:docMk/>
            <pc:sldMk cId="0" sldId="925"/>
            <ac:inkMk id="6" creationId="{DD38A413-88C8-CFAD-D8A4-524DD4C3D3F1}"/>
          </ac:inkMkLst>
        </pc:inkChg>
      </pc:sldChg>
      <pc:sldChg chg="delSp mod">
        <pc:chgData name="Hemanth Kumar  Tanneru" userId="e60da0a2-8f9f-43be-83b4-26a7a02c04c9" providerId="ADAL" clId="{654BFF65-A058-0147-A3B9-5110DB59A71D}" dt="2023-07-16T13:27:08.689" v="41" actId="478"/>
        <pc:sldMkLst>
          <pc:docMk/>
          <pc:sldMk cId="0" sldId="926"/>
        </pc:sldMkLst>
        <pc:inkChg chg="del">
          <ac:chgData name="Hemanth Kumar  Tanneru" userId="e60da0a2-8f9f-43be-83b4-26a7a02c04c9" providerId="ADAL" clId="{654BFF65-A058-0147-A3B9-5110DB59A71D}" dt="2023-07-16T13:27:08.689" v="41" actId="478"/>
          <ac:inkMkLst>
            <pc:docMk/>
            <pc:sldMk cId="0" sldId="926"/>
            <ac:inkMk id="6" creationId="{4E03604B-6A3D-80CB-8060-0811A1C4C7EC}"/>
          </ac:inkMkLst>
        </pc:inkChg>
      </pc:sldChg>
      <pc:sldChg chg="addSp delSp mod">
        <pc:chgData name="Hemanth Kumar  Tanneru" userId="e60da0a2-8f9f-43be-83b4-26a7a02c04c9" providerId="ADAL" clId="{654BFF65-A058-0147-A3B9-5110DB59A71D}" dt="2023-07-16T16:40:03.158" v="46"/>
        <pc:sldMkLst>
          <pc:docMk/>
          <pc:sldMk cId="0" sldId="1018"/>
        </pc:sldMkLst>
        <pc:inkChg chg="add">
          <ac:chgData name="Hemanth Kumar  Tanneru" userId="e60da0a2-8f9f-43be-83b4-26a7a02c04c9" providerId="ADAL" clId="{654BFF65-A058-0147-A3B9-5110DB59A71D}" dt="2023-07-16T16:40:03.158" v="46"/>
          <ac:inkMkLst>
            <pc:docMk/>
            <pc:sldMk cId="0" sldId="1018"/>
            <ac:inkMk id="4" creationId="{FD965827-02ED-4394-A9E8-886027EB254B}"/>
          </ac:inkMkLst>
        </pc:inkChg>
        <pc:inkChg chg="del">
          <ac:chgData name="Hemanth Kumar  Tanneru" userId="e60da0a2-8f9f-43be-83b4-26a7a02c04c9" providerId="ADAL" clId="{654BFF65-A058-0147-A3B9-5110DB59A71D}" dt="2023-07-16T13:27:17.258" v="43" actId="478"/>
          <ac:inkMkLst>
            <pc:docMk/>
            <pc:sldMk cId="0" sldId="1018"/>
            <ac:inkMk id="5" creationId="{3634CAB4-EA65-5E7B-D138-D5618B5AF1E8}"/>
          </ac:inkMkLst>
        </pc:inkChg>
      </pc:sldChg>
      <pc:sldChg chg="delSp mod">
        <pc:chgData name="Hemanth Kumar  Tanneru" userId="e60da0a2-8f9f-43be-83b4-26a7a02c04c9" providerId="ADAL" clId="{654BFF65-A058-0147-A3B9-5110DB59A71D}" dt="2023-07-16T13:24:21.574" v="18" actId="478"/>
        <pc:sldMkLst>
          <pc:docMk/>
          <pc:sldMk cId="0" sldId="1143"/>
        </pc:sldMkLst>
        <pc:inkChg chg="del">
          <ac:chgData name="Hemanth Kumar  Tanneru" userId="e60da0a2-8f9f-43be-83b4-26a7a02c04c9" providerId="ADAL" clId="{654BFF65-A058-0147-A3B9-5110DB59A71D}" dt="2023-07-16T13:24:21.574" v="18" actId="478"/>
          <ac:inkMkLst>
            <pc:docMk/>
            <pc:sldMk cId="0" sldId="1143"/>
            <ac:inkMk id="181" creationId="{40EC78EF-87F6-60B6-55C9-0B18603B3636}"/>
          </ac:inkMkLst>
        </pc:inkChg>
      </pc:sldChg>
    </pc:docChg>
  </pc:docChgLst>
  <pc:docChgLst>
    <pc:chgData name="Hemanth Kumar  Tanneru" userId="e60da0a2-8f9f-43be-83b4-26a7a02c04c9" providerId="ADAL" clId="{D93AED42-DDC4-DB4D-8B5F-3EDFF0ADA80E}"/>
    <pc:docChg chg="undo custSel modSld">
      <pc:chgData name="Hemanth Kumar  Tanneru" userId="e60da0a2-8f9f-43be-83b4-26a7a02c04c9" providerId="ADAL" clId="{D93AED42-DDC4-DB4D-8B5F-3EDFF0ADA80E}" dt="2023-06-17T16:34:21.926" v="130"/>
      <pc:docMkLst>
        <pc:docMk/>
      </pc:docMkLst>
      <pc:sldChg chg="addSp delSp modSp">
        <pc:chgData name="Hemanth Kumar  Tanneru" userId="e60da0a2-8f9f-43be-83b4-26a7a02c04c9" providerId="ADAL" clId="{D93AED42-DDC4-DB4D-8B5F-3EDFF0ADA80E}" dt="2023-06-17T16:34:21.926" v="130"/>
        <pc:sldMkLst>
          <pc:docMk/>
          <pc:sldMk cId="0" sldId="278"/>
        </pc:sldMkLst>
        <pc:graphicFrameChg chg="mod">
          <ac:chgData name="Hemanth Kumar  Tanneru" userId="e60da0a2-8f9f-43be-83b4-26a7a02c04c9" providerId="ADAL" clId="{D93AED42-DDC4-DB4D-8B5F-3EDFF0ADA80E}" dt="2023-06-17T14:27:03.088" v="129" actId="20577"/>
          <ac:graphicFrameMkLst>
            <pc:docMk/>
            <pc:sldMk cId="0" sldId="278"/>
            <ac:graphicFrameMk id="6" creationId="{00000000-0000-0000-0000-000000000000}"/>
          </ac:graphicFrameMkLst>
        </pc:graphicFrameChg>
        <pc:inkChg chg="del mod">
          <ac:chgData name="Hemanth Kumar  Tanneru" userId="e60da0a2-8f9f-43be-83b4-26a7a02c04c9" providerId="ADAL" clId="{D93AED42-DDC4-DB4D-8B5F-3EDFF0ADA80E}" dt="2023-06-17T14:12:39.461" v="9"/>
          <ac:inkMkLst>
            <pc:docMk/>
            <pc:sldMk cId="0" sldId="278"/>
            <ac:inkMk id="3" creationId="{D1ABEECD-37F4-BB46-712D-948FD116C865}"/>
          </ac:inkMkLst>
        </pc:inkChg>
        <pc:inkChg chg="add">
          <ac:chgData name="Hemanth Kumar  Tanneru" userId="e60da0a2-8f9f-43be-83b4-26a7a02c04c9" providerId="ADAL" clId="{D93AED42-DDC4-DB4D-8B5F-3EDFF0ADA80E}" dt="2023-06-17T16:34:21.926" v="130"/>
          <ac:inkMkLst>
            <pc:docMk/>
            <pc:sldMk cId="0" sldId="278"/>
            <ac:inkMk id="4" creationId="{A4B9F0A0-A7B6-B947-2287-0ECB2F9244A2}"/>
          </ac:inkMkLst>
        </pc:inkChg>
      </pc:sldChg>
      <pc:sldChg chg="addSp modSp mod">
        <pc:chgData name="Hemanth Kumar  Tanneru" userId="e60da0a2-8f9f-43be-83b4-26a7a02c04c9" providerId="ADAL" clId="{D93AED42-DDC4-DB4D-8B5F-3EDFF0ADA80E}" dt="2023-06-17T16:34:21.926" v="130"/>
        <pc:sldMkLst>
          <pc:docMk/>
          <pc:sldMk cId="0" sldId="280"/>
        </pc:sldMkLst>
        <pc:spChg chg="mod">
          <ac:chgData name="Hemanth Kumar  Tanneru" userId="e60da0a2-8f9f-43be-83b4-26a7a02c04c9" providerId="ADAL" clId="{D93AED42-DDC4-DB4D-8B5F-3EDFF0ADA80E}" dt="2023-06-17T14:19:39.045" v="82" actId="20577"/>
          <ac:spMkLst>
            <pc:docMk/>
            <pc:sldMk cId="0" sldId="280"/>
            <ac:spMk id="2" creationId="{00000000-0000-0000-0000-000000000000}"/>
          </ac:spMkLst>
        </pc:spChg>
        <pc:inkChg chg="mod">
          <ac:chgData name="Hemanth Kumar  Tanneru" userId="e60da0a2-8f9f-43be-83b4-26a7a02c04c9" providerId="ADAL" clId="{D93AED42-DDC4-DB4D-8B5F-3EDFF0ADA80E}" dt="2023-06-17T14:12:51.639" v="10"/>
          <ac:inkMkLst>
            <pc:docMk/>
            <pc:sldMk cId="0" sldId="280"/>
            <ac:inkMk id="4" creationId="{D4EAFB0A-67C1-E413-8C83-4671FD8CDF54}"/>
          </ac:inkMkLst>
        </pc:inkChg>
        <pc:inkChg chg="add">
          <ac:chgData name="Hemanth Kumar  Tanneru" userId="e60da0a2-8f9f-43be-83b4-26a7a02c04c9" providerId="ADAL" clId="{D93AED42-DDC4-DB4D-8B5F-3EDFF0ADA80E}" dt="2023-06-17T16:34:21.926" v="130"/>
          <ac:inkMkLst>
            <pc:docMk/>
            <pc:sldMk cId="0" sldId="280"/>
            <ac:inkMk id="5" creationId="{0F045333-9C62-0B31-C0D4-638529E8C686}"/>
          </ac:inkMkLst>
        </pc:inkChg>
      </pc:sldChg>
      <pc:sldChg chg="addSp delSp modSp mod">
        <pc:chgData name="Hemanth Kumar  Tanneru" userId="e60da0a2-8f9f-43be-83b4-26a7a02c04c9" providerId="ADAL" clId="{D93AED42-DDC4-DB4D-8B5F-3EDFF0ADA80E}" dt="2023-06-17T16:34:21.926" v="130"/>
        <pc:sldMkLst>
          <pc:docMk/>
          <pc:sldMk cId="0" sldId="283"/>
        </pc:sldMkLst>
        <pc:spChg chg="mod">
          <ac:chgData name="Hemanth Kumar  Tanneru" userId="e60da0a2-8f9f-43be-83b4-26a7a02c04c9" providerId="ADAL" clId="{D93AED42-DDC4-DB4D-8B5F-3EDFF0ADA80E}" dt="2023-06-17T14:25:40.720" v="128" actId="20577"/>
          <ac:spMkLst>
            <pc:docMk/>
            <pc:sldMk cId="0" sldId="283"/>
            <ac:spMk id="69" creationId="{00000000-0000-0000-0000-000000000000}"/>
          </ac:spMkLst>
        </pc:spChg>
        <pc:inkChg chg="del mod">
          <ac:chgData name="Hemanth Kumar  Tanneru" userId="e60da0a2-8f9f-43be-83b4-26a7a02c04c9" providerId="ADAL" clId="{D93AED42-DDC4-DB4D-8B5F-3EDFF0ADA80E}" dt="2023-06-17T14:12:22.050" v="1"/>
          <ac:inkMkLst>
            <pc:docMk/>
            <pc:sldMk cId="0" sldId="283"/>
            <ac:inkMk id="3" creationId="{4A37237A-17A3-D442-38EF-2E7722C7EA5C}"/>
          </ac:inkMkLst>
        </pc:inkChg>
        <pc:inkChg chg="add">
          <ac:chgData name="Hemanth Kumar  Tanneru" userId="e60da0a2-8f9f-43be-83b4-26a7a02c04c9" providerId="ADAL" clId="{D93AED42-DDC4-DB4D-8B5F-3EDFF0ADA80E}" dt="2023-06-17T16:34:21.926" v="130"/>
          <ac:inkMkLst>
            <pc:docMk/>
            <pc:sldMk cId="0" sldId="283"/>
            <ac:inkMk id="4" creationId="{7BE42CA9-38C4-FF68-8B1F-CE87CD570B9C}"/>
          </ac:inkMkLst>
        </pc:inkChg>
      </pc:sldChg>
      <pc:sldChg chg="addSp delSp">
        <pc:chgData name="Hemanth Kumar  Tanneru" userId="e60da0a2-8f9f-43be-83b4-26a7a02c04c9" providerId="ADAL" clId="{D93AED42-DDC4-DB4D-8B5F-3EDFF0ADA80E}" dt="2023-06-17T16:34:21.926" v="130"/>
        <pc:sldMkLst>
          <pc:docMk/>
          <pc:sldMk cId="0" sldId="719"/>
        </pc:sldMkLst>
        <pc:inkChg chg="del">
          <ac:chgData name="Hemanth Kumar  Tanneru" userId="e60da0a2-8f9f-43be-83b4-26a7a02c04c9" providerId="ADAL" clId="{D93AED42-DDC4-DB4D-8B5F-3EDFF0ADA80E}" dt="2023-06-17T14:13:04.343" v="11"/>
          <ac:inkMkLst>
            <pc:docMk/>
            <pc:sldMk cId="0" sldId="719"/>
            <ac:inkMk id="2" creationId="{A1F027F1-62D6-1DE3-6831-8A62D996FF08}"/>
          </ac:inkMkLst>
        </pc:inkChg>
        <pc:inkChg chg="add">
          <ac:chgData name="Hemanth Kumar  Tanneru" userId="e60da0a2-8f9f-43be-83b4-26a7a02c04c9" providerId="ADAL" clId="{D93AED42-DDC4-DB4D-8B5F-3EDFF0ADA80E}" dt="2023-06-17T16:34:21.926" v="130"/>
          <ac:inkMkLst>
            <pc:docMk/>
            <pc:sldMk cId="0" sldId="719"/>
            <ac:inkMk id="7" creationId="{825E5E34-B924-EAAB-5117-1EE3862345F9}"/>
          </ac:inkMkLst>
        </pc:inkChg>
      </pc:sldChg>
      <pc:sldChg chg="addSp delSp modSp">
        <pc:chgData name="Hemanth Kumar  Tanneru" userId="e60da0a2-8f9f-43be-83b4-26a7a02c04c9" providerId="ADAL" clId="{D93AED42-DDC4-DB4D-8B5F-3EDFF0ADA80E}" dt="2023-06-17T16:34:21.926" v="130"/>
        <pc:sldMkLst>
          <pc:docMk/>
          <pc:sldMk cId="0" sldId="720"/>
        </pc:sldMkLst>
        <pc:inkChg chg="mod">
          <ac:chgData name="Hemanth Kumar  Tanneru" userId="e60da0a2-8f9f-43be-83b4-26a7a02c04c9" providerId="ADAL" clId="{D93AED42-DDC4-DB4D-8B5F-3EDFF0ADA80E}" dt="2023-06-17T14:13:10.923" v="12"/>
          <ac:inkMkLst>
            <pc:docMk/>
            <pc:sldMk cId="0" sldId="720"/>
            <ac:inkMk id="20" creationId="{CA6E64A9-F1CE-43D7-A114-68081557201D}"/>
          </ac:inkMkLst>
        </pc:inkChg>
        <pc:inkChg chg="del">
          <ac:chgData name="Hemanth Kumar  Tanneru" userId="e60da0a2-8f9f-43be-83b4-26a7a02c04c9" providerId="ADAL" clId="{D93AED42-DDC4-DB4D-8B5F-3EDFF0ADA80E}" dt="2023-06-17T14:13:10.924" v="13"/>
          <ac:inkMkLst>
            <pc:docMk/>
            <pc:sldMk cId="0" sldId="720"/>
            <ac:inkMk id="21" creationId="{DC1A3B9F-D8F0-477A-B328-2BA949CC099C}"/>
          </ac:inkMkLst>
        </pc:inkChg>
        <pc:inkChg chg="add">
          <ac:chgData name="Hemanth Kumar  Tanneru" userId="e60da0a2-8f9f-43be-83b4-26a7a02c04c9" providerId="ADAL" clId="{D93AED42-DDC4-DB4D-8B5F-3EDFF0ADA80E}" dt="2023-06-17T16:34:21.926" v="130"/>
          <ac:inkMkLst>
            <pc:docMk/>
            <pc:sldMk cId="0" sldId="720"/>
            <ac:inkMk id="22" creationId="{71372483-69C5-39CE-43F4-852542946B93}"/>
          </ac:inkMkLst>
        </pc:inkChg>
      </pc:sldChg>
      <pc:sldChg chg="addSp delSp">
        <pc:chgData name="Hemanth Kumar  Tanneru" userId="e60da0a2-8f9f-43be-83b4-26a7a02c04c9" providerId="ADAL" clId="{D93AED42-DDC4-DB4D-8B5F-3EDFF0ADA80E}" dt="2023-06-17T16:34:21.926" v="130"/>
        <pc:sldMkLst>
          <pc:docMk/>
          <pc:sldMk cId="0" sldId="723"/>
        </pc:sldMkLst>
        <pc:inkChg chg="del">
          <ac:chgData name="Hemanth Kumar  Tanneru" userId="e60da0a2-8f9f-43be-83b4-26a7a02c04c9" providerId="ADAL" clId="{D93AED42-DDC4-DB4D-8B5F-3EDFF0ADA80E}" dt="2023-06-17T14:13:30.179" v="14"/>
          <ac:inkMkLst>
            <pc:docMk/>
            <pc:sldMk cId="0" sldId="723"/>
            <ac:inkMk id="2" creationId="{B16DC933-1C70-9D33-96E0-C8CB41F5BE59}"/>
          </ac:inkMkLst>
        </pc:inkChg>
        <pc:inkChg chg="add">
          <ac:chgData name="Hemanth Kumar  Tanneru" userId="e60da0a2-8f9f-43be-83b4-26a7a02c04c9" providerId="ADAL" clId="{D93AED42-DDC4-DB4D-8B5F-3EDFF0ADA80E}" dt="2023-06-17T16:34:21.926" v="130"/>
          <ac:inkMkLst>
            <pc:docMk/>
            <pc:sldMk cId="0" sldId="723"/>
            <ac:inkMk id="3" creationId="{4C8E6EB9-14A0-60D8-EF52-259A82A37405}"/>
          </ac:inkMkLst>
        </pc:inkChg>
      </pc:sldChg>
      <pc:sldChg chg="addSp delSp mod">
        <pc:chgData name="Hemanth Kumar  Tanneru" userId="e60da0a2-8f9f-43be-83b4-26a7a02c04c9" providerId="ADAL" clId="{D93AED42-DDC4-DB4D-8B5F-3EDFF0ADA80E}" dt="2023-06-17T16:34:21.926" v="130"/>
        <pc:sldMkLst>
          <pc:docMk/>
          <pc:sldMk cId="0" sldId="725"/>
        </pc:sldMkLst>
        <pc:inkChg chg="del">
          <ac:chgData name="Hemanth Kumar  Tanneru" userId="e60da0a2-8f9f-43be-83b4-26a7a02c04c9" providerId="ADAL" clId="{D93AED42-DDC4-DB4D-8B5F-3EDFF0ADA80E}" dt="2023-06-17T14:14:21.837" v="38" actId="478"/>
          <ac:inkMkLst>
            <pc:docMk/>
            <pc:sldMk cId="0" sldId="725"/>
            <ac:inkMk id="3" creationId="{6F8900D0-C6C6-C4D1-65DD-2D96E360E6E5}"/>
          </ac:inkMkLst>
        </pc:inkChg>
        <pc:inkChg chg="add">
          <ac:chgData name="Hemanth Kumar  Tanneru" userId="e60da0a2-8f9f-43be-83b4-26a7a02c04c9" providerId="ADAL" clId="{D93AED42-DDC4-DB4D-8B5F-3EDFF0ADA80E}" dt="2023-06-17T16:34:21.926" v="130"/>
          <ac:inkMkLst>
            <pc:docMk/>
            <pc:sldMk cId="0" sldId="725"/>
            <ac:inkMk id="4" creationId="{B27370BE-B08B-A5EA-75FD-DF3021964B97}"/>
          </ac:inkMkLst>
        </pc:inkChg>
      </pc:sldChg>
      <pc:sldChg chg="addSp delSp mod">
        <pc:chgData name="Hemanth Kumar  Tanneru" userId="e60da0a2-8f9f-43be-83b4-26a7a02c04c9" providerId="ADAL" clId="{D93AED42-DDC4-DB4D-8B5F-3EDFF0ADA80E}" dt="2023-06-17T16:34:21.926" v="130"/>
        <pc:sldMkLst>
          <pc:docMk/>
          <pc:sldMk cId="0" sldId="726"/>
        </pc:sldMkLst>
        <pc:inkChg chg="del">
          <ac:chgData name="Hemanth Kumar  Tanneru" userId="e60da0a2-8f9f-43be-83b4-26a7a02c04c9" providerId="ADAL" clId="{D93AED42-DDC4-DB4D-8B5F-3EDFF0ADA80E}" dt="2023-06-17T14:14:25.278" v="39" actId="478"/>
          <ac:inkMkLst>
            <pc:docMk/>
            <pc:sldMk cId="0" sldId="726"/>
            <ac:inkMk id="2" creationId="{B4FC22D0-451A-F704-0E2C-F65CE642EBE3}"/>
          </ac:inkMkLst>
        </pc:inkChg>
        <pc:inkChg chg="add">
          <ac:chgData name="Hemanth Kumar  Tanneru" userId="e60da0a2-8f9f-43be-83b4-26a7a02c04c9" providerId="ADAL" clId="{D93AED42-DDC4-DB4D-8B5F-3EDFF0ADA80E}" dt="2023-06-17T16:34:21.926" v="130"/>
          <ac:inkMkLst>
            <pc:docMk/>
            <pc:sldMk cId="0" sldId="726"/>
            <ac:inkMk id="5" creationId="{90C60BBE-7422-FC57-4852-1F4F1AE04408}"/>
          </ac:inkMkLst>
        </pc:inkChg>
      </pc:sldChg>
      <pc:sldChg chg="addSp delSp mod">
        <pc:chgData name="Hemanth Kumar  Tanneru" userId="e60da0a2-8f9f-43be-83b4-26a7a02c04c9" providerId="ADAL" clId="{D93AED42-DDC4-DB4D-8B5F-3EDFF0ADA80E}" dt="2023-06-17T16:34:21.926" v="130"/>
        <pc:sldMkLst>
          <pc:docMk/>
          <pc:sldMk cId="0" sldId="727"/>
        </pc:sldMkLst>
        <pc:inkChg chg="del">
          <ac:chgData name="Hemanth Kumar  Tanneru" userId="e60da0a2-8f9f-43be-83b4-26a7a02c04c9" providerId="ADAL" clId="{D93AED42-DDC4-DB4D-8B5F-3EDFF0ADA80E}" dt="2023-06-17T14:14:42.779" v="43" actId="478"/>
          <ac:inkMkLst>
            <pc:docMk/>
            <pc:sldMk cId="0" sldId="727"/>
            <ac:inkMk id="4" creationId="{BAB991AA-EF46-EB5D-A00A-98AA8F514ECC}"/>
          </ac:inkMkLst>
        </pc:inkChg>
        <pc:inkChg chg="add">
          <ac:chgData name="Hemanth Kumar  Tanneru" userId="e60da0a2-8f9f-43be-83b4-26a7a02c04c9" providerId="ADAL" clId="{D93AED42-DDC4-DB4D-8B5F-3EDFF0ADA80E}" dt="2023-06-17T16:34:21.926" v="130"/>
          <ac:inkMkLst>
            <pc:docMk/>
            <pc:sldMk cId="0" sldId="727"/>
            <ac:inkMk id="6" creationId="{3789E8CA-7993-7668-A544-C49E26B3694F}"/>
          </ac:inkMkLst>
        </pc:inkChg>
      </pc:sldChg>
      <pc:sldChg chg="addSp delSp mod">
        <pc:chgData name="Hemanth Kumar  Tanneru" userId="e60da0a2-8f9f-43be-83b4-26a7a02c04c9" providerId="ADAL" clId="{D93AED42-DDC4-DB4D-8B5F-3EDFF0ADA80E}" dt="2023-06-17T16:34:21.926" v="130"/>
        <pc:sldMkLst>
          <pc:docMk/>
          <pc:sldMk cId="0" sldId="728"/>
        </pc:sldMkLst>
        <pc:inkChg chg="del">
          <ac:chgData name="Hemanth Kumar  Tanneru" userId="e60da0a2-8f9f-43be-83b4-26a7a02c04c9" providerId="ADAL" clId="{D93AED42-DDC4-DB4D-8B5F-3EDFF0ADA80E}" dt="2023-06-17T14:14:47.110" v="44" actId="478"/>
          <ac:inkMkLst>
            <pc:docMk/>
            <pc:sldMk cId="0" sldId="728"/>
            <ac:inkMk id="4" creationId="{DE1F6A80-E0FC-C8EF-2B8B-DEFC00B9EA6B}"/>
          </ac:inkMkLst>
        </pc:inkChg>
        <pc:inkChg chg="add">
          <ac:chgData name="Hemanth Kumar  Tanneru" userId="e60da0a2-8f9f-43be-83b4-26a7a02c04c9" providerId="ADAL" clId="{D93AED42-DDC4-DB4D-8B5F-3EDFF0ADA80E}" dt="2023-06-17T16:34:21.926" v="130"/>
          <ac:inkMkLst>
            <pc:docMk/>
            <pc:sldMk cId="0" sldId="728"/>
            <ac:inkMk id="6" creationId="{0BDCF42C-1C4F-DBB2-C585-20BBFE287C06}"/>
          </ac:inkMkLst>
        </pc:inkChg>
      </pc:sldChg>
      <pc:sldChg chg="delSp mod">
        <pc:chgData name="Hemanth Kumar  Tanneru" userId="e60da0a2-8f9f-43be-83b4-26a7a02c04c9" providerId="ADAL" clId="{D93AED42-DDC4-DB4D-8B5F-3EDFF0ADA80E}" dt="2023-06-17T14:14:33.461" v="41" actId="478"/>
        <pc:sldMkLst>
          <pc:docMk/>
          <pc:sldMk cId="0" sldId="729"/>
        </pc:sldMkLst>
        <pc:inkChg chg="del">
          <ac:chgData name="Hemanth Kumar  Tanneru" userId="e60da0a2-8f9f-43be-83b4-26a7a02c04c9" providerId="ADAL" clId="{D93AED42-DDC4-DB4D-8B5F-3EDFF0ADA80E}" dt="2023-06-17T14:14:29.704" v="40" actId="478"/>
          <ac:inkMkLst>
            <pc:docMk/>
            <pc:sldMk cId="0" sldId="729"/>
            <ac:inkMk id="2" creationId="{43267CE7-47CA-9FF9-2547-204CFA380175}"/>
          </ac:inkMkLst>
        </pc:inkChg>
        <pc:inkChg chg="del">
          <ac:chgData name="Hemanth Kumar  Tanneru" userId="e60da0a2-8f9f-43be-83b4-26a7a02c04c9" providerId="ADAL" clId="{D93AED42-DDC4-DB4D-8B5F-3EDFF0ADA80E}" dt="2023-06-17T14:14:33.461" v="41" actId="478"/>
          <ac:inkMkLst>
            <pc:docMk/>
            <pc:sldMk cId="0" sldId="729"/>
            <ac:inkMk id="6" creationId="{EC58FF87-F814-4991-92BD-2B0653586F2F}"/>
          </ac:inkMkLst>
        </pc:inkChg>
      </pc:sldChg>
      <pc:sldChg chg="addSp delSp mod">
        <pc:chgData name="Hemanth Kumar  Tanneru" userId="e60da0a2-8f9f-43be-83b4-26a7a02c04c9" providerId="ADAL" clId="{D93AED42-DDC4-DB4D-8B5F-3EDFF0ADA80E}" dt="2023-06-17T16:34:21.926" v="130"/>
        <pc:sldMkLst>
          <pc:docMk/>
          <pc:sldMk cId="0" sldId="730"/>
        </pc:sldMkLst>
        <pc:inkChg chg="del">
          <ac:chgData name="Hemanth Kumar  Tanneru" userId="e60da0a2-8f9f-43be-83b4-26a7a02c04c9" providerId="ADAL" clId="{D93AED42-DDC4-DB4D-8B5F-3EDFF0ADA80E}" dt="2023-06-17T14:14:52.191" v="45" actId="478"/>
          <ac:inkMkLst>
            <pc:docMk/>
            <pc:sldMk cId="0" sldId="730"/>
            <ac:inkMk id="4" creationId="{D1AE69DE-285C-939C-13AA-1760E5B173D2}"/>
          </ac:inkMkLst>
        </pc:inkChg>
        <pc:inkChg chg="add">
          <ac:chgData name="Hemanth Kumar  Tanneru" userId="e60da0a2-8f9f-43be-83b4-26a7a02c04c9" providerId="ADAL" clId="{D93AED42-DDC4-DB4D-8B5F-3EDFF0ADA80E}" dt="2023-06-17T16:34:21.926" v="130"/>
          <ac:inkMkLst>
            <pc:docMk/>
            <pc:sldMk cId="0" sldId="730"/>
            <ac:inkMk id="6" creationId="{B79B2396-7F3D-C8ED-739F-D9B99C0DD365}"/>
          </ac:inkMkLst>
        </pc:inkChg>
      </pc:sldChg>
      <pc:sldChg chg="addSp delSp mod">
        <pc:chgData name="Hemanth Kumar  Tanneru" userId="e60da0a2-8f9f-43be-83b4-26a7a02c04c9" providerId="ADAL" clId="{D93AED42-DDC4-DB4D-8B5F-3EDFF0ADA80E}" dt="2023-06-17T16:34:21.926" v="130"/>
        <pc:sldMkLst>
          <pc:docMk/>
          <pc:sldMk cId="0" sldId="731"/>
        </pc:sldMkLst>
        <pc:inkChg chg="del">
          <ac:chgData name="Hemanth Kumar  Tanneru" userId="e60da0a2-8f9f-43be-83b4-26a7a02c04c9" providerId="ADAL" clId="{D93AED42-DDC4-DB4D-8B5F-3EDFF0ADA80E}" dt="2023-06-17T14:14:56.775" v="46" actId="478"/>
          <ac:inkMkLst>
            <pc:docMk/>
            <pc:sldMk cId="0" sldId="731"/>
            <ac:inkMk id="5" creationId="{0FFE6161-315A-59AC-87C3-B795159CD1A1}"/>
          </ac:inkMkLst>
        </pc:inkChg>
        <pc:inkChg chg="add">
          <ac:chgData name="Hemanth Kumar  Tanneru" userId="e60da0a2-8f9f-43be-83b4-26a7a02c04c9" providerId="ADAL" clId="{D93AED42-DDC4-DB4D-8B5F-3EDFF0ADA80E}" dt="2023-06-17T16:34:21.926" v="130"/>
          <ac:inkMkLst>
            <pc:docMk/>
            <pc:sldMk cId="0" sldId="731"/>
            <ac:inkMk id="6" creationId="{3123D897-18BF-7832-F436-232A461CB55A}"/>
          </ac:inkMkLst>
        </pc:inkChg>
      </pc:sldChg>
      <pc:sldChg chg="addSp delSp mod">
        <pc:chgData name="Hemanth Kumar  Tanneru" userId="e60da0a2-8f9f-43be-83b4-26a7a02c04c9" providerId="ADAL" clId="{D93AED42-DDC4-DB4D-8B5F-3EDFF0ADA80E}" dt="2023-06-17T16:34:21.926" v="130"/>
        <pc:sldMkLst>
          <pc:docMk/>
          <pc:sldMk cId="0" sldId="732"/>
        </pc:sldMkLst>
        <pc:inkChg chg="del">
          <ac:chgData name="Hemanth Kumar  Tanneru" userId="e60da0a2-8f9f-43be-83b4-26a7a02c04c9" providerId="ADAL" clId="{D93AED42-DDC4-DB4D-8B5F-3EDFF0ADA80E}" dt="2023-06-17T14:15:06.801" v="48" actId="478"/>
          <ac:inkMkLst>
            <pc:docMk/>
            <pc:sldMk cId="0" sldId="732"/>
            <ac:inkMk id="5" creationId="{150E2F10-AD3F-1334-B7E9-58400DCC1B3D}"/>
          </ac:inkMkLst>
        </pc:inkChg>
        <pc:inkChg chg="add">
          <ac:chgData name="Hemanth Kumar  Tanneru" userId="e60da0a2-8f9f-43be-83b4-26a7a02c04c9" providerId="ADAL" clId="{D93AED42-DDC4-DB4D-8B5F-3EDFF0ADA80E}" dt="2023-06-17T16:34:21.926" v="130"/>
          <ac:inkMkLst>
            <pc:docMk/>
            <pc:sldMk cId="0" sldId="732"/>
            <ac:inkMk id="6" creationId="{B37965B9-D06B-81CE-8FEA-28EFA82980A5}"/>
          </ac:inkMkLst>
        </pc:inkChg>
      </pc:sldChg>
      <pc:sldChg chg="addSp delSp mod">
        <pc:chgData name="Hemanth Kumar  Tanneru" userId="e60da0a2-8f9f-43be-83b4-26a7a02c04c9" providerId="ADAL" clId="{D93AED42-DDC4-DB4D-8B5F-3EDFF0ADA80E}" dt="2023-06-17T16:34:21.926" v="130"/>
        <pc:sldMkLst>
          <pc:docMk/>
          <pc:sldMk cId="0" sldId="733"/>
        </pc:sldMkLst>
        <pc:inkChg chg="del">
          <ac:chgData name="Hemanth Kumar  Tanneru" userId="e60da0a2-8f9f-43be-83b4-26a7a02c04c9" providerId="ADAL" clId="{D93AED42-DDC4-DB4D-8B5F-3EDFF0ADA80E}" dt="2023-06-17T14:15:12.478" v="49" actId="478"/>
          <ac:inkMkLst>
            <pc:docMk/>
            <pc:sldMk cId="0" sldId="733"/>
            <ac:inkMk id="5" creationId="{0E047D13-C60A-E3F3-2CE3-C0439FAEE9E1}"/>
          </ac:inkMkLst>
        </pc:inkChg>
        <pc:inkChg chg="add">
          <ac:chgData name="Hemanth Kumar  Tanneru" userId="e60da0a2-8f9f-43be-83b4-26a7a02c04c9" providerId="ADAL" clId="{D93AED42-DDC4-DB4D-8B5F-3EDFF0ADA80E}" dt="2023-06-17T16:34:21.926" v="130"/>
          <ac:inkMkLst>
            <pc:docMk/>
            <pc:sldMk cId="0" sldId="733"/>
            <ac:inkMk id="6" creationId="{2F8ECA69-73AC-5013-DEBD-8156857540C1}"/>
          </ac:inkMkLst>
        </pc:inkChg>
      </pc:sldChg>
      <pc:sldChg chg="delSp mod">
        <pc:chgData name="Hemanth Kumar  Tanneru" userId="e60da0a2-8f9f-43be-83b4-26a7a02c04c9" providerId="ADAL" clId="{D93AED42-DDC4-DB4D-8B5F-3EDFF0ADA80E}" dt="2023-06-17T14:15:24.765" v="51" actId="478"/>
        <pc:sldMkLst>
          <pc:docMk/>
          <pc:sldMk cId="0" sldId="734"/>
        </pc:sldMkLst>
        <pc:inkChg chg="del">
          <ac:chgData name="Hemanth Kumar  Tanneru" userId="e60da0a2-8f9f-43be-83b4-26a7a02c04c9" providerId="ADAL" clId="{D93AED42-DDC4-DB4D-8B5F-3EDFF0ADA80E}" dt="2023-06-17T14:15:24.765" v="51" actId="478"/>
          <ac:inkMkLst>
            <pc:docMk/>
            <pc:sldMk cId="0" sldId="734"/>
            <ac:inkMk id="4" creationId="{CC90B58F-1ED3-B07B-B28B-13E69C4F8060}"/>
          </ac:inkMkLst>
        </pc:inkChg>
      </pc:sldChg>
      <pc:sldChg chg="addSp delSp mod">
        <pc:chgData name="Hemanth Kumar  Tanneru" userId="e60da0a2-8f9f-43be-83b4-26a7a02c04c9" providerId="ADAL" clId="{D93AED42-DDC4-DB4D-8B5F-3EDFF0ADA80E}" dt="2023-06-17T16:34:21.926" v="130"/>
        <pc:sldMkLst>
          <pc:docMk/>
          <pc:sldMk cId="0" sldId="735"/>
        </pc:sldMkLst>
        <pc:inkChg chg="del">
          <ac:chgData name="Hemanth Kumar  Tanneru" userId="e60da0a2-8f9f-43be-83b4-26a7a02c04c9" providerId="ADAL" clId="{D93AED42-DDC4-DB4D-8B5F-3EDFF0ADA80E}" dt="2023-06-17T14:15:36.805" v="52" actId="478"/>
          <ac:inkMkLst>
            <pc:docMk/>
            <pc:sldMk cId="0" sldId="735"/>
            <ac:inkMk id="4" creationId="{5F2691E9-9A5C-5C31-BA08-743AB6CEE473}"/>
          </ac:inkMkLst>
        </pc:inkChg>
        <pc:inkChg chg="add">
          <ac:chgData name="Hemanth Kumar  Tanneru" userId="e60da0a2-8f9f-43be-83b4-26a7a02c04c9" providerId="ADAL" clId="{D93AED42-DDC4-DB4D-8B5F-3EDFF0ADA80E}" dt="2023-06-17T16:34:21.926" v="130"/>
          <ac:inkMkLst>
            <pc:docMk/>
            <pc:sldMk cId="0" sldId="735"/>
            <ac:inkMk id="6" creationId="{562870F2-C5A7-B9A0-E2CF-3E6901811D22}"/>
          </ac:inkMkLst>
        </pc:inkChg>
      </pc:sldChg>
      <pc:sldChg chg="addSp delSp mod">
        <pc:chgData name="Hemanth Kumar  Tanneru" userId="e60da0a2-8f9f-43be-83b4-26a7a02c04c9" providerId="ADAL" clId="{D93AED42-DDC4-DB4D-8B5F-3EDFF0ADA80E}" dt="2023-06-17T16:34:21.926" v="130"/>
        <pc:sldMkLst>
          <pc:docMk/>
          <pc:sldMk cId="0" sldId="736"/>
        </pc:sldMkLst>
        <pc:inkChg chg="del">
          <ac:chgData name="Hemanth Kumar  Tanneru" userId="e60da0a2-8f9f-43be-83b4-26a7a02c04c9" providerId="ADAL" clId="{D93AED42-DDC4-DB4D-8B5F-3EDFF0ADA80E}" dt="2023-06-17T14:15:41.998" v="53" actId="478"/>
          <ac:inkMkLst>
            <pc:docMk/>
            <pc:sldMk cId="0" sldId="736"/>
            <ac:inkMk id="4" creationId="{D104DDC0-5247-213B-2ACD-EB323899AAD0}"/>
          </ac:inkMkLst>
        </pc:inkChg>
        <pc:inkChg chg="add">
          <ac:chgData name="Hemanth Kumar  Tanneru" userId="e60da0a2-8f9f-43be-83b4-26a7a02c04c9" providerId="ADAL" clId="{D93AED42-DDC4-DB4D-8B5F-3EDFF0ADA80E}" dt="2023-06-17T16:34:21.926" v="130"/>
          <ac:inkMkLst>
            <pc:docMk/>
            <pc:sldMk cId="0" sldId="736"/>
            <ac:inkMk id="5" creationId="{008E6474-6758-EA31-A1FB-BC7172F7676C}"/>
          </ac:inkMkLst>
        </pc:inkChg>
      </pc:sldChg>
      <pc:sldChg chg="addSp delSp mod">
        <pc:chgData name="Hemanth Kumar  Tanneru" userId="e60da0a2-8f9f-43be-83b4-26a7a02c04c9" providerId="ADAL" clId="{D93AED42-DDC4-DB4D-8B5F-3EDFF0ADA80E}" dt="2023-06-17T16:34:21.926" v="130"/>
        <pc:sldMkLst>
          <pc:docMk/>
          <pc:sldMk cId="0" sldId="737"/>
        </pc:sldMkLst>
        <pc:inkChg chg="del">
          <ac:chgData name="Hemanth Kumar  Tanneru" userId="e60da0a2-8f9f-43be-83b4-26a7a02c04c9" providerId="ADAL" clId="{D93AED42-DDC4-DB4D-8B5F-3EDFF0ADA80E}" dt="2023-06-17T14:18:45.583" v="75" actId="478"/>
          <ac:inkMkLst>
            <pc:docMk/>
            <pc:sldMk cId="0" sldId="737"/>
            <ac:inkMk id="4" creationId="{8960A9AB-329D-A1FB-0171-ABD96B15FA4C}"/>
          </ac:inkMkLst>
        </pc:inkChg>
        <pc:inkChg chg="add">
          <ac:chgData name="Hemanth Kumar  Tanneru" userId="e60da0a2-8f9f-43be-83b4-26a7a02c04c9" providerId="ADAL" clId="{D93AED42-DDC4-DB4D-8B5F-3EDFF0ADA80E}" dt="2023-06-17T16:34:21.926" v="130"/>
          <ac:inkMkLst>
            <pc:docMk/>
            <pc:sldMk cId="0" sldId="737"/>
            <ac:inkMk id="8" creationId="{0A0EA5BA-FE35-CFCF-C317-6B3A2CAB134A}"/>
          </ac:inkMkLst>
        </pc:inkChg>
      </pc:sldChg>
      <pc:sldChg chg="addSp">
        <pc:chgData name="Hemanth Kumar  Tanneru" userId="e60da0a2-8f9f-43be-83b4-26a7a02c04c9" providerId="ADAL" clId="{D93AED42-DDC4-DB4D-8B5F-3EDFF0ADA80E}" dt="2023-06-17T16:34:21.926" v="130"/>
        <pc:sldMkLst>
          <pc:docMk/>
          <pc:sldMk cId="0" sldId="751"/>
        </pc:sldMkLst>
        <pc:inkChg chg="add">
          <ac:chgData name="Hemanth Kumar  Tanneru" userId="e60da0a2-8f9f-43be-83b4-26a7a02c04c9" providerId="ADAL" clId="{D93AED42-DDC4-DB4D-8B5F-3EDFF0ADA80E}" dt="2023-06-17T16:34:21.926" v="130"/>
          <ac:inkMkLst>
            <pc:docMk/>
            <pc:sldMk cId="0" sldId="751"/>
            <ac:inkMk id="10" creationId="{B0317394-849C-3F0D-208B-389C6AD5694B}"/>
          </ac:inkMkLst>
        </pc:inkChg>
      </pc:sldChg>
      <pc:sldChg chg="addSp delSp modSp mod">
        <pc:chgData name="Hemanth Kumar  Tanneru" userId="e60da0a2-8f9f-43be-83b4-26a7a02c04c9" providerId="ADAL" clId="{D93AED42-DDC4-DB4D-8B5F-3EDFF0ADA80E}" dt="2023-06-17T16:34:21.926" v="130"/>
        <pc:sldMkLst>
          <pc:docMk/>
          <pc:sldMk cId="0" sldId="752"/>
        </pc:sldMkLst>
        <pc:inkChg chg="del">
          <ac:chgData name="Hemanth Kumar  Tanneru" userId="e60da0a2-8f9f-43be-83b4-26a7a02c04c9" providerId="ADAL" clId="{D93AED42-DDC4-DB4D-8B5F-3EDFF0ADA80E}" dt="2023-06-17T14:13:37.001" v="16"/>
          <ac:inkMkLst>
            <pc:docMk/>
            <pc:sldMk cId="0" sldId="752"/>
            <ac:inkMk id="22" creationId="{B9476779-A040-BC5A-FA90-4BD700AFB2CD}"/>
          </ac:inkMkLst>
        </pc:inkChg>
        <pc:inkChg chg="del mod">
          <ac:chgData name="Hemanth Kumar  Tanneru" userId="e60da0a2-8f9f-43be-83b4-26a7a02c04c9" providerId="ADAL" clId="{D93AED42-DDC4-DB4D-8B5F-3EDFF0ADA80E}" dt="2023-06-17T14:13:38.554" v="17"/>
          <ac:inkMkLst>
            <pc:docMk/>
            <pc:sldMk cId="0" sldId="752"/>
            <ac:inkMk id="25" creationId="{3DC44A36-030F-4883-B6E8-29A324184A1A}"/>
          </ac:inkMkLst>
        </pc:inkChg>
        <pc:inkChg chg="add">
          <ac:chgData name="Hemanth Kumar  Tanneru" userId="e60da0a2-8f9f-43be-83b4-26a7a02c04c9" providerId="ADAL" clId="{D93AED42-DDC4-DB4D-8B5F-3EDFF0ADA80E}" dt="2023-06-17T16:34:21.926" v="130"/>
          <ac:inkMkLst>
            <pc:docMk/>
            <pc:sldMk cId="0" sldId="752"/>
            <ac:inkMk id="26" creationId="{B077F767-CEF9-056B-56EB-7A8236120178}"/>
          </ac:inkMkLst>
        </pc:inkChg>
        <pc:inkChg chg="del">
          <ac:chgData name="Hemanth Kumar  Tanneru" userId="e60da0a2-8f9f-43be-83b4-26a7a02c04c9" providerId="ADAL" clId="{D93AED42-DDC4-DB4D-8B5F-3EDFF0ADA80E}" dt="2023-06-17T14:13:43.803" v="18"/>
          <ac:inkMkLst>
            <pc:docMk/>
            <pc:sldMk cId="0" sldId="752"/>
            <ac:inkMk id="35" creationId="{00000000-0000-0000-0000-000000000000}"/>
          </ac:inkMkLst>
        </pc:inkChg>
        <pc:inkChg chg="del">
          <ac:chgData name="Hemanth Kumar  Tanneru" userId="e60da0a2-8f9f-43be-83b4-26a7a02c04c9" providerId="ADAL" clId="{D93AED42-DDC4-DB4D-8B5F-3EDFF0ADA80E}" dt="2023-06-17T14:13:43.804" v="21"/>
          <ac:inkMkLst>
            <pc:docMk/>
            <pc:sldMk cId="0" sldId="752"/>
            <ac:inkMk id="36" creationId="{00000000-0000-0000-0000-000000000000}"/>
          </ac:inkMkLst>
        </pc:inkChg>
        <pc:inkChg chg="del">
          <ac:chgData name="Hemanth Kumar  Tanneru" userId="e60da0a2-8f9f-43be-83b4-26a7a02c04c9" providerId="ADAL" clId="{D93AED42-DDC4-DB4D-8B5F-3EDFF0ADA80E}" dt="2023-06-17T14:13:43.804" v="20"/>
          <ac:inkMkLst>
            <pc:docMk/>
            <pc:sldMk cId="0" sldId="752"/>
            <ac:inkMk id="37" creationId="{00000000-0000-0000-0000-000000000000}"/>
          </ac:inkMkLst>
        </pc:inkChg>
        <pc:inkChg chg="del">
          <ac:chgData name="Hemanth Kumar  Tanneru" userId="e60da0a2-8f9f-43be-83b4-26a7a02c04c9" providerId="ADAL" clId="{D93AED42-DDC4-DB4D-8B5F-3EDFF0ADA80E}" dt="2023-06-17T14:20:03.389" v="83" actId="478"/>
          <ac:inkMkLst>
            <pc:docMk/>
            <pc:sldMk cId="0" sldId="752"/>
            <ac:inkMk id="38" creationId="{00000000-0000-0000-0000-000000000000}"/>
          </ac:inkMkLst>
        </pc:inkChg>
        <pc:inkChg chg="del">
          <ac:chgData name="Hemanth Kumar  Tanneru" userId="e60da0a2-8f9f-43be-83b4-26a7a02c04c9" providerId="ADAL" clId="{D93AED42-DDC4-DB4D-8B5F-3EDFF0ADA80E}" dt="2023-06-17T14:13:43.803" v="19"/>
          <ac:inkMkLst>
            <pc:docMk/>
            <pc:sldMk cId="0" sldId="752"/>
            <ac:inkMk id="39" creationId="{00000000-0000-0000-0000-000000000000}"/>
          </ac:inkMkLst>
        </pc:inkChg>
        <pc:inkChg chg="mod">
          <ac:chgData name="Hemanth Kumar  Tanneru" userId="e60da0a2-8f9f-43be-83b4-26a7a02c04c9" providerId="ADAL" clId="{D93AED42-DDC4-DB4D-8B5F-3EDFF0ADA80E}" dt="2023-06-17T14:20:20.767" v="106" actId="1038"/>
          <ac:inkMkLst>
            <pc:docMk/>
            <pc:sldMk cId="0" sldId="752"/>
            <ac:inkMk id="40" creationId="{00000000-0000-0000-0000-000000000000}"/>
          </ac:inkMkLst>
        </pc:inkChg>
        <pc:inkChg chg="mod">
          <ac:chgData name="Hemanth Kumar  Tanneru" userId="e60da0a2-8f9f-43be-83b4-26a7a02c04c9" providerId="ADAL" clId="{D93AED42-DDC4-DB4D-8B5F-3EDFF0ADA80E}" dt="2023-06-17T14:20:20.767" v="106" actId="1038"/>
          <ac:inkMkLst>
            <pc:docMk/>
            <pc:sldMk cId="0" sldId="752"/>
            <ac:inkMk id="41" creationId="{00000000-0000-0000-0000-000000000000}"/>
          </ac:inkMkLst>
        </pc:inkChg>
        <pc:inkChg chg="mod">
          <ac:chgData name="Hemanth Kumar  Tanneru" userId="e60da0a2-8f9f-43be-83b4-26a7a02c04c9" providerId="ADAL" clId="{D93AED42-DDC4-DB4D-8B5F-3EDFF0ADA80E}" dt="2023-06-17T14:20:20.767" v="106" actId="1038"/>
          <ac:inkMkLst>
            <pc:docMk/>
            <pc:sldMk cId="0" sldId="752"/>
            <ac:inkMk id="42" creationId="{00000000-0000-0000-0000-000000000000}"/>
          </ac:inkMkLst>
        </pc:inkChg>
        <pc:inkChg chg="mod">
          <ac:chgData name="Hemanth Kumar  Tanneru" userId="e60da0a2-8f9f-43be-83b4-26a7a02c04c9" providerId="ADAL" clId="{D93AED42-DDC4-DB4D-8B5F-3EDFF0ADA80E}" dt="2023-06-17T14:20:20.767" v="106" actId="1038"/>
          <ac:inkMkLst>
            <pc:docMk/>
            <pc:sldMk cId="0" sldId="752"/>
            <ac:inkMk id="43" creationId="{00000000-0000-0000-0000-000000000000}"/>
          </ac:inkMkLst>
        </pc:inkChg>
        <pc:inkChg chg="mod">
          <ac:chgData name="Hemanth Kumar  Tanneru" userId="e60da0a2-8f9f-43be-83b4-26a7a02c04c9" providerId="ADAL" clId="{D93AED42-DDC4-DB4D-8B5F-3EDFF0ADA80E}" dt="2023-06-17T14:20:20.767" v="106" actId="1038"/>
          <ac:inkMkLst>
            <pc:docMk/>
            <pc:sldMk cId="0" sldId="752"/>
            <ac:inkMk id="44" creationId="{00000000-0000-0000-0000-000000000000}"/>
          </ac:inkMkLst>
        </pc:inkChg>
        <pc:inkChg chg="mod">
          <ac:chgData name="Hemanth Kumar  Tanneru" userId="e60da0a2-8f9f-43be-83b4-26a7a02c04c9" providerId="ADAL" clId="{D93AED42-DDC4-DB4D-8B5F-3EDFF0ADA80E}" dt="2023-06-17T14:20:20.767" v="106" actId="1038"/>
          <ac:inkMkLst>
            <pc:docMk/>
            <pc:sldMk cId="0" sldId="752"/>
            <ac:inkMk id="45" creationId="{00000000-0000-0000-0000-000000000000}"/>
          </ac:inkMkLst>
        </pc:inkChg>
        <pc:inkChg chg="mod">
          <ac:chgData name="Hemanth Kumar  Tanneru" userId="e60da0a2-8f9f-43be-83b4-26a7a02c04c9" providerId="ADAL" clId="{D93AED42-DDC4-DB4D-8B5F-3EDFF0ADA80E}" dt="2023-06-17T14:20:20.767" v="106" actId="1038"/>
          <ac:inkMkLst>
            <pc:docMk/>
            <pc:sldMk cId="0" sldId="752"/>
            <ac:inkMk id="46" creationId="{00000000-0000-0000-0000-000000000000}"/>
          </ac:inkMkLst>
        </pc:inkChg>
        <pc:inkChg chg="mod">
          <ac:chgData name="Hemanth Kumar  Tanneru" userId="e60da0a2-8f9f-43be-83b4-26a7a02c04c9" providerId="ADAL" clId="{D93AED42-DDC4-DB4D-8B5F-3EDFF0ADA80E}" dt="2023-06-17T14:20:20.767" v="106" actId="1038"/>
          <ac:inkMkLst>
            <pc:docMk/>
            <pc:sldMk cId="0" sldId="752"/>
            <ac:inkMk id="47" creationId="{00000000-0000-0000-0000-000000000000}"/>
          </ac:inkMkLst>
        </pc:inkChg>
        <pc:inkChg chg="mod">
          <ac:chgData name="Hemanth Kumar  Tanneru" userId="e60da0a2-8f9f-43be-83b4-26a7a02c04c9" providerId="ADAL" clId="{D93AED42-DDC4-DB4D-8B5F-3EDFF0ADA80E}" dt="2023-06-17T14:20:20.767" v="106" actId="1038"/>
          <ac:inkMkLst>
            <pc:docMk/>
            <pc:sldMk cId="0" sldId="752"/>
            <ac:inkMk id="48" creationId="{00000000-0000-0000-0000-000000000000}"/>
          </ac:inkMkLst>
        </pc:inkChg>
        <pc:inkChg chg="mod">
          <ac:chgData name="Hemanth Kumar  Tanneru" userId="e60da0a2-8f9f-43be-83b4-26a7a02c04c9" providerId="ADAL" clId="{D93AED42-DDC4-DB4D-8B5F-3EDFF0ADA80E}" dt="2023-06-17T14:20:20.767" v="106" actId="1038"/>
          <ac:inkMkLst>
            <pc:docMk/>
            <pc:sldMk cId="0" sldId="752"/>
            <ac:inkMk id="49" creationId="{00000000-0000-0000-0000-000000000000}"/>
          </ac:inkMkLst>
        </pc:inkChg>
        <pc:inkChg chg="mod">
          <ac:chgData name="Hemanth Kumar  Tanneru" userId="e60da0a2-8f9f-43be-83b4-26a7a02c04c9" providerId="ADAL" clId="{D93AED42-DDC4-DB4D-8B5F-3EDFF0ADA80E}" dt="2023-06-17T14:20:20.767" v="106" actId="1038"/>
          <ac:inkMkLst>
            <pc:docMk/>
            <pc:sldMk cId="0" sldId="752"/>
            <ac:inkMk id="50" creationId="{00000000-0000-0000-0000-000000000000}"/>
          </ac:inkMkLst>
        </pc:inkChg>
        <pc:inkChg chg="mod">
          <ac:chgData name="Hemanth Kumar  Tanneru" userId="e60da0a2-8f9f-43be-83b4-26a7a02c04c9" providerId="ADAL" clId="{D93AED42-DDC4-DB4D-8B5F-3EDFF0ADA80E}" dt="2023-06-17T14:20:20.767" v="106" actId="1038"/>
          <ac:inkMkLst>
            <pc:docMk/>
            <pc:sldMk cId="0" sldId="752"/>
            <ac:inkMk id="51" creationId="{00000000-0000-0000-0000-000000000000}"/>
          </ac:inkMkLst>
        </pc:inkChg>
        <pc:inkChg chg="mod">
          <ac:chgData name="Hemanth Kumar  Tanneru" userId="e60da0a2-8f9f-43be-83b4-26a7a02c04c9" providerId="ADAL" clId="{D93AED42-DDC4-DB4D-8B5F-3EDFF0ADA80E}" dt="2023-06-17T14:20:20.767" v="106" actId="1038"/>
          <ac:inkMkLst>
            <pc:docMk/>
            <pc:sldMk cId="0" sldId="752"/>
            <ac:inkMk id="52" creationId="{00000000-0000-0000-0000-000000000000}"/>
          </ac:inkMkLst>
        </pc:inkChg>
        <pc:inkChg chg="mod">
          <ac:chgData name="Hemanth Kumar  Tanneru" userId="e60da0a2-8f9f-43be-83b4-26a7a02c04c9" providerId="ADAL" clId="{D93AED42-DDC4-DB4D-8B5F-3EDFF0ADA80E}" dt="2023-06-17T14:20:20.767" v="106" actId="1038"/>
          <ac:inkMkLst>
            <pc:docMk/>
            <pc:sldMk cId="0" sldId="752"/>
            <ac:inkMk id="53" creationId="{00000000-0000-0000-0000-000000000000}"/>
          </ac:inkMkLst>
        </pc:inkChg>
        <pc:inkChg chg="mod">
          <ac:chgData name="Hemanth Kumar  Tanneru" userId="e60da0a2-8f9f-43be-83b4-26a7a02c04c9" providerId="ADAL" clId="{D93AED42-DDC4-DB4D-8B5F-3EDFF0ADA80E}" dt="2023-06-17T14:20:20.767" v="106" actId="1038"/>
          <ac:inkMkLst>
            <pc:docMk/>
            <pc:sldMk cId="0" sldId="752"/>
            <ac:inkMk id="54" creationId="{00000000-0000-0000-0000-000000000000}"/>
          </ac:inkMkLst>
        </pc:inkChg>
        <pc:inkChg chg="mod">
          <ac:chgData name="Hemanth Kumar  Tanneru" userId="e60da0a2-8f9f-43be-83b4-26a7a02c04c9" providerId="ADAL" clId="{D93AED42-DDC4-DB4D-8B5F-3EDFF0ADA80E}" dt="2023-06-17T14:20:20.767" v="106" actId="1038"/>
          <ac:inkMkLst>
            <pc:docMk/>
            <pc:sldMk cId="0" sldId="752"/>
            <ac:inkMk id="55" creationId="{00000000-0000-0000-0000-000000000000}"/>
          </ac:inkMkLst>
        </pc:inkChg>
        <pc:inkChg chg="mod">
          <ac:chgData name="Hemanth Kumar  Tanneru" userId="e60da0a2-8f9f-43be-83b4-26a7a02c04c9" providerId="ADAL" clId="{D93AED42-DDC4-DB4D-8B5F-3EDFF0ADA80E}" dt="2023-06-17T14:20:20.767" v="106" actId="1038"/>
          <ac:inkMkLst>
            <pc:docMk/>
            <pc:sldMk cId="0" sldId="752"/>
            <ac:inkMk id="56" creationId="{00000000-0000-0000-0000-000000000000}"/>
          </ac:inkMkLst>
        </pc:inkChg>
        <pc:inkChg chg="mod">
          <ac:chgData name="Hemanth Kumar  Tanneru" userId="e60da0a2-8f9f-43be-83b4-26a7a02c04c9" providerId="ADAL" clId="{D93AED42-DDC4-DB4D-8B5F-3EDFF0ADA80E}" dt="2023-06-17T14:20:20.767" v="106" actId="1038"/>
          <ac:inkMkLst>
            <pc:docMk/>
            <pc:sldMk cId="0" sldId="752"/>
            <ac:inkMk id="57" creationId="{00000000-0000-0000-0000-000000000000}"/>
          </ac:inkMkLst>
        </pc:inkChg>
        <pc:inkChg chg="mod">
          <ac:chgData name="Hemanth Kumar  Tanneru" userId="e60da0a2-8f9f-43be-83b4-26a7a02c04c9" providerId="ADAL" clId="{D93AED42-DDC4-DB4D-8B5F-3EDFF0ADA80E}" dt="2023-06-17T14:20:20.767" v="106" actId="1038"/>
          <ac:inkMkLst>
            <pc:docMk/>
            <pc:sldMk cId="0" sldId="752"/>
            <ac:inkMk id="58" creationId="{00000000-0000-0000-0000-000000000000}"/>
          </ac:inkMkLst>
        </pc:inkChg>
        <pc:inkChg chg="mod">
          <ac:chgData name="Hemanth Kumar  Tanneru" userId="e60da0a2-8f9f-43be-83b4-26a7a02c04c9" providerId="ADAL" clId="{D93AED42-DDC4-DB4D-8B5F-3EDFF0ADA80E}" dt="2023-06-17T14:20:20.767" v="106" actId="1038"/>
          <ac:inkMkLst>
            <pc:docMk/>
            <pc:sldMk cId="0" sldId="752"/>
            <ac:inkMk id="59" creationId="{00000000-0000-0000-0000-000000000000}"/>
          </ac:inkMkLst>
        </pc:inkChg>
        <pc:inkChg chg="mod">
          <ac:chgData name="Hemanth Kumar  Tanneru" userId="e60da0a2-8f9f-43be-83b4-26a7a02c04c9" providerId="ADAL" clId="{D93AED42-DDC4-DB4D-8B5F-3EDFF0ADA80E}" dt="2023-06-17T14:20:20.767" v="106" actId="1038"/>
          <ac:inkMkLst>
            <pc:docMk/>
            <pc:sldMk cId="0" sldId="752"/>
            <ac:inkMk id="60" creationId="{00000000-0000-0000-0000-000000000000}"/>
          </ac:inkMkLst>
        </pc:inkChg>
        <pc:inkChg chg="mod">
          <ac:chgData name="Hemanth Kumar  Tanneru" userId="e60da0a2-8f9f-43be-83b4-26a7a02c04c9" providerId="ADAL" clId="{D93AED42-DDC4-DB4D-8B5F-3EDFF0ADA80E}" dt="2023-06-17T14:20:20.767" v="106" actId="1038"/>
          <ac:inkMkLst>
            <pc:docMk/>
            <pc:sldMk cId="0" sldId="752"/>
            <ac:inkMk id="61" creationId="{00000000-0000-0000-0000-000000000000}"/>
          </ac:inkMkLst>
        </pc:inkChg>
        <pc:inkChg chg="mod">
          <ac:chgData name="Hemanth Kumar  Tanneru" userId="e60da0a2-8f9f-43be-83b4-26a7a02c04c9" providerId="ADAL" clId="{D93AED42-DDC4-DB4D-8B5F-3EDFF0ADA80E}" dt="2023-06-17T14:20:20.767" v="106" actId="1038"/>
          <ac:inkMkLst>
            <pc:docMk/>
            <pc:sldMk cId="0" sldId="752"/>
            <ac:inkMk id="62" creationId="{00000000-0000-0000-0000-000000000000}"/>
          </ac:inkMkLst>
        </pc:inkChg>
      </pc:sldChg>
      <pc:sldChg chg="addSp delSp mod">
        <pc:chgData name="Hemanth Kumar  Tanneru" userId="e60da0a2-8f9f-43be-83b4-26a7a02c04c9" providerId="ADAL" clId="{D93AED42-DDC4-DB4D-8B5F-3EDFF0ADA80E}" dt="2023-06-17T16:34:21.926" v="130"/>
        <pc:sldMkLst>
          <pc:docMk/>
          <pc:sldMk cId="0" sldId="753"/>
        </pc:sldMkLst>
        <pc:inkChg chg="del">
          <ac:chgData name="Hemanth Kumar  Tanneru" userId="e60da0a2-8f9f-43be-83b4-26a7a02c04c9" providerId="ADAL" clId="{D93AED42-DDC4-DB4D-8B5F-3EDFF0ADA80E}" dt="2023-06-17T14:15:51.122" v="54" actId="478"/>
          <ac:inkMkLst>
            <pc:docMk/>
            <pc:sldMk cId="0" sldId="753"/>
            <ac:inkMk id="6" creationId="{176CA671-A54B-E05E-E302-D12D55C3499E}"/>
          </ac:inkMkLst>
        </pc:inkChg>
        <pc:inkChg chg="add">
          <ac:chgData name="Hemanth Kumar  Tanneru" userId="e60da0a2-8f9f-43be-83b4-26a7a02c04c9" providerId="ADAL" clId="{D93AED42-DDC4-DB4D-8B5F-3EDFF0ADA80E}" dt="2023-06-17T16:34:21.926" v="130"/>
          <ac:inkMkLst>
            <pc:docMk/>
            <pc:sldMk cId="0" sldId="753"/>
            <ac:inkMk id="7" creationId="{20347C35-5D26-EF44-95E8-5D99CFDA8EF6}"/>
          </ac:inkMkLst>
        </pc:inkChg>
      </pc:sldChg>
      <pc:sldChg chg="addSp">
        <pc:chgData name="Hemanth Kumar  Tanneru" userId="e60da0a2-8f9f-43be-83b4-26a7a02c04c9" providerId="ADAL" clId="{D93AED42-DDC4-DB4D-8B5F-3EDFF0ADA80E}" dt="2023-06-17T16:34:21.926" v="130"/>
        <pc:sldMkLst>
          <pc:docMk/>
          <pc:sldMk cId="0" sldId="769"/>
        </pc:sldMkLst>
        <pc:inkChg chg="add">
          <ac:chgData name="Hemanth Kumar  Tanneru" userId="e60da0a2-8f9f-43be-83b4-26a7a02c04c9" providerId="ADAL" clId="{D93AED42-DDC4-DB4D-8B5F-3EDFF0ADA80E}" dt="2023-06-17T16:34:21.926" v="130"/>
          <ac:inkMkLst>
            <pc:docMk/>
            <pc:sldMk cId="0" sldId="769"/>
            <ac:inkMk id="2" creationId="{2F6186E1-31BF-A3A4-F6B5-8D58276E15BA}"/>
          </ac:inkMkLst>
        </pc:inkChg>
      </pc:sldChg>
      <pc:sldChg chg="addSp delSp mod">
        <pc:chgData name="Hemanth Kumar  Tanneru" userId="e60da0a2-8f9f-43be-83b4-26a7a02c04c9" providerId="ADAL" clId="{D93AED42-DDC4-DB4D-8B5F-3EDFF0ADA80E}" dt="2023-06-17T16:34:21.926" v="130"/>
        <pc:sldMkLst>
          <pc:docMk/>
          <pc:sldMk cId="0" sldId="773"/>
        </pc:sldMkLst>
        <pc:inkChg chg="del">
          <ac:chgData name="Hemanth Kumar  Tanneru" userId="e60da0a2-8f9f-43be-83b4-26a7a02c04c9" providerId="ADAL" clId="{D93AED42-DDC4-DB4D-8B5F-3EDFF0ADA80E}" dt="2023-06-17T14:15:57.344" v="55" actId="478"/>
          <ac:inkMkLst>
            <pc:docMk/>
            <pc:sldMk cId="0" sldId="773"/>
            <ac:inkMk id="4" creationId="{FBC4A7B9-CCC3-4BC9-7D3A-FAC21F926DFF}"/>
          </ac:inkMkLst>
        </pc:inkChg>
        <pc:inkChg chg="add">
          <ac:chgData name="Hemanth Kumar  Tanneru" userId="e60da0a2-8f9f-43be-83b4-26a7a02c04c9" providerId="ADAL" clId="{D93AED42-DDC4-DB4D-8B5F-3EDFF0ADA80E}" dt="2023-06-17T16:34:21.926" v="130"/>
          <ac:inkMkLst>
            <pc:docMk/>
            <pc:sldMk cId="0" sldId="773"/>
            <ac:inkMk id="7" creationId="{53A9AC11-5B09-CC7F-EB4A-786FF6F5A2ED}"/>
          </ac:inkMkLst>
        </pc:inkChg>
      </pc:sldChg>
      <pc:sldChg chg="addSp delSp mod">
        <pc:chgData name="Hemanth Kumar  Tanneru" userId="e60da0a2-8f9f-43be-83b4-26a7a02c04c9" providerId="ADAL" clId="{D93AED42-DDC4-DB4D-8B5F-3EDFF0ADA80E}" dt="2023-06-17T16:34:21.926" v="130"/>
        <pc:sldMkLst>
          <pc:docMk/>
          <pc:sldMk cId="0" sldId="774"/>
        </pc:sldMkLst>
        <pc:inkChg chg="del">
          <ac:chgData name="Hemanth Kumar  Tanneru" userId="e60da0a2-8f9f-43be-83b4-26a7a02c04c9" providerId="ADAL" clId="{D93AED42-DDC4-DB4D-8B5F-3EDFF0ADA80E}" dt="2023-06-17T14:16:02.169" v="56" actId="478"/>
          <ac:inkMkLst>
            <pc:docMk/>
            <pc:sldMk cId="0" sldId="774"/>
            <ac:inkMk id="3" creationId="{EF998890-3FD0-5F1D-E904-1298EECE0F13}"/>
          </ac:inkMkLst>
        </pc:inkChg>
        <pc:inkChg chg="add">
          <ac:chgData name="Hemanth Kumar  Tanneru" userId="e60da0a2-8f9f-43be-83b4-26a7a02c04c9" providerId="ADAL" clId="{D93AED42-DDC4-DB4D-8B5F-3EDFF0ADA80E}" dt="2023-06-17T16:34:21.926" v="130"/>
          <ac:inkMkLst>
            <pc:docMk/>
            <pc:sldMk cId="0" sldId="774"/>
            <ac:inkMk id="4" creationId="{E19431FA-0A3C-4811-2D85-213AC171203B}"/>
          </ac:inkMkLst>
        </pc:inkChg>
      </pc:sldChg>
      <pc:sldChg chg="addSp delSp mod">
        <pc:chgData name="Hemanth Kumar  Tanneru" userId="e60da0a2-8f9f-43be-83b4-26a7a02c04c9" providerId="ADAL" clId="{D93AED42-DDC4-DB4D-8B5F-3EDFF0ADA80E}" dt="2023-06-17T16:34:21.926" v="130"/>
        <pc:sldMkLst>
          <pc:docMk/>
          <pc:sldMk cId="0" sldId="775"/>
        </pc:sldMkLst>
        <pc:inkChg chg="del">
          <ac:chgData name="Hemanth Kumar  Tanneru" userId="e60da0a2-8f9f-43be-83b4-26a7a02c04c9" providerId="ADAL" clId="{D93AED42-DDC4-DB4D-8B5F-3EDFF0ADA80E}" dt="2023-06-17T14:16:13.460" v="58" actId="478"/>
          <ac:inkMkLst>
            <pc:docMk/>
            <pc:sldMk cId="0" sldId="775"/>
            <ac:inkMk id="3" creationId="{33842015-4493-1B15-ED8E-09BB49024CED}"/>
          </ac:inkMkLst>
        </pc:inkChg>
        <pc:inkChg chg="add">
          <ac:chgData name="Hemanth Kumar  Tanneru" userId="e60da0a2-8f9f-43be-83b4-26a7a02c04c9" providerId="ADAL" clId="{D93AED42-DDC4-DB4D-8B5F-3EDFF0ADA80E}" dt="2023-06-17T16:34:21.926" v="130"/>
          <ac:inkMkLst>
            <pc:docMk/>
            <pc:sldMk cId="0" sldId="775"/>
            <ac:inkMk id="4" creationId="{51C0B912-EFA6-6873-5291-BF8750EEF936}"/>
          </ac:inkMkLst>
        </pc:inkChg>
      </pc:sldChg>
      <pc:sldChg chg="addSp delSp mod">
        <pc:chgData name="Hemanth Kumar  Tanneru" userId="e60da0a2-8f9f-43be-83b4-26a7a02c04c9" providerId="ADAL" clId="{D93AED42-DDC4-DB4D-8B5F-3EDFF0ADA80E}" dt="2023-06-17T16:34:21.926" v="130"/>
        <pc:sldMkLst>
          <pc:docMk/>
          <pc:sldMk cId="0" sldId="776"/>
        </pc:sldMkLst>
        <pc:inkChg chg="del">
          <ac:chgData name="Hemanth Kumar  Tanneru" userId="e60da0a2-8f9f-43be-83b4-26a7a02c04c9" providerId="ADAL" clId="{D93AED42-DDC4-DB4D-8B5F-3EDFF0ADA80E}" dt="2023-06-17T14:16:09.461" v="57" actId="478"/>
          <ac:inkMkLst>
            <pc:docMk/>
            <pc:sldMk cId="0" sldId="776"/>
            <ac:inkMk id="3" creationId="{E0847514-7F20-9D33-FA4B-DAE8FB3F3C13}"/>
          </ac:inkMkLst>
        </pc:inkChg>
        <pc:inkChg chg="add">
          <ac:chgData name="Hemanth Kumar  Tanneru" userId="e60da0a2-8f9f-43be-83b4-26a7a02c04c9" providerId="ADAL" clId="{D93AED42-DDC4-DB4D-8B5F-3EDFF0ADA80E}" dt="2023-06-17T16:34:21.926" v="130"/>
          <ac:inkMkLst>
            <pc:docMk/>
            <pc:sldMk cId="0" sldId="776"/>
            <ac:inkMk id="4" creationId="{B406EDE7-9134-F974-9827-EF36E6540D6A}"/>
          </ac:inkMkLst>
        </pc:inkChg>
      </pc:sldChg>
      <pc:sldChg chg="addSp delSp mod">
        <pc:chgData name="Hemanth Kumar  Tanneru" userId="e60da0a2-8f9f-43be-83b4-26a7a02c04c9" providerId="ADAL" clId="{D93AED42-DDC4-DB4D-8B5F-3EDFF0ADA80E}" dt="2023-06-17T16:34:21.926" v="130"/>
        <pc:sldMkLst>
          <pc:docMk/>
          <pc:sldMk cId="0" sldId="777"/>
        </pc:sldMkLst>
        <pc:inkChg chg="del">
          <ac:chgData name="Hemanth Kumar  Tanneru" userId="e60da0a2-8f9f-43be-83b4-26a7a02c04c9" providerId="ADAL" clId="{D93AED42-DDC4-DB4D-8B5F-3EDFF0ADA80E}" dt="2023-06-17T14:16:18.106" v="59" actId="478"/>
          <ac:inkMkLst>
            <pc:docMk/>
            <pc:sldMk cId="0" sldId="777"/>
            <ac:inkMk id="8" creationId="{F6AB45CA-9480-E15B-C236-254D88809CA8}"/>
          </ac:inkMkLst>
        </pc:inkChg>
        <pc:inkChg chg="add">
          <ac:chgData name="Hemanth Kumar  Tanneru" userId="e60da0a2-8f9f-43be-83b4-26a7a02c04c9" providerId="ADAL" clId="{D93AED42-DDC4-DB4D-8B5F-3EDFF0ADA80E}" dt="2023-06-17T16:34:21.926" v="130"/>
          <ac:inkMkLst>
            <pc:docMk/>
            <pc:sldMk cId="0" sldId="777"/>
            <ac:inkMk id="9" creationId="{7C2B42B6-9FF4-B883-EAAB-0822E0784F0F}"/>
          </ac:inkMkLst>
        </pc:inkChg>
      </pc:sldChg>
      <pc:sldChg chg="addSp delSp mod">
        <pc:chgData name="Hemanth Kumar  Tanneru" userId="e60da0a2-8f9f-43be-83b4-26a7a02c04c9" providerId="ADAL" clId="{D93AED42-DDC4-DB4D-8B5F-3EDFF0ADA80E}" dt="2023-06-17T16:34:21.926" v="130"/>
        <pc:sldMkLst>
          <pc:docMk/>
          <pc:sldMk cId="0" sldId="778"/>
        </pc:sldMkLst>
        <pc:inkChg chg="del">
          <ac:chgData name="Hemanth Kumar  Tanneru" userId="e60da0a2-8f9f-43be-83b4-26a7a02c04c9" providerId="ADAL" clId="{D93AED42-DDC4-DB4D-8B5F-3EDFF0ADA80E}" dt="2023-06-17T14:16:32.283" v="62" actId="478"/>
          <ac:inkMkLst>
            <pc:docMk/>
            <pc:sldMk cId="0" sldId="778"/>
            <ac:inkMk id="9" creationId="{72D3E62B-2B5A-EFA3-62B5-0108BEBA3B58}"/>
          </ac:inkMkLst>
        </pc:inkChg>
        <pc:inkChg chg="add">
          <ac:chgData name="Hemanth Kumar  Tanneru" userId="e60da0a2-8f9f-43be-83b4-26a7a02c04c9" providerId="ADAL" clId="{D93AED42-DDC4-DB4D-8B5F-3EDFF0ADA80E}" dt="2023-06-17T16:34:21.926" v="130"/>
          <ac:inkMkLst>
            <pc:docMk/>
            <pc:sldMk cId="0" sldId="778"/>
            <ac:inkMk id="10" creationId="{81ACBCE6-E918-F640-6664-842429ACF42D}"/>
          </ac:inkMkLst>
        </pc:inkChg>
      </pc:sldChg>
      <pc:sldChg chg="addSp delSp mod">
        <pc:chgData name="Hemanth Kumar  Tanneru" userId="e60da0a2-8f9f-43be-83b4-26a7a02c04c9" providerId="ADAL" clId="{D93AED42-DDC4-DB4D-8B5F-3EDFF0ADA80E}" dt="2023-06-17T16:34:21.926" v="130"/>
        <pc:sldMkLst>
          <pc:docMk/>
          <pc:sldMk cId="0" sldId="782"/>
        </pc:sldMkLst>
        <pc:inkChg chg="del">
          <ac:chgData name="Hemanth Kumar  Tanneru" userId="e60da0a2-8f9f-43be-83b4-26a7a02c04c9" providerId="ADAL" clId="{D93AED42-DDC4-DB4D-8B5F-3EDFF0ADA80E}" dt="2023-06-17T14:17:47.751" v="65" actId="478"/>
          <ac:inkMkLst>
            <pc:docMk/>
            <pc:sldMk cId="0" sldId="782"/>
            <ac:inkMk id="6" creationId="{18A1F7D7-1445-4E5E-B558-935FDA16581F}"/>
          </ac:inkMkLst>
        </pc:inkChg>
        <pc:inkChg chg="add">
          <ac:chgData name="Hemanth Kumar  Tanneru" userId="e60da0a2-8f9f-43be-83b4-26a7a02c04c9" providerId="ADAL" clId="{D93AED42-DDC4-DB4D-8B5F-3EDFF0ADA80E}" dt="2023-06-17T16:34:21.926" v="130"/>
          <ac:inkMkLst>
            <pc:docMk/>
            <pc:sldMk cId="0" sldId="782"/>
            <ac:inkMk id="7" creationId="{5B623D55-9A33-E4C0-4C6D-686211921433}"/>
          </ac:inkMkLst>
        </pc:inkChg>
      </pc:sldChg>
      <pc:sldChg chg="addSp delSp mod">
        <pc:chgData name="Hemanth Kumar  Tanneru" userId="e60da0a2-8f9f-43be-83b4-26a7a02c04c9" providerId="ADAL" clId="{D93AED42-DDC4-DB4D-8B5F-3EDFF0ADA80E}" dt="2023-06-17T16:34:21.926" v="130"/>
        <pc:sldMkLst>
          <pc:docMk/>
          <pc:sldMk cId="0" sldId="783"/>
        </pc:sldMkLst>
        <pc:inkChg chg="del">
          <ac:chgData name="Hemanth Kumar  Tanneru" userId="e60da0a2-8f9f-43be-83b4-26a7a02c04c9" providerId="ADAL" clId="{D93AED42-DDC4-DB4D-8B5F-3EDFF0ADA80E}" dt="2023-06-17T14:18:03.697" v="67" actId="478"/>
          <ac:inkMkLst>
            <pc:docMk/>
            <pc:sldMk cId="0" sldId="783"/>
            <ac:inkMk id="5" creationId="{416A3D18-95A1-0304-1A5D-813B1F25903A}"/>
          </ac:inkMkLst>
        </pc:inkChg>
        <pc:inkChg chg="add">
          <ac:chgData name="Hemanth Kumar  Tanneru" userId="e60da0a2-8f9f-43be-83b4-26a7a02c04c9" providerId="ADAL" clId="{D93AED42-DDC4-DB4D-8B5F-3EDFF0ADA80E}" dt="2023-06-17T16:34:21.926" v="130"/>
          <ac:inkMkLst>
            <pc:docMk/>
            <pc:sldMk cId="0" sldId="783"/>
            <ac:inkMk id="6" creationId="{DA3D08D1-E9A4-8757-1151-BCFC391404D5}"/>
          </ac:inkMkLst>
        </pc:inkChg>
        <pc:inkChg chg="del">
          <ac:chgData name="Hemanth Kumar  Tanneru" userId="e60da0a2-8f9f-43be-83b4-26a7a02c04c9" providerId="ADAL" clId="{D93AED42-DDC4-DB4D-8B5F-3EDFF0ADA80E}" dt="2023-06-17T14:18:10.355" v="69" actId="478"/>
          <ac:inkMkLst>
            <pc:docMk/>
            <pc:sldMk cId="0" sldId="783"/>
            <ac:inkMk id="7" creationId="{00000000-0000-0000-0000-000000000000}"/>
          </ac:inkMkLst>
        </pc:inkChg>
        <pc:inkChg chg="del">
          <ac:chgData name="Hemanth Kumar  Tanneru" userId="e60da0a2-8f9f-43be-83b4-26a7a02c04c9" providerId="ADAL" clId="{D93AED42-DDC4-DB4D-8B5F-3EDFF0ADA80E}" dt="2023-06-17T14:18:07.330" v="68" actId="478"/>
          <ac:inkMkLst>
            <pc:docMk/>
            <pc:sldMk cId="0" sldId="783"/>
            <ac:inkMk id="8" creationId="{00000000-0000-0000-0000-000000000000}"/>
          </ac:inkMkLst>
        </pc:inkChg>
        <pc:inkChg chg="del">
          <ac:chgData name="Hemanth Kumar  Tanneru" userId="e60da0a2-8f9f-43be-83b4-26a7a02c04c9" providerId="ADAL" clId="{D93AED42-DDC4-DB4D-8B5F-3EDFF0ADA80E}" dt="2023-06-17T14:18:17.375" v="70" actId="478"/>
          <ac:inkMkLst>
            <pc:docMk/>
            <pc:sldMk cId="0" sldId="783"/>
            <ac:inkMk id="9" creationId="{00000000-0000-0000-0000-000000000000}"/>
          </ac:inkMkLst>
        </pc:inkChg>
        <pc:inkChg chg="del">
          <ac:chgData name="Hemanth Kumar  Tanneru" userId="e60da0a2-8f9f-43be-83b4-26a7a02c04c9" providerId="ADAL" clId="{D93AED42-DDC4-DB4D-8B5F-3EDFF0ADA80E}" dt="2023-06-17T14:18:17.375" v="70" actId="478"/>
          <ac:inkMkLst>
            <pc:docMk/>
            <pc:sldMk cId="0" sldId="783"/>
            <ac:inkMk id="10" creationId="{00000000-0000-0000-0000-000000000000}"/>
          </ac:inkMkLst>
        </pc:inkChg>
        <pc:inkChg chg="del">
          <ac:chgData name="Hemanth Kumar  Tanneru" userId="e60da0a2-8f9f-43be-83b4-26a7a02c04c9" providerId="ADAL" clId="{D93AED42-DDC4-DB4D-8B5F-3EDFF0ADA80E}" dt="2023-06-17T14:18:17.375" v="70" actId="478"/>
          <ac:inkMkLst>
            <pc:docMk/>
            <pc:sldMk cId="0" sldId="783"/>
            <ac:inkMk id="11" creationId="{00000000-0000-0000-0000-000000000000}"/>
          </ac:inkMkLst>
        </pc:inkChg>
        <pc:inkChg chg="del">
          <ac:chgData name="Hemanth Kumar  Tanneru" userId="e60da0a2-8f9f-43be-83b4-26a7a02c04c9" providerId="ADAL" clId="{D93AED42-DDC4-DB4D-8B5F-3EDFF0ADA80E}" dt="2023-06-17T14:18:17.375" v="70" actId="478"/>
          <ac:inkMkLst>
            <pc:docMk/>
            <pc:sldMk cId="0" sldId="783"/>
            <ac:inkMk id="12" creationId="{00000000-0000-0000-0000-000000000000}"/>
          </ac:inkMkLst>
        </pc:inkChg>
        <pc:inkChg chg="del">
          <ac:chgData name="Hemanth Kumar  Tanneru" userId="e60da0a2-8f9f-43be-83b4-26a7a02c04c9" providerId="ADAL" clId="{D93AED42-DDC4-DB4D-8B5F-3EDFF0ADA80E}" dt="2023-06-17T14:18:17.375" v="70" actId="478"/>
          <ac:inkMkLst>
            <pc:docMk/>
            <pc:sldMk cId="0" sldId="783"/>
            <ac:inkMk id="13" creationId="{00000000-0000-0000-0000-000000000000}"/>
          </ac:inkMkLst>
        </pc:inkChg>
        <pc:inkChg chg="del">
          <ac:chgData name="Hemanth Kumar  Tanneru" userId="e60da0a2-8f9f-43be-83b4-26a7a02c04c9" providerId="ADAL" clId="{D93AED42-DDC4-DB4D-8B5F-3EDFF0ADA80E}" dt="2023-06-17T14:18:17.375" v="70" actId="478"/>
          <ac:inkMkLst>
            <pc:docMk/>
            <pc:sldMk cId="0" sldId="783"/>
            <ac:inkMk id="14" creationId="{00000000-0000-0000-0000-000000000000}"/>
          </ac:inkMkLst>
        </pc:inkChg>
        <pc:inkChg chg="del">
          <ac:chgData name="Hemanth Kumar  Tanneru" userId="e60da0a2-8f9f-43be-83b4-26a7a02c04c9" providerId="ADAL" clId="{D93AED42-DDC4-DB4D-8B5F-3EDFF0ADA80E}" dt="2023-06-17T14:18:17.375" v="70" actId="478"/>
          <ac:inkMkLst>
            <pc:docMk/>
            <pc:sldMk cId="0" sldId="783"/>
            <ac:inkMk id="15" creationId="{00000000-0000-0000-0000-000000000000}"/>
          </ac:inkMkLst>
        </pc:inkChg>
        <pc:inkChg chg="del">
          <ac:chgData name="Hemanth Kumar  Tanneru" userId="e60da0a2-8f9f-43be-83b4-26a7a02c04c9" providerId="ADAL" clId="{D93AED42-DDC4-DB4D-8B5F-3EDFF0ADA80E}" dt="2023-06-17T14:18:17.375" v="70" actId="478"/>
          <ac:inkMkLst>
            <pc:docMk/>
            <pc:sldMk cId="0" sldId="783"/>
            <ac:inkMk id="16" creationId="{00000000-0000-0000-0000-000000000000}"/>
          </ac:inkMkLst>
        </pc:inkChg>
        <pc:inkChg chg="del">
          <ac:chgData name="Hemanth Kumar  Tanneru" userId="e60da0a2-8f9f-43be-83b4-26a7a02c04c9" providerId="ADAL" clId="{D93AED42-DDC4-DB4D-8B5F-3EDFF0ADA80E}" dt="2023-06-17T14:18:17.375" v="70" actId="478"/>
          <ac:inkMkLst>
            <pc:docMk/>
            <pc:sldMk cId="0" sldId="783"/>
            <ac:inkMk id="17" creationId="{00000000-0000-0000-0000-000000000000}"/>
          </ac:inkMkLst>
        </pc:inkChg>
        <pc:inkChg chg="del">
          <ac:chgData name="Hemanth Kumar  Tanneru" userId="e60da0a2-8f9f-43be-83b4-26a7a02c04c9" providerId="ADAL" clId="{D93AED42-DDC4-DB4D-8B5F-3EDFF0ADA80E}" dt="2023-06-17T14:18:17.375" v="70" actId="478"/>
          <ac:inkMkLst>
            <pc:docMk/>
            <pc:sldMk cId="0" sldId="783"/>
            <ac:inkMk id="18" creationId="{00000000-0000-0000-0000-000000000000}"/>
          </ac:inkMkLst>
        </pc:inkChg>
        <pc:inkChg chg="del">
          <ac:chgData name="Hemanth Kumar  Tanneru" userId="e60da0a2-8f9f-43be-83b4-26a7a02c04c9" providerId="ADAL" clId="{D93AED42-DDC4-DB4D-8B5F-3EDFF0ADA80E}" dt="2023-06-17T14:18:17.375" v="70" actId="478"/>
          <ac:inkMkLst>
            <pc:docMk/>
            <pc:sldMk cId="0" sldId="783"/>
            <ac:inkMk id="19" creationId="{00000000-0000-0000-0000-000000000000}"/>
          </ac:inkMkLst>
        </pc:inkChg>
        <pc:inkChg chg="del">
          <ac:chgData name="Hemanth Kumar  Tanneru" userId="e60da0a2-8f9f-43be-83b4-26a7a02c04c9" providerId="ADAL" clId="{D93AED42-DDC4-DB4D-8B5F-3EDFF0ADA80E}" dt="2023-06-17T14:18:17.375" v="70" actId="478"/>
          <ac:inkMkLst>
            <pc:docMk/>
            <pc:sldMk cId="0" sldId="783"/>
            <ac:inkMk id="20" creationId="{00000000-0000-0000-0000-000000000000}"/>
          </ac:inkMkLst>
        </pc:inkChg>
        <pc:inkChg chg="del">
          <ac:chgData name="Hemanth Kumar  Tanneru" userId="e60da0a2-8f9f-43be-83b4-26a7a02c04c9" providerId="ADAL" clId="{D93AED42-DDC4-DB4D-8B5F-3EDFF0ADA80E}" dt="2023-06-17T14:18:17.375" v="70" actId="478"/>
          <ac:inkMkLst>
            <pc:docMk/>
            <pc:sldMk cId="0" sldId="783"/>
            <ac:inkMk id="21" creationId="{00000000-0000-0000-0000-000000000000}"/>
          </ac:inkMkLst>
        </pc:inkChg>
        <pc:inkChg chg="del">
          <ac:chgData name="Hemanth Kumar  Tanneru" userId="e60da0a2-8f9f-43be-83b4-26a7a02c04c9" providerId="ADAL" clId="{D93AED42-DDC4-DB4D-8B5F-3EDFF0ADA80E}" dt="2023-06-17T14:18:17.375" v="70" actId="478"/>
          <ac:inkMkLst>
            <pc:docMk/>
            <pc:sldMk cId="0" sldId="783"/>
            <ac:inkMk id="22" creationId="{00000000-0000-0000-0000-000000000000}"/>
          </ac:inkMkLst>
        </pc:inkChg>
        <pc:inkChg chg="del">
          <ac:chgData name="Hemanth Kumar  Tanneru" userId="e60da0a2-8f9f-43be-83b4-26a7a02c04c9" providerId="ADAL" clId="{D93AED42-DDC4-DB4D-8B5F-3EDFF0ADA80E}" dt="2023-06-17T14:18:17.375" v="70" actId="478"/>
          <ac:inkMkLst>
            <pc:docMk/>
            <pc:sldMk cId="0" sldId="783"/>
            <ac:inkMk id="23" creationId="{00000000-0000-0000-0000-000000000000}"/>
          </ac:inkMkLst>
        </pc:inkChg>
        <pc:inkChg chg="del">
          <ac:chgData name="Hemanth Kumar  Tanneru" userId="e60da0a2-8f9f-43be-83b4-26a7a02c04c9" providerId="ADAL" clId="{D93AED42-DDC4-DB4D-8B5F-3EDFF0ADA80E}" dt="2023-06-17T14:18:17.375" v="70" actId="478"/>
          <ac:inkMkLst>
            <pc:docMk/>
            <pc:sldMk cId="0" sldId="783"/>
            <ac:inkMk id="24" creationId="{00000000-0000-0000-0000-000000000000}"/>
          </ac:inkMkLst>
        </pc:inkChg>
      </pc:sldChg>
      <pc:sldChg chg="addSp delSp mod">
        <pc:chgData name="Hemanth Kumar  Tanneru" userId="e60da0a2-8f9f-43be-83b4-26a7a02c04c9" providerId="ADAL" clId="{D93AED42-DDC4-DB4D-8B5F-3EDFF0ADA80E}" dt="2023-06-17T16:34:21.926" v="130"/>
        <pc:sldMkLst>
          <pc:docMk/>
          <pc:sldMk cId="0" sldId="784"/>
        </pc:sldMkLst>
        <pc:inkChg chg="del">
          <ac:chgData name="Hemanth Kumar  Tanneru" userId="e60da0a2-8f9f-43be-83b4-26a7a02c04c9" providerId="ADAL" clId="{D93AED42-DDC4-DB4D-8B5F-3EDFF0ADA80E}" dt="2023-06-17T14:17:54.912" v="66" actId="478"/>
          <ac:inkMkLst>
            <pc:docMk/>
            <pc:sldMk cId="0" sldId="784"/>
            <ac:inkMk id="5" creationId="{E1DF96F1-C3C2-F6EC-F422-BCA5CDB0D52C}"/>
          </ac:inkMkLst>
        </pc:inkChg>
        <pc:inkChg chg="add">
          <ac:chgData name="Hemanth Kumar  Tanneru" userId="e60da0a2-8f9f-43be-83b4-26a7a02c04c9" providerId="ADAL" clId="{D93AED42-DDC4-DB4D-8B5F-3EDFF0ADA80E}" dt="2023-06-17T16:34:21.926" v="130"/>
          <ac:inkMkLst>
            <pc:docMk/>
            <pc:sldMk cId="0" sldId="784"/>
            <ac:inkMk id="6" creationId="{DEB618BE-ECD6-675A-5AE5-44266509523A}"/>
          </ac:inkMkLst>
        </pc:inkChg>
      </pc:sldChg>
      <pc:sldChg chg="addSp">
        <pc:chgData name="Hemanth Kumar  Tanneru" userId="e60da0a2-8f9f-43be-83b4-26a7a02c04c9" providerId="ADAL" clId="{D93AED42-DDC4-DB4D-8B5F-3EDFF0ADA80E}" dt="2023-06-17T16:34:21.926" v="130"/>
        <pc:sldMkLst>
          <pc:docMk/>
          <pc:sldMk cId="0" sldId="785"/>
        </pc:sldMkLst>
        <pc:inkChg chg="add">
          <ac:chgData name="Hemanth Kumar  Tanneru" userId="e60da0a2-8f9f-43be-83b4-26a7a02c04c9" providerId="ADAL" clId="{D93AED42-DDC4-DB4D-8B5F-3EDFF0ADA80E}" dt="2023-06-17T16:34:21.926" v="130"/>
          <ac:inkMkLst>
            <pc:docMk/>
            <pc:sldMk cId="0" sldId="785"/>
            <ac:inkMk id="15" creationId="{A1092818-3E12-099F-F38A-3839F416219F}"/>
          </ac:inkMkLst>
        </pc:inkChg>
      </pc:sldChg>
      <pc:sldChg chg="addSp delSp modSp mod">
        <pc:chgData name="Hemanth Kumar  Tanneru" userId="e60da0a2-8f9f-43be-83b4-26a7a02c04c9" providerId="ADAL" clId="{D93AED42-DDC4-DB4D-8B5F-3EDFF0ADA80E}" dt="2023-06-17T16:34:21.926" v="130"/>
        <pc:sldMkLst>
          <pc:docMk/>
          <pc:sldMk cId="0" sldId="786"/>
        </pc:sldMkLst>
        <pc:inkChg chg="add del">
          <ac:chgData name="Hemanth Kumar  Tanneru" userId="e60da0a2-8f9f-43be-83b4-26a7a02c04c9" providerId="ADAL" clId="{D93AED42-DDC4-DB4D-8B5F-3EDFF0ADA80E}" dt="2023-06-17T14:14:10.375" v="35"/>
          <ac:inkMkLst>
            <pc:docMk/>
            <pc:sldMk cId="0" sldId="786"/>
            <ac:inkMk id="10" creationId="{00000000-0000-0000-0000-000000000000}"/>
          </ac:inkMkLst>
        </pc:inkChg>
        <pc:inkChg chg="add del">
          <ac:chgData name="Hemanth Kumar  Tanneru" userId="e60da0a2-8f9f-43be-83b4-26a7a02c04c9" providerId="ADAL" clId="{D93AED42-DDC4-DB4D-8B5F-3EDFF0ADA80E}" dt="2023-06-17T14:14:10.375" v="35"/>
          <ac:inkMkLst>
            <pc:docMk/>
            <pc:sldMk cId="0" sldId="786"/>
            <ac:inkMk id="14" creationId="{00000000-0000-0000-0000-000000000000}"/>
          </ac:inkMkLst>
        </pc:inkChg>
        <pc:inkChg chg="add del">
          <ac:chgData name="Hemanth Kumar  Tanneru" userId="e60da0a2-8f9f-43be-83b4-26a7a02c04c9" providerId="ADAL" clId="{D93AED42-DDC4-DB4D-8B5F-3EDFF0ADA80E}" dt="2023-06-17T14:14:10.375" v="35"/>
          <ac:inkMkLst>
            <pc:docMk/>
            <pc:sldMk cId="0" sldId="786"/>
            <ac:inkMk id="29" creationId="{00000000-0000-0000-0000-000000000000}"/>
          </ac:inkMkLst>
        </pc:inkChg>
        <pc:inkChg chg="add del">
          <ac:chgData name="Hemanth Kumar  Tanneru" userId="e60da0a2-8f9f-43be-83b4-26a7a02c04c9" providerId="ADAL" clId="{D93AED42-DDC4-DB4D-8B5F-3EDFF0ADA80E}" dt="2023-06-17T14:14:10.375" v="35"/>
          <ac:inkMkLst>
            <pc:docMk/>
            <pc:sldMk cId="0" sldId="786"/>
            <ac:inkMk id="30" creationId="{00000000-0000-0000-0000-000000000000}"/>
          </ac:inkMkLst>
        </pc:inkChg>
        <pc:inkChg chg="add del">
          <ac:chgData name="Hemanth Kumar  Tanneru" userId="e60da0a2-8f9f-43be-83b4-26a7a02c04c9" providerId="ADAL" clId="{D93AED42-DDC4-DB4D-8B5F-3EDFF0ADA80E}" dt="2023-06-17T14:14:10.375" v="35"/>
          <ac:inkMkLst>
            <pc:docMk/>
            <pc:sldMk cId="0" sldId="786"/>
            <ac:inkMk id="31" creationId="{00000000-0000-0000-0000-000000000000}"/>
          </ac:inkMkLst>
        </pc:inkChg>
        <pc:inkChg chg="add del">
          <ac:chgData name="Hemanth Kumar  Tanneru" userId="e60da0a2-8f9f-43be-83b4-26a7a02c04c9" providerId="ADAL" clId="{D93AED42-DDC4-DB4D-8B5F-3EDFF0ADA80E}" dt="2023-06-17T14:14:10.375" v="35"/>
          <ac:inkMkLst>
            <pc:docMk/>
            <pc:sldMk cId="0" sldId="786"/>
            <ac:inkMk id="32" creationId="{00000000-0000-0000-0000-000000000000}"/>
          </ac:inkMkLst>
        </pc:inkChg>
        <pc:inkChg chg="add del">
          <ac:chgData name="Hemanth Kumar  Tanneru" userId="e60da0a2-8f9f-43be-83b4-26a7a02c04c9" providerId="ADAL" clId="{D93AED42-DDC4-DB4D-8B5F-3EDFF0ADA80E}" dt="2023-06-17T14:14:10.375" v="35"/>
          <ac:inkMkLst>
            <pc:docMk/>
            <pc:sldMk cId="0" sldId="786"/>
            <ac:inkMk id="33" creationId="{00000000-0000-0000-0000-000000000000}"/>
          </ac:inkMkLst>
        </pc:inkChg>
        <pc:inkChg chg="add del">
          <ac:chgData name="Hemanth Kumar  Tanneru" userId="e60da0a2-8f9f-43be-83b4-26a7a02c04c9" providerId="ADAL" clId="{D93AED42-DDC4-DB4D-8B5F-3EDFF0ADA80E}" dt="2023-06-17T14:14:10.375" v="35"/>
          <ac:inkMkLst>
            <pc:docMk/>
            <pc:sldMk cId="0" sldId="786"/>
            <ac:inkMk id="34" creationId="{00000000-0000-0000-0000-000000000000}"/>
          </ac:inkMkLst>
        </pc:inkChg>
        <pc:inkChg chg="add del">
          <ac:chgData name="Hemanth Kumar  Tanneru" userId="e60da0a2-8f9f-43be-83b4-26a7a02c04c9" providerId="ADAL" clId="{D93AED42-DDC4-DB4D-8B5F-3EDFF0ADA80E}" dt="2023-06-17T14:14:10.375" v="35"/>
          <ac:inkMkLst>
            <pc:docMk/>
            <pc:sldMk cId="0" sldId="786"/>
            <ac:inkMk id="35" creationId="{00000000-0000-0000-0000-000000000000}"/>
          </ac:inkMkLst>
        </pc:inkChg>
        <pc:inkChg chg="add del">
          <ac:chgData name="Hemanth Kumar  Tanneru" userId="e60da0a2-8f9f-43be-83b4-26a7a02c04c9" providerId="ADAL" clId="{D93AED42-DDC4-DB4D-8B5F-3EDFF0ADA80E}" dt="2023-06-17T14:14:10.375" v="35"/>
          <ac:inkMkLst>
            <pc:docMk/>
            <pc:sldMk cId="0" sldId="786"/>
            <ac:inkMk id="36" creationId="{00000000-0000-0000-0000-000000000000}"/>
          </ac:inkMkLst>
        </pc:inkChg>
        <pc:inkChg chg="add del">
          <ac:chgData name="Hemanth Kumar  Tanneru" userId="e60da0a2-8f9f-43be-83b4-26a7a02c04c9" providerId="ADAL" clId="{D93AED42-DDC4-DB4D-8B5F-3EDFF0ADA80E}" dt="2023-06-17T14:14:10.375" v="35"/>
          <ac:inkMkLst>
            <pc:docMk/>
            <pc:sldMk cId="0" sldId="786"/>
            <ac:inkMk id="37" creationId="{00000000-0000-0000-0000-000000000000}"/>
          </ac:inkMkLst>
        </pc:inkChg>
        <pc:inkChg chg="add del">
          <ac:chgData name="Hemanth Kumar  Tanneru" userId="e60da0a2-8f9f-43be-83b4-26a7a02c04c9" providerId="ADAL" clId="{D93AED42-DDC4-DB4D-8B5F-3EDFF0ADA80E}" dt="2023-06-17T14:14:10.375" v="35"/>
          <ac:inkMkLst>
            <pc:docMk/>
            <pc:sldMk cId="0" sldId="786"/>
            <ac:inkMk id="38" creationId="{00000000-0000-0000-0000-000000000000}"/>
          </ac:inkMkLst>
        </pc:inkChg>
        <pc:inkChg chg="del">
          <ac:chgData name="Hemanth Kumar  Tanneru" userId="e60da0a2-8f9f-43be-83b4-26a7a02c04c9" providerId="ADAL" clId="{D93AED42-DDC4-DB4D-8B5F-3EDFF0ADA80E}" dt="2023-06-17T14:20:32.834" v="110"/>
          <ac:inkMkLst>
            <pc:docMk/>
            <pc:sldMk cId="0" sldId="786"/>
            <ac:inkMk id="61" creationId="{00000000-0000-0000-0000-000000000000}"/>
          </ac:inkMkLst>
        </pc:inkChg>
        <pc:inkChg chg="del">
          <ac:chgData name="Hemanth Kumar  Tanneru" userId="e60da0a2-8f9f-43be-83b4-26a7a02c04c9" providerId="ADAL" clId="{D93AED42-DDC4-DB4D-8B5F-3EDFF0ADA80E}" dt="2023-06-17T14:20:32.832" v="108"/>
          <ac:inkMkLst>
            <pc:docMk/>
            <pc:sldMk cId="0" sldId="786"/>
            <ac:inkMk id="62" creationId="{00000000-0000-0000-0000-000000000000}"/>
          </ac:inkMkLst>
        </pc:inkChg>
        <pc:inkChg chg="del">
          <ac:chgData name="Hemanth Kumar  Tanneru" userId="e60da0a2-8f9f-43be-83b4-26a7a02c04c9" providerId="ADAL" clId="{D93AED42-DDC4-DB4D-8B5F-3EDFF0ADA80E}" dt="2023-06-17T14:20:32.830" v="107"/>
          <ac:inkMkLst>
            <pc:docMk/>
            <pc:sldMk cId="0" sldId="786"/>
            <ac:inkMk id="63" creationId="{00000000-0000-0000-0000-000000000000}"/>
          </ac:inkMkLst>
        </pc:inkChg>
        <pc:inkChg chg="del">
          <ac:chgData name="Hemanth Kumar  Tanneru" userId="e60da0a2-8f9f-43be-83b4-26a7a02c04c9" providerId="ADAL" clId="{D93AED42-DDC4-DB4D-8B5F-3EDFF0ADA80E}" dt="2023-06-17T14:20:32.833" v="109"/>
          <ac:inkMkLst>
            <pc:docMk/>
            <pc:sldMk cId="0" sldId="786"/>
            <ac:inkMk id="64" creationId="{00000000-0000-0000-0000-000000000000}"/>
          </ac:inkMkLst>
        </pc:inkChg>
        <pc:inkChg chg="del mod">
          <ac:chgData name="Hemanth Kumar  Tanneru" userId="e60da0a2-8f9f-43be-83b4-26a7a02c04c9" providerId="ADAL" clId="{D93AED42-DDC4-DB4D-8B5F-3EDFF0ADA80E}" dt="2023-06-17T14:14:15.740" v="37" actId="478"/>
          <ac:inkMkLst>
            <pc:docMk/>
            <pc:sldMk cId="0" sldId="786"/>
            <ac:inkMk id="66" creationId="{D7EEC26B-A0CF-9736-A295-7ACEB35A90EE}"/>
          </ac:inkMkLst>
        </pc:inkChg>
        <pc:inkChg chg="add">
          <ac:chgData name="Hemanth Kumar  Tanneru" userId="e60da0a2-8f9f-43be-83b4-26a7a02c04c9" providerId="ADAL" clId="{D93AED42-DDC4-DB4D-8B5F-3EDFF0ADA80E}" dt="2023-06-17T16:34:21.926" v="130"/>
          <ac:inkMkLst>
            <pc:docMk/>
            <pc:sldMk cId="0" sldId="786"/>
            <ac:inkMk id="68" creationId="{19467D5A-17DA-4644-7E67-20949A7DC2EC}"/>
          </ac:inkMkLst>
        </pc:inkChg>
      </pc:sldChg>
      <pc:sldChg chg="addSp delSp mod">
        <pc:chgData name="Hemanth Kumar  Tanneru" userId="e60da0a2-8f9f-43be-83b4-26a7a02c04c9" providerId="ADAL" clId="{D93AED42-DDC4-DB4D-8B5F-3EDFF0ADA80E}" dt="2023-06-17T16:34:21.926" v="130"/>
        <pc:sldMkLst>
          <pc:docMk/>
          <pc:sldMk cId="0" sldId="787"/>
        </pc:sldMkLst>
        <pc:inkChg chg="del">
          <ac:chgData name="Hemanth Kumar  Tanneru" userId="e60da0a2-8f9f-43be-83b4-26a7a02c04c9" providerId="ADAL" clId="{D93AED42-DDC4-DB4D-8B5F-3EDFF0ADA80E}" dt="2023-06-17T14:18:55.124" v="77" actId="478"/>
          <ac:inkMkLst>
            <pc:docMk/>
            <pc:sldMk cId="0" sldId="787"/>
            <ac:inkMk id="2" creationId="{5CEB51C6-10F5-59CE-4FAC-A709770E4755}"/>
          </ac:inkMkLst>
        </pc:inkChg>
        <pc:inkChg chg="add">
          <ac:chgData name="Hemanth Kumar  Tanneru" userId="e60da0a2-8f9f-43be-83b4-26a7a02c04c9" providerId="ADAL" clId="{D93AED42-DDC4-DB4D-8B5F-3EDFF0ADA80E}" dt="2023-06-17T16:34:21.926" v="130"/>
          <ac:inkMkLst>
            <pc:docMk/>
            <pc:sldMk cId="0" sldId="787"/>
            <ac:inkMk id="5" creationId="{540537E5-6612-D105-9ACD-93E5227EEF66}"/>
          </ac:inkMkLst>
        </pc:inkChg>
      </pc:sldChg>
      <pc:sldChg chg="addSp delSp mod">
        <pc:chgData name="Hemanth Kumar  Tanneru" userId="e60da0a2-8f9f-43be-83b4-26a7a02c04c9" providerId="ADAL" clId="{D93AED42-DDC4-DB4D-8B5F-3EDFF0ADA80E}" dt="2023-06-17T16:34:21.926" v="130"/>
        <pc:sldMkLst>
          <pc:docMk/>
          <pc:sldMk cId="0" sldId="788"/>
        </pc:sldMkLst>
        <pc:inkChg chg="del">
          <ac:chgData name="Hemanth Kumar  Tanneru" userId="e60da0a2-8f9f-43be-83b4-26a7a02c04c9" providerId="ADAL" clId="{D93AED42-DDC4-DB4D-8B5F-3EDFF0ADA80E}" dt="2023-06-17T14:15:02.067" v="47" actId="478"/>
          <ac:inkMkLst>
            <pc:docMk/>
            <pc:sldMk cId="0" sldId="788"/>
            <ac:inkMk id="3" creationId="{61E9AC9B-48AA-D4E9-6807-A65A094D702B}"/>
          </ac:inkMkLst>
        </pc:inkChg>
        <pc:inkChg chg="add">
          <ac:chgData name="Hemanth Kumar  Tanneru" userId="e60da0a2-8f9f-43be-83b4-26a7a02c04c9" providerId="ADAL" clId="{D93AED42-DDC4-DB4D-8B5F-3EDFF0ADA80E}" dt="2023-06-17T16:34:21.926" v="130"/>
          <ac:inkMkLst>
            <pc:docMk/>
            <pc:sldMk cId="0" sldId="788"/>
            <ac:inkMk id="4" creationId="{FF8F74FE-8060-BED9-2542-B3BFB2908C64}"/>
          </ac:inkMkLst>
        </pc:inkChg>
      </pc:sldChg>
      <pc:sldChg chg="addSp delSp mod">
        <pc:chgData name="Hemanth Kumar  Tanneru" userId="e60da0a2-8f9f-43be-83b4-26a7a02c04c9" providerId="ADAL" clId="{D93AED42-DDC4-DB4D-8B5F-3EDFF0ADA80E}" dt="2023-06-17T16:34:21.926" v="130"/>
        <pc:sldMkLst>
          <pc:docMk/>
          <pc:sldMk cId="0" sldId="789"/>
        </pc:sldMkLst>
        <pc:inkChg chg="del">
          <ac:chgData name="Hemanth Kumar  Tanneru" userId="e60da0a2-8f9f-43be-83b4-26a7a02c04c9" providerId="ADAL" clId="{D93AED42-DDC4-DB4D-8B5F-3EDFF0ADA80E}" dt="2023-06-17T14:18:34.379" v="73" actId="478"/>
          <ac:inkMkLst>
            <pc:docMk/>
            <pc:sldMk cId="0" sldId="789"/>
            <ac:inkMk id="3" creationId="{6FCD4C2F-EA43-5E1B-5251-3FE05DEF7ACC}"/>
          </ac:inkMkLst>
        </pc:inkChg>
        <pc:inkChg chg="add">
          <ac:chgData name="Hemanth Kumar  Tanneru" userId="e60da0a2-8f9f-43be-83b4-26a7a02c04c9" providerId="ADAL" clId="{D93AED42-DDC4-DB4D-8B5F-3EDFF0ADA80E}" dt="2023-06-17T16:34:21.926" v="130"/>
          <ac:inkMkLst>
            <pc:docMk/>
            <pc:sldMk cId="0" sldId="789"/>
            <ac:inkMk id="4" creationId="{AAF5033B-CE04-94A5-36DE-15850F5BBB01}"/>
          </ac:inkMkLst>
        </pc:inkChg>
      </pc:sldChg>
      <pc:sldChg chg="addSp delSp mod">
        <pc:chgData name="Hemanth Kumar  Tanneru" userId="e60da0a2-8f9f-43be-83b4-26a7a02c04c9" providerId="ADAL" clId="{D93AED42-DDC4-DB4D-8B5F-3EDFF0ADA80E}" dt="2023-06-17T16:34:21.926" v="130"/>
        <pc:sldMkLst>
          <pc:docMk/>
          <pc:sldMk cId="0" sldId="790"/>
        </pc:sldMkLst>
        <pc:inkChg chg="del">
          <ac:chgData name="Hemanth Kumar  Tanneru" userId="e60da0a2-8f9f-43be-83b4-26a7a02c04c9" providerId="ADAL" clId="{D93AED42-DDC4-DB4D-8B5F-3EDFF0ADA80E}" dt="2023-06-17T14:16:21.391" v="60" actId="478"/>
          <ac:inkMkLst>
            <pc:docMk/>
            <pc:sldMk cId="0" sldId="790"/>
            <ac:inkMk id="2" creationId="{6016F2CF-E5B5-21EF-72C3-8216C33E4F91}"/>
          </ac:inkMkLst>
        </pc:inkChg>
        <pc:inkChg chg="add">
          <ac:chgData name="Hemanth Kumar  Tanneru" userId="e60da0a2-8f9f-43be-83b4-26a7a02c04c9" providerId="ADAL" clId="{D93AED42-DDC4-DB4D-8B5F-3EDFF0ADA80E}" dt="2023-06-17T16:34:21.926" v="130"/>
          <ac:inkMkLst>
            <pc:docMk/>
            <pc:sldMk cId="0" sldId="790"/>
            <ac:inkMk id="3" creationId="{B997002F-19DC-DC06-6AF2-39359564AFB4}"/>
          </ac:inkMkLst>
        </pc:inkChg>
      </pc:sldChg>
      <pc:sldChg chg="addSp delSp mod">
        <pc:chgData name="Hemanth Kumar  Tanneru" userId="e60da0a2-8f9f-43be-83b4-26a7a02c04c9" providerId="ADAL" clId="{D93AED42-DDC4-DB4D-8B5F-3EDFF0ADA80E}" dt="2023-06-17T16:34:21.926" v="130"/>
        <pc:sldMkLst>
          <pc:docMk/>
          <pc:sldMk cId="0" sldId="791"/>
        </pc:sldMkLst>
        <pc:inkChg chg="del">
          <ac:chgData name="Hemanth Kumar  Tanneru" userId="e60da0a2-8f9f-43be-83b4-26a7a02c04c9" providerId="ADAL" clId="{D93AED42-DDC4-DB4D-8B5F-3EDFF0ADA80E}" dt="2023-06-17T14:16:27.211" v="61" actId="478"/>
          <ac:inkMkLst>
            <pc:docMk/>
            <pc:sldMk cId="0" sldId="791"/>
            <ac:inkMk id="4" creationId="{F86F73E3-2CDF-4599-C985-DDED9198B219}"/>
          </ac:inkMkLst>
        </pc:inkChg>
        <pc:inkChg chg="add">
          <ac:chgData name="Hemanth Kumar  Tanneru" userId="e60da0a2-8f9f-43be-83b4-26a7a02c04c9" providerId="ADAL" clId="{D93AED42-DDC4-DB4D-8B5F-3EDFF0ADA80E}" dt="2023-06-17T16:34:21.926" v="130"/>
          <ac:inkMkLst>
            <pc:docMk/>
            <pc:sldMk cId="0" sldId="791"/>
            <ac:inkMk id="6" creationId="{2F904C1E-4F15-C886-4084-2DC7B5A72FD0}"/>
          </ac:inkMkLst>
        </pc:inkChg>
      </pc:sldChg>
      <pc:sldChg chg="addSp delSp mod">
        <pc:chgData name="Hemanth Kumar  Tanneru" userId="e60da0a2-8f9f-43be-83b4-26a7a02c04c9" providerId="ADAL" clId="{D93AED42-DDC4-DB4D-8B5F-3EDFF0ADA80E}" dt="2023-06-17T16:34:21.926" v="130"/>
        <pc:sldMkLst>
          <pc:docMk/>
          <pc:sldMk cId="0" sldId="792"/>
        </pc:sldMkLst>
        <pc:inkChg chg="del">
          <ac:chgData name="Hemanth Kumar  Tanneru" userId="e60da0a2-8f9f-43be-83b4-26a7a02c04c9" providerId="ADAL" clId="{D93AED42-DDC4-DB4D-8B5F-3EDFF0ADA80E}" dt="2023-06-17T14:16:36.241" v="63" actId="478"/>
          <ac:inkMkLst>
            <pc:docMk/>
            <pc:sldMk cId="0" sldId="792"/>
            <ac:inkMk id="9" creationId="{26F0C955-E5A0-F71A-DECB-F8C1FD0B7732}"/>
          </ac:inkMkLst>
        </pc:inkChg>
        <pc:inkChg chg="add">
          <ac:chgData name="Hemanth Kumar  Tanneru" userId="e60da0a2-8f9f-43be-83b4-26a7a02c04c9" providerId="ADAL" clId="{D93AED42-DDC4-DB4D-8B5F-3EDFF0ADA80E}" dt="2023-06-17T16:34:21.926" v="130"/>
          <ac:inkMkLst>
            <pc:docMk/>
            <pc:sldMk cId="0" sldId="792"/>
            <ac:inkMk id="10" creationId="{7B707305-A375-B6E9-A464-1BF355E3A1A2}"/>
          </ac:inkMkLst>
        </pc:inkChg>
      </pc:sldChg>
      <pc:sldChg chg="addSp delSp mod">
        <pc:chgData name="Hemanth Kumar  Tanneru" userId="e60da0a2-8f9f-43be-83b4-26a7a02c04c9" providerId="ADAL" clId="{D93AED42-DDC4-DB4D-8B5F-3EDFF0ADA80E}" dt="2023-06-17T16:34:21.926" v="130"/>
        <pc:sldMkLst>
          <pc:docMk/>
          <pc:sldMk cId="0" sldId="820"/>
        </pc:sldMkLst>
        <pc:inkChg chg="del">
          <ac:chgData name="Hemanth Kumar  Tanneru" userId="e60da0a2-8f9f-43be-83b4-26a7a02c04c9" providerId="ADAL" clId="{D93AED42-DDC4-DB4D-8B5F-3EDFF0ADA80E}" dt="2023-06-17T14:17:42.547" v="64" actId="478"/>
          <ac:inkMkLst>
            <pc:docMk/>
            <pc:sldMk cId="0" sldId="820"/>
            <ac:inkMk id="4" creationId="{5CB97B25-1684-16D3-B9C0-2DCF710F1675}"/>
          </ac:inkMkLst>
        </pc:inkChg>
        <pc:inkChg chg="add">
          <ac:chgData name="Hemanth Kumar  Tanneru" userId="e60da0a2-8f9f-43be-83b4-26a7a02c04c9" providerId="ADAL" clId="{D93AED42-DDC4-DB4D-8B5F-3EDFF0ADA80E}" dt="2023-06-17T16:34:21.926" v="130"/>
          <ac:inkMkLst>
            <pc:docMk/>
            <pc:sldMk cId="0" sldId="820"/>
            <ac:inkMk id="9" creationId="{716C1901-F2AF-AC23-0581-F85A902F2B88}"/>
          </ac:inkMkLst>
        </pc:inkChg>
      </pc:sldChg>
      <pc:sldChg chg="addSp">
        <pc:chgData name="Hemanth Kumar  Tanneru" userId="e60da0a2-8f9f-43be-83b4-26a7a02c04c9" providerId="ADAL" clId="{D93AED42-DDC4-DB4D-8B5F-3EDFF0ADA80E}" dt="2023-06-17T16:34:21.926" v="130"/>
        <pc:sldMkLst>
          <pc:docMk/>
          <pc:sldMk cId="0" sldId="856"/>
        </pc:sldMkLst>
        <pc:inkChg chg="add">
          <ac:chgData name="Hemanth Kumar  Tanneru" userId="e60da0a2-8f9f-43be-83b4-26a7a02c04c9" providerId="ADAL" clId="{D93AED42-DDC4-DB4D-8B5F-3EDFF0ADA80E}" dt="2023-06-17T16:34:21.926" v="130"/>
          <ac:inkMkLst>
            <pc:docMk/>
            <pc:sldMk cId="0" sldId="856"/>
            <ac:inkMk id="3" creationId="{0E1D69BA-4F77-D53C-0382-FDA187C2606A}"/>
          </ac:inkMkLst>
        </pc:inkChg>
      </pc:sldChg>
      <pc:sldChg chg="delSp mod">
        <pc:chgData name="Hemanth Kumar  Tanneru" userId="e60da0a2-8f9f-43be-83b4-26a7a02c04c9" providerId="ADAL" clId="{D93AED42-DDC4-DB4D-8B5F-3EDFF0ADA80E}" dt="2023-06-17T14:14:37.724" v="42" actId="478"/>
        <pc:sldMkLst>
          <pc:docMk/>
          <pc:sldMk cId="0" sldId="857"/>
        </pc:sldMkLst>
        <pc:inkChg chg="del">
          <ac:chgData name="Hemanth Kumar  Tanneru" userId="e60da0a2-8f9f-43be-83b4-26a7a02c04c9" providerId="ADAL" clId="{D93AED42-DDC4-DB4D-8B5F-3EDFF0ADA80E}" dt="2023-06-17T14:14:37.724" v="42" actId="478"/>
          <ac:inkMkLst>
            <pc:docMk/>
            <pc:sldMk cId="0" sldId="857"/>
            <ac:inkMk id="2" creationId="{B3D7BD6F-0E81-8773-5A79-4B9DC9B0F826}"/>
          </ac:inkMkLst>
        </pc:inkChg>
      </pc:sldChg>
      <pc:sldChg chg="addSp delSp mod">
        <pc:chgData name="Hemanth Kumar  Tanneru" userId="e60da0a2-8f9f-43be-83b4-26a7a02c04c9" providerId="ADAL" clId="{D93AED42-DDC4-DB4D-8B5F-3EDFF0ADA80E}" dt="2023-06-17T16:34:21.926" v="130"/>
        <pc:sldMkLst>
          <pc:docMk/>
          <pc:sldMk cId="0" sldId="925"/>
        </pc:sldMkLst>
        <pc:inkChg chg="del">
          <ac:chgData name="Hemanth Kumar  Tanneru" userId="e60da0a2-8f9f-43be-83b4-26a7a02c04c9" providerId="ADAL" clId="{D93AED42-DDC4-DB4D-8B5F-3EDFF0ADA80E}" dt="2023-06-17T14:18:23.446" v="71" actId="478"/>
          <ac:inkMkLst>
            <pc:docMk/>
            <pc:sldMk cId="0" sldId="925"/>
            <ac:inkMk id="5" creationId="{83FC5744-3E61-6B18-852D-312309AB5873}"/>
          </ac:inkMkLst>
        </pc:inkChg>
        <pc:inkChg chg="add">
          <ac:chgData name="Hemanth Kumar  Tanneru" userId="e60da0a2-8f9f-43be-83b4-26a7a02c04c9" providerId="ADAL" clId="{D93AED42-DDC4-DB4D-8B5F-3EDFF0ADA80E}" dt="2023-06-17T16:34:21.926" v="130"/>
          <ac:inkMkLst>
            <pc:docMk/>
            <pc:sldMk cId="0" sldId="925"/>
            <ac:inkMk id="6" creationId="{DD38A413-88C8-CFAD-D8A4-524DD4C3D3F1}"/>
          </ac:inkMkLst>
        </pc:inkChg>
      </pc:sldChg>
      <pc:sldChg chg="addSp delSp mod">
        <pc:chgData name="Hemanth Kumar  Tanneru" userId="e60da0a2-8f9f-43be-83b4-26a7a02c04c9" providerId="ADAL" clId="{D93AED42-DDC4-DB4D-8B5F-3EDFF0ADA80E}" dt="2023-06-17T16:34:21.926" v="130"/>
        <pc:sldMkLst>
          <pc:docMk/>
          <pc:sldMk cId="0" sldId="926"/>
        </pc:sldMkLst>
        <pc:inkChg chg="del">
          <ac:chgData name="Hemanth Kumar  Tanneru" userId="e60da0a2-8f9f-43be-83b4-26a7a02c04c9" providerId="ADAL" clId="{D93AED42-DDC4-DB4D-8B5F-3EDFF0ADA80E}" dt="2023-06-17T14:18:29.564" v="72" actId="478"/>
          <ac:inkMkLst>
            <pc:docMk/>
            <pc:sldMk cId="0" sldId="926"/>
            <ac:inkMk id="4" creationId="{A433209D-A935-7457-45AD-0FDD824A2094}"/>
          </ac:inkMkLst>
        </pc:inkChg>
        <pc:inkChg chg="add">
          <ac:chgData name="Hemanth Kumar  Tanneru" userId="e60da0a2-8f9f-43be-83b4-26a7a02c04c9" providerId="ADAL" clId="{D93AED42-DDC4-DB4D-8B5F-3EDFF0ADA80E}" dt="2023-06-17T16:34:21.926" v="130"/>
          <ac:inkMkLst>
            <pc:docMk/>
            <pc:sldMk cId="0" sldId="926"/>
            <ac:inkMk id="6" creationId="{4E03604B-6A3D-80CB-8060-0811A1C4C7EC}"/>
          </ac:inkMkLst>
        </pc:inkChg>
      </pc:sldChg>
      <pc:sldChg chg="addSp delSp mod">
        <pc:chgData name="Hemanth Kumar  Tanneru" userId="e60da0a2-8f9f-43be-83b4-26a7a02c04c9" providerId="ADAL" clId="{D93AED42-DDC4-DB4D-8B5F-3EDFF0ADA80E}" dt="2023-06-17T16:34:21.926" v="130"/>
        <pc:sldMkLst>
          <pc:docMk/>
          <pc:sldMk cId="0" sldId="1018"/>
        </pc:sldMkLst>
        <pc:inkChg chg="del">
          <ac:chgData name="Hemanth Kumar  Tanneru" userId="e60da0a2-8f9f-43be-83b4-26a7a02c04c9" providerId="ADAL" clId="{D93AED42-DDC4-DB4D-8B5F-3EDFF0ADA80E}" dt="2023-06-17T14:18:40.597" v="74" actId="478"/>
          <ac:inkMkLst>
            <pc:docMk/>
            <pc:sldMk cId="0" sldId="1018"/>
            <ac:inkMk id="4" creationId="{0DA026A7-D320-00A1-6188-872759F077D8}"/>
          </ac:inkMkLst>
        </pc:inkChg>
        <pc:inkChg chg="add">
          <ac:chgData name="Hemanth Kumar  Tanneru" userId="e60da0a2-8f9f-43be-83b4-26a7a02c04c9" providerId="ADAL" clId="{D93AED42-DDC4-DB4D-8B5F-3EDFF0ADA80E}" dt="2023-06-17T16:34:21.926" v="130"/>
          <ac:inkMkLst>
            <pc:docMk/>
            <pc:sldMk cId="0" sldId="1018"/>
            <ac:inkMk id="5" creationId="{3634CAB4-EA65-5E7B-D138-D5618B5AF1E8}"/>
          </ac:inkMkLst>
        </pc:inkChg>
      </pc:sldChg>
      <pc:sldChg chg="delSp mod">
        <pc:chgData name="Hemanth Kumar  Tanneru" userId="e60da0a2-8f9f-43be-83b4-26a7a02c04c9" providerId="ADAL" clId="{D93AED42-DDC4-DB4D-8B5F-3EDFF0ADA80E}" dt="2023-06-17T14:18:50.209" v="76" actId="478"/>
        <pc:sldMkLst>
          <pc:docMk/>
          <pc:sldMk cId="0" sldId="1090"/>
        </pc:sldMkLst>
        <pc:inkChg chg="del">
          <ac:chgData name="Hemanth Kumar  Tanneru" userId="e60da0a2-8f9f-43be-83b4-26a7a02c04c9" providerId="ADAL" clId="{D93AED42-DDC4-DB4D-8B5F-3EDFF0ADA80E}" dt="2023-06-17T14:18:50.209" v="76" actId="478"/>
          <ac:inkMkLst>
            <pc:docMk/>
            <pc:sldMk cId="0" sldId="1090"/>
            <ac:inkMk id="2" creationId="{1E63BD2E-9FE2-7FCA-849A-4D07BD550CCA}"/>
          </ac:inkMkLst>
        </pc:inkChg>
      </pc:sldChg>
      <pc:sldChg chg="addSp delSp mod">
        <pc:chgData name="Hemanth Kumar  Tanneru" userId="e60da0a2-8f9f-43be-83b4-26a7a02c04c9" providerId="ADAL" clId="{D93AED42-DDC4-DB4D-8B5F-3EDFF0ADA80E}" dt="2023-06-17T16:34:21.926" v="130"/>
        <pc:sldMkLst>
          <pc:docMk/>
          <pc:sldMk cId="0" sldId="1143"/>
        </pc:sldMkLst>
        <pc:inkChg chg="del">
          <ac:chgData name="Hemanth Kumar  Tanneru" userId="e60da0a2-8f9f-43be-83b4-26a7a02c04c9" providerId="ADAL" clId="{D93AED42-DDC4-DB4D-8B5F-3EDFF0ADA80E}" dt="2023-06-17T14:15:17.228" v="50" actId="478"/>
          <ac:inkMkLst>
            <pc:docMk/>
            <pc:sldMk cId="0" sldId="1143"/>
            <ac:inkMk id="2" creationId="{672368E9-BD31-88A2-744C-BCBDA4BA25D2}"/>
          </ac:inkMkLst>
        </pc:inkChg>
        <pc:inkChg chg="add del">
          <ac:chgData name="Hemanth Kumar  Tanneru" userId="e60da0a2-8f9f-43be-83b4-26a7a02c04c9" providerId="ADAL" clId="{D93AED42-DDC4-DB4D-8B5F-3EDFF0ADA80E}" dt="2023-06-17T14:21:15.720" v="115"/>
          <ac:inkMkLst>
            <pc:docMk/>
            <pc:sldMk cId="0" sldId="1143"/>
            <ac:inkMk id="3" creationId="{A4E45664-460B-5603-E25B-539EA495D223}"/>
          </ac:inkMkLst>
        </pc:inkChg>
        <pc:inkChg chg="add">
          <ac:chgData name="Hemanth Kumar  Tanneru" userId="e60da0a2-8f9f-43be-83b4-26a7a02c04c9" providerId="ADAL" clId="{D93AED42-DDC4-DB4D-8B5F-3EDFF0ADA80E}" dt="2023-06-17T14:21:22.512" v="116" actId="9405"/>
          <ac:inkMkLst>
            <pc:docMk/>
            <pc:sldMk cId="0" sldId="1143"/>
            <ac:inkMk id="4" creationId="{BEEEED64-8DF5-A8D7-D56B-5F9AAC5AF37C}"/>
          </ac:inkMkLst>
        </pc:inkChg>
        <pc:inkChg chg="del">
          <ac:chgData name="Hemanth Kumar  Tanneru" userId="e60da0a2-8f9f-43be-83b4-26a7a02c04c9" providerId="ADAL" clId="{D93AED42-DDC4-DB4D-8B5F-3EDFF0ADA80E}" dt="2023-06-17T14:21:35.303" v="117"/>
          <ac:inkMkLst>
            <pc:docMk/>
            <pc:sldMk cId="0" sldId="1143"/>
            <ac:inkMk id="9" creationId="{00000000-0000-0000-0000-000000000000}"/>
          </ac:inkMkLst>
        </pc:inkChg>
        <pc:inkChg chg="del">
          <ac:chgData name="Hemanth Kumar  Tanneru" userId="e60da0a2-8f9f-43be-83b4-26a7a02c04c9" providerId="ADAL" clId="{D93AED42-DDC4-DB4D-8B5F-3EDFF0ADA80E}" dt="2023-06-17T14:22:02.027" v="121"/>
          <ac:inkMkLst>
            <pc:docMk/>
            <pc:sldMk cId="0" sldId="1143"/>
            <ac:inkMk id="18" creationId="{00000000-0000-0000-0000-000000000000}"/>
          </ac:inkMkLst>
        </pc:inkChg>
        <pc:inkChg chg="add del">
          <ac:chgData name="Hemanth Kumar  Tanneru" userId="e60da0a2-8f9f-43be-83b4-26a7a02c04c9" providerId="ADAL" clId="{D93AED42-DDC4-DB4D-8B5F-3EDFF0ADA80E}" dt="2023-06-17T14:21:41.881" v="119"/>
          <ac:inkMkLst>
            <pc:docMk/>
            <pc:sldMk cId="0" sldId="1143"/>
            <ac:inkMk id="110" creationId="{0BEE5628-CCE6-AEB9-6425-AA2EC1B78B2A}"/>
          </ac:inkMkLst>
        </pc:inkChg>
        <pc:inkChg chg="add">
          <ac:chgData name="Hemanth Kumar  Tanneru" userId="e60da0a2-8f9f-43be-83b4-26a7a02c04c9" providerId="ADAL" clId="{D93AED42-DDC4-DB4D-8B5F-3EDFF0ADA80E}" dt="2023-06-17T14:21:58.618" v="120" actId="9405"/>
          <ac:inkMkLst>
            <pc:docMk/>
            <pc:sldMk cId="0" sldId="1143"/>
            <ac:inkMk id="156" creationId="{FD1CBC18-CC10-E0FB-B9F3-6F58BAE2D03F}"/>
          </ac:inkMkLst>
        </pc:inkChg>
        <pc:inkChg chg="add">
          <ac:chgData name="Hemanth Kumar  Tanneru" userId="e60da0a2-8f9f-43be-83b4-26a7a02c04c9" providerId="ADAL" clId="{D93AED42-DDC4-DB4D-8B5F-3EDFF0ADA80E}" dt="2023-06-17T14:22:13.161" v="122" actId="9405"/>
          <ac:inkMkLst>
            <pc:docMk/>
            <pc:sldMk cId="0" sldId="1143"/>
            <ac:inkMk id="157" creationId="{0A5ED77D-AE77-48C7-3179-D2AAE128CE27}"/>
          </ac:inkMkLst>
        </pc:inkChg>
        <pc:inkChg chg="del">
          <ac:chgData name="Hemanth Kumar  Tanneru" userId="e60da0a2-8f9f-43be-83b4-26a7a02c04c9" providerId="ADAL" clId="{D93AED42-DDC4-DB4D-8B5F-3EDFF0ADA80E}" dt="2023-06-17T14:21:05.385" v="112"/>
          <ac:inkMkLst>
            <pc:docMk/>
            <pc:sldMk cId="0" sldId="1143"/>
            <ac:inkMk id="179" creationId="{00000000-0000-0000-0000-000000000000}"/>
          </ac:inkMkLst>
        </pc:inkChg>
        <pc:inkChg chg="del">
          <ac:chgData name="Hemanth Kumar  Tanneru" userId="e60da0a2-8f9f-43be-83b4-26a7a02c04c9" providerId="ADAL" clId="{D93AED42-DDC4-DB4D-8B5F-3EDFF0ADA80E}" dt="2023-06-17T14:21:15.717" v="114"/>
          <ac:inkMkLst>
            <pc:docMk/>
            <pc:sldMk cId="0" sldId="1143"/>
            <ac:inkMk id="180" creationId="{00000000-0000-0000-0000-000000000000}"/>
          </ac:inkMkLst>
        </pc:inkChg>
        <pc:inkChg chg="add">
          <ac:chgData name="Hemanth Kumar  Tanneru" userId="e60da0a2-8f9f-43be-83b4-26a7a02c04c9" providerId="ADAL" clId="{D93AED42-DDC4-DB4D-8B5F-3EDFF0ADA80E}" dt="2023-06-17T16:34:21.926" v="130"/>
          <ac:inkMkLst>
            <pc:docMk/>
            <pc:sldMk cId="0" sldId="1143"/>
            <ac:inkMk id="181" creationId="{40EC78EF-87F6-60B6-55C9-0B18603B3636}"/>
          </ac:inkMkLst>
        </pc:inkChg>
        <pc:inkChg chg="del">
          <ac:chgData name="Hemanth Kumar  Tanneru" userId="e60da0a2-8f9f-43be-83b4-26a7a02c04c9" providerId="ADAL" clId="{D93AED42-DDC4-DB4D-8B5F-3EDFF0ADA80E}" dt="2023-06-17T14:21:03.420" v="111"/>
          <ac:inkMkLst>
            <pc:docMk/>
            <pc:sldMk cId="0" sldId="1143"/>
            <ac:inkMk id="184" creationId="{00000000-0000-0000-0000-000000000000}"/>
          </ac:inkMkLst>
        </pc:inkChg>
        <pc:inkChg chg="del">
          <ac:chgData name="Hemanth Kumar  Tanneru" userId="e60da0a2-8f9f-43be-83b4-26a7a02c04c9" providerId="ADAL" clId="{D93AED42-DDC4-DB4D-8B5F-3EDFF0ADA80E}" dt="2023-06-17T14:22:23.060" v="123"/>
          <ac:inkMkLst>
            <pc:docMk/>
            <pc:sldMk cId="0" sldId="1143"/>
            <ac:inkMk id="266" creationId="{00000000-0000-0000-0000-000000000000}"/>
          </ac:inkMkLst>
        </pc:inkChg>
        <pc:inkChg chg="del">
          <ac:chgData name="Hemanth Kumar  Tanneru" userId="e60da0a2-8f9f-43be-83b4-26a7a02c04c9" providerId="ADAL" clId="{D93AED42-DDC4-DB4D-8B5F-3EDFF0ADA80E}" dt="2023-06-17T14:22:23.487" v="124"/>
          <ac:inkMkLst>
            <pc:docMk/>
            <pc:sldMk cId="0" sldId="1143"/>
            <ac:inkMk id="267" creationId="{00000000-0000-0000-0000-000000000000}"/>
          </ac:inkMkLst>
        </pc:inkChg>
      </pc:sldChg>
    </pc:docChg>
  </pc:docChgLst>
  <pc:docChgLst>
    <pc:chgData name="Hemanth Kumar  Tanneru" userId="e60da0a2-8f9f-43be-83b4-26a7a02c04c9" providerId="ADAL" clId="{ABB6DE2D-0BC6-48B4-BA20-AB03F7CA435A}"/>
    <pc:docChg chg="undo custSel modSld">
      <pc:chgData name="Hemanth Kumar  Tanneru" userId="e60da0a2-8f9f-43be-83b4-26a7a02c04c9" providerId="ADAL" clId="{ABB6DE2D-0BC6-48B4-BA20-AB03F7CA435A}" dt="2022-11-12T16:25:50.165" v="47"/>
      <pc:docMkLst>
        <pc:docMk/>
      </pc:docMkLst>
      <pc:sldChg chg="addSp delSp mod">
        <pc:chgData name="Hemanth Kumar  Tanneru" userId="e60da0a2-8f9f-43be-83b4-26a7a02c04c9" providerId="ADAL" clId="{ABB6DE2D-0BC6-48B4-BA20-AB03F7CA435A}" dt="2022-11-12T16:25:50.165" v="47"/>
        <pc:sldMkLst>
          <pc:docMk/>
          <pc:sldMk cId="0" sldId="278"/>
        </pc:sldMkLst>
        <pc:inkChg chg="del">
          <ac:chgData name="Hemanth Kumar  Tanneru" userId="e60da0a2-8f9f-43be-83b4-26a7a02c04c9" providerId="ADAL" clId="{ABB6DE2D-0BC6-48B4-BA20-AB03F7CA435A}" dt="2022-11-12T14:26:55.012" v="0" actId="478"/>
          <ac:inkMkLst>
            <pc:docMk/>
            <pc:sldMk cId="0" sldId="278"/>
            <ac:inkMk id="3" creationId="{72BE8216-A1ED-44C3-85FC-228ECF1B51AC}"/>
          </ac:inkMkLst>
        </pc:inkChg>
        <pc:inkChg chg="add">
          <ac:chgData name="Hemanth Kumar  Tanneru" userId="e60da0a2-8f9f-43be-83b4-26a7a02c04c9" providerId="ADAL" clId="{ABB6DE2D-0BC6-48B4-BA20-AB03F7CA435A}" dt="2022-11-12T16:25:50.165" v="47"/>
          <ac:inkMkLst>
            <pc:docMk/>
            <pc:sldMk cId="0" sldId="278"/>
            <ac:inkMk id="4" creationId="{A3F86D84-352A-4C71-84CF-8509F5E9918A}"/>
          </ac:inkMkLst>
        </pc:inkChg>
      </pc:sldChg>
      <pc:sldChg chg="addSp delSp modSp mod">
        <pc:chgData name="Hemanth Kumar  Tanneru" userId="e60da0a2-8f9f-43be-83b4-26a7a02c04c9" providerId="ADAL" clId="{ABB6DE2D-0BC6-48B4-BA20-AB03F7CA435A}" dt="2022-11-12T16:25:50.165" v="47"/>
        <pc:sldMkLst>
          <pc:docMk/>
          <pc:sldMk cId="0" sldId="280"/>
        </pc:sldMkLst>
        <pc:inkChg chg="del mod">
          <ac:chgData name="Hemanth Kumar  Tanneru" userId="e60da0a2-8f9f-43be-83b4-26a7a02c04c9" providerId="ADAL" clId="{ABB6DE2D-0BC6-48B4-BA20-AB03F7CA435A}" dt="2022-11-12T14:26:59.516" v="2" actId="478"/>
          <ac:inkMkLst>
            <pc:docMk/>
            <pc:sldMk cId="0" sldId="280"/>
            <ac:inkMk id="4" creationId="{F95D8CF1-D794-461F-82C1-805729908977}"/>
          </ac:inkMkLst>
        </pc:inkChg>
        <pc:inkChg chg="add">
          <ac:chgData name="Hemanth Kumar  Tanneru" userId="e60da0a2-8f9f-43be-83b4-26a7a02c04c9" providerId="ADAL" clId="{ABB6DE2D-0BC6-48B4-BA20-AB03F7CA435A}" dt="2022-11-12T16:25:50.165" v="47"/>
          <ac:inkMkLst>
            <pc:docMk/>
            <pc:sldMk cId="0" sldId="280"/>
            <ac:inkMk id="5" creationId="{50ECF9E8-C059-410B-9B09-3EF7EA4639A4}"/>
          </ac:inkMkLst>
        </pc:inkChg>
      </pc:sldChg>
      <pc:sldChg chg="addSp">
        <pc:chgData name="Hemanth Kumar  Tanneru" userId="e60da0a2-8f9f-43be-83b4-26a7a02c04c9" providerId="ADAL" clId="{ABB6DE2D-0BC6-48B4-BA20-AB03F7CA435A}" dt="2022-11-12T16:25:50.165" v="47"/>
        <pc:sldMkLst>
          <pc:docMk/>
          <pc:sldMk cId="0" sldId="719"/>
        </pc:sldMkLst>
        <pc:inkChg chg="add">
          <ac:chgData name="Hemanth Kumar  Tanneru" userId="e60da0a2-8f9f-43be-83b4-26a7a02c04c9" providerId="ADAL" clId="{ABB6DE2D-0BC6-48B4-BA20-AB03F7CA435A}" dt="2022-11-12T16:25:50.165" v="47"/>
          <ac:inkMkLst>
            <pc:docMk/>
            <pc:sldMk cId="0" sldId="719"/>
            <ac:inkMk id="2" creationId="{3F7AE0D4-B13D-4EAF-985F-152A08AE5C33}"/>
          </ac:inkMkLst>
        </pc:inkChg>
      </pc:sldChg>
      <pc:sldChg chg="addSp">
        <pc:chgData name="Hemanth Kumar  Tanneru" userId="e60da0a2-8f9f-43be-83b4-26a7a02c04c9" providerId="ADAL" clId="{ABB6DE2D-0BC6-48B4-BA20-AB03F7CA435A}" dt="2022-11-12T16:25:50.165" v="47"/>
        <pc:sldMkLst>
          <pc:docMk/>
          <pc:sldMk cId="0" sldId="720"/>
        </pc:sldMkLst>
        <pc:inkChg chg="add">
          <ac:chgData name="Hemanth Kumar  Tanneru" userId="e60da0a2-8f9f-43be-83b4-26a7a02c04c9" providerId="ADAL" clId="{ABB6DE2D-0BC6-48B4-BA20-AB03F7CA435A}" dt="2022-11-12T16:25:50.165" v="47"/>
          <ac:inkMkLst>
            <pc:docMk/>
            <pc:sldMk cId="0" sldId="720"/>
            <ac:inkMk id="20" creationId="{D911EC06-B11A-4071-9C4B-BC4BA057AF99}"/>
          </ac:inkMkLst>
        </pc:inkChg>
      </pc:sldChg>
      <pc:sldChg chg="addSp">
        <pc:chgData name="Hemanth Kumar  Tanneru" userId="e60da0a2-8f9f-43be-83b4-26a7a02c04c9" providerId="ADAL" clId="{ABB6DE2D-0BC6-48B4-BA20-AB03F7CA435A}" dt="2022-11-12T16:25:50.165" v="47"/>
        <pc:sldMkLst>
          <pc:docMk/>
          <pc:sldMk cId="0" sldId="723"/>
        </pc:sldMkLst>
        <pc:inkChg chg="add">
          <ac:chgData name="Hemanth Kumar  Tanneru" userId="e60da0a2-8f9f-43be-83b4-26a7a02c04c9" providerId="ADAL" clId="{ABB6DE2D-0BC6-48B4-BA20-AB03F7CA435A}" dt="2022-11-12T16:25:50.165" v="47"/>
          <ac:inkMkLst>
            <pc:docMk/>
            <pc:sldMk cId="0" sldId="723"/>
            <ac:inkMk id="2" creationId="{0BDB8605-8A4D-48E3-9BB4-C7C91B071A8A}"/>
          </ac:inkMkLst>
        </pc:inkChg>
      </pc:sldChg>
      <pc:sldChg chg="addSp delSp mod">
        <pc:chgData name="Hemanth Kumar  Tanneru" userId="e60da0a2-8f9f-43be-83b4-26a7a02c04c9" providerId="ADAL" clId="{ABB6DE2D-0BC6-48B4-BA20-AB03F7CA435A}" dt="2022-11-12T16:25:50.165" v="47"/>
        <pc:sldMkLst>
          <pc:docMk/>
          <pc:sldMk cId="0" sldId="725"/>
        </pc:sldMkLst>
        <pc:inkChg chg="add">
          <ac:chgData name="Hemanth Kumar  Tanneru" userId="e60da0a2-8f9f-43be-83b4-26a7a02c04c9" providerId="ADAL" clId="{ABB6DE2D-0BC6-48B4-BA20-AB03F7CA435A}" dt="2022-11-12T16:25:50.165" v="47"/>
          <ac:inkMkLst>
            <pc:docMk/>
            <pc:sldMk cId="0" sldId="725"/>
            <ac:inkMk id="4" creationId="{C999D753-B578-443C-8CF8-0CF87098006B}"/>
          </ac:inkMkLst>
        </pc:inkChg>
        <pc:inkChg chg="del">
          <ac:chgData name="Hemanth Kumar  Tanneru" userId="e60da0a2-8f9f-43be-83b4-26a7a02c04c9" providerId="ADAL" clId="{ABB6DE2D-0BC6-48B4-BA20-AB03F7CA435A}" dt="2022-11-12T14:27:19.305" v="3" actId="478"/>
          <ac:inkMkLst>
            <pc:docMk/>
            <pc:sldMk cId="0" sldId="725"/>
            <ac:inkMk id="6" creationId="{8FC2479D-770D-4EF1-80AB-90C0AA7529BA}"/>
          </ac:inkMkLst>
        </pc:inkChg>
      </pc:sldChg>
      <pc:sldChg chg="addSp delSp mod">
        <pc:chgData name="Hemanth Kumar  Tanneru" userId="e60da0a2-8f9f-43be-83b4-26a7a02c04c9" providerId="ADAL" clId="{ABB6DE2D-0BC6-48B4-BA20-AB03F7CA435A}" dt="2022-11-12T16:25:50.165" v="47"/>
        <pc:sldMkLst>
          <pc:docMk/>
          <pc:sldMk cId="0" sldId="726"/>
        </pc:sldMkLst>
        <pc:inkChg chg="del">
          <ac:chgData name="Hemanth Kumar  Tanneru" userId="e60da0a2-8f9f-43be-83b4-26a7a02c04c9" providerId="ADAL" clId="{ABB6DE2D-0BC6-48B4-BA20-AB03F7CA435A}" dt="2022-11-12T14:27:24.339" v="4" actId="478"/>
          <ac:inkMkLst>
            <pc:docMk/>
            <pc:sldMk cId="0" sldId="726"/>
            <ac:inkMk id="2" creationId="{1D8A7563-114C-45DC-854E-3B4F478153DA}"/>
          </ac:inkMkLst>
        </pc:inkChg>
        <pc:inkChg chg="add">
          <ac:chgData name="Hemanth Kumar  Tanneru" userId="e60da0a2-8f9f-43be-83b4-26a7a02c04c9" providerId="ADAL" clId="{ABB6DE2D-0BC6-48B4-BA20-AB03F7CA435A}" dt="2022-11-12T16:25:50.165" v="47"/>
          <ac:inkMkLst>
            <pc:docMk/>
            <pc:sldMk cId="0" sldId="726"/>
            <ac:inkMk id="5" creationId="{4E4BB42E-456F-477A-B26A-36F4DA77996C}"/>
          </ac:inkMkLst>
        </pc:inkChg>
      </pc:sldChg>
      <pc:sldChg chg="addSp delSp mod">
        <pc:chgData name="Hemanth Kumar  Tanneru" userId="e60da0a2-8f9f-43be-83b4-26a7a02c04c9" providerId="ADAL" clId="{ABB6DE2D-0BC6-48B4-BA20-AB03F7CA435A}" dt="2022-11-12T16:25:50.165" v="47"/>
        <pc:sldMkLst>
          <pc:docMk/>
          <pc:sldMk cId="0" sldId="727"/>
        </pc:sldMkLst>
        <pc:inkChg chg="del">
          <ac:chgData name="Hemanth Kumar  Tanneru" userId="e60da0a2-8f9f-43be-83b4-26a7a02c04c9" providerId="ADAL" clId="{ABB6DE2D-0BC6-48B4-BA20-AB03F7CA435A}" dt="2022-11-12T14:27:39.650" v="8" actId="478"/>
          <ac:inkMkLst>
            <pc:docMk/>
            <pc:sldMk cId="0" sldId="727"/>
            <ac:inkMk id="4" creationId="{BF0F49DA-AFCE-4D40-8BBA-292F7CC0471F}"/>
          </ac:inkMkLst>
        </pc:inkChg>
        <pc:inkChg chg="add">
          <ac:chgData name="Hemanth Kumar  Tanneru" userId="e60da0a2-8f9f-43be-83b4-26a7a02c04c9" providerId="ADAL" clId="{ABB6DE2D-0BC6-48B4-BA20-AB03F7CA435A}" dt="2022-11-12T16:25:50.165" v="47"/>
          <ac:inkMkLst>
            <pc:docMk/>
            <pc:sldMk cId="0" sldId="727"/>
            <ac:inkMk id="5" creationId="{7849EA96-92BD-41D6-9ECB-486FBCE604A5}"/>
          </ac:inkMkLst>
        </pc:inkChg>
      </pc:sldChg>
      <pc:sldChg chg="addSp delSp mod">
        <pc:chgData name="Hemanth Kumar  Tanneru" userId="e60da0a2-8f9f-43be-83b4-26a7a02c04c9" providerId="ADAL" clId="{ABB6DE2D-0BC6-48B4-BA20-AB03F7CA435A}" dt="2022-11-12T16:25:50.165" v="47"/>
        <pc:sldMkLst>
          <pc:docMk/>
          <pc:sldMk cId="0" sldId="728"/>
        </pc:sldMkLst>
        <pc:inkChg chg="del">
          <ac:chgData name="Hemanth Kumar  Tanneru" userId="e60da0a2-8f9f-43be-83b4-26a7a02c04c9" providerId="ADAL" clId="{ABB6DE2D-0BC6-48B4-BA20-AB03F7CA435A}" dt="2022-11-12T14:27:44.859" v="9" actId="478"/>
          <ac:inkMkLst>
            <pc:docMk/>
            <pc:sldMk cId="0" sldId="728"/>
            <ac:inkMk id="4" creationId="{AD6D5FAD-02B1-400B-96A7-BBD727050516}"/>
          </ac:inkMkLst>
        </pc:inkChg>
        <pc:inkChg chg="add">
          <ac:chgData name="Hemanth Kumar  Tanneru" userId="e60da0a2-8f9f-43be-83b4-26a7a02c04c9" providerId="ADAL" clId="{ABB6DE2D-0BC6-48B4-BA20-AB03F7CA435A}" dt="2022-11-12T16:25:50.165" v="47"/>
          <ac:inkMkLst>
            <pc:docMk/>
            <pc:sldMk cId="0" sldId="728"/>
            <ac:inkMk id="5" creationId="{12D1DC79-7FC9-4D7A-AE50-E1B4F5BE0AA1}"/>
          </ac:inkMkLst>
        </pc:inkChg>
      </pc:sldChg>
      <pc:sldChg chg="addSp delSp mod">
        <pc:chgData name="Hemanth Kumar  Tanneru" userId="e60da0a2-8f9f-43be-83b4-26a7a02c04c9" providerId="ADAL" clId="{ABB6DE2D-0BC6-48B4-BA20-AB03F7CA435A}" dt="2022-11-12T16:25:50.165" v="47"/>
        <pc:sldMkLst>
          <pc:docMk/>
          <pc:sldMk cId="0" sldId="729"/>
        </pc:sldMkLst>
        <pc:inkChg chg="del">
          <ac:chgData name="Hemanth Kumar  Tanneru" userId="e60da0a2-8f9f-43be-83b4-26a7a02c04c9" providerId="ADAL" clId="{ABB6DE2D-0BC6-48B4-BA20-AB03F7CA435A}" dt="2022-11-12T14:27:29.224" v="5" actId="478"/>
          <ac:inkMkLst>
            <pc:docMk/>
            <pc:sldMk cId="0" sldId="729"/>
            <ac:inkMk id="2" creationId="{69B7CF38-2D6C-4B85-94A4-82A019CFD367}"/>
          </ac:inkMkLst>
        </pc:inkChg>
        <pc:inkChg chg="add">
          <ac:chgData name="Hemanth Kumar  Tanneru" userId="e60da0a2-8f9f-43be-83b4-26a7a02c04c9" providerId="ADAL" clId="{ABB6DE2D-0BC6-48B4-BA20-AB03F7CA435A}" dt="2022-11-12T16:25:50.165" v="47"/>
          <ac:inkMkLst>
            <pc:docMk/>
            <pc:sldMk cId="0" sldId="729"/>
            <ac:inkMk id="6" creationId="{EC58FF87-F814-4991-92BD-2B0653586F2F}"/>
          </ac:inkMkLst>
        </pc:inkChg>
      </pc:sldChg>
      <pc:sldChg chg="addSp delSp mod">
        <pc:chgData name="Hemanth Kumar  Tanneru" userId="e60da0a2-8f9f-43be-83b4-26a7a02c04c9" providerId="ADAL" clId="{ABB6DE2D-0BC6-48B4-BA20-AB03F7CA435A}" dt="2022-11-12T16:25:50.165" v="47"/>
        <pc:sldMkLst>
          <pc:docMk/>
          <pc:sldMk cId="0" sldId="730"/>
        </pc:sldMkLst>
        <pc:inkChg chg="del">
          <ac:chgData name="Hemanth Kumar  Tanneru" userId="e60da0a2-8f9f-43be-83b4-26a7a02c04c9" providerId="ADAL" clId="{ABB6DE2D-0BC6-48B4-BA20-AB03F7CA435A}" dt="2022-11-12T14:27:55.259" v="10" actId="478"/>
          <ac:inkMkLst>
            <pc:docMk/>
            <pc:sldMk cId="0" sldId="730"/>
            <ac:inkMk id="4" creationId="{1FD10745-F521-47CD-9AA7-EFB3720B2323}"/>
          </ac:inkMkLst>
        </pc:inkChg>
        <pc:inkChg chg="add">
          <ac:chgData name="Hemanth Kumar  Tanneru" userId="e60da0a2-8f9f-43be-83b4-26a7a02c04c9" providerId="ADAL" clId="{ABB6DE2D-0BC6-48B4-BA20-AB03F7CA435A}" dt="2022-11-12T16:25:50.165" v="47"/>
          <ac:inkMkLst>
            <pc:docMk/>
            <pc:sldMk cId="0" sldId="730"/>
            <ac:inkMk id="5" creationId="{3EA2C55C-F79F-4B18-A3F7-BDA1E612E577}"/>
          </ac:inkMkLst>
        </pc:inkChg>
      </pc:sldChg>
      <pc:sldChg chg="addSp delSp mod">
        <pc:chgData name="Hemanth Kumar  Tanneru" userId="e60da0a2-8f9f-43be-83b4-26a7a02c04c9" providerId="ADAL" clId="{ABB6DE2D-0BC6-48B4-BA20-AB03F7CA435A}" dt="2022-11-12T16:25:50.165" v="47"/>
        <pc:sldMkLst>
          <pc:docMk/>
          <pc:sldMk cId="0" sldId="731"/>
        </pc:sldMkLst>
        <pc:inkChg chg="del">
          <ac:chgData name="Hemanth Kumar  Tanneru" userId="e60da0a2-8f9f-43be-83b4-26a7a02c04c9" providerId="ADAL" clId="{ABB6DE2D-0BC6-48B4-BA20-AB03F7CA435A}" dt="2022-11-12T14:28:30.222" v="11" actId="478"/>
          <ac:inkMkLst>
            <pc:docMk/>
            <pc:sldMk cId="0" sldId="731"/>
            <ac:inkMk id="5" creationId="{E9AE3546-A4EE-4540-B338-ED968941C05B}"/>
          </ac:inkMkLst>
        </pc:inkChg>
        <pc:inkChg chg="add">
          <ac:chgData name="Hemanth Kumar  Tanneru" userId="e60da0a2-8f9f-43be-83b4-26a7a02c04c9" providerId="ADAL" clId="{ABB6DE2D-0BC6-48B4-BA20-AB03F7CA435A}" dt="2022-11-12T16:25:50.165" v="47"/>
          <ac:inkMkLst>
            <pc:docMk/>
            <pc:sldMk cId="0" sldId="731"/>
            <ac:inkMk id="6" creationId="{7330CBAD-192F-438C-8B89-D86DEA714DEF}"/>
          </ac:inkMkLst>
        </pc:inkChg>
      </pc:sldChg>
      <pc:sldChg chg="addSp delSp mod">
        <pc:chgData name="Hemanth Kumar  Tanneru" userId="e60da0a2-8f9f-43be-83b4-26a7a02c04c9" providerId="ADAL" clId="{ABB6DE2D-0BC6-48B4-BA20-AB03F7CA435A}" dt="2022-11-12T16:25:50.165" v="47"/>
        <pc:sldMkLst>
          <pc:docMk/>
          <pc:sldMk cId="0" sldId="732"/>
        </pc:sldMkLst>
        <pc:inkChg chg="del">
          <ac:chgData name="Hemanth Kumar  Tanneru" userId="e60da0a2-8f9f-43be-83b4-26a7a02c04c9" providerId="ADAL" clId="{ABB6DE2D-0BC6-48B4-BA20-AB03F7CA435A}" dt="2022-11-12T14:28:42.177" v="13" actId="478"/>
          <ac:inkMkLst>
            <pc:docMk/>
            <pc:sldMk cId="0" sldId="732"/>
            <ac:inkMk id="5" creationId="{2CD9EC33-180A-47F4-A8BE-6E4A73CF17C2}"/>
          </ac:inkMkLst>
        </pc:inkChg>
        <pc:inkChg chg="add">
          <ac:chgData name="Hemanth Kumar  Tanneru" userId="e60da0a2-8f9f-43be-83b4-26a7a02c04c9" providerId="ADAL" clId="{ABB6DE2D-0BC6-48B4-BA20-AB03F7CA435A}" dt="2022-11-12T16:25:50.165" v="47"/>
          <ac:inkMkLst>
            <pc:docMk/>
            <pc:sldMk cId="0" sldId="732"/>
            <ac:inkMk id="6" creationId="{61B5A024-6D4C-437A-86EC-6FE19DAF9250}"/>
          </ac:inkMkLst>
        </pc:inkChg>
      </pc:sldChg>
      <pc:sldChg chg="addSp delSp mod">
        <pc:chgData name="Hemanth Kumar  Tanneru" userId="e60da0a2-8f9f-43be-83b4-26a7a02c04c9" providerId="ADAL" clId="{ABB6DE2D-0BC6-48B4-BA20-AB03F7CA435A}" dt="2022-11-12T16:25:50.165" v="47"/>
        <pc:sldMkLst>
          <pc:docMk/>
          <pc:sldMk cId="0" sldId="733"/>
        </pc:sldMkLst>
        <pc:inkChg chg="del">
          <ac:chgData name="Hemanth Kumar  Tanneru" userId="e60da0a2-8f9f-43be-83b4-26a7a02c04c9" providerId="ADAL" clId="{ABB6DE2D-0BC6-48B4-BA20-AB03F7CA435A}" dt="2022-11-12T14:28:56.754" v="14" actId="478"/>
          <ac:inkMkLst>
            <pc:docMk/>
            <pc:sldMk cId="0" sldId="733"/>
            <ac:inkMk id="5" creationId="{F37B283D-6C4F-4EB6-A871-A7F8928D64DF}"/>
          </ac:inkMkLst>
        </pc:inkChg>
        <pc:inkChg chg="add">
          <ac:chgData name="Hemanth Kumar  Tanneru" userId="e60da0a2-8f9f-43be-83b4-26a7a02c04c9" providerId="ADAL" clId="{ABB6DE2D-0BC6-48B4-BA20-AB03F7CA435A}" dt="2022-11-12T16:25:50.165" v="47"/>
          <ac:inkMkLst>
            <pc:docMk/>
            <pc:sldMk cId="0" sldId="733"/>
            <ac:inkMk id="6" creationId="{FE3D9FFA-ADEE-4C69-AD1D-4CB5EC7F208D}"/>
          </ac:inkMkLst>
        </pc:inkChg>
      </pc:sldChg>
      <pc:sldChg chg="addSp delSp mod">
        <pc:chgData name="Hemanth Kumar  Tanneru" userId="e60da0a2-8f9f-43be-83b4-26a7a02c04c9" providerId="ADAL" clId="{ABB6DE2D-0BC6-48B4-BA20-AB03F7CA435A}" dt="2022-11-12T16:25:50.165" v="47"/>
        <pc:sldMkLst>
          <pc:docMk/>
          <pc:sldMk cId="0" sldId="734"/>
        </pc:sldMkLst>
        <pc:inkChg chg="del">
          <ac:chgData name="Hemanth Kumar  Tanneru" userId="e60da0a2-8f9f-43be-83b4-26a7a02c04c9" providerId="ADAL" clId="{ABB6DE2D-0BC6-48B4-BA20-AB03F7CA435A}" dt="2022-11-12T14:29:08.225" v="15" actId="478"/>
          <ac:inkMkLst>
            <pc:docMk/>
            <pc:sldMk cId="0" sldId="734"/>
            <ac:inkMk id="4" creationId="{C933B27E-F3F3-4437-A081-2FD2B03CA976}"/>
          </ac:inkMkLst>
        </pc:inkChg>
        <pc:inkChg chg="add">
          <ac:chgData name="Hemanth Kumar  Tanneru" userId="e60da0a2-8f9f-43be-83b4-26a7a02c04c9" providerId="ADAL" clId="{ABB6DE2D-0BC6-48B4-BA20-AB03F7CA435A}" dt="2022-11-12T16:25:50.165" v="47"/>
          <ac:inkMkLst>
            <pc:docMk/>
            <pc:sldMk cId="0" sldId="734"/>
            <ac:inkMk id="6" creationId="{9C509834-D693-43DE-9E77-83931157AF1B}"/>
          </ac:inkMkLst>
        </pc:inkChg>
      </pc:sldChg>
      <pc:sldChg chg="addSp delSp mod">
        <pc:chgData name="Hemanth Kumar  Tanneru" userId="e60da0a2-8f9f-43be-83b4-26a7a02c04c9" providerId="ADAL" clId="{ABB6DE2D-0BC6-48B4-BA20-AB03F7CA435A}" dt="2022-11-12T16:25:50.165" v="47"/>
        <pc:sldMkLst>
          <pc:docMk/>
          <pc:sldMk cId="0" sldId="735"/>
        </pc:sldMkLst>
        <pc:inkChg chg="del">
          <ac:chgData name="Hemanth Kumar  Tanneru" userId="e60da0a2-8f9f-43be-83b4-26a7a02c04c9" providerId="ADAL" clId="{ABB6DE2D-0BC6-48B4-BA20-AB03F7CA435A}" dt="2022-11-12T14:29:25.405" v="17" actId="478"/>
          <ac:inkMkLst>
            <pc:docMk/>
            <pc:sldMk cId="0" sldId="735"/>
            <ac:inkMk id="15" creationId="{2398395B-EE63-4158-8A43-E8E42A034FCD}"/>
          </ac:inkMkLst>
        </pc:inkChg>
        <pc:inkChg chg="add">
          <ac:chgData name="Hemanth Kumar  Tanneru" userId="e60da0a2-8f9f-43be-83b4-26a7a02c04c9" providerId="ADAL" clId="{ABB6DE2D-0BC6-48B4-BA20-AB03F7CA435A}" dt="2022-11-12T16:25:50.165" v="47"/>
          <ac:inkMkLst>
            <pc:docMk/>
            <pc:sldMk cId="0" sldId="735"/>
            <ac:inkMk id="16" creationId="{92B16BEB-58C9-445D-8C6A-10B00401CF94}"/>
          </ac:inkMkLst>
        </pc:inkChg>
      </pc:sldChg>
      <pc:sldChg chg="addSp delSp mod">
        <pc:chgData name="Hemanth Kumar  Tanneru" userId="e60da0a2-8f9f-43be-83b4-26a7a02c04c9" providerId="ADAL" clId="{ABB6DE2D-0BC6-48B4-BA20-AB03F7CA435A}" dt="2022-11-12T16:25:50.165" v="47"/>
        <pc:sldMkLst>
          <pc:docMk/>
          <pc:sldMk cId="0" sldId="736"/>
        </pc:sldMkLst>
        <pc:inkChg chg="del">
          <ac:chgData name="Hemanth Kumar  Tanneru" userId="e60da0a2-8f9f-43be-83b4-26a7a02c04c9" providerId="ADAL" clId="{ABB6DE2D-0BC6-48B4-BA20-AB03F7CA435A}" dt="2022-11-12T14:29:31.145" v="18" actId="478"/>
          <ac:inkMkLst>
            <pc:docMk/>
            <pc:sldMk cId="0" sldId="736"/>
            <ac:inkMk id="4" creationId="{9E9CA93B-B0D2-445B-8985-F703D06BCBE0}"/>
          </ac:inkMkLst>
        </pc:inkChg>
        <pc:inkChg chg="add">
          <ac:chgData name="Hemanth Kumar  Tanneru" userId="e60da0a2-8f9f-43be-83b4-26a7a02c04c9" providerId="ADAL" clId="{ABB6DE2D-0BC6-48B4-BA20-AB03F7CA435A}" dt="2022-11-12T16:25:50.165" v="47"/>
          <ac:inkMkLst>
            <pc:docMk/>
            <pc:sldMk cId="0" sldId="736"/>
            <ac:inkMk id="5" creationId="{0133E639-AD8B-4372-9A5E-4FF7941D9069}"/>
          </ac:inkMkLst>
        </pc:inkChg>
      </pc:sldChg>
      <pc:sldChg chg="addSp delSp mod">
        <pc:chgData name="Hemanth Kumar  Tanneru" userId="e60da0a2-8f9f-43be-83b4-26a7a02c04c9" providerId="ADAL" clId="{ABB6DE2D-0BC6-48B4-BA20-AB03F7CA435A}" dt="2022-11-12T16:25:50.165" v="47"/>
        <pc:sldMkLst>
          <pc:docMk/>
          <pc:sldMk cId="0" sldId="737"/>
        </pc:sldMkLst>
        <pc:inkChg chg="add">
          <ac:chgData name="Hemanth Kumar  Tanneru" userId="e60da0a2-8f9f-43be-83b4-26a7a02c04c9" providerId="ADAL" clId="{ABB6DE2D-0BC6-48B4-BA20-AB03F7CA435A}" dt="2022-11-12T16:25:50.165" v="47"/>
          <ac:inkMkLst>
            <pc:docMk/>
            <pc:sldMk cId="0" sldId="737"/>
            <ac:inkMk id="4" creationId="{6D778E02-48A5-4073-8D57-E8B5F7A92693}"/>
          </ac:inkMkLst>
        </pc:inkChg>
        <pc:inkChg chg="del">
          <ac:chgData name="Hemanth Kumar  Tanneru" userId="e60da0a2-8f9f-43be-83b4-26a7a02c04c9" providerId="ADAL" clId="{ABB6DE2D-0BC6-48B4-BA20-AB03F7CA435A}" dt="2022-11-12T14:33:11.023" v="44" actId="478"/>
          <ac:inkMkLst>
            <pc:docMk/>
            <pc:sldMk cId="0" sldId="737"/>
            <ac:inkMk id="32" creationId="{F141741D-5392-4D3C-9BBE-9DEEB2A4A89C}"/>
          </ac:inkMkLst>
        </pc:inkChg>
      </pc:sldChg>
      <pc:sldChg chg="addSp">
        <pc:chgData name="Hemanth Kumar  Tanneru" userId="e60da0a2-8f9f-43be-83b4-26a7a02c04c9" providerId="ADAL" clId="{ABB6DE2D-0BC6-48B4-BA20-AB03F7CA435A}" dt="2022-11-12T16:25:50.165" v="47"/>
        <pc:sldMkLst>
          <pc:docMk/>
          <pc:sldMk cId="0" sldId="751"/>
        </pc:sldMkLst>
        <pc:inkChg chg="add">
          <ac:chgData name="Hemanth Kumar  Tanneru" userId="e60da0a2-8f9f-43be-83b4-26a7a02c04c9" providerId="ADAL" clId="{ABB6DE2D-0BC6-48B4-BA20-AB03F7CA435A}" dt="2022-11-12T16:25:50.165" v="47"/>
          <ac:inkMkLst>
            <pc:docMk/>
            <pc:sldMk cId="0" sldId="751"/>
            <ac:inkMk id="10" creationId="{4EBD4535-3175-4182-87EC-E5E04DE9220D}"/>
          </ac:inkMkLst>
        </pc:inkChg>
      </pc:sldChg>
      <pc:sldChg chg="addSp delSp mod">
        <pc:chgData name="Hemanth Kumar  Tanneru" userId="e60da0a2-8f9f-43be-83b4-26a7a02c04c9" providerId="ADAL" clId="{ABB6DE2D-0BC6-48B4-BA20-AB03F7CA435A}" dt="2022-11-12T16:25:50.165" v="47"/>
        <pc:sldMkLst>
          <pc:docMk/>
          <pc:sldMk cId="0" sldId="753"/>
        </pc:sldMkLst>
        <pc:inkChg chg="del">
          <ac:chgData name="Hemanth Kumar  Tanneru" userId="e60da0a2-8f9f-43be-83b4-26a7a02c04c9" providerId="ADAL" clId="{ABB6DE2D-0BC6-48B4-BA20-AB03F7CA435A}" dt="2022-11-12T14:29:41.657" v="20" actId="478"/>
          <ac:inkMkLst>
            <pc:docMk/>
            <pc:sldMk cId="0" sldId="753"/>
            <ac:inkMk id="7" creationId="{0E914702-F261-4E1C-8B40-A8200022E431}"/>
          </ac:inkMkLst>
        </pc:inkChg>
        <pc:inkChg chg="add">
          <ac:chgData name="Hemanth Kumar  Tanneru" userId="e60da0a2-8f9f-43be-83b4-26a7a02c04c9" providerId="ADAL" clId="{ABB6DE2D-0BC6-48B4-BA20-AB03F7CA435A}" dt="2022-11-12T16:25:50.165" v="47"/>
          <ac:inkMkLst>
            <pc:docMk/>
            <pc:sldMk cId="0" sldId="753"/>
            <ac:inkMk id="8" creationId="{1604B4EE-6469-492C-8BDE-0B6055B92B89}"/>
          </ac:inkMkLst>
        </pc:inkChg>
      </pc:sldChg>
      <pc:sldChg chg="addSp delSp mod">
        <pc:chgData name="Hemanth Kumar  Tanneru" userId="e60da0a2-8f9f-43be-83b4-26a7a02c04c9" providerId="ADAL" clId="{ABB6DE2D-0BC6-48B4-BA20-AB03F7CA435A}" dt="2022-11-12T16:25:50.165" v="47"/>
        <pc:sldMkLst>
          <pc:docMk/>
          <pc:sldMk cId="0" sldId="769"/>
        </pc:sldMkLst>
        <pc:inkChg chg="del">
          <ac:chgData name="Hemanth Kumar  Tanneru" userId="e60da0a2-8f9f-43be-83b4-26a7a02c04c9" providerId="ADAL" clId="{ABB6DE2D-0BC6-48B4-BA20-AB03F7CA435A}" dt="2022-11-12T14:29:36.687" v="19" actId="478"/>
          <ac:inkMkLst>
            <pc:docMk/>
            <pc:sldMk cId="0" sldId="769"/>
            <ac:inkMk id="2" creationId="{80A41DDC-48E3-4FE2-B2FA-42522DE08DAF}"/>
          </ac:inkMkLst>
        </pc:inkChg>
        <pc:inkChg chg="add">
          <ac:chgData name="Hemanth Kumar  Tanneru" userId="e60da0a2-8f9f-43be-83b4-26a7a02c04c9" providerId="ADAL" clId="{ABB6DE2D-0BC6-48B4-BA20-AB03F7CA435A}" dt="2022-11-12T16:25:50.165" v="47"/>
          <ac:inkMkLst>
            <pc:docMk/>
            <pc:sldMk cId="0" sldId="769"/>
            <ac:inkMk id="10" creationId="{1FDA19AA-5EFE-4256-9B0D-DE50046575D7}"/>
          </ac:inkMkLst>
        </pc:inkChg>
      </pc:sldChg>
      <pc:sldChg chg="addSp delSp modSp mod">
        <pc:chgData name="Hemanth Kumar  Tanneru" userId="e60da0a2-8f9f-43be-83b4-26a7a02c04c9" providerId="ADAL" clId="{ABB6DE2D-0BC6-48B4-BA20-AB03F7CA435A}" dt="2022-11-12T16:25:50.165" v="47"/>
        <pc:sldMkLst>
          <pc:docMk/>
          <pc:sldMk cId="0" sldId="773"/>
        </pc:sldMkLst>
        <pc:inkChg chg="del mod">
          <ac:chgData name="Hemanth Kumar  Tanneru" userId="e60da0a2-8f9f-43be-83b4-26a7a02c04c9" providerId="ADAL" clId="{ABB6DE2D-0BC6-48B4-BA20-AB03F7CA435A}" dt="2022-11-12T14:29:46.234" v="22" actId="478"/>
          <ac:inkMkLst>
            <pc:docMk/>
            <pc:sldMk cId="0" sldId="773"/>
            <ac:inkMk id="8" creationId="{912F9B11-1DB3-4F10-A512-6F1211DE7E77}"/>
          </ac:inkMkLst>
        </pc:inkChg>
        <pc:inkChg chg="add">
          <ac:chgData name="Hemanth Kumar  Tanneru" userId="e60da0a2-8f9f-43be-83b4-26a7a02c04c9" providerId="ADAL" clId="{ABB6DE2D-0BC6-48B4-BA20-AB03F7CA435A}" dt="2022-11-12T16:25:50.165" v="47"/>
          <ac:inkMkLst>
            <pc:docMk/>
            <pc:sldMk cId="0" sldId="773"/>
            <ac:inkMk id="9" creationId="{146A81FD-C746-4417-B838-BAD46EABA7C4}"/>
          </ac:inkMkLst>
        </pc:inkChg>
      </pc:sldChg>
      <pc:sldChg chg="addSp delSp mod">
        <pc:chgData name="Hemanth Kumar  Tanneru" userId="e60da0a2-8f9f-43be-83b4-26a7a02c04c9" providerId="ADAL" clId="{ABB6DE2D-0BC6-48B4-BA20-AB03F7CA435A}" dt="2022-11-12T16:25:50.165" v="47"/>
        <pc:sldMkLst>
          <pc:docMk/>
          <pc:sldMk cId="0" sldId="774"/>
        </pc:sldMkLst>
        <pc:inkChg chg="add">
          <ac:chgData name="Hemanth Kumar  Tanneru" userId="e60da0a2-8f9f-43be-83b4-26a7a02c04c9" providerId="ADAL" clId="{ABB6DE2D-0BC6-48B4-BA20-AB03F7CA435A}" dt="2022-11-12T16:25:50.165" v="47"/>
          <ac:inkMkLst>
            <pc:docMk/>
            <pc:sldMk cId="0" sldId="774"/>
            <ac:inkMk id="3" creationId="{CDBC1999-0EB0-41E1-B0F7-BA43C044345A}"/>
          </ac:inkMkLst>
        </pc:inkChg>
        <pc:inkChg chg="del">
          <ac:chgData name="Hemanth Kumar  Tanneru" userId="e60da0a2-8f9f-43be-83b4-26a7a02c04c9" providerId="ADAL" clId="{ABB6DE2D-0BC6-48B4-BA20-AB03F7CA435A}" dt="2022-11-12T14:29:50.960" v="23" actId="478"/>
          <ac:inkMkLst>
            <pc:docMk/>
            <pc:sldMk cId="0" sldId="774"/>
            <ac:inkMk id="109" creationId="{AC61FD78-6F3E-46FF-9F0A-D9BFF2D9C9C2}"/>
          </ac:inkMkLst>
        </pc:inkChg>
      </pc:sldChg>
      <pc:sldChg chg="addSp delSp mod">
        <pc:chgData name="Hemanth Kumar  Tanneru" userId="e60da0a2-8f9f-43be-83b4-26a7a02c04c9" providerId="ADAL" clId="{ABB6DE2D-0BC6-48B4-BA20-AB03F7CA435A}" dt="2022-11-12T16:25:50.165" v="47"/>
        <pc:sldMkLst>
          <pc:docMk/>
          <pc:sldMk cId="0" sldId="775"/>
        </pc:sldMkLst>
        <pc:inkChg chg="del">
          <ac:chgData name="Hemanth Kumar  Tanneru" userId="e60da0a2-8f9f-43be-83b4-26a7a02c04c9" providerId="ADAL" clId="{ABB6DE2D-0BC6-48B4-BA20-AB03F7CA435A}" dt="2022-11-12T14:30:34.853" v="29" actId="478"/>
          <ac:inkMkLst>
            <pc:docMk/>
            <pc:sldMk cId="0" sldId="775"/>
            <ac:inkMk id="3" creationId="{00000000-0000-0000-0000-000000000000}"/>
          </ac:inkMkLst>
        </pc:inkChg>
        <pc:inkChg chg="del">
          <ac:chgData name="Hemanth Kumar  Tanneru" userId="e60da0a2-8f9f-43be-83b4-26a7a02c04c9" providerId="ADAL" clId="{ABB6DE2D-0BC6-48B4-BA20-AB03F7CA435A}" dt="2022-11-12T14:30:34.853" v="29" actId="478"/>
          <ac:inkMkLst>
            <pc:docMk/>
            <pc:sldMk cId="0" sldId="775"/>
            <ac:inkMk id="4" creationId="{00000000-0000-0000-0000-000000000000}"/>
          </ac:inkMkLst>
        </pc:inkChg>
        <pc:inkChg chg="del">
          <ac:chgData name="Hemanth Kumar  Tanneru" userId="e60da0a2-8f9f-43be-83b4-26a7a02c04c9" providerId="ADAL" clId="{ABB6DE2D-0BC6-48B4-BA20-AB03F7CA435A}" dt="2022-11-12T14:30:27.768" v="28" actId="478"/>
          <ac:inkMkLst>
            <pc:docMk/>
            <pc:sldMk cId="0" sldId="775"/>
            <ac:inkMk id="8" creationId="{A07D2311-CBBA-41CB-A909-D7A43971755C}"/>
          </ac:inkMkLst>
        </pc:inkChg>
        <pc:inkChg chg="del">
          <ac:chgData name="Hemanth Kumar  Tanneru" userId="e60da0a2-8f9f-43be-83b4-26a7a02c04c9" providerId="ADAL" clId="{ABB6DE2D-0BC6-48B4-BA20-AB03F7CA435A}" dt="2022-11-12T14:30:34.853" v="29" actId="478"/>
          <ac:inkMkLst>
            <pc:docMk/>
            <pc:sldMk cId="0" sldId="775"/>
            <ac:inkMk id="9" creationId="{00000000-0000-0000-0000-000000000000}"/>
          </ac:inkMkLst>
        </pc:inkChg>
        <pc:inkChg chg="del">
          <ac:chgData name="Hemanth Kumar  Tanneru" userId="e60da0a2-8f9f-43be-83b4-26a7a02c04c9" providerId="ADAL" clId="{ABB6DE2D-0BC6-48B4-BA20-AB03F7CA435A}" dt="2022-11-12T14:30:34.853" v="29" actId="478"/>
          <ac:inkMkLst>
            <pc:docMk/>
            <pc:sldMk cId="0" sldId="775"/>
            <ac:inkMk id="10" creationId="{00000000-0000-0000-0000-000000000000}"/>
          </ac:inkMkLst>
        </pc:inkChg>
        <pc:inkChg chg="del">
          <ac:chgData name="Hemanth Kumar  Tanneru" userId="e60da0a2-8f9f-43be-83b4-26a7a02c04c9" providerId="ADAL" clId="{ABB6DE2D-0BC6-48B4-BA20-AB03F7CA435A}" dt="2022-11-12T14:30:34.853" v="29" actId="478"/>
          <ac:inkMkLst>
            <pc:docMk/>
            <pc:sldMk cId="0" sldId="775"/>
            <ac:inkMk id="11" creationId="{00000000-0000-0000-0000-000000000000}"/>
          </ac:inkMkLst>
        </pc:inkChg>
        <pc:inkChg chg="del">
          <ac:chgData name="Hemanth Kumar  Tanneru" userId="e60da0a2-8f9f-43be-83b4-26a7a02c04c9" providerId="ADAL" clId="{ABB6DE2D-0BC6-48B4-BA20-AB03F7CA435A}" dt="2022-11-12T14:30:34.853" v="29" actId="478"/>
          <ac:inkMkLst>
            <pc:docMk/>
            <pc:sldMk cId="0" sldId="775"/>
            <ac:inkMk id="12" creationId="{00000000-0000-0000-0000-000000000000}"/>
          </ac:inkMkLst>
        </pc:inkChg>
        <pc:inkChg chg="del">
          <ac:chgData name="Hemanth Kumar  Tanneru" userId="e60da0a2-8f9f-43be-83b4-26a7a02c04c9" providerId="ADAL" clId="{ABB6DE2D-0BC6-48B4-BA20-AB03F7CA435A}" dt="2022-11-12T14:30:34.853" v="29" actId="478"/>
          <ac:inkMkLst>
            <pc:docMk/>
            <pc:sldMk cId="0" sldId="775"/>
            <ac:inkMk id="13" creationId="{00000000-0000-0000-0000-000000000000}"/>
          </ac:inkMkLst>
        </pc:inkChg>
        <pc:inkChg chg="del">
          <ac:chgData name="Hemanth Kumar  Tanneru" userId="e60da0a2-8f9f-43be-83b4-26a7a02c04c9" providerId="ADAL" clId="{ABB6DE2D-0BC6-48B4-BA20-AB03F7CA435A}" dt="2022-11-12T14:30:34.853" v="29" actId="478"/>
          <ac:inkMkLst>
            <pc:docMk/>
            <pc:sldMk cId="0" sldId="775"/>
            <ac:inkMk id="14" creationId="{00000000-0000-0000-0000-000000000000}"/>
          </ac:inkMkLst>
        </pc:inkChg>
        <pc:inkChg chg="del">
          <ac:chgData name="Hemanth Kumar  Tanneru" userId="e60da0a2-8f9f-43be-83b4-26a7a02c04c9" providerId="ADAL" clId="{ABB6DE2D-0BC6-48B4-BA20-AB03F7CA435A}" dt="2022-11-12T14:30:34.853" v="29" actId="478"/>
          <ac:inkMkLst>
            <pc:docMk/>
            <pc:sldMk cId="0" sldId="775"/>
            <ac:inkMk id="15" creationId="{00000000-0000-0000-0000-000000000000}"/>
          </ac:inkMkLst>
        </pc:inkChg>
        <pc:inkChg chg="del">
          <ac:chgData name="Hemanth Kumar  Tanneru" userId="e60da0a2-8f9f-43be-83b4-26a7a02c04c9" providerId="ADAL" clId="{ABB6DE2D-0BC6-48B4-BA20-AB03F7CA435A}" dt="2022-11-12T14:30:34.853" v="29" actId="478"/>
          <ac:inkMkLst>
            <pc:docMk/>
            <pc:sldMk cId="0" sldId="775"/>
            <ac:inkMk id="16" creationId="{00000000-0000-0000-0000-000000000000}"/>
          </ac:inkMkLst>
        </pc:inkChg>
        <pc:inkChg chg="del">
          <ac:chgData name="Hemanth Kumar  Tanneru" userId="e60da0a2-8f9f-43be-83b4-26a7a02c04c9" providerId="ADAL" clId="{ABB6DE2D-0BC6-48B4-BA20-AB03F7CA435A}" dt="2022-11-12T14:30:34.853" v="29" actId="478"/>
          <ac:inkMkLst>
            <pc:docMk/>
            <pc:sldMk cId="0" sldId="775"/>
            <ac:inkMk id="17" creationId="{00000000-0000-0000-0000-000000000000}"/>
          </ac:inkMkLst>
        </pc:inkChg>
        <pc:inkChg chg="add">
          <ac:chgData name="Hemanth Kumar  Tanneru" userId="e60da0a2-8f9f-43be-83b4-26a7a02c04c9" providerId="ADAL" clId="{ABB6DE2D-0BC6-48B4-BA20-AB03F7CA435A}" dt="2022-11-12T16:25:50.165" v="47"/>
          <ac:inkMkLst>
            <pc:docMk/>
            <pc:sldMk cId="0" sldId="775"/>
            <ac:inkMk id="18" creationId="{91253B0F-C9FF-4BC1-9763-E8F497CBC49A}"/>
          </ac:inkMkLst>
        </pc:inkChg>
        <pc:inkChg chg="del">
          <ac:chgData name="Hemanth Kumar  Tanneru" userId="e60da0a2-8f9f-43be-83b4-26a7a02c04c9" providerId="ADAL" clId="{ABB6DE2D-0BC6-48B4-BA20-AB03F7CA435A}" dt="2022-11-12T14:30:34.853" v="29" actId="478"/>
          <ac:inkMkLst>
            <pc:docMk/>
            <pc:sldMk cId="0" sldId="775"/>
            <ac:inkMk id="45" creationId="{00000000-0000-0000-0000-000000000000}"/>
          </ac:inkMkLst>
        </pc:inkChg>
      </pc:sldChg>
      <pc:sldChg chg="delSp mod">
        <pc:chgData name="Hemanth Kumar  Tanneru" userId="e60da0a2-8f9f-43be-83b4-26a7a02c04c9" providerId="ADAL" clId="{ABB6DE2D-0BC6-48B4-BA20-AB03F7CA435A}" dt="2022-11-12T14:30:22.393" v="27" actId="478"/>
        <pc:sldMkLst>
          <pc:docMk/>
          <pc:sldMk cId="0" sldId="776"/>
        </pc:sldMkLst>
        <pc:inkChg chg="del">
          <ac:chgData name="Hemanth Kumar  Tanneru" userId="e60da0a2-8f9f-43be-83b4-26a7a02c04c9" providerId="ADAL" clId="{ABB6DE2D-0BC6-48B4-BA20-AB03F7CA435A}" dt="2022-11-12T14:30:10.607" v="25" actId="478"/>
          <ac:inkMkLst>
            <pc:docMk/>
            <pc:sldMk cId="0" sldId="776"/>
            <ac:inkMk id="3" creationId="{00000000-0000-0000-0000-000000000000}"/>
          </ac:inkMkLst>
        </pc:inkChg>
        <pc:inkChg chg="del">
          <ac:chgData name="Hemanth Kumar  Tanneru" userId="e60da0a2-8f9f-43be-83b4-26a7a02c04c9" providerId="ADAL" clId="{ABB6DE2D-0BC6-48B4-BA20-AB03F7CA435A}" dt="2022-11-12T14:30:10.607" v="25" actId="478"/>
          <ac:inkMkLst>
            <pc:docMk/>
            <pc:sldMk cId="0" sldId="776"/>
            <ac:inkMk id="4" creationId="{00000000-0000-0000-0000-000000000000}"/>
          </ac:inkMkLst>
        </pc:inkChg>
        <pc:inkChg chg="del">
          <ac:chgData name="Hemanth Kumar  Tanneru" userId="e60da0a2-8f9f-43be-83b4-26a7a02c04c9" providerId="ADAL" clId="{ABB6DE2D-0BC6-48B4-BA20-AB03F7CA435A}" dt="2022-11-12T14:30:10.607" v="25" actId="478"/>
          <ac:inkMkLst>
            <pc:docMk/>
            <pc:sldMk cId="0" sldId="776"/>
            <ac:inkMk id="5" creationId="{00000000-0000-0000-0000-000000000000}"/>
          </ac:inkMkLst>
        </pc:inkChg>
        <pc:inkChg chg="del">
          <ac:chgData name="Hemanth Kumar  Tanneru" userId="e60da0a2-8f9f-43be-83b4-26a7a02c04c9" providerId="ADAL" clId="{ABB6DE2D-0BC6-48B4-BA20-AB03F7CA435A}" dt="2022-11-12T14:30:10.607" v="25" actId="478"/>
          <ac:inkMkLst>
            <pc:docMk/>
            <pc:sldMk cId="0" sldId="776"/>
            <ac:inkMk id="7" creationId="{00000000-0000-0000-0000-000000000000}"/>
          </ac:inkMkLst>
        </pc:inkChg>
        <pc:inkChg chg="del">
          <ac:chgData name="Hemanth Kumar  Tanneru" userId="e60da0a2-8f9f-43be-83b4-26a7a02c04c9" providerId="ADAL" clId="{ABB6DE2D-0BC6-48B4-BA20-AB03F7CA435A}" dt="2022-11-12T14:30:10.607" v="25" actId="478"/>
          <ac:inkMkLst>
            <pc:docMk/>
            <pc:sldMk cId="0" sldId="776"/>
            <ac:inkMk id="8" creationId="{00000000-0000-0000-0000-000000000000}"/>
          </ac:inkMkLst>
        </pc:inkChg>
        <pc:inkChg chg="del">
          <ac:chgData name="Hemanth Kumar  Tanneru" userId="e60da0a2-8f9f-43be-83b4-26a7a02c04c9" providerId="ADAL" clId="{ABB6DE2D-0BC6-48B4-BA20-AB03F7CA435A}" dt="2022-11-12T14:30:10.607" v="25" actId="478"/>
          <ac:inkMkLst>
            <pc:docMk/>
            <pc:sldMk cId="0" sldId="776"/>
            <ac:inkMk id="10" creationId="{00000000-0000-0000-0000-000000000000}"/>
          </ac:inkMkLst>
        </pc:inkChg>
        <pc:inkChg chg="del">
          <ac:chgData name="Hemanth Kumar  Tanneru" userId="e60da0a2-8f9f-43be-83b4-26a7a02c04c9" providerId="ADAL" clId="{ABB6DE2D-0BC6-48B4-BA20-AB03F7CA435A}" dt="2022-11-12T14:30:10.607" v="25" actId="478"/>
          <ac:inkMkLst>
            <pc:docMk/>
            <pc:sldMk cId="0" sldId="776"/>
            <ac:inkMk id="12" creationId="{00000000-0000-0000-0000-000000000000}"/>
          </ac:inkMkLst>
        </pc:inkChg>
        <pc:inkChg chg="del">
          <ac:chgData name="Hemanth Kumar  Tanneru" userId="e60da0a2-8f9f-43be-83b4-26a7a02c04c9" providerId="ADAL" clId="{ABB6DE2D-0BC6-48B4-BA20-AB03F7CA435A}" dt="2022-11-12T14:30:10.607" v="25" actId="478"/>
          <ac:inkMkLst>
            <pc:docMk/>
            <pc:sldMk cId="0" sldId="776"/>
            <ac:inkMk id="13" creationId="{00000000-0000-0000-0000-000000000000}"/>
          </ac:inkMkLst>
        </pc:inkChg>
        <pc:inkChg chg="del">
          <ac:chgData name="Hemanth Kumar  Tanneru" userId="e60da0a2-8f9f-43be-83b4-26a7a02c04c9" providerId="ADAL" clId="{ABB6DE2D-0BC6-48B4-BA20-AB03F7CA435A}" dt="2022-11-12T14:30:00.579" v="24" actId="478"/>
          <ac:inkMkLst>
            <pc:docMk/>
            <pc:sldMk cId="0" sldId="776"/>
            <ac:inkMk id="14" creationId="{0DA38071-FBB1-4716-9793-8C6CB0F46046}"/>
          </ac:inkMkLst>
        </pc:inkChg>
        <pc:inkChg chg="del">
          <ac:chgData name="Hemanth Kumar  Tanneru" userId="e60da0a2-8f9f-43be-83b4-26a7a02c04c9" providerId="ADAL" clId="{ABB6DE2D-0BC6-48B4-BA20-AB03F7CA435A}" dt="2022-11-12T14:30:10.607" v="25" actId="478"/>
          <ac:inkMkLst>
            <pc:docMk/>
            <pc:sldMk cId="0" sldId="776"/>
            <ac:inkMk id="16" creationId="{00000000-0000-0000-0000-000000000000}"/>
          </ac:inkMkLst>
        </pc:inkChg>
        <pc:inkChg chg="del">
          <ac:chgData name="Hemanth Kumar  Tanneru" userId="e60da0a2-8f9f-43be-83b4-26a7a02c04c9" providerId="ADAL" clId="{ABB6DE2D-0BC6-48B4-BA20-AB03F7CA435A}" dt="2022-11-12T14:30:10.607" v="25" actId="478"/>
          <ac:inkMkLst>
            <pc:docMk/>
            <pc:sldMk cId="0" sldId="776"/>
            <ac:inkMk id="17" creationId="{00000000-0000-0000-0000-000000000000}"/>
          </ac:inkMkLst>
        </pc:inkChg>
        <pc:inkChg chg="del">
          <ac:chgData name="Hemanth Kumar  Tanneru" userId="e60da0a2-8f9f-43be-83b4-26a7a02c04c9" providerId="ADAL" clId="{ABB6DE2D-0BC6-48B4-BA20-AB03F7CA435A}" dt="2022-11-12T14:30:10.607" v="25" actId="478"/>
          <ac:inkMkLst>
            <pc:docMk/>
            <pc:sldMk cId="0" sldId="776"/>
            <ac:inkMk id="18" creationId="{00000000-0000-0000-0000-000000000000}"/>
          </ac:inkMkLst>
        </pc:inkChg>
        <pc:inkChg chg="del">
          <ac:chgData name="Hemanth Kumar  Tanneru" userId="e60da0a2-8f9f-43be-83b4-26a7a02c04c9" providerId="ADAL" clId="{ABB6DE2D-0BC6-48B4-BA20-AB03F7CA435A}" dt="2022-11-12T14:30:10.607" v="25" actId="478"/>
          <ac:inkMkLst>
            <pc:docMk/>
            <pc:sldMk cId="0" sldId="776"/>
            <ac:inkMk id="19" creationId="{00000000-0000-0000-0000-000000000000}"/>
          </ac:inkMkLst>
        </pc:inkChg>
        <pc:inkChg chg="del">
          <ac:chgData name="Hemanth Kumar  Tanneru" userId="e60da0a2-8f9f-43be-83b4-26a7a02c04c9" providerId="ADAL" clId="{ABB6DE2D-0BC6-48B4-BA20-AB03F7CA435A}" dt="2022-11-12T14:30:10.607" v="25" actId="478"/>
          <ac:inkMkLst>
            <pc:docMk/>
            <pc:sldMk cId="0" sldId="776"/>
            <ac:inkMk id="20" creationId="{00000000-0000-0000-0000-000000000000}"/>
          </ac:inkMkLst>
        </pc:inkChg>
        <pc:inkChg chg="del">
          <ac:chgData name="Hemanth Kumar  Tanneru" userId="e60da0a2-8f9f-43be-83b4-26a7a02c04c9" providerId="ADAL" clId="{ABB6DE2D-0BC6-48B4-BA20-AB03F7CA435A}" dt="2022-11-12T14:30:10.607" v="25" actId="478"/>
          <ac:inkMkLst>
            <pc:docMk/>
            <pc:sldMk cId="0" sldId="776"/>
            <ac:inkMk id="21" creationId="{00000000-0000-0000-0000-000000000000}"/>
          </ac:inkMkLst>
        </pc:inkChg>
        <pc:inkChg chg="del">
          <ac:chgData name="Hemanth Kumar  Tanneru" userId="e60da0a2-8f9f-43be-83b4-26a7a02c04c9" providerId="ADAL" clId="{ABB6DE2D-0BC6-48B4-BA20-AB03F7CA435A}" dt="2022-11-12T14:30:10.607" v="25" actId="478"/>
          <ac:inkMkLst>
            <pc:docMk/>
            <pc:sldMk cId="0" sldId="776"/>
            <ac:inkMk id="22" creationId="{00000000-0000-0000-0000-000000000000}"/>
          </ac:inkMkLst>
        </pc:inkChg>
        <pc:inkChg chg="del">
          <ac:chgData name="Hemanth Kumar  Tanneru" userId="e60da0a2-8f9f-43be-83b4-26a7a02c04c9" providerId="ADAL" clId="{ABB6DE2D-0BC6-48B4-BA20-AB03F7CA435A}" dt="2022-11-12T14:30:10.607" v="25" actId="478"/>
          <ac:inkMkLst>
            <pc:docMk/>
            <pc:sldMk cId="0" sldId="776"/>
            <ac:inkMk id="23" creationId="{00000000-0000-0000-0000-000000000000}"/>
          </ac:inkMkLst>
        </pc:inkChg>
        <pc:inkChg chg="del">
          <ac:chgData name="Hemanth Kumar  Tanneru" userId="e60da0a2-8f9f-43be-83b4-26a7a02c04c9" providerId="ADAL" clId="{ABB6DE2D-0BC6-48B4-BA20-AB03F7CA435A}" dt="2022-11-12T14:30:10.607" v="25" actId="478"/>
          <ac:inkMkLst>
            <pc:docMk/>
            <pc:sldMk cId="0" sldId="776"/>
            <ac:inkMk id="24" creationId="{00000000-0000-0000-0000-000000000000}"/>
          </ac:inkMkLst>
        </pc:inkChg>
        <pc:inkChg chg="del">
          <ac:chgData name="Hemanth Kumar  Tanneru" userId="e60da0a2-8f9f-43be-83b4-26a7a02c04c9" providerId="ADAL" clId="{ABB6DE2D-0BC6-48B4-BA20-AB03F7CA435A}" dt="2022-11-12T14:30:10.607" v="25" actId="478"/>
          <ac:inkMkLst>
            <pc:docMk/>
            <pc:sldMk cId="0" sldId="776"/>
            <ac:inkMk id="25" creationId="{00000000-0000-0000-0000-000000000000}"/>
          </ac:inkMkLst>
        </pc:inkChg>
        <pc:inkChg chg="del">
          <ac:chgData name="Hemanth Kumar  Tanneru" userId="e60da0a2-8f9f-43be-83b4-26a7a02c04c9" providerId="ADAL" clId="{ABB6DE2D-0BC6-48B4-BA20-AB03F7CA435A}" dt="2022-11-12T14:30:10.607" v="25" actId="478"/>
          <ac:inkMkLst>
            <pc:docMk/>
            <pc:sldMk cId="0" sldId="776"/>
            <ac:inkMk id="26" creationId="{00000000-0000-0000-0000-000000000000}"/>
          </ac:inkMkLst>
        </pc:inkChg>
        <pc:inkChg chg="del">
          <ac:chgData name="Hemanth Kumar  Tanneru" userId="e60da0a2-8f9f-43be-83b4-26a7a02c04c9" providerId="ADAL" clId="{ABB6DE2D-0BC6-48B4-BA20-AB03F7CA435A}" dt="2022-11-12T14:30:10.607" v="25" actId="478"/>
          <ac:inkMkLst>
            <pc:docMk/>
            <pc:sldMk cId="0" sldId="776"/>
            <ac:inkMk id="27" creationId="{00000000-0000-0000-0000-000000000000}"/>
          </ac:inkMkLst>
        </pc:inkChg>
        <pc:inkChg chg="del">
          <ac:chgData name="Hemanth Kumar  Tanneru" userId="e60da0a2-8f9f-43be-83b4-26a7a02c04c9" providerId="ADAL" clId="{ABB6DE2D-0BC6-48B4-BA20-AB03F7CA435A}" dt="2022-11-12T14:30:10.607" v="25" actId="478"/>
          <ac:inkMkLst>
            <pc:docMk/>
            <pc:sldMk cId="0" sldId="776"/>
            <ac:inkMk id="28" creationId="{00000000-0000-0000-0000-000000000000}"/>
          </ac:inkMkLst>
        </pc:inkChg>
        <pc:inkChg chg="del">
          <ac:chgData name="Hemanth Kumar  Tanneru" userId="e60da0a2-8f9f-43be-83b4-26a7a02c04c9" providerId="ADAL" clId="{ABB6DE2D-0BC6-48B4-BA20-AB03F7CA435A}" dt="2022-11-12T14:30:22.393" v="27" actId="478"/>
          <ac:inkMkLst>
            <pc:docMk/>
            <pc:sldMk cId="0" sldId="776"/>
            <ac:inkMk id="29" creationId="{00000000-0000-0000-0000-000000000000}"/>
          </ac:inkMkLst>
        </pc:inkChg>
        <pc:inkChg chg="del">
          <ac:chgData name="Hemanth Kumar  Tanneru" userId="e60da0a2-8f9f-43be-83b4-26a7a02c04c9" providerId="ADAL" clId="{ABB6DE2D-0BC6-48B4-BA20-AB03F7CA435A}" dt="2022-11-12T14:30:22.393" v="27" actId="478"/>
          <ac:inkMkLst>
            <pc:docMk/>
            <pc:sldMk cId="0" sldId="776"/>
            <ac:inkMk id="30" creationId="{00000000-0000-0000-0000-000000000000}"/>
          </ac:inkMkLst>
        </pc:inkChg>
        <pc:inkChg chg="del">
          <ac:chgData name="Hemanth Kumar  Tanneru" userId="e60da0a2-8f9f-43be-83b4-26a7a02c04c9" providerId="ADAL" clId="{ABB6DE2D-0BC6-48B4-BA20-AB03F7CA435A}" dt="2022-11-12T14:30:22.393" v="27" actId="478"/>
          <ac:inkMkLst>
            <pc:docMk/>
            <pc:sldMk cId="0" sldId="776"/>
            <ac:inkMk id="31" creationId="{00000000-0000-0000-0000-000000000000}"/>
          </ac:inkMkLst>
        </pc:inkChg>
        <pc:inkChg chg="del">
          <ac:chgData name="Hemanth Kumar  Tanneru" userId="e60da0a2-8f9f-43be-83b4-26a7a02c04c9" providerId="ADAL" clId="{ABB6DE2D-0BC6-48B4-BA20-AB03F7CA435A}" dt="2022-11-12T14:30:22.393" v="27" actId="478"/>
          <ac:inkMkLst>
            <pc:docMk/>
            <pc:sldMk cId="0" sldId="776"/>
            <ac:inkMk id="32" creationId="{00000000-0000-0000-0000-000000000000}"/>
          </ac:inkMkLst>
        </pc:inkChg>
        <pc:inkChg chg="del">
          <ac:chgData name="Hemanth Kumar  Tanneru" userId="e60da0a2-8f9f-43be-83b4-26a7a02c04c9" providerId="ADAL" clId="{ABB6DE2D-0BC6-48B4-BA20-AB03F7CA435A}" dt="2022-11-12T14:30:22.393" v="27" actId="478"/>
          <ac:inkMkLst>
            <pc:docMk/>
            <pc:sldMk cId="0" sldId="776"/>
            <ac:inkMk id="33" creationId="{00000000-0000-0000-0000-000000000000}"/>
          </ac:inkMkLst>
        </pc:inkChg>
        <pc:inkChg chg="del">
          <ac:chgData name="Hemanth Kumar  Tanneru" userId="e60da0a2-8f9f-43be-83b4-26a7a02c04c9" providerId="ADAL" clId="{ABB6DE2D-0BC6-48B4-BA20-AB03F7CA435A}" dt="2022-11-12T14:30:22.393" v="27" actId="478"/>
          <ac:inkMkLst>
            <pc:docMk/>
            <pc:sldMk cId="0" sldId="776"/>
            <ac:inkMk id="34" creationId="{00000000-0000-0000-0000-000000000000}"/>
          </ac:inkMkLst>
        </pc:inkChg>
        <pc:inkChg chg="del">
          <ac:chgData name="Hemanth Kumar  Tanneru" userId="e60da0a2-8f9f-43be-83b4-26a7a02c04c9" providerId="ADAL" clId="{ABB6DE2D-0BC6-48B4-BA20-AB03F7CA435A}" dt="2022-11-12T14:30:22.393" v="27" actId="478"/>
          <ac:inkMkLst>
            <pc:docMk/>
            <pc:sldMk cId="0" sldId="776"/>
            <ac:inkMk id="35" creationId="{00000000-0000-0000-0000-000000000000}"/>
          </ac:inkMkLst>
        </pc:inkChg>
        <pc:inkChg chg="del">
          <ac:chgData name="Hemanth Kumar  Tanneru" userId="e60da0a2-8f9f-43be-83b4-26a7a02c04c9" providerId="ADAL" clId="{ABB6DE2D-0BC6-48B4-BA20-AB03F7CA435A}" dt="2022-11-12T14:30:22.393" v="27" actId="478"/>
          <ac:inkMkLst>
            <pc:docMk/>
            <pc:sldMk cId="0" sldId="776"/>
            <ac:inkMk id="36" creationId="{00000000-0000-0000-0000-000000000000}"/>
          </ac:inkMkLst>
        </pc:inkChg>
        <pc:inkChg chg="del">
          <ac:chgData name="Hemanth Kumar  Tanneru" userId="e60da0a2-8f9f-43be-83b4-26a7a02c04c9" providerId="ADAL" clId="{ABB6DE2D-0BC6-48B4-BA20-AB03F7CA435A}" dt="2022-11-12T14:30:22.393" v="27" actId="478"/>
          <ac:inkMkLst>
            <pc:docMk/>
            <pc:sldMk cId="0" sldId="776"/>
            <ac:inkMk id="37" creationId="{00000000-0000-0000-0000-000000000000}"/>
          </ac:inkMkLst>
        </pc:inkChg>
        <pc:inkChg chg="del">
          <ac:chgData name="Hemanth Kumar  Tanneru" userId="e60da0a2-8f9f-43be-83b4-26a7a02c04c9" providerId="ADAL" clId="{ABB6DE2D-0BC6-48B4-BA20-AB03F7CA435A}" dt="2022-11-12T14:30:10.607" v="25" actId="478"/>
          <ac:inkMkLst>
            <pc:docMk/>
            <pc:sldMk cId="0" sldId="776"/>
            <ac:inkMk id="38" creationId="{00000000-0000-0000-0000-000000000000}"/>
          </ac:inkMkLst>
        </pc:inkChg>
        <pc:inkChg chg="del">
          <ac:chgData name="Hemanth Kumar  Tanneru" userId="e60da0a2-8f9f-43be-83b4-26a7a02c04c9" providerId="ADAL" clId="{ABB6DE2D-0BC6-48B4-BA20-AB03F7CA435A}" dt="2022-11-12T14:30:10.607" v="25" actId="478"/>
          <ac:inkMkLst>
            <pc:docMk/>
            <pc:sldMk cId="0" sldId="776"/>
            <ac:inkMk id="39" creationId="{00000000-0000-0000-0000-000000000000}"/>
          </ac:inkMkLst>
        </pc:inkChg>
        <pc:inkChg chg="del">
          <ac:chgData name="Hemanth Kumar  Tanneru" userId="e60da0a2-8f9f-43be-83b4-26a7a02c04c9" providerId="ADAL" clId="{ABB6DE2D-0BC6-48B4-BA20-AB03F7CA435A}" dt="2022-11-12T14:30:10.607" v="25" actId="478"/>
          <ac:inkMkLst>
            <pc:docMk/>
            <pc:sldMk cId="0" sldId="776"/>
            <ac:inkMk id="40" creationId="{00000000-0000-0000-0000-000000000000}"/>
          </ac:inkMkLst>
        </pc:inkChg>
        <pc:inkChg chg="del">
          <ac:chgData name="Hemanth Kumar  Tanneru" userId="e60da0a2-8f9f-43be-83b4-26a7a02c04c9" providerId="ADAL" clId="{ABB6DE2D-0BC6-48B4-BA20-AB03F7CA435A}" dt="2022-11-12T14:30:10.607" v="25" actId="478"/>
          <ac:inkMkLst>
            <pc:docMk/>
            <pc:sldMk cId="0" sldId="776"/>
            <ac:inkMk id="41" creationId="{00000000-0000-0000-0000-000000000000}"/>
          </ac:inkMkLst>
        </pc:inkChg>
        <pc:inkChg chg="del">
          <ac:chgData name="Hemanth Kumar  Tanneru" userId="e60da0a2-8f9f-43be-83b4-26a7a02c04c9" providerId="ADAL" clId="{ABB6DE2D-0BC6-48B4-BA20-AB03F7CA435A}" dt="2022-11-12T14:30:10.607" v="25" actId="478"/>
          <ac:inkMkLst>
            <pc:docMk/>
            <pc:sldMk cId="0" sldId="776"/>
            <ac:inkMk id="42" creationId="{00000000-0000-0000-0000-000000000000}"/>
          </ac:inkMkLst>
        </pc:inkChg>
        <pc:inkChg chg="del">
          <ac:chgData name="Hemanth Kumar  Tanneru" userId="e60da0a2-8f9f-43be-83b4-26a7a02c04c9" providerId="ADAL" clId="{ABB6DE2D-0BC6-48B4-BA20-AB03F7CA435A}" dt="2022-11-12T14:30:10.607" v="25" actId="478"/>
          <ac:inkMkLst>
            <pc:docMk/>
            <pc:sldMk cId="0" sldId="776"/>
            <ac:inkMk id="43" creationId="{00000000-0000-0000-0000-000000000000}"/>
          </ac:inkMkLst>
        </pc:inkChg>
        <pc:inkChg chg="del">
          <ac:chgData name="Hemanth Kumar  Tanneru" userId="e60da0a2-8f9f-43be-83b4-26a7a02c04c9" providerId="ADAL" clId="{ABB6DE2D-0BC6-48B4-BA20-AB03F7CA435A}" dt="2022-11-12T14:30:10.607" v="25" actId="478"/>
          <ac:inkMkLst>
            <pc:docMk/>
            <pc:sldMk cId="0" sldId="776"/>
            <ac:inkMk id="44" creationId="{00000000-0000-0000-0000-000000000000}"/>
          </ac:inkMkLst>
        </pc:inkChg>
        <pc:inkChg chg="del">
          <ac:chgData name="Hemanth Kumar  Tanneru" userId="e60da0a2-8f9f-43be-83b4-26a7a02c04c9" providerId="ADAL" clId="{ABB6DE2D-0BC6-48B4-BA20-AB03F7CA435A}" dt="2022-11-12T14:30:10.607" v="25" actId="478"/>
          <ac:inkMkLst>
            <pc:docMk/>
            <pc:sldMk cId="0" sldId="776"/>
            <ac:inkMk id="45" creationId="{00000000-0000-0000-0000-000000000000}"/>
          </ac:inkMkLst>
        </pc:inkChg>
        <pc:inkChg chg="del">
          <ac:chgData name="Hemanth Kumar  Tanneru" userId="e60da0a2-8f9f-43be-83b4-26a7a02c04c9" providerId="ADAL" clId="{ABB6DE2D-0BC6-48B4-BA20-AB03F7CA435A}" dt="2022-11-12T14:30:10.607" v="25" actId="478"/>
          <ac:inkMkLst>
            <pc:docMk/>
            <pc:sldMk cId="0" sldId="776"/>
            <ac:inkMk id="46" creationId="{00000000-0000-0000-0000-000000000000}"/>
          </ac:inkMkLst>
        </pc:inkChg>
        <pc:inkChg chg="del">
          <ac:chgData name="Hemanth Kumar  Tanneru" userId="e60da0a2-8f9f-43be-83b4-26a7a02c04c9" providerId="ADAL" clId="{ABB6DE2D-0BC6-48B4-BA20-AB03F7CA435A}" dt="2022-11-12T14:30:10.607" v="25" actId="478"/>
          <ac:inkMkLst>
            <pc:docMk/>
            <pc:sldMk cId="0" sldId="776"/>
            <ac:inkMk id="47" creationId="{00000000-0000-0000-0000-000000000000}"/>
          </ac:inkMkLst>
        </pc:inkChg>
        <pc:inkChg chg="del">
          <ac:chgData name="Hemanth Kumar  Tanneru" userId="e60da0a2-8f9f-43be-83b4-26a7a02c04c9" providerId="ADAL" clId="{ABB6DE2D-0BC6-48B4-BA20-AB03F7CA435A}" dt="2022-11-12T14:30:10.607" v="25" actId="478"/>
          <ac:inkMkLst>
            <pc:docMk/>
            <pc:sldMk cId="0" sldId="776"/>
            <ac:inkMk id="48" creationId="{00000000-0000-0000-0000-000000000000}"/>
          </ac:inkMkLst>
        </pc:inkChg>
        <pc:inkChg chg="del">
          <ac:chgData name="Hemanth Kumar  Tanneru" userId="e60da0a2-8f9f-43be-83b4-26a7a02c04c9" providerId="ADAL" clId="{ABB6DE2D-0BC6-48B4-BA20-AB03F7CA435A}" dt="2022-11-12T14:30:10.607" v="25" actId="478"/>
          <ac:inkMkLst>
            <pc:docMk/>
            <pc:sldMk cId="0" sldId="776"/>
            <ac:inkMk id="49" creationId="{00000000-0000-0000-0000-000000000000}"/>
          </ac:inkMkLst>
        </pc:inkChg>
        <pc:inkChg chg="del">
          <ac:chgData name="Hemanth Kumar  Tanneru" userId="e60da0a2-8f9f-43be-83b4-26a7a02c04c9" providerId="ADAL" clId="{ABB6DE2D-0BC6-48B4-BA20-AB03F7CA435A}" dt="2022-11-12T14:30:10.607" v="25" actId="478"/>
          <ac:inkMkLst>
            <pc:docMk/>
            <pc:sldMk cId="0" sldId="776"/>
            <ac:inkMk id="50" creationId="{00000000-0000-0000-0000-000000000000}"/>
          </ac:inkMkLst>
        </pc:inkChg>
        <pc:inkChg chg="del">
          <ac:chgData name="Hemanth Kumar  Tanneru" userId="e60da0a2-8f9f-43be-83b4-26a7a02c04c9" providerId="ADAL" clId="{ABB6DE2D-0BC6-48B4-BA20-AB03F7CA435A}" dt="2022-11-12T14:30:10.607" v="25" actId="478"/>
          <ac:inkMkLst>
            <pc:docMk/>
            <pc:sldMk cId="0" sldId="776"/>
            <ac:inkMk id="51" creationId="{00000000-0000-0000-0000-000000000000}"/>
          </ac:inkMkLst>
        </pc:inkChg>
        <pc:inkChg chg="del">
          <ac:chgData name="Hemanth Kumar  Tanneru" userId="e60da0a2-8f9f-43be-83b4-26a7a02c04c9" providerId="ADAL" clId="{ABB6DE2D-0BC6-48B4-BA20-AB03F7CA435A}" dt="2022-11-12T14:30:10.607" v="25" actId="478"/>
          <ac:inkMkLst>
            <pc:docMk/>
            <pc:sldMk cId="0" sldId="776"/>
            <ac:inkMk id="52" creationId="{00000000-0000-0000-0000-000000000000}"/>
          </ac:inkMkLst>
        </pc:inkChg>
        <pc:inkChg chg="del">
          <ac:chgData name="Hemanth Kumar  Tanneru" userId="e60da0a2-8f9f-43be-83b4-26a7a02c04c9" providerId="ADAL" clId="{ABB6DE2D-0BC6-48B4-BA20-AB03F7CA435A}" dt="2022-11-12T14:30:10.607" v="25" actId="478"/>
          <ac:inkMkLst>
            <pc:docMk/>
            <pc:sldMk cId="0" sldId="776"/>
            <ac:inkMk id="53" creationId="{00000000-0000-0000-0000-000000000000}"/>
          </ac:inkMkLst>
        </pc:inkChg>
        <pc:inkChg chg="del">
          <ac:chgData name="Hemanth Kumar  Tanneru" userId="e60da0a2-8f9f-43be-83b4-26a7a02c04c9" providerId="ADAL" clId="{ABB6DE2D-0BC6-48B4-BA20-AB03F7CA435A}" dt="2022-11-12T14:30:10.607" v="25" actId="478"/>
          <ac:inkMkLst>
            <pc:docMk/>
            <pc:sldMk cId="0" sldId="776"/>
            <ac:inkMk id="54" creationId="{00000000-0000-0000-0000-000000000000}"/>
          </ac:inkMkLst>
        </pc:inkChg>
        <pc:inkChg chg="del">
          <ac:chgData name="Hemanth Kumar  Tanneru" userId="e60da0a2-8f9f-43be-83b4-26a7a02c04c9" providerId="ADAL" clId="{ABB6DE2D-0BC6-48B4-BA20-AB03F7CA435A}" dt="2022-11-12T14:30:10.607" v="25" actId="478"/>
          <ac:inkMkLst>
            <pc:docMk/>
            <pc:sldMk cId="0" sldId="776"/>
            <ac:inkMk id="55" creationId="{00000000-0000-0000-0000-000000000000}"/>
          </ac:inkMkLst>
        </pc:inkChg>
        <pc:inkChg chg="del">
          <ac:chgData name="Hemanth Kumar  Tanneru" userId="e60da0a2-8f9f-43be-83b4-26a7a02c04c9" providerId="ADAL" clId="{ABB6DE2D-0BC6-48B4-BA20-AB03F7CA435A}" dt="2022-11-12T14:30:10.607" v="25" actId="478"/>
          <ac:inkMkLst>
            <pc:docMk/>
            <pc:sldMk cId="0" sldId="776"/>
            <ac:inkMk id="56" creationId="{00000000-0000-0000-0000-000000000000}"/>
          </ac:inkMkLst>
        </pc:inkChg>
        <pc:inkChg chg="del">
          <ac:chgData name="Hemanth Kumar  Tanneru" userId="e60da0a2-8f9f-43be-83b4-26a7a02c04c9" providerId="ADAL" clId="{ABB6DE2D-0BC6-48B4-BA20-AB03F7CA435A}" dt="2022-11-12T14:30:10.607" v="25" actId="478"/>
          <ac:inkMkLst>
            <pc:docMk/>
            <pc:sldMk cId="0" sldId="776"/>
            <ac:inkMk id="57" creationId="{00000000-0000-0000-0000-000000000000}"/>
          </ac:inkMkLst>
        </pc:inkChg>
        <pc:inkChg chg="del">
          <ac:chgData name="Hemanth Kumar  Tanneru" userId="e60da0a2-8f9f-43be-83b4-26a7a02c04c9" providerId="ADAL" clId="{ABB6DE2D-0BC6-48B4-BA20-AB03F7CA435A}" dt="2022-11-12T14:30:10.607" v="25" actId="478"/>
          <ac:inkMkLst>
            <pc:docMk/>
            <pc:sldMk cId="0" sldId="776"/>
            <ac:inkMk id="58" creationId="{00000000-0000-0000-0000-000000000000}"/>
          </ac:inkMkLst>
        </pc:inkChg>
        <pc:inkChg chg="del">
          <ac:chgData name="Hemanth Kumar  Tanneru" userId="e60da0a2-8f9f-43be-83b4-26a7a02c04c9" providerId="ADAL" clId="{ABB6DE2D-0BC6-48B4-BA20-AB03F7CA435A}" dt="2022-11-12T14:30:10.607" v="25" actId="478"/>
          <ac:inkMkLst>
            <pc:docMk/>
            <pc:sldMk cId="0" sldId="776"/>
            <ac:inkMk id="59" creationId="{00000000-0000-0000-0000-000000000000}"/>
          </ac:inkMkLst>
        </pc:inkChg>
        <pc:inkChg chg="del">
          <ac:chgData name="Hemanth Kumar  Tanneru" userId="e60da0a2-8f9f-43be-83b4-26a7a02c04c9" providerId="ADAL" clId="{ABB6DE2D-0BC6-48B4-BA20-AB03F7CA435A}" dt="2022-11-12T14:30:10.607" v="25" actId="478"/>
          <ac:inkMkLst>
            <pc:docMk/>
            <pc:sldMk cId="0" sldId="776"/>
            <ac:inkMk id="60" creationId="{00000000-0000-0000-0000-000000000000}"/>
          </ac:inkMkLst>
        </pc:inkChg>
        <pc:inkChg chg="del">
          <ac:chgData name="Hemanth Kumar  Tanneru" userId="e60da0a2-8f9f-43be-83b4-26a7a02c04c9" providerId="ADAL" clId="{ABB6DE2D-0BC6-48B4-BA20-AB03F7CA435A}" dt="2022-11-12T14:30:10.607" v="25" actId="478"/>
          <ac:inkMkLst>
            <pc:docMk/>
            <pc:sldMk cId="0" sldId="776"/>
            <ac:inkMk id="61" creationId="{00000000-0000-0000-0000-000000000000}"/>
          </ac:inkMkLst>
        </pc:inkChg>
        <pc:inkChg chg="del">
          <ac:chgData name="Hemanth Kumar  Tanneru" userId="e60da0a2-8f9f-43be-83b4-26a7a02c04c9" providerId="ADAL" clId="{ABB6DE2D-0BC6-48B4-BA20-AB03F7CA435A}" dt="2022-11-12T14:30:10.607" v="25" actId="478"/>
          <ac:inkMkLst>
            <pc:docMk/>
            <pc:sldMk cId="0" sldId="776"/>
            <ac:inkMk id="62" creationId="{00000000-0000-0000-0000-000000000000}"/>
          </ac:inkMkLst>
        </pc:inkChg>
        <pc:inkChg chg="del">
          <ac:chgData name="Hemanth Kumar  Tanneru" userId="e60da0a2-8f9f-43be-83b4-26a7a02c04c9" providerId="ADAL" clId="{ABB6DE2D-0BC6-48B4-BA20-AB03F7CA435A}" dt="2022-11-12T14:30:10.607" v="25" actId="478"/>
          <ac:inkMkLst>
            <pc:docMk/>
            <pc:sldMk cId="0" sldId="776"/>
            <ac:inkMk id="63" creationId="{00000000-0000-0000-0000-000000000000}"/>
          </ac:inkMkLst>
        </pc:inkChg>
        <pc:inkChg chg="del">
          <ac:chgData name="Hemanth Kumar  Tanneru" userId="e60da0a2-8f9f-43be-83b4-26a7a02c04c9" providerId="ADAL" clId="{ABB6DE2D-0BC6-48B4-BA20-AB03F7CA435A}" dt="2022-11-12T14:30:10.607" v="25" actId="478"/>
          <ac:inkMkLst>
            <pc:docMk/>
            <pc:sldMk cId="0" sldId="776"/>
            <ac:inkMk id="66" creationId="{00000000-0000-0000-0000-000000000000}"/>
          </ac:inkMkLst>
        </pc:inkChg>
        <pc:inkChg chg="del">
          <ac:chgData name="Hemanth Kumar  Tanneru" userId="e60da0a2-8f9f-43be-83b4-26a7a02c04c9" providerId="ADAL" clId="{ABB6DE2D-0BC6-48B4-BA20-AB03F7CA435A}" dt="2022-11-12T14:30:10.607" v="25" actId="478"/>
          <ac:inkMkLst>
            <pc:docMk/>
            <pc:sldMk cId="0" sldId="776"/>
            <ac:inkMk id="67" creationId="{00000000-0000-0000-0000-000000000000}"/>
          </ac:inkMkLst>
        </pc:inkChg>
        <pc:inkChg chg="del">
          <ac:chgData name="Hemanth Kumar  Tanneru" userId="e60da0a2-8f9f-43be-83b4-26a7a02c04c9" providerId="ADAL" clId="{ABB6DE2D-0BC6-48B4-BA20-AB03F7CA435A}" dt="2022-11-12T14:30:10.607" v="25" actId="478"/>
          <ac:inkMkLst>
            <pc:docMk/>
            <pc:sldMk cId="0" sldId="776"/>
            <ac:inkMk id="68" creationId="{00000000-0000-0000-0000-000000000000}"/>
          </ac:inkMkLst>
        </pc:inkChg>
        <pc:inkChg chg="del">
          <ac:chgData name="Hemanth Kumar  Tanneru" userId="e60da0a2-8f9f-43be-83b4-26a7a02c04c9" providerId="ADAL" clId="{ABB6DE2D-0BC6-48B4-BA20-AB03F7CA435A}" dt="2022-11-12T14:30:10.607" v="25" actId="478"/>
          <ac:inkMkLst>
            <pc:docMk/>
            <pc:sldMk cId="0" sldId="776"/>
            <ac:inkMk id="70" creationId="{00000000-0000-0000-0000-000000000000}"/>
          </ac:inkMkLst>
        </pc:inkChg>
        <pc:inkChg chg="del">
          <ac:chgData name="Hemanth Kumar  Tanneru" userId="e60da0a2-8f9f-43be-83b4-26a7a02c04c9" providerId="ADAL" clId="{ABB6DE2D-0BC6-48B4-BA20-AB03F7CA435A}" dt="2022-11-12T14:30:22.393" v="27" actId="478"/>
          <ac:inkMkLst>
            <pc:docMk/>
            <pc:sldMk cId="0" sldId="776"/>
            <ac:inkMk id="72" creationId="{00000000-0000-0000-0000-000000000000}"/>
          </ac:inkMkLst>
        </pc:inkChg>
        <pc:inkChg chg="del">
          <ac:chgData name="Hemanth Kumar  Tanneru" userId="e60da0a2-8f9f-43be-83b4-26a7a02c04c9" providerId="ADAL" clId="{ABB6DE2D-0BC6-48B4-BA20-AB03F7CA435A}" dt="2022-11-12T14:30:22.393" v="27" actId="478"/>
          <ac:inkMkLst>
            <pc:docMk/>
            <pc:sldMk cId="0" sldId="776"/>
            <ac:inkMk id="73" creationId="{00000000-0000-0000-0000-000000000000}"/>
          </ac:inkMkLst>
        </pc:inkChg>
        <pc:inkChg chg="del">
          <ac:chgData name="Hemanth Kumar  Tanneru" userId="e60da0a2-8f9f-43be-83b4-26a7a02c04c9" providerId="ADAL" clId="{ABB6DE2D-0BC6-48B4-BA20-AB03F7CA435A}" dt="2022-11-12T14:30:22.393" v="27" actId="478"/>
          <ac:inkMkLst>
            <pc:docMk/>
            <pc:sldMk cId="0" sldId="776"/>
            <ac:inkMk id="76" creationId="{00000000-0000-0000-0000-000000000000}"/>
          </ac:inkMkLst>
        </pc:inkChg>
        <pc:inkChg chg="del">
          <ac:chgData name="Hemanth Kumar  Tanneru" userId="e60da0a2-8f9f-43be-83b4-26a7a02c04c9" providerId="ADAL" clId="{ABB6DE2D-0BC6-48B4-BA20-AB03F7CA435A}" dt="2022-11-12T14:30:22.393" v="27" actId="478"/>
          <ac:inkMkLst>
            <pc:docMk/>
            <pc:sldMk cId="0" sldId="776"/>
            <ac:inkMk id="77" creationId="{00000000-0000-0000-0000-000000000000}"/>
          </ac:inkMkLst>
        </pc:inkChg>
        <pc:inkChg chg="del">
          <ac:chgData name="Hemanth Kumar  Tanneru" userId="e60da0a2-8f9f-43be-83b4-26a7a02c04c9" providerId="ADAL" clId="{ABB6DE2D-0BC6-48B4-BA20-AB03F7CA435A}" dt="2022-11-12T14:30:22.393" v="27" actId="478"/>
          <ac:inkMkLst>
            <pc:docMk/>
            <pc:sldMk cId="0" sldId="776"/>
            <ac:inkMk id="78" creationId="{00000000-0000-0000-0000-000000000000}"/>
          </ac:inkMkLst>
        </pc:inkChg>
        <pc:inkChg chg="del">
          <ac:chgData name="Hemanth Kumar  Tanneru" userId="e60da0a2-8f9f-43be-83b4-26a7a02c04c9" providerId="ADAL" clId="{ABB6DE2D-0BC6-48B4-BA20-AB03F7CA435A}" dt="2022-11-12T14:30:22.393" v="27" actId="478"/>
          <ac:inkMkLst>
            <pc:docMk/>
            <pc:sldMk cId="0" sldId="776"/>
            <ac:inkMk id="79" creationId="{00000000-0000-0000-0000-000000000000}"/>
          </ac:inkMkLst>
        </pc:inkChg>
        <pc:inkChg chg="del">
          <ac:chgData name="Hemanth Kumar  Tanneru" userId="e60da0a2-8f9f-43be-83b4-26a7a02c04c9" providerId="ADAL" clId="{ABB6DE2D-0BC6-48B4-BA20-AB03F7CA435A}" dt="2022-11-12T14:30:22.393" v="27" actId="478"/>
          <ac:inkMkLst>
            <pc:docMk/>
            <pc:sldMk cId="0" sldId="776"/>
            <ac:inkMk id="80" creationId="{00000000-0000-0000-0000-000000000000}"/>
          </ac:inkMkLst>
        </pc:inkChg>
        <pc:inkChg chg="del">
          <ac:chgData name="Hemanth Kumar  Tanneru" userId="e60da0a2-8f9f-43be-83b4-26a7a02c04c9" providerId="ADAL" clId="{ABB6DE2D-0BC6-48B4-BA20-AB03F7CA435A}" dt="2022-11-12T14:30:22.393" v="27" actId="478"/>
          <ac:inkMkLst>
            <pc:docMk/>
            <pc:sldMk cId="0" sldId="776"/>
            <ac:inkMk id="81" creationId="{00000000-0000-0000-0000-000000000000}"/>
          </ac:inkMkLst>
        </pc:inkChg>
        <pc:inkChg chg="del">
          <ac:chgData name="Hemanth Kumar  Tanneru" userId="e60da0a2-8f9f-43be-83b4-26a7a02c04c9" providerId="ADAL" clId="{ABB6DE2D-0BC6-48B4-BA20-AB03F7CA435A}" dt="2022-11-12T14:30:22.393" v="27" actId="478"/>
          <ac:inkMkLst>
            <pc:docMk/>
            <pc:sldMk cId="0" sldId="776"/>
            <ac:inkMk id="82" creationId="{00000000-0000-0000-0000-000000000000}"/>
          </ac:inkMkLst>
        </pc:inkChg>
        <pc:inkChg chg="del">
          <ac:chgData name="Hemanth Kumar  Tanneru" userId="e60da0a2-8f9f-43be-83b4-26a7a02c04c9" providerId="ADAL" clId="{ABB6DE2D-0BC6-48B4-BA20-AB03F7CA435A}" dt="2022-11-12T14:30:22.393" v="27" actId="478"/>
          <ac:inkMkLst>
            <pc:docMk/>
            <pc:sldMk cId="0" sldId="776"/>
            <ac:inkMk id="83" creationId="{00000000-0000-0000-0000-000000000000}"/>
          </ac:inkMkLst>
        </pc:inkChg>
        <pc:inkChg chg="del">
          <ac:chgData name="Hemanth Kumar  Tanneru" userId="e60da0a2-8f9f-43be-83b4-26a7a02c04c9" providerId="ADAL" clId="{ABB6DE2D-0BC6-48B4-BA20-AB03F7CA435A}" dt="2022-11-12T14:30:22.393" v="27" actId="478"/>
          <ac:inkMkLst>
            <pc:docMk/>
            <pc:sldMk cId="0" sldId="776"/>
            <ac:inkMk id="84" creationId="{00000000-0000-0000-0000-000000000000}"/>
          </ac:inkMkLst>
        </pc:inkChg>
        <pc:inkChg chg="del">
          <ac:chgData name="Hemanth Kumar  Tanneru" userId="e60da0a2-8f9f-43be-83b4-26a7a02c04c9" providerId="ADAL" clId="{ABB6DE2D-0BC6-48B4-BA20-AB03F7CA435A}" dt="2022-11-12T14:30:22.393" v="27" actId="478"/>
          <ac:inkMkLst>
            <pc:docMk/>
            <pc:sldMk cId="0" sldId="776"/>
            <ac:inkMk id="85" creationId="{00000000-0000-0000-0000-000000000000}"/>
          </ac:inkMkLst>
        </pc:inkChg>
        <pc:inkChg chg="del">
          <ac:chgData name="Hemanth Kumar  Tanneru" userId="e60da0a2-8f9f-43be-83b4-26a7a02c04c9" providerId="ADAL" clId="{ABB6DE2D-0BC6-48B4-BA20-AB03F7CA435A}" dt="2022-11-12T14:30:22.393" v="27" actId="478"/>
          <ac:inkMkLst>
            <pc:docMk/>
            <pc:sldMk cId="0" sldId="776"/>
            <ac:inkMk id="86" creationId="{00000000-0000-0000-0000-000000000000}"/>
          </ac:inkMkLst>
        </pc:inkChg>
        <pc:inkChg chg="del">
          <ac:chgData name="Hemanth Kumar  Tanneru" userId="e60da0a2-8f9f-43be-83b4-26a7a02c04c9" providerId="ADAL" clId="{ABB6DE2D-0BC6-48B4-BA20-AB03F7CA435A}" dt="2022-11-12T14:30:15.687" v="26" actId="478"/>
          <ac:inkMkLst>
            <pc:docMk/>
            <pc:sldMk cId="0" sldId="776"/>
            <ac:inkMk id="89" creationId="{73A665EA-193B-43D6-BF57-AFED5A970A98}"/>
          </ac:inkMkLst>
        </pc:inkChg>
      </pc:sldChg>
      <pc:sldChg chg="addSp delSp mod">
        <pc:chgData name="Hemanth Kumar  Tanneru" userId="e60da0a2-8f9f-43be-83b4-26a7a02c04c9" providerId="ADAL" clId="{ABB6DE2D-0BC6-48B4-BA20-AB03F7CA435A}" dt="2022-11-12T16:25:50.165" v="47"/>
        <pc:sldMkLst>
          <pc:docMk/>
          <pc:sldMk cId="0" sldId="777"/>
        </pc:sldMkLst>
        <pc:inkChg chg="del">
          <ac:chgData name="Hemanth Kumar  Tanneru" userId="e60da0a2-8f9f-43be-83b4-26a7a02c04c9" providerId="ADAL" clId="{ABB6DE2D-0BC6-48B4-BA20-AB03F7CA435A}" dt="2022-11-12T14:31:21.894" v="30" actId="478"/>
          <ac:inkMkLst>
            <pc:docMk/>
            <pc:sldMk cId="0" sldId="777"/>
            <ac:inkMk id="8" creationId="{857DD40D-C833-46B1-9276-501056026C78}"/>
          </ac:inkMkLst>
        </pc:inkChg>
        <pc:inkChg chg="add">
          <ac:chgData name="Hemanth Kumar  Tanneru" userId="e60da0a2-8f9f-43be-83b4-26a7a02c04c9" providerId="ADAL" clId="{ABB6DE2D-0BC6-48B4-BA20-AB03F7CA435A}" dt="2022-11-12T16:25:50.165" v="47"/>
          <ac:inkMkLst>
            <pc:docMk/>
            <pc:sldMk cId="0" sldId="777"/>
            <ac:inkMk id="9" creationId="{F1C70D0F-DDE0-49BB-A600-DAD1611E5F9A}"/>
          </ac:inkMkLst>
        </pc:inkChg>
        <pc:inkChg chg="del">
          <ac:chgData name="Hemanth Kumar  Tanneru" userId="e60da0a2-8f9f-43be-83b4-26a7a02c04c9" providerId="ADAL" clId="{ABB6DE2D-0BC6-48B4-BA20-AB03F7CA435A}" dt="2022-11-12T14:31:27.499" v="31" actId="478"/>
          <ac:inkMkLst>
            <pc:docMk/>
            <pc:sldMk cId="0" sldId="777"/>
            <ac:inkMk id="13" creationId="{00000000-0000-0000-0000-000000000000}"/>
          </ac:inkMkLst>
        </pc:inkChg>
        <pc:inkChg chg="del">
          <ac:chgData name="Hemanth Kumar  Tanneru" userId="e60da0a2-8f9f-43be-83b4-26a7a02c04c9" providerId="ADAL" clId="{ABB6DE2D-0BC6-48B4-BA20-AB03F7CA435A}" dt="2022-11-12T14:31:27.499" v="31" actId="478"/>
          <ac:inkMkLst>
            <pc:docMk/>
            <pc:sldMk cId="0" sldId="777"/>
            <ac:inkMk id="14" creationId="{00000000-0000-0000-0000-000000000000}"/>
          </ac:inkMkLst>
        </pc:inkChg>
        <pc:inkChg chg="del">
          <ac:chgData name="Hemanth Kumar  Tanneru" userId="e60da0a2-8f9f-43be-83b4-26a7a02c04c9" providerId="ADAL" clId="{ABB6DE2D-0BC6-48B4-BA20-AB03F7CA435A}" dt="2022-11-12T14:31:27.499" v="31" actId="478"/>
          <ac:inkMkLst>
            <pc:docMk/>
            <pc:sldMk cId="0" sldId="777"/>
            <ac:inkMk id="15" creationId="{00000000-0000-0000-0000-000000000000}"/>
          </ac:inkMkLst>
        </pc:inkChg>
        <pc:inkChg chg="del">
          <ac:chgData name="Hemanth Kumar  Tanneru" userId="e60da0a2-8f9f-43be-83b4-26a7a02c04c9" providerId="ADAL" clId="{ABB6DE2D-0BC6-48B4-BA20-AB03F7CA435A}" dt="2022-11-12T14:31:27.499" v="31" actId="478"/>
          <ac:inkMkLst>
            <pc:docMk/>
            <pc:sldMk cId="0" sldId="777"/>
            <ac:inkMk id="21" creationId="{00000000-0000-0000-0000-000000000000}"/>
          </ac:inkMkLst>
        </pc:inkChg>
        <pc:inkChg chg="del">
          <ac:chgData name="Hemanth Kumar  Tanneru" userId="e60da0a2-8f9f-43be-83b4-26a7a02c04c9" providerId="ADAL" clId="{ABB6DE2D-0BC6-48B4-BA20-AB03F7CA435A}" dt="2022-11-12T14:31:27.499" v="31" actId="478"/>
          <ac:inkMkLst>
            <pc:docMk/>
            <pc:sldMk cId="0" sldId="777"/>
            <ac:inkMk id="22" creationId="{00000000-0000-0000-0000-000000000000}"/>
          </ac:inkMkLst>
        </pc:inkChg>
        <pc:inkChg chg="del">
          <ac:chgData name="Hemanth Kumar  Tanneru" userId="e60da0a2-8f9f-43be-83b4-26a7a02c04c9" providerId="ADAL" clId="{ABB6DE2D-0BC6-48B4-BA20-AB03F7CA435A}" dt="2022-11-12T14:31:27.499" v="31" actId="478"/>
          <ac:inkMkLst>
            <pc:docMk/>
            <pc:sldMk cId="0" sldId="777"/>
            <ac:inkMk id="23" creationId="{00000000-0000-0000-0000-000000000000}"/>
          </ac:inkMkLst>
        </pc:inkChg>
        <pc:inkChg chg="del">
          <ac:chgData name="Hemanth Kumar  Tanneru" userId="e60da0a2-8f9f-43be-83b4-26a7a02c04c9" providerId="ADAL" clId="{ABB6DE2D-0BC6-48B4-BA20-AB03F7CA435A}" dt="2022-11-12T14:31:27.499" v="31" actId="478"/>
          <ac:inkMkLst>
            <pc:docMk/>
            <pc:sldMk cId="0" sldId="777"/>
            <ac:inkMk id="24" creationId="{00000000-0000-0000-0000-000000000000}"/>
          </ac:inkMkLst>
        </pc:inkChg>
      </pc:sldChg>
      <pc:sldChg chg="addSp delSp mod">
        <pc:chgData name="Hemanth Kumar  Tanneru" userId="e60da0a2-8f9f-43be-83b4-26a7a02c04c9" providerId="ADAL" clId="{ABB6DE2D-0BC6-48B4-BA20-AB03F7CA435A}" dt="2022-11-12T16:25:50.165" v="47"/>
        <pc:sldMkLst>
          <pc:docMk/>
          <pc:sldMk cId="0" sldId="778"/>
        </pc:sldMkLst>
        <pc:inkChg chg="del">
          <ac:chgData name="Hemanth Kumar  Tanneru" userId="e60da0a2-8f9f-43be-83b4-26a7a02c04c9" providerId="ADAL" clId="{ABB6DE2D-0BC6-48B4-BA20-AB03F7CA435A}" dt="2022-11-12T14:31:36.592" v="32" actId="478"/>
          <ac:inkMkLst>
            <pc:docMk/>
            <pc:sldMk cId="0" sldId="778"/>
            <ac:inkMk id="9" creationId="{FC3A9AB9-2391-4F04-B44B-4056F291EF98}"/>
          </ac:inkMkLst>
        </pc:inkChg>
        <pc:inkChg chg="add">
          <ac:chgData name="Hemanth Kumar  Tanneru" userId="e60da0a2-8f9f-43be-83b4-26a7a02c04c9" providerId="ADAL" clId="{ABB6DE2D-0BC6-48B4-BA20-AB03F7CA435A}" dt="2022-11-12T16:25:50.165" v="47"/>
          <ac:inkMkLst>
            <pc:docMk/>
            <pc:sldMk cId="0" sldId="778"/>
            <ac:inkMk id="10" creationId="{555E1949-28A7-4182-AB93-C1EBC11CA015}"/>
          </ac:inkMkLst>
        </pc:inkChg>
      </pc:sldChg>
      <pc:sldChg chg="addSp delSp mod">
        <pc:chgData name="Hemanth Kumar  Tanneru" userId="e60da0a2-8f9f-43be-83b4-26a7a02c04c9" providerId="ADAL" clId="{ABB6DE2D-0BC6-48B4-BA20-AB03F7CA435A}" dt="2022-11-12T16:25:50.165" v="47"/>
        <pc:sldMkLst>
          <pc:docMk/>
          <pc:sldMk cId="0" sldId="782"/>
        </pc:sldMkLst>
        <pc:inkChg chg="add">
          <ac:chgData name="Hemanth Kumar  Tanneru" userId="e60da0a2-8f9f-43be-83b4-26a7a02c04c9" providerId="ADAL" clId="{ABB6DE2D-0BC6-48B4-BA20-AB03F7CA435A}" dt="2022-11-12T16:25:50.165" v="47"/>
          <ac:inkMkLst>
            <pc:docMk/>
            <pc:sldMk cId="0" sldId="782"/>
            <ac:inkMk id="6" creationId="{946805BF-A07F-4A26-804D-977E095A79F2}"/>
          </ac:inkMkLst>
        </pc:inkChg>
        <pc:inkChg chg="del">
          <ac:chgData name="Hemanth Kumar  Tanneru" userId="e60da0a2-8f9f-43be-83b4-26a7a02c04c9" providerId="ADAL" clId="{ABB6DE2D-0BC6-48B4-BA20-AB03F7CA435A}" dt="2022-11-12T14:32:29.850" v="39" actId="478"/>
          <ac:inkMkLst>
            <pc:docMk/>
            <pc:sldMk cId="0" sldId="782"/>
            <ac:inkMk id="117" creationId="{849C40B5-0BE7-44BA-90CB-0F0F75C3AFA0}"/>
          </ac:inkMkLst>
        </pc:inkChg>
      </pc:sldChg>
      <pc:sldChg chg="addSp">
        <pc:chgData name="Hemanth Kumar  Tanneru" userId="e60da0a2-8f9f-43be-83b4-26a7a02c04c9" providerId="ADAL" clId="{ABB6DE2D-0BC6-48B4-BA20-AB03F7CA435A}" dt="2022-11-12T16:25:50.165" v="47"/>
        <pc:sldMkLst>
          <pc:docMk/>
          <pc:sldMk cId="0" sldId="783"/>
        </pc:sldMkLst>
        <pc:inkChg chg="add">
          <ac:chgData name="Hemanth Kumar  Tanneru" userId="e60da0a2-8f9f-43be-83b4-26a7a02c04c9" providerId="ADAL" clId="{ABB6DE2D-0BC6-48B4-BA20-AB03F7CA435A}" dt="2022-11-12T16:25:50.165" v="47"/>
          <ac:inkMkLst>
            <pc:docMk/>
            <pc:sldMk cId="0" sldId="783"/>
            <ac:inkMk id="25" creationId="{4604160D-B137-454B-8D90-59B5B37E879B}"/>
          </ac:inkMkLst>
        </pc:inkChg>
      </pc:sldChg>
      <pc:sldChg chg="addSp delSp mod">
        <pc:chgData name="Hemanth Kumar  Tanneru" userId="e60da0a2-8f9f-43be-83b4-26a7a02c04c9" providerId="ADAL" clId="{ABB6DE2D-0BC6-48B4-BA20-AB03F7CA435A}" dt="2022-11-12T16:25:50.165" v="47"/>
        <pc:sldMkLst>
          <pc:docMk/>
          <pc:sldMk cId="0" sldId="784"/>
        </pc:sldMkLst>
        <pc:inkChg chg="del">
          <ac:chgData name="Hemanth Kumar  Tanneru" userId="e60da0a2-8f9f-43be-83b4-26a7a02c04c9" providerId="ADAL" clId="{ABB6DE2D-0BC6-48B4-BA20-AB03F7CA435A}" dt="2022-11-12T14:32:41.831" v="41" actId="478"/>
          <ac:inkMkLst>
            <pc:docMk/>
            <pc:sldMk cId="0" sldId="784"/>
            <ac:inkMk id="5" creationId="{C8E4C991-4871-40C0-A6A2-EEC725F4F8FB}"/>
          </ac:inkMkLst>
        </pc:inkChg>
        <pc:inkChg chg="add">
          <ac:chgData name="Hemanth Kumar  Tanneru" userId="e60da0a2-8f9f-43be-83b4-26a7a02c04c9" providerId="ADAL" clId="{ABB6DE2D-0BC6-48B4-BA20-AB03F7CA435A}" dt="2022-11-12T16:25:50.165" v="47"/>
          <ac:inkMkLst>
            <pc:docMk/>
            <pc:sldMk cId="0" sldId="784"/>
            <ac:inkMk id="6" creationId="{8896C0B0-385B-4460-A0CB-30C4B42DCD19}"/>
          </ac:inkMkLst>
        </pc:inkChg>
      </pc:sldChg>
      <pc:sldChg chg="addSp delSp mod">
        <pc:chgData name="Hemanth Kumar  Tanneru" userId="e60da0a2-8f9f-43be-83b4-26a7a02c04c9" providerId="ADAL" clId="{ABB6DE2D-0BC6-48B4-BA20-AB03F7CA435A}" dt="2022-11-12T16:25:50.165" v="47"/>
        <pc:sldMkLst>
          <pc:docMk/>
          <pc:sldMk cId="0" sldId="785"/>
        </pc:sldMkLst>
        <pc:inkChg chg="del">
          <ac:chgData name="Hemanth Kumar  Tanneru" userId="e60da0a2-8f9f-43be-83b4-26a7a02c04c9" providerId="ADAL" clId="{ABB6DE2D-0BC6-48B4-BA20-AB03F7CA435A}" dt="2022-11-12T14:31:45.790" v="33" actId="478"/>
          <ac:inkMkLst>
            <pc:docMk/>
            <pc:sldMk cId="0" sldId="785"/>
            <ac:inkMk id="15" creationId="{1EA1D1BC-9905-4DC7-9726-EEAB2210C65A}"/>
          </ac:inkMkLst>
        </pc:inkChg>
        <pc:inkChg chg="add">
          <ac:chgData name="Hemanth Kumar  Tanneru" userId="e60da0a2-8f9f-43be-83b4-26a7a02c04c9" providerId="ADAL" clId="{ABB6DE2D-0BC6-48B4-BA20-AB03F7CA435A}" dt="2022-11-12T16:25:50.165" v="47"/>
          <ac:inkMkLst>
            <pc:docMk/>
            <pc:sldMk cId="0" sldId="785"/>
            <ac:inkMk id="16" creationId="{796A46A7-658C-4D97-8939-FA96B31B68C0}"/>
          </ac:inkMkLst>
        </pc:inkChg>
      </pc:sldChg>
      <pc:sldChg chg="addSp">
        <pc:chgData name="Hemanth Kumar  Tanneru" userId="e60da0a2-8f9f-43be-83b4-26a7a02c04c9" providerId="ADAL" clId="{ABB6DE2D-0BC6-48B4-BA20-AB03F7CA435A}" dt="2022-11-12T16:25:50.165" v="47"/>
        <pc:sldMkLst>
          <pc:docMk/>
          <pc:sldMk cId="0" sldId="786"/>
        </pc:sldMkLst>
        <pc:inkChg chg="add">
          <ac:chgData name="Hemanth Kumar  Tanneru" userId="e60da0a2-8f9f-43be-83b4-26a7a02c04c9" providerId="ADAL" clId="{ABB6DE2D-0BC6-48B4-BA20-AB03F7CA435A}" dt="2022-11-12T16:25:50.165" v="47"/>
          <ac:inkMkLst>
            <pc:docMk/>
            <pc:sldMk cId="0" sldId="786"/>
            <ac:inkMk id="66" creationId="{AE54443E-B4B8-4512-88E7-BE6DC9A5BFE4}"/>
          </ac:inkMkLst>
        </pc:inkChg>
      </pc:sldChg>
      <pc:sldChg chg="addSp delSp mod">
        <pc:chgData name="Hemanth Kumar  Tanneru" userId="e60da0a2-8f9f-43be-83b4-26a7a02c04c9" providerId="ADAL" clId="{ABB6DE2D-0BC6-48B4-BA20-AB03F7CA435A}" dt="2022-11-12T16:25:50.165" v="47"/>
        <pc:sldMkLst>
          <pc:docMk/>
          <pc:sldMk cId="0" sldId="787"/>
        </pc:sldMkLst>
        <pc:inkChg chg="del">
          <ac:chgData name="Hemanth Kumar  Tanneru" userId="e60da0a2-8f9f-43be-83b4-26a7a02c04c9" providerId="ADAL" clId="{ABB6DE2D-0BC6-48B4-BA20-AB03F7CA435A}" dt="2022-11-12T14:33:21.008" v="46" actId="478"/>
          <ac:inkMkLst>
            <pc:docMk/>
            <pc:sldMk cId="0" sldId="787"/>
            <ac:inkMk id="2" creationId="{CB172660-27F6-4FE1-A580-7A457696DCA2}"/>
          </ac:inkMkLst>
        </pc:inkChg>
        <pc:inkChg chg="add">
          <ac:chgData name="Hemanth Kumar  Tanneru" userId="e60da0a2-8f9f-43be-83b4-26a7a02c04c9" providerId="ADAL" clId="{ABB6DE2D-0BC6-48B4-BA20-AB03F7CA435A}" dt="2022-11-12T16:25:50.165" v="47"/>
          <ac:inkMkLst>
            <pc:docMk/>
            <pc:sldMk cId="0" sldId="787"/>
            <ac:inkMk id="5" creationId="{F3A30720-D04A-4502-A42C-DCF378CB5454}"/>
          </ac:inkMkLst>
        </pc:inkChg>
      </pc:sldChg>
      <pc:sldChg chg="addSp delSp mod">
        <pc:chgData name="Hemanth Kumar  Tanneru" userId="e60da0a2-8f9f-43be-83b4-26a7a02c04c9" providerId="ADAL" clId="{ABB6DE2D-0BC6-48B4-BA20-AB03F7CA435A}" dt="2022-11-12T16:25:50.165" v="47"/>
        <pc:sldMkLst>
          <pc:docMk/>
          <pc:sldMk cId="0" sldId="788"/>
        </pc:sldMkLst>
        <pc:inkChg chg="del">
          <ac:chgData name="Hemanth Kumar  Tanneru" userId="e60da0a2-8f9f-43be-83b4-26a7a02c04c9" providerId="ADAL" clId="{ABB6DE2D-0BC6-48B4-BA20-AB03F7CA435A}" dt="2022-11-12T14:28:35.695" v="12" actId="478"/>
          <ac:inkMkLst>
            <pc:docMk/>
            <pc:sldMk cId="0" sldId="788"/>
            <ac:inkMk id="3" creationId="{04289E6A-CC84-408A-ADF0-31374B04806B}"/>
          </ac:inkMkLst>
        </pc:inkChg>
        <pc:inkChg chg="add">
          <ac:chgData name="Hemanth Kumar  Tanneru" userId="e60da0a2-8f9f-43be-83b4-26a7a02c04c9" providerId="ADAL" clId="{ABB6DE2D-0BC6-48B4-BA20-AB03F7CA435A}" dt="2022-11-12T16:25:50.165" v="47"/>
          <ac:inkMkLst>
            <pc:docMk/>
            <pc:sldMk cId="0" sldId="788"/>
            <ac:inkMk id="4" creationId="{02CC303E-F52C-43FE-BCA3-4FBF3495B135}"/>
          </ac:inkMkLst>
        </pc:inkChg>
      </pc:sldChg>
      <pc:sldChg chg="addSp delSp mod">
        <pc:chgData name="Hemanth Kumar  Tanneru" userId="e60da0a2-8f9f-43be-83b4-26a7a02c04c9" providerId="ADAL" clId="{ABB6DE2D-0BC6-48B4-BA20-AB03F7CA435A}" dt="2022-11-12T16:25:50.165" v="47"/>
        <pc:sldMkLst>
          <pc:docMk/>
          <pc:sldMk cId="0" sldId="789"/>
        </pc:sldMkLst>
        <pc:inkChg chg="add">
          <ac:chgData name="Hemanth Kumar  Tanneru" userId="e60da0a2-8f9f-43be-83b4-26a7a02c04c9" providerId="ADAL" clId="{ABB6DE2D-0BC6-48B4-BA20-AB03F7CA435A}" dt="2022-11-12T16:25:50.165" v="47"/>
          <ac:inkMkLst>
            <pc:docMk/>
            <pc:sldMk cId="0" sldId="789"/>
            <ac:inkMk id="3" creationId="{A99FF84E-A144-4817-9C18-F62247C57093}"/>
          </ac:inkMkLst>
        </pc:inkChg>
        <pc:inkChg chg="del">
          <ac:chgData name="Hemanth Kumar  Tanneru" userId="e60da0a2-8f9f-43be-83b4-26a7a02c04c9" providerId="ADAL" clId="{ABB6DE2D-0BC6-48B4-BA20-AB03F7CA435A}" dt="2022-11-12T14:33:01.396" v="42" actId="478"/>
          <ac:inkMkLst>
            <pc:docMk/>
            <pc:sldMk cId="0" sldId="789"/>
            <ac:inkMk id="38" creationId="{98313425-332E-45FC-97C3-2A1318108905}"/>
          </ac:inkMkLst>
        </pc:inkChg>
      </pc:sldChg>
      <pc:sldChg chg="addSp">
        <pc:chgData name="Hemanth Kumar  Tanneru" userId="e60da0a2-8f9f-43be-83b4-26a7a02c04c9" providerId="ADAL" clId="{ABB6DE2D-0BC6-48B4-BA20-AB03F7CA435A}" dt="2022-11-12T16:25:50.165" v="47"/>
        <pc:sldMkLst>
          <pc:docMk/>
          <pc:sldMk cId="0" sldId="790"/>
        </pc:sldMkLst>
        <pc:inkChg chg="add">
          <ac:chgData name="Hemanth Kumar  Tanneru" userId="e60da0a2-8f9f-43be-83b4-26a7a02c04c9" providerId="ADAL" clId="{ABB6DE2D-0BC6-48B4-BA20-AB03F7CA435A}" dt="2022-11-12T16:25:50.165" v="47"/>
          <ac:inkMkLst>
            <pc:docMk/>
            <pc:sldMk cId="0" sldId="790"/>
            <ac:inkMk id="3" creationId="{DA467B58-76E8-438C-8AD9-AB2289074A9C}"/>
          </ac:inkMkLst>
        </pc:inkChg>
      </pc:sldChg>
      <pc:sldChg chg="addSp">
        <pc:chgData name="Hemanth Kumar  Tanneru" userId="e60da0a2-8f9f-43be-83b4-26a7a02c04c9" providerId="ADAL" clId="{ABB6DE2D-0BC6-48B4-BA20-AB03F7CA435A}" dt="2022-11-12T16:25:50.165" v="47"/>
        <pc:sldMkLst>
          <pc:docMk/>
          <pc:sldMk cId="0" sldId="791"/>
        </pc:sldMkLst>
        <pc:inkChg chg="add">
          <ac:chgData name="Hemanth Kumar  Tanneru" userId="e60da0a2-8f9f-43be-83b4-26a7a02c04c9" providerId="ADAL" clId="{ABB6DE2D-0BC6-48B4-BA20-AB03F7CA435A}" dt="2022-11-12T16:25:50.165" v="47"/>
          <ac:inkMkLst>
            <pc:docMk/>
            <pc:sldMk cId="0" sldId="791"/>
            <ac:inkMk id="6" creationId="{A86BD6A3-0963-46DB-94E3-B02DD913B5F4}"/>
          </ac:inkMkLst>
        </pc:inkChg>
      </pc:sldChg>
      <pc:sldChg chg="addSp delSp modSp mod">
        <pc:chgData name="Hemanth Kumar  Tanneru" userId="e60da0a2-8f9f-43be-83b4-26a7a02c04c9" providerId="ADAL" clId="{ABB6DE2D-0BC6-48B4-BA20-AB03F7CA435A}" dt="2022-11-12T16:25:50.165" v="47"/>
        <pc:sldMkLst>
          <pc:docMk/>
          <pc:sldMk cId="0" sldId="792"/>
        </pc:sldMkLst>
        <pc:spChg chg="add del mod">
          <ac:chgData name="Hemanth Kumar  Tanneru" userId="e60da0a2-8f9f-43be-83b4-26a7a02c04c9" providerId="ADAL" clId="{ABB6DE2D-0BC6-48B4-BA20-AB03F7CA435A}" dt="2022-11-12T14:32:21.920" v="37" actId="478"/>
          <ac:spMkLst>
            <pc:docMk/>
            <pc:sldMk cId="0" sldId="792"/>
            <ac:spMk id="11" creationId="{508D606A-B043-4D23-8F89-5262236131DA}"/>
          </ac:spMkLst>
        </pc:spChg>
        <pc:graphicFrameChg chg="add del">
          <ac:chgData name="Hemanth Kumar  Tanneru" userId="e60da0a2-8f9f-43be-83b4-26a7a02c04c9" providerId="ADAL" clId="{ABB6DE2D-0BC6-48B4-BA20-AB03F7CA435A}" dt="2022-11-12T14:32:21.920" v="37" actId="478"/>
          <ac:graphicFrameMkLst>
            <pc:docMk/>
            <pc:sldMk cId="0" sldId="792"/>
            <ac:graphicFrameMk id="5" creationId="{00000000-0000-0000-0000-000000000000}"/>
          </ac:graphicFrameMkLst>
        </pc:graphicFrameChg>
        <pc:picChg chg="add del">
          <ac:chgData name="Hemanth Kumar  Tanneru" userId="e60da0a2-8f9f-43be-83b4-26a7a02c04c9" providerId="ADAL" clId="{ABB6DE2D-0BC6-48B4-BA20-AB03F7CA435A}" dt="2022-11-12T14:32:21.920" v="37" actId="478"/>
          <ac:picMkLst>
            <pc:docMk/>
            <pc:sldMk cId="0" sldId="792"/>
            <ac:picMk id="4" creationId="{00000000-0000-0000-0000-000000000000}"/>
          </ac:picMkLst>
        </pc:picChg>
        <pc:inkChg chg="add del">
          <ac:chgData name="Hemanth Kumar  Tanneru" userId="e60da0a2-8f9f-43be-83b4-26a7a02c04c9" providerId="ADAL" clId="{ABB6DE2D-0BC6-48B4-BA20-AB03F7CA435A}" dt="2022-11-12T14:32:21.920" v="37" actId="478"/>
          <ac:inkMkLst>
            <pc:docMk/>
            <pc:sldMk cId="0" sldId="792"/>
            <ac:inkMk id="3" creationId="{00000000-0000-0000-0000-000000000000}"/>
          </ac:inkMkLst>
        </pc:inkChg>
        <pc:inkChg chg="add del">
          <ac:chgData name="Hemanth Kumar  Tanneru" userId="e60da0a2-8f9f-43be-83b4-26a7a02c04c9" providerId="ADAL" clId="{ABB6DE2D-0BC6-48B4-BA20-AB03F7CA435A}" dt="2022-11-12T14:32:25.391" v="38" actId="478"/>
          <ac:inkMkLst>
            <pc:docMk/>
            <pc:sldMk cId="0" sldId="792"/>
            <ac:inkMk id="10" creationId="{C764942A-E1DE-4EFD-8833-A8DA38FC43FF}"/>
          </ac:inkMkLst>
        </pc:inkChg>
        <pc:inkChg chg="add">
          <ac:chgData name="Hemanth Kumar  Tanneru" userId="e60da0a2-8f9f-43be-83b4-26a7a02c04c9" providerId="ADAL" clId="{ABB6DE2D-0BC6-48B4-BA20-AB03F7CA435A}" dt="2022-11-12T16:25:50.165" v="47"/>
          <ac:inkMkLst>
            <pc:docMk/>
            <pc:sldMk cId="0" sldId="792"/>
            <ac:inkMk id="12" creationId="{AA33F21A-40C8-4867-886E-DF5E6660BABF}"/>
          </ac:inkMkLst>
        </pc:inkChg>
      </pc:sldChg>
      <pc:sldChg chg="addSp delSp mod">
        <pc:chgData name="Hemanth Kumar  Tanneru" userId="e60da0a2-8f9f-43be-83b4-26a7a02c04c9" providerId="ADAL" clId="{ABB6DE2D-0BC6-48B4-BA20-AB03F7CA435A}" dt="2022-11-12T16:25:50.165" v="47"/>
        <pc:sldMkLst>
          <pc:docMk/>
          <pc:sldMk cId="0" sldId="820"/>
        </pc:sldMkLst>
        <pc:inkChg chg="del">
          <ac:chgData name="Hemanth Kumar  Tanneru" userId="e60da0a2-8f9f-43be-83b4-26a7a02c04c9" providerId="ADAL" clId="{ABB6DE2D-0BC6-48B4-BA20-AB03F7CA435A}" dt="2022-11-12T14:32:01.722" v="34" actId="478"/>
          <ac:inkMkLst>
            <pc:docMk/>
            <pc:sldMk cId="0" sldId="820"/>
            <ac:inkMk id="9" creationId="{C60A1D92-3E06-4C7D-8567-BBFF6D6D55A6}"/>
          </ac:inkMkLst>
        </pc:inkChg>
        <pc:inkChg chg="del">
          <ac:chgData name="Hemanth Kumar  Tanneru" userId="e60da0a2-8f9f-43be-83b4-26a7a02c04c9" providerId="ADAL" clId="{ABB6DE2D-0BC6-48B4-BA20-AB03F7CA435A}" dt="2022-11-12T14:32:07.846" v="35" actId="478"/>
          <ac:inkMkLst>
            <pc:docMk/>
            <pc:sldMk cId="0" sldId="820"/>
            <ac:inkMk id="11" creationId="{00000000-0000-0000-0000-000000000000}"/>
          </ac:inkMkLst>
        </pc:inkChg>
        <pc:inkChg chg="del">
          <ac:chgData name="Hemanth Kumar  Tanneru" userId="e60da0a2-8f9f-43be-83b4-26a7a02c04c9" providerId="ADAL" clId="{ABB6DE2D-0BC6-48B4-BA20-AB03F7CA435A}" dt="2022-11-12T14:32:07.846" v="35" actId="478"/>
          <ac:inkMkLst>
            <pc:docMk/>
            <pc:sldMk cId="0" sldId="820"/>
            <ac:inkMk id="12" creationId="{00000000-0000-0000-0000-000000000000}"/>
          </ac:inkMkLst>
        </pc:inkChg>
        <pc:inkChg chg="del">
          <ac:chgData name="Hemanth Kumar  Tanneru" userId="e60da0a2-8f9f-43be-83b4-26a7a02c04c9" providerId="ADAL" clId="{ABB6DE2D-0BC6-48B4-BA20-AB03F7CA435A}" dt="2022-11-12T14:32:07.846" v="35" actId="478"/>
          <ac:inkMkLst>
            <pc:docMk/>
            <pc:sldMk cId="0" sldId="820"/>
            <ac:inkMk id="13" creationId="{00000000-0000-0000-0000-000000000000}"/>
          </ac:inkMkLst>
        </pc:inkChg>
        <pc:inkChg chg="del">
          <ac:chgData name="Hemanth Kumar  Tanneru" userId="e60da0a2-8f9f-43be-83b4-26a7a02c04c9" providerId="ADAL" clId="{ABB6DE2D-0BC6-48B4-BA20-AB03F7CA435A}" dt="2022-11-12T14:32:07.846" v="35" actId="478"/>
          <ac:inkMkLst>
            <pc:docMk/>
            <pc:sldMk cId="0" sldId="820"/>
            <ac:inkMk id="14" creationId="{00000000-0000-0000-0000-000000000000}"/>
          </ac:inkMkLst>
        </pc:inkChg>
        <pc:inkChg chg="del">
          <ac:chgData name="Hemanth Kumar  Tanneru" userId="e60da0a2-8f9f-43be-83b4-26a7a02c04c9" providerId="ADAL" clId="{ABB6DE2D-0BC6-48B4-BA20-AB03F7CA435A}" dt="2022-11-12T14:32:07.846" v="35" actId="478"/>
          <ac:inkMkLst>
            <pc:docMk/>
            <pc:sldMk cId="0" sldId="820"/>
            <ac:inkMk id="15" creationId="{00000000-0000-0000-0000-000000000000}"/>
          </ac:inkMkLst>
        </pc:inkChg>
        <pc:inkChg chg="del">
          <ac:chgData name="Hemanth Kumar  Tanneru" userId="e60da0a2-8f9f-43be-83b4-26a7a02c04c9" providerId="ADAL" clId="{ABB6DE2D-0BC6-48B4-BA20-AB03F7CA435A}" dt="2022-11-12T14:32:07.846" v="35" actId="478"/>
          <ac:inkMkLst>
            <pc:docMk/>
            <pc:sldMk cId="0" sldId="820"/>
            <ac:inkMk id="16" creationId="{00000000-0000-0000-0000-000000000000}"/>
          </ac:inkMkLst>
        </pc:inkChg>
        <pc:inkChg chg="del">
          <ac:chgData name="Hemanth Kumar  Tanneru" userId="e60da0a2-8f9f-43be-83b4-26a7a02c04c9" providerId="ADAL" clId="{ABB6DE2D-0BC6-48B4-BA20-AB03F7CA435A}" dt="2022-11-12T14:32:07.846" v="35" actId="478"/>
          <ac:inkMkLst>
            <pc:docMk/>
            <pc:sldMk cId="0" sldId="820"/>
            <ac:inkMk id="17" creationId="{00000000-0000-0000-0000-000000000000}"/>
          </ac:inkMkLst>
        </pc:inkChg>
        <pc:inkChg chg="del">
          <ac:chgData name="Hemanth Kumar  Tanneru" userId="e60da0a2-8f9f-43be-83b4-26a7a02c04c9" providerId="ADAL" clId="{ABB6DE2D-0BC6-48B4-BA20-AB03F7CA435A}" dt="2022-11-12T14:32:07.846" v="35" actId="478"/>
          <ac:inkMkLst>
            <pc:docMk/>
            <pc:sldMk cId="0" sldId="820"/>
            <ac:inkMk id="18" creationId="{00000000-0000-0000-0000-000000000000}"/>
          </ac:inkMkLst>
        </pc:inkChg>
        <pc:inkChg chg="del">
          <ac:chgData name="Hemanth Kumar  Tanneru" userId="e60da0a2-8f9f-43be-83b4-26a7a02c04c9" providerId="ADAL" clId="{ABB6DE2D-0BC6-48B4-BA20-AB03F7CA435A}" dt="2022-11-12T14:32:07.846" v="35" actId="478"/>
          <ac:inkMkLst>
            <pc:docMk/>
            <pc:sldMk cId="0" sldId="820"/>
            <ac:inkMk id="19" creationId="{00000000-0000-0000-0000-000000000000}"/>
          </ac:inkMkLst>
        </pc:inkChg>
        <pc:inkChg chg="del">
          <ac:chgData name="Hemanth Kumar  Tanneru" userId="e60da0a2-8f9f-43be-83b4-26a7a02c04c9" providerId="ADAL" clId="{ABB6DE2D-0BC6-48B4-BA20-AB03F7CA435A}" dt="2022-11-12T14:32:07.846" v="35" actId="478"/>
          <ac:inkMkLst>
            <pc:docMk/>
            <pc:sldMk cId="0" sldId="820"/>
            <ac:inkMk id="20" creationId="{00000000-0000-0000-0000-000000000000}"/>
          </ac:inkMkLst>
        </pc:inkChg>
        <pc:inkChg chg="del">
          <ac:chgData name="Hemanth Kumar  Tanneru" userId="e60da0a2-8f9f-43be-83b4-26a7a02c04c9" providerId="ADAL" clId="{ABB6DE2D-0BC6-48B4-BA20-AB03F7CA435A}" dt="2022-11-12T14:32:07.846" v="35" actId="478"/>
          <ac:inkMkLst>
            <pc:docMk/>
            <pc:sldMk cId="0" sldId="820"/>
            <ac:inkMk id="21" creationId="{00000000-0000-0000-0000-000000000000}"/>
          </ac:inkMkLst>
        </pc:inkChg>
        <pc:inkChg chg="del">
          <ac:chgData name="Hemanth Kumar  Tanneru" userId="e60da0a2-8f9f-43be-83b4-26a7a02c04c9" providerId="ADAL" clId="{ABB6DE2D-0BC6-48B4-BA20-AB03F7CA435A}" dt="2022-11-12T14:32:07.846" v="35" actId="478"/>
          <ac:inkMkLst>
            <pc:docMk/>
            <pc:sldMk cId="0" sldId="820"/>
            <ac:inkMk id="22" creationId="{00000000-0000-0000-0000-000000000000}"/>
          </ac:inkMkLst>
        </pc:inkChg>
        <pc:inkChg chg="add">
          <ac:chgData name="Hemanth Kumar  Tanneru" userId="e60da0a2-8f9f-43be-83b4-26a7a02c04c9" providerId="ADAL" clId="{ABB6DE2D-0BC6-48B4-BA20-AB03F7CA435A}" dt="2022-11-12T16:25:50.165" v="47"/>
          <ac:inkMkLst>
            <pc:docMk/>
            <pc:sldMk cId="0" sldId="820"/>
            <ac:inkMk id="23" creationId="{17E85EA2-B734-45A3-AB51-8D8EF3ECBAB1}"/>
          </ac:inkMkLst>
        </pc:inkChg>
      </pc:sldChg>
      <pc:sldChg chg="addSp delSp mod">
        <pc:chgData name="Hemanth Kumar  Tanneru" userId="e60da0a2-8f9f-43be-83b4-26a7a02c04c9" providerId="ADAL" clId="{ABB6DE2D-0BC6-48B4-BA20-AB03F7CA435A}" dt="2022-11-12T16:25:50.165" v="47"/>
        <pc:sldMkLst>
          <pc:docMk/>
          <pc:sldMk cId="0" sldId="856"/>
        </pc:sldMkLst>
        <pc:inkChg chg="del">
          <ac:chgData name="Hemanth Kumar  Tanneru" userId="e60da0a2-8f9f-43be-83b4-26a7a02c04c9" providerId="ADAL" clId="{ABB6DE2D-0BC6-48B4-BA20-AB03F7CA435A}" dt="2022-11-12T14:32:37.013" v="40" actId="478"/>
          <ac:inkMkLst>
            <pc:docMk/>
            <pc:sldMk cId="0" sldId="856"/>
            <ac:inkMk id="3" creationId="{A59E791D-5D24-4D45-9F1B-CFF6B5DE49FC}"/>
          </ac:inkMkLst>
        </pc:inkChg>
        <pc:inkChg chg="add">
          <ac:chgData name="Hemanth Kumar  Tanneru" userId="e60da0a2-8f9f-43be-83b4-26a7a02c04c9" providerId="ADAL" clId="{ABB6DE2D-0BC6-48B4-BA20-AB03F7CA435A}" dt="2022-11-12T16:25:50.165" v="47"/>
          <ac:inkMkLst>
            <pc:docMk/>
            <pc:sldMk cId="0" sldId="856"/>
            <ac:inkMk id="4" creationId="{DB7E143B-81FE-4D93-A499-5A9E255D9A4C}"/>
          </ac:inkMkLst>
        </pc:inkChg>
      </pc:sldChg>
      <pc:sldChg chg="addSp delSp modSp mod">
        <pc:chgData name="Hemanth Kumar  Tanneru" userId="e60da0a2-8f9f-43be-83b4-26a7a02c04c9" providerId="ADAL" clId="{ABB6DE2D-0BC6-48B4-BA20-AB03F7CA435A}" dt="2022-11-12T16:25:50.165" v="47"/>
        <pc:sldMkLst>
          <pc:docMk/>
          <pc:sldMk cId="0" sldId="857"/>
        </pc:sldMkLst>
        <pc:inkChg chg="del mod">
          <ac:chgData name="Hemanth Kumar  Tanneru" userId="e60da0a2-8f9f-43be-83b4-26a7a02c04c9" providerId="ADAL" clId="{ABB6DE2D-0BC6-48B4-BA20-AB03F7CA435A}" dt="2022-11-12T14:27:34.619" v="7" actId="478"/>
          <ac:inkMkLst>
            <pc:docMk/>
            <pc:sldMk cId="0" sldId="857"/>
            <ac:inkMk id="2" creationId="{6D9EB944-FB47-4968-91F5-61CC9A51424E}"/>
          </ac:inkMkLst>
        </pc:inkChg>
        <pc:inkChg chg="add">
          <ac:chgData name="Hemanth Kumar  Tanneru" userId="e60da0a2-8f9f-43be-83b4-26a7a02c04c9" providerId="ADAL" clId="{ABB6DE2D-0BC6-48B4-BA20-AB03F7CA435A}" dt="2022-11-12T16:25:50.165" v="47"/>
          <ac:inkMkLst>
            <pc:docMk/>
            <pc:sldMk cId="0" sldId="857"/>
            <ac:inkMk id="3" creationId="{ADCC4B75-E6FC-4940-8253-A9EB55A220A5}"/>
          </ac:inkMkLst>
        </pc:inkChg>
      </pc:sldChg>
      <pc:sldChg chg="addSp">
        <pc:chgData name="Hemanth Kumar  Tanneru" userId="e60da0a2-8f9f-43be-83b4-26a7a02c04c9" providerId="ADAL" clId="{ABB6DE2D-0BC6-48B4-BA20-AB03F7CA435A}" dt="2022-11-12T16:25:50.165" v="47"/>
        <pc:sldMkLst>
          <pc:docMk/>
          <pc:sldMk cId="0" sldId="925"/>
        </pc:sldMkLst>
        <pc:inkChg chg="add">
          <ac:chgData name="Hemanth Kumar  Tanneru" userId="e60da0a2-8f9f-43be-83b4-26a7a02c04c9" providerId="ADAL" clId="{ABB6DE2D-0BC6-48B4-BA20-AB03F7CA435A}" dt="2022-11-12T16:25:50.165" v="47"/>
          <ac:inkMkLst>
            <pc:docMk/>
            <pc:sldMk cId="0" sldId="925"/>
            <ac:inkMk id="6" creationId="{7C057C6C-F89F-4F92-B4F2-251426C45A24}"/>
          </ac:inkMkLst>
        </pc:inkChg>
      </pc:sldChg>
      <pc:sldChg chg="addSp">
        <pc:chgData name="Hemanth Kumar  Tanneru" userId="e60da0a2-8f9f-43be-83b4-26a7a02c04c9" providerId="ADAL" clId="{ABB6DE2D-0BC6-48B4-BA20-AB03F7CA435A}" dt="2022-11-12T16:25:50.165" v="47"/>
        <pc:sldMkLst>
          <pc:docMk/>
          <pc:sldMk cId="0" sldId="926"/>
        </pc:sldMkLst>
        <pc:inkChg chg="add">
          <ac:chgData name="Hemanth Kumar  Tanneru" userId="e60da0a2-8f9f-43be-83b4-26a7a02c04c9" providerId="ADAL" clId="{ABB6DE2D-0BC6-48B4-BA20-AB03F7CA435A}" dt="2022-11-12T16:25:50.165" v="47"/>
          <ac:inkMkLst>
            <pc:docMk/>
            <pc:sldMk cId="0" sldId="926"/>
            <ac:inkMk id="4" creationId="{440E5CD0-4A77-42EB-9BF5-E1C3DAA30CB7}"/>
          </ac:inkMkLst>
        </pc:inkChg>
      </pc:sldChg>
      <pc:sldChg chg="addSp delSp mod">
        <pc:chgData name="Hemanth Kumar  Tanneru" userId="e60da0a2-8f9f-43be-83b4-26a7a02c04c9" providerId="ADAL" clId="{ABB6DE2D-0BC6-48B4-BA20-AB03F7CA435A}" dt="2022-11-12T16:25:50.165" v="47"/>
        <pc:sldMkLst>
          <pc:docMk/>
          <pc:sldMk cId="0" sldId="1018"/>
        </pc:sldMkLst>
        <pc:inkChg chg="add">
          <ac:chgData name="Hemanth Kumar  Tanneru" userId="e60da0a2-8f9f-43be-83b4-26a7a02c04c9" providerId="ADAL" clId="{ABB6DE2D-0BC6-48B4-BA20-AB03F7CA435A}" dt="2022-11-12T16:25:50.165" v="47"/>
          <ac:inkMkLst>
            <pc:docMk/>
            <pc:sldMk cId="0" sldId="1018"/>
            <ac:inkMk id="4" creationId="{5C2D16D9-872D-4AAD-969F-457E42975B89}"/>
          </ac:inkMkLst>
        </pc:inkChg>
        <pc:inkChg chg="del">
          <ac:chgData name="Hemanth Kumar  Tanneru" userId="e60da0a2-8f9f-43be-83b4-26a7a02c04c9" providerId="ADAL" clId="{ABB6DE2D-0BC6-48B4-BA20-AB03F7CA435A}" dt="2022-11-12T14:33:06.894" v="43" actId="478"/>
          <ac:inkMkLst>
            <pc:docMk/>
            <pc:sldMk cId="0" sldId="1018"/>
            <ac:inkMk id="64" creationId="{DCB9B557-A98A-43C1-A82E-3F00D7AD1DA6}"/>
          </ac:inkMkLst>
        </pc:inkChg>
      </pc:sldChg>
      <pc:sldChg chg="addSp delSp mod">
        <pc:chgData name="Hemanth Kumar  Tanneru" userId="e60da0a2-8f9f-43be-83b4-26a7a02c04c9" providerId="ADAL" clId="{ABB6DE2D-0BC6-48B4-BA20-AB03F7CA435A}" dt="2022-11-12T16:25:50.165" v="47"/>
        <pc:sldMkLst>
          <pc:docMk/>
          <pc:sldMk cId="0" sldId="1090"/>
        </pc:sldMkLst>
        <pc:inkChg chg="add">
          <ac:chgData name="Hemanth Kumar  Tanneru" userId="e60da0a2-8f9f-43be-83b4-26a7a02c04c9" providerId="ADAL" clId="{ABB6DE2D-0BC6-48B4-BA20-AB03F7CA435A}" dt="2022-11-12T16:25:50.165" v="47"/>
          <ac:inkMkLst>
            <pc:docMk/>
            <pc:sldMk cId="0" sldId="1090"/>
            <ac:inkMk id="2" creationId="{3593206E-BD52-427A-BEC7-69E0DA800E42}"/>
          </ac:inkMkLst>
        </pc:inkChg>
        <pc:inkChg chg="del">
          <ac:chgData name="Hemanth Kumar  Tanneru" userId="e60da0a2-8f9f-43be-83b4-26a7a02c04c9" providerId="ADAL" clId="{ABB6DE2D-0BC6-48B4-BA20-AB03F7CA435A}" dt="2022-11-12T14:33:16.003" v="45" actId="478"/>
          <ac:inkMkLst>
            <pc:docMk/>
            <pc:sldMk cId="0" sldId="1090"/>
            <ac:inkMk id="11" creationId="{EE84510C-625A-4B00-826D-831FC352F9C0}"/>
          </ac:inkMkLst>
        </pc:inkChg>
      </pc:sldChg>
      <pc:sldChg chg="addSp delSp mod">
        <pc:chgData name="Hemanth Kumar  Tanneru" userId="e60da0a2-8f9f-43be-83b4-26a7a02c04c9" providerId="ADAL" clId="{ABB6DE2D-0BC6-48B4-BA20-AB03F7CA435A}" dt="2022-11-12T16:25:50.165" v="47"/>
        <pc:sldMkLst>
          <pc:docMk/>
          <pc:sldMk cId="0" sldId="1143"/>
        </pc:sldMkLst>
        <pc:inkChg chg="add">
          <ac:chgData name="Hemanth Kumar  Tanneru" userId="e60da0a2-8f9f-43be-83b4-26a7a02c04c9" providerId="ADAL" clId="{ABB6DE2D-0BC6-48B4-BA20-AB03F7CA435A}" dt="2022-11-12T16:25:50.165" v="47"/>
          <ac:inkMkLst>
            <pc:docMk/>
            <pc:sldMk cId="0" sldId="1143"/>
            <ac:inkMk id="2" creationId="{5A9E136A-DE43-408C-BE16-3CCAD3DA81D8}"/>
          </ac:inkMkLst>
        </pc:inkChg>
        <pc:inkChg chg="del">
          <ac:chgData name="Hemanth Kumar  Tanneru" userId="e60da0a2-8f9f-43be-83b4-26a7a02c04c9" providerId="ADAL" clId="{ABB6DE2D-0BC6-48B4-BA20-AB03F7CA435A}" dt="2022-11-12T14:29:19.402" v="16" actId="478"/>
          <ac:inkMkLst>
            <pc:docMk/>
            <pc:sldMk cId="0" sldId="1143"/>
            <ac:inkMk id="3" creationId="{5B98C4EF-E4E4-4668-B15D-6C52544E5148}"/>
          </ac:inkMkLst>
        </pc:inkChg>
      </pc:sldChg>
    </pc:docChg>
  </pc:docChgLst>
  <pc:docChgLst>
    <pc:chgData name="Hemanth Kumar" userId="e60da0a2-8f9f-43be-83b4-26a7a02c04c9" providerId="ADAL" clId="{483C86F8-8E46-437F-AF8B-F3080C55E4D3}"/>
    <pc:docChg chg="custSel modSld">
      <pc:chgData name="Hemanth Kumar" userId="e60da0a2-8f9f-43be-83b4-26a7a02c04c9" providerId="ADAL" clId="{483C86F8-8E46-437F-AF8B-F3080C55E4D3}" dt="2023-01-07T16:35:48.506" v="85"/>
      <pc:docMkLst>
        <pc:docMk/>
      </pc:docMkLst>
      <pc:sldChg chg="addSp delSp modSp mod">
        <pc:chgData name="Hemanth Kumar" userId="e60da0a2-8f9f-43be-83b4-26a7a02c04c9" providerId="ADAL" clId="{483C86F8-8E46-437F-AF8B-F3080C55E4D3}" dt="2023-01-07T16:35:48.506" v="85"/>
        <pc:sldMkLst>
          <pc:docMk/>
          <pc:sldMk cId="0" sldId="278"/>
        </pc:sldMkLst>
        <pc:inkChg chg="add">
          <ac:chgData name="Hemanth Kumar" userId="e60da0a2-8f9f-43be-83b4-26a7a02c04c9" providerId="ADAL" clId="{483C86F8-8E46-437F-AF8B-F3080C55E4D3}" dt="2023-01-07T16:35:48.506" v="85"/>
          <ac:inkMkLst>
            <pc:docMk/>
            <pc:sldMk cId="0" sldId="278"/>
            <ac:inkMk id="3" creationId="{B0501F93-09D6-408B-8D81-F8BF975D9FC8}"/>
          </ac:inkMkLst>
        </pc:inkChg>
        <pc:inkChg chg="del mod">
          <ac:chgData name="Hemanth Kumar" userId="e60da0a2-8f9f-43be-83b4-26a7a02c04c9" providerId="ADAL" clId="{483C86F8-8E46-437F-AF8B-F3080C55E4D3}" dt="2023-01-07T12:17:06.165" v="2" actId="478"/>
          <ac:inkMkLst>
            <pc:docMk/>
            <pc:sldMk cId="0" sldId="278"/>
            <ac:inkMk id="4" creationId="{B0EE4B32-6BBE-4D66-B4F8-754D9AEBF5B7}"/>
          </ac:inkMkLst>
        </pc:inkChg>
      </pc:sldChg>
      <pc:sldChg chg="addSp delSp modSp mod">
        <pc:chgData name="Hemanth Kumar" userId="e60da0a2-8f9f-43be-83b4-26a7a02c04c9" providerId="ADAL" clId="{483C86F8-8E46-437F-AF8B-F3080C55E4D3}" dt="2023-01-07T16:35:48.506" v="85"/>
        <pc:sldMkLst>
          <pc:docMk/>
          <pc:sldMk cId="0" sldId="280"/>
        </pc:sldMkLst>
        <pc:inkChg chg="add">
          <ac:chgData name="Hemanth Kumar" userId="e60da0a2-8f9f-43be-83b4-26a7a02c04c9" providerId="ADAL" clId="{483C86F8-8E46-437F-AF8B-F3080C55E4D3}" dt="2023-01-07T16:35:48.506" v="85"/>
          <ac:inkMkLst>
            <pc:docMk/>
            <pc:sldMk cId="0" sldId="280"/>
            <ac:inkMk id="4" creationId="{8249F9B8-13FA-42EF-9C53-85A4A3905BEB}"/>
          </ac:inkMkLst>
        </pc:inkChg>
        <pc:inkChg chg="del mod">
          <ac:chgData name="Hemanth Kumar" userId="e60da0a2-8f9f-43be-83b4-26a7a02c04c9" providerId="ADAL" clId="{483C86F8-8E46-437F-AF8B-F3080C55E4D3}" dt="2023-01-07T12:17:11.800" v="4" actId="478"/>
          <ac:inkMkLst>
            <pc:docMk/>
            <pc:sldMk cId="0" sldId="280"/>
            <ac:inkMk id="5" creationId="{485FBDF1-45E7-4215-9C57-BD9D7101352D}"/>
          </ac:inkMkLst>
        </pc:inkChg>
      </pc:sldChg>
      <pc:sldChg chg="delSp mod">
        <pc:chgData name="Hemanth Kumar" userId="e60da0a2-8f9f-43be-83b4-26a7a02c04c9" providerId="ADAL" clId="{483C86F8-8E46-437F-AF8B-F3080C55E4D3}" dt="2023-01-07T12:17:02.315" v="0" actId="478"/>
        <pc:sldMkLst>
          <pc:docMk/>
          <pc:sldMk cId="0" sldId="283"/>
        </pc:sldMkLst>
        <pc:inkChg chg="del">
          <ac:chgData name="Hemanth Kumar" userId="e60da0a2-8f9f-43be-83b4-26a7a02c04c9" providerId="ADAL" clId="{483C86F8-8E46-437F-AF8B-F3080C55E4D3}" dt="2023-01-07T12:17:02.315" v="0" actId="478"/>
          <ac:inkMkLst>
            <pc:docMk/>
            <pc:sldMk cId="0" sldId="283"/>
            <ac:inkMk id="4" creationId="{413175FE-EC90-4FF6-A06B-B04A1D7F862C}"/>
          </ac:inkMkLst>
        </pc:inkChg>
      </pc:sldChg>
      <pc:sldChg chg="addSp delSp mod">
        <pc:chgData name="Hemanth Kumar" userId="e60da0a2-8f9f-43be-83b4-26a7a02c04c9" providerId="ADAL" clId="{483C86F8-8E46-437F-AF8B-F3080C55E4D3}" dt="2023-01-07T16:35:48.506" v="85"/>
        <pc:sldMkLst>
          <pc:docMk/>
          <pc:sldMk cId="0" sldId="719"/>
        </pc:sldMkLst>
        <pc:inkChg chg="add">
          <ac:chgData name="Hemanth Kumar" userId="e60da0a2-8f9f-43be-83b4-26a7a02c04c9" providerId="ADAL" clId="{483C86F8-8E46-437F-AF8B-F3080C55E4D3}" dt="2023-01-07T16:35:48.506" v="85"/>
          <ac:inkMkLst>
            <pc:docMk/>
            <pc:sldMk cId="0" sldId="719"/>
            <ac:inkMk id="2" creationId="{03EE9097-0629-416F-8DE9-EF53D00FD7FA}"/>
          </ac:inkMkLst>
        </pc:inkChg>
        <pc:inkChg chg="del">
          <ac:chgData name="Hemanth Kumar" userId="e60da0a2-8f9f-43be-83b4-26a7a02c04c9" providerId="ADAL" clId="{483C86F8-8E46-437F-AF8B-F3080C55E4D3}" dt="2023-01-07T12:17:16.292" v="5" actId="478"/>
          <ac:inkMkLst>
            <pc:docMk/>
            <pc:sldMk cId="0" sldId="719"/>
            <ac:inkMk id="2" creationId="{F8D1D3F8-D1D9-4E17-B351-1A1D5E5AA7B4}"/>
          </ac:inkMkLst>
        </pc:inkChg>
      </pc:sldChg>
      <pc:sldChg chg="addSp delSp mod">
        <pc:chgData name="Hemanth Kumar" userId="e60da0a2-8f9f-43be-83b4-26a7a02c04c9" providerId="ADAL" clId="{483C86F8-8E46-437F-AF8B-F3080C55E4D3}" dt="2023-01-07T16:35:48.506" v="85"/>
        <pc:sldMkLst>
          <pc:docMk/>
          <pc:sldMk cId="0" sldId="720"/>
        </pc:sldMkLst>
        <pc:inkChg chg="del">
          <ac:chgData name="Hemanth Kumar" userId="e60da0a2-8f9f-43be-83b4-26a7a02c04c9" providerId="ADAL" clId="{483C86F8-8E46-437F-AF8B-F3080C55E4D3}" dt="2023-01-07T12:17:21.750" v="6" actId="478"/>
          <ac:inkMkLst>
            <pc:docMk/>
            <pc:sldMk cId="0" sldId="720"/>
            <ac:inkMk id="20" creationId="{C8759582-02B9-4625-9582-2C180C670ABC}"/>
          </ac:inkMkLst>
        </pc:inkChg>
        <pc:inkChg chg="add">
          <ac:chgData name="Hemanth Kumar" userId="e60da0a2-8f9f-43be-83b4-26a7a02c04c9" providerId="ADAL" clId="{483C86F8-8E46-437F-AF8B-F3080C55E4D3}" dt="2023-01-07T16:35:48.506" v="85"/>
          <ac:inkMkLst>
            <pc:docMk/>
            <pc:sldMk cId="0" sldId="720"/>
            <ac:inkMk id="20" creationId="{CA6E64A9-F1CE-43D7-A114-68081557201D}"/>
          </ac:inkMkLst>
        </pc:inkChg>
        <pc:inkChg chg="del">
          <ac:chgData name="Hemanth Kumar" userId="e60da0a2-8f9f-43be-83b4-26a7a02c04c9" providerId="ADAL" clId="{483C86F8-8E46-437F-AF8B-F3080C55E4D3}" dt="2023-01-07T12:17:24.557" v="7" actId="478"/>
          <ac:inkMkLst>
            <pc:docMk/>
            <pc:sldMk cId="0" sldId="720"/>
            <ac:inkMk id="21" creationId="{D99DCE06-2098-4EFF-AD27-48B77E68F6B4}"/>
          </ac:inkMkLst>
        </pc:inkChg>
      </pc:sldChg>
      <pc:sldChg chg="addSp delSp mod">
        <pc:chgData name="Hemanth Kumar" userId="e60da0a2-8f9f-43be-83b4-26a7a02c04c9" providerId="ADAL" clId="{483C86F8-8E46-437F-AF8B-F3080C55E4D3}" dt="2023-01-07T16:35:48.506" v="85"/>
        <pc:sldMkLst>
          <pc:docMk/>
          <pc:sldMk cId="0" sldId="723"/>
        </pc:sldMkLst>
        <pc:inkChg chg="del">
          <ac:chgData name="Hemanth Kumar" userId="e60da0a2-8f9f-43be-83b4-26a7a02c04c9" providerId="ADAL" clId="{483C86F8-8E46-437F-AF8B-F3080C55E4D3}" dt="2023-01-07T12:17:31.117" v="8" actId="478"/>
          <ac:inkMkLst>
            <pc:docMk/>
            <pc:sldMk cId="0" sldId="723"/>
            <ac:inkMk id="2" creationId="{5487A562-5385-43F9-8DE6-9484922271A0}"/>
          </ac:inkMkLst>
        </pc:inkChg>
        <pc:inkChg chg="add">
          <ac:chgData name="Hemanth Kumar" userId="e60da0a2-8f9f-43be-83b4-26a7a02c04c9" providerId="ADAL" clId="{483C86F8-8E46-437F-AF8B-F3080C55E4D3}" dt="2023-01-07T16:35:48.506" v="85"/>
          <ac:inkMkLst>
            <pc:docMk/>
            <pc:sldMk cId="0" sldId="723"/>
            <ac:inkMk id="2" creationId="{F84E84A7-090A-4A81-96EB-03C6592ECB47}"/>
          </ac:inkMkLst>
        </pc:inkChg>
      </pc:sldChg>
      <pc:sldChg chg="addSp delSp mod">
        <pc:chgData name="Hemanth Kumar" userId="e60da0a2-8f9f-43be-83b4-26a7a02c04c9" providerId="ADAL" clId="{483C86F8-8E46-437F-AF8B-F3080C55E4D3}" dt="2023-01-07T16:35:48.506" v="85"/>
        <pc:sldMkLst>
          <pc:docMk/>
          <pc:sldMk cId="0" sldId="725"/>
        </pc:sldMkLst>
        <pc:inkChg chg="del">
          <ac:chgData name="Hemanth Kumar" userId="e60da0a2-8f9f-43be-83b4-26a7a02c04c9" providerId="ADAL" clId="{483C86F8-8E46-437F-AF8B-F3080C55E4D3}" dt="2023-01-07T12:17:52.336" v="10" actId="478"/>
          <ac:inkMkLst>
            <pc:docMk/>
            <pc:sldMk cId="0" sldId="725"/>
            <ac:inkMk id="3" creationId="{0EC606DA-4084-45D5-AD75-5E6339996602}"/>
          </ac:inkMkLst>
        </pc:inkChg>
        <pc:inkChg chg="add">
          <ac:chgData name="Hemanth Kumar" userId="e60da0a2-8f9f-43be-83b4-26a7a02c04c9" providerId="ADAL" clId="{483C86F8-8E46-437F-AF8B-F3080C55E4D3}" dt="2023-01-07T16:35:48.506" v="85"/>
          <ac:inkMkLst>
            <pc:docMk/>
            <pc:sldMk cId="0" sldId="725"/>
            <ac:inkMk id="3" creationId="{91312428-1B88-4E55-9BE2-84BEE99969EF}"/>
          </ac:inkMkLst>
        </pc:inkChg>
      </pc:sldChg>
      <pc:sldChg chg="addSp delSp modSp mod">
        <pc:chgData name="Hemanth Kumar" userId="e60da0a2-8f9f-43be-83b4-26a7a02c04c9" providerId="ADAL" clId="{483C86F8-8E46-437F-AF8B-F3080C55E4D3}" dt="2023-01-07T16:35:48.506" v="85"/>
        <pc:sldMkLst>
          <pc:docMk/>
          <pc:sldMk cId="0" sldId="726"/>
        </pc:sldMkLst>
        <pc:inkChg chg="del mod">
          <ac:chgData name="Hemanth Kumar" userId="e60da0a2-8f9f-43be-83b4-26a7a02c04c9" providerId="ADAL" clId="{483C86F8-8E46-437F-AF8B-F3080C55E4D3}" dt="2023-01-07T12:17:57.318" v="12" actId="478"/>
          <ac:inkMkLst>
            <pc:docMk/>
            <pc:sldMk cId="0" sldId="726"/>
            <ac:inkMk id="2" creationId="{9FF2E362-BD97-4CF9-B7B1-3930010BE180}"/>
          </ac:inkMkLst>
        </pc:inkChg>
        <pc:inkChg chg="add">
          <ac:chgData name="Hemanth Kumar" userId="e60da0a2-8f9f-43be-83b4-26a7a02c04c9" providerId="ADAL" clId="{483C86F8-8E46-437F-AF8B-F3080C55E4D3}" dt="2023-01-07T16:35:48.506" v="85"/>
          <ac:inkMkLst>
            <pc:docMk/>
            <pc:sldMk cId="0" sldId="726"/>
            <ac:inkMk id="2" creationId="{D08704C1-4E92-4BEE-88E2-4223A9C68A5B}"/>
          </ac:inkMkLst>
        </pc:inkChg>
      </pc:sldChg>
      <pc:sldChg chg="addSp delSp mod">
        <pc:chgData name="Hemanth Kumar" userId="e60da0a2-8f9f-43be-83b4-26a7a02c04c9" providerId="ADAL" clId="{483C86F8-8E46-437F-AF8B-F3080C55E4D3}" dt="2023-01-07T16:35:48.506" v="85"/>
        <pc:sldMkLst>
          <pc:docMk/>
          <pc:sldMk cId="0" sldId="727"/>
        </pc:sldMkLst>
        <pc:inkChg chg="add">
          <ac:chgData name="Hemanth Kumar" userId="e60da0a2-8f9f-43be-83b4-26a7a02c04c9" providerId="ADAL" clId="{483C86F8-8E46-437F-AF8B-F3080C55E4D3}" dt="2023-01-07T16:35:48.506" v="85"/>
          <ac:inkMkLst>
            <pc:docMk/>
            <pc:sldMk cId="0" sldId="727"/>
            <ac:inkMk id="4" creationId="{5A44ADA8-6D46-4822-8E6C-BEA46F344E19}"/>
          </ac:inkMkLst>
        </pc:inkChg>
        <pc:inkChg chg="del">
          <ac:chgData name="Hemanth Kumar" userId="e60da0a2-8f9f-43be-83b4-26a7a02c04c9" providerId="ADAL" clId="{483C86F8-8E46-437F-AF8B-F3080C55E4D3}" dt="2023-01-07T12:18:16.272" v="16" actId="478"/>
          <ac:inkMkLst>
            <pc:docMk/>
            <pc:sldMk cId="0" sldId="727"/>
            <ac:inkMk id="6" creationId="{91960595-4346-4B19-8779-7C1AF9FDB26B}"/>
          </ac:inkMkLst>
        </pc:inkChg>
      </pc:sldChg>
      <pc:sldChg chg="addSp delSp modSp mod">
        <pc:chgData name="Hemanth Kumar" userId="e60da0a2-8f9f-43be-83b4-26a7a02c04c9" providerId="ADAL" clId="{483C86F8-8E46-437F-AF8B-F3080C55E4D3}" dt="2023-01-07T16:35:48.506" v="85"/>
        <pc:sldMkLst>
          <pc:docMk/>
          <pc:sldMk cId="0" sldId="728"/>
        </pc:sldMkLst>
        <pc:inkChg chg="add">
          <ac:chgData name="Hemanth Kumar" userId="e60da0a2-8f9f-43be-83b4-26a7a02c04c9" providerId="ADAL" clId="{483C86F8-8E46-437F-AF8B-F3080C55E4D3}" dt="2023-01-07T16:35:48.506" v="85"/>
          <ac:inkMkLst>
            <pc:docMk/>
            <pc:sldMk cId="0" sldId="728"/>
            <ac:inkMk id="4" creationId="{00794CD8-043E-4375-B3C8-4D892B005EAF}"/>
          </ac:inkMkLst>
        </pc:inkChg>
        <pc:inkChg chg="del mod">
          <ac:chgData name="Hemanth Kumar" userId="e60da0a2-8f9f-43be-83b4-26a7a02c04c9" providerId="ADAL" clId="{483C86F8-8E46-437F-AF8B-F3080C55E4D3}" dt="2023-01-07T12:18:27.175" v="18" actId="478"/>
          <ac:inkMkLst>
            <pc:docMk/>
            <pc:sldMk cId="0" sldId="728"/>
            <ac:inkMk id="6" creationId="{B2B9F163-227E-41A1-B118-465C156317C7}"/>
          </ac:inkMkLst>
        </pc:inkChg>
      </pc:sldChg>
      <pc:sldChg chg="addSp delSp mod">
        <pc:chgData name="Hemanth Kumar" userId="e60da0a2-8f9f-43be-83b4-26a7a02c04c9" providerId="ADAL" clId="{483C86F8-8E46-437F-AF8B-F3080C55E4D3}" dt="2023-01-07T16:35:48.506" v="85"/>
        <pc:sldMkLst>
          <pc:docMk/>
          <pc:sldMk cId="0" sldId="729"/>
        </pc:sldMkLst>
        <pc:inkChg chg="add">
          <ac:chgData name="Hemanth Kumar" userId="e60da0a2-8f9f-43be-83b4-26a7a02c04c9" providerId="ADAL" clId="{483C86F8-8E46-437F-AF8B-F3080C55E4D3}" dt="2023-01-07T16:35:48.506" v="85"/>
          <ac:inkMkLst>
            <pc:docMk/>
            <pc:sldMk cId="0" sldId="729"/>
            <ac:inkMk id="2" creationId="{DCB4B91C-06A1-409D-BAEB-BD27FC77107A}"/>
          </ac:inkMkLst>
        </pc:inkChg>
        <pc:inkChg chg="del">
          <ac:chgData name="Hemanth Kumar" userId="e60da0a2-8f9f-43be-83b4-26a7a02c04c9" providerId="ADAL" clId="{483C86F8-8E46-437F-AF8B-F3080C55E4D3}" dt="2023-01-07T12:18:04.445" v="13" actId="478"/>
          <ac:inkMkLst>
            <pc:docMk/>
            <pc:sldMk cId="0" sldId="729"/>
            <ac:inkMk id="7" creationId="{0E955EA8-B687-458F-8118-CB1AD25EB461}"/>
          </ac:inkMkLst>
        </pc:inkChg>
      </pc:sldChg>
      <pc:sldChg chg="addSp delSp mod">
        <pc:chgData name="Hemanth Kumar" userId="e60da0a2-8f9f-43be-83b4-26a7a02c04c9" providerId="ADAL" clId="{483C86F8-8E46-437F-AF8B-F3080C55E4D3}" dt="2023-01-07T16:35:48.506" v="85"/>
        <pc:sldMkLst>
          <pc:docMk/>
          <pc:sldMk cId="0" sldId="730"/>
        </pc:sldMkLst>
        <pc:inkChg chg="add">
          <ac:chgData name="Hemanth Kumar" userId="e60da0a2-8f9f-43be-83b4-26a7a02c04c9" providerId="ADAL" clId="{483C86F8-8E46-437F-AF8B-F3080C55E4D3}" dt="2023-01-07T16:35:48.506" v="85"/>
          <ac:inkMkLst>
            <pc:docMk/>
            <pc:sldMk cId="0" sldId="730"/>
            <ac:inkMk id="4" creationId="{4A3C3559-BF25-4FE5-AF23-635F7CBA8933}"/>
          </ac:inkMkLst>
        </pc:inkChg>
        <pc:inkChg chg="del">
          <ac:chgData name="Hemanth Kumar" userId="e60da0a2-8f9f-43be-83b4-26a7a02c04c9" providerId="ADAL" clId="{483C86F8-8E46-437F-AF8B-F3080C55E4D3}" dt="2023-01-07T12:18:32.122" v="19" actId="478"/>
          <ac:inkMkLst>
            <pc:docMk/>
            <pc:sldMk cId="0" sldId="730"/>
            <ac:inkMk id="6" creationId="{3535F5DE-94C6-45EA-BE50-CC71F0438240}"/>
          </ac:inkMkLst>
        </pc:inkChg>
      </pc:sldChg>
      <pc:sldChg chg="addSp delSp modSp mod">
        <pc:chgData name="Hemanth Kumar" userId="e60da0a2-8f9f-43be-83b4-26a7a02c04c9" providerId="ADAL" clId="{483C86F8-8E46-437F-AF8B-F3080C55E4D3}" dt="2023-01-07T16:35:48.506" v="85"/>
        <pc:sldMkLst>
          <pc:docMk/>
          <pc:sldMk cId="0" sldId="731"/>
        </pc:sldMkLst>
        <pc:inkChg chg="add">
          <ac:chgData name="Hemanth Kumar" userId="e60da0a2-8f9f-43be-83b4-26a7a02c04c9" providerId="ADAL" clId="{483C86F8-8E46-437F-AF8B-F3080C55E4D3}" dt="2023-01-07T16:35:48.506" v="85"/>
          <ac:inkMkLst>
            <pc:docMk/>
            <pc:sldMk cId="0" sldId="731"/>
            <ac:inkMk id="5" creationId="{E9B49CFC-D54F-4F6E-9B3D-BE3D07A7DF64}"/>
          </ac:inkMkLst>
        </pc:inkChg>
        <pc:inkChg chg="del mod">
          <ac:chgData name="Hemanth Kumar" userId="e60da0a2-8f9f-43be-83b4-26a7a02c04c9" providerId="ADAL" clId="{483C86F8-8E46-437F-AF8B-F3080C55E4D3}" dt="2023-01-07T12:18:37.672" v="21" actId="478"/>
          <ac:inkMkLst>
            <pc:docMk/>
            <pc:sldMk cId="0" sldId="731"/>
            <ac:inkMk id="6" creationId="{75CCAEFF-EAFF-446E-AD88-0A12EBDE440E}"/>
          </ac:inkMkLst>
        </pc:inkChg>
      </pc:sldChg>
      <pc:sldChg chg="addSp delSp mod">
        <pc:chgData name="Hemanth Kumar" userId="e60da0a2-8f9f-43be-83b4-26a7a02c04c9" providerId="ADAL" clId="{483C86F8-8E46-437F-AF8B-F3080C55E4D3}" dt="2023-01-07T16:35:48.506" v="85"/>
        <pc:sldMkLst>
          <pc:docMk/>
          <pc:sldMk cId="0" sldId="732"/>
        </pc:sldMkLst>
        <pc:inkChg chg="add">
          <ac:chgData name="Hemanth Kumar" userId="e60da0a2-8f9f-43be-83b4-26a7a02c04c9" providerId="ADAL" clId="{483C86F8-8E46-437F-AF8B-F3080C55E4D3}" dt="2023-01-07T16:35:48.506" v="85"/>
          <ac:inkMkLst>
            <pc:docMk/>
            <pc:sldMk cId="0" sldId="732"/>
            <ac:inkMk id="5" creationId="{B802DC55-1613-40C6-B47D-D3C1FD6020E2}"/>
          </ac:inkMkLst>
        </pc:inkChg>
        <pc:inkChg chg="del">
          <ac:chgData name="Hemanth Kumar" userId="e60da0a2-8f9f-43be-83b4-26a7a02c04c9" providerId="ADAL" clId="{483C86F8-8E46-437F-AF8B-F3080C55E4D3}" dt="2023-01-07T12:18:50.785" v="23" actId="478"/>
          <ac:inkMkLst>
            <pc:docMk/>
            <pc:sldMk cId="0" sldId="732"/>
            <ac:inkMk id="6" creationId="{2B0C6BD1-B649-4629-9F42-B18E8C934CB0}"/>
          </ac:inkMkLst>
        </pc:inkChg>
      </pc:sldChg>
      <pc:sldChg chg="addSp delSp mod">
        <pc:chgData name="Hemanth Kumar" userId="e60da0a2-8f9f-43be-83b4-26a7a02c04c9" providerId="ADAL" clId="{483C86F8-8E46-437F-AF8B-F3080C55E4D3}" dt="2023-01-07T16:35:48.506" v="85"/>
        <pc:sldMkLst>
          <pc:docMk/>
          <pc:sldMk cId="0" sldId="733"/>
        </pc:sldMkLst>
        <pc:inkChg chg="add">
          <ac:chgData name="Hemanth Kumar" userId="e60da0a2-8f9f-43be-83b4-26a7a02c04c9" providerId="ADAL" clId="{483C86F8-8E46-437F-AF8B-F3080C55E4D3}" dt="2023-01-07T16:35:48.506" v="85"/>
          <ac:inkMkLst>
            <pc:docMk/>
            <pc:sldMk cId="0" sldId="733"/>
            <ac:inkMk id="5" creationId="{5A5887A3-5932-46A0-B841-7732730BA170}"/>
          </ac:inkMkLst>
        </pc:inkChg>
        <pc:inkChg chg="del">
          <ac:chgData name="Hemanth Kumar" userId="e60da0a2-8f9f-43be-83b4-26a7a02c04c9" providerId="ADAL" clId="{483C86F8-8E46-437F-AF8B-F3080C55E4D3}" dt="2023-01-07T13:25:32.122" v="24" actId="478"/>
          <ac:inkMkLst>
            <pc:docMk/>
            <pc:sldMk cId="0" sldId="733"/>
            <ac:inkMk id="6" creationId="{10B0E9A8-FAD1-4AE9-8544-C23231D927BA}"/>
          </ac:inkMkLst>
        </pc:inkChg>
      </pc:sldChg>
      <pc:sldChg chg="delSp mod">
        <pc:chgData name="Hemanth Kumar" userId="e60da0a2-8f9f-43be-83b4-26a7a02c04c9" providerId="ADAL" clId="{483C86F8-8E46-437F-AF8B-F3080C55E4D3}" dt="2023-01-07T13:25:39.432" v="26" actId="478"/>
        <pc:sldMkLst>
          <pc:docMk/>
          <pc:sldMk cId="0" sldId="734"/>
        </pc:sldMkLst>
        <pc:inkChg chg="del">
          <ac:chgData name="Hemanth Kumar" userId="e60da0a2-8f9f-43be-83b4-26a7a02c04c9" providerId="ADAL" clId="{483C86F8-8E46-437F-AF8B-F3080C55E4D3}" dt="2023-01-07T13:25:36.662" v="25" actId="478"/>
          <ac:inkMkLst>
            <pc:docMk/>
            <pc:sldMk cId="0" sldId="734"/>
            <ac:inkMk id="4" creationId="{1FA0A74F-7690-43C9-AF1D-4A10AA6D6C3F}"/>
          </ac:inkMkLst>
        </pc:inkChg>
        <pc:inkChg chg="del">
          <ac:chgData name="Hemanth Kumar" userId="e60da0a2-8f9f-43be-83b4-26a7a02c04c9" providerId="ADAL" clId="{483C86F8-8E46-437F-AF8B-F3080C55E4D3}" dt="2023-01-07T13:25:39.432" v="26" actId="478"/>
          <ac:inkMkLst>
            <pc:docMk/>
            <pc:sldMk cId="0" sldId="734"/>
            <ac:inkMk id="6" creationId="{502D55CE-8085-46E3-AAF6-131A4137B2A7}"/>
          </ac:inkMkLst>
        </pc:inkChg>
      </pc:sldChg>
      <pc:sldChg chg="addSp delSp modSp mod">
        <pc:chgData name="Hemanth Kumar" userId="e60da0a2-8f9f-43be-83b4-26a7a02c04c9" providerId="ADAL" clId="{483C86F8-8E46-437F-AF8B-F3080C55E4D3}" dt="2023-01-07T16:35:48.506" v="85"/>
        <pc:sldMkLst>
          <pc:docMk/>
          <pc:sldMk cId="0" sldId="735"/>
        </pc:sldMkLst>
        <pc:inkChg chg="add">
          <ac:chgData name="Hemanth Kumar" userId="e60da0a2-8f9f-43be-83b4-26a7a02c04c9" providerId="ADAL" clId="{483C86F8-8E46-437F-AF8B-F3080C55E4D3}" dt="2023-01-07T16:35:48.506" v="85"/>
          <ac:inkMkLst>
            <pc:docMk/>
            <pc:sldMk cId="0" sldId="735"/>
            <ac:inkMk id="15" creationId="{F8B50C64-86D9-4A4D-B667-6BB50F8CF5DC}"/>
          </ac:inkMkLst>
        </pc:inkChg>
        <pc:inkChg chg="del mod">
          <ac:chgData name="Hemanth Kumar" userId="e60da0a2-8f9f-43be-83b4-26a7a02c04c9" providerId="ADAL" clId="{483C86F8-8E46-437F-AF8B-F3080C55E4D3}" dt="2023-01-07T13:26:27.302" v="37" actId="478"/>
          <ac:inkMkLst>
            <pc:docMk/>
            <pc:sldMk cId="0" sldId="735"/>
            <ac:inkMk id="17" creationId="{77A2CF9F-E8D5-48E2-97F7-18B342B0AA26}"/>
          </ac:inkMkLst>
        </pc:inkChg>
      </pc:sldChg>
      <pc:sldChg chg="addSp delSp modSp mod">
        <pc:chgData name="Hemanth Kumar" userId="e60da0a2-8f9f-43be-83b4-26a7a02c04c9" providerId="ADAL" clId="{483C86F8-8E46-437F-AF8B-F3080C55E4D3}" dt="2023-01-07T16:35:48.506" v="85"/>
        <pc:sldMkLst>
          <pc:docMk/>
          <pc:sldMk cId="0" sldId="736"/>
        </pc:sldMkLst>
        <pc:inkChg chg="add">
          <ac:chgData name="Hemanth Kumar" userId="e60da0a2-8f9f-43be-83b4-26a7a02c04c9" providerId="ADAL" clId="{483C86F8-8E46-437F-AF8B-F3080C55E4D3}" dt="2023-01-07T16:35:48.506" v="85"/>
          <ac:inkMkLst>
            <pc:docMk/>
            <pc:sldMk cId="0" sldId="736"/>
            <ac:inkMk id="4" creationId="{7B93AF8F-603D-4CBD-B35F-237D50569EF4}"/>
          </ac:inkMkLst>
        </pc:inkChg>
        <pc:inkChg chg="del mod">
          <ac:chgData name="Hemanth Kumar" userId="e60da0a2-8f9f-43be-83b4-26a7a02c04c9" providerId="ADAL" clId="{483C86F8-8E46-437F-AF8B-F3080C55E4D3}" dt="2023-01-07T13:26:33.388" v="39" actId="478"/>
          <ac:inkMkLst>
            <pc:docMk/>
            <pc:sldMk cId="0" sldId="736"/>
            <ac:inkMk id="5" creationId="{3608BFA3-7DAD-4709-9271-AC437047719B}"/>
          </ac:inkMkLst>
        </pc:inkChg>
      </pc:sldChg>
      <pc:sldChg chg="addSp">
        <pc:chgData name="Hemanth Kumar" userId="e60da0a2-8f9f-43be-83b4-26a7a02c04c9" providerId="ADAL" clId="{483C86F8-8E46-437F-AF8B-F3080C55E4D3}" dt="2023-01-07T16:35:48.506" v="85"/>
        <pc:sldMkLst>
          <pc:docMk/>
          <pc:sldMk cId="0" sldId="737"/>
        </pc:sldMkLst>
        <pc:inkChg chg="add">
          <ac:chgData name="Hemanth Kumar" userId="e60da0a2-8f9f-43be-83b4-26a7a02c04c9" providerId="ADAL" clId="{483C86F8-8E46-437F-AF8B-F3080C55E4D3}" dt="2023-01-07T16:35:48.506" v="85"/>
          <ac:inkMkLst>
            <pc:docMk/>
            <pc:sldMk cId="0" sldId="737"/>
            <ac:inkMk id="4" creationId="{17A8307E-E3A0-447A-B195-C1ADEA844AA9}"/>
          </ac:inkMkLst>
        </pc:inkChg>
      </pc:sldChg>
      <pc:sldChg chg="addSp delSp mod">
        <pc:chgData name="Hemanth Kumar" userId="e60da0a2-8f9f-43be-83b4-26a7a02c04c9" providerId="ADAL" clId="{483C86F8-8E46-437F-AF8B-F3080C55E4D3}" dt="2023-01-07T16:35:48.506" v="85"/>
        <pc:sldMkLst>
          <pc:docMk/>
          <pc:sldMk cId="0" sldId="751"/>
        </pc:sldMkLst>
        <pc:inkChg chg="del">
          <ac:chgData name="Hemanth Kumar" userId="e60da0a2-8f9f-43be-83b4-26a7a02c04c9" providerId="ADAL" clId="{483C86F8-8E46-437F-AF8B-F3080C55E4D3}" dt="2023-01-07T13:26:54.456" v="40" actId="478"/>
          <ac:inkMkLst>
            <pc:docMk/>
            <pc:sldMk cId="0" sldId="751"/>
            <ac:inkMk id="2" creationId="{2A424D9F-2E9C-482A-944C-B349CB5ADEE8}"/>
          </ac:inkMkLst>
        </pc:inkChg>
        <pc:inkChg chg="add">
          <ac:chgData name="Hemanth Kumar" userId="e60da0a2-8f9f-43be-83b4-26a7a02c04c9" providerId="ADAL" clId="{483C86F8-8E46-437F-AF8B-F3080C55E4D3}" dt="2023-01-07T16:35:48.506" v="85"/>
          <ac:inkMkLst>
            <pc:docMk/>
            <pc:sldMk cId="0" sldId="751"/>
            <ac:inkMk id="2" creationId="{2F20C9CD-B016-4BDB-B4CF-2EFC3BC29BAE}"/>
          </ac:inkMkLst>
        </pc:inkChg>
      </pc:sldChg>
      <pc:sldChg chg="addSp">
        <pc:chgData name="Hemanth Kumar" userId="e60da0a2-8f9f-43be-83b4-26a7a02c04c9" providerId="ADAL" clId="{483C86F8-8E46-437F-AF8B-F3080C55E4D3}" dt="2023-01-07T16:35:48.506" v="85"/>
        <pc:sldMkLst>
          <pc:docMk/>
          <pc:sldMk cId="0" sldId="752"/>
        </pc:sldMkLst>
        <pc:inkChg chg="add">
          <ac:chgData name="Hemanth Kumar" userId="e60da0a2-8f9f-43be-83b4-26a7a02c04c9" providerId="ADAL" clId="{483C86F8-8E46-437F-AF8B-F3080C55E4D3}" dt="2023-01-07T16:35:48.506" v="85"/>
          <ac:inkMkLst>
            <pc:docMk/>
            <pc:sldMk cId="0" sldId="752"/>
            <ac:inkMk id="22" creationId="{FA416C6D-4C92-41C3-AB6F-15AECA45BE98}"/>
          </ac:inkMkLst>
        </pc:inkChg>
      </pc:sldChg>
      <pc:sldChg chg="addSp delSp modSp mod">
        <pc:chgData name="Hemanth Kumar" userId="e60da0a2-8f9f-43be-83b4-26a7a02c04c9" providerId="ADAL" clId="{483C86F8-8E46-437F-AF8B-F3080C55E4D3}" dt="2023-01-07T16:35:48.506" v="85"/>
        <pc:sldMkLst>
          <pc:docMk/>
          <pc:sldMk cId="0" sldId="753"/>
        </pc:sldMkLst>
        <pc:inkChg chg="add">
          <ac:chgData name="Hemanth Kumar" userId="e60da0a2-8f9f-43be-83b4-26a7a02c04c9" providerId="ADAL" clId="{483C86F8-8E46-437F-AF8B-F3080C55E4D3}" dt="2023-01-07T16:35:48.506" v="85"/>
          <ac:inkMkLst>
            <pc:docMk/>
            <pc:sldMk cId="0" sldId="753"/>
            <ac:inkMk id="7" creationId="{B627BB0B-04EC-40F8-8C20-DF97BB0A61FC}"/>
          </ac:inkMkLst>
        </pc:inkChg>
        <pc:inkChg chg="del mod">
          <ac:chgData name="Hemanth Kumar" userId="e60da0a2-8f9f-43be-83b4-26a7a02c04c9" providerId="ADAL" clId="{483C86F8-8E46-437F-AF8B-F3080C55E4D3}" dt="2023-01-07T13:27:19.876" v="44" actId="478"/>
          <ac:inkMkLst>
            <pc:docMk/>
            <pc:sldMk cId="0" sldId="753"/>
            <ac:inkMk id="8" creationId="{D8468634-4808-4846-951C-67EB86764EA8}"/>
          </ac:inkMkLst>
        </pc:inkChg>
      </pc:sldChg>
      <pc:sldChg chg="addSp delSp modSp mod">
        <pc:chgData name="Hemanth Kumar" userId="e60da0a2-8f9f-43be-83b4-26a7a02c04c9" providerId="ADAL" clId="{483C86F8-8E46-437F-AF8B-F3080C55E4D3}" dt="2023-01-07T16:35:48.506" v="85"/>
        <pc:sldMkLst>
          <pc:docMk/>
          <pc:sldMk cId="0" sldId="769"/>
        </pc:sldMkLst>
        <pc:inkChg chg="add">
          <ac:chgData name="Hemanth Kumar" userId="e60da0a2-8f9f-43be-83b4-26a7a02c04c9" providerId="ADAL" clId="{483C86F8-8E46-437F-AF8B-F3080C55E4D3}" dt="2023-01-07T16:35:48.506" v="85"/>
          <ac:inkMkLst>
            <pc:docMk/>
            <pc:sldMk cId="0" sldId="769"/>
            <ac:inkMk id="2" creationId="{D43C0CC3-9DB8-4388-AE88-CFAF537DCA6D}"/>
          </ac:inkMkLst>
        </pc:inkChg>
        <pc:inkChg chg="del mod">
          <ac:chgData name="Hemanth Kumar" userId="e60da0a2-8f9f-43be-83b4-26a7a02c04c9" providerId="ADAL" clId="{483C86F8-8E46-437F-AF8B-F3080C55E4D3}" dt="2023-01-07T13:27:13.379" v="42" actId="478"/>
          <ac:inkMkLst>
            <pc:docMk/>
            <pc:sldMk cId="0" sldId="769"/>
            <ac:inkMk id="10" creationId="{786788D0-29A4-4523-9629-324259755A56}"/>
          </ac:inkMkLst>
        </pc:inkChg>
      </pc:sldChg>
      <pc:sldChg chg="addSp delSp modSp mod">
        <pc:chgData name="Hemanth Kumar" userId="e60da0a2-8f9f-43be-83b4-26a7a02c04c9" providerId="ADAL" clId="{483C86F8-8E46-437F-AF8B-F3080C55E4D3}" dt="2023-01-07T16:35:48.506" v="85"/>
        <pc:sldMkLst>
          <pc:docMk/>
          <pc:sldMk cId="0" sldId="773"/>
        </pc:sldMkLst>
        <pc:spChg chg="mod">
          <ac:chgData name="Hemanth Kumar" userId="e60da0a2-8f9f-43be-83b4-26a7a02c04c9" providerId="ADAL" clId="{483C86F8-8E46-437F-AF8B-F3080C55E4D3}" dt="2023-01-07T13:27:33.129" v="46" actId="1076"/>
          <ac:spMkLst>
            <pc:docMk/>
            <pc:sldMk cId="0" sldId="773"/>
            <ac:spMk id="3" creationId="{00000000-0000-0000-0000-000000000000}"/>
          </ac:spMkLst>
        </pc:spChg>
        <pc:inkChg chg="del">
          <ac:chgData name="Hemanth Kumar" userId="e60da0a2-8f9f-43be-83b4-26a7a02c04c9" providerId="ADAL" clId="{483C86F8-8E46-437F-AF8B-F3080C55E4D3}" dt="2023-01-07T13:27:42.768" v="49" actId="478"/>
          <ac:inkMkLst>
            <pc:docMk/>
            <pc:sldMk cId="0" sldId="773"/>
            <ac:inkMk id="4" creationId="{00000000-0000-0000-0000-000000000000}"/>
          </ac:inkMkLst>
        </pc:inkChg>
        <pc:inkChg chg="add">
          <ac:chgData name="Hemanth Kumar" userId="e60da0a2-8f9f-43be-83b4-26a7a02c04c9" providerId="ADAL" clId="{483C86F8-8E46-437F-AF8B-F3080C55E4D3}" dt="2023-01-07T16:35:48.506" v="85"/>
          <ac:inkMkLst>
            <pc:docMk/>
            <pc:sldMk cId="0" sldId="773"/>
            <ac:inkMk id="4" creationId="{2C4A5EE8-83D6-41B5-99A0-CC38981F3A85}"/>
          </ac:inkMkLst>
        </pc:inkChg>
        <pc:inkChg chg="del">
          <ac:chgData name="Hemanth Kumar" userId="e60da0a2-8f9f-43be-83b4-26a7a02c04c9" providerId="ADAL" clId="{483C86F8-8E46-437F-AF8B-F3080C55E4D3}" dt="2023-01-07T13:27:45.952" v="50" actId="478"/>
          <ac:inkMkLst>
            <pc:docMk/>
            <pc:sldMk cId="0" sldId="773"/>
            <ac:inkMk id="7" creationId="{00000000-0000-0000-0000-000000000000}"/>
          </ac:inkMkLst>
        </pc:inkChg>
        <pc:inkChg chg="del mod">
          <ac:chgData name="Hemanth Kumar" userId="e60da0a2-8f9f-43be-83b4-26a7a02c04c9" providerId="ADAL" clId="{483C86F8-8E46-437F-AF8B-F3080C55E4D3}" dt="2023-01-07T13:27:38.819" v="48" actId="478"/>
          <ac:inkMkLst>
            <pc:docMk/>
            <pc:sldMk cId="0" sldId="773"/>
            <ac:inkMk id="9" creationId="{F642BBDC-1720-4301-AFED-0A909BF903AC}"/>
          </ac:inkMkLst>
        </pc:inkChg>
      </pc:sldChg>
      <pc:sldChg chg="addSp delSp mod">
        <pc:chgData name="Hemanth Kumar" userId="e60da0a2-8f9f-43be-83b4-26a7a02c04c9" providerId="ADAL" clId="{483C86F8-8E46-437F-AF8B-F3080C55E4D3}" dt="2023-01-07T16:35:48.506" v="85"/>
        <pc:sldMkLst>
          <pc:docMk/>
          <pc:sldMk cId="0" sldId="774"/>
        </pc:sldMkLst>
        <pc:inkChg chg="del">
          <ac:chgData name="Hemanth Kumar" userId="e60da0a2-8f9f-43be-83b4-26a7a02c04c9" providerId="ADAL" clId="{483C86F8-8E46-437F-AF8B-F3080C55E4D3}" dt="2023-01-07T13:28:00.606" v="51" actId="478"/>
          <ac:inkMkLst>
            <pc:docMk/>
            <pc:sldMk cId="0" sldId="774"/>
            <ac:inkMk id="3" creationId="{32FCE798-9261-4EF7-88A8-62F782C9C610}"/>
          </ac:inkMkLst>
        </pc:inkChg>
        <pc:inkChg chg="add">
          <ac:chgData name="Hemanth Kumar" userId="e60da0a2-8f9f-43be-83b4-26a7a02c04c9" providerId="ADAL" clId="{483C86F8-8E46-437F-AF8B-F3080C55E4D3}" dt="2023-01-07T16:35:48.506" v="85"/>
          <ac:inkMkLst>
            <pc:docMk/>
            <pc:sldMk cId="0" sldId="774"/>
            <ac:inkMk id="3" creationId="{37ABB53D-F1AA-49B4-98F4-DDE2291753DF}"/>
          </ac:inkMkLst>
        </pc:inkChg>
      </pc:sldChg>
      <pc:sldChg chg="addSp delSp mod">
        <pc:chgData name="Hemanth Kumar" userId="e60da0a2-8f9f-43be-83b4-26a7a02c04c9" providerId="ADAL" clId="{483C86F8-8E46-437F-AF8B-F3080C55E4D3}" dt="2023-01-07T16:35:48.506" v="85"/>
        <pc:sldMkLst>
          <pc:docMk/>
          <pc:sldMk cId="0" sldId="775"/>
        </pc:sldMkLst>
        <pc:inkChg chg="add">
          <ac:chgData name="Hemanth Kumar" userId="e60da0a2-8f9f-43be-83b4-26a7a02c04c9" providerId="ADAL" clId="{483C86F8-8E46-437F-AF8B-F3080C55E4D3}" dt="2023-01-07T16:35:48.506" v="85"/>
          <ac:inkMkLst>
            <pc:docMk/>
            <pc:sldMk cId="0" sldId="775"/>
            <ac:inkMk id="3" creationId="{64E662F5-5AF2-4FE7-805F-5EF3305C3D1C}"/>
          </ac:inkMkLst>
        </pc:inkChg>
        <pc:inkChg chg="del">
          <ac:chgData name="Hemanth Kumar" userId="e60da0a2-8f9f-43be-83b4-26a7a02c04c9" providerId="ADAL" clId="{483C86F8-8E46-437F-AF8B-F3080C55E4D3}" dt="2023-01-07T13:28:14.210" v="54" actId="478"/>
          <ac:inkMkLst>
            <pc:docMk/>
            <pc:sldMk cId="0" sldId="775"/>
            <ac:inkMk id="4" creationId="{4121A9C3-A788-4C3D-B848-288BCED40068}"/>
          </ac:inkMkLst>
        </pc:inkChg>
      </pc:sldChg>
      <pc:sldChg chg="addSp delSp modSp mod">
        <pc:chgData name="Hemanth Kumar" userId="e60da0a2-8f9f-43be-83b4-26a7a02c04c9" providerId="ADAL" clId="{483C86F8-8E46-437F-AF8B-F3080C55E4D3}" dt="2023-01-07T16:35:48.506" v="85"/>
        <pc:sldMkLst>
          <pc:docMk/>
          <pc:sldMk cId="0" sldId="776"/>
        </pc:sldMkLst>
        <pc:inkChg chg="add">
          <ac:chgData name="Hemanth Kumar" userId="e60da0a2-8f9f-43be-83b4-26a7a02c04c9" providerId="ADAL" clId="{483C86F8-8E46-437F-AF8B-F3080C55E4D3}" dt="2023-01-07T16:35:48.506" v="85"/>
          <ac:inkMkLst>
            <pc:docMk/>
            <pc:sldMk cId="0" sldId="776"/>
            <ac:inkMk id="3" creationId="{8EAF8F65-5315-42C1-A69E-751AC72D9E04}"/>
          </ac:inkMkLst>
        </pc:inkChg>
        <pc:inkChg chg="del mod">
          <ac:chgData name="Hemanth Kumar" userId="e60da0a2-8f9f-43be-83b4-26a7a02c04c9" providerId="ADAL" clId="{483C86F8-8E46-437F-AF8B-F3080C55E4D3}" dt="2023-01-07T13:28:08.767" v="53" actId="478"/>
          <ac:inkMkLst>
            <pc:docMk/>
            <pc:sldMk cId="0" sldId="776"/>
            <ac:inkMk id="4" creationId="{80544486-734B-4D8E-8A5C-24C6834FDD3F}"/>
          </ac:inkMkLst>
        </pc:inkChg>
      </pc:sldChg>
      <pc:sldChg chg="addSp delSp mod">
        <pc:chgData name="Hemanth Kumar" userId="e60da0a2-8f9f-43be-83b4-26a7a02c04c9" providerId="ADAL" clId="{483C86F8-8E46-437F-AF8B-F3080C55E4D3}" dt="2023-01-07T16:35:48.506" v="85"/>
        <pc:sldMkLst>
          <pc:docMk/>
          <pc:sldMk cId="0" sldId="777"/>
        </pc:sldMkLst>
        <pc:inkChg chg="add">
          <ac:chgData name="Hemanth Kumar" userId="e60da0a2-8f9f-43be-83b4-26a7a02c04c9" providerId="ADAL" clId="{483C86F8-8E46-437F-AF8B-F3080C55E4D3}" dt="2023-01-07T16:35:48.506" v="85"/>
          <ac:inkMkLst>
            <pc:docMk/>
            <pc:sldMk cId="0" sldId="777"/>
            <ac:inkMk id="8" creationId="{33F03BDF-E745-4C44-9A53-E9470022DB38}"/>
          </ac:inkMkLst>
        </pc:inkChg>
        <pc:inkChg chg="del">
          <ac:chgData name="Hemanth Kumar" userId="e60da0a2-8f9f-43be-83b4-26a7a02c04c9" providerId="ADAL" clId="{483C86F8-8E46-437F-AF8B-F3080C55E4D3}" dt="2023-01-07T13:28:27.269" v="55" actId="478"/>
          <ac:inkMkLst>
            <pc:docMk/>
            <pc:sldMk cId="0" sldId="777"/>
            <ac:inkMk id="9" creationId="{04AA49D5-6B4C-45FB-BFA7-7183D7DAC6AC}"/>
          </ac:inkMkLst>
        </pc:inkChg>
      </pc:sldChg>
      <pc:sldChg chg="addSp delSp modSp mod">
        <pc:chgData name="Hemanth Kumar" userId="e60da0a2-8f9f-43be-83b4-26a7a02c04c9" providerId="ADAL" clId="{483C86F8-8E46-437F-AF8B-F3080C55E4D3}" dt="2023-01-07T16:35:48.506" v="85"/>
        <pc:sldMkLst>
          <pc:docMk/>
          <pc:sldMk cId="0" sldId="778"/>
        </pc:sldMkLst>
        <pc:spChg chg="mod">
          <ac:chgData name="Hemanth Kumar" userId="e60da0a2-8f9f-43be-83b4-26a7a02c04c9" providerId="ADAL" clId="{483C86F8-8E46-437F-AF8B-F3080C55E4D3}" dt="2023-01-07T13:29:26.479" v="65" actId="20577"/>
          <ac:spMkLst>
            <pc:docMk/>
            <pc:sldMk cId="0" sldId="778"/>
            <ac:spMk id="4" creationId="{00000000-0000-0000-0000-000000000000}"/>
          </ac:spMkLst>
        </pc:spChg>
        <pc:inkChg chg="add">
          <ac:chgData name="Hemanth Kumar" userId="e60da0a2-8f9f-43be-83b4-26a7a02c04c9" providerId="ADAL" clId="{483C86F8-8E46-437F-AF8B-F3080C55E4D3}" dt="2023-01-07T16:35:48.506" v="85"/>
          <ac:inkMkLst>
            <pc:docMk/>
            <pc:sldMk cId="0" sldId="778"/>
            <ac:inkMk id="9" creationId="{8085AE22-96C2-4941-B37E-2644E8586D7A}"/>
          </ac:inkMkLst>
        </pc:inkChg>
        <pc:inkChg chg="del">
          <ac:chgData name="Hemanth Kumar" userId="e60da0a2-8f9f-43be-83b4-26a7a02c04c9" providerId="ADAL" clId="{483C86F8-8E46-437F-AF8B-F3080C55E4D3}" dt="2023-01-07T13:28:57.562" v="59" actId="478"/>
          <ac:inkMkLst>
            <pc:docMk/>
            <pc:sldMk cId="0" sldId="778"/>
            <ac:inkMk id="10" creationId="{494BCBE2-B1C9-45D7-8DEE-3AA43B674C89}"/>
          </ac:inkMkLst>
        </pc:inkChg>
      </pc:sldChg>
      <pc:sldChg chg="addSp delSp mod">
        <pc:chgData name="Hemanth Kumar" userId="e60da0a2-8f9f-43be-83b4-26a7a02c04c9" providerId="ADAL" clId="{483C86F8-8E46-437F-AF8B-F3080C55E4D3}" dt="2023-01-07T16:35:48.506" v="85"/>
        <pc:sldMkLst>
          <pc:docMk/>
          <pc:sldMk cId="0" sldId="782"/>
        </pc:sldMkLst>
        <pc:inkChg chg="add">
          <ac:chgData name="Hemanth Kumar" userId="e60da0a2-8f9f-43be-83b4-26a7a02c04c9" providerId="ADAL" clId="{483C86F8-8E46-437F-AF8B-F3080C55E4D3}" dt="2023-01-07T16:35:48.506" v="85"/>
          <ac:inkMkLst>
            <pc:docMk/>
            <pc:sldMk cId="0" sldId="782"/>
            <ac:inkMk id="6" creationId="{096BD2F5-788D-4B0C-82A5-A9C826A1E868}"/>
          </ac:inkMkLst>
        </pc:inkChg>
        <pc:inkChg chg="del">
          <ac:chgData name="Hemanth Kumar" userId="e60da0a2-8f9f-43be-83b4-26a7a02c04c9" providerId="ADAL" clId="{483C86F8-8E46-437F-AF8B-F3080C55E4D3}" dt="2023-01-07T13:30:01.839" v="70" actId="478"/>
          <ac:inkMkLst>
            <pc:docMk/>
            <pc:sldMk cId="0" sldId="782"/>
            <ac:inkMk id="6" creationId="{2751578A-5198-440E-AB98-C301FA7C332D}"/>
          </ac:inkMkLst>
        </pc:inkChg>
        <pc:inkChg chg="del">
          <ac:chgData name="Hemanth Kumar" userId="e60da0a2-8f9f-43be-83b4-26a7a02c04c9" providerId="ADAL" clId="{483C86F8-8E46-437F-AF8B-F3080C55E4D3}" dt="2023-01-07T13:30:05.381" v="71" actId="478"/>
          <ac:inkMkLst>
            <pc:docMk/>
            <pc:sldMk cId="0" sldId="782"/>
            <ac:inkMk id="7" creationId="{31DC7EE8-7BDA-4C90-A422-CE1BC8CEF6B3}"/>
          </ac:inkMkLst>
        </pc:inkChg>
      </pc:sldChg>
      <pc:sldChg chg="addSp delSp modSp mod">
        <pc:chgData name="Hemanth Kumar" userId="e60da0a2-8f9f-43be-83b4-26a7a02c04c9" providerId="ADAL" clId="{483C86F8-8E46-437F-AF8B-F3080C55E4D3}" dt="2023-01-07T16:35:48.506" v="85"/>
        <pc:sldMkLst>
          <pc:docMk/>
          <pc:sldMk cId="0" sldId="783"/>
        </pc:sldMkLst>
        <pc:inkChg chg="del mod">
          <ac:chgData name="Hemanth Kumar" userId="e60da0a2-8f9f-43be-83b4-26a7a02c04c9" providerId="ADAL" clId="{483C86F8-8E46-437F-AF8B-F3080C55E4D3}" dt="2023-01-07T13:30:44.064" v="77" actId="478"/>
          <ac:inkMkLst>
            <pc:docMk/>
            <pc:sldMk cId="0" sldId="783"/>
            <ac:inkMk id="25" creationId="{6C34C28F-0231-4A29-B1E6-B3A57BE9FB4F}"/>
          </ac:inkMkLst>
        </pc:inkChg>
        <pc:inkChg chg="add">
          <ac:chgData name="Hemanth Kumar" userId="e60da0a2-8f9f-43be-83b4-26a7a02c04c9" providerId="ADAL" clId="{483C86F8-8E46-437F-AF8B-F3080C55E4D3}" dt="2023-01-07T16:35:48.506" v="85"/>
          <ac:inkMkLst>
            <pc:docMk/>
            <pc:sldMk cId="0" sldId="783"/>
            <ac:inkMk id="25" creationId="{BB70C9D2-B8E4-4F53-A4E1-64F3EFB87B8D}"/>
          </ac:inkMkLst>
        </pc:inkChg>
      </pc:sldChg>
      <pc:sldChg chg="addSp delSp modSp mod">
        <pc:chgData name="Hemanth Kumar" userId="e60da0a2-8f9f-43be-83b4-26a7a02c04c9" providerId="ADAL" clId="{483C86F8-8E46-437F-AF8B-F3080C55E4D3}" dt="2023-01-07T16:35:48.506" v="85"/>
        <pc:sldMkLst>
          <pc:docMk/>
          <pc:sldMk cId="0" sldId="784"/>
        </pc:sldMkLst>
        <pc:inkChg chg="add">
          <ac:chgData name="Hemanth Kumar" userId="e60da0a2-8f9f-43be-83b4-26a7a02c04c9" providerId="ADAL" clId="{483C86F8-8E46-437F-AF8B-F3080C55E4D3}" dt="2023-01-07T16:35:48.506" v="85"/>
          <ac:inkMkLst>
            <pc:docMk/>
            <pc:sldMk cId="0" sldId="784"/>
            <ac:inkMk id="5" creationId="{5734859E-BAE6-4A9E-B673-9F89CD1A99A5}"/>
          </ac:inkMkLst>
        </pc:inkChg>
        <pc:inkChg chg="del mod">
          <ac:chgData name="Hemanth Kumar" userId="e60da0a2-8f9f-43be-83b4-26a7a02c04c9" providerId="ADAL" clId="{483C86F8-8E46-437F-AF8B-F3080C55E4D3}" dt="2023-01-07T13:30:19.184" v="74" actId="478"/>
          <ac:inkMkLst>
            <pc:docMk/>
            <pc:sldMk cId="0" sldId="784"/>
            <ac:inkMk id="6" creationId="{1BFBCB0E-1CB5-4901-899E-24B8ABA5B87F}"/>
          </ac:inkMkLst>
        </pc:inkChg>
      </pc:sldChg>
      <pc:sldChg chg="addSp delSp modSp mod">
        <pc:chgData name="Hemanth Kumar" userId="e60da0a2-8f9f-43be-83b4-26a7a02c04c9" providerId="ADAL" clId="{483C86F8-8E46-437F-AF8B-F3080C55E4D3}" dt="2023-01-07T16:35:48.506" v="85"/>
        <pc:sldMkLst>
          <pc:docMk/>
          <pc:sldMk cId="0" sldId="785"/>
        </pc:sldMkLst>
        <pc:inkChg chg="add">
          <ac:chgData name="Hemanth Kumar" userId="e60da0a2-8f9f-43be-83b4-26a7a02c04c9" providerId="ADAL" clId="{483C86F8-8E46-437F-AF8B-F3080C55E4D3}" dt="2023-01-07T16:35:48.506" v="85"/>
          <ac:inkMkLst>
            <pc:docMk/>
            <pc:sldMk cId="0" sldId="785"/>
            <ac:inkMk id="15" creationId="{B03D57A2-531A-45CB-AD77-8A05E313BE5D}"/>
          </ac:inkMkLst>
        </pc:inkChg>
        <pc:inkChg chg="del">
          <ac:chgData name="Hemanth Kumar" userId="e60da0a2-8f9f-43be-83b4-26a7a02c04c9" providerId="ADAL" clId="{483C86F8-8E46-437F-AF8B-F3080C55E4D3}" dt="2023-01-07T13:29:42.706" v="67" actId="478"/>
          <ac:inkMkLst>
            <pc:docMk/>
            <pc:sldMk cId="0" sldId="785"/>
            <ac:inkMk id="16" creationId="{9A1D1D46-4A63-49AD-8B1B-09A086CF7CDD}"/>
          </ac:inkMkLst>
        </pc:inkChg>
        <pc:inkChg chg="mod">
          <ac:chgData name="Hemanth Kumar" userId="e60da0a2-8f9f-43be-83b4-26a7a02c04c9" providerId="ADAL" clId="{483C86F8-8E46-437F-AF8B-F3080C55E4D3}" dt="2023-01-07T13:29:47.229" v="68" actId="1076"/>
          <ac:inkMkLst>
            <pc:docMk/>
            <pc:sldMk cId="0" sldId="785"/>
            <ac:inkMk id="42" creationId="{00000000-0000-0000-0000-000000000000}"/>
          </ac:inkMkLst>
        </pc:inkChg>
      </pc:sldChg>
      <pc:sldChg chg="delSp mod">
        <pc:chgData name="Hemanth Kumar" userId="e60da0a2-8f9f-43be-83b4-26a7a02c04c9" providerId="ADAL" clId="{483C86F8-8E46-437F-AF8B-F3080C55E4D3}" dt="2023-01-07T12:17:45.721" v="9" actId="478"/>
        <pc:sldMkLst>
          <pc:docMk/>
          <pc:sldMk cId="0" sldId="786"/>
        </pc:sldMkLst>
        <pc:inkChg chg="del">
          <ac:chgData name="Hemanth Kumar" userId="e60da0a2-8f9f-43be-83b4-26a7a02c04c9" providerId="ADAL" clId="{483C86F8-8E46-437F-AF8B-F3080C55E4D3}" dt="2023-01-07T12:17:45.721" v="9" actId="478"/>
          <ac:inkMkLst>
            <pc:docMk/>
            <pc:sldMk cId="0" sldId="786"/>
            <ac:inkMk id="66" creationId="{C207E018-4A85-4E82-9EBF-922788EB71FB}"/>
          </ac:inkMkLst>
        </pc:inkChg>
      </pc:sldChg>
      <pc:sldChg chg="addSp">
        <pc:chgData name="Hemanth Kumar" userId="e60da0a2-8f9f-43be-83b4-26a7a02c04c9" providerId="ADAL" clId="{483C86F8-8E46-437F-AF8B-F3080C55E4D3}" dt="2023-01-07T16:35:48.506" v="85"/>
        <pc:sldMkLst>
          <pc:docMk/>
          <pc:sldMk cId="0" sldId="787"/>
        </pc:sldMkLst>
        <pc:inkChg chg="add">
          <ac:chgData name="Hemanth Kumar" userId="e60da0a2-8f9f-43be-83b4-26a7a02c04c9" providerId="ADAL" clId="{483C86F8-8E46-437F-AF8B-F3080C55E4D3}" dt="2023-01-07T16:35:48.506" v="85"/>
          <ac:inkMkLst>
            <pc:docMk/>
            <pc:sldMk cId="0" sldId="787"/>
            <ac:inkMk id="2" creationId="{47FA64C6-D94D-4B5E-9D63-1593DE944297}"/>
          </ac:inkMkLst>
        </pc:inkChg>
      </pc:sldChg>
      <pc:sldChg chg="addSp delSp mod">
        <pc:chgData name="Hemanth Kumar" userId="e60da0a2-8f9f-43be-83b4-26a7a02c04c9" providerId="ADAL" clId="{483C86F8-8E46-437F-AF8B-F3080C55E4D3}" dt="2023-01-07T16:35:48.506" v="85"/>
        <pc:sldMkLst>
          <pc:docMk/>
          <pc:sldMk cId="0" sldId="788"/>
        </pc:sldMkLst>
        <pc:inkChg chg="add">
          <ac:chgData name="Hemanth Kumar" userId="e60da0a2-8f9f-43be-83b4-26a7a02c04c9" providerId="ADAL" clId="{483C86F8-8E46-437F-AF8B-F3080C55E4D3}" dt="2023-01-07T16:35:48.506" v="85"/>
          <ac:inkMkLst>
            <pc:docMk/>
            <pc:sldMk cId="0" sldId="788"/>
            <ac:inkMk id="3" creationId="{341ED536-2584-4016-841D-E4EE34A8992A}"/>
          </ac:inkMkLst>
        </pc:inkChg>
        <pc:inkChg chg="del">
          <ac:chgData name="Hemanth Kumar" userId="e60da0a2-8f9f-43be-83b4-26a7a02c04c9" providerId="ADAL" clId="{483C86F8-8E46-437F-AF8B-F3080C55E4D3}" dt="2023-01-07T12:18:45.608" v="22" actId="478"/>
          <ac:inkMkLst>
            <pc:docMk/>
            <pc:sldMk cId="0" sldId="788"/>
            <ac:inkMk id="4" creationId="{9C0A579D-00FF-4BF2-B77C-CB5045A76197}"/>
          </ac:inkMkLst>
        </pc:inkChg>
      </pc:sldChg>
      <pc:sldChg chg="addSp delSp modSp mod">
        <pc:chgData name="Hemanth Kumar" userId="e60da0a2-8f9f-43be-83b4-26a7a02c04c9" providerId="ADAL" clId="{483C86F8-8E46-437F-AF8B-F3080C55E4D3}" dt="2023-01-07T16:35:48.506" v="85"/>
        <pc:sldMkLst>
          <pc:docMk/>
          <pc:sldMk cId="0" sldId="789"/>
        </pc:sldMkLst>
        <pc:inkChg chg="add">
          <ac:chgData name="Hemanth Kumar" userId="e60da0a2-8f9f-43be-83b4-26a7a02c04c9" providerId="ADAL" clId="{483C86F8-8E46-437F-AF8B-F3080C55E4D3}" dt="2023-01-07T16:35:48.506" v="85"/>
          <ac:inkMkLst>
            <pc:docMk/>
            <pc:sldMk cId="0" sldId="789"/>
            <ac:inkMk id="3" creationId="{FC77EEEB-0F4A-4080-8648-5E0D81662CC8}"/>
          </ac:inkMkLst>
        </pc:inkChg>
        <pc:inkChg chg="del mod">
          <ac:chgData name="Hemanth Kumar" userId="e60da0a2-8f9f-43be-83b4-26a7a02c04c9" providerId="ADAL" clId="{483C86F8-8E46-437F-AF8B-F3080C55E4D3}" dt="2023-01-07T13:31:15.675" v="82" actId="478"/>
          <ac:inkMkLst>
            <pc:docMk/>
            <pc:sldMk cId="0" sldId="789"/>
            <ac:inkMk id="11" creationId="{D7B37F47-9994-4FAE-9DE3-B328C76BC944}"/>
          </ac:inkMkLst>
        </pc:inkChg>
      </pc:sldChg>
      <pc:sldChg chg="addSp delSp mod">
        <pc:chgData name="Hemanth Kumar" userId="e60da0a2-8f9f-43be-83b4-26a7a02c04c9" providerId="ADAL" clId="{483C86F8-8E46-437F-AF8B-F3080C55E4D3}" dt="2023-01-07T16:35:48.506" v="85"/>
        <pc:sldMkLst>
          <pc:docMk/>
          <pc:sldMk cId="0" sldId="790"/>
        </pc:sldMkLst>
        <pc:inkChg chg="add">
          <ac:chgData name="Hemanth Kumar" userId="e60da0a2-8f9f-43be-83b4-26a7a02c04c9" providerId="ADAL" clId="{483C86F8-8E46-437F-AF8B-F3080C55E4D3}" dt="2023-01-07T16:35:48.506" v="85"/>
          <ac:inkMkLst>
            <pc:docMk/>
            <pc:sldMk cId="0" sldId="790"/>
            <ac:inkMk id="2" creationId="{DA2CC4C4-74FD-491B-B117-9F81FF15924E}"/>
          </ac:inkMkLst>
        </pc:inkChg>
        <pc:inkChg chg="del">
          <ac:chgData name="Hemanth Kumar" userId="e60da0a2-8f9f-43be-83b4-26a7a02c04c9" providerId="ADAL" clId="{483C86F8-8E46-437F-AF8B-F3080C55E4D3}" dt="2023-01-07T13:28:42.360" v="57" actId="478"/>
          <ac:inkMkLst>
            <pc:docMk/>
            <pc:sldMk cId="0" sldId="790"/>
            <ac:inkMk id="2" creationId="{F9F6FAEC-C979-455F-B5FD-39A3CB21DC85}"/>
          </ac:inkMkLst>
        </pc:inkChg>
        <pc:inkChg chg="del">
          <ac:chgData name="Hemanth Kumar" userId="e60da0a2-8f9f-43be-83b4-26a7a02c04c9" providerId="ADAL" clId="{483C86F8-8E46-437F-AF8B-F3080C55E4D3}" dt="2023-01-07T13:28:38.330" v="56" actId="478"/>
          <ac:inkMkLst>
            <pc:docMk/>
            <pc:sldMk cId="0" sldId="790"/>
            <ac:inkMk id="7" creationId="{FD4D9E12-1ED0-49E0-A8ED-E772BC89E13A}"/>
          </ac:inkMkLst>
        </pc:inkChg>
      </pc:sldChg>
      <pc:sldChg chg="addSp delSp mod">
        <pc:chgData name="Hemanth Kumar" userId="e60da0a2-8f9f-43be-83b4-26a7a02c04c9" providerId="ADAL" clId="{483C86F8-8E46-437F-AF8B-F3080C55E4D3}" dt="2023-01-07T16:35:48.506" v="85"/>
        <pc:sldMkLst>
          <pc:docMk/>
          <pc:sldMk cId="0" sldId="791"/>
        </pc:sldMkLst>
        <pc:inkChg chg="add">
          <ac:chgData name="Hemanth Kumar" userId="e60da0a2-8f9f-43be-83b4-26a7a02c04c9" providerId="ADAL" clId="{483C86F8-8E46-437F-AF8B-F3080C55E4D3}" dt="2023-01-07T16:35:48.506" v="85"/>
          <ac:inkMkLst>
            <pc:docMk/>
            <pc:sldMk cId="0" sldId="791"/>
            <ac:inkMk id="4" creationId="{7119540E-F0FB-4763-B5C0-4B4E811269B5}"/>
          </ac:inkMkLst>
        </pc:inkChg>
        <pc:inkChg chg="del">
          <ac:chgData name="Hemanth Kumar" userId="e60da0a2-8f9f-43be-83b4-26a7a02c04c9" providerId="ADAL" clId="{483C86F8-8E46-437F-AF8B-F3080C55E4D3}" dt="2023-01-07T13:28:49.787" v="58" actId="478"/>
          <ac:inkMkLst>
            <pc:docMk/>
            <pc:sldMk cId="0" sldId="791"/>
            <ac:inkMk id="8" creationId="{9C1C5751-BF80-4674-A561-37496283D067}"/>
          </ac:inkMkLst>
        </pc:inkChg>
      </pc:sldChg>
      <pc:sldChg chg="addSp delSp mod">
        <pc:chgData name="Hemanth Kumar" userId="e60da0a2-8f9f-43be-83b4-26a7a02c04c9" providerId="ADAL" clId="{483C86F8-8E46-437F-AF8B-F3080C55E4D3}" dt="2023-01-07T16:35:48.506" v="85"/>
        <pc:sldMkLst>
          <pc:docMk/>
          <pc:sldMk cId="0" sldId="792"/>
        </pc:sldMkLst>
        <pc:inkChg chg="add">
          <ac:chgData name="Hemanth Kumar" userId="e60da0a2-8f9f-43be-83b4-26a7a02c04c9" providerId="ADAL" clId="{483C86F8-8E46-437F-AF8B-F3080C55E4D3}" dt="2023-01-07T16:35:48.506" v="85"/>
          <ac:inkMkLst>
            <pc:docMk/>
            <pc:sldMk cId="0" sldId="792"/>
            <ac:inkMk id="9" creationId="{6815016A-96F9-4FB9-90A5-5A90591CEBE4}"/>
          </ac:inkMkLst>
        </pc:inkChg>
        <pc:inkChg chg="del">
          <ac:chgData name="Hemanth Kumar" userId="e60da0a2-8f9f-43be-83b4-26a7a02c04c9" providerId="ADAL" clId="{483C86F8-8E46-437F-AF8B-F3080C55E4D3}" dt="2023-01-07T13:29:36.506" v="66" actId="478"/>
          <ac:inkMkLst>
            <pc:docMk/>
            <pc:sldMk cId="0" sldId="792"/>
            <ac:inkMk id="10" creationId="{1DFEB79B-BFFF-4EAF-B731-FAE7BC19336C}"/>
          </ac:inkMkLst>
        </pc:inkChg>
      </pc:sldChg>
      <pc:sldChg chg="addSp delSp mod">
        <pc:chgData name="Hemanth Kumar" userId="e60da0a2-8f9f-43be-83b4-26a7a02c04c9" providerId="ADAL" clId="{483C86F8-8E46-437F-AF8B-F3080C55E4D3}" dt="2023-01-07T16:35:48.506" v="85"/>
        <pc:sldMkLst>
          <pc:docMk/>
          <pc:sldMk cId="0" sldId="820"/>
        </pc:sldMkLst>
        <pc:inkChg chg="add">
          <ac:chgData name="Hemanth Kumar" userId="e60da0a2-8f9f-43be-83b4-26a7a02c04c9" providerId="ADAL" clId="{483C86F8-8E46-437F-AF8B-F3080C55E4D3}" dt="2023-01-07T16:35:48.506" v="85"/>
          <ac:inkMkLst>
            <pc:docMk/>
            <pc:sldMk cId="0" sldId="820"/>
            <ac:inkMk id="9" creationId="{A2957E89-3461-46FA-A6E4-7EEB1A2B55AD}"/>
          </ac:inkMkLst>
        </pc:inkChg>
        <pc:inkChg chg="del">
          <ac:chgData name="Hemanth Kumar" userId="e60da0a2-8f9f-43be-83b4-26a7a02c04c9" providerId="ADAL" clId="{483C86F8-8E46-437F-AF8B-F3080C55E4D3}" dt="2023-01-07T13:29:57.160" v="69" actId="478"/>
          <ac:inkMkLst>
            <pc:docMk/>
            <pc:sldMk cId="0" sldId="820"/>
            <ac:inkMk id="11" creationId="{DE836697-D2A7-4881-8D93-F06D8D371792}"/>
          </ac:inkMkLst>
        </pc:inkChg>
      </pc:sldChg>
      <pc:sldChg chg="addSp delSp mod">
        <pc:chgData name="Hemanth Kumar" userId="e60da0a2-8f9f-43be-83b4-26a7a02c04c9" providerId="ADAL" clId="{483C86F8-8E46-437F-AF8B-F3080C55E4D3}" dt="2023-01-07T16:35:48.506" v="85"/>
        <pc:sldMkLst>
          <pc:docMk/>
          <pc:sldMk cId="0" sldId="856"/>
        </pc:sldMkLst>
        <pc:inkChg chg="add">
          <ac:chgData name="Hemanth Kumar" userId="e60da0a2-8f9f-43be-83b4-26a7a02c04c9" providerId="ADAL" clId="{483C86F8-8E46-437F-AF8B-F3080C55E4D3}" dt="2023-01-07T16:35:48.506" v="85"/>
          <ac:inkMkLst>
            <pc:docMk/>
            <pc:sldMk cId="0" sldId="856"/>
            <ac:inkMk id="3" creationId="{774394BE-476C-4A00-BA42-6C8F5600A15F}"/>
          </ac:inkMkLst>
        </pc:inkChg>
        <pc:inkChg chg="del">
          <ac:chgData name="Hemanth Kumar" userId="e60da0a2-8f9f-43be-83b4-26a7a02c04c9" providerId="ADAL" clId="{483C86F8-8E46-437F-AF8B-F3080C55E4D3}" dt="2023-01-07T13:30:12.357" v="72" actId="478"/>
          <ac:inkMkLst>
            <pc:docMk/>
            <pc:sldMk cId="0" sldId="856"/>
            <ac:inkMk id="4" creationId="{6FD61FB3-FCB9-4791-BA3A-7F6B32C26132}"/>
          </ac:inkMkLst>
        </pc:inkChg>
      </pc:sldChg>
      <pc:sldChg chg="addSp delSp modSp mod">
        <pc:chgData name="Hemanth Kumar" userId="e60da0a2-8f9f-43be-83b4-26a7a02c04c9" providerId="ADAL" clId="{483C86F8-8E46-437F-AF8B-F3080C55E4D3}" dt="2023-01-07T16:35:48.506" v="85"/>
        <pc:sldMkLst>
          <pc:docMk/>
          <pc:sldMk cId="0" sldId="857"/>
        </pc:sldMkLst>
        <pc:inkChg chg="add">
          <ac:chgData name="Hemanth Kumar" userId="e60da0a2-8f9f-43be-83b4-26a7a02c04c9" providerId="ADAL" clId="{483C86F8-8E46-437F-AF8B-F3080C55E4D3}" dt="2023-01-07T16:35:48.506" v="85"/>
          <ac:inkMkLst>
            <pc:docMk/>
            <pc:sldMk cId="0" sldId="857"/>
            <ac:inkMk id="2" creationId="{FF1B7983-033A-42D6-8C4A-C9CB2DBE5BC6}"/>
          </ac:inkMkLst>
        </pc:inkChg>
        <pc:inkChg chg="del mod">
          <ac:chgData name="Hemanth Kumar" userId="e60da0a2-8f9f-43be-83b4-26a7a02c04c9" providerId="ADAL" clId="{483C86F8-8E46-437F-AF8B-F3080C55E4D3}" dt="2023-01-07T12:18:10.831" v="15" actId="478"/>
          <ac:inkMkLst>
            <pc:docMk/>
            <pc:sldMk cId="0" sldId="857"/>
            <ac:inkMk id="4" creationId="{A826BACE-DC98-4A2A-ACBA-98FA5A8889D2}"/>
          </ac:inkMkLst>
        </pc:inkChg>
      </pc:sldChg>
      <pc:sldChg chg="addSp delSp mod">
        <pc:chgData name="Hemanth Kumar" userId="e60da0a2-8f9f-43be-83b4-26a7a02c04c9" providerId="ADAL" clId="{483C86F8-8E46-437F-AF8B-F3080C55E4D3}" dt="2023-01-07T16:35:48.506" v="85"/>
        <pc:sldMkLst>
          <pc:docMk/>
          <pc:sldMk cId="0" sldId="925"/>
        </pc:sldMkLst>
        <pc:inkChg chg="add">
          <ac:chgData name="Hemanth Kumar" userId="e60da0a2-8f9f-43be-83b4-26a7a02c04c9" providerId="ADAL" clId="{483C86F8-8E46-437F-AF8B-F3080C55E4D3}" dt="2023-01-07T16:35:48.506" v="85"/>
          <ac:inkMkLst>
            <pc:docMk/>
            <pc:sldMk cId="0" sldId="925"/>
            <ac:inkMk id="5" creationId="{27107F70-0CF6-42CD-B1AD-5FDE6B359FE1}"/>
          </ac:inkMkLst>
        </pc:inkChg>
        <pc:inkChg chg="del">
          <ac:chgData name="Hemanth Kumar" userId="e60da0a2-8f9f-43be-83b4-26a7a02c04c9" providerId="ADAL" clId="{483C86F8-8E46-437F-AF8B-F3080C55E4D3}" dt="2023-01-07T13:30:56.933" v="78" actId="478"/>
          <ac:inkMkLst>
            <pc:docMk/>
            <pc:sldMk cId="0" sldId="925"/>
            <ac:inkMk id="8" creationId="{A896E460-CFBC-4A18-86C6-1C1F854FE064}"/>
          </ac:inkMkLst>
        </pc:inkChg>
      </pc:sldChg>
      <pc:sldChg chg="addSp delSp modSp mod">
        <pc:chgData name="Hemanth Kumar" userId="e60da0a2-8f9f-43be-83b4-26a7a02c04c9" providerId="ADAL" clId="{483C86F8-8E46-437F-AF8B-F3080C55E4D3}" dt="2023-01-07T16:35:48.506" v="85"/>
        <pc:sldMkLst>
          <pc:docMk/>
          <pc:sldMk cId="0" sldId="926"/>
        </pc:sldMkLst>
        <pc:inkChg chg="add">
          <ac:chgData name="Hemanth Kumar" userId="e60da0a2-8f9f-43be-83b4-26a7a02c04c9" providerId="ADAL" clId="{483C86F8-8E46-437F-AF8B-F3080C55E4D3}" dt="2023-01-07T16:35:48.506" v="85"/>
          <ac:inkMkLst>
            <pc:docMk/>
            <pc:sldMk cId="0" sldId="926"/>
            <ac:inkMk id="4" creationId="{0C155B5E-D140-44A4-8A72-48ACA8910404}"/>
          </ac:inkMkLst>
        </pc:inkChg>
        <pc:inkChg chg="del mod">
          <ac:chgData name="Hemanth Kumar" userId="e60da0a2-8f9f-43be-83b4-26a7a02c04c9" providerId="ADAL" clId="{483C86F8-8E46-437F-AF8B-F3080C55E4D3}" dt="2023-01-07T13:31:10.072" v="80" actId="478"/>
          <ac:inkMkLst>
            <pc:docMk/>
            <pc:sldMk cId="0" sldId="926"/>
            <ac:inkMk id="7" creationId="{F71F836C-59CE-44B4-8C79-EFE01E3A6321}"/>
          </ac:inkMkLst>
        </pc:inkChg>
      </pc:sldChg>
      <pc:sldChg chg="addSp delSp mod">
        <pc:chgData name="Hemanth Kumar" userId="e60da0a2-8f9f-43be-83b4-26a7a02c04c9" providerId="ADAL" clId="{483C86F8-8E46-437F-AF8B-F3080C55E4D3}" dt="2023-01-07T16:35:48.506" v="85"/>
        <pc:sldMkLst>
          <pc:docMk/>
          <pc:sldMk cId="0" sldId="1018"/>
        </pc:sldMkLst>
        <pc:inkChg chg="add">
          <ac:chgData name="Hemanth Kumar" userId="e60da0a2-8f9f-43be-83b4-26a7a02c04c9" providerId="ADAL" clId="{483C86F8-8E46-437F-AF8B-F3080C55E4D3}" dt="2023-01-07T16:35:48.506" v="85"/>
          <ac:inkMkLst>
            <pc:docMk/>
            <pc:sldMk cId="0" sldId="1018"/>
            <ac:inkMk id="4" creationId="{EBDC46F5-1410-4043-9CC9-827FCD2973EC}"/>
          </ac:inkMkLst>
        </pc:inkChg>
        <pc:inkChg chg="del">
          <ac:chgData name="Hemanth Kumar" userId="e60da0a2-8f9f-43be-83b4-26a7a02c04c9" providerId="ADAL" clId="{483C86F8-8E46-437F-AF8B-F3080C55E4D3}" dt="2023-01-07T13:31:21.944" v="83" actId="478"/>
          <ac:inkMkLst>
            <pc:docMk/>
            <pc:sldMk cId="0" sldId="1018"/>
            <ac:inkMk id="6" creationId="{210EDA50-E1E4-41CE-A6C2-0BF419236F99}"/>
          </ac:inkMkLst>
        </pc:inkChg>
      </pc:sldChg>
      <pc:sldChg chg="addSp delSp mod">
        <pc:chgData name="Hemanth Kumar" userId="e60da0a2-8f9f-43be-83b4-26a7a02c04c9" providerId="ADAL" clId="{483C86F8-8E46-437F-AF8B-F3080C55E4D3}" dt="2023-01-07T16:35:48.506" v="85"/>
        <pc:sldMkLst>
          <pc:docMk/>
          <pc:sldMk cId="0" sldId="1090"/>
        </pc:sldMkLst>
        <pc:inkChg chg="add">
          <ac:chgData name="Hemanth Kumar" userId="e60da0a2-8f9f-43be-83b4-26a7a02c04c9" providerId="ADAL" clId="{483C86F8-8E46-437F-AF8B-F3080C55E4D3}" dt="2023-01-07T16:35:48.506" v="85"/>
          <ac:inkMkLst>
            <pc:docMk/>
            <pc:sldMk cId="0" sldId="1090"/>
            <ac:inkMk id="2" creationId="{F832FFF0-1500-4165-89F5-CE3A4DD455E0}"/>
          </ac:inkMkLst>
        </pc:inkChg>
        <pc:inkChg chg="del">
          <ac:chgData name="Hemanth Kumar" userId="e60da0a2-8f9f-43be-83b4-26a7a02c04c9" providerId="ADAL" clId="{483C86F8-8E46-437F-AF8B-F3080C55E4D3}" dt="2023-01-07T13:31:34.897" v="84" actId="478"/>
          <ac:inkMkLst>
            <pc:docMk/>
            <pc:sldMk cId="0" sldId="1090"/>
            <ac:inkMk id="6" creationId="{F3B53062-D025-4F01-98F8-DAAECCADB505}"/>
          </ac:inkMkLst>
        </pc:inkChg>
      </pc:sldChg>
      <pc:sldChg chg="addSp delSp modSp mod">
        <pc:chgData name="Hemanth Kumar" userId="e60da0a2-8f9f-43be-83b4-26a7a02c04c9" providerId="ADAL" clId="{483C86F8-8E46-437F-AF8B-F3080C55E4D3}" dt="2023-01-07T16:35:48.506" v="85"/>
        <pc:sldMkLst>
          <pc:docMk/>
          <pc:sldMk cId="0" sldId="1143"/>
        </pc:sldMkLst>
        <pc:inkChg chg="del">
          <ac:chgData name="Hemanth Kumar" userId="e60da0a2-8f9f-43be-83b4-26a7a02c04c9" providerId="ADAL" clId="{483C86F8-8E46-437F-AF8B-F3080C55E4D3}" dt="2023-01-07T13:25:54.992" v="27" actId="478"/>
          <ac:inkMkLst>
            <pc:docMk/>
            <pc:sldMk cId="0" sldId="1143"/>
            <ac:inkMk id="2" creationId="{40F22524-1974-415F-8672-DE212DD7DC60}"/>
          </ac:inkMkLst>
        </pc:inkChg>
        <pc:inkChg chg="add">
          <ac:chgData name="Hemanth Kumar" userId="e60da0a2-8f9f-43be-83b4-26a7a02c04c9" providerId="ADAL" clId="{483C86F8-8E46-437F-AF8B-F3080C55E4D3}" dt="2023-01-07T16:35:48.506" v="85"/>
          <ac:inkMkLst>
            <pc:docMk/>
            <pc:sldMk cId="0" sldId="1143"/>
            <ac:inkMk id="2" creationId="{87CA3281-FD3A-4E5E-8EC6-25ADD0F3D027}"/>
          </ac:inkMkLst>
        </pc:inkChg>
        <pc:inkChg chg="mod">
          <ac:chgData name="Hemanth Kumar" userId="e60da0a2-8f9f-43be-83b4-26a7a02c04c9" providerId="ADAL" clId="{483C86F8-8E46-437F-AF8B-F3080C55E4D3}" dt="2023-01-07T13:26:12.582" v="35" actId="1038"/>
          <ac:inkMkLst>
            <pc:docMk/>
            <pc:sldMk cId="0" sldId="1143"/>
            <ac:inkMk id="123" creationId="{00000000-0000-0000-0000-000000000000}"/>
          </ac:inkMkLst>
        </pc:inkChg>
        <pc:inkChg chg="mod">
          <ac:chgData name="Hemanth Kumar" userId="e60da0a2-8f9f-43be-83b4-26a7a02c04c9" providerId="ADAL" clId="{483C86F8-8E46-437F-AF8B-F3080C55E4D3}" dt="2023-01-07T13:26:12.582" v="35" actId="1038"/>
          <ac:inkMkLst>
            <pc:docMk/>
            <pc:sldMk cId="0" sldId="1143"/>
            <ac:inkMk id="124" creationId="{00000000-0000-0000-0000-000000000000}"/>
          </ac:inkMkLst>
        </pc:inkChg>
        <pc:inkChg chg="mod">
          <ac:chgData name="Hemanth Kumar" userId="e60da0a2-8f9f-43be-83b4-26a7a02c04c9" providerId="ADAL" clId="{483C86F8-8E46-437F-AF8B-F3080C55E4D3}" dt="2023-01-07T13:26:12.582" v="35" actId="1038"/>
          <ac:inkMkLst>
            <pc:docMk/>
            <pc:sldMk cId="0" sldId="1143"/>
            <ac:inkMk id="125" creationId="{00000000-0000-0000-0000-000000000000}"/>
          </ac:inkMkLst>
        </pc:inkChg>
        <pc:inkChg chg="mod">
          <ac:chgData name="Hemanth Kumar" userId="e60da0a2-8f9f-43be-83b4-26a7a02c04c9" providerId="ADAL" clId="{483C86F8-8E46-437F-AF8B-F3080C55E4D3}" dt="2023-01-07T13:26:12.582" v="35" actId="1038"/>
          <ac:inkMkLst>
            <pc:docMk/>
            <pc:sldMk cId="0" sldId="1143"/>
            <ac:inkMk id="126" creationId="{00000000-0000-0000-0000-000000000000}"/>
          </ac:inkMkLst>
        </pc:inkChg>
        <pc:inkChg chg="mod">
          <ac:chgData name="Hemanth Kumar" userId="e60da0a2-8f9f-43be-83b4-26a7a02c04c9" providerId="ADAL" clId="{483C86F8-8E46-437F-AF8B-F3080C55E4D3}" dt="2023-01-07T13:26:12.582" v="35" actId="1038"/>
          <ac:inkMkLst>
            <pc:docMk/>
            <pc:sldMk cId="0" sldId="1143"/>
            <ac:inkMk id="127" creationId="{00000000-0000-0000-0000-000000000000}"/>
          </ac:inkMkLst>
        </pc:inkChg>
        <pc:inkChg chg="mod">
          <ac:chgData name="Hemanth Kumar" userId="e60da0a2-8f9f-43be-83b4-26a7a02c04c9" providerId="ADAL" clId="{483C86F8-8E46-437F-AF8B-F3080C55E4D3}" dt="2023-01-07T13:26:12.582" v="35" actId="1038"/>
          <ac:inkMkLst>
            <pc:docMk/>
            <pc:sldMk cId="0" sldId="1143"/>
            <ac:inkMk id="128" creationId="{00000000-0000-0000-0000-000000000000}"/>
          </ac:inkMkLst>
        </pc:inkChg>
        <pc:inkChg chg="mod">
          <ac:chgData name="Hemanth Kumar" userId="e60da0a2-8f9f-43be-83b4-26a7a02c04c9" providerId="ADAL" clId="{483C86F8-8E46-437F-AF8B-F3080C55E4D3}" dt="2023-01-07T13:26:12.582" v="35" actId="1038"/>
          <ac:inkMkLst>
            <pc:docMk/>
            <pc:sldMk cId="0" sldId="1143"/>
            <ac:inkMk id="129" creationId="{00000000-0000-0000-0000-000000000000}"/>
          </ac:inkMkLst>
        </pc:inkChg>
        <pc:inkChg chg="mod">
          <ac:chgData name="Hemanth Kumar" userId="e60da0a2-8f9f-43be-83b4-26a7a02c04c9" providerId="ADAL" clId="{483C86F8-8E46-437F-AF8B-F3080C55E4D3}" dt="2023-01-07T13:26:12.582" v="35" actId="1038"/>
          <ac:inkMkLst>
            <pc:docMk/>
            <pc:sldMk cId="0" sldId="1143"/>
            <ac:inkMk id="130" creationId="{00000000-0000-0000-0000-000000000000}"/>
          </ac:inkMkLst>
        </pc:inkChg>
        <pc:inkChg chg="mod">
          <ac:chgData name="Hemanth Kumar" userId="e60da0a2-8f9f-43be-83b4-26a7a02c04c9" providerId="ADAL" clId="{483C86F8-8E46-437F-AF8B-F3080C55E4D3}" dt="2023-01-07T13:26:12.582" v="35" actId="1038"/>
          <ac:inkMkLst>
            <pc:docMk/>
            <pc:sldMk cId="0" sldId="1143"/>
            <ac:inkMk id="131" creationId="{00000000-0000-0000-0000-000000000000}"/>
          </ac:inkMkLst>
        </pc:inkChg>
        <pc:inkChg chg="mod">
          <ac:chgData name="Hemanth Kumar" userId="e60da0a2-8f9f-43be-83b4-26a7a02c04c9" providerId="ADAL" clId="{483C86F8-8E46-437F-AF8B-F3080C55E4D3}" dt="2023-01-07T13:26:12.582" v="35" actId="1038"/>
          <ac:inkMkLst>
            <pc:docMk/>
            <pc:sldMk cId="0" sldId="1143"/>
            <ac:inkMk id="132" creationId="{00000000-0000-0000-0000-000000000000}"/>
          </ac:inkMkLst>
        </pc:inkChg>
        <pc:inkChg chg="mod">
          <ac:chgData name="Hemanth Kumar" userId="e60da0a2-8f9f-43be-83b4-26a7a02c04c9" providerId="ADAL" clId="{483C86F8-8E46-437F-AF8B-F3080C55E4D3}" dt="2023-01-07T13:26:12.582" v="35" actId="1038"/>
          <ac:inkMkLst>
            <pc:docMk/>
            <pc:sldMk cId="0" sldId="1143"/>
            <ac:inkMk id="133" creationId="{00000000-0000-0000-0000-000000000000}"/>
          </ac:inkMkLst>
        </pc:ink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Initial data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en-US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X2</c:v>
                </c:pt>
              </c:strCache>
            </c:strRef>
          </c:tx>
          <c:spPr>
            <a:ln w="19050" cap="rnd">
              <a:noFill/>
              <a:round/>
            </a:ln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190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96AE-4C79-9073-7BE9BF46594C}"/>
              </c:ext>
            </c:extLst>
          </c:dPt>
          <c:dPt>
            <c:idx val="1"/>
            <c:marker>
              <c:symbol val="circle"/>
              <c:size val="5"/>
              <c:spPr>
                <a:solidFill>
                  <a:schemeClr val="accent2"/>
                </a:solidFill>
                <a:ln w="9525">
                  <a:solidFill>
                    <a:schemeClr val="accent2"/>
                  </a:solidFill>
                </a:ln>
                <a:effectLst/>
              </c:spPr>
            </c:marker>
            <c:bubble3D val="0"/>
            <c:spPr>
              <a:ln w="190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96AE-4C79-9073-7BE9BF46594C}"/>
              </c:ext>
            </c:extLst>
          </c:dPt>
          <c:dPt>
            <c:idx val="2"/>
            <c:marker>
              <c:symbol val="circle"/>
              <c:size val="5"/>
              <c:spPr>
                <a:solidFill>
                  <a:schemeClr val="accent3"/>
                </a:solidFill>
                <a:ln w="9525">
                  <a:solidFill>
                    <a:schemeClr val="accent3"/>
                  </a:solidFill>
                </a:ln>
                <a:effectLst/>
              </c:spPr>
            </c:marker>
            <c:bubble3D val="0"/>
            <c:spPr>
              <a:ln w="190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96AE-4C79-9073-7BE9BF46594C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chemeClr val="accent4"/>
                </a:solidFill>
                <a:ln w="9525">
                  <a:solidFill>
                    <a:schemeClr val="accent4"/>
                  </a:solidFill>
                </a:ln>
                <a:effectLst/>
              </c:spPr>
            </c:marker>
            <c:bubble3D val="0"/>
            <c:spPr>
              <a:ln w="190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7-96AE-4C79-9073-7BE9BF46594C}"/>
              </c:ext>
            </c:extLst>
          </c:dPt>
          <c:dPt>
            <c:idx val="4"/>
            <c:marker>
              <c:symbol val="circle"/>
              <c:size val="5"/>
              <c:spPr>
                <a:solidFill>
                  <a:schemeClr val="accent5"/>
                </a:solidFill>
                <a:ln w="9525">
                  <a:solidFill>
                    <a:schemeClr val="accent5"/>
                  </a:solidFill>
                </a:ln>
                <a:effectLst/>
              </c:spPr>
            </c:marker>
            <c:bubble3D val="0"/>
            <c:spPr>
              <a:ln w="190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96AE-4C79-9073-7BE9BF46594C}"/>
              </c:ext>
            </c:extLst>
          </c:dPt>
          <c:dPt>
            <c:idx val="5"/>
            <c:marker>
              <c:symbol val="circle"/>
              <c:size val="5"/>
              <c:spPr>
                <a:solidFill>
                  <a:schemeClr val="accent6"/>
                </a:solidFill>
                <a:ln w="9525">
                  <a:solidFill>
                    <a:schemeClr val="accent6"/>
                  </a:solidFill>
                </a:ln>
                <a:effectLst/>
              </c:spPr>
            </c:marker>
            <c:bubble3D val="0"/>
            <c:spPr>
              <a:ln w="190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B-96AE-4C79-9073-7BE9BF46594C}"/>
              </c:ext>
            </c:extLst>
          </c:dPt>
          <c:dPt>
            <c:idx val="6"/>
            <c:marker>
              <c:symbol val="circle"/>
              <c:size val="5"/>
              <c:spPr>
                <a:solidFill>
                  <a:schemeClr val="accent1">
                    <a:lumMod val="60000"/>
                  </a:schemeClr>
                </a:solidFill>
                <a:ln w="9525">
                  <a:solidFill>
                    <a:schemeClr val="accent1">
                      <a:lumMod val="60000"/>
                    </a:schemeClr>
                  </a:solidFill>
                </a:ln>
                <a:effectLst/>
              </c:spPr>
            </c:marker>
            <c:bubble3D val="0"/>
            <c:spPr>
              <a:ln w="190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D-96AE-4C79-9073-7BE9BF46594C}"/>
              </c:ext>
            </c:extLst>
          </c:dPt>
          <c:dPt>
            <c:idx val="7"/>
            <c:marker>
              <c:symbol val="circle"/>
              <c:size val="5"/>
              <c:spPr>
                <a:solidFill>
                  <a:schemeClr val="accent2">
                    <a:lumMod val="60000"/>
                  </a:schemeClr>
                </a:solidFill>
                <a:ln w="9525">
                  <a:solidFill>
                    <a:schemeClr val="accent2">
                      <a:lumMod val="60000"/>
                    </a:schemeClr>
                  </a:solidFill>
                </a:ln>
                <a:effectLst/>
              </c:spPr>
            </c:marker>
            <c:bubble3D val="0"/>
            <c:spPr>
              <a:ln w="190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F-96AE-4C79-9073-7BE9BF46594C}"/>
              </c:ext>
            </c:extLst>
          </c:dPt>
          <c:dPt>
            <c:idx val="8"/>
            <c:marker>
              <c:symbol val="circle"/>
              <c:size val="5"/>
              <c:spPr>
                <a:solidFill>
                  <a:schemeClr val="accent3">
                    <a:lumMod val="60000"/>
                  </a:schemeClr>
                </a:solidFill>
                <a:ln w="9525">
                  <a:solidFill>
                    <a:schemeClr val="accent3">
                      <a:lumMod val="60000"/>
                    </a:schemeClr>
                  </a:solidFill>
                </a:ln>
                <a:effectLst/>
              </c:spPr>
            </c:marker>
            <c:bubble3D val="0"/>
            <c:spPr>
              <a:ln w="190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1-96AE-4C79-9073-7BE9BF46594C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chemeClr val="accent4">
                    <a:lumMod val="60000"/>
                  </a:schemeClr>
                </a:solidFill>
                <a:ln w="9525">
                  <a:solidFill>
                    <a:schemeClr val="accent4">
                      <a:lumMod val="60000"/>
                    </a:schemeClr>
                  </a:solidFill>
                </a:ln>
                <a:effectLst/>
              </c:spPr>
            </c:marker>
            <c:bubble3D val="0"/>
            <c:spPr>
              <a:ln w="190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3-96AE-4C79-9073-7BE9BF46594C}"/>
              </c:ext>
            </c:extLst>
          </c:dPt>
          <c:xVal>
            <c:numRef>
              <c:f>Sheet1!$A$2:$A$11</c:f>
              <c:numCache>
                <c:formatCode>General</c:formatCode>
                <c:ptCount val="10"/>
                <c:pt idx="0">
                  <c:v>2.5</c:v>
                </c:pt>
                <c:pt idx="1">
                  <c:v>0.5</c:v>
                </c:pt>
                <c:pt idx="2">
                  <c:v>2.2000000000000002</c:v>
                </c:pt>
                <c:pt idx="3">
                  <c:v>1.9</c:v>
                </c:pt>
                <c:pt idx="4">
                  <c:v>3.1</c:v>
                </c:pt>
                <c:pt idx="5">
                  <c:v>2.2999999999999998</c:v>
                </c:pt>
                <c:pt idx="6">
                  <c:v>2</c:v>
                </c:pt>
                <c:pt idx="7">
                  <c:v>1</c:v>
                </c:pt>
                <c:pt idx="8">
                  <c:v>1.5</c:v>
                </c:pt>
                <c:pt idx="9">
                  <c:v>1.1000000000000001</c:v>
                </c:pt>
              </c:numCache>
            </c:numRef>
          </c:xVal>
          <c:yVal>
            <c:numRef>
              <c:f>Sheet1!$B$2:$B$11</c:f>
              <c:numCache>
                <c:formatCode>General</c:formatCode>
                <c:ptCount val="10"/>
                <c:pt idx="0">
                  <c:v>2.4</c:v>
                </c:pt>
                <c:pt idx="1">
                  <c:v>0.7</c:v>
                </c:pt>
                <c:pt idx="2">
                  <c:v>2.9</c:v>
                </c:pt>
                <c:pt idx="3">
                  <c:v>2.2000000000000002</c:v>
                </c:pt>
                <c:pt idx="4">
                  <c:v>3</c:v>
                </c:pt>
                <c:pt idx="5">
                  <c:v>2.7</c:v>
                </c:pt>
                <c:pt idx="6">
                  <c:v>1.6</c:v>
                </c:pt>
                <c:pt idx="7">
                  <c:v>1.1000000000000001</c:v>
                </c:pt>
                <c:pt idx="8">
                  <c:v>1.6</c:v>
                </c:pt>
                <c:pt idx="9">
                  <c:v>0.9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4-96AE-4C79-9073-7BE9BF4659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0054136"/>
        <c:axId val="812969828"/>
      </c:scatterChart>
      <c:valAx>
        <c:axId val="2200541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0" vertOverflow="ellipsis" vert="horz" wrap="square" anchor="ctr" anchorCtr="1"/>
              <a:lstStyle/>
              <a:p>
                <a:pPr defTabSz="914400">
                  <a:defRPr lang="en-US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X</a:t>
                </a:r>
                <a:r>
                  <a:rPr lang="en-US" baseline="-25000"/>
                  <a:t>1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0" vertOverflow="ellipsis" vert="horz" wrap="square" anchor="ctr" anchorCtr="1"/>
            <a:lstStyle/>
            <a:p>
              <a:pPr defTabSz="914400">
                <a:defRPr lang="en-US"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accent1"/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2969828"/>
        <c:crosses val="autoZero"/>
        <c:crossBetween val="midCat"/>
      </c:valAx>
      <c:valAx>
        <c:axId val="8129698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en-US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X</a:t>
                </a:r>
                <a:r>
                  <a:rPr lang="en-US" baseline="-25000"/>
                  <a:t>2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0" vertOverflow="ellipsis" vert="horz" wrap="square" anchor="ctr" anchorCtr="1"/>
            <a:lstStyle/>
            <a:p>
              <a:pPr defTabSz="914400">
                <a:defRPr lang="en-US"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accent1"/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005413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Initial data</a:t>
            </a:r>
          </a:p>
        </c:rich>
      </c:tx>
      <c:layout>
        <c:manualLayout>
          <c:xMode val="edge"/>
          <c:yMode val="edge"/>
          <c:x val="0.45011262753412001"/>
          <c:y val="3.6493228795438301E-2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en-US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X2</c:v>
                </c:pt>
              </c:strCache>
            </c:strRef>
          </c:tx>
          <c:spPr>
            <a:ln w="19050" cap="rnd">
              <a:noFill/>
              <a:round/>
            </a:ln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190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8FEF-4AF2-9E45-E91B5C54638B}"/>
              </c:ext>
            </c:extLst>
          </c:dPt>
          <c:dPt>
            <c:idx val="1"/>
            <c:marker>
              <c:symbol val="circle"/>
              <c:size val="5"/>
              <c:spPr>
                <a:solidFill>
                  <a:schemeClr val="accent2"/>
                </a:solidFill>
                <a:ln w="9525">
                  <a:solidFill>
                    <a:schemeClr val="accent2"/>
                  </a:solidFill>
                </a:ln>
                <a:effectLst/>
              </c:spPr>
            </c:marker>
            <c:bubble3D val="0"/>
            <c:spPr>
              <a:ln w="190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8FEF-4AF2-9E45-E91B5C54638B}"/>
              </c:ext>
            </c:extLst>
          </c:dPt>
          <c:dPt>
            <c:idx val="2"/>
            <c:marker>
              <c:symbol val="circle"/>
              <c:size val="5"/>
              <c:spPr>
                <a:solidFill>
                  <a:schemeClr val="accent3"/>
                </a:solidFill>
                <a:ln w="9525">
                  <a:solidFill>
                    <a:schemeClr val="accent3"/>
                  </a:solidFill>
                </a:ln>
                <a:effectLst/>
              </c:spPr>
            </c:marker>
            <c:bubble3D val="0"/>
            <c:spPr>
              <a:ln w="190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8FEF-4AF2-9E45-E91B5C54638B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chemeClr val="accent4"/>
                </a:solidFill>
                <a:ln w="9525">
                  <a:solidFill>
                    <a:schemeClr val="accent4"/>
                  </a:solidFill>
                </a:ln>
                <a:effectLst/>
              </c:spPr>
            </c:marker>
            <c:bubble3D val="0"/>
            <c:spPr>
              <a:ln w="190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7-8FEF-4AF2-9E45-E91B5C54638B}"/>
              </c:ext>
            </c:extLst>
          </c:dPt>
          <c:dPt>
            <c:idx val="4"/>
            <c:marker>
              <c:symbol val="circle"/>
              <c:size val="5"/>
              <c:spPr>
                <a:solidFill>
                  <a:schemeClr val="accent5"/>
                </a:solidFill>
                <a:ln w="9525">
                  <a:solidFill>
                    <a:schemeClr val="accent5"/>
                  </a:solidFill>
                </a:ln>
                <a:effectLst/>
              </c:spPr>
            </c:marker>
            <c:bubble3D val="0"/>
            <c:spPr>
              <a:ln w="190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8FEF-4AF2-9E45-E91B5C54638B}"/>
              </c:ext>
            </c:extLst>
          </c:dPt>
          <c:dPt>
            <c:idx val="5"/>
            <c:marker>
              <c:symbol val="circle"/>
              <c:size val="5"/>
              <c:spPr>
                <a:solidFill>
                  <a:schemeClr val="accent6"/>
                </a:solidFill>
                <a:ln w="9525">
                  <a:solidFill>
                    <a:schemeClr val="accent6"/>
                  </a:solidFill>
                </a:ln>
                <a:effectLst/>
              </c:spPr>
            </c:marker>
            <c:bubble3D val="0"/>
            <c:spPr>
              <a:ln w="190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B-8FEF-4AF2-9E45-E91B5C54638B}"/>
              </c:ext>
            </c:extLst>
          </c:dPt>
          <c:dPt>
            <c:idx val="6"/>
            <c:marker>
              <c:symbol val="circle"/>
              <c:size val="5"/>
              <c:spPr>
                <a:solidFill>
                  <a:schemeClr val="accent1">
                    <a:lumMod val="60000"/>
                  </a:schemeClr>
                </a:solidFill>
                <a:ln w="9525">
                  <a:solidFill>
                    <a:schemeClr val="accent1">
                      <a:lumMod val="60000"/>
                    </a:schemeClr>
                  </a:solidFill>
                </a:ln>
                <a:effectLst/>
              </c:spPr>
            </c:marker>
            <c:bubble3D val="0"/>
            <c:spPr>
              <a:ln w="190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D-8FEF-4AF2-9E45-E91B5C54638B}"/>
              </c:ext>
            </c:extLst>
          </c:dPt>
          <c:dPt>
            <c:idx val="7"/>
            <c:marker>
              <c:symbol val="circle"/>
              <c:size val="5"/>
              <c:spPr>
                <a:solidFill>
                  <a:schemeClr val="accent2">
                    <a:lumMod val="60000"/>
                  </a:schemeClr>
                </a:solidFill>
                <a:ln w="9525">
                  <a:solidFill>
                    <a:schemeClr val="accent2">
                      <a:lumMod val="60000"/>
                    </a:schemeClr>
                  </a:solidFill>
                </a:ln>
                <a:effectLst/>
              </c:spPr>
            </c:marker>
            <c:bubble3D val="0"/>
            <c:spPr>
              <a:ln w="190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F-8FEF-4AF2-9E45-E91B5C54638B}"/>
              </c:ext>
            </c:extLst>
          </c:dPt>
          <c:dPt>
            <c:idx val="8"/>
            <c:marker>
              <c:symbol val="circle"/>
              <c:size val="5"/>
              <c:spPr>
                <a:solidFill>
                  <a:schemeClr val="accent3">
                    <a:lumMod val="60000"/>
                  </a:schemeClr>
                </a:solidFill>
                <a:ln w="9525">
                  <a:solidFill>
                    <a:schemeClr val="accent3">
                      <a:lumMod val="60000"/>
                    </a:schemeClr>
                  </a:solidFill>
                </a:ln>
                <a:effectLst/>
              </c:spPr>
            </c:marker>
            <c:bubble3D val="0"/>
            <c:spPr>
              <a:ln w="190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1-8FEF-4AF2-9E45-E91B5C54638B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chemeClr val="accent4">
                    <a:lumMod val="60000"/>
                  </a:schemeClr>
                </a:solidFill>
                <a:ln w="9525">
                  <a:solidFill>
                    <a:schemeClr val="accent4">
                      <a:lumMod val="60000"/>
                    </a:schemeClr>
                  </a:solidFill>
                </a:ln>
                <a:effectLst/>
              </c:spPr>
            </c:marker>
            <c:bubble3D val="0"/>
            <c:spPr>
              <a:ln w="190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3-8FEF-4AF2-9E45-E91B5C54638B}"/>
              </c:ext>
            </c:extLst>
          </c:dPt>
          <c:xVal>
            <c:numRef>
              <c:f>Sheet1!$A$2:$A$11</c:f>
              <c:numCache>
                <c:formatCode>General</c:formatCode>
                <c:ptCount val="10"/>
                <c:pt idx="0">
                  <c:v>2.5</c:v>
                </c:pt>
                <c:pt idx="1">
                  <c:v>0.5</c:v>
                </c:pt>
                <c:pt idx="2">
                  <c:v>2.2000000000000002</c:v>
                </c:pt>
                <c:pt idx="3">
                  <c:v>1.9</c:v>
                </c:pt>
                <c:pt idx="4">
                  <c:v>3.1</c:v>
                </c:pt>
                <c:pt idx="5">
                  <c:v>2.2999999999999998</c:v>
                </c:pt>
                <c:pt idx="6">
                  <c:v>2</c:v>
                </c:pt>
                <c:pt idx="7">
                  <c:v>1</c:v>
                </c:pt>
                <c:pt idx="8">
                  <c:v>1.5</c:v>
                </c:pt>
                <c:pt idx="9">
                  <c:v>1.1000000000000001</c:v>
                </c:pt>
              </c:numCache>
            </c:numRef>
          </c:xVal>
          <c:yVal>
            <c:numRef>
              <c:f>Sheet1!$B$2:$B$11</c:f>
              <c:numCache>
                <c:formatCode>General</c:formatCode>
                <c:ptCount val="10"/>
                <c:pt idx="0">
                  <c:v>2.4</c:v>
                </c:pt>
                <c:pt idx="1">
                  <c:v>0.7</c:v>
                </c:pt>
                <c:pt idx="2">
                  <c:v>2.9</c:v>
                </c:pt>
                <c:pt idx="3">
                  <c:v>2.2000000000000002</c:v>
                </c:pt>
                <c:pt idx="4">
                  <c:v>3</c:v>
                </c:pt>
                <c:pt idx="5">
                  <c:v>2.7</c:v>
                </c:pt>
                <c:pt idx="6">
                  <c:v>1.6</c:v>
                </c:pt>
                <c:pt idx="7">
                  <c:v>1.1000000000000001</c:v>
                </c:pt>
                <c:pt idx="8">
                  <c:v>1.6</c:v>
                </c:pt>
                <c:pt idx="9">
                  <c:v>0.9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4-8FEF-4AF2-9E45-E91B5C5463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0054136"/>
        <c:axId val="812969828"/>
      </c:scatterChart>
      <c:valAx>
        <c:axId val="2200541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25400" cap="flat" cmpd="sng" algn="ctr">
            <a:solidFill>
              <a:schemeClr val="accent1"/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2969828"/>
        <c:crosses val="autoZero"/>
        <c:crossBetween val="midCat"/>
      </c:valAx>
      <c:valAx>
        <c:axId val="8129698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en-US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X</a:t>
                </a:r>
                <a:r>
                  <a:rPr lang="en-US" baseline="-25000"/>
                  <a:t>2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0" vertOverflow="ellipsis" vert="horz" wrap="square" anchor="ctr" anchorCtr="1"/>
            <a:lstStyle/>
            <a:p>
              <a:pPr defTabSz="914400">
                <a:defRPr lang="en-US"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28575" cap="flat" cmpd="sng" algn="ctr">
            <a:solidFill>
              <a:schemeClr val="accent1"/>
            </a:solidFill>
            <a:prstDash val="solid"/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005413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Mean centred data</a:t>
            </a:r>
          </a:p>
        </c:rich>
      </c:tx>
      <c:layout>
        <c:manualLayout>
          <c:xMode val="edge"/>
          <c:yMode val="edge"/>
          <c:x val="0.343936381709742"/>
          <c:y val="3.0769230769230799E-2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en-US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19050" cap="rnd">
              <a:noFill/>
              <a:round/>
            </a:ln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190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650B-4F3C-8377-59AE186CFA64}"/>
              </c:ext>
            </c:extLst>
          </c:dPt>
          <c:dPt>
            <c:idx val="1"/>
            <c:marker>
              <c:symbol val="circle"/>
              <c:size val="5"/>
              <c:spPr>
                <a:solidFill>
                  <a:schemeClr val="accent2"/>
                </a:solidFill>
                <a:ln w="9525">
                  <a:solidFill>
                    <a:schemeClr val="accent2"/>
                  </a:solidFill>
                </a:ln>
                <a:effectLst/>
              </c:spPr>
            </c:marker>
            <c:bubble3D val="0"/>
            <c:spPr>
              <a:ln w="190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650B-4F3C-8377-59AE186CFA64}"/>
              </c:ext>
            </c:extLst>
          </c:dPt>
          <c:dPt>
            <c:idx val="2"/>
            <c:marker>
              <c:symbol val="circle"/>
              <c:size val="5"/>
              <c:spPr>
                <a:solidFill>
                  <a:schemeClr val="accent3"/>
                </a:solidFill>
                <a:ln w="9525">
                  <a:solidFill>
                    <a:schemeClr val="accent3"/>
                  </a:solidFill>
                </a:ln>
                <a:effectLst/>
              </c:spPr>
            </c:marker>
            <c:bubble3D val="0"/>
            <c:spPr>
              <a:ln w="190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650B-4F3C-8377-59AE186CFA64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chemeClr val="accent4"/>
                </a:solidFill>
                <a:ln w="9525">
                  <a:solidFill>
                    <a:schemeClr val="accent4"/>
                  </a:solidFill>
                </a:ln>
                <a:effectLst/>
              </c:spPr>
            </c:marker>
            <c:bubble3D val="0"/>
            <c:spPr>
              <a:ln w="190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7-650B-4F3C-8377-59AE186CFA64}"/>
              </c:ext>
            </c:extLst>
          </c:dPt>
          <c:dPt>
            <c:idx val="4"/>
            <c:marker>
              <c:symbol val="circle"/>
              <c:size val="5"/>
              <c:spPr>
                <a:solidFill>
                  <a:schemeClr val="accent5"/>
                </a:solidFill>
                <a:ln w="9525">
                  <a:solidFill>
                    <a:schemeClr val="accent5"/>
                  </a:solidFill>
                </a:ln>
                <a:effectLst/>
              </c:spPr>
            </c:marker>
            <c:bubble3D val="0"/>
            <c:spPr>
              <a:ln w="190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650B-4F3C-8377-59AE186CFA64}"/>
              </c:ext>
            </c:extLst>
          </c:dPt>
          <c:dPt>
            <c:idx val="5"/>
            <c:marker>
              <c:symbol val="circle"/>
              <c:size val="5"/>
              <c:spPr>
                <a:solidFill>
                  <a:schemeClr val="accent6"/>
                </a:solidFill>
                <a:ln w="9525">
                  <a:solidFill>
                    <a:schemeClr val="accent6"/>
                  </a:solidFill>
                </a:ln>
                <a:effectLst/>
              </c:spPr>
            </c:marker>
            <c:bubble3D val="0"/>
            <c:spPr>
              <a:ln w="190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B-650B-4F3C-8377-59AE186CFA64}"/>
              </c:ext>
            </c:extLst>
          </c:dPt>
          <c:dPt>
            <c:idx val="6"/>
            <c:marker>
              <c:symbol val="circle"/>
              <c:size val="5"/>
              <c:spPr>
                <a:solidFill>
                  <a:schemeClr val="accent1">
                    <a:lumMod val="60000"/>
                  </a:schemeClr>
                </a:solidFill>
                <a:ln w="9525">
                  <a:solidFill>
                    <a:schemeClr val="accent1">
                      <a:lumMod val="60000"/>
                    </a:schemeClr>
                  </a:solidFill>
                </a:ln>
                <a:effectLst/>
              </c:spPr>
            </c:marker>
            <c:bubble3D val="0"/>
            <c:spPr>
              <a:ln w="190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D-650B-4F3C-8377-59AE186CFA64}"/>
              </c:ext>
            </c:extLst>
          </c:dPt>
          <c:dPt>
            <c:idx val="7"/>
            <c:marker>
              <c:symbol val="circle"/>
              <c:size val="5"/>
              <c:spPr>
                <a:solidFill>
                  <a:schemeClr val="accent2">
                    <a:lumMod val="60000"/>
                  </a:schemeClr>
                </a:solidFill>
                <a:ln w="9525">
                  <a:solidFill>
                    <a:schemeClr val="accent2">
                      <a:lumMod val="60000"/>
                    </a:schemeClr>
                  </a:solidFill>
                </a:ln>
                <a:effectLst/>
              </c:spPr>
            </c:marker>
            <c:bubble3D val="0"/>
            <c:spPr>
              <a:ln w="190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F-650B-4F3C-8377-59AE186CFA64}"/>
              </c:ext>
            </c:extLst>
          </c:dPt>
          <c:dPt>
            <c:idx val="8"/>
            <c:marker>
              <c:symbol val="circle"/>
              <c:size val="5"/>
              <c:spPr>
                <a:solidFill>
                  <a:schemeClr val="accent3">
                    <a:lumMod val="60000"/>
                  </a:schemeClr>
                </a:solidFill>
                <a:ln w="9525">
                  <a:solidFill>
                    <a:schemeClr val="accent3">
                      <a:lumMod val="60000"/>
                    </a:schemeClr>
                  </a:solidFill>
                </a:ln>
                <a:effectLst/>
              </c:spPr>
            </c:marker>
            <c:bubble3D val="0"/>
            <c:spPr>
              <a:ln w="190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1-650B-4F3C-8377-59AE186CFA64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chemeClr val="accent4">
                    <a:lumMod val="60000"/>
                  </a:schemeClr>
                </a:solidFill>
                <a:ln w="9525">
                  <a:solidFill>
                    <a:schemeClr val="accent4">
                      <a:lumMod val="60000"/>
                    </a:schemeClr>
                  </a:solidFill>
                </a:ln>
                <a:effectLst/>
              </c:spPr>
            </c:marker>
            <c:bubble3D val="0"/>
            <c:spPr>
              <a:ln w="190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3-650B-4F3C-8377-59AE186CFA64}"/>
              </c:ext>
            </c:extLst>
          </c:dPt>
          <c:xVal>
            <c:numRef>
              <c:f>Sheet1!$A$2:$A$11</c:f>
              <c:numCache>
                <c:formatCode>General</c:formatCode>
                <c:ptCount val="10"/>
                <c:pt idx="0">
                  <c:v>0.69</c:v>
                </c:pt>
                <c:pt idx="1">
                  <c:v>-1.31</c:v>
                </c:pt>
                <c:pt idx="2">
                  <c:v>0.39</c:v>
                </c:pt>
                <c:pt idx="3">
                  <c:v>0.09</c:v>
                </c:pt>
                <c:pt idx="4">
                  <c:v>1.29</c:v>
                </c:pt>
                <c:pt idx="5">
                  <c:v>0.49</c:v>
                </c:pt>
                <c:pt idx="6">
                  <c:v>0.19</c:v>
                </c:pt>
                <c:pt idx="7">
                  <c:v>-0.81</c:v>
                </c:pt>
                <c:pt idx="8">
                  <c:v>-0.31</c:v>
                </c:pt>
                <c:pt idx="9">
                  <c:v>-0.71</c:v>
                </c:pt>
              </c:numCache>
            </c:numRef>
          </c:xVal>
          <c:yVal>
            <c:numRef>
              <c:f>Sheet1!$B$2:$B$11</c:f>
              <c:numCache>
                <c:formatCode>General</c:formatCode>
                <c:ptCount val="10"/>
                <c:pt idx="0">
                  <c:v>0.49</c:v>
                </c:pt>
                <c:pt idx="1">
                  <c:v>-1.21</c:v>
                </c:pt>
                <c:pt idx="2">
                  <c:v>0.99</c:v>
                </c:pt>
                <c:pt idx="3">
                  <c:v>0.28999999999999998</c:v>
                </c:pt>
                <c:pt idx="4">
                  <c:v>1.0900000000000001</c:v>
                </c:pt>
                <c:pt idx="5">
                  <c:v>0.79</c:v>
                </c:pt>
                <c:pt idx="6">
                  <c:v>-0.31</c:v>
                </c:pt>
                <c:pt idx="7">
                  <c:v>-0.81</c:v>
                </c:pt>
                <c:pt idx="8">
                  <c:v>-0.31</c:v>
                </c:pt>
                <c:pt idx="9">
                  <c:v>-1.01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4-650B-4F3C-8377-59AE186CFA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7127979"/>
        <c:axId val="857186558"/>
      </c:scatterChart>
      <c:valAx>
        <c:axId val="14712797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0" vertOverflow="ellipsis" vert="horz" wrap="square" anchor="ctr" anchorCtr="1"/>
              <a:lstStyle/>
              <a:p>
                <a:pPr defTabSz="914400">
                  <a:defRPr lang="en-US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X</a:t>
                </a:r>
                <a:r>
                  <a:rPr lang="en-US" baseline="-25000"/>
                  <a:t>1</a:t>
                </a:r>
              </a:p>
            </c:rich>
          </c:tx>
          <c:layout>
            <c:manualLayout>
              <c:xMode val="edge"/>
              <c:yMode val="edge"/>
              <c:x val="0.5212475900347"/>
              <c:y val="0.94881949733434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0" vertOverflow="ellipsis" vert="horz" wrap="square" anchor="ctr" anchorCtr="1"/>
            <a:lstStyle/>
            <a:p>
              <a:pPr defTabSz="914400">
                <a:defRPr lang="en-US"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57186558"/>
        <c:crosses val="autoZero"/>
        <c:crossBetween val="midCat"/>
      </c:valAx>
      <c:valAx>
        <c:axId val="85718655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en-US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X</a:t>
                </a:r>
                <a:r>
                  <a:rPr lang="en-US" baseline="-25000"/>
                  <a:t>2</a:t>
                </a:r>
              </a:p>
            </c:rich>
          </c:tx>
          <c:layout>
            <c:manualLayout>
              <c:xMode val="edge"/>
              <c:yMode val="edge"/>
              <c:x val="5.8479532163742704E-3"/>
              <c:y val="0.4892878397143419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0" vertOverflow="ellipsis" vert="horz" wrap="square" anchor="ctr" anchorCtr="1"/>
            <a:lstStyle/>
            <a:p>
              <a:pPr defTabSz="914400">
                <a:defRPr lang="en-US"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7127979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9AEDB6-A57E-4B69-A0C5-E79F3C999C25}" type="doc">
      <dgm:prSet loTypeId="urn:microsoft.com/office/officeart/2005/8/layout/hProcess11#1" qsTypeId="urn:microsoft.com/office/officeart/2005/8/quickstyle/simple1#1" csTypeId="urn:microsoft.com/office/officeart/2005/8/colors/accent1_2#1" phldr="1"/>
      <dgm:spPr/>
      <dgm:t>
        <a:bodyPr/>
        <a:lstStyle/>
        <a:p>
          <a:endParaRPr altLang="en-US"/>
        </a:p>
      </dgm:t>
    </dgm:pt>
    <dgm:pt modelId="{C8C38F96-5AF0-47E2-A20F-3AA38870DFF1}">
      <dgm:prSet/>
      <dgm:spPr/>
      <dgm:t>
        <a:bodyPr/>
        <a:lstStyle/>
        <a:p>
          <a:r>
            <a:rPr lang="en-US" b="0" i="0" u="none" baseline="0">
              <a:rtl val="0"/>
            </a:rPr>
            <a:t>Introduction to dimensionality</a:t>
          </a:r>
          <a:endParaRPr altLang="en-US"/>
        </a:p>
      </dgm:t>
    </dgm:pt>
    <dgm:pt modelId="{2DCCAF8E-3884-4458-BA44-80A86CF49261}" type="parTrans" cxnId="{0C4A1519-64DA-41D4-88AD-8CEE62D2FB26}">
      <dgm:prSet/>
      <dgm:spPr/>
      <dgm:t>
        <a:bodyPr/>
        <a:lstStyle/>
        <a:p>
          <a:endParaRPr lang="en-US"/>
        </a:p>
      </dgm:t>
    </dgm:pt>
    <dgm:pt modelId="{295CD0B7-FA06-4D99-8386-8F73A9CC3747}" type="sibTrans" cxnId="{0C4A1519-64DA-41D4-88AD-8CEE62D2FB26}">
      <dgm:prSet/>
      <dgm:spPr/>
      <dgm:t>
        <a:bodyPr/>
        <a:lstStyle/>
        <a:p>
          <a:endParaRPr lang="en-US"/>
        </a:p>
      </dgm:t>
    </dgm:pt>
    <dgm:pt modelId="{8B92FB03-E936-44B9-BB73-704C4C95768D}">
      <dgm:prSet/>
      <dgm:spPr/>
      <dgm:t>
        <a:bodyPr/>
        <a:lstStyle/>
        <a:p>
          <a:r>
            <a:rPr lang="en-US" b="0" i="0" u="none" baseline="0">
              <a:rtl val="0"/>
            </a:rPr>
            <a:t>Why dimensionality redcution?</a:t>
          </a:r>
          <a:endParaRPr altLang="en-US"/>
        </a:p>
      </dgm:t>
    </dgm:pt>
    <dgm:pt modelId="{EEC3326D-460B-456F-BB02-215443F799F3}" type="parTrans" cxnId="{36B3F750-EE61-478F-ABEE-300B29FED60E}">
      <dgm:prSet/>
      <dgm:spPr/>
      <dgm:t>
        <a:bodyPr/>
        <a:lstStyle/>
        <a:p>
          <a:endParaRPr lang="en-US"/>
        </a:p>
      </dgm:t>
    </dgm:pt>
    <dgm:pt modelId="{1B62702B-3C60-4540-8F10-202ECA9EE9DB}" type="sibTrans" cxnId="{36B3F750-EE61-478F-ABEE-300B29FED60E}">
      <dgm:prSet/>
      <dgm:spPr/>
      <dgm:t>
        <a:bodyPr/>
        <a:lstStyle/>
        <a:p>
          <a:endParaRPr lang="en-US"/>
        </a:p>
      </dgm:t>
    </dgm:pt>
    <dgm:pt modelId="{300FD56F-CBD1-435A-8D4A-FC53B1FC653F}">
      <dgm:prSet/>
      <dgm:spPr/>
      <dgm:t>
        <a:bodyPr/>
        <a:lstStyle/>
        <a:p>
          <a:r>
            <a:rPr lang="en-US" b="0" i="0" u="none" baseline="0" dirty="0">
              <a:rtl val="0"/>
            </a:rPr>
            <a:t>Principle component analysis</a:t>
          </a:r>
          <a:endParaRPr altLang="en-US" dirty="0"/>
        </a:p>
      </dgm:t>
    </dgm:pt>
    <dgm:pt modelId="{4D01E708-7AC2-411F-B4B6-E6149DE6B664}" type="parTrans" cxnId="{64F26E4A-3EB2-4414-A06D-D7E289037A3E}">
      <dgm:prSet/>
      <dgm:spPr/>
      <dgm:t>
        <a:bodyPr/>
        <a:lstStyle/>
        <a:p>
          <a:endParaRPr lang="en-US"/>
        </a:p>
      </dgm:t>
    </dgm:pt>
    <dgm:pt modelId="{47B392B2-B2ED-41E8-A4C4-970B6E927786}" type="sibTrans" cxnId="{64F26E4A-3EB2-4414-A06D-D7E289037A3E}">
      <dgm:prSet/>
      <dgm:spPr/>
      <dgm:t>
        <a:bodyPr/>
        <a:lstStyle/>
        <a:p>
          <a:endParaRPr lang="en-US"/>
        </a:p>
      </dgm:t>
    </dgm:pt>
    <dgm:pt modelId="{2BBD4698-EB69-4B73-9EBD-367A9C198A64}" type="pres">
      <dgm:prSet presAssocID="{0B9AEDB6-A57E-4B69-A0C5-E79F3C999C25}" presName="Name0" presStyleCnt="0">
        <dgm:presLayoutVars>
          <dgm:dir/>
          <dgm:resizeHandles val="exact"/>
        </dgm:presLayoutVars>
      </dgm:prSet>
      <dgm:spPr/>
    </dgm:pt>
    <dgm:pt modelId="{ADB6294A-6875-46DC-ACB9-9CFDA4FC0733}" type="pres">
      <dgm:prSet presAssocID="{0B9AEDB6-A57E-4B69-A0C5-E79F3C999C25}" presName="arrow" presStyleLbl="bgShp" presStyleIdx="0" presStyleCnt="1"/>
      <dgm:spPr/>
    </dgm:pt>
    <dgm:pt modelId="{8DB3B215-292E-4553-ABC3-FF86A9D70786}" type="pres">
      <dgm:prSet presAssocID="{0B9AEDB6-A57E-4B69-A0C5-E79F3C999C25}" presName="points" presStyleCnt="0"/>
      <dgm:spPr/>
    </dgm:pt>
    <dgm:pt modelId="{FC3DAEA6-4A85-4D9F-B4C0-11DBF3E34E76}" type="pres">
      <dgm:prSet presAssocID="{C8C38F96-5AF0-47E2-A20F-3AA38870DFF1}" presName="compositeA" presStyleCnt="0"/>
      <dgm:spPr/>
    </dgm:pt>
    <dgm:pt modelId="{1B720EA3-C55D-418E-A45B-BE38880D19BE}" type="pres">
      <dgm:prSet presAssocID="{C8C38F96-5AF0-47E2-A20F-3AA38870DFF1}" presName="textA" presStyleLbl="revTx" presStyleIdx="0" presStyleCnt="3">
        <dgm:presLayoutVars>
          <dgm:bulletEnabled val="1"/>
        </dgm:presLayoutVars>
      </dgm:prSet>
      <dgm:spPr/>
    </dgm:pt>
    <dgm:pt modelId="{2804B5AD-8782-4928-AC7C-84486AB0D99E}" type="pres">
      <dgm:prSet presAssocID="{C8C38F96-5AF0-47E2-A20F-3AA38870DFF1}" presName="circleA" presStyleLbl="node1" presStyleIdx="0" presStyleCnt="3"/>
      <dgm:spPr/>
    </dgm:pt>
    <dgm:pt modelId="{73741D25-F22A-4980-AA1D-0C6C6803F34D}" type="pres">
      <dgm:prSet presAssocID="{C8C38F96-5AF0-47E2-A20F-3AA38870DFF1}" presName="spaceA" presStyleCnt="0"/>
      <dgm:spPr/>
    </dgm:pt>
    <dgm:pt modelId="{FB4A75FF-253A-4A4D-8E9A-DE200792FCB8}" type="pres">
      <dgm:prSet presAssocID="{295CD0B7-FA06-4D99-8386-8F73A9CC3747}" presName="space" presStyleCnt="0"/>
      <dgm:spPr/>
    </dgm:pt>
    <dgm:pt modelId="{236343FA-2797-42F1-B8D9-D3FBD01A022F}" type="pres">
      <dgm:prSet presAssocID="{8B92FB03-E936-44B9-BB73-704C4C95768D}" presName="compositeB" presStyleCnt="0"/>
      <dgm:spPr/>
    </dgm:pt>
    <dgm:pt modelId="{74174B8C-0BF2-4BD4-8EB8-EABC7DF4FAB4}" type="pres">
      <dgm:prSet presAssocID="{8B92FB03-E936-44B9-BB73-704C4C95768D}" presName="textB" presStyleLbl="revTx" presStyleIdx="1" presStyleCnt="3">
        <dgm:presLayoutVars>
          <dgm:bulletEnabled val="1"/>
        </dgm:presLayoutVars>
      </dgm:prSet>
      <dgm:spPr/>
    </dgm:pt>
    <dgm:pt modelId="{2BE699DA-580E-4E7E-A865-57737973EA51}" type="pres">
      <dgm:prSet presAssocID="{8B92FB03-E936-44B9-BB73-704C4C95768D}" presName="circleB" presStyleLbl="node1" presStyleIdx="1" presStyleCnt="3"/>
      <dgm:spPr/>
    </dgm:pt>
    <dgm:pt modelId="{D654F362-1757-465A-937B-86D0EDED9E70}" type="pres">
      <dgm:prSet presAssocID="{8B92FB03-E936-44B9-BB73-704C4C95768D}" presName="spaceB" presStyleCnt="0"/>
      <dgm:spPr/>
    </dgm:pt>
    <dgm:pt modelId="{8F38F516-1148-4503-B8C4-6DD35C62E5FF}" type="pres">
      <dgm:prSet presAssocID="{1B62702B-3C60-4540-8F10-202ECA9EE9DB}" presName="space" presStyleCnt="0"/>
      <dgm:spPr/>
    </dgm:pt>
    <dgm:pt modelId="{EA49CB03-BDAD-4051-B953-F103B2964DF8}" type="pres">
      <dgm:prSet presAssocID="{300FD56F-CBD1-435A-8D4A-FC53B1FC653F}" presName="compositeA" presStyleCnt="0"/>
      <dgm:spPr/>
    </dgm:pt>
    <dgm:pt modelId="{BA52709D-8720-41CB-A8B5-F5E67C926F1D}" type="pres">
      <dgm:prSet presAssocID="{300FD56F-CBD1-435A-8D4A-FC53B1FC653F}" presName="textA" presStyleLbl="revTx" presStyleIdx="2" presStyleCnt="3">
        <dgm:presLayoutVars>
          <dgm:bulletEnabled val="1"/>
        </dgm:presLayoutVars>
      </dgm:prSet>
      <dgm:spPr/>
    </dgm:pt>
    <dgm:pt modelId="{25518000-CAED-448D-8C72-5523F9D759C3}" type="pres">
      <dgm:prSet presAssocID="{300FD56F-CBD1-435A-8D4A-FC53B1FC653F}" presName="circleA" presStyleLbl="node1" presStyleIdx="2" presStyleCnt="3"/>
      <dgm:spPr/>
    </dgm:pt>
    <dgm:pt modelId="{DA58D207-8032-4293-9684-F8D19EF24895}" type="pres">
      <dgm:prSet presAssocID="{300FD56F-CBD1-435A-8D4A-FC53B1FC653F}" presName="spaceA" presStyleCnt="0"/>
      <dgm:spPr/>
    </dgm:pt>
  </dgm:ptLst>
  <dgm:cxnLst>
    <dgm:cxn modelId="{53C54115-BFA2-41B6-83FD-36CC268BC199}" type="presOf" srcId="{C8C38F96-5AF0-47E2-A20F-3AA38870DFF1}" destId="{1B720EA3-C55D-418E-A45B-BE38880D19BE}" srcOrd="0" destOrd="0" presId="urn:microsoft.com/office/officeart/2005/8/layout/hProcess11#1"/>
    <dgm:cxn modelId="{0C4A1519-64DA-41D4-88AD-8CEE62D2FB26}" srcId="{0B9AEDB6-A57E-4B69-A0C5-E79F3C999C25}" destId="{C8C38F96-5AF0-47E2-A20F-3AA38870DFF1}" srcOrd="0" destOrd="0" parTransId="{2DCCAF8E-3884-4458-BA44-80A86CF49261}" sibTransId="{295CD0B7-FA06-4D99-8386-8F73A9CC3747}"/>
    <dgm:cxn modelId="{64F26E4A-3EB2-4414-A06D-D7E289037A3E}" srcId="{0B9AEDB6-A57E-4B69-A0C5-E79F3C999C25}" destId="{300FD56F-CBD1-435A-8D4A-FC53B1FC653F}" srcOrd="2" destOrd="0" parTransId="{4D01E708-7AC2-411F-B4B6-E6149DE6B664}" sibTransId="{47B392B2-B2ED-41E8-A4C4-970B6E927786}"/>
    <dgm:cxn modelId="{36B3F750-EE61-478F-ABEE-300B29FED60E}" srcId="{0B9AEDB6-A57E-4B69-A0C5-E79F3C999C25}" destId="{8B92FB03-E936-44B9-BB73-704C4C95768D}" srcOrd="1" destOrd="0" parTransId="{EEC3326D-460B-456F-BB02-215443F799F3}" sibTransId="{1B62702B-3C60-4540-8F10-202ECA9EE9DB}"/>
    <dgm:cxn modelId="{4D28606D-AC70-454B-A093-216B672552A7}" type="presOf" srcId="{300FD56F-CBD1-435A-8D4A-FC53B1FC653F}" destId="{BA52709D-8720-41CB-A8B5-F5E67C926F1D}" srcOrd="0" destOrd="0" presId="urn:microsoft.com/office/officeart/2005/8/layout/hProcess11#1"/>
    <dgm:cxn modelId="{0285A376-7D50-4DF7-BAF5-02B03E4808D6}" type="presOf" srcId="{8B92FB03-E936-44B9-BB73-704C4C95768D}" destId="{74174B8C-0BF2-4BD4-8EB8-EABC7DF4FAB4}" srcOrd="0" destOrd="0" presId="urn:microsoft.com/office/officeart/2005/8/layout/hProcess11#1"/>
    <dgm:cxn modelId="{9E9210F4-8713-432B-8DE9-2C53FAFF9C6A}" type="presOf" srcId="{0B9AEDB6-A57E-4B69-A0C5-E79F3C999C25}" destId="{2BBD4698-EB69-4B73-9EBD-367A9C198A64}" srcOrd="0" destOrd="0" presId="urn:microsoft.com/office/officeart/2005/8/layout/hProcess11#1"/>
    <dgm:cxn modelId="{856300EA-DA7E-4D30-9385-D63D7B10ACB3}" type="presParOf" srcId="{2BBD4698-EB69-4B73-9EBD-367A9C198A64}" destId="{ADB6294A-6875-46DC-ACB9-9CFDA4FC0733}" srcOrd="0" destOrd="0" presId="urn:microsoft.com/office/officeart/2005/8/layout/hProcess11#1"/>
    <dgm:cxn modelId="{CA45E450-A294-4B39-B441-A1D53FF262EC}" type="presParOf" srcId="{2BBD4698-EB69-4B73-9EBD-367A9C198A64}" destId="{8DB3B215-292E-4553-ABC3-FF86A9D70786}" srcOrd="1" destOrd="0" presId="urn:microsoft.com/office/officeart/2005/8/layout/hProcess11#1"/>
    <dgm:cxn modelId="{4054482D-60D1-47C0-8E1B-A94AEED19B38}" type="presParOf" srcId="{8DB3B215-292E-4553-ABC3-FF86A9D70786}" destId="{FC3DAEA6-4A85-4D9F-B4C0-11DBF3E34E76}" srcOrd="0" destOrd="0" presId="urn:microsoft.com/office/officeart/2005/8/layout/hProcess11#1"/>
    <dgm:cxn modelId="{540D0E84-931C-4ACA-A687-2F452DA68606}" type="presParOf" srcId="{FC3DAEA6-4A85-4D9F-B4C0-11DBF3E34E76}" destId="{1B720EA3-C55D-418E-A45B-BE38880D19BE}" srcOrd="0" destOrd="0" presId="urn:microsoft.com/office/officeart/2005/8/layout/hProcess11#1"/>
    <dgm:cxn modelId="{9858AA93-FC99-4817-9535-89386D78F5FE}" type="presParOf" srcId="{FC3DAEA6-4A85-4D9F-B4C0-11DBF3E34E76}" destId="{2804B5AD-8782-4928-AC7C-84486AB0D99E}" srcOrd="1" destOrd="0" presId="urn:microsoft.com/office/officeart/2005/8/layout/hProcess11#1"/>
    <dgm:cxn modelId="{B5D8A56F-E29B-430C-9481-9AB432AE0A72}" type="presParOf" srcId="{FC3DAEA6-4A85-4D9F-B4C0-11DBF3E34E76}" destId="{73741D25-F22A-4980-AA1D-0C6C6803F34D}" srcOrd="2" destOrd="0" presId="urn:microsoft.com/office/officeart/2005/8/layout/hProcess11#1"/>
    <dgm:cxn modelId="{454E9092-649F-408F-8EF2-B67AE988F125}" type="presParOf" srcId="{8DB3B215-292E-4553-ABC3-FF86A9D70786}" destId="{FB4A75FF-253A-4A4D-8E9A-DE200792FCB8}" srcOrd="1" destOrd="0" presId="urn:microsoft.com/office/officeart/2005/8/layout/hProcess11#1"/>
    <dgm:cxn modelId="{B052055B-E949-4F50-9FF3-8603E3325833}" type="presParOf" srcId="{8DB3B215-292E-4553-ABC3-FF86A9D70786}" destId="{236343FA-2797-42F1-B8D9-D3FBD01A022F}" srcOrd="2" destOrd="0" presId="urn:microsoft.com/office/officeart/2005/8/layout/hProcess11#1"/>
    <dgm:cxn modelId="{427C8775-867F-48B1-A6BA-2D0C93CFAAFD}" type="presParOf" srcId="{236343FA-2797-42F1-B8D9-D3FBD01A022F}" destId="{74174B8C-0BF2-4BD4-8EB8-EABC7DF4FAB4}" srcOrd="0" destOrd="0" presId="urn:microsoft.com/office/officeart/2005/8/layout/hProcess11#1"/>
    <dgm:cxn modelId="{F50777DB-E7A3-4C30-A1E3-C765D708AD94}" type="presParOf" srcId="{236343FA-2797-42F1-B8D9-D3FBD01A022F}" destId="{2BE699DA-580E-4E7E-A865-57737973EA51}" srcOrd="1" destOrd="0" presId="urn:microsoft.com/office/officeart/2005/8/layout/hProcess11#1"/>
    <dgm:cxn modelId="{1FC86FEC-0C49-4C12-8169-D5C5B52C07CB}" type="presParOf" srcId="{236343FA-2797-42F1-B8D9-D3FBD01A022F}" destId="{D654F362-1757-465A-937B-86D0EDED9E70}" srcOrd="2" destOrd="0" presId="urn:microsoft.com/office/officeart/2005/8/layout/hProcess11#1"/>
    <dgm:cxn modelId="{939FCDD2-0621-4620-8FD2-16D2AC4EB487}" type="presParOf" srcId="{8DB3B215-292E-4553-ABC3-FF86A9D70786}" destId="{8F38F516-1148-4503-B8C4-6DD35C62E5FF}" srcOrd="3" destOrd="0" presId="urn:microsoft.com/office/officeart/2005/8/layout/hProcess11#1"/>
    <dgm:cxn modelId="{E5D451C6-2510-411D-BC53-7731674455D4}" type="presParOf" srcId="{8DB3B215-292E-4553-ABC3-FF86A9D70786}" destId="{EA49CB03-BDAD-4051-B953-F103B2964DF8}" srcOrd="4" destOrd="0" presId="urn:microsoft.com/office/officeart/2005/8/layout/hProcess11#1"/>
    <dgm:cxn modelId="{EA84DC3C-4049-4000-A7E5-1DDE0CEAACC2}" type="presParOf" srcId="{EA49CB03-BDAD-4051-B953-F103B2964DF8}" destId="{BA52709D-8720-41CB-A8B5-F5E67C926F1D}" srcOrd="0" destOrd="0" presId="urn:microsoft.com/office/officeart/2005/8/layout/hProcess11#1"/>
    <dgm:cxn modelId="{34BD1099-8711-4031-914F-1A444B3CD60D}" type="presParOf" srcId="{EA49CB03-BDAD-4051-B953-F103B2964DF8}" destId="{25518000-CAED-448D-8C72-5523F9D759C3}" srcOrd="1" destOrd="0" presId="urn:microsoft.com/office/officeart/2005/8/layout/hProcess11#1"/>
    <dgm:cxn modelId="{324B9165-0521-4D86-AD74-9A81E4479E10}" type="presParOf" srcId="{EA49CB03-BDAD-4051-B953-F103B2964DF8}" destId="{DA58D207-8032-4293-9684-F8D19EF24895}" srcOrd="2" destOrd="0" presId="urn:microsoft.com/office/officeart/2005/8/layout/hProcess11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B6294A-6875-46DC-ACB9-9CFDA4FC0733}">
      <dsp:nvSpPr>
        <dsp:cNvPr id="0" name=""/>
        <dsp:cNvSpPr/>
      </dsp:nvSpPr>
      <dsp:spPr>
        <a:xfrm>
          <a:off x="0" y="1305496"/>
          <a:ext cx="10515600" cy="1740662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720EA3-C55D-418E-A45B-BE38880D19BE}">
      <dsp:nvSpPr>
        <dsp:cNvPr id="0" name=""/>
        <dsp:cNvSpPr/>
      </dsp:nvSpPr>
      <dsp:spPr bwMode="white">
        <a:xfrm>
          <a:off x="4621" y="0"/>
          <a:ext cx="3049934" cy="17406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27584" rIns="227584" bIns="227584" numCol="1" spcCol="1270" anchor="b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i="0" u="none" kern="1200" baseline="0">
              <a:rtl val="0"/>
            </a:rPr>
            <a:t>Introduction to dimensionality</a:t>
          </a:r>
          <a:endParaRPr altLang="en-US" sz="3200" kern="1200"/>
        </a:p>
      </dsp:txBody>
      <dsp:txXfrm>
        <a:off x="4621" y="0"/>
        <a:ext cx="3049934" cy="1740662"/>
      </dsp:txXfrm>
    </dsp:sp>
    <dsp:sp modelId="{2804B5AD-8782-4928-AC7C-84486AB0D99E}">
      <dsp:nvSpPr>
        <dsp:cNvPr id="0" name=""/>
        <dsp:cNvSpPr/>
      </dsp:nvSpPr>
      <dsp:spPr>
        <a:xfrm>
          <a:off x="1312005" y="1958244"/>
          <a:ext cx="435165" cy="43516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174B8C-0BF2-4BD4-8EB8-EABC7DF4FAB4}">
      <dsp:nvSpPr>
        <dsp:cNvPr id="0" name=""/>
        <dsp:cNvSpPr/>
      </dsp:nvSpPr>
      <dsp:spPr bwMode="white">
        <a:xfrm>
          <a:off x="3207052" y="2610992"/>
          <a:ext cx="3049934" cy="17406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27584" rIns="227584" bIns="227584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i="0" u="none" kern="1200" baseline="0">
              <a:rtl val="0"/>
            </a:rPr>
            <a:t>Why dimensionality redcution?</a:t>
          </a:r>
          <a:endParaRPr altLang="en-US" sz="3200" kern="1200"/>
        </a:p>
      </dsp:txBody>
      <dsp:txXfrm>
        <a:off x="3207052" y="2610992"/>
        <a:ext cx="3049934" cy="1740662"/>
      </dsp:txXfrm>
    </dsp:sp>
    <dsp:sp modelId="{2BE699DA-580E-4E7E-A865-57737973EA51}">
      <dsp:nvSpPr>
        <dsp:cNvPr id="0" name=""/>
        <dsp:cNvSpPr/>
      </dsp:nvSpPr>
      <dsp:spPr>
        <a:xfrm>
          <a:off x="4514437" y="1958244"/>
          <a:ext cx="435165" cy="43516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52709D-8720-41CB-A8B5-F5E67C926F1D}">
      <dsp:nvSpPr>
        <dsp:cNvPr id="0" name=""/>
        <dsp:cNvSpPr/>
      </dsp:nvSpPr>
      <dsp:spPr bwMode="white">
        <a:xfrm>
          <a:off x="6409484" y="0"/>
          <a:ext cx="3049934" cy="17406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27584" rIns="227584" bIns="227584" numCol="1" spcCol="1270" anchor="b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i="0" u="none" kern="1200" baseline="0" dirty="0">
              <a:rtl val="0"/>
            </a:rPr>
            <a:t>Principle component analysis</a:t>
          </a:r>
          <a:endParaRPr altLang="en-US" sz="3200" kern="1200" dirty="0"/>
        </a:p>
      </dsp:txBody>
      <dsp:txXfrm>
        <a:off x="6409484" y="0"/>
        <a:ext cx="3049934" cy="1740662"/>
      </dsp:txXfrm>
    </dsp:sp>
    <dsp:sp modelId="{25518000-CAED-448D-8C72-5523F9D759C3}">
      <dsp:nvSpPr>
        <dsp:cNvPr id="0" name=""/>
        <dsp:cNvSpPr/>
      </dsp:nvSpPr>
      <dsp:spPr>
        <a:xfrm>
          <a:off x="7716868" y="1958244"/>
          <a:ext cx="435165" cy="43516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#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HorzCh" val="ctr"/>
                  <dgm:param type="txAnchorVertCh" val="b"/>
                  <dgm:param type="txAnchorVert" val="b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HorzCh" val="ctr"/>
                  <dgm:param type="txAnchorVertCh" val="t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7-30T22:12: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648 705,'2'0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7-30T22:12: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643 326,'16'-50,"-64"100,32 18,16-18,-16 17,16-16,64-18,-15-50,-1 17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7-30T22:12: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482 174,'-17'67,"-68"68,52-84,-18 16,0-33,102-34,50-17,-33 0,-17 17,16-33,-16 16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7-30T22:12: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269 228,'29'-52,"-15"104,-28 16,14-16,0 0,0 16,0-16,0 34,0-34,0 34,0-17,-43-52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7-30T22:12: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337 191,'-52'24,"104"-24,-1 0,1 0,17 0,-18 0,18-24,69 24,-1 0,-85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7-30T22:12: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309 184,'67'34,"-16"-1,16-33,-17 17,1 0,-1 0,-67 33,-33-50,-17 67,16-33,-16 16,17-33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7-30T22:12: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404 247,'33'-51,"18"34,0 17,16 17,-67 34,0 0,-51 0,-16-17,50 16,68-67,-1-16,1 33,16 33,-50 52,-67-51,-1-17,0 17,-16-34,-17 0,33-34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7-30T22:12: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499 203,'-16'49,"-15"0,-16-17,15 17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7-30T22:12: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558 499,'17'-51,"17"0,18 0,-35-35,34 52,-102 51,-18-17,69-51,52 34,-35 68,0 0,-17 18,-17-1,0 0,-35-34,35 18,-51-1,-17-17,34-85,85-18,17 69,0 0,0 0,-17 52,18-35,16 34,17-34,-34-34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7-30T22:12: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577 196,'-16'49,"-16"16,-17-32,33 16,-32-49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7-30T22:12: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445 341,'45'-51,"-31"0,-14-17,15 119,-30 34,15-17,0-16,0-1,-14 34,14-17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7-30T22:12: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441 272,'51'-29,"16"29,-16-15,17 15,0-15,16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7-30T22:12: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882 292,'-49'-17,"-1"17,0 17,-16 33,33 17,50-16,32-51,1 34,0-34,16 16,-66 52,-50-52,-16 1,16-34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7-30T22:12: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1101 363,'16'-51,"1"-17,-34 17,-32 68,1 17,15 17,-16 68,49-67,16 101,66-102,-1-51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7-30T22:12: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1205 612,'17'-51,"-17"-1,-17 1,-51 17,17 51,0 0,-17 69,51-35,17 0,0 1,51-18,0-34,0-34,-34-18,0 1,17 0,-17-35,-17-34,0 52,0-18,-51 120,51 35,0-18,34 0,-34 1,17 51,17-52,17-17,17-34,-34-68,-17 16,-17 1,-34 102,34 1,0-1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7-30T22:12: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1060 341,'-30'-64,"-16"15,31 1,45 96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7-30T22:12: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1013 198,'-17'82,"0"0,17-32,17-100,-17 1,0-17,50 50,1 65,-18 0,-33 1,17-100,0 1,0-17,33 50,17 16,-50 49,-17 1,0 15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7-30T22:12: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1005 530,'52'-51,"0"34,0-17,-35-18,1-16,-70 34,0 51,17 34,-17 35,69-35,35-17,18-34,-18-51,0 34,17-35,-34 1,-35 102,0 1,17 16,-17-17,0-102,0 0,0-18,35 18,-18 0,53 68,-53 34,0 18,35-52,-17-69,17 18,-17-51,-18 17,-69 51,17 85,18 17,34-34,35-16,18 16,-53 0,18 17,-53-17,-51-68,69-51,0 17,35 0,-1-18,18 18,0 51,0 17,-34 52,-18-18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7-30T22:12: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1069 298,'-9'-109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7-30T22:12: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1150 196,'-17'50,"0"18,-34-18,51 1,0 16,51-17,34-50,-51-50,-17-1,-17-16,-17 17,-17-1,85 34,0 17,17 34,-68 16,0 18,0-18,0-100,17-18,0 18,34 33,-17 68,-17 50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7-30T22:12: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1218 579,'52'-51,"-52"0,-52 17,-34 68,69 34,0 0,69-51,-1-34,-17-34,18 17,17 85,-18-51,1-17,-35-51,0 17,-17-34,0 34,0-17,0 17,-51 170,51-34,0-17,17 0,17-17,18-17,34-85,-52-17,18 51,-52 68,17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7-30T22:12: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1207 367,'0'-49,"-59"-32,44 32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7-30T22:12: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1144 185,'28'50,"-28"0,29 1,-29 32,0-16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7-30T22:12: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655 288,'1'-3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7-30T22:12: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1194 297,'-51'-34,"102"17,0 17,17-34,-17 34,-1 0,-50 51,0 17,68-51,-51-68,17 0,0 0,-68 102,34 51,0-34,0-16,0-1,0 34,-17-17,-51-68,68-51,-17-34,17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7-30T22:12: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1174 254,'16'-52,"30"35,-30 69,-1-1,1 18,-16-17,0 34,0 0,-16 17,-61 69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7-30T22:12: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1093 397,'-51'0,"34"-67,68 50,0 0,0 17,16 17,-16 50,-17 0,-68-17,17 0,-17-100,51 0,0 0,34 16,0-33,0 17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7-30T22:12: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1071 317,'0'50,"-17"0,84-50,-17-33,0-34,-34 1,-116 99,50 17,50 0,0 16,50-17,34-49,-18 0,-16-16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7-30T22:12: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1265 612,'52'0,"-52"-51,0-18,-18 18,-33 68,-18 0,51 35,-51 33,52-34,17 1,69-18,0-51,-17-52,0 18,-35-17,0-1,-17 1,35 17,-35-1,0-16,-35 119,18 18,0 16,17-34,0 1,17 16,52 18,0-86,-17-35,17-16,-52 0,18-18,-70 121,35 16,52-34,17-34,-35-68,-16 17,-18 102,0 0,0 18,69-69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7-30T22:12: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1160 577,'33'-85,"-33"35,-33 100,-1 1,34 0,84 17,50-136,-100 17,16 0,-33-33,-17 33,0-17,0 17,-67 68,67 68,0 17,0-35,34 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7-30T22:12: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1190 411,'-33'-49,"16"-16,67 32,-1 17,1 16,16 16,-33 49,-33-16,0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7-30T22:12: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1156 417,'0'-65,"0"0,0 16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7-30T22:12: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1245 243,'-34'83,"-16"-33,50-1,50-32,-16-100,0 17,16 49,1 34,-51 32,0 18,-17-117,34-16,50 33,-34 99,-16-16,-34 16,-16-17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7-30T22:12: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1853 336,'-51'17,"0"-17,-35 0,18 0,17-17,51-51,51 34,0 34,17 0,18 68,-69-17,-17 0,0 16,-17-16,-34 17,-35-17,-16-34,51-34,34-34,68-17,34 68,-34 51,0-51,18 34,-18 0,0-34,17-51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7-30T22:12: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664 438,'0'84,"0"-33,0 0,17 17,33-119,-33-17,-17 17,67 68,-33 68,16-68,1-17,-18-68,-33 17,0-16,0-1,0 0,0 17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7-30T22:12: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1553 239,'-27'68,"27"-17,0 0,0 16,27-16,-27 0,13 17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7-30T22:12: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1540 371,'-17'-51,"34"-17,51 51,-18 17,1 0,17 17,-34 34,16-17,-33 17,0 17,-85 67,18-84,-1-51,-17 17,-33-34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7-30T22:12: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475 973,'2'0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10-29T14:49:15.2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22022 12603 905 0,'0'0'251'0,"0"0"-179"16,0 0 57-16,0 0-14 15,0 0-57-15,0 0-34 16,-15-22-24-16,15 22-1 0,0 0 0 16,0 0-9-16,0 0 9 15,0 0 0-15,0 0-7 16,0 0 8-16,0 0 0 15,0 0 0-15,0 0-1 16,0 0 2-16,0 0 3 16,0 0-4-16,0 0-10 15,0 0 10-15,0 0-10 16,0 0 9-16,0 0-5 16,0 3 6-16,0 8-2 0,0 1 2 15,2 2-1 1,4 4 1-16,1 1 0 0,1 0 1 15,0 3-1 1,-4 0 0-16,3-4 3 0,-5-1-3 16,2-7-1-16,-2-1 1 15,-2-6 0-15,2-3 6 16,0 0 13-16,4 0 29 16,2-17 39-16,3-11-47 15,5-8-18-15,2-8 4 16,0-2-25-16,-3 4-1 15,-3 5-7-15,-4 13-50 16,-1 13-58-16,-1 11-122 16,0 0-285-16,-2 0-245 0</inkml:trace>
  <inkml:trace contextRef="#ctx0" brushRef="#br0" timeOffset="237.63">22246 12571 599 0,'0'0'198'15,"0"0"-110"-15,0 0 27 16,0 0-29-16,0 0-34 16,0 0-52-16,0 0 1 15,0 12 7-15,3 6 50 16,0 0-3-16,-1 4-11 0,-2 1-28 15,0-4 1 1,2-1-16-16,-2-3-1 0,2-4-60 16,2-11-139-16,-1 0-143 15,-3-16-250-15</inkml:trace>
  <inkml:trace contextRef="#ctx0" brushRef="#br0" timeOffset="371.97">22238 12358 902 0,'0'0'302'16,"0"0"-216"-16,0 0-85 15,0 0-1-15,0 0-234 16,0 0-358-16</inkml:trace>
  <inkml:trace contextRef="#ctx0" brushRef="#br0" timeOffset="2126.44">22217 12997 951 0,'0'0'240'0,"0"0"-184"16,0 0-25-16,0 0-6 15,0 0-25-15,0 0-42 16,0 0-142-16,48 21-161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11-12T14:55:03.3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14156 6322 196 0,'0'0'140'0,"0"0"-95"0,0 0-11 15,0 0-27-15,0 0-7 16,0 0-34-16,0 0-44 16,59 25-20-16</inkml:trace>
  <inkml:trace contextRef="#ctx0" brushRef="#br0" timeOffset="865.48">14744 6291 270 0,'0'0'73'15,"0"0"-53"-15,0 0-15 16,0 0-5-16,0 0-41 15,0 0-58-15,0 0-46 0</inkml:trace>
  <inkml:trace contextRef="#ctx0" brushRef="#br0" timeOffset="-156913.9">21384 12035 302 16,'-12'-7'30'16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7-30T22:12: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1874 1072,'2'0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7-30T22:12: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0 49,'24'-49,"-48"115,24 0,0-17,0 1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7-30T22:12: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0 2,'3'-2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7-30T22:12: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 0,'-40'0,"40"50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7-30T22:12: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0 50,'17'-50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7-30T22:12: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725 329,'0'-51,"0"102,0 34,0-34,0 16,14-16,15 0,-15 17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7-30T22:12: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51 0,'-51'0,"102"0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7-30T22:12: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206 504,'35'-23,"-35"-29,17 1,-34 102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7-30T22:12: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 19,'12'-4,"-7"4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7-30T22:12: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291 275,'0'17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12:48:52.32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24575,'0'0'-8191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12:48:56.12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11335 1728 17161,'-152'-59'-83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12:48:57.08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24575,'0'0'-8191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11-12T15:05:16.9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7592 8127 5 0,'0'0'23'0,"0"0"-23"16,0 0-22-16,0 0 16 15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7-30T22:12: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1592 563,'2'0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11-12T15:10:19.0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11095 14676 74 0,'0'0'55'0,"0"0"-44"15,200-19 10-15,-67-2 16 16,19 9-10-16,60 12-25 15,-38 0-2-15,-35 23-57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7-30T22:12: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775 527,'-49'-67,"49"16,33 1,0-17,16 50,33 34,-65 33,-17 17,-17-16,-16-1,0 17,-16-50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11-12T15:12:05.9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30724 3115 302 0,'0'0'156'0,"0"0"-125"0,0 0-31 16,0 0-4-16,0 0-33 15,0 0-24-15,0 0-88 0</inkml:trace>
  <inkml:trace contextRef="#ctx0" brushRef="#br0" timeOffset="15902.01">33217 8554 258 0,'0'0'130'15,"0"0"-117"-15,0 0-10 0,0 0-3 16,0 0-15-16,0 0-29 16,0 0-43-16,71 114-29 0</inkml:trace>
  <inkml:trace contextRef="#ctx0" brushRef="#br0" timeOffset="-156438.29">20252 3908 193 0,'0'0'96'0,"0"0"-54"16,0 0-2-16,0 0-6 15,0 0-26-15,0 0-8 16,0 0-17-16,0-29-51 15,28 17-72-15,0-6-14 16</inkml:trace>
  <inkml:trace contextRef="#ctx0" brushRef="#br0" timeOffset="-156242.66">20590 3834 148 0,'0'0'91'0,"0"0"-52"15,0 0 17-15,0 0-8 16,0 0-29-16,0 0-19 16,0 0-12-16,43 0-27 15,-18 0-44-15,5 0-61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11-12T15:20:33.2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24779 7815 227 0,'0'0'93'15,"0"0"-68"-15,0 0-23 16,0 0-2-16,0 0-43 16,0 0-82-16</inkml:trace>
  <inkml:trace contextRef="#ctx0" brushRef="#br0" timeOffset="34155.48">23040 10495 157 0,'0'0'91'15,"0"0"-15"-15,0 0-4 16,0 0-13-16,0 0-20 0,0 0-27 16,0 0-5-16,0-6-7 15,3 3-35-15,27-3-23 16,-2-1-43-16,0-2-72 0</inkml:trace>
  <inkml:trace contextRef="#ctx0" brushRef="#br0" timeOffset="34294.28">23340 10396 32 0,'0'0'197'16,"0"0"-147"-16,0 0-29 15,0 0 9-15,0 0 1 16,0 0-31-16,0 0-1 16,14-65-64-16,11 47-134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7-30T22:12: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733 484,'0'-3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11-12T15:26:45.4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15534 10652 44 0,'0'0'0'16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7-30T22:12: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701 250,'2'3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7-30T22:12: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1471 829,'2'0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7-30T22:12: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838 703,'2'0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7-30T22:12: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609 924,'2'0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7-30T22:12: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901 209,'3'0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7-30T22:12: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1573 675,'2'0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7-30T22:12: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746 289,'3'-1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7-30T22:12: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149 1164,'66'0,"-17"0,1 0,-17-46,0 1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7-30T22:12: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197 840,'2'0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7-30T22:12: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912 898,'2'0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7-30T22:12: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1677 732,'2'0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7-30T22:12:29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802 552,'2'0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9-04T15:54:36.0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27217 6050 0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15:54:57.88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24575,'0'0'-8191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6:03:19.717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21778 9502 24575,'-13'-66'0,"3"14"0,10 52 0,0 21 0,10 16 0,2-4 0,0 4 0,-6-1 0,3 1 0,21 13 0,3 2 0,-13 3 0,2-3-707,12-6 1,2-3 706,-6-2 0,-2-3 0,19 6 0,-21-28 0,-5 5 0,-21-21 0,0 0 0,-21 0 1413,16 0-1413,-37 0 0,16 0 0,-11 0 0,-7 0 0,7 9 0,-5 3 0,-11-1 0,-3 4 0,-1 12 0,1 3 0,1-6 0,8 2 0,26 3 0,6-1 0,-6-1 0,21-7 0,0-20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7-30T22:12:29"/>
    </inkml:context>
    <inkml:brush xml:id="br0">
      <inkml:brushProperty name="width" value="0.05292" units="cm"/>
      <inkml:brushProperty name="height" value="0.05292" units="cm"/>
      <inkml:brushProperty name="color" value="#1B7CCB"/>
    </inkml:brush>
  </inkml:definitions>
  <inkml:trace contextRef="#ctx0" brushRef="#br0">7280 8792,'15'0,"-15"0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7-30T22:12:30"/>
    </inkml:context>
    <inkml:brush xml:id="br0">
      <inkml:brushProperty name="width" value="0.05292" units="cm"/>
      <inkml:brushProperty name="height" value="0.05292" units="cm"/>
      <inkml:brushProperty name="color" value="#1B7CCB"/>
    </inkml:brush>
  </inkml:definitions>
  <inkml:trace contextRef="#ctx0" brushRef="#br0">877 5668,'0'-42,"0"28,-14 14,14 14,0-14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7-30T22:12: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771 276,'0'50,"-16"18,16-18,0 0,0 18,66-35,16-50,-16 17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7-30T22:12:30"/>
    </inkml:context>
    <inkml:brush xml:id="br0">
      <inkml:brushProperty name="width" value="0.05292" units="cm"/>
      <inkml:brushProperty name="height" value="0.05292" units="cm"/>
      <inkml:brushProperty name="color" value="#1B7CCB"/>
    </inkml:brush>
  </inkml:definitions>
  <inkml:trace contextRef="#ctx0" brushRef="#br0">16992 7616,'0'-25,"0"50,0-1,0 26,0-25,0-1,0 3,0 22,0-24,0 0,0-1,0 28,0-28,0 1,0 0,0 49,0-49,0 1,0 24,0-26,0-48,0-26,0 50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7-30T22:12:30"/>
    </inkml:context>
    <inkml:brush xml:id="br0">
      <inkml:brushProperty name="width" value="0.05292" units="cm"/>
      <inkml:brushProperty name="height" value="0.05292" units="cm"/>
      <inkml:brushProperty name="color" value="#1B7CCB"/>
    </inkml:brush>
  </inkml:definitions>
  <inkml:trace contextRef="#ctx0" brushRef="#br0">16964 7670,'0'-25,"0"-1,25 26,-25-50,0 26,24 24,-24-25,50 25,-25 0,1 0,-1 0,-25 25,49-1,-49 26,25 1,-25 23,-25-49,25-1,-49 3,49 22,-25-24,25 0,-26-1,1 28,-25-52,50 24,-24-24,24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7-30T22:12:30"/>
    </inkml:context>
    <inkml:brush xml:id="br0">
      <inkml:brushProperty name="width" value="0.05292" units="cm"/>
      <inkml:brushProperty name="height" value="0.05292" units="cm"/>
      <inkml:brushProperty name="color" value="#1B7CCB"/>
    </inkml:brush>
  </inkml:definitions>
  <inkml:trace contextRef="#ctx0" brushRef="#br0">17479 7723,'0'-27,"0"3,-24 24,24-25,-50 25,25 0,-1 0,1 25,-24-25,24 24,0-24,1 27,-28 22,28-24,24 0,-25 0,25 51,25-76,-25 24,0 1,76 25,-52-26,1-24,49 0,-49 0,1-24,-26 24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7-30T22:12:30"/>
    </inkml:context>
    <inkml:brush xml:id="br0">
      <inkml:brushProperty name="width" value="0.05292" units="cm"/>
      <inkml:brushProperty name="height" value="0.05292" units="cm"/>
      <inkml:brushProperty name="color" value="#1B7CCB"/>
    </inkml:brush>
  </inkml:definitions>
  <inkml:trace contextRef="#ctx0" brushRef="#br0">17388 7760,'25'0,"-25"51,0-26,0 0,0-1,-25 51,25-51,0 3,0 22,0-24,0-25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7-30T22:12:30"/>
    </inkml:context>
    <inkml:brush xml:id="br0">
      <inkml:brushProperty name="width" value="0.05292" units="cm"/>
      <inkml:brushProperty name="height" value="0.05292" units="cm"/>
      <inkml:brushProperty name="color" value="#1B7CCB"/>
    </inkml:brush>
  </inkml:definitions>
  <inkml:trace contextRef="#ctx0" brushRef="#br0">14682 5125,'0'-25,"0"1,-26 24,26-50,0 26,0-3,0 54,-25-27,25 24,0 26,0-26,0 1,0 0,0 26,0-26,0 0,0-1,0 26,0-25,0 1,0-1,0 24,0-49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7-30T22:12:30"/>
    </inkml:context>
    <inkml:brush xml:id="br0">
      <inkml:brushProperty name="width" value="0.05292" units="cm"/>
      <inkml:brushProperty name="height" value="0.05292" units="cm"/>
      <inkml:brushProperty name="color" value="#1B7CCB"/>
    </inkml:brush>
  </inkml:definitions>
  <inkml:trace contextRef="#ctx0" brushRef="#br0">14649 5089,'0'-25,"0"-24,25 49,-25-25,25 25,1 0,24 0,-26 0,-24 25,25-25,-25 49,0-24,-25-25,25 25,0 0,-24-25,-26 51,50-26,-26-25,26 24,-25-24,0 0,25 25,-49-25,24 0,25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7-30T22:12:30"/>
    </inkml:context>
    <inkml:brush xml:id="br0">
      <inkml:brushProperty name="width" value="0.05292" units="cm"/>
      <inkml:brushProperty name="height" value="0.05292" units="cm"/>
      <inkml:brushProperty name="color" value="#1B7CCB"/>
    </inkml:brush>
  </inkml:definitions>
  <inkml:trace contextRef="#ctx0" brushRef="#br0">14841 5103,'-24'25,"-1"-25,25 24,-51-24,51 25,-25-25,25 50,0-26,0 3,0-2,25-25,26 49,-26-49,-1 0,1 0,24 0,27-49,-76 49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7-30T22:12:30"/>
    </inkml:context>
    <inkml:brush xml:id="br0">
      <inkml:brushProperty name="width" value="0.05292" units="cm"/>
      <inkml:brushProperty name="height" value="0.05292" units="cm"/>
      <inkml:brushProperty name="color" value="#1B7CCB"/>
    </inkml:brush>
  </inkml:definitions>
  <inkml:trace contextRef="#ctx0" brushRef="#br0">14872 5265,'0'-49,"49"49,-24 0,0 0,0 0,-25 49,0-24,-25 0,25 0,-25-25,25 51,-25-26,-24-1,49 1,49-25,-24 0,0 0,51 0,-51 0,24-25,-49 25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7-30T22:12: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990 960,'2'0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15:58:34.28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2493 10960 24575,'18'61'0,"1"1"0,2 1 0,2-3 0,-4-17 0,-1-3 0,-5-8 0,0-1 0,-1 4 0,-3-5 0,-9-14 0,20 5 0,-14-21 0,15 0 0</inkml:trace>
  <inkml:trace contextRef="#ctx0" brushRef="#br0" timeOffset="167">2869 10913 21572,'-37'36'0,"-1"-1"0,1 1 0,4 0 0,-1 3 0,1 1 0,2 2 0,2 4 0,1 4 0,3-1 0,0-3 0,1-3 0,1-2 0,0 0 0,-2 1 0,1 0 0,-1-1 0</inkml:trace>
  <inkml:trace contextRef="#ctx0" brushRef="#br0" timeOffset="868">2940 11078 24575,'0'43'0,"0"0"0,0 7 0,0-1 0,-1-7 0,2 0 0,9 7 0,1-2 0,-6 16 0,37-21 0,-16-42 0,10-21 0,-12-26 0,7 5 0,-7-11 0,-1-1 0,9 7 0,-10 12 0,-2 2 0,-10 2 0,-7 28 0,7-7 0,11 20 0,-16 55 0,15-36 0,2 0 0,-8 6 0,-2 0 0,14 18 0,-5-48 0,-10 16 0,12-21 0,-7-21 0,26 5 0,-26-31 0,-6-13 0,3 9 0,0-2-612,-3 2 1,-2-2 0,-5 2 611,-9-5 0,-9 5 0,-7 13 0,-3 8 0,-6 7 0,-11 12 0</inkml:trace>
  <inkml:trace contextRef="#ctx0" brushRef="#br0" timeOffset="1267">1740 11618 24575,'57'0'0,"-1"0"0,-4 2 0,-5-4-9831,11-18 9458,-9 14 1,-12-15-1,-16 21 1</inkml:trace>
  <inkml:trace contextRef="#ctx0" brushRef="#br0" timeOffset="1419">1411 11454 22431,'58'-9'0,"1"0"0,-1 1 0,-5-3 0,-2-1 0,-11 3 0,-3 7 0,-17-9 0</inkml:trace>
  <inkml:trace contextRef="#ctx0" brushRef="#br0" timeOffset="1936">611 11548 24575,'47'-9'0,"-1"1"0,0-1 0,20-4 0,-12 5 0,-28 8 0,-5 0 0,-21 21 0,0-16 0,0 26 0,-21 14 0,-5-3-843,10-3 1,-4 0 842,-13-14 0,0 0 0,12 8 0,0 2-492,-14 0 0,3 0 492,15-3 0,7-1 0,10 16 0,27-26 0,8-18 0,8-6-2950,7-5 0,7-5 2950,-2 1 0,9-4 0,-1 1 0,-7 0 0,3-1 0,-3-2 0,0 1 0,-1 0 0,1-1 0</inkml:trace>
  <inkml:trace contextRef="#ctx0" brushRef="#br0" timeOffset="5187">2775 12042 24575,'-26'0'0,"5"0"0,42-21 0,9 8 0,8 0 0,16-10 0,2-1 0,-10 4 0,-1 3-616,7 6 1,-7-1 615,-9-20 300,-9 27-300,-6-16 0,-42 42 0,-16-5 0,-13 28-238,5-14 1,2-2-1,9 3 1,7-10 0,1 0-1</inkml:trace>
  <inkml:trace contextRef="#ctx0" brushRef="#br0" timeOffset="5320">2775 12042 22030,'58'6'0,"-1"-1"0,1 1 0,-1 0 0,1 0 0,8 2 0,0 2 0,-4-2 0,-13-6 0,13-12 0,-20 10 0</inkml:trace>
  <inkml:trace contextRef="#ctx0" brushRef="#br0" timeOffset="6800">2728 7150 24541,'54'-17'0,"-1"1"0,1-1 0,-1 1 0,1-1 0,0 1 0,8-5 0,1-1 0,-1 0 0,-2 3 0,-4 3-407,9 4 1,-5 4 0,0 0 406,1-4 0,0 0 0,-8 4 0,-7 7 0,-5 2 409,21-1-409,-20 0 208,-42 0-208,0 0 8,21 0-8,-16 0 628,16 0-628,-10 0 0,-9 0 0,9 0 0</inkml:trace>
  <inkml:trace contextRef="#ctx0" brushRef="#br0" timeOffset="7202">3645 6727 24575,'-13'0'0,"76"0"0,-13 0-909,0 0 0,2 0 909,-18 0 0,0 0 294,2-2 0,-2 4-294,8 19 300,0-6-300,-63 30 0,-5-9 0,-11 11 0,-5-18 0,-2 0 0,15-3 0,0-3-3238,-18-4 0,3-1 3238,7 24 0,16-37 0,21 16 0</inkml:trace>
  <inkml:trace contextRef="#ctx0" brushRef="#br0" timeOffset="7386">3575 6797 24575,'9'61'0,"-1"0"0,1 0 0,-15-15 0,4-3 0,28 9 0,0 0 0</inkml:trace>
  <inkml:trace contextRef="#ctx0" brushRef="#br0" timeOffset="12567">3739 10842 22993,'-23'-58'0,"-1"-1"0,8-7 0,-4 17 0,-25 44 0,-12-16 0,7 37 0,-5 9 0,0-6 0,-2 4-1280,12 4 1,-1 4-1,-1 3 1280,3-5 0,-2 1 0,0 2 0,1 2 0,0 8 0,1 3 0,1 1 0,0-1 0,2-6 0,-1-2 0,2 1 0,4 2 0,3 3 0,2 3 0,5 0 0,6-3 0,3 10 0,10 1 0,7-3 0,5 4 0,11-2 0,13-8 0,11-2 0,4-1 0,-2-2-405,4 9 0,0-2 1,3-4-1,6-5 1,3-3-1,-7-9 1,-14-16-1,-1 1 1</inkml:trace>
  <inkml:trace contextRef="#ctx0" brushRef="#br0" timeOffset="17984">19756 5221 24575,'31'-51'0,"0"1"0,-6-2 0,-5 7 0,-10 8 0,-10 11 0,0 5 0,-5 49 0,0 17 0,2 15-1099,-11-3 1,-3 1 1098,5-11 0,-2-2-303,-9 2 0,-1 0 303,-1 6 0,3 1 0,7 0 0,3-1 0,0-9 0,3-4 0,9 7 0,0-26 0,21-21 0,-15 0 0,15 0 0</inkml:trace>
  <inkml:trace contextRef="#ctx0" brushRef="#br0" timeOffset="18204">20132 5198 24575,'-35'52'0,"1"0"0,-1 1 0,0-1 0,5 0 0,1 2 0,2-3 0,4-7 0,-1-3 0,3-3 0,3 9 0,0-8 0,-9-23 0,7 4 0</inkml:trace>
  <inkml:trace contextRef="#ctx0" brushRef="#br0" timeOffset="18402">19497 5551 24575,'-22'46'0,"0"0"0,1 0 0,-13 10 0,15-12 0,40-24 0,16-20 0,-6 2 0,8-4-799,5-7 1,11-6-1,4-4 1,-2 2 0,-10 4-1,2 4 1,-2 0-1,8-9 1,0-1 0,0 1-1,0 0 1</inkml:trace>
  <inkml:trace contextRef="#ctx0" brushRef="#br0" timeOffset="19717">20626 6068 24575,'0'-52'0,"0"10"0,0 42 0,0 0 0,-21 21 0,16 5 0,-27 32 0,21-25 0,-1 4 0,-15 20 0,-4 1-745,5-12 1,0 0 744,7-6 0,-1 3 0,1-4 0,-5-1 0,4-2 0,12 0 0,0-2 0,-13 3 0,21-16 0,0-21 0,0 0 0</inkml:trace>
  <inkml:trace contextRef="#ctx0" brushRef="#br0" timeOffset="19937">20884 6092 24575,'-26'48'0,"-1"1"0,0-1 0,1 1 0,-1 0 0,-1 5 0,1 0 0,1-2 0,3-6 0,-9 12 0,6-9 0,3 9 0,12-37 0,11-21 0</inkml:trace>
  <inkml:trace contextRef="#ctx0" brushRef="#br0" timeOffset="20186">20132 6444 20501,'-9'51'0,"0"-1"0,1 1 0,-8 21 0,11-13 1924,26-33-1924,5-5 0,9-26 0,12-12 0,2-3-285,-5 1 0,3-3 0,0 0 0,-3 1 0,4 1 0,-2 1 0,-1-2 0,0-3 0,1-1 0,-1 1 0</inkml:trace>
  <inkml:trace contextRef="#ctx0" brushRef="#br0" timeOffset="22434">27093 6397 24575,'26'-31'0,"-36"47"0,-12 30 0,-6 15 0,9-17 0,-2 1 0,-1-1-2306,-4-3 1,-2-1-1,3-1 2306,1 19 0,-1-3 0,-15-8 0,1 0 998,16 1 1,4 0-999,1-9 0,2-4 0,9 9 0,17-34 0</inkml:trace>
  <inkml:trace contextRef="#ctx0" brushRef="#br0" timeOffset="22717">27470 6397 24575,'-27'48'0,"0"0"0,0-1 0,0 1 0,-1 0 0,-2 0 0,1-2 0,2-2 0,0-2 0,3-2 0,-1 0-1153,-6 10 1,-1 1 0,6-8 1152,-3 15 0,1-14 0,4-2 270,19-5 1,-16-11-1,21-5 1</inkml:trace>
  <inkml:trace contextRef="#ctx0" brushRef="#br0" timeOffset="23017">26717 6891 24575,'-13'60'0,"-18"-2"0,25-11 0,-15 0 0,21 10 0,0-28 0,0 23 0,0-46 0,21 15 0,16-21 0,5-9 0,7-3-263,-6 0 0,3 0 0,-4-1 0,1-1 0,-2-1 0,1 0 0,-1-1 0</inkml:trace>
  <inkml:trace contextRef="#ctx0" brushRef="#br1" timeOffset="29551">27799 5151 24575,'3'59'0,"1"0"0,-1 1 0,1-1 0,-1 0 0,1 0 0,0 0 0,0 0 0,0-1 0,1 1 0,-1-1 0,1-1 0,0 11 0,0-1 0,1-1 0,-1 0 0,0-3-2072,1 3 1,0-1 0,-1-2-1,-1-1 2072,-3-5 0,-3-1 0,1-2 0,3-4 0,8 16 0,1-4 675,-10-16 0,-1 1 0,4-4-675,12-2 0,-1-1 0,-13 13 0,-1-7 0,10-20 0,-11-5 0</inkml:trace>
  <inkml:trace contextRef="#ctx0" brushRef="#br1" timeOffset="29919">28128 5221 24575,'0'52'0,"0"-1"0,0 1 0,-1-5 0,1 0 0,1 0 0,5 1 0,2 0 0,-1 5-1290,-4 2 1,-3 4 0,1 2 0,0 1 1289,3-7 0,0 1 0,2 1 0,-2 0 0,-1 1-848,-1 4 0,-2 1 1,-1 1-1,1-1 0,-1-2 848,1 7 0,0-2 0,0-2 0,0-6 0,0-3 0,0-5 0,0-3 919,0 12 1,0-6-920,0-15 0,0-3 0,-2 2 0,4-3 0,19 3 0,-16-16 0,16-21 0,-21 0 0</inkml:trace>
  <inkml:trace contextRef="#ctx0" brushRef="#br1" timeOffset="30369">27775 7268 24575,'34'36'0,"-18"9"0,15-26 0,1-2 0,-11 9 0,10-13 0,3-5 0,3-8 0,10 0 0,-11-21 0,-3 5 0,0-4 0,-12-13 0,-1-5-3419,19-6 1,1-6 3418,-14-4 0,-3-8 0,-2 8 0,1 13 0,-2 1 0,1-17 0,0-1 0</inkml:trace>
  <inkml:trace contextRef="#ctx0" brushRef="#br1" timeOffset="30836">27399 5480 24575,'11'65'0,"33"-44"0,-13-30 0,1-10-1187,-1-9 1,0-2 1186,14 3 0,-3-3 0,-15-19 0,-2-4 65,5 15 0,3 1 0,-5-1-65,-5-13 0,-4 3 0,2 11 0,0 9 521,0 17-521,-16 22 0,19 22 0,4 10 0,-14 1 0,1 3-2079,11-1 1,6 2 0,-1-1 2078,-6-4 0,-1 0 0,3-1-150,10 3 0,4-1 0,-4-5 0,-8-3 0,-3-4 0,0-1 0,0 1 1</inkml:trace>
  <inkml:trace contextRef="#ctx0" brushRef="#br1" timeOffset="33301">25024 2917 21313,'21'57'0,"0"1"0,-1-1 0,3 1 0,-1 0 0,-1-7 0,-3-6 0,0-3 0,6 10 0,-1-3 0,-5-16 0,1-3 0,2 6 0,2-4 0,6-12 0,0-3 0,2 6 0,11-12 0</inkml:trace>
  <inkml:trace contextRef="#ctx0" brushRef="#br1" timeOffset="33484">25494 2940 22611,'-40'52'0,"0"1"0,-1-1 0,1 0 0,0 0 0,4-2 0,1 0 0,2 0 0,1-2 0,3-3 0,-5 13 0,4-4 0,5-3-566,8-2 0,0-2 0,-13 8 1,8-13-1,22-32 0</inkml:trace>
  <inkml:trace contextRef="#ctx0" brushRef="#br1" timeOffset="33671">25612 3434 24575,'-18'53'0,"1"0"0,-1 0 0,1-6 0,1-1 0,8-3 0,16 6 0,4-6 0,-6-1 0,15-1 0</inkml:trace>
  <inkml:trace contextRef="#ctx0" brushRef="#br1" timeOffset="33886">26364 3081 24129,'21'53'0,"-1"-1"0,0 0 0,0 0 0,-3 12 0,-2-2 0,6-7 0,23-4 0,-2-8 0,-21 6 0,20-17 0</inkml:trace>
  <inkml:trace contextRef="#ctx0" brushRef="#br1" timeOffset="34051">26646 3152 20587,'-37'49'0,"0"1"0,-1 0 0,2-1 0,1-1 0,7-2 0,7 2 0,5-1 0,3 12 0,3-1 0,3-23 0,3-2 0,4 30 0</inkml:trace>
  <inkml:trace contextRef="#ctx0" brushRef="#br1" timeOffset="34334">27070 3316 24496,'17'56'0,"1"0"0,0-1 0,-1 1 0,-2 9 0,-4-2 0,-10-11 0,-14-18 0,-6-8 39,-23 5-39,63-31 0,37 0 0,-13-13 0,7-7 0,0 1-709,-7 8 0,-1 1 0,0-3 0,1-5 1,0-4-1,-7 5 0,14-4 0</inkml:trace>
  <inkml:trace contextRef="#ctx0" brushRef="#br1" timeOffset="34587">25823 2987 24575,'-4'59'0,"0"-1"0,0 1 0,0-1 0,-1 1 0,4 1 0,1 1 0,0 1 0,-1-1 0,-2 1 0,-4 2 0,-3 0 0,-1 1 0,2-1 0,4-3-2364,5 6 1,4-3 0,1-1-1,2-1 2364,0 1 0,2 1 0,1-4 0,1-9 0,4-1 0,4-8 0,7-6 0,0 1 0</inkml:trace>
  <inkml:trace contextRef="#ctx0" brushRef="#br1" timeOffset="34884">27964 2728 21197,'0'55'0,"0"-1"0,0 0 0,0 0 0,-2 4 0,0 2 0,-1 1 0,1 1 0,0-2 0,1-3 0,1 0 0,0-1 0,-1 1 0,0-2-2183,-1 11 0,-1 0 0,0-1 0,1-1 2183,1 2 0,0 2 0,1-4 0,2-8 0,2 3 0,2-6 971,4 7 0,4-5-971,2-16 0,5-7 0,26 4 0,-21-15 0,-5-21 0</inkml:trace>
  <inkml:trace contextRef="#ctx0" brushRef="#br1" timeOffset="35104">28269 3316 21784,'29'54'0,"0"-1"0,-1 0 0,1-5 0,0-2 0,2-4 0,16 8 0,-2-9 0,2 1 0,-16-21 0,1 0 0</inkml:trace>
  <inkml:trace contextRef="#ctx0" brushRef="#br1" timeOffset="35284">28599 3269 22724,'-36'51'0,"0"-1"0,1 0 0,-1 0 0,1 0 0,-2-5 0,-2 1 0,1-3 0,4-3 0,9-5 0,7 2 0,5-3 0,-10 6 0,4-2 0,19 4 0,0 3 0,0-35 0</inkml:trace>
  <inkml:trace contextRef="#ctx0" brushRef="#br1" timeOffset="35639">28928 3411 24575,'22'39'0,"-1"0"0,1 0 0,3-6 0,-8-1 0,-22 20 0,-14-9 0,-17-33 0,22 22 0,2-1 0,-9-26 0,21 16 0,0-21 0,21 0 0,36 0 0,-2 0-354,-10-1 0,-1 2 354,6 9 0,-14 14 0,-43 8 0,-17 4 0,-14-7 0,-10-3-1713,-2 0 0,-6 2 0,-3-4 1713,7-7 0,-2-2 0,-3-2 0,-2-1-360,-2 0 1,-4-2-1,-1-1 1,2 1 0,6-1-1,-3 4 1,6 0-1,-1-2 1,-7-4 0,0 0-1,1 0 1</inkml:trace>
  <inkml:trace contextRef="#ctx0" brushRef="#br1" timeOffset="35923">24318 4516 13513,'62'0'0,"0"0"0,0 0 0,0 0 0,-1 0 0,1 0 0,-9 0 0,3 0 0,2 0 0,3 0 0,1 0 0,1 0 0,2 1 0,1-1 0,0 0 0,0-1 0,0 1 0,0 0-230,-5-1 1,2 1 0,0-1 0,0 0 0,1 1 0,1-1 0,0 0 0,0 0 0,0 0 0,0 0 0,1 0 0,-1 1 0,1-1 0,-1 0 229,-2 1 0,-1 0 0,0 0 0,1-1 0,-1 1 0,1 0 0,0 0 0,0 0 0,0 0 0,1 0 0,-1 0 0,1 0 0,0-1 0,1 1 0,0 0-51,0-1 1,2 1 0,1 0-1,0-1 1,1 1 0,0-1 0,1 1-1,-1-1 1,0 1 0,0-1 0,-2 0-1,-1 0 1,-1 1 0,-1-1 0,-3 0-1,-1-1 51,12 1 0,-3-1 0,-2-1 0,-2 1 0,-1 0 0,-1-1 0,-1 1 0,1 0 0,-1 0 0,2 0-41,4 2 1,0-1 0,1 2 0,-1-1 0,0 0 0,-2 0-1,-1 0 1,-2-2 0,-3-1 40,11-2 0,-2-2 0,-2 0 0,-3-1 0,-3 0 0,-3 1-10,5 1 0,-3 0 0,-5 0 0,-6-2 0,4-5 0,-4 0 0,8 3 0,1-1 0</inkml:trace>
  <inkml:trace contextRef="#ctx0" brushRef="#br1" timeOffset="36855">23189 2728 24575,'63'-3'0,"0"-1"0,0 0 0,0 0 0,0 1 0,0-1 0,0 0 0,0 0 0,0 1 0,-1-1 0,1 0 0,0 1 0,0-1 0,0 1 0,1-1 0,0 1 0,1-1 0,-1 0 0,0 0-894,-3 0 0,-1 0 1,1-1-1,0 1 0,-1 0 1,2-1-1,-1 1 0,1-1 1,0 1-1,0 0 0,1 0 769,-3 0 1,2 1 0,0 0 0,0-1 0,0 1 0,1 0 0,0 0 0,0 0-1,0 0 1,-1 1 0,1-1 0,-1 0-56,-1 1 0,-1-1 1,1 1-1,-2 0 1,1 0-1,0 0 1,1 0-1,-1 0 1,2 0-1,0 1 1,2-1-1,0 1 180,-3 0 0,1-1 0,2 1 0,2 0 0,0 1 0,0-1 0,1 0 0,0 0 0,0 1 0,-1-1 0,-1 1 0,-1-1 0,-2 1 0,-2 0 0,-1-1-88,9 1 0,-3 0 0,-2 0 0,-2 0 0,0 0 0,-1 0 1,1 0-1,0 0 0,1 0 0,3 0 88,-3 0 0,1 1 0,2-1 0,2 1 0,0-1 0,-1 0 0,1 1 0,-2-1 0,-2 0 0,-2-1 0,-2 0 0,-4 0 0,11-1 0,-3-1 0,-3 0 0,-3-1 0,-1 1 0,-2 0 0,-2 0-128,18 2 0,-3 2 1,-4-2-1,-2-3 128,-6-4 0,-1-3 0,-4 0 0,-7-1 0,1 0 0,-10-2 695,-8-12 0,-5 5 1,-21 21-1</inkml:trace>
  <inkml:trace contextRef="#ctx0" brushRef="#br1" timeOffset="39567">30598 5104 24575,'-13'39'0,"-1"0"0,-6 16 0,18-9 0,4-3 0,-2-14 0,0 23 0,0-26 0,0 0 0,20-5 0,-14-42 0,15-5 0,-11-31 0,0 21 0,4 1-1091,22-17 1091,-13 8 0,1 2 0,13 0 0,-15 12 0,0 2 0,15 5 0,-11 23 0,16 23 0,-37 35 0,11-19 0,-1 5 0,-15 20 0,3 0 0,21-16 0,4-4-3211,-14-1 0,4-8 3211,15-20 0,1-9 0,-7-6 0,-6 0 0</inkml:trace>
  <inkml:trace contextRef="#ctx0" brushRef="#br1" timeOffset="40106">31327 5151 24575,'-29'41'0,"0"0"0,0 0 0,-2 12 0,5-4 0,5 8 0,42-31 0,5-5 0,21-21 0,-10 0 0,7-42 0,-28 21 0,-4-9 0,-3-5 0,-9-22 0,0 15 0,-21-3 0,5 14 0,-49 26 0,23-16 0,-5 21 0,26 0 0,21 0 0,21 0 0,26 0 0,-5 0 0,23 0 0,-7 0 0,-17 0 0,25 0 0,-30 0 0,11 21 0,-20-6 0,-14 15 0,-6 6 0,-5 0 0,-4 1 0,2 1 0,0 0 0,0 19 0,0-36 0,0-21 0,0 0 0,0-21 0,0-15 0,0-14 0,4 6 0,3-1 0,16-10 0,-17 14 0,4 4 0,32 11 0,-37-16 0,16 37 0,-21-16 0</inkml:trace>
  <inkml:trace contextRef="#ctx0" brushRef="#br1" timeOffset="40606">31844 5057 23667,'0'46'0,"0"0"0,0 0 0,3 20 0,-6-11 0,-18-19 449,16 9-449,-16-9 152,21-10-152,0-5 76,0-21-76,0 0 231,0-21-231,0-15 0,0-14 0,9 7 0,3-3 0,-6 7 0,4 2 0,10 4 0,4 4 0,13-13 0,-11 42 0,26 21 0,-23 15 0,7 14 0,-12-6 0,-6 1 0,-13 10 0,16 2 0,-21-36 0,0-21 0,0 0 0,0-21 0,0 6 0,0-30 0,21-12 0,-16 15 0,16-3 0,-21 14 0,11 26 0,-9-16 0,30 42 0,-27-6 0,4 25 0,3 7 0,9 10-1489,-19-11 0,1 0 1489,18 11 0,-21-31 0,0-5 0</inkml:trace>
  <inkml:trace contextRef="#ctx0" brushRef="#br1" timeOffset="41269">32573 5221 24575,'-50'28'0,"-1"0"0,1 0 0,-12 6 0,14 3 0,27 20 0,21-31 0,21 16 0,-16-37 0,26 16 0,-7-21 0,13-21 0,-11-5 0,15 0 0,-35-16 0,15 27 0,-21-9 0,0 14 0,0 20 0,0 14 0,0 12 0,21 11 0,-16-21 0,26-5 0,-28-21 0,28 0 0,-26-21 0,37-26 0,-37-15-497,6 26 1,-1 1 496,-9 2 0,-2-2 0,1-15 0,0-2 0,-1 6 0,2 1 0,9-9 0,1 3 0,-9 14 0,1 6 0,18 5 0,-21 26 0,0 26 0,2 6 0,-4 4 0,-19 27-296,19-28 1,-1 0 295,-8 0 0,1-2 962,10 17-962,21 7 0,16-9 0,-9-22 0,25-5 0,-27-21 0,0 0 0,5-21 622,-28 15-622,7-14 0,-10-1 0,0 15 0,0-15 0,0 42 0,0-15 0,0 35 0,0-35 0,21 15 0,-15-21 0,14 0 0</inkml:trace>
  <inkml:trace contextRef="#ctx0" brushRef="#br1" timeOffset="41886">32949 5057 24575,'63'0'0,"-18"42"0,-35-1 0,-24 4 0,-3 2 0,14-9 0,-2-3 0,-22-9 0,2-2 0,19 28 0,-15-26 0,42 0 0,5-5 0,32-42 0,-23 20 0,1-3 0,-5-16 0,0-2 0,27 7 0,-14-9 0,-7-7 0,-11 25 0,16-35 0,-37 35 0,26-35 0,-7 25 0,-9-8 0,6 14 0,-21-11 0,0 16 0,0-16 0,-21 21 0,6 21 0,-30-6 0,9 30 0,-11-9 0,10-9 0,14 14 0,12-25 0,22 8 0,12 7 0,14-26 0,14 2 0,15 2 0,-11-4 0,3-5 0,-10 0 0,1 0 0,0 0 0</inkml:trace>
  <inkml:trace contextRef="#ctx0" brushRef="#br1" timeOffset="42270">32832 5104 24575,'0'0'0</inkml:trace>
  <inkml:trace contextRef="#ctx0" brushRef="#br0" timeOffset="46952">30715 5386 24575,'-26'-13'0,"5"3"0,21 10 0,0 0 0,21 0 0,-16 0 0,37 0 0,-37 0 0,16 0 0,-21 0 0,0 0 0,0 0 0</inkml:trace>
  <inkml:trace contextRef="#ctx0" brushRef="#br0" timeOffset="47604">30715 5645 24575,'0'-63'0,"0"-2"0,13 22 0,6-3-2769,-4 3 0,1-2 0,2 0 2769,2 2 0,2 1 0,-1-1 0,-2-7 0,0-1 0,0 8 1152,5 10 1,-3 3-1153,-12-9 0,-2 0 0,13-11 1311,-20 13-1311,0 17 0,0 20 0,0 20 4691,-20-14-4691,14 46 0,-15-2 0,20-15 0,2 3 0,-3-3 0,4 0 0,17 11 0,4-3-1168,9 12 1168,2-6 0,-1 1 0,-18-18 0,-3-1 0,2 15 0,-7 0 0,-28 6 0,-6-8 0,-5-25 0,-3-6 0,-7-8 0,7 6 0,4-1 0,16-10 0,-6 0 0,21-32 0,25 8 0,2-1 0,-14-17 0,13 21 0,0 0 0</inkml:trace>
  <inkml:trace contextRef="#ctx0" brushRef="#br0" timeOffset="47801">31327 4892 24575,'0'67'0,"0"-1"0,-3-19 0,-2-1 0,2-3 0,2 6 0,0-1-2838,-3 10 1,-3-1 2837,-3-14 0,-1 0 0,4 4 0,0 4 0,-5-5 0,-16-3 0,-1-2 0,14 7 0,1-5 0,-17-12 0</inkml:trace>
  <inkml:trace contextRef="#ctx0" brushRef="#br0" timeOffset="49601">30927 5551 22271,'48'-15'0,"1"0"0,-1 0 0,0 0 0,9-1 0,1 1 0,0 0 0,-6 3-717,15-2 0,-3 2 717,-14 1 0,1-1 0,-6 4 0,-8 7 0,-3-1 0,23-29 1164,-31 25-1164,-26-14 611,-26-1-611,-31 15 0,22-6 0,-1 3 280,1 17 1,-3 5-281,-23 3 0,-1 5 0,14 12 0,5 5 421,-2-7 0,6 0-421,13-1 0,10-2 0,16-5 0,0 9 0,21-27 0,16 16 0,12-21 0,-9 0 0,-1 0 0,2 0 0,25 0 0,-9-32 0,-25 25 0,9-25 560,-41 32-560,0 0 0,11 0 0,-9 0 0,51 0 0,-22 0 0,3-8 0,0-5 0,3-13 0,7-21-610,-28-10 610,26 7 0,-37-8 0,37 22 0,-37-9 0,16 30 0,-21-6 0,0 21 0,-21 0 0,16 21 610,-16-6-610,8 15 0,5 6 0,3 16 0,-6-18 0,1 3 0,8 3 0,4-2 0,-2 4 0,0 2 0,0-33 0,21-22 0,-16-12 0,37-14 0,-27-10 0,7 7 0,1 2 0,-8 4 0,-2-6 0,-5 7 0,-8 27 0,0-15 0,0 21 0,21 21 0,-16 5 0,16 32 0,0-8 0,-16 7 0,18-31 0,7-5 0,19 5 0,4-5 0,12-21 0,-28-21 0,-11-5 0,15-21 0,-35-10 0,15 7 0,-21-8 0,0 32 0,0-5 0,-21 28 0,-5-7 0,-32 20 0,8 14 0,10 6 0,2 8 0,15-1 0,4 2 0,-5 3 0,4-1 0,9 17 0,11-35 0,0-12 0,11-11 0,12 0 0,14-11 0,-8-8 0,-1-6 0,-1 1 0,-4-4-1232,-4-17 0,-1-2 1232,4 11 0,-3-1 0,-14-8 0,-4-2-654,9 1 1,1-2 653,-10 0 0,-2 0 0,1 5 0,0 2 0,0-16 0,0 33 0,-21 14 0,-5 10 0,-11 10 0,-7 35 0,23-1 0,5 6 0,2 0 0,2 1 500,0 7 1,3-1-501,8-10 0,2-2 0,-2-8 0,2-1 0,8 0 0,3-1 0,14 22 1385,11-31-1385,-5-8 0,1-4 0,9-12 0,-7 1 0,-2-6 0,-7-20 0,5-35 0,-28 16 0,7-23 0,-10 29 0,0-12 0,0 22 0,0 5 1385,-10 21-1385,-14 21 0,-12 5 0,11 1 0,3 4 0,5 4 0,7 1 0,10 26 0,6-15 0,35-15 0,-14-30 0,9-2 0,-3-10 0,0-3 0,8-3 0,6-26 0,-26 37 0,-10-16 0,-9 21 0,9 0 0,-11 0 0,0 0 0,21 0 0,-16 0 0,37 0 0,-37 0 0,37 0 0,-37-21 0,26 6 0,-28-30 0,7-12 0,-10 15 0,0-24 0,0 51 0,0-27 0,0 37 0,0 5 0,0 26 0,0 10 0,0 6 0,0 3 0,0-6 0,0 0 0,-1 10 0,2-1 0,10-11 0,-1-6 0,-4-8 0,35 9 0,-15-27 0,1 16 0,4-21 0,-28 0 0,28-21 0,-26 5 0,16-28 0,0 7 0,-16-10 0,16 11 0,-21 12 0,0 14 0,0 10 0,0 0 0,0 10 0,0 14 0,0-9 0,0 27 0,0-16 0,42 0 0,-32-5 0,32-21 0</inkml:trace>
  <inkml:trace contextRef="#ctx0" brushRef="#br0" timeOffset="49720">33490 5316 24575,'0'0'0</inkml:trace>
  <inkml:trace contextRef="#ctx0" brushRef="#br0" timeOffset="50017">30504 6068 17703,'55'0'0,"1"0"0,0 0 0,0 0 0,-1 0 0,1 0 0,7 0 0,2 1 0,0 0 0,1-1 0,-2-1 0,0 0-1024,-7-1 0,0-2 1,-2 0-1,1 0 1,1 0-1,0 1 1024,8 2 0,2 0 0,0 1 0,1-1 0,-2 1 0,-1-2-226,-8-1 0,0-1 1,-2 0-1,0 0 1,0 1-1,0 0 226,11 2 0,0 1 0,0 0 0,-2 1 0,-2-1 130,3 1 1,-2 1 0,-2-2-1,1-3-130,1-5 0,1-4 0,-2-1 0,-8 4 0,9 5 0,-8-2 0,-8-15 0,0 0 0</inkml:trace>
  <inkml:trace contextRef="#ctx0" brushRef="#br0" timeOffset="51234">31139 7315 23788,'4'-47'0,"0"1"0,1 0 0,1-18 0,-2 8 0,-4 9 0,0 21 390,0-6-390,0 30 131,-10-9-131,7 11 66,-7 0-66,10 11 100,-9 18 0,-3 7-100,-1 2 0,-1 2 0,1 19 0,0 0-323,2-21 0,1-3 323,10 31-11,21-30 11,16-10 0,5-1 0,7-8 0,0-21 0,2-8-742,3 1 0,-1-4 742,-9-2 0,-7-8 0,-15-16 0,-8-4 0,7-7 0,-18 8 0,-6-3 0,-5-1 0,-5 1 0,0 5 0,-10 9 0,-22 23 0,-14 13 0,9-2 0,-13-8 0,21 24 0,0 0 0,1 1 0</inkml:trace>
  <inkml:trace contextRef="#ctx0" brushRef="#br0" timeOffset="52119">31303 8208 24575,'0'53'0,"0"1"0,0-1 0,-4-2 0,-3 2 0,0 1 0,4-3 0,7 5 0,3-3 0,-2 0-488,-7-2 1,-2 0 0,5-4 0,9 8 0,3-11 0,-2-23-1</inkml:trace>
  <inkml:trace contextRef="#ctx0" brushRef="#br0" timeOffset="52717">32550 7009 21234,'-35'28'0,"0"0"0,0-1 0,-19 8 0,14 1 0,37 22 1596,-7-1-1596,20-28 0,14 23 0,13-47 0,-1 8 0,6-5 0,5-18 0,3-11 0,-10 1 0,1-4 0,-2-3-1118,-4-3 0,-2-4 0,-5-1 1118,5-13 0,-8-1 0,-9 8 0,-11 4 1141,-26 0-1141,-33 21 0,-12 9-224,15 5 0,0 4 0,-16-2 0,6 2 0,9 9 0</inkml:trace>
  <inkml:trace contextRef="#ctx0" brushRef="#br0" timeOffset="53138">31703 6680 21212,'0'63'0,"0"1"0,0 0 0,0 0 0,0 0 0,0 0 0,0-1 0,0-1 0,0 0 0,0-1 0,0 1 0,0-2 0,0-1 0,0-1-1749,0 10 0,0-1 1,0-2-1,0-1 0,0 1 1749,0 0 0,0-1 0,0 0 0,0 0 0,0-2 0,0-6 0,0-1 0,0-1 0,0 0 0,0 1 299,-1 3 0,-1 0 0,1 1 1,2-3-1,2-2-299,3-2 0,3-2 0,2-2 0,5 1 0,8 7 0,6 2 0,2-3 0,-3-7 0,3 1 0,4-7 0,16-5 0,0-1 0</inkml:trace>
  <inkml:trace contextRef="#ctx0" brushRef="#br0" timeOffset="53536">32620 7973 24575,'0'59'0,"0"0"0,0 0 0,0-1 0,0 0 0,0 1 0,0-3 0,0-7 0,0 4 0,0-6-184,0 1 0,0-5 0,0-6 0,0-16 0</inkml:trace>
  <inkml:trace contextRef="#ctx0" brushRef="#br0" timeOffset="54288">30786 6727 21408,'66'-4'0,"0"0"0,0 0 0,0 1 0,0-1 0,0 0 0,0 0 0,-4 1 0,0 0 0,0 0 0,0 0 0,1 1 0,0-1 0,1 1 0,0 1-988,-3 0 0,1 0 0,1 1 0,1 0 0,-1 0 0,-1 1 0,0-1 0,-3 0 0,-1 1 988,12-1 0,-1 0 0,-2 0 0,-2 0 0,-3 0 0,-3 0 0,8 0 0,-2 0 0,-5 0 0,-9 0-276,-1 0 0,-6 0 276,3 0 0,-2 0 2126,17 0-2126,-4 0 0,-35 0 428,-12 0-428,-22-21 1290,-12 5 1,7-8 0,-5 14 0</inkml:trace>
  <inkml:trace contextRef="#ctx0" brushRef="#br0" timeOffset="57989">14205 7550 23532,'0'-64'0,"0"0"0,0-2 0,0 14 0,0 36 514,11-25-514,-9 35 175,9-14-175,-11 61 0,-1-2 0,2 6 0,4 0 0,4 4 0,-2 1-1325,-6 2 0,-1 1 1,4-2 1324,8-6 0,5-2 0,-4 0 0,-11 4 0,-4-1 0,7-6-254,15-10 0,2-2 254,-16 27 0,3-3 0,21-29 0,6-4 0,0 11 0,1-3 0,0-12 0,2-6-212,0-2 1,0-4 211,19-13 0,-9-14 0,-9 18 0,-1-3 0,2-33 0,-8 29 0,0 0 3827,3-24-3827,-10-7 219,-5 7 0,-21 11 1,0 5-1</inkml:trace>
  <inkml:trace contextRef="#ctx0" brushRef="#br0" timeOffset="58319">14770 7761 24575,'-66'0'0,"14"21"0,52-15 0,0 14 0,0-20 0,21 21 0,16-5 0,7-3 0,3-2 0,10-1 0,-10 1 0,-7-1 0,-25-5 0,6 37 0,-21-16 0,0 11 0,0 7 0,-21 14 0,6-17 0,-24 3 0,-9-1-283,9-16 1,0-2-1,0 1 1,2-2-1,-15 7 1</inkml:trace>
  <inkml:trace contextRef="#ctx0" brushRef="#br0" timeOffset="66105">31632 9761 16253,'-41'-36'0,"0"0"0,0 0 0,0 0 0,1-2 0,-1-3 0,3 6 0,5 13 0,-16 17 0,-9-27 3621,21 30-3621,14-9 1433,-8 11-1433,25 0 765,-15 0-765,21 0 2503,0 0-2503,21 0 0,16 0 0,16-9 0,17-3-998,-17 9 1,8 2-1,5 2 1,3-2-1,-2 0 998,-6-2 0,1 0 0,1-2 0,1 1 0,0 1 0,1 0 0,-7 2 0,2 1 0,1 1 0,-1 0 0,-1 0 0,-1-1 0,-4-2 0,6-1 0,-3-2 0,-2 0 0,-3 1 0,-1 0 0,14 3 0,-4 2 0,-12-6 0,0-16 0,-12 21 0,-1 0 0</inkml:trace>
  <inkml:trace contextRef="#ctx0" brushRef="#br0" timeOffset="68102">15687 8467 24052,'33'-46'0,"-1"1"0,-1-2 0,-10 20 260,-21 48-260,0 37 0,0-3-919,1-12 1,-2 2 918,-2-9 0,-4-1 0,-3 1 0,-4 1 0,-2 9 0,-4 0 0,-4-9 0,1-1 0,9-1 0,2 0 189,-6 6 0,4-3-189,12 4 122,2 2-122,23-13 0,14-25 0,20 15 0,-7-21 0,7 0 1464,1 0-1464,-8 20 0,-14 7 0,-15 20 0,-21 10 0,-10-7 0,-1 2 0,9-7 0,-1 1 0,-13 12 0,1-1 0,12-4 0,3-4 0,-10 17 0,10-9 0,10-15 0,14-37 0,3 16 0,3 0 0,12-16 0,-1 6 0,4-1 68,-8-10 0,-1 0-68,3 9 0,-2 3 0,21 4 0,-38 28 0,-40-7 0,4 20 0,-29-7 0,27-10 0,0-2 0,-29 4 0,32 3 0,4-4 0,-10-20 0,42 21 0,5-42 0,20 0 0,7 0 0,-8 1 0,2-2 0,16-9 0,2-1 0,-6 9 0,-3-1 0,-17-8 0,-3 1 0,22 10 0,-37 0 0,-21 0 0,0 0 0,0 21 0,0-16 0,0 16 0</inkml:trace>
  <inkml:trace contextRef="#ctx0" brushRef="#br0" timeOffset="70805">12606 10913 24575,'47'-20'0,"0"1"0,-6-9 0,2 3 0,6 22 0,4 1-3277,-9-10 0,3-5 0,0 4 3016,17 10 0,0 1 261,-14-3 0,0-3 0,-1 0 580,10-3 0,-3 1-580,-8 8 0,1-1 0,8-8 0,1 1 0,-5 9 0,1 2 0,-1-1 0,1 0 0,3 0 0,1 0 0,-1-1 0,4 2 0,-7 5 0,4 2 0,2-1 0,-10-5 0,1-1 0,0-1 0,1 2 0,0 3 0,0 1 0,-1 0 0,0-2-189,12-2 0,-1-3 0,-1 0 189,-8 1 0,0 0 0,0 0 0,8 0 0,1 0 0,1 0-332,-13 0 1,1 0 0,1 0 0,1 0 331,6 0 0,1 0 0,0 0 0,-4 0 0,4 0 0,-3 0 0,-4 0 0,8 0 0,-7 0 2960,12 0-2960,-9 0 1066,-15 0-1066,23 0 2979,-28 0-2979,-4 0 0,2 0 0,27 0 0,-26 0 0,-1 0 0,22 0 0,1 0 0,-8 0 537,-16 0 1,0 0-538,15 0 524,-11 0 0,3 0-524,0 0 0,1 0 0,-4 0 0,0 0 0,3 0 0,-4 0 0,0 0 0,7 0 0,14 0 0,-16 0-2994,1 0 1,0 0 2993,-1 0 0,-5 0 0,4 0-773,-1 0 0,1 0 773,2 1 0,0-2-1,10-9 0,-1-1 1,-11 9 0,2-1 0,18-8 0,0 1 0,-14 9 0,-2 2 0,1-1 0,2 0 0,7 1 0,-3-2 0,5-9 0,-12 8 0,2 1 0,-7-4 0,-2 0 0,25 5 0,-29 1 0,3-2-27,17-9 1,1-1 26,-9 8 0,0 1 0,19-9 0,-2 1 2264,-26 9 0,-1 2-2264,9-1 0,-4 0 0,1 0 1088,-8 0 0,0 0-1088,3 0 0,28 0 627,-29 1 0,1-2-627,11-9 0,1-1 0,-1 8 0,-2 1-181,-10-8 0,-2-1 181,0-1 0,0 3 0,12 6 0,0 1 0,-12-9 0,0 1 0,5 8 0,0 4 0,27-2 0,-14 0 0,-17 1 0,0-2 0,23-20 0,-11 15 729,10-14-729,-7 20 0,-16 0 0,0 0 0,16 0 0,-12 0 0,2 0 0,23 0-3190,-29 0 0,2 0 3190,4 0 0,-1 0 0,23 0-352,-16 0 1,0 0 351,-10 0 0,1 0 0,9 0 0,-1 0 0,-8 0 0,0 0 0,7 0 0,3 0 0,-4 0 0,3 0 0,1 0 0,2 0 0,1 0 0,0 0 0,2-3 0,1-2 0,-1 2-372,-3 2 0,1 1 1,-3-1 371,13-5 0,-2 1 0,1 4 0,2 2 0,2-1 0,2 0-122,-13 1 1,1 0 0,1-3 121,3-4 0,-1-2 0,1 1 1042,0 5 1,0 1 0,-1-1-1043,-4-5 0,-2-1 0,-3 2 0,1 5 0,-2 2 0,15-1 0,1 0 0,-11 0 0,0 0 205,11 1 0,4-2-205,-8-5 0,3-2 0,-2 1-103,-11 5 1,-1 1 0,1-1 102,13-5 0,2-1 0,-1 2 0,-8 5 0,-1 1 0,-1 1 0,-3-1 0,-2 0 0,1 0 0,0 0 0,-1 0 0,2 0 0,4 0 0,1 0 0,-2 0 0,15 0 0,-1 0 0,-19 0 0,1 0 0,-2 0 0,19 0 0,-2 0 0,2 0 0,-2 0 0,-2 0 0,-1 0 0,4 0 0,0 0 0,-10 0 0,-1 0 0,4 0 0,1 0-441,-4 1 1,-1-2 440,-1-9 0,3-1 0,-3 9 0,4 2 0,-7-3 0,-11-8 0,0 1 0,8 9 0,4 3 0,-8-3 0,0-9 2050,16 7-2050,7-8 0,-44-9 412,41 14-412,-56-15 2727,15 21-2727,-21 0 0,0 0 0,0 0 0</inkml:trace>
  <inkml:trace contextRef="#ctx0" brushRef="#br0" timeOffset="71772">26976 10372 24575,'-32'54'0,"0"0"0,0 1 0,0-1 0,1-1 0,2 0 0,-1-1 0,-1-4 0,-5 3 0,-2-3 0,5-3-1512,2 10 0,2-3 1512,0-10 0,6-5 0,18-1 955,-16-12-955,0-14 497,16-10-497,5-10 0,10-22 0,6-2 0,10 8 0,-5-36 0</inkml:trace>
  <inkml:trace contextRef="#ctx0" brushRef="#br0" timeOffset="72067">27352 10466 24575,'-21'5'0,"-5"24"0,8 10 0,-1 6-660,-2-4 1,-2 1 659,2-2 0,-2 1 0,-1 1 0,0 0 0,-2-1 0,0-1-562,-2-2 0,-1-1 0,3 0 562,-4 17 0,2-8 0,-16-10 284,7 9-284,-10-30-5883,21 6 5883,5-21 0,21 0 0,0 0 0</inkml:trace>
  <inkml:trace contextRef="#ctx0" brushRef="#br0" timeOffset="72389">26317 10795 23637,'-8'50'0,"-1"0"0,0-1 0,1 0 0,0 0 0,3-3 0,3 3 0,4-4 0,8-7 0,1 0 0,-11 4 0,5-6 464,37-10-464,-4-8 0,3-4 0,-8-12 0,4-2-1421,5 4 0,4 1 0,-1-3 1421,20-5 0,-2-5-1062,-1-1 0,2-5 1062,-17-2 0,3-3 0,1-2 0,2-2-290,-4 3 0,2-2 0,0-1 1,-2 1-1,-3 0 0,5-6 1,-4 1-1,1 1 0,8 1 1,0 1-1,-1 0 0</inkml:trace>
  <inkml:trace contextRef="#ctx0" brushRef="#br1" timeOffset="91984">23377 11618 24575,'49'0'0,"-1"0"0,3 0 0,0 0 0,-5 0 0,2 0-2797,14-1 1,4 2 2796,-19 5 0,1 3 0,1-3-628,5-3 0,1-3 1,0 3 627,-1 3 0,0 1 0,3 1 0,-2-3 0,2 1 0,2-1 0,-3-1 0,-4-2 0,-2-1 0,0 0 0,0 1 0,15 4 0,0 3 0,-5-3 0,6-6 0,-9 0 1563,1 0-1563,-22 10 0,-12-7 0,-14 7 2519,-10-10-2519,0 0 0,0 0 0</inkml:trace>
  <inkml:trace contextRef="#ctx0" brushRef="#br1" timeOffset="92436">23401 11454 18146,'61'0'0,"-1"0"0,1 0 0,0 0 0,-3 4 0,0 2 0,-1 0 0,-3-1-1133,3-3 1,-4-1-1,2 1 1133,6 4 0,2 1 0,-2 1 0,-4-1 0,-1 1 0,1-2 0,5-4 0,1-2 0,-2 3 0,-12 3 0,-1 2 0,-1-1 0,-1-3 0,0-2 0,0 2 190,2 3 1,0 2 0,-5-1 0,-7 0-1,-2 0 1,3 2 0,-1 0 0</inkml:trace>
  <inkml:trace contextRef="#ctx0" brushRef="#br1" timeOffset="98036">19709 11783 24575,'-27'-26'0,"6"5"0,21 21 0,0 0 0,0 21 0,0 5 0,0 21 0,0-10 0,0 7 0,0-7 0,0 10 0,0 0 0,0-11 0,21-12 0,-15-14 0,35-10 0,-14-10 0,30-14-761,-32-3 1,0-3 760,13 4 0,2 0 0,-9-12 0,1-3 0,7 7 0,5-1 0,-4 2 0,-4-2 0,-2 0 0,0 1 0,1-1 0,-5 4 0,7-5 0,7-9 0,-28 30 0,5-6 0,-21 21 0,0 0 0,21 0 1521,-16 0-1521,16 0 0,-21 0 0,0 0 0,0 0 0</inkml:trace>
  <inkml:trace contextRef="#ctx0" brushRef="#br1" timeOffset="101405">15264 12959 24575,'-14'0'0,"4"0"0,10 0 0,0 0 0,10 0 0,20-10 0,6-1 0,21 6-204,-16-2 1,5-1 0,1 2 203,17 6 0,2 0-1036,-18-6 0,1-2 0,1 1 1036,1 5 0,0 2 0,-2-3 0,5-8 0,-1 1 0,10 9 0,-3 2 0,-25-1 0,-2 0 0,9 0 0,-6 0 0,-12 0 514,-14 0-514,-10 0 3204,0 0-3204,-10 0 0,7 0 0,-7 0 0</inkml:trace>
  <inkml:trace contextRef="#ctx0" brushRef="#br1" timeOffset="101972">14934 12983 24575,'45'-4'0,"-1"1"0,1-1 0,13 3 0,-1-1 0,-11-3 0,-1 0-1696,2 4 0,0 2 1696,0-1 0,3 0-2158,-6 0 0,3 0 1,-2 0 2157,1 0 0,-1 0 0,8 0 0,-4 0 1300,8 0-1300,-9 0 0,-22 0 0,5 0 1129,-28 0-1129,28 0 0,-26 0 0,16 0 0</inkml:trace>
  <inkml:trace contextRef="#ctx0" brushRef="#br1" timeOffset="104937">24859 12912 22715,'46'0'0,"0"0"0,1 0 0,13 0 0,-11 0 0,-25 0 908,-14 0-908,-10 0 312,0 0-312,21 0 158,-16 0-158,37 0 482,-16 0-482,11 0 0,5 0 0,-4 0 0,0 0 0,-2 0 0,1 0-321,8-2 0,-4 4 321,1 19 0,-4-18 0,2-1 0,-5 9 0,1-1-103,9-8 1,4-4 102,5 2 0,-1 0 0,-9-1 0,-2 2-764,-1 4 0,-3 0 764,9-2-373,10 8 373,-7-11 286,-16-2 1,0 4-287,15 18 0,-12-14 0,5 15 192,-37-21-192,16 0 1561,-21 0-1561,21 0 422,-6 0-422,9 0 0,7 0 0,-5 0 0,1 0 0,14 0 0,-35 0 0,25 0 0,-28 0 0,28 0 0,-26 0 0,37 0 0,-37 0 0,16 0 0,-21 0 0,0 0 0,0 0 0</inkml:trace>
  <inkml:trace contextRef="#ctx0" brushRef="#br1" timeOffset="105656">30621 11548 24575,'0'-39'0,"0"0"0,0-24 0,0 84 0,0 26 0,0 15 0,-5-17 0,0 2-662,4-1 1,-1 2 661,-6 0 0,-4 3 0,1-1-1036,-3 14 0,2 0 1036,3-14 0,0 1 0,0-3 0,-2 0 0,2-2 0,7 1 0,4-3 0,-2 9 0,0 12 0,0-28 0,0-11 0,0-5 219,0-74 0,0 40 1,0-39-1</inkml:trace>
  <inkml:trace contextRef="#ctx0" brushRef="#br1" timeOffset="105934">30997 11548 24575,'0'0'0,"-20"13"0,15 27 0,4 14 0,-7-1 0,-4 5 0,1-4-2849,-2 1 0,2 2 2849,6 5 0,0 6 0,0-7 0,-6-11 0,1-1 0,8-2 0,3 3 0,0-3 0,0-1 0,-2-1-2573,-9 15 1,-1-5 2572,6-5 0,-16-19 0,21-31 0</inkml:trace>
  <inkml:trace contextRef="#ctx0" brushRef="#br1" timeOffset="106267">30386 12089 22898,'0'61'0,"0"1"0,-1-1 0,2 0 0,8-3 0,3-1 0,-6 0 0,4-1 0,12-1 0,0-3 0,-16-9 0,4-8 0,31-8 820,-14-7-820,9-20 0,9 0 0,-17-17 0,1-7-1026,2-1 1,1-3 1025,12-10 0,3-7 0,-13 8 0,1-6 0,3 0 0,2 1-1341,8 1 1,5 1-1,0 0 1,-4-4 1340,-4-5 0,-3-5 0,0 1 0,-1 6 0,11 2 0,1 6 0,-14 2 0,-23 6 0,-1 0 0</inkml:trace>
  <inkml:trace contextRef="#ctx0" brushRef="#br1" timeOffset="109385">26717 14935 24575,'0'39'0,"0"0"0,0 8 0,0 3 0,0 8 0,0 4-1874,0-13 1,0 2 0,0-2 1873,0 12 0,0 1 0,0-14 0,0 3 0,0-1-190,-1-2 1,0 0 0,3-3 189,8 2 0,1-3 670,-12 10 1,7-11-671,36-27 0,-16 4 0,21-20 0,-10 0 0,7-20 0,-14-15 0,-2-9 0,-7 0 0,-1-3 578,1 9 0,2-2 0,-1 0-578,-2-2 0,0 0 0,-3 3 0,-1 4 0,0 2 0,7-3 0,-5 4 2009,-18 11-2009,0 42 4,0 26-4,0 3 0,0 5 0,5 0 0,1 2-800,-5 8 0,1-2 800,1-14 0,4-4 0,4-9 0,-1-1 0,-10 1 0,5-4 1009,37-3-1009,-16 2 0,32-31 0,-23-12 0,0-7 0,-2-8 0,-3-6-1165,1-18 0,-5-6 1165,-1-2 0,-5-2 0,-11-2 0,-3-2 0,6 1 0,-3 0 0,-7 3 0,-4 2 0,2 4 0,0 3 723,0 10 1,0 3-724,0-19 0,0 11 0,0 21 0,0 5 0,-21 63 0,16-32 0,-16 32 0</inkml:trace>
  <inkml:trace contextRef="#ctx0" brushRef="#br1" timeOffset="109619">28269 16016 24575,'58'0'0,"-1"0"0,1 0 0,-10 2 0,-1-1 0,-6-4 0,16-17 0,-33 4 0,-14-8 0,-10 14 0</inkml:trace>
  <inkml:trace contextRef="#ctx0" brushRef="#br1" timeOffset="109784">28222 15428 23426,'57'-4'0,"-1"0"0,1-1 0,-3 1 0,-1 1 0,-1 0 0,4 2 0,-1 2 0,-6-1 0,-10 0 0,-2 0 0,10 0 0,0 0 0</inkml:trace>
  <inkml:trace contextRef="#ctx0" brushRef="#br1" timeOffset="110158">29257 15146 24575,'-10'62'0,"0"-1"0,1 0 0,-1 1 0,1-6 0,0 0 0,1-2 0,2-6 0,5 8 0,2-5-1279,-2 13 1,2-5 1278,10-1 0,-2-3 0,5-3 0,23-10-44,8-1 1,9-4 43,1-20 0,3-5 0,-14 0 0,1 1 0,-1-7-251,16-12 0,-5-9 251,-18 0 0,-3-6 0,1-12 0,-3-5 0,-6-7 0,-2-4-760,7-4 0,-4-1 760,-12-5 0,-4 0 0,1 6 0,-3-1 0,-8-5 0,-2 3 0,1 17 0,0 2 40,3-3 1,-6 2-41,-39-9 56,0 10 0,-8 14 1,19 12-1</inkml:trace>
  <inkml:trace contextRef="#ctx0" brushRef="#br1" timeOffset="111690">25776 14206 11013,'55'-14'0,"0"1"0,0 0 0,0 0 0,0 0 0,0 0 0,3 6 0,4 2 0,4 1 0,2 1 0,1 1 0,0 1 0,-1 1 0,-1 0 0,-4 1-200,-2 1 1,-3 0 0,-1 2-1,-1 0 1,0 1 0,2 0 0,2 0-1,2 0 200,-4-1 0,2 0 0,2 1 0,1 0 0,2 0 0,-1 0 0,1 1 0,-2-1 0,0 1 0,-2 0 0,-3 0-56,8 2 0,-3 0 1,-1 0-1,-1 1 1,-1 0-1,1-1 1,-1 0-1,1-1 56,0-1 0,-1 0 0,1-2 0,0 0 0,-1 1 0,1 0 0,-1 0 0,-1 2-30,8 3 0,0 1 0,-1 1 1,0 0-1,-1 0 0,0-1 1,-1 0 29,-5-3 0,0 0 0,-1-1 0,-1 0 0,0 0 0,0-1 0,-1 0 42,4 1 1,-1-1 0,0 0 0,-1-1-1,-1 1 1,0 1-43,6 1 0,0 2 0,-2-1 0,-1 0 0,-4-3 0,14-3 0,-5-3 0,-2 2 0,-4 5 0,-2 1 0,-5-2 894,-4-5 1,-5-2-895,20 1 1573,-22 0 1,-4 0-1574,-8 0 4884,2 0-4884,-10 0 3589,-15 0-3589,14 0 1778,-20 0-1778,0 0 367,0 31-367,0-2 0,0 2 0,0 6-1239,0 7 0,0 3 1239,0 11 0,0 4-1302,0-5 0,0 2 1,0 1 1301,0-5 0,0 0 0,0 4 0,0-5 0,0 6 0,0 1 0,0-1 0,0-5 0,0 11 0,0-6 0,0 5 0,0-9 0,0 4 0,0 1 0,0-2 0,0-5 0,1 6 0,0-5 0,-3 0 0,-4 3 0,-2 0 0,2 1-798,4 6 1,3 2-1,-6-5 798,-7-17 0,-5-3 0,5 1 0,8 7 0,4 0 0,-2-3 0,-9 1 0,1-5 0,10 20 0,-10-16 0,7-16 1612,-7-28-1612,10 7 3688,0-10-3688,0 0 3476,-42 0-3476,0 0 0,-2 0 0,-3 0-1350,11 1 1,-1-2 1349,-7-1 0,-6-1 0,0-2-1644,-4-2 0,-1-1 0,-6-1 1644,8 3 0,-4-1 0,-2 0 0,-2 0 0,1-2-710,6-1 1,0-1 0,-1-1-1,-1 0 1,-1 0 0,-2 1 709,2 1 0,-2 1 0,-1 0 0,-1 1 0,0-1 0,-1 0 0,2 0-407,-1-1 0,0 0 1,0 0-1,0-1 1,-1 1-1,1 0 0,-1 0 407,-1 1 0,1 1 0,-1 0 0,-1 0 0,0 0 0,-1 0 0,-1 0-147,8 1 0,-2 1 1,-1 0-1,-2-1 1,1 1-1,1 0 0,1-1 1,2 1-1,3 0 147,-8-3 0,3 1 0,2-1 0,1 0 0,-1 1 0,-1 1 29,-7 0 0,-3 0 0,0 1 0,1 0 0,6 1 0,6-1-29,-5-2 0,8 1 0,3 1 819,-17 7 0,6-2-819,17-9 0,4-1 3089,-18 6-3089,24-6 0,3 1 0,10 10 4620,-41 0-4620,56 0 4626,-15 0-4626,21 0 1907,0 0-1907,-10 0 0,7 0 0,-28-10 0,26 7 0,-37-7 0,37-11 0,-37-5 0,26-21 0,-14 18 0,-5 0 0,-7-20-536,13 13 1,1-7 535,9-4 0,5-7 0,2-2-749,4 3 1,4-1 0,1-6 748,1 2 0,1-6 0,1-3 0,1 1 0,0 5-622,2 6 0,0 3 0,1 2 1,2-2 621,3-7 0,3-1 0,0 0 0,0 1 0,-3 7 0,0 0 0,0 2 0,0 3-878,0 1 0,-1 3 1,1-1 877,6-10 0,1-2 0,-5 6 0,-8 7 0,-1 5 611,19-19-611,-21 10 0,0 10 1655,0 14-1655,0-9 2425,0 27-2425,0-16 3659,0 21-3659,0 0 86,0-21-86,0 16 0,0-16 0,0 21 0,0 0 0,0 0 0</inkml:trace>
  <inkml:trace contextRef="#ctx0" brushRef="#br1" timeOffset="113152">24977 16016 23644,'-4'45'0,"1"-1"0,-1 1 0,-16 14 0,-4-3 0,6-10 0,-6-1-2608,-16 1 1,-11 0-1,1-2 2608,12-11 0,0-2 0,-4 2 0,-6 5 0,-6 3 0,-3-1 0,-1-5-867,2-10 0,-2-4 0,-2-2 0,-1 2 867,6 2 0,0 1 0,-2 0 0,-1 0 0,-2-4-222,6-4 1,-2-3 0,-1-1 0,-1-1 0,1 1 0,0 0 221,0 1 0,-1 1 0,1 0 0,0-1 0,-1 0 0,0-2-374,-3-1 0,-1-1 1,-1-1-1,1-1 1,-1 0-1,0-1 374,-1 0 0,0-1 0,0-1 0,-1 0 0,0 0 0,0-1-85,9 1 0,0-1 1,0 1-1,0-1 0,-2 0 1,-1-1-1,-2 0 85,1 0 0,-2-1 0,-2-1 0,-1 0 0,-1 0 0,0 0 0,-1-1 0,1 0 0,2 0 0,0 0 0,1-1 0,0 0 0,0 0 0,0-1 0,0 1 0,0-1 0,0 0 0,1 0 0,-1 1 0,1 0 0,-1-1 0,0 1 0,0-1 0,1 0 0,1 0 0,2 0 0,1-2 0,-7 0 0,1-2 0,1 0 0,1 0 0,3 0 0,3 0 0,4 0 279,-7 1 1,5 0 0,3 0-1,3-2-279,-1-2 0,3-1 0,3 1 1269,-10-1 1,4-2-1270,1-4 0,2-2 0,-3-4 0,1-1 1735,1-4 1,0-2-1736,-2-4 0,7-2 2313,20 5 0,2-1-2313,-15-7 0,7 0 0,23-11 0,-27-8 2768,30 22-2768,-9-9 0,11-12 0,0 15 0,0-23 0,0 49 0,0-26 106,0 37-106,0-37 616,0 37-616,0-16 1140,0 21-1140,0 0 0,-41 0 0,30 0 0,-31 0 0</inkml:trace>
  <inkml:trace contextRef="#ctx0" brushRef="#br1" timeOffset="113585">18627 16228 24575,'29'-37'0,"1"-1"0,0 1 0,17-16 0,-8 6 0,-24 11 0,6 12 0,0 14 0,-16 10 0,16 0 0,0 10 0,-5 14 0,15-3 0,12 3 0,1-1 0,7 4 0,5 1-1352,-6-4 1,7 3 0,3-1-1,0-4 1352,2-6 0,3-3 0,-2-2 0,-5 1 0,-4 5 0,-5-1 0,0-2 0,0-7 0,-1 0 0,1 0 0</inkml:trace>
  <inkml:trace contextRef="#ctx0" brushRef="#br1" timeOffset="114335">15264 16322 17869,'45'-25'0,"0"1"0,0-1 0,0 0 0,4-3 0,-3 1 0,0 3 0,12-1 0,-4 6 0,-16 11 0,-3 0 0,2-3 0,-3 1 3022,3 10-3022,-16 0 1147,-21 0-1147,-21 0 0,-6 0 0,-10 14 0,-4 4-473,9-4 1,-1 1 472,-6 2 0,-4 4 0,2-2 0,-8 5 0,-1-1 0,1-4 0,-3 0 0,4 1 0,0 5 0,4-1 0,-2-5 0,14-1 1772,32 3-1772,57-21 0,-7 1 0,7-2-787,-6-4 1,3-3 0,6 0 786,-6 1 0,6 1 0,2-1 0,0-1 0,-5-1-390,3-2 0,-4-2 0,0 0 0,0 1 0,1 2 0,2 0 0,-3 2 0,-9-1 0,-5-1 0,0-1 0</inkml:trace>
  <inkml:trace contextRef="#ctx0" brushRef="#br1" timeOffset="121485">12324 5057 24575,'-13'50'0,"0"1"0,0-1 0,-4 2 0,-1 0 0,0 9 0,7-11 0,0 6 0,0 4 0,0 4 0,0 2 0,-1 0 0,1 1-1093,0-7 1,0 1 0,0 2 0,0 1-1,0 1 1,-1 0 0,1 1 0,-1-1-1,0 0 944,0-3 0,1-1 0,-1 1 0,-1 0 0,1 1 0,0-1 0,-1 1 0,1 0 0,0 0 0,1 1-47,0-3 0,0 1 0,0 0 0,0 1 0,0 1 0,0-1 1,1-1-1,0 0 0,0-2 0,2-2 0,-1-1 196,0 14 0,1-4 0,1-2 0,0-1 0,1 0 0,-1 1 0,-1 2-110,0-4 0,0 0 0,-1 2 0,0-1 1,1 1-1,-1 0 0,2 0 0,0 0 110,1-1 0,1-1 0,0 0 0,1 1 0,0 0 0,0 1 0,0 2 0,-1 3-185,0-8 1,0 2-1,0 2 1,-1 2 0,1 1-1,-1-1 1,0 1-1,1-1 1,0-1 0,0-2-1,1-2 185,0 0 0,0-1 0,1-2 0,0 0 0,0-1 0,0 0 0,0 0 0,0 2 0,0 2 0,0-5 0,0 3 0,-1 1 0,1 1 0,0 0 0,-1 0 0,1-1 0,1-1 0,-1-1 0,1-2 0,1-3 0,-1 11 0,2-3 0,0-3 0,0 0 0,1-2 0,-1 0 0,1 0 0,-1 7 0,0-1 0,0-1 0,0 0 0,0-1 0,0 0 0,0-1 0,0 0 0,0 0 0,0-1 0,0-1 0,0 0 0,0 6 0,0 0 0,0-1 0,0-1 0,0-1 0,0-4 0,0-1 0,0 0 0,0-1 0,0 1 294,0-1 0,0 1 1,0-1-1,0-1 0,0-2-294,0 1 0,0-3 0,0 0 0,0-1 0,0 15 0,0-2 0,0-5 0,0-1 0,0-7 0,0 7 2758,0-36-2758,0-21 4124,0 0-4124,0-21 6166,0 6-6166,0-9 1865,0-7-1865,10 25 0,-7-35 0,7 35 0,-10-35 0,0 35 0,0-15 0</inkml:trace>
  <inkml:trace contextRef="#ctx0" brushRef="#br1" timeOffset="121784">11289 13523 24575,'0'53'0,"0"9"0,21-46 0,5 8 0,11-14 0,28-10-2728,-13-31 2728,-7 18 0,2-3 0,-11-15 0,1-6 0,-1 7 0,3-1 0,-2 1 0,2-7 0,0-5 0,0 0 0,4-8 0,0 0 0,-3 7-2725,9-4 1,-1 2 2724,-2-4 0,2-4 0,-6 11 0,7 6 0,-17 15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7-30T22:12: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812 283,'-9'51,"9"0,0 16,0-16,0 0,0 16,0-16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16:01:55.724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19967 12959 24575,'0'-26'0,"0"-16"0,0 37 0,0-16 0,0 21 0,0 0-6784,-21 0 6784,-5 21 0,0-16 0,5 16 0</inkml:trace>
  <inkml:trace contextRef="#ctx0" brushRef="#br0" timeOffset="4566">12747 8585 24575,'-26'-13'0,"5"2"0,21-10 0,0 16 0,0-16 0,0 21 0,0 0 0,0 21 0,0-16 0,21 27 0,-16-30 0,37 9 0,-37 9 0,27-14 0,-30 15 0,9-21 0,9 0 0,7 0 0,30-32 0,-9 0 0,6-6-300,-8 7 1,2-1-1,2-5 300,-3-3 0,1-6 0,1 1 0,-2 7-650,0 10 0,0 6 0,-3-4 650,1-15 0,-3-4 0,-9 16 0,-7 24 0,-5-16 0,-21 21 0,0 62 0,0-15 19,0 10 1,0-1 0,0-14 0,0-1 0</inkml:trace>
  <inkml:trace contextRef="#ctx0" brushRef="#br0" timeOffset="5569">19332 13571 24575,'-34'0'0,"-2"0"0,10 0 0,-16 0 0,37-21 0,-16 15 0,21-25 0,0 28 0,0-28 0,21 26 0,5 15 0,-10 25 0,-6 11 0,-7 14 0,-6 3-638,-3-18 0,-4 0 1,0-2 637,-7 13 0,-3-7 0,0-18 0,-4-5 0,-15 0 0,-1-7 0,-7-3 0,1-12 0,6-8 0,24-12 0,-5-29 0,42 30 0,-5-6 0,49 21 0,-2 0 518,-23-1 1,4 2-519,1 5 0,4 2 0,0-1 0,0-4 0,1-2 0,0 0-1272,5 1 0,2 0 1,1-6 1271,-2-6 0,5-5 0,-4-2 0,-9 1 0,-5 0 0,-5-2 0,20-8 0,-1 0 0</inkml:trace>
  <inkml:trace contextRef="#ctx0" brushRef="#br0" timeOffset="11749">8467 11736 24575,'-26'-13'0,"5"3"0,21 10 0,0 0 0,0 10 0,0 14 0,0-9 0,21 27 0,-16-16 0,16 0 0,0-5 0,-16-21 0,37 0 0,-27 0 0,27-25 0,13-13 0,-5 8 0,6-2 0,3-5-522,-11 5 0,4-5 0,1-1 0,-2 1 0,-2 3 1,-3 5-1,-3 2 0,-1 2 0,0-1 0,6-5 0,1 0 1,0-1-1</inkml:trace>
  <inkml:trace contextRef="#ctx0" brushRef="#br0" timeOffset="13399">13994 8138 22886,'20'-46'0,"0"-1"0,0 1 0,7-9 0,3 11 0,17 13 826,-10 28-826,28-7 283,-44 62-283,-7-11 0,-7 4 0,-20 5 0,-11 2 0,-2 0 0,-7 3 0,1-8 0,-2-10 0,0-3 72,-9 8 0,18-6-72,46-15 0,42-42 0,-7 15 0,5-4-802,-21-9 0,0-5 0,0 2 802,3 7 0,0 2 0,-1-1 0,18-10 0,-2 1 0,-3 5 0,-3 5 0,11 10 0,-21-7 0</inkml:trace>
  <inkml:trace contextRef="#ctx0" brushRef="#br0" timeOffset="14132">12606 9455 24575,'-31'18'0,"23"-21"0,-24 35 0</inkml:trace>
  <inkml:trace contextRef="#ctx0" brushRef="#br0" timeOffset="15115">12912 11501 24575,'0'-52'0,"0"31"0,21 68 0,-6-5 0,7-9 0,1-1 0,-8 4 0,6-9 0,-21 14 0,0-25 0,-31 29 0,2-9 0,-9-19 0,-2-8 0,-2-9 0,-2-5 0,33-16 0</inkml:trace>
  <inkml:trace contextRef="#ctx0" brushRef="#br0" timeOffset="15266">12912 11501 23801,'55'-28'0,"0"1"0,1 0 0,-1-1 0,0 1 0,1-1 0,-1 1 0,3 0 0,-4 1 0,-7 4 0,-13 4 0,-3-3 0</inkml:trace>
  <inkml:trace contextRef="#ctx0" brushRef="#br0" timeOffset="16532">30386 5551 24575,'0'26'0,"0"16"0,21 5 0,-5-6 0,4-7 0,4-2 0,13 4 0,10 11 0,-11-10 0,-12-13 0,7-14 0,-26 11 0,16-16 0,-21 16 0,-21 0 0,6-16 0,-30 16 0,9-21 0,9 0 0,-25 0 0,44-21 0,-23 16 0,31-16 0</inkml:trace>
  <inkml:trace contextRef="#ctx0" brushRef="#br0" timeOffset="16699">30339 5598 19780,'61'-25'0,"-1"1"0,1-1 0,-1 0 0,1 1 0,-3-6 0,-6 2 0,0 5 0,-3 12 0,0 1 0,-1 0 0</inkml:trace>
  <inkml:trace contextRef="#ctx0" brushRef="#br0" timeOffset="21616">9337 18556 21838,'19'-59'0,"1"0"0,0-1 0,-1 1 0,0 9 0,0 2 0,0 1 0,0 1 0,5-10 0,0 2 0,1 4-1242,9-5 1,-2 3 1241,-14 4 0,0 2 0,6 10 0,-1 2 0,3-24 1572,-5 11-1572,-21 11 846,0-9-846,0 30 0,0-6 0,0 21 0</inkml:trace>
  <inkml:trace contextRef="#ctx0" brushRef="#br0" timeOffset="21949">9337 17592 17029,'54'-31'0,"0"1"0,1-1 0,-1 0 0,-5 0 0,-1-1 0,-2 0 0,-4 5 0,16-6 0,-9 3 0,-18 5 0,-4 3 3341,15 1-3341,-37 21 1296,16 42-1296,-19-3 0,-4 5 0,2 1 0,0 2-568,-2 14 1,4 1 567,13-13 0,1-4 0,-8 10 0,23-3 0</inkml:trace>
  <inkml:trace contextRef="#ctx0" brushRef="#br0" timeOffset="22716">11618 18439 24575,'-39'0'0,"8"0"0,31 0 0,0 0 0,0-21 0,10-5 0,-7-21 0,28-11-1308,-18 23 0,0 0 1308,10-1 0,1-1 0,-4-18 0,-3-3-299,-5 10 1,-1-3 298,1-3 0,-1-5 0,-2 2 0,-6-8 0,-1 2 0,9-4 0,-1 6 0,-10 3 0,0 17 0,-21 35 0,5 6-5720,-28 47 5720,7-5 0,11 3 0,5-35 0</inkml:trace>
  <inkml:trace contextRef="#ctx0" brushRef="#br0" timeOffset="23082">11406 17757 24575,'24'-30'0,"0"0"0,4-15 0,1 1 0,-4 17 0,0-1-1792,5-22 1,-3 1 1791,-1 7 0,-3 9 0,-4 1 1119,-14-5-1119,16-10 586,-21 21-586,0 5 0,11 21 0,12 42 0,14-11 0,-13 6 0,-1 4-169,-6-5 0,2-1 169,13 1 0,2 1 0,-4 9 0,2 0 0,10-8 0,0-3 0,-15-9 0,-4-3 0,8 9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16:02:26.023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9596 3034 19820,'-9'-46'0,"0"0"0,0 0 0,0-21 0,-2 14 0,-10 26 2221,15 6-2221,-15 21 808,21 0-808,0 21 0,42 26 0,-22 12 0,2 8-929,6-21 0,6-1 0,-4 2 929,-11 2 0,-4 0 0,3-3 0,15 8 0,-1-6 545,-15-11 0,3-6-545,14-15 0,0-3 0,-3 18 0,11-31 0,-42 0 0</inkml:trace>
  <inkml:trace contextRef="#ctx0" brushRef="#br0" timeOffset="203">9972 2728 24401,'-28'46'0,"1"-1"0,0 0 0,-1 0 0,-10 10 0,-1-1 0,4-1-2009,9-9 1,3-2-1,-1 0 2009,-6-3 0,-1-1 0,0 2 0,-1 10 0,1 3 0,0-7 0,-8-2 0,2-4 0,6 8 0,5-10 0,5-27 0,21-11 0</inkml:trace>
  <inkml:trace contextRef="#ctx0" brushRef="#br0" timeOffset="483">10089 3199 19614,'-6'50'0,"-1"-1"0,1 1 0,-1-1 0,-7 11 0,-2-2 0,5-8 0,8-13 0,0-4 0,-8 7 0,1-1 1548,10 23-1548,10-25 0,1-3 0,-5 3 0,14-17 0</inkml:trace>
  <inkml:trace contextRef="#ctx0" brushRef="#br0" timeOffset="717">10325 3105 19689,'53'-4'0,"0"1"0,0-1 0,0-5 0,4-2 0,-3-2 0,-9 2 0,-9 1 0,-4-1 0,20-10 0,1 0 0</inkml:trace>
  <inkml:trace contextRef="#ctx0" brushRef="#br0" timeOffset="1286">11030 3363 24575,'-6'-39'0,"-1"0"0,1-12 0,2-5 0,6 3 0,2-4 0,0 2-1646,-3 9 0,0 0 0,0 0 1646,2-7 0,1-2 0,-1 6 0,-4 5 0,2 2 748,9-10 1,1 2-749,-6-13 802,16 16-802,-21 26 0,0 84 0,0-16 0,0 5 0,0 8 628,-1-15 1,1 0-1,1 1-628,4 0 0,3 0 0,0 1-439,0 2 1,0 1-1,2-6 439,7 0 0,3-7 0,1-6 0,2-9 0,14-17 0,10 16 0,-8-35 0,0-14 0,1-9 0,-4-10-804,-12 6 0,-4-5 0,-1 0 804,5-15 0,-6-1 0,-16-1 0,-4 4 0,2-4 0,0 5 612,0 35-612,-21 12 0,15 43 0,-14-4 0,17 4 0,6 4-147,-3 10 1,0 0 146,-1-7 0,2 0 0,6 19 0,6-3 0,3-22 0,5-4-64,18 3 0,3-6 0,2-3 1,9-12-1</inkml:trace>
  <inkml:trace contextRef="#ctx0" brushRef="#br0" timeOffset="1687">12371 2235 18352,'-5'62'0,"-1"0"0,1 0 0,0 0 0,3-8 0,2 1 0,0 0 0,0 1 0,-3 1-1323,-4 3 0,-2 1 0,-1 0 0,1 1 0,2 0 1323,2 2 0,2 1 0,1 0 0,-1 0 0,0 0-92,-1-3 1,-1 2-1,0-2 1,0-1 0,1-2 91,0 2 0,1-2 0,1-1 0,0-1 141,1-1 0,2 1 1,-1-3-1,0-7-141,-1 3 0,2-3-5,8 8 1,3 5 0,-1-15 0,-4-19-1,9 5 1,0 0 0</inkml:trace>
  <inkml:trace contextRef="#ctx0" brushRef="#br0" timeOffset="1936">13147 2776 23589,'31'44'0,"0"1"0,-1 0 0,1 0 0,0 0 0,0 4 0,0 0 0,-2-4 0,0-10 0,9-7 0,-5-9 0,-2 2 0</inkml:trace>
  <inkml:trace contextRef="#ctx0" brushRef="#br0" timeOffset="2117">13311 2705 19863,'-25'52'0,"0"0"0,-1 1 0,1-1 0,-3 10 0,1-1 0,6-4 0,2 3 0,6-5 0,10-6 0,1-1 0,-9 0 0,1-2 0,9-9 0,2-3 0,-1 2 0,0-15 0</inkml:trace>
  <inkml:trace contextRef="#ctx0" brushRef="#br0" timeOffset="2383">13782 3199 24575,'33'53'0,"-1"1"0,9-16 0,-9-3 0,-26 10 0,35-14 0,17-47 0,-20-1 0,0-2 0,-5 3 0,-4-2 0,-8-8 0,0-1 0</inkml:trace>
  <inkml:trace contextRef="#ctx0" brushRef="#br0" timeOffset="2817">12041 3199 24575,'0'57'0,"-10"-17"0,0 1 0,7 1 0,0 3-1851,-7 11 1,-1 3 1850,10-2 0,2 3 0,-1-9 0,0 2 0,0-5 0,0-5 0,0-3 0,0 2 0,0 0 0</inkml:trace>
  <inkml:trace contextRef="#ctx0" brushRef="#br0" timeOffset="3452">14229 3034 16510,'59'-10'0,"0"-1"0,0 1 0,0-1 0,0 1 0,1-6 0,-5 1 0,-3 4 0,11 11 0,0 0 0</inkml:trace>
  <inkml:trace contextRef="#ctx0" brushRef="#br0" timeOffset="3985">14723 3857 22649,'17'-42'0,"0"-1"0,1 0 0,3-3 0,1-1 0,-2 2 0,0-12 0,-4-1-1889,-6 4 1,-2-5 0,3 2 1888,6 2 0,3 1 0,-5 1 0,-11 2 0,-5 0 0,3 7 1075,9 6 1,-1 5-1076,-10-24 1207,0 30-1207,0 27 0,0 79 0,0-19-404,0-6 0,0 2 404,-1-19 0,2-4 3548,20 20-3548,-6-17 0,7-7 0,11-28 0,4-7 0,26 11 0,-31-23 0,-6-9 0,-3-30 0,-6 6 0,-3-3 0,-10 9 0,-2-1 0,9-6 0,-1 2 0,-10-7 0,0 10 1493,0 20-1493,0 6 0,0 84 0,0-16 0,0 1 0,0 12 0,0-3-267,-3 7 0,6 0 267,8-9 0,8 2 0,3-4-278,13 5 0,6-9 0,-8-17 1,2-7-1,27-4 0</inkml:trace>
  <inkml:trace contextRef="#ctx0" brushRef="#br0" timeOffset="4268">15781 3199 24575,'30'-26'0,"0"0"0,0-1 0,-2 12 0,-2 36 0,-5 5 0,-27 21 0,-9 5 0,-11 8 0,5-4 0,-6-2 0,-2-27 0,1-4 0,-1 13 0,-2-15 0,62-21 0,4-11 0,8-9 0,2-1-429,12-6 1,3-3 0,-2 1 0,-8 5 0,-2 1 0,-2-1 0,-8 0-1,1-1 1,-1 1 0</inkml:trace>
  <inkml:trace contextRef="#ctx0" brushRef="#br0" timeOffset="4603">16345 2164 23189,'0'60'0,"0"1"0,0-1 0,0 0 0,0 1 0,0-1 0,0 1 0,0-1 0,0 0 0,0 1 0,0 6 0,1-2 0,-1-1 0,0-1 0,0 0 0,0 2 0,-1 2-579,1-2 1,-1 3 0,-1 3 0,1 1-1,0-1 1,-1-2 0,1-3 0,0-6-1,0-6 1,0 8 0,1-8 0,-1-4-1,0 1 1,-2 15 0,-1 0 0,1 1-1</inkml:trace>
  <inkml:trace contextRef="#ctx0" brushRef="#br0" timeOffset="5122">9078 4728 24005,'62'-9'0,"1"0"0,-1 1 0,1-1 0,-1 1 0,0-1 0,1 0 0,-7 1 0,1-1 0,0 0 0,1 0 0,1 0 0,0 0 0,1 0 0,2 1 0,0 0-894,-3 1 0,1 1 1,0 1-1,2-1 0,0 1 1,1 0-1,0 0 0,1-1 1,0 1-1,0-1 0,0-1 806,-2 0 1,1 0 0,1-1-1,-1 0 1,2 0 0,-1 0-1,1-1 1,-1 1 0,1 1-1,0-1 1,0 1 0,1 1-74,-5 1 0,0 0 0,0 1 0,0 0 0,0 0 0,0 1 0,1 0 0,0 0 0,1-1 0,0 0 1,1 0-1,2 0 0,0-1 161,-6 0 0,1-1 0,2 0 0,-1 0 0,2-1 0,0 0 0,1 0 0,0 0 0,1 0 0,0 0 0,-1 0 0,1 0 0,0 1 0,-1-1 0,1 2 0,-2-1 0,1 1-51,-2 1 1,-1 0-1,1 1 1,0 0 0,-1 0-1,1 1 1,-1-1-1,1 1 1,-1 0 0,1 0-1,-1 0 1,1 0 0,0-1-1,0 1 1,1-1-1,-1 0 1,1-1 50,0 1 0,1-1 0,0 0 0,0 0 0,2-1 0,-1 1 0,0-1 0,1 0 0,-1 0 0,1 1 0,-1-1 0,-1 0 0,0 1 0,-1-1 0,-1 1 0,-1 0 0,-1 0 0,-2 0-153,9 0 0,-1 0 0,0 0 1,-2 0-1,0 0 0,-1 1 1,-1-1-1,-1 1 0,-1 0 0,0 0 1,-2 0-1,0 0 0,-2 1 153,11-1 0,0 1 0,-1 1 0,-1-1 0,-2 1 0,-3 0 0,-1-1 0,-3 0 0,-3 0 279,9-2 0,-5-1 0,-3 0 1,-2 1-1,2 1-279,1 2 0,1 2 0,-1 0 0,-3 0 0,-3-3 0,8-4 0,-5-2 0,1 1 0,11 5 0,3 2 0,-10-3 0,-17-8 0,-4 1 533,10 9 1,-8 2 0,-23-1 0,5 0 0</inkml:trace>
  <inkml:trace contextRef="#ctx0" brushRef="#br0" timeOffset="9117">2070 17475 24575,'-27'-27'0,"7"7"0,20 20 0,0 0 0,20 20 0,7 7 0,-1 9 0,16 9 0,-37-9 0,37-10 0,-6-26 0,-1-9 0,1-8-1203,0-20 1,1-4 1202,13 9 0,2-2-1573,-16-3 0,-2-6 0,3 1 1573,7 1 0,4 2 0,1-2 0,-3 3 0,3-2 0,-1 1 0,-5 2 0,-8 5 0,-4 1 0,2 3 0,19-9 0,0 1 0</inkml:trace>
  <inkml:trace contextRef="#ctx0" brushRef="#br0" timeOffset="10933">4657 17357 24575,'0'34'0,"0"3"0,0-11 0,10 26 0,-7-44 0,28 44 0,-26-47 0,16 16 0,-21-21 0,21-21 0,16-15 0,-11 0 0,4-8 0,5 1-1751,12 0 0,6 2 0,-1-3 1751,-14 3 0,-2-2 0,2 0 0,1 5 0,3 8 0,3 4 0,-1 1 0,-2-1-310,4-9 0,-3-1 0,-4 8 1,-5 11-1,-3 2 0,-5-5 1,0-1-1</inkml:trace>
  <inkml:trace contextRef="#ctx0" brushRef="#br0" timeOffset="13567">8890 5692 24479,'-17'-46'0,"-1"-1"0,1 1 0,0-9 0,13 11 0,30 23 48,11 63-48,-23-14 0,-5 7 0,-4 9 0,-5 9 0,-5-1-1271,-7-2 0,-6-1 1,4 1 1270,6-4 0,3-1 0,-3-3 0,-12 7 0,-2-9 890,1-17-890,16-12 21,47-11-21,-11-14 0,6-4 0,9 3 0,7 0 0,-4-4-282,-9-4 1,-3-3 0,-1 1-1,8-1 1,-5 3 0,3-9-1</inkml:trace>
  <inkml:trace contextRef="#ctx0" brushRef="#br0" timeOffset="13734">9549 5692 24575,'-27'-26'0,"6"5"0,21 21 0,0 0 0</inkml:trace>
  <inkml:trace contextRef="#ctx0" brushRef="#br0" timeOffset="14019">9549 5692 20598,'39'44'0,"0"1"0,0-1 0,0 1 0,6 3 0,-4 0 0,-22-14 0,-35-13 0,-49-21 0,28-10 0,1-1 0,-19 6 0,3-16 0</inkml:trace>
  <inkml:trace contextRef="#ctx0" brushRef="#br0" timeOffset="14191">9549 5692 18931,'48'-41'0,"0"0"0,1-1 0,-1 1 0,2-4 0,-2 1 0,-5 13 0,-6 16 0,-6 9 0,-10 6 0</inkml:trace>
  <inkml:trace contextRef="#ctx0" brushRef="#br0" timeOffset="15051">10301 5762 24575,'-26'0'0,"5"0"0,21 0 0,0 0 0,-21 0 0,-5 0 0,0 0 0,-5 0 0,28 0 0,-8 0 0,11 0 0,0 0 0,-20 0 0,14 0 0,-15 0 0,21 0 0,0 0 0,21 0 0,-5 0 0,28 0 0,14-10 0,5 7 0,-28-12 0,0-1 0,23 11 0,-32-16 0,-5 21 0,-21 0 0,-21 0 0,16 0 0,-37 0 0,37 0 0,-16 0 0,21 0 0</inkml:trace>
  <inkml:trace contextRef="#ctx0" brushRef="#br0" timeOffset="15421">10630 5268 24575,'0'48'0,"0"0"0,0 0 0,0 3 0,0 0 0,0-4 0,0 4 0,0-3-760,0 0 0,0-4 760,0 13 493,0-10-493,0-10 63,0-13 0,0-14 0,0-10 0</inkml:trace>
  <inkml:trace contextRef="#ctx0" brushRef="#br0" timeOffset="15603">11077 5598 24575,'-26'0'0,"5"0"0</inkml:trace>
  <inkml:trace contextRef="#ctx0" brushRef="#br0" timeOffset="16102">11383 5221 21636,'-55'16'0,"0"0"0,0-1 0,4 0 0,0 0 0,12 3 0,3 18 706,22-4 1,4 1-707,0 20 0,12-17 0,6-2 495,16 3-495,12 5 0,22-37 253,-9 37-253,-8-29 0,-3 0 0,-7 13 0,3-8 0,-5-5 0,-24-10 778,-5 28-778,-26-25 0,-11 4 0,-4 0 0,-14-10 0,15 2 0,1-4 0,-8-18 0,21-17 0,47-13 0,10-7-493,7 32 0,3 3 493,8-15 0,-8 13 0,-3 4 0,-7 4-6457,11-26 6457,-42 37 0,0-16 0,-21 21 0,16-21 0,-37 16 659,16-16-659,0 21 1696,5-10 0,21 7 0,0-7 0</inkml:trace>
  <inkml:trace contextRef="#ctx0" brushRef="#br0" timeOffset="16270">11383 5221 22863,'46'-1'0,"-1"0"0,-2 13 0,-12 10 0,-31 30 0,-1-4 0,1 10 0,1 1-3277,1-1 0,1 0 0,2 1 3252,2 0 1,2 1 0,-1-4 0,-2 12 0,3-13 0,12-24 0</inkml:trace>
  <inkml:trace contextRef="#ctx0" brushRef="#br0" timeOffset="16888">14276 5151 24575,'13'-33'0,"0"1"0,9-3 0,-2 17 0,-15 50 0,16 28 0,-37-8 0,-10 3 0,11-15 0,-1-2 0,-7 10 0,-1-9 0,-8-24 0,30 6 0,2-21 0,23 0 0,20-10 0,3-1 0,-7 6 0,-2-5 0,-1-1 0</inkml:trace>
  <inkml:trace contextRef="#ctx0" brushRef="#br0" timeOffset="17085">14652 5221 24575,'0'-60'0,"0"24"0,0 15 0</inkml:trace>
  <inkml:trace contextRef="#ctx0" brushRef="#br0" timeOffset="17484">14652 5221 21013,'59'27'0,"1"-1"0,-1 0 0,3 1 0,0-2 0,-14-14 0,-6-32 0,3-1 0,-4-3 0,-20-17 0,3-12 0,-6 1 0,-18 16 1696,0-28-1696,0 33 602,0 27-602,0 5 309,0 16-309,0 28 0,-2 0 0,4 1 0,19 15 0,-19-5 0,1 0 0,13-18 0,-1-3 0,-12 7 0,8 1 0</inkml:trace>
  <inkml:trace contextRef="#ctx0" brushRef="#br0" timeOffset="18235">15569 5268 24575,'39'-10'0,"1"0"0,2 7 0,2 0 0,10-7 0,-1-1 0,-14 5 0,-5 2 0,11 1 0,-35-7 0,-10 10 0,0 0 0,0 0 0</inkml:trace>
  <inkml:trace contextRef="#ctx0" brushRef="#br0" timeOffset="18870">16345 4939 24575,'-13'21'0,"3"5"0,10 32 0,0-9 0,0 9 0,0-1 0,0-21 0,0-1 0,0 17 0,10 14 0,-7-51 0,7 6 0</inkml:trace>
  <inkml:trace contextRef="#ctx0" brushRef="#br0" timeOffset="19067">16651 5221 24575,'0'0'0</inkml:trace>
  <inkml:trace contextRef="#ctx0" brushRef="#br0" timeOffset="19468">16980 4892 24575,'-46'7'0,"0"0"0,0 0 0,-21 2 0,14 8 0,27 30 0,5-10 0,21-14 0,21 9 0,5-27 0,0 16 0,16-21 0,-27 0 0,9 0 0,-14 0 0,11 0 0,-16-21 0,16 16 0,-21-16 0,0 21 0,21 42 0,-16-11 0,16 26 0,-9-23 0,-3-2 0,-4 10 0,16 15 0,0-33 0,-5-14 0,7-10 0,-12 0 0</inkml:trace>
  <inkml:trace contextRef="#ctx0" brushRef="#br0" timeOffset="19687">17357 4775 22226,'6'61'0,"1"1"0,0 0 0,0-1 0,0 1 0,-3-5 0,-1-2 0,0-4 0,2-8 0,6-6 0,-1 0 0</inkml:trace>
  <inkml:trace contextRef="#ctx0" brushRef="#br1" timeOffset="50383">12089 4775 24575,'-14'-46'0,"1"0"0,0-8 0,5 14 0,8 35 0,0-16 0,0 0 0,0 5 0,21-28 0,-5 28 0,8-5 0,7 0 0,-5 16 0,0-16 0,-5 0 0,0 16 0,-16-16 0,16 21 0,-21-10 0,0 7 0,0-28 0,0 26 0,0-16 0,11 52 0,-9 1 0,-2 7 0,4 19 0,3 14-970,-3-25 1,2 7 0,1 4 0,0 5 0,0 2 0,-1 1 0,-2-1 969,-1-5 0,-1 0 0,0 2 0,-1 0 0,-1 2 0,0 1 0,1 1 0,0 2 0,0 0-349,0-10 0,1 1 0,0 2 0,0 1 0,0 1 0,0 1 0,0 0 0,-1 0 0,1-1 0,0 0 0,-1-1 0,0-1 0,0-2 349,-1 7 0,0 0 0,0 0 0,-1-2 0,0 0 0,0-1 0,0 0 0,1-2 0,-1 0 0,1 0-380,-1 6 1,1 0 0,0 0 0,0-1 0,0-2-1,0-2 1,0-5 0,1-3 379,-1 12 0,-1-7 0,2-4 0,4 0-220,8 11 1,3-2-1,-3-8 1,-11-9 0,1-6-1,18 22 1</inkml:trace>
  <inkml:trace contextRef="#ctx0" brushRef="#br1" timeOffset="60052">10795 5974 24575,'26'-26'0,"-5"5"0,-21 21 0,0 0 0,0 0 0</inkml:trace>
  <inkml:trace contextRef="#ctx0" brushRef="#br1" timeOffset="62483">14652 5739 24575,'-26'-52'0,"5"10"0,0 42 0,16 0 0,-26 0 0,28 0 0,-8 21 0,11-16 0,-20 16 0,14-21 0,-15 0 0,1 0 0,14 21 0,-36-16 0,37 26 0,-16-28 0,21 7 0,0 11 0,0-15 0,21 14 0,-16-20 0,37-20 0,-16 4 0,11-29 0,7 30 0,-28-6 0,5 21 0</inkml:trace>
  <inkml:trace contextRef="#ctx0" brushRef="#br1" timeOffset="64404">8843 6938 24531,'-27'-45'0,"-1"-1"0,30 7 0,20 5 0,10 18 0,16 6 0,10 5 0,6 1 0,2 1 0,-3-1-1229,-8-1 0,2 1 0,2 0 0,1 1 1,0-1-1,1 1 0,0-1 0,-1-1 1047,2 0 0,1-1 0,-1 0 0,1 0 0,0 0 0,0 0 0,-1 0 0,0 0 182,-2 2 0,2-1 0,0 0 0,-1 1 0,0 0 0,-4 0 0,-3 1 0,-4 1 0,10 1 0,-6 2 0,-3-1 0,1-3 419,1-3 1,-1-3 0,0 0 0,-2 2-420,6 4 0,-1 3 0,-2-2 623,-3-5 1,-1-1-1,-4 2-623,3 5 0,-10 2 7,-17-1-7,-70 0 0,9 9 0,-4 3 0,2-7 0,-4-1 0,-2 3 549,-7 5 1,-2 4 0,-9 0-550,16-7 0,-7 1 0,-3-1 0,-4 0 0,-1 0 0,0 2 0,0 0-501,4 1 0,-1 0 0,-1 1 1,-1 1-1,0 0 0,-1 0 1,1 0-1,0 0 501,0 0 0,-2 0 0,1 0 0,-1 0 0,1 0 0,0 0 0,2 0 0,0 0-490,-3 1 0,-1 1 1,1-1-1,2 0 0,1 0 1,4 0-1,5-1 490,-7 4 0,5 0 0,3-1 0,1-2-78,-13-1 0,2-2 0,5-1 78,-1 1 0,6-1 1082,3-5 0,22-2-1082,80-4 0,-14-2 0,7-2 0,5 0 214,5 0 0,4-1 1,6-1-1,4-2-214,-15 0 0,4-1 0,4-1 0,1-1 0,2 0 0,-2 0 0,-1 1 0,-3 1 0,6 0 0,-2 2 0,-2 0 0,0 0 0,1-1 0,3-1 0,-8-1 0,4-1 0,0-1 0,1 0 0,0-1 0,-2 2 0,-2 1 0,-4 3 0,10 1 0,-4 3 0,-2 1 0,-3 0 0,-4-1-232,7-4 1,-4-1 0,-2 2 231,-1 5 0,-2 2 0,-5-1 0,-2 0 0,-6 0 0,6 0 0,3 0 0,-35 0 0</inkml:trace>
  <inkml:trace contextRef="#ctx0" brushRef="#br1" timeOffset="69333">9431 8514 24575,'-46'46'0,"-1"1"0,1-1 0,-1 1 0,1-4 0,2-2 0,9 3 0,7 19 0,14-4 0,14-1 0,21-21 0,5 7 0,5-33 0,6-6 0,4-2 0,2-6 0,-2-11 0,4-7 0,-3-2-1388,10-7 0,-2-5 1388,-14 2 0,-2-3 0,-2 3 0,-1 2 0,-5-1-124,-11-6 1,-4-2 123,1 5 0,-3-1 0,-6-11 0,-6 0 0,-6 8 0,-3 2 0,-14-20 0,-10 36 0,12 42 0,-7 26 0,25-16 0,-14 11 0</inkml:trace>
  <inkml:trace contextRef="#ctx0" brushRef="#br1" timeOffset="69472">10042 8585 24575,'0'-66'0,"0"14"0</inkml:trace>
  <inkml:trace contextRef="#ctx0" brushRef="#br1" timeOffset="69801">10701 7926 17142,'-22'55'0,"1"0"0,-1 0 0,1 0 0,1-5 0,0 0 0,0-2 0,1-3 0,-1 0 0,0-4 0,3 1-443,1 22 0,3 0 443,-4-3 0,3-2 0,12-10 0,4-1 518,-4-2 1,4-3-519,19 6 1532,15-12-1532,-2-32 0,3-10 0,-5-10 0,-2-7 576,2 0 1,-6-5-577,-11-10 0,-7-5 1265,-1 1 1,-3-1-1266,-1-2 0,-6 2 0,-10-2 0,-5 7 0,-11 0 0,-14 35 0,-3 14 0,17 11 0,3 4 0,-5-6 0,5 0 0,5 21 0</inkml:trace>
  <inkml:trace contextRef="#ctx0" brushRef="#br1" timeOffset="70118">11124 8302 24575,'-44'6'0,"-1"-1"0,1 0 0,-6-9 0,6 8 0,6 35 0,11 8 0,11-5 0,2-8 0,7 0 0,28 3 0,-5-14 0,49-12 0,-23-11 0,5 0 0,-26 20 0,-11 7 0,-7 30 0,2 2 0,0 5 0,-5-12 0,0 3-1719,6 5 0,2 7 0,-1-3 1719,-5-10 0,-2-1 0,3-3 0,8 4 0,-1-4 0,-10-8 0,0 0 0</inkml:trace>
  <inkml:trace contextRef="#ctx0" brushRef="#br1" timeOffset="71535">14652 8514 24575,'0'-26'0,"0"5"0,0 21 0,0 0 0,21 0 0,-16 0 0,16 0 0</inkml:trace>
  <inkml:trace contextRef="#ctx0" brushRef="#br1" timeOffset="74384">14817 5551 24575,'-26'-13'0,"5"2"0,21-10 0,0 16 0,0-16 0,0 21 0,-21 0 0,15 0 0,-14 21 0,20-16 0,-11 27 0,9-30 0,-9 9 0,11 10 0,0-16 0,0 16 0,0-21 0,0 0 0,0-21 0,0 16 0,0-16 0,0 21 0,0 0 0,11 0 0,-9 0 0,9 0 0</inkml:trace>
  <inkml:trace contextRef="#ctx0" brushRef="#br1" timeOffset="75554">15099 8185 24575,'0'-39'0,"0"-1"0,-5 1 0,-1 5 0,4 11 0,-30 7 0,27-5 0,-37 21 0,6 0 0,1 13 0,-1 5 0,-6 11 0,18-2 0,7 4 0,17 16 0,0-11 0,21-12 0,5-14 0,31-20 0,-7 7 0,-14-28 0,6 5 0,-26-21 0,7 21 0,-12 5 0,-11 21 0,0 73 0,0-20 0,0 6-948,0-8 0,0 2 0,0 3 948,0 10 0,0 2 0,0-9 0,0-15 0,0-4 0,0 1 0,0 1 0</inkml:trace>
  <inkml:trace contextRef="#ctx0" brushRef="#br1" timeOffset="76216">13946 8302 24575,'-43'40'0,"0"-1"0,11 4 0,7 0 0,10-10 0,9-1 0,12 10 0,9-11 0,0-25 0,16 6 0,4-3 0,17-30 0,-5 6 0,-3-7 0,-20-11 0,-6-4 0,6 0 0,-6 0 0,-14 2 0,-8 0 0,-17-23 0,-5 11 0,0 21 0,-5 26 0,28 47 0,-7-15 0,10 9 0</inkml:trace>
  <inkml:trace contextRef="#ctx0" brushRef="#br1" timeOffset="76718">14393 8208 24239,'-13'53'0,"0"1"0,0-1 0,-1-5 0,0 0 0,11-8 0,34 9 167,-2-17-167,9-28 0,2-8 0,2-7 56,3-12-56,-14-14 0,-26-10 28,16 21-28,-21 5 85,0 42-85,0 5 0,0 31 0,0-8 0,0 4-787,0-5 0,0 1 0,0-2 1,0 3-1,0-3 0,0 0 0,0 0 1</inkml:trace>
  <inkml:trace contextRef="#ctx0" brushRef="#br1" timeOffset="77250">14111 8961 24575,'21'-26'0,"-16"5"0,16 21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16:03:21.857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5550 16228 24575,'-39'-26'0,"8"5"0,31 21 0,0 0 0,0 21 0,0 5 0,0 21 0,0-10 0,0 7 0,0-7 0,0 10 0,0-21 0,21-5 0,-6-21 0,17-17 0,2-8 0,8-17-1039,-12 15 0,6-5 0,-3 0 1039,5-15 0,0 0 0,-8 14 0,1 1 0,2 0-152,0-1 0,0 1 0,3 3 152,1 2 0,2 3 0,2 4 0,3 5 0,2 4 0,-3 1 0,4-3 0,-5 5 0,21 8 0</inkml:trace>
  <inkml:trace contextRef="#ctx0" brushRef="#br0" timeOffset="24921">1082 6068 24575,'-47'0'0,"21"-21"0,-6 16 0,9-16 0,-14 21 0,-10 0 0,21 0 0,-5 0 0,28 0 0,-7 21 0,10-16 0,0 16 0,0-21 0,0 0 0,31 0 0,19 0-909,-6 0 1,6 0 908,3 1 0,1-2 0,-1-9 0,1-1 0,4 9 0,-1-1 0,-8-8 0,-1 1 0,-1 10 0,0 0 0,1-10 0,-5-1 0,-1 6 0,0-16 0,-42 21 0,0 0 0,0-21 1817,-21 16-1817,-5-16-6784,0 21 6784,-16-10 0,37 7 0,-16-8 0</inkml:trace>
  <inkml:trace contextRef="#ctx0" brushRef="#br0" timeOffset="25451">1529 5903 24575,'-33'-13'0,"0"0"0,-19-8 0,52 21 0,0 0 0,21 0 0,5 0 0,0 0 0,-5 0 0,-10 0 0,-9 0 0,9 0 0,-11 0 0,-11 0 0,9 0 0,-30 0 0,-15 0 0,-5 0 0,-6 0 0,35 0 0,13 0 0,10 0 0,0 0 0,52 0 0,3 0-1037,-20-1 0,3 2 1037,6 10 0,-2-1 0,0-4 0,15 25 0,-12-28 0,-9 7 0,-9-10 0,-7 21 0,-40-16 0,-7 16 0,-30 0 0,7-4 0,-2 3 0,6 2 0,1 5-1037,7-1 0,-1 2 1,1-3 1036,-10-5 0,4 1 0,6 24 0,3-3 0,-15-21 0,19 20 0</inkml:trace>
  <inkml:trace contextRef="#ctx0" brushRef="#br0" timeOffset="30366">12253 17545 24575,'13'-10'0,"-2"-35"0,6 3 0,7-10 0,-1 2 0,3-7 0,2-4 0,0 2-1967,-5 12 1,-1 0 0,2-1 0,0 0 0,1-3 1717,0 0 1,2-3 0,0-1 0,0-1-1,0 1 1,-1 2-183,1-3 0,-1 1 0,0 1 0,-1 0 0,-1 2 431,1-7 0,-1 0 0,0 3 0,2 2 440,2 8 0,3 2 1,-2 1-1,-4 1-440,-6-6 0,-4 2 0,3 4 0,17 2 0,-5 5 0,-14-23 4342,5 37-4342,-21 42 6493,-21 5-6493,5 21 0,-4-18 0,-4 0 99,-13 20 0,11-12 0,5-16 0</inkml:trace>
  <inkml:trace contextRef="#ctx0" brushRef="#br0" timeOffset="30716">12582 16063 24575,'47'-41'0,"0"0"0,-1 0 0,1 0 0,0 0 0,-1 0 0,1 0 0,-1 1 0,2-1 0,-2 0 0,-2 3 0,-6 4 0,-6 6 0,-1-5 0,-5 8 0,16 5 0,-37 20 0,16 0 0,-21 0 0,0 20 0,0 27 0,10 16 0,-9-18 0,1 2-1840,12 0 0,3 0 1840,-5-4 0,3 0 0,16 9 0,5-2-2783,-6-11 1,3-5 2782,14-7 0,-2-4 0,-4 8 0,1-31 0</inkml:trace>
  <inkml:trace contextRef="#ctx0" brushRef="#br0" timeOffset="31749">26764 17851 24575,'0'26'0,"0"-5"0,0-21 0,0 0 0,42-63 0,-11 16-1220,-6 7 0,3-7 0,-2 1 1220,0-3 0,-3-1 0,-3 2 0,-1-3 0,0 1 0,0 3 0,1 1 0,-2-5 0,-4-4 0,-2-6 0,-1-1 0,2 2 0,1 8 0,2 1 0,-1 1 0,-3-1 0,-3 0 0,-3-1 0,0 1 0,0 4 0,6-19 0,-4 9 526,-8 0-526,0 31 0,0 5 0,0 21 0,-20 0 0,-7 42 0,-1-22 0,-1 1 0,0 29 0,-2-19 0</inkml:trace>
  <inkml:trace contextRef="#ctx0" brushRef="#br0" timeOffset="32122">26764 16816 21749,'43'-33'0,"-1"1"0,0-1 0,1 0 0,1 1 0,0 0 0,-1 0 0,-4 0 0,-3-3 0,-3-1 0,-3 0 0,9-11 0,-7 0 0,-13 11 0,-7 2 1361,-12-24-1361,0 32 476,0-16-476,0 37 243,0-16-243,42 42 0,-21 26 0,19-22 0,6 2-141,-16 11 0,3 3 141,14-7 0,9 0 0,-3 0-319,-11-4 0,-3 1 1,1-1-1,1-1 1,0 0-1,-6-3 0,-9-5 1,1-1-1</inkml:trace>
  <inkml:trace contextRef="#ctx0" brushRef="#br0" timeOffset="52116">22037 14652 24575,'-13'-43'0,"0"0"0,-8-14 0,42 15 0,-16 16 0,37 0 0,-16 5 0,0 21 0,-5 0 0,-11 21 0,-7 5 0,7 21 0,-20-11 0,-10 11 0,-4 3 0,3-15 0,0 1 0,-7 17 0,9-2 0,19-4 0,32-41 0,14-12-2262,3-4 1,5-7 0,8-3 2261,-11 4 0,7-3 0,4-2 0,0 0 0,-3 1 0,-6 2 0,12-4 0,-6 2 0,2-1 0,-1 0 0,0 1 0,1-1 0,-1 0 0</inkml:trace>
  <inkml:trace contextRef="#ctx0" brushRef="#br0" timeOffset="53687">32079 5433 24575,'-13'-33'0,"0"1"0,-8-20 0,21 72 0,0-14 0,-10 25 0,7-7 0,-7 12 0,10 11 0,0-21 0,10-5 0,14-21 0,-9 0 0,27 0 0,-16 0 0,11 0 0,7 0 0,-7 0 0,-11 0 0,16 0 0,-37 0 0,16 0 0,-21 11 0,0 12 0,0 14 0,0 10 0,-21 10 0,0-30 0,-5-4 0,-3-3 0,-5-3 0,-12-4 0,1-6 0,3-7 0,0 0 0</inkml:trace>
  <inkml:trace contextRef="#ctx0" brushRef="#br0" timeOffset="53836">32079 5363 22842,'48'-19'0,"0"1"0,-1 0 0,1-1 0,12-1 0,3-2 0,-2 3 0,-7 2 0,0 1 0,-4 3 0,13-2 0,0-1 0</inkml:trace>
  <inkml:trace contextRef="#ctx0" brushRef="#br0" timeOffset="55016">9078 14229 22493,'13'-46'0,"0"1"0,8-2 0,0 20 506,-8 53 1,0 11-507,13-11 0,-12 26 0,-7 3 0,-7-13 350,0 16-350,0-14 177,0-28-177,21 5 0,16-42 0,8-4 0,12-8-1249,-11 4 1,8-7-1,3-4 1,1 1 0,-4 3 1248,3 0 0,-2 1 0,-1 0 0,2 0 0,-6 2 0,2-1 0,-1-1 0,-3 4 0,-6 4 0,5 1 0,0 0 0</inkml:trace>
  <inkml:trace contextRef="#ctx0" brushRef="#br0" timeOffset="55971">18603 5739 24575,'0'60'0,"0"-23"0,11 4 0,12-25 0,14 8 0,20 7 0,-7-26 0,-10 16 0,-2 0 0,-6-16 0,9 37 0,-41-37 0,0 27 0,0-9 0,-20 14 0,-7-11 0,-20-5 0,11 0 0,-9-16 0,9 16 0,10-42 0,5 16 0,21-16 0</inkml:trace>
  <inkml:trace contextRef="#ctx0" brushRef="#br0" timeOffset="56116">18603 5856 19526,'42'-41'0,"0"0"0,0 0 0,-1 0 0,3-1 0,1-1 0,-1 5 0,-4 9 0,2 12 0,-3 6 0,-3-5 0,1 0 0</inkml:trace>
  <inkml:trace contextRef="#ctx0" brushRef="#br0" timeOffset="73837">23377 1694 24575,'-26'-13'0,"5"-19"0,21 27 0,-21-16 0,16 21 0,-16-21 0,21 16 0,0-16 0,0 21 0,0 0 0,-21 0 0,-15 21 0,0-5 0,1 5 0,-7 28-339,8-20 1,6 0 338,23 18 0,-16-11 0,21-12 0,0 7 0,41-5 0,1 21 0,2-26 0,4-5-360,-16-4 1,-2-1 359,6 5 0,-4 0 467,5 10-467,7 21 0,-28-21 0,5 16 0,-42-26 0,5 7 0,-28-12 0,-14 9-944,19-15 1,-5-4 943,-4 0 0,-6-1 0,7-1 0,8-1 0,2-2 0,-10-6 0,0 0 0</inkml:trace>
  <inkml:trace contextRef="#ctx0" brushRef="#br0" timeOffset="74620">22154 1364 24575,'-13'47'0,"3"0"0,10-20 0,10 4 0,-7-8 0,7-7 0,11 5 0,37-21 0,-24 0 0,18 0 0</inkml:trace>
  <inkml:trace contextRef="#ctx0" brushRef="#br0" timeOffset="74766">22484 1294 24575,'14'50'0,"0"-1"0,0 1 0,-11 6 0,4-10 0,35-15 0</inkml:trace>
  <inkml:trace contextRef="#ctx0" brushRef="#br0" timeOffset="75172">23707 1129 24575,'0'34'0,"0"24"0,0-27 0,10 21 0,-7-49 0,7 7 0</inkml:trace>
  <inkml:trace contextRef="#ctx0" brushRef="#br0" timeOffset="75337">23989 988 24575,'26'26'0,"-5"16"0,0-5 0,-16 12-2271,6-6 1,-1 3 2270,-9 3 0,-2-1 0,1-13 0,0-2 0,0 29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16:05:58.1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27399 9337 24277,'0'-49'0,"0"-1"0,0 0 0,0-6 0,0 10 148,0 15-148,0 62 0,0 19 0,0-9 0,0 7 0,0-1-860,0 11 1,0 1 859,0-6 0,0 2 0,0-3 0,-1 3 0,2-3 0,3-4 0,3-2 0,4 1 0,1-2 0,4 17 0,26-15 451,-37-26-451,16-10 70,-21-9-70,0 51 0,-21-22 0,-5 26 0,-1-15 0,-4 3-121,-5 4 1,2 1-1,12-9 1,2-1-1,-1-4 1,0 1 0</inkml:trace>
  <inkml:trace contextRef="#ctx0" brushRef="#br0" timeOffset="919">27423 12042 24575,'0'-26'0,"0"57"0,9 4 0,2 6 0,-8 8 0,0 1 0,6-2 0,3-4-599,9 13 599,-16-20 0,16 7 148,-21-7-148,0 0 0,0 4 0,0-3 0,0 0 0,0 9 0,0 0 0,0-11 0,0-2 0,0 24 0,0-11 0,0-10 451,0 7-451,21-7 0,-16 10 0,37-11 0,-37-12 0,26 7 0,-7-26 0,12 37 0,11-16 0,-21 11 0,6-14 0,-30 9 0,9-6 0,-11 21 0,0 10 0,0-21 0,0-1 0,0 7 0,0 20 0,0-46 0,0 49 0,0-44 0,0 42 0,21-58 0,26 27 0,-5-30 0,2 9 0,-33-11 0,-11 0 0,-11 0 0,-33 21 0,19 2 0,-3 1 0,-17-9 0,-1 1-534,14 11 0,1-2 534,-8-11 0,0-4 0,-11 6 0,14 4 0,15-20 0</inkml:trace>
  <inkml:trace contextRef="#ctx0" brushRef="#br0" timeOffset="6037">9219 13124 24575,'19'30'0,"-1"0"0,14-1 0,1-1 0,-12 0 0,0 2 0,10 0 0,5 2 0,-4-3 0,-3-1 0,-3 2 0,7 24 0,2-1 0,-3-27 0,1 0-1405,4 20 1,0 0 0,-10-24-1,0-3 1,0 2 0,-1 0-1</inkml:trace>
  <inkml:trace contextRef="#ctx0" brushRef="#br0" timeOffset="6251">9878 13124 23235,'-55'37'0,"0"1"0,0-1 0,13 0 0,0 4 0,2 1 0,0 3 0,-4 5 0,1 3 0,2 0 0,4-3 0,3 0 0,5-3 0,0-3 0,-7 8 0,-1 1 0</inkml:trace>
  <inkml:trace contextRef="#ctx0" brushRef="#br0" timeOffset="7568">11548 13241 24575,'31'48'0,"0"0"0,1 0 0,-1 0 0,0 0 0,1 0 0,5 6 0,2 2 0,-1-2 0,-4-5 0,-7-9 0,-5-4 0,-2-6 0,1-4 0,-1 0 0</inkml:trace>
  <inkml:trace contextRef="#ctx0" brushRef="#br0" timeOffset="7784">11900 13288 18704,'-28'50'0,"-1"0"0,0-1 0,5 1 0,2 0 0,0-6 0,-1-7 0,2-1 0,1 14 0,3 2 0,3-8 0,2-2 0,0 2 0,3-4 0,9 7 0,0-26 0</inkml:trace>
  <inkml:trace contextRef="#ctx0" brushRef="#br0" timeOffset="9901">12089 14017 24575,'0'-65'0,"0"13"0,0 52 0,0 42 0,0-22 0,10 46 0,-7-30 0,7-9 0,-10-7 0,0-20 0,21-41 0,-16 20 0,16-10 0,0-4 0,-16-22 0,16 26 0,0-11 0,-16 42 0,27 0 0,-30 0 0,30 21 0,-27 5 0,16 1 0,0 3 0,-16 20 0,16-13 0,0-17 0,-16-20 0,16 0 0,-11-31 0,-7-19 0,7 9 0,-10-1 0,21 42 0,-16 0 0,37 0 0,-37 21 0,16 15 0,0-7 0,-15 23 0,14-46 0,-20 14 0</inkml:trace>
  <inkml:trace contextRef="#ctx0" brushRef="#br0" timeOffset="10603">12747 14017 24575,'37'-34'0,"-14"-2"0,-12 10 0,9-27 0,-14 25 0,-6-9 0,-6 16 0,-25 42 0,8-5 0,-14 28 0,23-11 0,2 2 0,-1 2 0,5 2 0,14 4 0,9-2 0,21 6 0,14-27 0,-13-17 0,5-6 0,9-5 0,2-4 0,-7 0 0,0-3 0,8-11 0,-7-5 0,-10-19 0,-16-7 0,-21 10 0,0 10 0,-21 14 0,-16 12 0,3 14 0,-2 5 0,3 2 0,3 3 0,-17 24 0,16 10 0,28-11 0,-7-12 0,20 7 0,14-25 0,33-6 0,-25-16 0,20-8 0,-50-7 0,9 5 0,-11 0 0,0 5 0,0 21 0,0 0 0,0 21 0,-11 5 0,9 0 0,2 5 0,23-28 0,14-24 0,-11 13 0,-5-23 0</inkml:trace>
  <inkml:trace contextRef="#ctx0" brushRef="#br0" timeOffset="10836">13288 13829 24575,'16'63'0,"-1"0"0,-3-11 0,5-15 0,41-48 0,-32 3 0,-3-16 0,-5-4 0,-12 2 0,15-21 0,-21 21 0,0 5 0,0 63 0,0-1 0,5 4 0,0 2-126,-2 16 0,7-16 1,-10-27-1</inkml:trace>
  <inkml:trace contextRef="#ctx0" brushRef="#br0" timeOffset="12552">13852 13288 24575,'-41'26'0,"1"-1"0,-1 0 0,-5 1 0,11 6 0,21 23 0,17 2 0,11-23 0,9-5 0,13-3 0,9-5 0,7-8 0,3-5-527,-4-7 1,-3-2 526,-11 2 0,-3-2 258,18-20-258,-47-5 0,16-1 0,-21-14 0,0 35 0,21-15 795,5 11-795,11 7 0,-14-28 0,9 5 0,-27-21 0,16 21 0,-42-16 0,5 37 0,-28-16 0,7 21 0,-10 21 0,21 10 0,5 6 0,4-4 0,8 2 0,14 11 0,11-1 0,7-13 0,6-6 0,1-10 0,3-6 0,11-8 0,-2-4 0,0-4 0,5-35 0,-16 4 0,-28-13 0,7 14 0,-10 15 0,0 21 0,0 21 0,0 15 0,21 14 0,-16-13 0,16-16 0,0-21 0,5 0 0,11-21 0,-13 15 0,7-35 0,-26 25 0,37-8 0,-37 14 0,37 10 0,-37 0 0,16 0 0,-10 0 0,12 0 0,-7 0 0,26-21 0,-37-5 0,6-11 0,-1-4 0,-10-14 0,0 6 0,0-2-555,0 9 0,0 1 555,0 2 0,0 2 0,0 1 0,0 4 0,0 8 0,0 14 0,0 10 0,0 31 0,0-2 0,0 22 0,0 8 0,-1-14 0,2 1 0,9 20 0,1-4 664,-6 1-664,16-27 0,0-9 0,-16-22 0,16 16 0,-21-21 0,0-21 0,0-5 0,0 0 446,0-16-446,0 37 0,0-16 0,0 21 0,0 0 0,10 0 0,14 0 0,12 0 0,22-21 0,-9 16-211,-19-19 0,-2-5 211,19 1 0,-28-1 0,-1 0 0,26-7 0,-15-8 0,-1 1 0,4 17 0,-11-5 0,0 0 0</inkml:trace>
  <inkml:trace contextRef="#ctx0" brushRef="#br0" timeOffset="13967">11077 14535 24575,'-26'0'0,"5"0"0,21 0 0,0 0 0,94 0 0,-39 0 0,8 0-1701,-11 0 0,7 1 1,5-1-1,2 0 1,-1-1 1700,-11-2 0,-1 0 0,1-1 0,1 0 0,4 0 0,5 1-257,-10 1 1,4 1 0,3 1 0,2 0 0,2-1 0,1 1 0,1 0-1,0 0 1,0 0 0,-1 0 0,-2-1 256,-1-1 0,-1 0 0,0 0 0,0 0 0,0-1 0,1 0 0,-1 1 0,1 0 0,0 0 0,1 1 0,0 1-253,0 0 0,2 1 0,0 0 0,2 1 1,-1 0-1,1 0 0,-1 1 0,0-1 0,-2 0 1,-1 1-1,-2-2 0,-2 1 253,11-1 0,-2-1 0,-1 0 0,-2 0 0,-2 1 0,-2-1 0,-2 1 0,-3 1-197,11 2 0,-2 0 1,-4 2-1,-5-2 1,-7-1 196,13-3 0,-8 0 1273,2 0 1,-4 0-1274,12 0 3808,-5 0-3808,-28 0 5695,-43 0-5695,8 0 3288,-28 0-3288,26 0 0,-16 0 0,21 0 0</inkml:trace>
  <inkml:trace contextRef="#ctx0" brushRef="#br0" timeOffset="14550">11195 15405 24575,'45'39'0,"0"0"0,1 1 0,3-4 0,2-1 0,-8 1 0,-9 8 0,-2-5-605,9-12 1,-4-7-1,-11 1 1,-5-21-1</inkml:trace>
  <inkml:trace contextRef="#ctx0" brushRef="#br0" timeOffset="14717">11736 15193 24575,'-51'41'0,"1"0"0,-1 0 0,0 0 0,1 0 0,10 0 0,12 5 0,6 2-3040,-7 11 0,1 0 3040,3-10 0,3 1 0,8 9 0,2-6 0,-9-11 0,21 0 0</inkml:trace>
  <inkml:trace contextRef="#ctx0" brushRef="#br0" timeOffset="14900">12041 15523 22179,'-29'58'0,"-1"0"0,1 1 0,-3-3 0,1 0 0,7-4 0,15-2 0,3-6 0,-15 11 0,21-3 0</inkml:trace>
  <inkml:trace contextRef="#ctx0" brushRef="#br0" timeOffset="15133">13147 15311 17875,'6'50'0,"1"0"0,-1 1 0,1-1 0,6 9 0,1-2 0,1-8 0,-4-12 0,4-6 0,11-5 0,5-3 0,15 8 0,0-4 0,1-1 0,16-5 0</inkml:trace>
  <inkml:trace contextRef="#ctx0" brushRef="#br0" timeOffset="15317">13311 15405 22183,'-41'45'0,"-1"0"0,0 0 0,0 0 0,0 0 0,-1 1 0,-1 0 0,5-2 0,6 0 0,7 0 0,7-2 0,7 0 0,8 12 0,8-9 0,1-13 0,16 10 0</inkml:trace>
  <inkml:trace contextRef="#ctx0" brushRef="#br0" timeOffset="15569">13688 15476 24575,'46'20'0,"-1"1"0,-3-3 0,-11 6 0,-25 19 0,-12 6 0,3-12 0,-4-1 0,-2-1 0,-6 0 0,-16 10 0,-6-1 0,10-5 0,0-2 0,-6-5 0,8-1 0,25 10 0,37-61 0,12 8 0,16 0 0,-4-1-752,-17-3 1,-2-2 0,2 2 0,12 3 0,1 1-1,-8 1 1,14-10 0</inkml:trace>
  <inkml:trace contextRef="#ctx0" brushRef="#br0" timeOffset="15884">12277 15405 24575,'5'61'0,"0"-1"0,0 1 0,1 0 0,-4-8 0,-1-2 0,-1 1 0,2 6-1405,0-5 1,2 4 0,0 4-1,0 1 1,0 1 0,-2-3-1,-1-3 1107,-3 7 0,-3-3 0,0-2 0,0 2 0,1 3 298,2-1 0,1 4 0,1 2 0,0-1 0,-1-2 0,0-2-180,-3-2 0,-1-2 1,0-1-1,1-2 1,1 0-1,1 9 1,3-1-1,-1-3 1,1-7-1,-1 3 1,0-1-1</inkml:trace>
  <inkml:trace contextRef="#ctx0" brushRef="#br0" timeOffset="16367">14205 14935 20832,'8'58'0,"0"0"0,0 0 0,0 0 0,-2-2 0,2 4 0,-1 3 0,0 3 0,1 1 0,-1 1 0,-1-1 0,0-3 0,0 1 0,0 1 0,-1 1 0,0 0 0,0 0 0,0 0 0,-1 0-940,0-5 0,-1-1 1,0 1-1,1 0 0,-2 0 1,0 0-1,0 0 1,-1-1-1,-1-1 940,-1 6 0,0 1 0,-2 0 0,1-1 0,-2-1 0,0-2 0,-1-4 0,-1-5-433,-5 17 0,-1-8 0,-1-3 1,2 0 432,3-5 0,2 0 0,0-3 0,0-8 0,-6 3 0,3-7 0,9 12 0</inkml:trace>
  <inkml:trace contextRef="#ctx0" brushRef="#br0" timeOffset="16984">10913 15264 22835,'-7'65'0,"1"-1"0,-1 1 0,0 0 0,1-7 0,-1 1 0,0 1 0,1 1 0,1 1-1639,3-6 1,1 0-1,1 0 1,1 2 0,-1 0-1,-1 0 1614,0 6 0,-1-1 1,0 1-1,0 1 1,0 2-1,1 2 25,0-6 0,1 3 0,0 1 0,-1 2 0,2-1 0,-1-1 0,0-1 0,1-4-327,0 6 0,0-3 0,1-2 1,0 0-1,0 0 0,0 2 327,1-5 0,-1 2 0,1 1 0,0-1 0,1-1 0,0-4 0,1-4 106,3 8 1,0-5 0,2-3 0,1-1-107,2 12 0,2-3 0,4 0 0,-1-13 0,3 0 0,0-1 0,-3-5 0,-1 9 0,0-5 0,9 1 0,0 0 0</inkml:trace>
  <inkml:trace contextRef="#ctx0" brushRef="#br0" timeOffset="18534">16228 16181 24575,'42'-26'0,"-1"-5"0,15 27 0,11 5-1188,-11-10 0,2-4 1,3 4 1187,-7 6 0,1 2 0,1 1 0,-1-2-1019,12-4 0,-2-3 1,-1 3 1018,-8 5 0,-2 2 0,-7-1 0,-10 2 0,-4-4 710,3-8 0,-4 0-710,-3 4 0,2-15 0,-62 1 383,-19 14 0,8-15 1,1 21-1</inkml:trace>
  <inkml:trace contextRef="#ctx0" brushRef="#br0" timeOffset="18800">16980 15852 24575,'41'31'0,"-1"1"0,-4-9 0,2-2 0,17 8 0,2-6-536,-16-19 1,-4 3 535,1 24 0,-5 0 0,-2-15 351,-31 49-351,-30-32 0,-13-3 0,-10 2 0,-6-1-1385,11-7 1,-3-1 0,1-5 1384,-18-9 0,8-2 0,2 14 0,37-21 0</inkml:trace>
  <inkml:trace contextRef="#ctx0" brushRef="#br0" timeOffset="19369">19003 15852 21194,'-52'14'0,"-1"1"0,1-1 0,0 0 0,-6 7 0,3 1 0,9 6 807,-3 16 0,19 6-807,29 0 0,18-3 0,14-13 0,11-6 0,-1-3 0,6-3 0,1-6-27,-1-11 1,2-6 0,-1 2 26,-1 5 0,1 2 0,-8-1 445,15 4-445,-2-9 881,-64 51-881,-18-32 0,-7-1 0,-1 15 0,-5 1 0,-3-13 0,-7-4 0,0-4-184,5-3 1,-1-3-1,0-3 184,0-4 0,-1-1 0,2-4-465,-21-8 0,8-5 1,26 4-1,5-2 0,-13-7 1</inkml:trace>
  <inkml:trace contextRef="#ctx0" brushRef="#br0" timeOffset="19852">17851 15311 24575,'-9'58'0,"0"1"0,0-1 0,12-6 0,3-2 0,6-8 0,6-8 0,6-11 0,10-16 0,3-9 0,20-3 0,-20-31 0,-23-5 0,-5-5 0,-2 8 0,-3-2 0,-3-9 0,-2 1 0,1-9 0,0 36 0,0 21 0,0 42 0,0 20-557,-1-24 0,2 0 557,5 9 0,9-5 0,12-15 0,3-4 0,4 13 0,18-15 0</inkml:trace>
  <inkml:trace contextRef="#ctx0" brushRef="#br0" timeOffset="20133">19544 15311 24575,'-7'44'0,"0"1"0,0-1 0,3 12 0,3-7 0,1-2 0,5-26 0,16-21 0</inkml:trace>
  <inkml:trace contextRef="#ctx0" brushRef="#br0" timeOffset="20284">19850 15193 24358,'0'59'0,"0"-1"0,0 1 0,0-1 0,0 1 0,0-3 0,0-2 0,0-2 0,0-2 0,0 4 0,0-2 0,0-9 0,0 9 0</inkml:trace>
  <inkml:trace contextRef="#ctx0" brushRef="#br0" timeOffset="20717">18133 17381 23614,'65'-8'0,"-1"0"0,1 0 0,0 0 0,0 0 0,-9 1 0,0 0 0,-1 0 0,-2 1 0,-4 2 0,11 2 0,-5 3 0,-5 0 237,-3-4 1,-13 6-238,-24 18 0,-43-13 0,-12 0 0,5 15 0,4-18 0,-1 1 0</inkml:trace>
  <inkml:trace contextRef="#ctx0" brushRef="#br0" timeOffset="20817">18297 17639 20909,'66'5'0,"1"-1"0,-1 1 0,0-1 0,0 1 0,0-1 0,0 1 0,-7 2 0,-4 3 0,-2-1 0,-3-2 0,-1-4 0,14-10 0,0 0 0,0 0 0</inkml:trace>
  <inkml:trace contextRef="#ctx0" brushRef="#br0" timeOffset="25517">31374 5151 20440,'49'-28'0,"1"0"0,0 0 0,-1 0 0,-2 4 0,1 0 0,-1 5 0,-1 7-1326,10 11 0,-1 10 0,4 4 1326,-6 0 0,5 3 0,1 3 0,-1-1 0,-6 0 0,6 2 0,-6-1 0,3 2 0,-6-3 0,1 0 0,0 1 0,-1-1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7-30T22:12: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670 717,'2'0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7-30T22:12: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662 1004,'2'0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16:06:36.19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28105 4845 18764,'-32'44'0,"0"-1"0,0 0 0,0 1 0,0-1 0,-4 7 0,0 1 0,-1 1 0,2 1 0,2 0 0,3-1 0,3 1 0,1 0 0,1-1 0,-1-1-1052,-3 5 0,0-3 1,1 1-1,2 0 1052,1 3 0,2 1 0,1-2 0,3-5 0,-5 9 0,4-2 700,6-9 0,2 2 1,1-2-701,-3 4 0,2-2 816,-1 9 0,5-7-816,8-17 0,0-15 0,0-21 0</inkml:trace>
  <inkml:trace contextRef="#ctx0" brushRef="#br0" timeOffset="485">28434 5057 14244,'-33'53'0,"1"-1"0,-1 1 0,0 0 0,1-1 0,-1 1 0,-1 0 0,-2 0 0,1 0 0,1 0 0,1 0 0,4 1 0,0 7 0,5 2 0,1-1 0,0 0 0,-1-2 0,-1-3 0,-2-1 0,1 0 0,0-3 0,2-3 0,-6 11 0,2-5 0,2-3 0,-3 13 0,1-12 2987,-17-17-2987,9-14 2096,-11-12-2096,18-31 0,0-13 0,-7-16 0,2-9-992,11 11 0,3-4 0,0 0 992,-1 3 0,1 0 0,3 0 0,4-17 0,3 8 2352,-1 15-2352,-9 0 695,-7 84-695,-1 1 0,-1 8 0,11-11 0,1 2 0,2 1-528,2 1 0,0 0 1,3-1 527,-3 14 0,5-2 2320,3-6 1,10-4-2321,15-3 0,12-8 0,26-9 0,12-13-1400,-15-8 0,4-6 0,2-5 1400,-2-7 0,3-6 0,0-2 0,-2-1-1173,-5 3 0,-1 0 1,-1-1-1,-1-4 1173,1-5 0,0-4 0,-3 0 0,-4 4 0,14-5 0,-8 2 0,-15 2 0,-1-1 0</inkml:trace>
  <inkml:trace contextRef="#ctx0" brushRef="#br0" timeOffset="6035">6679 15781 24575,'-5'42'0,"-5"-2"0,4 6 0,16 5 0,8 4 0,-4 1-973,-12-1 1,-3-1 0,5-6 972,15-4 0,4-4 0,-6-3 0,3-4 923,29 4-923,-4-31 0,-1-12 0,11-31 0,-27 5 0,0-9 0,-5 2-65,-9-3 1,-2 0 64,10-14 0,-3 0 0,-16 19 0,0 6 0,18 2 0,-11-2 1465,14 41-1465,-9 14 0,6 4 0,0 1 0,5 13 0,0 11 0,6 1 0,4-25 0,-2 0 0,-12 18 0,-2-3 0,32-7 658,-49-16-658,28-42 0,-5 5 0,1-28 0,-7-14 0,-11 18 0,-2-7 0,-2-2-538,-1-3 1,-3-2 0,0-2 537,0 7 0,0-4 0,-1 2 0,-2 3 0,-5 1 0,-3 3 0,0 2 0,-2-13 0,-2 11 0,-7 17 0,21 7 0,0 20 0,0 0 0,0 0 0</inkml:trace>
  <inkml:trace contextRef="#ctx0" brushRef="#br0" timeOffset="7483">7973 16440 24575,'51'-24'0,"0"1"0,6-3 0,-2 8 0,-3 4 0,-10 12 0,5-9 0,-15-10 0,-30 16 0,9-16 0</inkml:trace>
  <inkml:trace contextRef="#ctx0" brushRef="#br0" timeOffset="7665">7761 16063 24575,'56'-21'0,"-1"-1"0,1 1 0,-1-1 0,8-9 0,-6 5 0,-4 15 0,-1 1 0</inkml:trace>
  <inkml:trace contextRef="#ctx0" brushRef="#br0" timeOffset="8632">9454 16840 24032,'51'-33'0,"-1"0"0,0 1 0,1-1 0,-3 2 0,1 0 0,-2 5 0,-6 9 0,-2 13 0,-5 8 0,4 9 0,-5 6 0,4 30-1157,-23-14 1,-8 4 1156,-18 6 0,-7 1 0,7-3 0,-5-2 0,-20 0 0,-4 1 0,19-3 0,2 4 0,-1-2 350,-15 10 1,2 0-351,13 4 0,5-3 0,-5 6 516,73-37-516,-3-27 0,10-9 0,-14 3 0,5-3 0,3-1 0,0 1-340,7-1 0,2 0 1,0 0-1,-6-1 1,-1-4-1,-4 0 1,-3 3-1,10 2 1,-1 0-1</inkml:trace>
  <inkml:trace contextRef="#ctx0" brushRef="#br0" timeOffset="8815">11171 17028 24575,'58'-25'0,"-1"1"0,1 0 0,-9 6 0,-2 3 0,-7 1 0,7-7 0,-26 21 0</inkml:trace>
  <inkml:trace contextRef="#ctx0" brushRef="#br0" timeOffset="8982">11030 16675 22193,'53'-9'0,"0"1"0,0-1 0,0 1 0,8-5 0,3-2 0,-2-1 0,-6 3 0,9-3 0,-5 0 0,3-5 0,0 0 0</inkml:trace>
  <inkml:trace contextRef="#ctx0" brushRef="#br0" timeOffset="9599">12371 16181 21388,'49'44'0,"1"1"0,0-1 0,-6-4 0,2 0 0,-1 0 0,-5-3 0,7 8 0,-3 2 0,-11-7 0,2 7 0,0 0 0,-2-6 0,1-7 0,-1-4 0,-3 2 0,3 23 0,-3-5 0,11-8 0</inkml:trace>
  <inkml:trace contextRef="#ctx0" brushRef="#br0" timeOffset="9816">12794 16016 21963,'-20'55'0,"0"0"0,0 0 0,1 0 0,-1 0 0,2 0 0,0 1 0,2 0 0,1 0 0,3-2 0,3 5 0,3 0 0,2-3 0,0-3-574,-1 0 0,2-4 1,0-2 573,3 20 0,0-16 0,0-36 332,32 6 1,-24-21 0,23 0 0</inkml:trace>
  <inkml:trace contextRef="#ctx0" brushRef="#br0" timeOffset="10283">13311 15969 24575,'0'53'0,"0"0"0,0 0 0,0 0 0,5 6 0,2-3 0,2-1 0,3-1 0,3-1 0,5-11 0,9-15 0,5-12 0,12-15 0,0-16 0,-12-22 0,-6-10 0,2-7 0,-2 3 0,-4 18 0,-4 5 0,-4-13 0,47 63 0,-42 5 0,-1 6 0,26 9 0,0 4-704,-19-2 1,-2 0 703,6 0 0,3-8 0,24-8 0,-6-7-232,6-20 232,-14-41 0,-7 20 0,-25-17 0,-5-15 0,0 5-867,5 11 0,-3-2 867,-11-10 0,-7-6 0,-1 3 0,0-2 0,-6 0 0,-12 2 0,-7-3 0,-2 3-1889,8 11 0,-1 2 1,-2 1 1888,-4-2 0,-1-1 0,3 8 0,3 7 0,4 7 0,6 9 0</inkml:trace>
  <inkml:trace contextRef="#ctx0" brushRef="#br0" timeOffset="12249">10489 18086 16093,'58'-14'0,"-1"0"0,1 1 0,-1-1 0,1 0 0,-1 0 0,1 0 0,-1 0 0,4-1 0,1 0 0,2-1 0,1-1 0,0 1 0,1 0 0,1 0 0,-2 1 0,0 1-499,0 1 0,0 0 0,-1 1 1,1 1-1,-1 0 0,2 0 1,-1-1-1,2 1 0,0 0 0,1-1 499,-9 1 0,1 0 0,2 0 0,0 0 0,0-1 0,1 1 0,0 0 0,0-1 0,-1 1 0,0 1 0,-1-1 0,-1 1 0,-2 1-115,9-2 0,-1 0 0,-1 1 0,1 0 0,-2 1 0,-1 0 0,-1 0 1,-2 1-1,-2 0 0,-2 1 115,15-1 0,-3 2 0,-3 1 0,-2 0 0,-2-1 0,-2-1 250,0-1 0,-2-1 1,-1-1-1,-3 2 0,-3 2-250,9 3 0,-4 2 0,0-1 180,2-4 1,0-2 0,-1 2-181,4 4 0,-1 3 0,-8 0 0,-15-1 0,-4 0 0,7 0 0,-5 0 3791,-10 0-3791,33 0 0,-16 0 0,2 0 0,-5-6 0,0 1 0,-2 4 0,-4-1 0,-9-8 5669,-12 10-5669,-11-21 2168,0-26-2168,0 8 0,0-6 0,-3-1 0,-2-5 0,2-1-816,2 3 1,2 0 0,-4-1 815,-6-11 0,-3-2 0,2 1 0,8 8 0,2 0 0,-3-3 0,-5 1 0,-3-4 0,-1-1 0,1 1-1395,2 1 1,0 0 0,0 0 0,-1 0 1394,-1-1 0,-1-1 0,0 0 0,-2 3 0,0 7 0,0 1 0,-1 2 0,0 4-153,0-1 0,0 3 0,-2 1 153,-1-6 0,-2-1 0,1 4 0,-6-2 0,0 1 0,-3-17 0,-1 3 0,4 27 0,3 2 0,7-5 0,3-1 0,-8-21 2337,20 30-2337,0 7 6507,0 20-6507,0 0 836,-11 0-836,9 0 0,-51 0 0,15 8 0,-7 4 0,-10 2 0,-8 1 0,-5 4-1131,19-5 0,-3 2 1,-3 1-1,-1 2 0,-1 0 1,2 0 1130,-1 2 0,1 1 0,0 0 0,-1 1 0,-1 0 0,-1-1-649,1-1 1,-3-1 0,0 0 0,-1 0 0,1 0 0,0 1 0,2 1 648,-2 3 0,3 2 0,0 0 0,0 1 0,-2-1 0,-3-2-380,4-3 1,-2-1 0,-3-1 0,0 1 0,-1-1-1,1 0 1,3 0 0,2 1 379,-4 4 0,3 0 0,1 0 0,1 0 0,-1 0 0,-3-1 0,7-4 0,-1-1 0,-2 0 0,0 0 0,-1 0 0,1-1 0,0 0 0,2-1-290,-2 1 0,0-2 0,0 1 1,1-1-1,1 0 0,2 0 0,1 0 290,-3 4 0,2-1 0,2 1 0,-1-1 0,-3 0 0,-4-3 0,-4-1 0,-1 0 0,0 0 0,3 1 0,6 1 0,-1 5 0,6 2 0,1-1 0,-2-1 0,-7-2 0,-2-2 0,1-1 0,3 1 265,-3 6 1,3 0 0,1-1-266,1-3 0,1 0 0,1-3 843,-12 2 1,0-1-844,9-3 0,-2 0 0,-4-1 0,7-3 0,-3-2 0,-1 0 0,3-1 0,-10 1 0,2 0 0,0-1 434,11-2 0,0 0 0,1 0 0,5-3-434,-11-2 0,6-2 0,4 1 0,0 0 2059,2 0 1,-1 0-2060,-2 0 0,2 0 0,7 0 0,2 0 0,-20 0 3133,36 0-3133,0 0 1742,15-21-1742,-14 16 3170,20-16-3170,0 0 0,0 16 0,0-16 0,0 21 0,0 0 0,20 21 0,7 5-3392,5 0 0,4 5 3392,-4 13 0,-2 4 0,5-1 0,1 5-507,-13-7 0,0 5 0,-1 3 0,-1 0 507,-1 6 0,0 1 0,-2 1 0,-1 0 0,0 0 0,-1 1 0,0 1 0,-2-1 0,1 2 0,0 1 0,-2-2 0,-4-4 0,-6-2 0,-4-4 0,2 2 0,7 9 0,4 1 0,-1-1-262,-2-9 1,-2-1-1,4-1 262,3 4 0,3 0 0,-1-6 0,-3-6 0,0-7 0,8 4 0,-21-42 0,31 0 0,2-19 0,5-4 0,-1 13 0,4-1 599,10-7 1,6-5 0,0-1-600,-6 2 0,0-1 0,6 0-546,-2 5 1,5-1 0,3 0-1,2 0 1,0-3 545,-5 1 0,0-2 0,1-1 0,1-1 0,1 1 0,2 0-353,-8 5 1,2-1 0,1 1 0,1 0 0,0 0 0,1 0 0,0 0 0,0-1 352,-5 2 0,0 0 0,0 0 0,0 0 0,1 0 0,0-1 0,0 1 0,1-1 0,0 0-113,-1 1 0,1-1 1,2 0-1,0-1 1,0 1-1,0-1 0,-2 1 1,-2 1-1,-2 1 1,-4 1-1,17-5 1,-4 1-1,-4 1 0,-1 1 1,1-1-1,-4 0 1,0 1-1,1-1 1,-1 0-1,1 0 0</inkml:trace>
  <inkml:trace contextRef="#ctx0" brushRef="#br0" timeOffset="13802">14864 16816 24575,'-26'-26'0,"5"5"0,21 21 0,-21 0 0,-5 0 0,-32 21 0,8-16 0,-7 16 0,20-21 0,14 0 0,12 0 0,11-21 0,0-5 0,32-21 0,-3 21 0,3 13 0,3 5 0,15 8 0,-19 17 0,-4 8 0,-1 17 0,-12 1 0,-7 5 0,-14-1 0,-7 0-771,-3 2 1,-3-1 770,-2-4 0,-5-5 0,-11-8 0,-3-4 0,10-3 0,-1-4 0,-2-10 0,-2-4 0,0 8 0,4-7 0,3-28 0,8-16 0,45 9 0,33-4 0,6 32 0,-17 0 0,-1 0 0,8 0 0,-1 22 0,3 9 0,-15-5 0,-2 2 181,10 9 1,1 0-182,-2-1 0,-5-7 0,-13-13 0,2 5 0</inkml:trace>
  <inkml:trace contextRef="#ctx0" brushRef="#br0" timeOffset="14051">15240 16769 21523,'51'18'0,"0"1"0,-10 1 0,1 2 0,-7 1 0,6 19 0,-6-19 0,-2 1 0,4 18 366,-14-37 0,-12 16 0,-11-21 1</inkml:trace>
  <inkml:trace contextRef="#ctx0" brushRef="#br0" timeOffset="14215">15569 16675 24575,'-28'45'0,"0"0"0,0 0 0,0 0 0,-7 4 0,0-2 0,6-2 0,2 13 0,7-3-1014,5-18 0,3-1 1014,0 11 0,4-3 0,8-2 0,0 0 0</inkml:trace>
  <inkml:trace contextRef="#ctx0" brushRef="#br0" timeOffset="14500">15969 16675 24575,'56'10'0,"0"1"0,-11 10 0,-11 5 0,-13 16 0,-19 20 0,-4 4 0,2-4 0,0-14 0,0-4 0,0-13 0,39-33 0,16-17 0,0-6 0,7-7-672,-14 9 0,7-3 0,3-1 1,-3 0-1,-7 2 0,-1-1 1,-5 2-1,0-2 0,7-5 1,0-1-1,-1 1 0</inkml:trace>
  <inkml:trace contextRef="#ctx0" brushRef="#br0" timeOffset="15932">13029 17804 24575,'-26'0'0,"5"0"0</inkml:trace>
  <inkml:trace contextRef="#ctx0" brushRef="#br0" timeOffset="16982">13029 17851 24575,'0'0'0</inkml:trace>
  <inkml:trace contextRef="#ctx0" brushRef="#br0" timeOffset="17901">12959 17851 24575,'-26'-26'0,"-1"0"0,-14 26 0,41 62 0,-2-14 0,4 1-1474,8-12 0,1-1 1474,-11 9 0,5-4 466,15-15 0,2 1-466,-14 18 0,-1 1 242,13-11 1,5-7-243,11-2 0,-10-10 0,-5-37 0</inkml:trace>
  <inkml:trace contextRef="#ctx0" brushRef="#br0" timeOffset="19199">13241 17921 24575,'-52'-2'0,"-1"15"0,51 23 0,-13 2 0,-2 3 0,14-4 0,1 2 0,-9 8 0,1 0 0,9-11 0,2-2 0,-1 24 0,32-11 0,-4-11 0,11-22 0,1-15 0,-18-21 0,-2-10 0,14-6 0,-3-3 0,-19-5 0,-8-4 0,0-8 0,-8 6 0,-33-3 0,3 13 0,-3 5 0,-15 11 0,8 26 0,12 26 0,6 32 0,0-29 0,5 2 0</inkml:trace>
  <inkml:trace contextRef="#ctx0" brushRef="#br0" timeOffset="19484">13241 17921 24575,'51'17'0,"0"0"0,0 0 0,0 0 0,14 3 0,-1-1 0,-10 5 0,-16 11 0,-6 1 0,5-5 0,-1-5 0,14 0 0,-19-5 0</inkml:trace>
  <inkml:trace contextRef="#ctx0" brushRef="#br0" timeOffset="19667">13735 17686 18876,'-15'51'0,"0"0"0,0 0 0,0 0 0,1 14 0,2-2 0,1-5 0,-1-7 0,3-3 0,8 7 0,2-3-7000,-1 11 7000,21-11 0,-16-10 0,16-42 0</inkml:trace>
  <inkml:trace contextRef="#ctx0" brushRef="#br0" timeOffset="19965">13994 17733 24575,'33'-52'0,"4"62"0,-22 24 0,-4 8 0,1-4 0,-3 3 0,-7 14 0,-4-3 0,2-10 0,0 15 0,0-33 0,0-14 0,21-20 0,16-14 0,5-2 0,7-5-458,-6 3 1,2-1-1,-2 2 1,0-1-1,-3 1 1,2 1 0,0 0-1</inkml:trace>
  <inkml:trace contextRef="#ctx0" brushRef="#br0" timeOffset="21018">9384 18509 24575,'-26'-58'0,"0"-1"0,1-1 0,8 26 0,17 96 0,-1-29 0,2 2 0,5 11 0,2 7 0,-1-3-1626,-6 12 0,3-1 1626,8-17 0,3-1 0,0-2 0,-3 8 0,2-4-111,2-7 0,4-5 111,25 3 0,-30-16 0</inkml:trace>
  <inkml:trace contextRef="#ctx0" brushRef="#br0" timeOffset="21332">9596 18298 22004,'0'65'0,"0"0"0,0 1 0,0-6 0,0-1 0,0-8 0,-1-13 0,2-3 0,4 11 0,0-6 1242,-2-19-1242,19 14 0,8-7 0,12-44 0,-7 5 0,0-4-503,-3-13 1,-6-7 502,-11-10 0,-4-1 0,1 9 0,-3 0 0,-6-8 0,-6-1 0,-7 9 0,-1 1 0,10-11 0,-3 2 278,-21 12 1,-3 4-279,0-18 638,-30 47-638,11 26 0,32 7 0,4 2 0,-10-4 0,21 11 0</inkml:trace>
  <inkml:trace contextRef="#ctx0" brushRef="#br0" timeOffset="21551">10160 18133 24575,'40'43'0,"0"-1"0,0 1 0,-1-1 0,2 4 0,-2-2 0,-4-6 0,0-7 0,-4-4 0,5 14 0,-10-35 0,-5 14 0</inkml:trace>
  <inkml:trace contextRef="#ctx0" brushRef="#br0" timeOffset="21732">10372 18063 21571,'-20'57'0,"0"1"0,0-1 0,6-6 0,2-2 0,1-3 0,-1 1 0,3-2 0,8 1 0,2 2 0,-1 15 0,0 2 0,0-7 0,0-4 0,0-9 0,0-6 0,0 3 0</inkml:trace>
  <inkml:trace contextRef="#ctx0" brushRef="#br0" timeOffset="22032">10630 18016 24575,'43'-27'0,"1"1"0,-3 9 0,-4 13 0,0 51 0,-23-7 0,-5 4 0,-2 9 0,-3 1 0,-4-10 0,0-2 0,0 0 0,0-5 0,0-11 0,0-5 0,20-42 0,7-5 0,0-2 0,7-7 0,4-2-327,1 3 1,4-3-1,0 0 1,-3 2-1,-4 0 1,-3 3 0,2-1-1,7-1 1,0-1-1,-1 0 1</inkml:trace>
  <inkml:trace contextRef="#ctx0" brushRef="#br1" timeOffset="25984">21590 18063 24575,'-9'47'0,"1"1"0,-1 0 0,2 2 0,1 4 0,1-1 0,2-9 0,2-2 0,2-2 0,-1 17 0,0 0 0</inkml:trace>
  <inkml:trace contextRef="#ctx0" brushRef="#br1" timeOffset="26299">22084 17968 23902,'-23'49'0,"0"0"0,0 0 0,0 0 0,-7 12 0,0-2 0,17-9 0,25-15 0,8-7 0,8 14 0,10-47 0,3-11 0,1-10 167,-7-9 0,-5-9-167,-20-3 0,-4-2 0,5-2 0,-2 2 0,-6 13 0,-6 2 0,-17-18 112,-17 46-112,3-7 0,-3 5 0,0 27 0,1 4 0,-13-12 0,17 31 0</inkml:trace>
  <inkml:trace contextRef="#ctx0" brushRef="#br1" timeOffset="26552">22484 17921 23764,'49'44'0,"0"0"0,0 0 0,0 0 0,-10-5 0,0 1 0,-3-4 0,-1-8 0,5-6 0,-2-7 0,20 6 0,-9-21 0,-12 0 0,-16 0 0</inkml:trace>
  <inkml:trace contextRef="#ctx0" brushRef="#br1" timeOffset="26715">22907 17851 18908,'-32'48'0,"0"1"0,0-1 0,0 0 0,-11 5 0,-1-3 0,13-1 0,20 7 0,7 0 0,-8 4 0,3-5 0,9 5 0,0-23 0,0-1 0</inkml:trace>
  <inkml:trace contextRef="#ctx0" brushRef="#br1" timeOffset="26932">23566 17592 24575,'3'58'0,"1"0"0,-1 0 0,0 0 0,1 0 0,-1 0 0,-1 6 0,-1-6 0,2 0 0,4 1 0,0 1 0,0-1 0</inkml:trace>
  <inkml:trace contextRef="#ctx0" brushRef="#br1" timeOffset="28465">25823 16487 24575,'-26'-5'0,"26"20"0,24 31 0,10 10 0,-7-10 0,1 0-1035,-6-8 1,2 2 0,-2-3 1034,1-1 0,-2-2 0,-3 7 0,1-3 20,28 3-20,-23-6 0,-1-4 0,3-16 0,-5 6 0</inkml:trace>
  <inkml:trace contextRef="#ctx0" brushRef="#br1" timeOffset="28633">26200 16510 22367,'-45'47'0,"-1"-1"0,1 0 0,0 1 0,14-3 0,1 2 0,1 2 0,3-1 0,1 0 0,-1 7 0,1 0 0,3-1 0,4-2 0,3 5 0,3-3 0,2-5 0,0-6 0,-1 0 0</inkml:trace>
  <inkml:trace contextRef="#ctx0" brushRef="#br1" timeOffset="29266">26646 17545 19114,'-1'55'0,"-1"0"0,0 0 0,-6-1 0,-1 0 0,11-11 0,39 7 2519,-25 7-2519,28-30 0,-28-6 0,5-21 0</inkml:trace>
  <inkml:trace contextRef="#ctx0" brushRef="#br1" timeOffset="29550">26976 17592 23710,'-9'57'0,"0"-1"0,1 1 0,-4 10 0,3-6 0,5-18 0,8-8 0,17-8 0,36-6 0,-2-42 0,-15 6 0,-2-7 0,-5-20 0,-8-7 0,-9-1 0,-3 0 0,4 0 0,-3 4 0,-14-12 428,-31 37-428,-19 21 0,15 9 0,-3 3 0,-10 0 0,4 2 0,3 12 0,-1-5 0</inkml:trace>
  <inkml:trace contextRef="#ctx0" brushRef="#br1" timeOffset="29750">27517 17545 22523,'44'40'0,"-1"1"0,1-1 0,0 0 0,0 0 0,-3 0 0,-2-1 0,-2-4 0,-2-5 0,13 2 0,-10-12 0,-22-14 0,5 14 0</inkml:trace>
  <inkml:trace contextRef="#ctx0" brushRef="#br1" timeOffset="29916">27893 17545 22905,'-29'50'0,"0"0"0,1 1 0,-1-1 0,0 0 0,0 5 0,-1 2 0,2 1 0,5-4 0,8-6 0,10 13 0,7-5 0,-7 1 0,0-6 0,5 1 0</inkml:trace>
  <inkml:trace contextRef="#ctx0" brushRef="#br1" timeOffset="30199">28011 17851 24575,'60'5'0,"0"0"0,0 1 0,-7-10 0,-2 0 0,-17 12 0,-23 57 0,-11-8 0,-11 6 0,0-26 0,-1-3 0,-4 2 0,16-15 0,31-37 0,17-20-2499,-4 4 1,4-5 0,3-1 2498,-5 3 0,2-2 0,1-1 0,2-1-262,-3 2 0,3-2 0,0 0 0,-2 1 0,-5 5 1,0 0-1,-5 3 0,1 2 0,-2 3 0,0 1 0,0 0 1</inkml:trace>
  <inkml:trace contextRef="#ctx0" brushRef="#br1" timeOffset="31065">24530 17733 20814,'44'-38'0,"1"0"0,-1-1 0,-5 2 0,-1 0 0,0 4 0,12 1 0,2 7 0,2 3 0,-1 2 0,-12-3 0,-3 1 0,-4 5 0,-3 3 1785,0 9-1785,-26-16 636,16 21-636,-42 0 0,16 0 0,-16 0 0</inkml:trace>
  <inkml:trace contextRef="#ctx0" brushRef="#br1" timeOffset="31317">24906 17263 24575,'43'0'0,"0"0"0,-1 0 0,-5 0 0,-1 0 0,9 0 0,-30 42 0,-25 0 0,-22 9 0,-7-1 0,-8-5 0,16-19 0,0 0 0</inkml:trace>
  <inkml:trace contextRef="#ctx0" brushRef="#br1" timeOffset="32532">29139 16111 24244,'-13'58'0,"0"1"0,0 0 0,0 0 0,5-6 0,2 1 0,1-3 0,3-8 0,2-4 0,6-5 82,12 2 1,5-7-83,3-13 55,32 5-55,-23-27 0,0-9 0,4-11 0,-4-5 0,-8 5 0,-5-3-576,-4-15 1,-4-1 575,-2 9 0,-3 1 78,-4-17-78,6 17 0,-1 5 0,-10 14 0,0 16 0,0 16 0,8 24 0,5 6 0,2 11 0,13 2 0,10-5 592,-4-29 0,5-8-592,9-1 0,0-11 0,-4-24 0,-4-9-689,-8-1 1,-6-5 688,-11-9 0,-7-6 0,-1 6 0,-3-3 0,-4-1-301,-7 1 1,-4 0-1,-3 0 301,-2-4 0,-4 0 0,-4 6 0,-15-3 0,-8 13 0,3 24 0,-5 9 0,6 2 0,-17 4 0,23 5 0,1 1 0</inkml:trace>
  <inkml:trace contextRef="#ctx0" brushRef="#br1" timeOffset="34718">20743 16934 24420,'37'-29'0,"0"0"0,-1 0 0,5 7 0,1 3 0,-2 3 0,5 3 0,-4 5 77,22 8-77,0 0 26,-58 31-26,16-2 0,-25 31 0,-13 11 0,-5-14 0,-3 3-443,5 0 1,0 5-1,-3-4 443,0-14 0,-2-2 0,2-4 18,4 4 1,2-6-19,-4 3 0,55-63 0,26-21 0,-16 17 0,8-3 0,4-1 0,1-1 0,-2 1-1268,-2 0 0,-1 1 0,0 0 0,2-2 1,4-2 1267,-8 5 0,5-3 0,2-2 0,1 0 0,-1 1 0,-2 1 0,-5 3 0,-6 4 0,13-5 0,-8 5 0,-1-2 0,5-6 0,-1-1 0,0 1 0</inkml:trace>
  <inkml:trace contextRef="#ctx0" brushRef="#br1" timeOffset="39450">30080 17263 24575,'-43'-8'0,"0"0"0,-15-13 0,41-22 0,14-5 0,23-4 0,7 7 0,20 35 0,-11 10 0,-1 21 0,-4 10 0,-18-1 0,-6 5 0,3 8 0,-1 6 0,-7-2-353,-11 9 0,-8 0 353,1-10 0,-5 2 0,1-6 0,-4-1 0,-2-6 0,-2-5 0,-1-3 87,0-1 0,0-10-87,-21-32 0,14-10 0,36-5 0,5-32 0,37 58 532,15-16-532,9 21 0,-15 8 0,0 5-269,-18-2 1,-4 4 268,-1 9 0,2-1 0,12-9 0,2-2 0,-5 11 0,0-4 0,0-15 0,-2-3 0,16 20 0</inkml:trace>
  <inkml:trace contextRef="#ctx0" brushRef="#br1" timeOffset="39684">30456 17263 23493,'56'33'0,"0"1"0,-1-1 0,1 0 0,1-9 0,2-3 0,-2-2 0,-8 1 0,-1 9 0,-5-6 266,10-20 1,-7-3-267,-19 10 45,-6-10 0,-21 0 1,0 0-1</inkml:trace>
  <inkml:trace contextRef="#ctx0" brushRef="#br1" timeOffset="39850">30786 17192 18750,'-26'45'0,"1"-1"0,-1 1 0,1-1 0,-1 4 0,-1 2 0,3-1 0,4 0 0,4 9 0,6 0 0,0-4 0,-4 5 0,1-6 0,3-16 0,0-1 0</inkml:trace>
  <inkml:trace contextRef="#ctx0" brushRef="#br1" timeOffset="40185">31374 16816 24575,'56'28'0,"0"-1"0,-19-1 0,-2 5 0,-8 6 0,-8 16 0,-9 9 0,-2-2-3277,1-8 0,-1-1 0,-2 0 3028,-1 2 1,-1-1 0,-2-8 0,-2 14-1,0-37 1</inkml:trace>
  <inkml:trace contextRef="#ctx0" brushRef="#br0" timeOffset="729853">18768 13618 24575,'29'-36'0,"-1"0"0,1 0 0,3-6 0,-6 1 0,-13 5 0,-6 4 0,-7 6 0,0 5 0,-20 21 0,-7-11 0,-30 9 0,7-30-286,10 31 0,2-3 286,-4-38 0,1 28 0,-4 2 0,9-5 0,-1-2 0,-4 3 0,-4 0 0,3 3-206,-4 5 1,0 1 205,-4-7 0,-5-2 0,9 4-788,-15 6 788,9-4 0,-5 0 0,-4 8 0,-1 4 0,-1-2 0,-2 0 0,7 0 0,-4 0 0,7 0 0,3 0 0,4 0 0,3 0 0,4 0 0,5 0 537,-11 0-537,-11 0 0,8 0 0,16 0 0,1 0 0,-17 0 0,11-2 0,-1 4 0,-12 18 406,5-14-406,-5 15 0,23 0 828,-28-6-828,20 9 0,-7 7 0,7-5 0,-10 0 0,18 0 0,1 1 0,-22 1 0,30 1 0,3 0 0,-4-3 0,21 16 0,21-6 0,5-7 0,11 23 0,-5-38 0,1-1 0,-8 10 0,3 1 0,15-9 0,9-4 0,-4-1-893,1 3 0,-1-2 893,-3-7 0,2-2 0,-3 2 0,2 7 0,-1-1 0,12-8 0,1 1 0,-15 10 0,1 3 0,3-3 0,13-9 0,5-4 0,-5 1 0,5 10 0,-2-1-758,-7-8 1,2-3 0,-7 0 757,-12 1 0,0 0 0,20 0 0,8 0 0,-7 0 0,-14 0 0,-1 0 0,14 0 0,6 0 0,-3 0 0,-1 1 0,-2-2 0,-15-4 0,1-2 0,-1-2 0,16-3 0,-2-2 0,-6 2 0,-2-2 0,-13-2 0,-1 1-105,10 5 1,-1-4 104,-1-16 0,-4-8 0,-6 2 0,-5-4 0,-2-12 0,-10 0 0,-17 0-823,-35 21 0,-16 9 823,2 17 0,-6 7 0,2-1 0,-5-7 0,1 1 0,-6 5 0,1 0 0</inkml:trace>
  <inkml:trace contextRef="#ctx0" brushRef="#br0" timeOffset="731184">29586 3951 22171,'-7'67'0,"0"-1"0,0 0 0,5-14 0,2-3 0,-3-1 0,-4-1 0,-1-1 0,2-3 582,5 4 1,2-3-583,-1 4 0,0-2 202,-1-6 0,2-4-202,20 22 0,-16-37 0,16-21 0</inkml:trace>
  <inkml:trace contextRef="#ctx0" brushRef="#br0" timeOffset="731367">30080 4398 24575,'0'-39'0,"21"8"0,-16 31 0,16 0 0</inkml:trace>
  <inkml:trace contextRef="#ctx0" brushRef="#br0" timeOffset="731635">30433 4116 24173,'52'41'0,"0"-1"0,-3-6 0,-14 5 0,-32 20 0,-16 5-704,-7-3 0,-5 1 704,9-17 0,-2 1 0,0-4 0,-7 3 0,0-6 0,-6 3 0,58-46 0,19-13 0,-6-4 0,5-6 0,2-1 0,-4 4 0,14 2 0,-1 0 0,-4-9 0,0-1 0,0 1 0</inkml:trace>
  <inkml:trace contextRef="#ctx0" brushRef="#br0" timeOffset="732017">31468 3810 17207,'-55'16'0,"0"0"0,0-1 0,9 8 0,3 3 0,12 4 0,15 11 0,11 4 0,4 8 0,2 1 0,-2-1 0,2-1 1637,7-10 1,5-1-1638,9 10 0,3 0 0,-4 3 0,0-1 0,3-3 0,-4 0 0,-11-2 0,-7-5 0,-13-6 1264,-12-16-1264,-35-21 0,16-21 0,8 6 0,3-7 0,18-20 0,10-7 0,6-1 0,5 0 0,1-4 0,11 1-92,15 9 0,12 2 0,1 5 92,-10 12 0,1 4 0,2-1 0,13-6 0,3 0 0,-4 6-253,4 8 1,-6 5-1,6-2 1,-36 11-1</inkml:trace>
  <inkml:trace contextRef="#ctx0" brushRef="#br0" timeOffset="732636">31915 3975 24575,'0'-13'0,"0"2"0,0 11 0,0 0 0,0 11 0,0-8 0,-21 28 0,5 16 0,-15 3 0,-3 4-1106,13-8 1,0 0 1105,-5-5 0,-2 2 0,4-4 0,9-8 0,1 0 0,-16 19 0,8 0 0,24-17 0,11-1 0,10 11 0,12-5 0,3-20 0,9-8 0,1-1-1036,7 2 1,2-3-1,1-6 1036,6-16 0,0-7 0,-7 3 0,-8 13 0,-6-3 0,-7-18 0,1 0 0</inkml:trace>
  <inkml:trace contextRef="#ctx0" brushRef="#br0" timeOffset="732834">32032 4351 24575,'-11'64'0,"0"-1"0,-1 1 0,0-7 0,-1-2 0,2-2 0,-3 12 0,2-2 0,-1-9 0,5-4 0,8 13 0,0-19 0,0-33 0</inkml:trace>
  <inkml:trace contextRef="#ctx0" brushRef="#br0" timeOffset="733102">32550 4563 24216,'-35'46'0,"0"0"0,0 0 0,-18 10 0,22-12 0,52-23 0,26-21 0,6 0 0,4-21 0,-12-5 89,-25-1 1,-4-4-90,2-4 0,-10 0 0,-18 2 0,-11 3 0,-3 3 0,-7 7-324,-26 15 0,-1 10 1,3 0-1,3 16 1</inkml:trace>
  <inkml:trace contextRef="#ctx0" brushRef="#br0" timeOffset="733403">29210 5151 24559,'63'0'0,"-1"0"0,1 0 0,0 0 0,0 0 0,-1 0 0,1 0 0,0 0 0,-1 0 0,-1 0 0,-1 0 0,-2 0 0,0 0 0,0 0 0,0 0 0,3 0 0,1 0-984,-2 0 1,2 0 0,2 0 0,0 0 0,1 0 0,1 0 0,-2 0 0,0 0 0,-3 0 0,-1 0 772,9 0 0,-2 0 0,-3 1 0,0-1 0,0 0 0,2 0 0,2-1 47,-6-1 1,2 0 0,2 0 0,0-1 0,0 0 0,0 1-1,-1-1 1,-1 1 0,-3 0 163,6 1 0,-2 0 0,-1 1 0,-1 0 0,-1-1 0,0 0 0,0 0 0,-3-2 0,1 0 0,0 0 0,-1-1 0,-2 1 0,-3 0 0,-3 1 0,9 1 0,-2 1 0,-8 1 0,-9-1 0,6 0 0,-26 0 0</inkml:trace>
  <inkml:trace contextRef="#ctx0" brushRef="#br0" timeOffset="733884">29727 5856 24575,'-6'51'0,"-1"0"0,1 0 0,-1 0 0,1 2 0,0 2 0,1-3 0,1-5 0,4 6 0,0-2-4916,0 17 1,0-8 4542,0-18 1,0 5-1,0-26 1</inkml:trace>
  <inkml:trace contextRef="#ctx0" brushRef="#br0" timeOffset="734052">30080 6350 8191,'0'-65'0,"0"13"0</inkml:trace>
  <inkml:trace contextRef="#ctx0" brushRef="#br0" timeOffset="734352">30292 5903 24575,'46'44'0,"-1"-1"0,-17 5 0,-14 6 0,-17-11 0,-8 2 0,-4 0-327,-1-1 1,-4-1-1,-1-5 327,-3-4 0,1-5 322,-3 15-322,5-33 162,42-11-162,5 0 0,6-4 0,4-3 0,-6-3 0,3-3-840,10-4 1,8-3 0,-2-1 839,-5 1 0,-2-2 0,0 2 0,16-6 0,-3 2 0,-19 8 0,1 1 0</inkml:trace>
  <inkml:trace contextRef="#ctx0" brushRef="#br0" timeOffset="734735">31256 5692 24575,'-53'10'0,"0"1"0,0-1 0,-11 10 0,13 10 0,23 14 0,11 6 0,8-13 0,8 2 0,13 17 0,7-3 0,10 2-400,-1-12 1,1 3 399,-3 0 0,-5 0 0,-6-12 0,-3 0 0,1 5 0,-5 0 98,-17-4 1,-3-5-99,6-9 0,-35 21 0,14-63 0,-20-15 0,26-17 0,6-7 0,2 18 0,2 1-263,4-16 0,4 1 263,1 21 0,4 2 0,12-2 0,3 0 0,-4 2 0,3 3 0,20-2 0,6 6 0,-11 13 0,1 3 0,20-7 0,-2 3 0,-6 8 0,9-15 0</inkml:trace>
  <inkml:trace contextRef="#ctx0" brushRef="#br0" timeOffset="735005">31585 5739 24575,'-21'57'0,"-1"1"0,1-1 0,-1 1 0,1 3 0,1-1 0,4-6 0,2 0 0,7-6 0,7 9 0,7-21 0,7-4 0,22 0 0,-3-9 0,5-5-528,-2-14 0,1-8 528,9-4 0,-1-4-503,-8 1 0,0-5 503,1-7 0,1-6 0,-4 3 0,12-8 0,-16 8 0,1 0 0</inkml:trace>
  <inkml:trace contextRef="#ctx0" brushRef="#br0" timeOffset="735235">31703 6021 24575,'-15'56'0,"0"0"0,0 1 0,0-1 0,-4-5 0,-3 0 0,1-2 0,4 1 0,5 14 0,4-1 0,-3-4-1114,-12-1 1,4-4 1113,17 0 0,4-9 0,-2-19 0,0-5 0</inkml:trace>
  <inkml:trace contextRef="#ctx0" brushRef="#br0" timeOffset="735588">32009 6186 24575,'-24'39'0,"1"0"0,-2-1 0,3 0 0,7-2 0,4 1 0,-2 8 0,5-4 0,8 1-4252,18-12 1,5-2 4251,9-5 0,5-13 0,4-9 370,-4-14 1,-3-6-371,18-10 0,-16-12 0,-7-6 0,-13-8 0,-2 4 0,-7 2 0,-28 8 0,-16 5 0,-4 6 0,1 15 0,4 4 0,-1 1 0</inkml:trace>
  <inkml:trace contextRef="#ctx0" brushRef="#br0" timeOffset="736519">32338 6350 24575,'59'0'0,"-1"0"0,1 0 0,-1 0 0,1 0 0,-3 0 0,-1 0 0,-4 0 0,-4 0-293,14 0 0,-13 0 1,-21 0-1,-7 0 0</inkml:trace>
  <inkml:trace contextRef="#ctx0" brushRef="#br0" timeOffset="736717">32667 5856 22503,'0'51'0,"0"0"0,0 0 0,0 0 0,0 10 0,0-1 0,0 5 0,0-6 0,0 7 0,0 1 0,0-4 0,0-10 0,0 7 0,0-2 0,0-3 0,0 0 0,0-1 0,0 1 0</inkml:trace>
  <inkml:trace contextRef="#ctx0" brushRef="#br0" timeOffset="737417">31256 7550 24575,'-22'58'0,"1"1"0,-1-1 0,1-14 0,1-2 0,9-5 0,21 15 0,13-47 0,9-2 0,4-6 0,2-12 0,0-6 0,6-2 0,-4-4-430,-8-12 1,-7 0 429,-1-3 0,-17-1 0,-4-1 0,-3 3 211,0-6-211,-31 15 0,2 40 0,-28 5 0,31 3 0,5 5 0</inkml:trace>
  <inkml:trace contextRef="#ctx0" brushRef="#br0" timeOffset="737586">31844 7714 24575,'0'-39'0,"0"8"0</inkml:trace>
  <inkml:trace contextRef="#ctx0" brushRef="#br0" timeOffset="737919">31844 7714 18896,'45'25'0,"-1"-1"0,0 0 0,1 0 0,7 11 0,-3-2 0,-9-23 1304,-13-46 1,-10-14-1305,-1-7 0,-4 10 0,-3 2 0,-9 9 968,-21-6-968,5 37 505,-28-16-505,-14 21 186,27 0 0,-11 0 0,42 0 0</inkml:trace>
  <inkml:trace contextRef="#ctx0" brushRef="#br0" timeOffset="738186">32550 7432 24575,'-11'39'0,"1"1"0,-3 2 0,0 2 0,-1-2 0,1 2 0,-1 7 0,8-3 0,26 15 0,17-13 0,-4-31 0,5-7 0,24-12 0,-4-21 0,-23 4 0,-5-2 0,-9-10 0,21-3 0</inkml:trace>
  <inkml:trace contextRef="#ctx0" brushRef="#br0" timeOffset="738368">32738 7597 24575,'-7'53'0,"1"1"0,0-7 0,1 0 0,6 0 0,-2-3-1047,-20 19 1047,19-24 0,-1 1 0,-8-4 0,1-2 0,10 8 0,0 0 0</inkml:trace>
  <inkml:trace contextRef="#ctx0" brushRef="#br0" timeOffset="738833">33161 7597 24575,'-53'-17'0,"-1"0"0,10 0 0,4 10 0,-7 44 0,26 5 0,21-27 0,21 30 0,5-29 0,32 4 0,-8-20 0,-14 0 0,-15 0 0,0 0 0,-16 21 0,16 5 0,-21 32 0,0-8 0,0 4 0,0 1 0,0 5 0,0-5 0,0 0 0,0-17 0,0-5-191,0 9 0,0-1 1,0-41-1</inkml:trace>
  <inkml:trace contextRef="#ctx0" brushRef="#br0" timeOffset="739067">33537 7550 23034,'7'53'0,"0"0"0,0 0 0,-5-6 0,-2-1 0,4-3 0,11 4 0,1-2-678,-13 1 1,-3 2 677,5 6 0,0-1 0,-5 12 0,0-13 0</inkml:trace>
  <inkml:trace contextRef="#ctx0" brushRef="#br0" timeOffset="740400">27775 4516 21601,'-8'65'0,"-1"1"0,0-1 0,0 1 0,0 0 0,6-7 0,12-8 0,3-3-1500,-8 11 0,8-6 1500,28-23 0,6-7 0,-19 0 0,4-2-8,17-6 0,10-4 0,0-6 8,-7-7 0,-2-4 0,0-1 0,-2 3 0,-1 0 0,0-4-128,2-4 0,-1-4 0,-12-6 128,-18-10 0,-5-4 0,16 1 0,-4 0 564,-18-28-564,7 13 0,-5 1 2090,-29-6-2090,15-3 1531,-15 38-1531,21 40 2197,0 7-2197,0 18 0,0 9 0,0 0 0,0 4 0,1-4 0,0 3 0,-3-3 0,-8 10 0,0-5 0,8-16 0,-2-5 0,-27 14 0,-13-78 0,23 39 0,-21-44 0</inkml:trace>
  <inkml:trace contextRef="#ctx0" brushRef="#br0" timeOffset="741167">26811 2870 21897,'-9'-59'0,"1"1"0,-1 0 0,1 7 0,0 2 0,3 5 0,4 3 0,2 3 1292,-1-24-1292,-21 12 0,5 19 0,-28 31 0,-13 0-1264,-6 21 1264,19-15 0,-4 3 0,-11 21 0,3 6 314,21-11 1,0 2-315,-20 7 0,13 2 658,47 22-658,-20-32 0,46-5 0,-7-21 0,12 0 0,11 0 1363,-21 0-1363,-5 31 0,-21-2 0,0 8 0,0 4 0,1 0 0,-2 2 0,-5 3 0,-2 5 0,1 1-1445,6 5 1,1 1 0,-4-3 1444,-9-11 0,-3-3 0,3 2 0,10 6 0,4 0 0,-4-9 0,-18 2 0,19-7 0,4-2 0,-2-7 0,21 6 0,16-30 0,8-11 0,1-3 0,1 5 0,-15-9 0,-1 0 0</inkml:trace>
  <inkml:trace contextRef="#ctx0" brushRef="#br0" timeOffset="741504">27423 2493 24575,'-49'41'0,"0"0"0,0 0 0,12-6 0,-1 3 0,1-2 0,3-1 0,0-2 0,3-3 0,-1 6-1050,-2 9 0,-2 5 1,1 3-1,4 0 1050,8-4 0,3 1 0,1 0 0,0 0 0,-2-1 0,-2 1 0,3-1 0,6-1 0,5 9 0,8-2 0,11-10 647,19-15 0,10-11-647,3-9 0,5-9 0,17-15 0,0-9-56,-18 0 1,-6-3 55,-8-2 0,-6-2 0,-6-17 0,-40 10 0,-7 14 2123,-30 13-2123,7 6 0,-2 8 0,6 11 0,1 1 0,0-13 0,6 2 0,-3 26 0</inkml:trace>
  <inkml:trace contextRef="#ctx0" brushRef="#br0" timeOffset="741719">28105 3269 17645,'-44'47'0,"0"-1"0,0 1 0,1-1 0,-8 3 0,2-3 0,5-5 0,3-8 0,3-1 1190,-2 13 1,-3-1-1191,-5-13 0,-1-2 0,0 13 0,4-5 0,-5-17 0,19-20 0</inkml:trace>
  <inkml:trace contextRef="#ctx0" brushRef="#br0" timeOffset="741867">27399 3434 24575,'11'-39'0,"12"60"-1113,14 34 1,-24-24 0,0 0 0,8 11 0</inkml:trace>
  <inkml:trace contextRef="#ctx0" brushRef="#br0" timeOffset="742002">28175 3857 24575,'0'0'0</inkml:trace>
  <inkml:trace contextRef="#ctx0" brushRef="#br0" timeOffset="742184">26482 4775 24575,'61'-12'0,"-1"0"0,1 0 0,0 1 0,-3 2 0,2 1 0,1 2 0,4-1 0,4 0 0,-11 2 0,4 0 0,3-1 0,2 1 0,2 1 0,0-1 0,0 0 0,-2 0 0,-2 1-469,1-1 1,-1 0 0,0 0 0,-1 0 0,-1 1 0,0-1 0,0 1 0,0 0 0,-2 0 0,2 1-1,0 0 1,-1 0 0,-1 0 0,-3 0 0,-3-1 0,-5 1 0,5-2 0,0-1 0,0 1-1,0 0 1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7-30T22:12: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728 404,'48'-29,"1"-1,15 15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7-30T22:12: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1460 321,'2'0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7-30T22:12: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594 762,'2'0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7-30T22:12: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849 429,'0'-67,"16"17,33 17,-1 66,-48 17,-16 17,-16-17,-17 0,-15-34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7-30T22:12: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865 453,'2'0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16:07:39.974"/>
    </inkml:context>
    <inkml:brush xml:id="br0">
      <inkml:brushProperty name="width" value="0.05292" units="cm"/>
      <inkml:brushProperty name="height" value="0.05292" units="cm"/>
      <inkml:brushProperty name="color" value="#00B0F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23707 9878 24575,'0'-52'0,"0"0"0,0 49 0,0-28 0,0 25 0,0-15 0,0 21 0,10-20 0,-7-7 0,7 1 0,11-5 0,5 7 0,0-7 0,6-6 0,12 1 0,3-3-1189,-14 2 1,-1-3 0,2 2 1188,4 4 0,2 2 0,0 1 0,-1-1 0,1 1 0,-4 0-346,3-5 1,-2 1 345,-3 7 0,0-1-54,-1-9 0,-1-2 54,3 2 0,3 0 0,0 6 0,3 0 0,-2 2-537,1-7 1,-2 3 536,7 4 0,-4 3 0,-4-10 1555,0 5 0,4-1-1555,-3 2 0,0-1 0,10-9 0,-2-2 0,-11 7 0,1 2 0,9 3 0,-1 4 0,11-9 0,-16 15 0,0-3 387,-10-4 0,-1-1-387,18-2 0,0-1 0,-17-3 0,-1 0-238,16 4 0,-1 4 238,-7-10 0,-8 6 0,2-3 0,4-2 0,2-1 0,-5 6 0,1-2 0,-1 0 0,7-10 0,0 3 0,2 10 0,-1 2 0,8-16 0,-11 7 0,9-10 0,-28 17 0,2 3 0,39-2 0,-34-8 0,1 1 0,33 15 0,-34-12 0,-1 1 0,13 16 0,-2-16 0,-2 1 0,-11 21 658,9-19 1,2-5-659,5-3 32,-3 14 1,3-3-33,-6-9 0,0 2 0,27 4 0,-35-23 0,9 47 0,-27-37 0,37 36 647,-37-35-647,37 35 0,-37-25 0,26 28 0,-28-7 0,7 10 0,-10 0 0,0-21 0,0 16 0,0-16 0,0 21 0,0 0 0,0 0 0</inkml:trace>
  <inkml:trace contextRef="#ctx0" brushRef="#br1" timeOffset="20166">29092 7221 24575,'0'-40'0,"0"9"0,0 31 0,0 10 0,0 35 0,9-2 0,3 8 0,-3-3 0,-1 4 0,1 2-1190,3 9 1,0 2 0,1-2 1189,2-12 0,1-1 0,-3-2 0,-6 16 0,2-5-243,13-23 0,-2-4 243,-15 17 0,37-12 0,-26-16 0,7-21 0,-12 0 0</inkml:trace>
  <inkml:trace contextRef="#ctx0" brushRef="#br1" timeOffset="20449">29022 7315 22372,'65'-10'0,"-1"1"0,1 0 0,0 0 0,2-7 0,-3-1 0,-13 19 0,-11 31 0,-14 12 0,-17-11 0,-8 3 402,-2 19 0,-8 3-402,-10-13 0,-7-1 0,5-2 0,-4 1 0,-2-8 0,-10-12 0,-2-6 0,-2 6 0,4-7 0,11-17 0,5 0 0</inkml:trace>
  <inkml:trace contextRef="#ctx0" brushRef="#br1" timeOffset="20899">30174 7503 24575,'-58'21'0,"0"0"0,-1-1 0,-9 0 0,13 7 0,33 17 0,13 4 0,6-8 0,6-2 0,18 25 0,4-36 0,7-4 0,9-4 0,5-7-2189,10-8 0,5-8 2189,-1-5 0,4-3 0,-7 2 0,-16 6 0,-1 0 0,17-12 0,1 1 0</inkml:trace>
  <inkml:trace contextRef="#ctx0" brushRef="#br1" timeOffset="21434">30668 7856 24575,'11'37'0,"-1"1"0,7 15 0,3 4 0,-4-9 0,1 1 0,-1 0-353,-2-3 1,-2-1 0,-1-5-1,1-2 1,-3-5 0,-9-2 0</inkml:trace>
  <inkml:trace contextRef="#ctx0" brushRef="#br1" timeOffset="24082">23166 9619 24575,'17'-32'0,"0"-1"0,-2-19 0,27 52 0,-16 0 0,0 0 0,16 21 0,-36 5 0,25 31 0,-20-23 0,1 3 0,13 19 0,8 3-1350,-2-14 1,5-1 0,1 0 1349,-1-3 0,1 0 0,3 0 0,-3-3 0,2 2 0,2 0 0,1-4-883,1-4 1,2-4 0,2 1-1,4 5 883,-7-2 0,5 4 0,2 2 0,1 1 0,1 1 0,0-2 0,-3-2-713,5 0 1,-2-2 0,0 0 0,1-1 0,0 2-1,2 2 713,-8-4 0,2 2 0,1 1 0,0 1 0,1 0 0,-1-1 0,-1 0 0,-1-1 0,2-1 0,-1 0 0,0 0 0,-1-1 0,0-1 0,-2 1 0,-1-1-572,9 8 1,-3-1-1,-2 0 1,1 0-1,3 0 572,-3-2 0,3 1 0,1 1 0,-1-2 0,-4-2 0,-6-4 0,5 3 0,-6-4 0,-2 0 0,-2-2 0,-1 0 0,0 0 0</inkml:trace>
  <inkml:trace contextRef="#ctx0" brushRef="#br1" timeOffset="24566">27564 10490 14302,'15'55'0,"0"1"0,0-1 0,0 1 0,1-4 0,0 2 0,2 1 0,1-2 0,1-3 0,3-1 0,2-3 0,0-1 0,-2 0 0,4 17 0,-2 0 0,2-3 0,2-7 0,2-3 0,-5-4 0,-7 4 0,-1-6 2125,5-10 1,1-3-2126,2 17 444,-5-26 1,-21-21 0,0 0 0</inkml:trace>
  <inkml:trace contextRef="#ctx0" brushRef="#br1" timeOffset="24803">27728 11078 24575,'-15'-58'0,"-1"1"0,0-1 0,5 10 0,2 2 0,3 4 0,2-1 0,8 8 0,22 6 0,11 0 0,5 6 0,13 18 0,-10 1 0,-2 8 0,7 32 0,-17 6 0,-8 8 0,-19-1 0,-7 1 0,1 0 0,-5-3 0,-12-16 0,-3-5 0,-4 5 0,-7-28 0,57 8 0,-18-11 0,29 0 0,-16 0 0</inkml:trace>
  <inkml:trace contextRef="#ctx0" brushRef="#br1" timeOffset="25053">28763 10795 24575,'-59'18'0,"0"-1"0,-1 1 0,10 6 0,4 5 0,12 4 0,18 11 0,11 3-616,0 10 0,10-4 616,26-3 0,-2 7 0,12-42 0,7-4-964,-1 12 0,3-4 964,8-15 0,4-3-2621,2 11 0,0-3 2621,2-18 0,-4-3 0,-27 10 0,-2-1 0,29-18 0</inkml:trace>
  <inkml:trace contextRef="#ctx0" brushRef="#br1" timeOffset="25368">29257 11289 21342,'37'-39'0,"1"0"0,-1 0 0,2-1 0,1 3 0,-9 20 0,-2 37 1547,2 7-1547,-25 8 0,-12 8 0,-17 9 0,-6 3 0,14 1 0,-4 0-1871,-9-15 0,-8 1 0,-1-2 0,7-6 1871,10-2 0,1-4 905,-26 14 0,17-10-905,70-32 0,8-17 0,13-11 0,2-1-991,-16 10 1,1 1 0,2-2 0,6-4 990,-6 2 0,7-4 0,4-2 0,0 0 0,-1-1 0,-4 3 0,-8 2 0,14-6 0,-8 2 0,2 0 0,-6 5 0,0-1 0,1 1 0,-1-1 0</inkml:trace>
  <inkml:trace contextRef="#ctx0" brushRef="#br2" timeOffset="37732">17545 15099 24575,'-33'26'0,"0"0"0,-19 16 0,52-42 0,0 0 0,0-21 0,0 16 0,0-37 0,0 6 0,17-2 0,8-5 0,-6 2 0,0-2 0,6-1-1074,3 5 0,5-1 1,1 1-1,-1 0 1074,4-10 0,0 0 0,1 1 0,7-3 0,2 2 0,-3 2 0,0-3 0,-2 4 0,-8 14 0,1 1 0,-2-1-267,3-14 1,1 1 266,6 13 0,4 2 0,-3-2 0,-3-17 0,1 1 0,4 16 0,6 2 0,-6-2 0,-1-15 0,-4 3 0,0 17 0,2 1 0,8-16 0,-3-2 0,-20 18 0,-1 0 0,17-19 0,1-1 0,-8 14 0,-4 1 0,-12-5 0,0 4 0,16 13 0,-1 1 0,-7-26 0,8 28 0,-4-3 0,-4-4 0,-8-3 0,13 14 0,-2-2 0,-17-17 0,27 28 4153,-16-28-4153,0 26 0,6-37 675,-9 36-675,14-35 0,-11 25 0,16-8 0,-37 14 0,26 10 0,-28-21 0,7 16 0,11-16 0,6 0 0,20-5 0,0 0 0,-11 5 0,9 10 0,-30 9 0,27-9 0,-37-9 0,37 14 0,-26-36 0,7 37 0,9-16 0,15-20 0,-5 30 0,2-31 0,-34 42 0</inkml:trace>
  <inkml:trace contextRef="#ctx0" brushRef="#br2" timeOffset="42118">5974 4775 24575,'0'-63'0,"0"18"0,-21 14 0,16-16 0,-16 5 0,21-2 0,0 33 0,0 11 0,0 32 0,8 13 0,5 12 0,-5-4 0,0 5 0,2 0-967,5 1 1,2 0-1,-2-1 967,-5-4 0,-2 0 0,0-3 0,3 11 0,-1-1 0,-4 0 0,-2-2-292,-3-13 0,1-1 292,4 9 0,-2-11 0,-4-27 0,0 5 0,0-21 0,-10 0 2804,-14-21-2804,-12 5 680,10-7-680,-16 12 0,37 11 0,-16 11 0,21-9 0,0 30 0,21-27 0,5 16 0,31-21 0,-22 2 0,1-4-1591,-1-11 0,3-6 1591,19-3 0,-2-5 0,-19-9 0,-4-1 0,5 10 0,-6 4 0,-10-8 0</inkml:trace>
  <inkml:trace contextRef="#ctx0" brushRef="#br2" timeOffset="42868">9454 3269 24575,'-62'-6'0,"-1"-1"0,5 6 0,6 2 0,5 2 0,17 20 0,3 6 0,-2 13 0,1-9 0,4 5-1518,19 0 1,4 2 1517,-9 1 0,0 2 0,8 8 0,4 5 0,-2-13 0,0 2 0,0 5-608,-3 2 0,-2 7 0,0 3 1,0 2-1,2 0 608,1-5 0,2 2 0,0 1 0,0 0 0,-1 1 0,-2 1-655,-1-5 0,-2 1 0,-1 1 0,0 0 0,0-1 1,1-2-1,2-2 655,1 9 0,1-2 0,2-2 0,0-3 0,-1-2 0,-1 1 0,-1-2 0,3-4 0,5-7-119,17 4 0,3-5 119,-6 13 0,4-7 0,18-21 0,5-9 0,-11-6 0,3-5-46,18-4 0,5-8 46,-15-7 0,1-5 0,1 1-497,4 3 0,0 1 0,-1-8 497,-1-15 0,-2-8 0,-3 6 0,1 12 0,-5 1 0,-15-9 0,0 1 0</inkml:trace>
  <inkml:trace contextRef="#ctx0" brushRef="#br2" timeOffset="43249">9878 4116 24575,'46'0'0,"0"0"0,0 0 0,1 26 0,-15 13 0,-31 5 0,-14 9 0,-1-1-1303,2 1 1,-1 0 0,-4-4 1302,-17 7 0,2-8 0,17-1 1212,-6-26-1212,49-27 0,17-9 0,-1 3 0,3-2-217,0-1 1,4-2 0,-5 2-1,0 1 1,-6 2 0,13-9 0</inkml:trace>
  <inkml:trace contextRef="#ctx0" brushRef="#br2" timeOffset="43802">10795 4069 24575,'39'48'0,"0"0"0,1 0 0,2 3 0,1 1 0,0-6 0,7-4 0,-1-6-918,-2 1 0,-3-9 918,14-17 0,-32-11 0,-5 0 0</inkml:trace>
  <inkml:trace contextRef="#ctx0" brushRef="#br2" timeOffset="43982">11030 4022 21200,'-38'33'0,"0"1"0,1-1 0,-1 0 0,-1 6 0,-1 1 0,4 0 0,10-2 0,8 8 0,7 0 0,-9 5 0,8-1 0,22-7 0,12-7 0,17-19 0,3-3 0,7 28 0,-12-42 0,0 0 0</inkml:trace>
  <inkml:trace contextRef="#ctx0" brushRef="#br2" timeOffset="44266">11383 4022 24575,'42'17'0,"0"1"0,-1-1 0,-2 8 0,-10 5 0,-15 10 0,-12 4 0,-14-4 0,-7-2 0,-4-2 0,1-1 0,1 27 0,-20-15 0,61-26 0,17-42 0,6 9 0,5-2-1041,1-9 0,2-1 1041,12 6 0,2 0 0,-9-6 0,-5 3 0,12 6 0,-22-6 0</inkml:trace>
  <inkml:trace contextRef="#ctx0" brushRef="#br2" timeOffset="44800">11994 3246 24575,'59'-31'0,"-1"1"0,1-1 0,-2-4 0,0 0 0,-7 11 0,-12 21 0,-3 1 0,12-19 0,-2 0 0,7 16 0,-17-6 0,-5 1 0,-14 10 0,5 0 0,-21 0 0,0 0 0,0 21 0,0 14 0,0 8 0,0 20 0,0 8-1084,0-24 1,0 4 0,0 1 0,0-1 1083,-1 10 0,-1 0 0,5 0 0,5-11 0,3 1 0,1 1 0,-1-1-382,-3-2 0,-1 0 0,0 1 0,2 0 382,4 9 0,2 1 0,0 0 0,0-1-702,-3-6 1,0 0 0,-1-1 0,-2-1 701,-3 16 0,-4 0 0,6-7 0,13-5 0,0-3-452,-18-1 1,-1 0 451,7-9 0,3-1 0,-1 1 0,-1 0 0,-8-6 0,1-2 1464,8 1 0,-1-2-1464,-10 17 1446,-21-13-1446,-26 4 0,3-34 0,-11-9 0,-3 3-114,5 7 0,-4 5 0,1-1 0,2-4 0,-2-4 0,3-4 0,0 2 0,5 5 1,-1 0-1,0 0 0</inkml:trace>
  <inkml:trace contextRef="#ctx0" brushRef="#br2" timeOffset="46783">11077 7385 24575,'0'-26'0,"0"5"0,0 21 0,0 0 0,0-10 0,0 7 0,0-7 0,0 10 0,0 0 0,21 0 0,-16 0 0,16 0 0</inkml:trace>
  <inkml:trace contextRef="#ctx0" brushRef="#br2" timeOffset="47751">11242 8091 24575,'0'-26'0,"0"5"0,0 21 0,0 0 0,0-11 0,0 9 0,0-30 0,0 6 0,0 0 0,0 5 0,0 21 0,-21 0 0,16 21 0,-27 5 0,30 0 0,-9-5 0,11-10 0,0-9 0,11 9 0,12-11 0,-7 0 0,5 0 0</inkml:trace>
  <inkml:trace contextRef="#ctx0" brushRef="#br2" timeOffset="48237">11900 7973 24575,'-30'54'0,"0"0"0,0 0 0,0 0 0,0 0 0,0 0 0,11 6 0,7-5 0,-9-3 0,-21-10 0,0 0 0,0 0 0,1 0 0</inkml:trace>
  <inkml:trace contextRef="#ctx0" brushRef="#br2" timeOffset="49151">12418 6962 24575,'-9'53'0,"0"0"0,1 0 0,-1 0 0,0 0 0,6-2 0,11 15 0,5-4-2235,-6-16 1,1 0 2234,4 10 0,0-3 0,-2-3 189,21-20 1,1-3 0,-16 0 0,46-7 0</inkml:trace>
  <inkml:trace contextRef="#ctx0" brushRef="#br2" timeOffset="49502">12794 6397 13509,'31'59'0,"-1"0"0,1 0 0,0 0 0,-5-6 0,1 4 0,0 2 0,0 1 0,-2 0 0,-3-2 0,0 6 0,-3-2 0,-2 1 0,0 1 0,0 2-534,-2-3 0,0 2 0,0 2 0,-1 0 0,-1-2 0,-2-3 534,2 1 0,0-3 0,-2 0 0,-5-2 0,-7-1 0,-9-2 0,-6 0 0,-5-1 0,-2-3 0,-1-5 165,-3-1 0,-2-3 0,-2-4 1,0 0-1,-8 7 0,-1-3 0,2-1 1,-9 6-1,0 0 0</inkml:trace>
  <inkml:trace contextRef="#ctx0" brushRef="#br2" timeOffset="50116">10795 6797 19968,'-22'53'0,"-1"0"0,1 0 0,-1-1 0,1 1 0,-1 6 0,1 0 0,1 2 0,2 1 0,4 3 0,6-11 0,3 3 0,1 1 0,2 1 0,1 0 0,2 0 0,-1-3-1302,2 4 0,1-1 1,2-1-1,0-1 1,1 1-1,0 0 1302,-1 3 0,0 2 0,0 0 0,2-2 0,4-3 0,4-6 0,10 6 0,6-5 0,3-5 0,3-5 133,6-2 0,4-7 1,9-2-134,-4-10 0,7 0 0,5-2 0,2-2 0,-2-1 0,-5-1-95,8 0 1,-3-2 0,-2-2-1,3 1 1,-6-1 0,4 0-1,-1 0 1,-5-2 0,-8-4 0,-1-6-1,0 0 1</inkml:trace>
  <inkml:trace contextRef="#ctx0" brushRef="#br2" timeOffset="58416">9055 10701 21706,'13'48'0,"0"0"0,0 0 0,3 4 0,1 0 0,2-20 1381,7-27-1381,21-1 0,6-8 0,-19-17 0,2-5-1405,9 7 0,6 0 0,-3-6 1405,-8-11 0,-4-6 0,8-2 0,-2 10 0,7-2 0,4-2 0,1 1 0,-1 0 0,-3 2-267,-4 0 0,-2 2 1,0 0-1,-1 0 0,2-1 1,4-3-1,3-3 0,0 1 1,-4 4-1,-6 6 1,5 3-1,0 0 0</inkml:trace>
  <inkml:trace contextRef="#ctx0" brushRef="#br2" timeOffset="64384">31139 4728 24575,'0'-27'0,"-21"7"0,15 20 0,-15 0 0,21 0 0,0 0 0,0 20 0,0 7 0,0-1 0,0-5 0,0-21 0,0 0 0,21 0 0,-5 0 0,15-18 0,3-6 0,-8 4 0,1-2-580,18-12 0,1-3 580,-14 4 0,-1-2 0,8 0 0,0 0 0,-2 3 0,-3 1 0,8-16 0,-1 26 0,-41 21 0,0 0 0,0 21 0,0-16 0,11 37 0,-9-37 0,30 16 0,-27-21 0,16 0 0</inkml:trace>
  <inkml:trace contextRef="#ctx0" brushRef="#br2" timeOffset="72633">27023 6774 24575,'0'-26'0,"0"5"0,0 21 0,0 0 0,21-21 0,-6 15 0,14-16 0,8-8 0,1 5 0,4-1 0,3-4-727,-2-2 0,2-4 0,1-1 0,3-1 727,0 1 0,4-1 0,0-1 0,0 0 0,-2 1-919,-8 4 0,0 0 0,-2 0 1,0 0-1,0 0 919,9-9 0,0 0 0,-2 0 0,-3 2 0,0 0 0,-3 3 0,-1-3-52,-6 5 1,-1 0 0,0-2 0,2-1 51,5-7 0,2-2 0,-1 0 0,-4 4 0,-4 5 0,-3 3 0,1-1 0,8-13 0,2-2 0,-9 15 0,-7 22 0,0-27 0,-5 37 2113,-21-16-2113,11 0 5269,-9 16-5269,9-16 325,-11 21-325,0 0 0,21 0 0,-16 0 0,16 0 0,-21 0 0,0 0 0</inkml:trace>
  <inkml:trace contextRef="#ctx0" brushRef="#br2" timeOffset="74566">17521 14441 24575,'-23'-43'0,"-1"-1"0,-2-13 0,5 36 0,21 21 0,0 0 0,0 42 0,42 0 0,-23 8 0,4 2 0,21-18 0,3-3-1014,-14 9 0,-3-2 1014,-3-12 0,4-5-3056,11-4 0,2-7 3056,13-10 0,-20-1 0,-3-4 0,-3-16 0</inkml:trace>
  <inkml:trace contextRef="#ctx0" brushRef="#br2" timeOffset="74866">18838 13194 24575,'0'-39'0,"0"8"0,21 41 0,-16-7 0,16 7 0</inkml:trace>
  <inkml:trace contextRef="#ctx0" brushRef="#br2" timeOffset="75369">19803 12747 24575,'-38'-55'0,"1"1"0,-1-1 0,9 10 0,2 1 0,5 13 0,1 10 0,42 21 0,-16 21 0,18 4 0,6 7 0,-6 4 0,1 5 0,0 0-2144,14 11 1,2 0 2143,-2-2 0,2 1 0,-5-8 0,6 1 0,-20-18 0,0 1 0</inkml:trace>
  <inkml:trace contextRef="#ctx0" brushRef="#br2" timeOffset="75799">20626 13829 24575,'-30'-44'0,"0"-1"0,0 1 0,1 0 0,-1-1 0,-4-11 0,2-3 0,2 3 0,3 5 0,5 8 0,4 4 0,0-2-2108,1-11 1,2-3-1,0 3 2108,-3-4 0,0-1 0,3 5 0,1-3 0,-2 6 852,-2 6 0,0 5-852,5-5 0,0 7 0,-8 15 0,21 21 0,0 0 0</inkml:trace>
  <inkml:trace contextRef="#ctx0" brushRef="#br2" timeOffset="76352">22836 11407 17250,'-33'-51'0,"0"0"0,0 0 0,-1 0 0,1 4 0,0 1 0,1-1 0,5 1 0,4-9 0,4 1 0,-2 1-342,-7 8 0,-4 1 0,6 0 342,10 1 0,4 0 0,-2 1 0,-15-19 0,1 7 2314,4-1-2314,45 3 0,-13 52 0,23 0 0</inkml:trace>
  <inkml:trace contextRef="#ctx0" brushRef="#br2" timeOffset="76767">24977 11289 19066,'-32'-55'0,"1"0"0,0 1 0,-1-1 0,-1 6 0,-1 1 0,0 0 0,5-1 0,5 0 0,5-1 0,0-1 0,-3 0-1785,-8-6 0,-3 0 0,0-1 0,1 0 1785,3 0 0,1-1 0,1 0 0,-1 0 0,0 1 0,0-1 0,-1 2 0,-1 4-147,-1 9 1,-1 2-1,0 3 1,4 2 146,-7-17 0,-1 6 977,-14-2 0,1 11-977,2 15 187,21 45 1,5-13-1,21 23 1</inkml:trace>
  <inkml:trace contextRef="#ctx0" brushRef="#br2" timeOffset="77220">26482 8467 22044,'-39'-44'0,"-1"0"0,1 0 0,0 0 0,0 0 0,-5-5 0,0 0 0,1 1 0,4 1 0,-2-5 0,3 1 0,2 5 611,-4 0 1,4 1-612,2-8 0,11 6 106,23 21 1,5 5 0,16 21 0</inkml:trace>
  <inkml:trace contextRef="#ctx0" brushRef="#br2" timeOffset="77582">28105 7761 14046,'-34'-54'0,"1"-1"0,0 0 0,-1 0 0,5 4 0,0 0 0,1 3 0,-1 5 0,-2 4 0,-1 6 0,4-3 0,6-5 0,3-2 0,-3 5 0,-16-1 0,-2-1 0,9-6 0,1-6 0,-1 6 0,-7 11 0,-2 0 0,-1-14 0,-2-6 0,4 7 0,5 17 0,3 2 0,0-12 0,4 4 0,6 16 0</inkml:trace>
  <inkml:trace contextRef="#ctx0" brushRef="#br2" timeOffset="78135">29304 6397 19445,'-42'-49'0,"-1"0"0,1 0 0,-1 0 0,5 3 0,0 0 0,1 1 0,1 2 0,-3-5 0,0 2 0,2 2 0,3 5 0,1 2 0,4 0 0,-12-18 0,19 6 476,53 2 0,-12 26 0,17 21 0,1 0 0</inkml:trace>
  <inkml:trace contextRef="#ctx0" brushRef="#br2" timeOffset="80167">29139 5198 19235,'-65'0'0,"0"0"0,-1 0 0,9 0 0,1-1 0,0 2 0,-8 2 0,0 1 0,3-1-1411,-1-2 0,-1 1 1411,13 3 0,-6 2 0,1 2 0,4 1 0,6 5 0,3 1 0,-4 0 0,-8-1 0,-5-2 0,-3 3 0,2 3 0,11 2 0,1 4 0,0 1 0,-1 1 0,-3-3 0,-7-1 0,-2-1 0,-2-1 0,0 1 0,1 2 0,8 1 0,0 1 0,0 1 0,0 2 0,0-1 0,0-1-631,-1 1 0,-1-1 1,0 0-1,0 0 0,2 1 1,2 0 630,-3 3 0,2 0 0,2 1 0,0 0 0,-1-1 0,0-1 0,-2 1 0,0 0 0,3-1 0,4-1 96,3 1 1,5-1 0,0 0 0,-4 1-97,-2-2 0,-2 1 0,-2 0 0,0 1 0,1 0 0,3 1 0,0 0 0,0 1 0,0 0 0,0-1-306,0-1 0,-1 0 1,0 0-1,0-1 1,2 1 305,-7 5 0,1-1 0,3 0 0,4-1 0,8-1 0,4-1 0,-2-3 173,-7-5 1,-3-5 0,3 4-174,-2 16 0,-2 2 0,-4-6 0,-6-1 0,-1 2 0,13-5 0,-1 0 0,0 1 0,1 1 357,2 1 1,0 1 0,0 0 0,-2-2-358,-4-1 0,-4-3 0,2 0 0,4 0 0,5 3 0,4 0 0,-3-1 0,-10 1 0,-3 0 0,1 1 0,2 3 0,1 1 0,1 0 0,1 0 0,2-1 0,-3 1 0,-5 1 0,-3 0 0,0 4 59,9-1 0,-1 3 1,0 1-1,-2-1-59,4-8 0,-2 0 0,0-1 0,0 1 0,0 1-87,2 2 0,-1 0 0,1 1 1,1 0-1,0-2 87,-7 5 0,0-2 0,1 0 0,2-3 0,-8 4 0,1-4 0,3 3 0,6 2 0,2 2 0,-2-2 0,6-12 0,-1-1 0,-1 0 0,-1 3-252,2 3 1,-1 4-1,0 1 1,-1-1-1,0-1 252,-1-4 0,-1-2 0,0-1 0,0 2 0,-1 2-202,2 1 1,0 3 0,-1 1 0,0 1-1,1-3 1,1-3 201,-10 5 0,0-3 0,1-2 0,3 2-37,3 3 1,2 0 0,0 0-1,1-3 37,-9 1 0,1-4 0,2 1 0,6 1 0,2-1 0,-1 2 0,-3 0 0,-2 0 0,-2 3 0,0 1 0,-2 1 0,-2 2 0,1-1 0,9-8 0,-1 0 0,1 0 0,-1 0 0,1 0 24,-2 4 0,0 0 1,0 0-1,0 0 0,0-4-24,-7 2 0,-2-3 0,2-1 0,5 2 0,4 7 0,5 1 0,-4-5 195,-7-10 0,-4-5 1,3 4-196,8 8 0,2 5 0,-4-3 586,-3-8 1,-6-1 0,-1-1 0,3 4-587,4 6 0,3 2 0,0 1 0,0-2 0,0-5 0,1-1 0,-1-1 0,1 1 0,0 3 0,-1 1 0,2 1 0,2-1 0,-3 10 0,2 0 0,2-2 0,-8 4 0,1 1 0,4-2 0,-1 4 0,7-6 0,14-7 0,0-2 674,-16 13 0,-4 4-674,10-12 0,0 2 0,1 1 0,5-2 0,0 0 0,-3-1 554,-9 2 0,-4 0 0,7-1-554,8 11 0,-1-4 0,-15-13 0,-2 1 487,19 7 0,3 7 0,-4-2-487,-11-6 0,-6-2 0,5 3 0,10 7 0,4 3 0,-2-5 120,-3-12 0,-2-3 0,5 0-120,5 6 0,5-2 0,-10 12 0,5-21 0,0-1 0,6 9 294,4-5 1,-2 1-295,-18 19 0,18 2 0,0 5 0,-11-9 0,1-1 825,8 0 1,3-1-826,1-7 0,2-4 1109,-2 0-1109,9 5 0,1 2 0,1 13 0,-1-9 0,5-4 0,27-8 0,-4 6 1797,20-26-1797,-11 7 0,9-12 0,12-11 0,-6-12 0,3-7 0,-9-5 0,1-2-871,0 4 1,4-2 0,-2-3 870,-7-6 0,-3-3 0,3 3 0,8 3 0,4 3 0,-1-2 0,-11 2 0,-1-1 0,1-1 0,2-2 0,1-1 0,3-2 0,1 0 0,1-1 0,1 0 0,-6 4 0,1 1 0,0 0 0,2-1 0,0-1 0,2 0-803,-1 0 1,3-2 0,1 0-1,0 0 1,0-1 0,-1 2-1,-2 0 803,0 0 0,-2 0 0,0 1 0,-1 0 0,0 1 0,1 1 0,10-4 0,1 1 0,0 1 0,-3 1 0,-3-1-542,-5 0 1,-5 1 0,0 0 0,7-3 541,-4 6 0,4-2 0,3-1 0,2-1 0,-1 1 0,0 1 0,-3 1-543,7-5 0,-2 3 0,0 0 1,0-1-1,2-2 543,-8 2 0,2-1 0,1-2 0,0 0 0,0 0 0,0 0 0,-2 2-207,6-3 0,1 1 0,-1 1 0,-1-1 0,-3 2 0,-4-1 207,2-4 0,-6 0 0,0 0 0,6-2 0,1 4 0,6-2 0,2-1 0,0 0 0,-4 3 0,-6 2 0,4-7 0,-6 3 0,4-1 241,-8 9 0,4-1 0,1 0 0,0-1 1,-1 0-242,-3 0 0,-1 0 0,-1 1 0,1-2 0,2 1 0,2-1 0,1-1 0,1 0 0,1-1 0,1-1 0,-6 3 0,1-2 0,2-1 0,0 0 0,-1 0 0,0 1 0,-1 3-223,9-5 0,-2 2 0,0 1 1,0 0-1,-1-1 223,-6 2 0,1-1 0,-1 0 0,0 0 0,-1 0 0,0 1-54,3-1 1,-2 1-1,1 1 1,-1-1 0,2 1 53,3-2 0,0 0 0,1 1 0,0-1 0,1-1 0,1-2 0,0 0 0,0-1 0,1 1 0,0 0 0,-1 3 0,1 1 0,0 1 0,0 0 0,-3-1-29,-5 2 0,-2 0 0,0 0 0,-1 0 0,3 1 29,4-3 0,2 1 0,0 0 0,-1 0 0,-3-1 0,3-6 0,-3 0 0,-1 0 0,2 1 0,5 2 0,2 0 0,-1 1 0,-2-1 0,-8 1 0,-3-1 0,0 1 0,0 2 506,11-3 1,0 2 0,0-3-507,-8 0 0,-1-3 0,2-1 0,1 2 0,3 2 0,3 2 0,0-1 0,1-5 0,-13 6 0,2-4 0,-1-1 0,1-1 0,-1 2 0,0 3 120,1 3 1,0 2 0,0 2-1,0 0 1,-1-3-121,2-3 0,-1-1 0,0-1 0,-1 2 0,-2 0 0,-1 2 0,-3 2 0,1 0 0,1-2-230,2 0 0,3-2 0,1 0 0,-2-1 0,-1 0 230,1-4 0,-2-1 0,-1 1 0,3-1 0,5-1 0,2-1 0,-1 0 0,0-1 464,-3-3 1,-1-2 0,-1 1 0,1 1-465,-2 5 0,-1 1 0,1 1 0,-1-2 0,1-1 0,-1-1 0,0-1 0,1 0 0,2-2 0,0-1 0,0 0 0,0 3 0,-4 4 0,0 3 0,0-1 0,1-3 0,-4 1 0,0-3 0,0-1 0,0-1 0,0 0-366,1-1 0,0-2 0,-1 1 0,0 1 0,-1 3 366,3 1 0,0 3 0,-1 0 0,-4-2 0,-3-4 0,-3-4 0,-1 2 0,-2 7 725,11 0 0,-3 3-725,-5-18 0,-1 0 0,3 19 0,-4 1 0,-13-10 0,1 0 1734,11 15 0,0 0-1734,-12-19 0,-2 0 0,25-5 0,-25 21 0,-1 1 0,21-12 0,-29 12 0,-1-2 0,9-2 0,-1-2 0,-8-2 0,-4-1 0,-4-9 0,-9 2 0,-23 3 0,-13 6 0,12 15 0,-5 3 0,-9 4-372,5 7 0,-8 1 1,-5 2-1,-4 2 1,-1 2-1,2 1 0,3 3 372,0 3 0,2 2 0,1 2 0,0 3 0,-3-1 0,-2 2 0,8-3 0,-2 0 0,-2 2 0,-1 0 0,-1 0 0,1 1 0,0 0 0,1 2 0,2 0 0,-2 1 0,-1 2 0,0 1 0,1 0 0,2 0 0,2 1 0,3-1 0,4 0 0,-13 6 0,6 1 0,3-1 0,-2-2 0,-1-2 0,0-1 0,1 0 0,-1 0 0</inkml:trace>
  <inkml:trace contextRef="#ctx0" brushRef="#br2" timeOffset="82801">26905 11713 17231,'-29'-44'0,"1"0"0,-1 0 0,0 0 0,-2 2 0,-2 1 0,0 0 0,2 1 0,-1-6 0,3 2 0,-4-2 0,-2 1 0,-4-2 0,-1-1 0,0-3-1161,2 2 1,-1-4 0,0 0 0,1-1 0,1 2 1160,6 5 0,1-1 0,1 2 0,0-1 0,-1 2 0,-9-8 0,-2 1 0,2 1 0,4 1 141,4-5 0,5 2 1,-3 1-142,-8 5 0,-3 1 0,2-4 0,10 3 0,3-3 0,0-4 0,-4-2 0,-1 4 0,-4-4 0,-1-2 0,-1-1 0,2 0 0,1 1 0,5 3 0,3 0 0,0 0 0,-1 0 0,0-1 0,-3 0 0,-1 3 0,-2-1 0,-1-1 0,-2 0 0,2 1 0,0 2 0,2 1 0,-4-7 0,2 0 0,1 2 0,0 3 0,-1 4-20,-2 2 0,-1 5 0,0 1 0,-1 1 20,0 1 0,-1 0 0,0 2 0,2 3 0,-12-10 0,-3 5 44,9 13 1,-5 0-1,-2 1 1,2 2-45,-8 0 0,2 3 0,-4-2 0,0-2 0,-3-3 0,0 0 0,2 3 0,-4 3 0,2 2 0,1-4 0,0-8 0,1-5 0,6 4 0,1 4 0,2 1 0,12 2 0,-1-3 0,1 3 0,-10-4 0,0 0 1660,-6-6 0,-1 0-1660,11 10 0,0 0 0,1 2 0,-8-3 0,0 2 0,-7-4 0,2 4 0,19 10 0,-1 2 0,-22-6 0,-5-1 0,18 4 0,-2 0 0,-2 1 0,-11 0 0,-4 2 0,1 1 99,-1 1 1,1 2 0,2 0-100,8 0 0,3 0 0,2 3 0,-11 4 0,5 2 0,9-2 0,0 2 965,-11 9 1,-1 1-966,12-10 0,1 3 0,-16 16 0,-1 2 0,3-15 0,3 2 0,10 12 0,0 2 0,-16-4 0,2-1 0,28-6 0,1 2 618,-18 7 0,-1-1-618,17-11 0,0-2 0,-8 5 0,1 0 0,-17-2 0,10 11 0,-11-16 374,24 15 1,-2 2-375,-10-8 0,-2-2 0,-2 5 0,3 3 1331,11 2 1,-1 0-1332,-19-5 0,5 3 1847,14 27-1847,-18-34 0,3 0 0,31 18 0,-21-28 0,21 28 0,18 1 0,1 4 0,-9 7 0,1 3 0,7 17 0,6 2-694,6-10 1,3-3 693,0-4 0,2-2 0,8 6 0,3-2 0,4-7 0,0 0 0,-4 9 0,-1 1 0,3-2 0,4 3 0,0-7 0,3 4 0,0-1 0,-4 0 0,0 0 0,2-1 0,-2-7 0,2 0 0,1 0 0,0-3 0,6 6 0,0-2 0,-2-3 0,5 7 0,2 0 0,-2-1 0,3 4 0,1-2 0,1-5 0,0-2 0,3 3 0,-4 1 0,2 3 0,1 0 0,-1-4-760,-8-7 0,0-3 0,0-2 1,-1-1 759,8 2 0,-1-3 0,-3 1 0,4 12 0,-3 0 0,4-7 0,-2 1 0,-3 12 0,1-1 0,7-10 0,0-3 0,-19-2 0,-2-1 0,9-1 0,1-4-518,-4-8 0,-2 4 518,-3 20 0,1 0 0,7-22 0,0 0 0,-3 16 0,-1 4 0,0-5 0,3-1 0,0-5 0,4 2 0,1 0 0,4 3 0,0 0 0,3 2 0,-9-5 0,2 2 0,0-1 0,0-4-646,9-1 0,0-4 0,-2 2 646,-10 4 0,-2 1 0,-1-5 0,10-8 0,-3 0 0,-7 16 0,-1 0 0,11-13 0,-2 0 519,-14 12 0,0-1-519,7-12 0,3-3 0,-1 0 0,3 2 0,-3 2 468,2 15 0,2-1-468,2-14 0,5-1 0,-4 2-624,1 17 0,-2 0 624,1-13 0,2-2 0,9 4 0,-1 1 0,-3 0 0,0 0 0,-2-5 0,3 1 454,-4 0 1,3 2 0,-3 0-455,8 5 0,0-2 0,-9-12 0,3-3 0,-7 2 0,-8 10 0,-3-2 0,9-11 0,-2-2 0,11 25 0,-9-14 0,3-2 0,-10-2 0,-1-1 0,9 5 0,2 1 0,9 5 0,3 0-763,-4-4 0,2-1 763,-15-4 0,1 0 0,0-2 0,15 2 0,-1-4 0,-9-3 0,1-2 0,7-5 0,3-2 125,-11 3 1,2 1-1,1-2-125,-2-3 0,0-3 0,2 2 0,10 5 0,3 1 0,-4-2 0,4-5 0,-5-2 0,-5 3 0,-6-4 2324,9-19-2324,-17 14 0,-1-1 0,16-16 0,2-7 0,-23 10 0,-5-5 368,-8-37-368,1 29 0,0-2 0,-5-9 0,-2 1 0,11-11 0,-14 16 0,2-1 0,7 12 0,0-1 0,-13-15 0,-1-4 0,16-1 0,-1-1 0,-13 2 0,-3-1 289,6-4 0,-3-3-289,-7-10 0,-4 4 0,2 23 0,0 2 0,0-10 0,0 0 0</inkml:trace>
  <inkml:trace contextRef="#ctx0" brushRef="#br2" timeOffset="89868">8631 13829 24575,'26'-52'0,"-5"10"0,-19 69 0,-4 19 0,2 8 0,0 5 0,0-15 0,0 3 0,0 0-843,0 6 1,0 2 0,0-6 842,-1-5 0,2-2 0,11 20 0,8-1 207,1-19 1,7-6-208,16 5 0,6-11 0,-1-18 0,-1-14 0,-10-11 0,-3-10 0,13-14 0,-9-7 0,-27 2 0,-4-2 0,13-3 0,0 0 0,-8-11 0,-5 3 0,-6 20 0,1 2 0,9-3 0,-3 4 0,-9 11 0,0 21 0,21 42 0,-5 21 0,-4-24 0,4 6 0,0-1-131,3 1 1,1 0 0,-1-2 130,0 10 0,4-6 0,8-9 0,3-11 181,2-17-181,12-10 0,-12 0 0,-2-12 0,-3-7 0,-10-10 0,-5-8 0,0-12 0,-6 5-712,-8 6 0,-4 0 712,2-8 0,0-5 0,0 4 0,1-1 0,-2 2 0,-8-7 0,-3-1 0,0-2 0,-2 5 0,1 17 0,0 5 0,-8-13 0</inkml:trace>
  <inkml:trace contextRef="#ctx0" brushRef="#br2" timeOffset="90368">7385 13571 20707,'0'49'0,"0"1"0,0-1 0,-2 17 0,4-9 1788,19 1-1788,5-32 668,10-5-668,-3-28 0,0-7 0,9-12 0,-14 0 0,1-6 0,6-7 0,-5-3 172,-18 10 0,-3-1-172,14-8 0,-4 4 1043,-19 10-1043,0 7 25,0 72-25,0-18 0,8 4 0,5 2-168,13 18 1,0-30 0,-5 4 0</inkml:trace>
  <inkml:trace contextRef="#ctx0" brushRef="#br2" timeOffset="90720">10325 13030 24575,'0'61'0,"0"0"0,0 0 0,0-13 0,0 1 0,0 0 0</inkml:trace>
  <inkml:trace contextRef="#ctx0" brushRef="#br2" timeOffset="90866">10701 12983 20774,'-11'63'0,"-1"1"0,1-1 0,0-3 0,-1-1 0,-2-3-216,-1-6 0,-1-2 1,0-4-1,3-4 0,0-5 1,-8 18-1</inkml:trace>
  <inkml:trace contextRef="#ctx0" brushRef="#br2" timeOffset="91235">8020 15240 24506,'55'0'0,"1"0"0,-1 0 0,0 0 0,1 0 0,3-3 0,1-1 0,0-1 0,3 0 0,3 1 0,-10 3 0,3 0 0,2 1 0,1 0 0,1 0 0,-1-1 0,-1 1 0,-4-2-1639,5-1 1,-2 0-1,-2-2 1,0 1 0,0 1-1,1 0 1435,5 2 1,1 1-1,0 0 1,-1 0-1,-3 1 1,-6-1 203,14 0 0,-6 0 0,-4 0-36,-9 0 1,-2 0 0,-5 0 0,-1 0 0,-3 0 0,-2 0 0,-1 0 0</inkml:trace>
  <inkml:trace contextRef="#ctx0" brushRef="#br2" timeOffset="91416">8090 15617 24097,'62'-3'0,"-1"0"0,1 1 0,-1-1 0,0 1 0,1-1 0,-1 0 0,1 1 0,-4-3 0,2-1 0,0-1 0,1 0 0,0-1 0,2 1 0,-1-1 0,2 1 0,-1 0 0,1 1-894,1 1 0,0 0 1,1 1-1,2 0 0,-1 0 1,1 0-1,-1 1 0,0-1 1,0-1-1,-2 1 0,-1-1 835,1-1 0,0-1 0,0 0 0,0-1 0,-1 1 0,-1-1 0,-2 1 0,-2 1 0,-2 1 1,-4 0-1,21 1 0,-3 1 0,-5 2 0,-5 0 0,-6 0 0,-10 1 0,0 0 0,1 0 1</inkml:trace>
  <inkml:trace contextRef="#ctx0" brushRef="#br2" timeOffset="97882">18556 1411 23405,'-16'-46'0,"1"0"0,-1 0 0,-10-10 0,-5 13 0,-3 28 0,-3 9-1160,2 4 0,-3 4 1160,-16 5 0,-5 7 0,9 0 0,-2 5 0,3 5 0,3 11 0,3 7 0,1-1 0,0-7 0,0-1 0,11 4 0,15 7 0,9 3 0,9-4 0,16-6 0,11-1 0,10 4 0,8 3 0,3-3 0,-6-14 0,2-3 0,2 1 0,-3 4-994,3 12 1,0 4 0,-2 2 0,-2-6 993,3-4 0,-3-3 0,-7 3 0,-1 20 0,-20 0 748,-25-20 0,-13-4-748,-23 5 0,-12-3 0,10-11 0,-3-3 0,-2-1-411,-5 2 1,-2-3 0,5-10 410,-7-10 0,15-16 0,29-21 0,13-6 0,12-15 0,7 23 0,1 1 0</inkml:trace>
  <inkml:trace contextRef="#ctx0" brushRef="#br2" timeOffset="98149">18932 1670 22454,'0'58'0,"0"-1"0,0 1 0,0-9 0,0 0 0,0-1 0,2 2 0,1-1 0,3-4-1423,4-7 1,3-1 1422,3 27 0,5-7 0,26-21 752,-10-20 1,4-8-753,2-13 0,1-11 0,-7-5 0,0-7 0,-4-4-638,1-21 0,-6-7 638,-4 15 0,-1-3 0,-7 0 0,-11-15 0,-5-2 0,7 19 0,1-1 0,-2 2-2462,-5-13 1,-2 3 2461,1 11 0,0 5 0,0-3 0,0 42 0</inkml:trace>
  <inkml:trace contextRef="#ctx0" brushRef="#br2" timeOffset="98332">19873 1670 19713,'-10'52'0,"1"1"0,-1-1 0,0 0 0,-4 7 0,-1 1 0,1-1 0,5-4 0,5-4 0,4-2 0,-2 0 0,-4 7 0,-3 1 0,4-6 0,4-4 0,2-7 0,-1 12 0</inkml:trace>
  <inkml:trace contextRef="#ctx0" brushRef="#br2" timeOffset="98551">19850 1576 21231,'58'18'0,"1"1"0,0-1 0,0 0 0,-7-4 0,1-1 0,-5 4 0,-10 10 0,-12 19 0,-11 13 0,-5 2 0,-1-5-1177,1-9 0,-2-2 1,-5 1 1176,-7 3 0,-5 3 0,-5 0 0,-4-3 0,-13 8 0,-7-3 0,-8-6 0,2-15 0,-6-4 0,-1-2 0,5 2 0,3 7 0,3 2 0,-2-8 0,-21-9 0,1 0 0</inkml:trace>
  <inkml:trace contextRef="#ctx0" brushRef="#br2" timeOffset="99150">21543 1364 24575,'-59'-2'0,"-1"0"0,1 1 0,-1-1 0,2 16 0,1 7 0,2 5 0,3 4 0,3 5 0,2 4 0,3 5 0,6 3-2458,7 3 0,6 3 1,3 3-1,1-1 2085,2-3 1,0 1-1,4-1 1,5-3 372,5 2 0,6-3 0,3 0 184,5 3 1,5-1-1,5-2-184,4-7 0,4-2 0,7-2 0,5-2 0,7-2 0,1-1 0,-4-4 0,9 8 0,-2-4 0,7 0 0,1-1 0</inkml:trace>
  <inkml:trace contextRef="#ctx0" brushRef="#br2" timeOffset="99520">22037 1623 24012,'-50'5'0,"1"1"0,-1-1 0,-8-2 0,-1 0 0,11 12 0,16 27 0,7 7 0,-12-12 0,8-1 0,25 0 0,8-1 0,20 22 0,2-38 0,5-1-4916,10 25 1,2 0 4388,6-20 0,-1 1 527,-10 24 0,-3 4 1417,1-17 0,-7 0-1417,-16 2 0,-10-1 0,-14 14 0,-17 2 0,-9-47 0,-5-5 1735,-20 21-1735,28-18 0,-3-6 0,-18-12 0,0-12 0,14-13 0,1-3 0,-3 13 0,3 0 0,19-7 0,0 1 0</inkml:trace>
  <inkml:trace contextRef="#ctx0" brushRef="#br2" timeOffset="99768">22531 1129 19663,'19'52'0,"1"1"0,0-1 0,-1 0 0,1 7 0,0 1 0,-1-1 0,-5-4 0,-3-5 0,-3-3 0,-3 5-476,-3-2 1,-1 6 0,-1 2 0,-3 1 0,-2-3 475,-3-3 0,-1-1 0,-2-1 0,-3 2 0,-2 0-305,-2 0 1,-3 2 0,-2 1 0,-2-1 0,1-3-1,2-4 1,-2 0 0,0-2 0,0-5 0,-1-1 0,-6-2-1,-1 0 1,1 1 0</inkml:trace>
  <inkml:trace contextRef="#ctx0" brushRef="#br2" timeOffset="100516">18838 3199 19114,'-26'53'0,"-1"0"0,0 1 0,1-1 0,-1 0 0,-1 0 0,-1 0 0,0-1 0,-1 1 0,-3 0 0,0-2 0,-2 0 0,-2 2 0,0-2 0,1-1 0,2-3-403,-5 9 1,3-5 0,-1 1-1,0 1 403,4-3 0,-2 3 0,0 0 0,3-2 0,3-4 0,0 3 0,4-5 0,0 1 659,-2-1 1,1 1 0,9-7-660,17 16 0,8-47 0,23-18 0</inkml:trace>
  <inkml:trace contextRef="#ctx0" brushRef="#br2" timeOffset="100752">19332 3363 19021,'-33'44'0,"-1"0"0,1 0 0,-1 0 0,1 0 0,1 3 0,-1 4 0,0 1 0,0 0 0,1-3 0,2-2-1380,-7 4 0,2-3 1,1-1-1,1 3 1380,4-1 0,1 3 0,0 1 0,1-2 0,1-3 0,-1-2 0,1-3 0,1 0 0,1 0 470,-1 6-1,2 1 1,0-1 0,0-3-470,-2 1 0,1-4 0,-3-3 222,-6-4 1,-4-5-1,8-3 1,-3 8 0,-10-57-1</inkml:trace>
  <inkml:trace contextRef="#ctx0" brushRef="#br2" timeOffset="100949">17968 4492 24575,'-13'51'0,"0"-1"0,0 1 0,-4 21 0,13-13 0,28-33 0,5-14 0,10-3-3023,10-5 0,10-3 0,2-6 3023,-4-7 0,3-6 0,-1-1 0,-2 5 0,3 8 0,-3 4 0,-2-6 0,-6-13 0,0 0 0,0 1 0</inkml:trace>
  <inkml:trace contextRef="#ctx0" brushRef="#br2" timeOffset="101832">17427 5762 19271,'0'66'0,"0"-1"0,0 0 0,0-3 0,0-2 0,0-1 0,-1-9 0,1 0 0,1-1 0,3 0 0,3-1 0,3 1 0,5 5 0,3-1 0,7-6 0,18 1 0,10-10 0,-9-13 0,4-5 0,1-12 0,6-21 0,1-16 0,-2-3 0,1 1 0,-2-6 0,-4-7 0,-11-4 0,-4-8 0,-3-3 0,-4 0 0,-4 5 0,-5-1 0,-2 0 0,-2-1 0,-3 0 0,-2-3 0,-2 3 0,-3 5 0,-1-8 0,-6 6 0,-6-2 0,-2 16 2453,5 34-2453,-15-16 903,21 21-903,0 0 469,0 21-469,42-16 0,-31 16 0,30-21 0</inkml:trace>
  <inkml:trace contextRef="#ctx0" brushRef="#br2" timeOffset="102333">18556 6515 24190,'63'-20'0,"0"-1"0,-1 1 0,1 0 0,-5 3 0,1 2 0,-4 0 0,-5-1 0,10-9 0,-8 3 0,-15 12 0,0-1 0</inkml:trace>
  <inkml:trace contextRef="#ctx0" brushRef="#br2" timeOffset="102499">18462 5974 18872,'59'-12'0,"0"0"0,0 0 0,0 0 0,0 0 0,0 2 0,-3 0 0,-2 1 0,-3 1 0,0 0 0,-4 0 0,-7 3 0,13 5 0</inkml:trace>
  <inkml:trace contextRef="#ctx0" brushRef="#br2" timeOffset="102952">19379 5645 24575,'12'55'0,"0"0"0,0-1 0,-1 1 0,-2 0 0,-1 0 0,0-1 0,4-3 0,8 3 0,4-3 0,-3-2-1539,-1 10 1,2-6 1538,4-9 0,6-9-143,0-19 1,1-12 142,9-24 0,-7 9 0,-2-5 0,-14-14 0,-2-8 260,16-12 1,0-4-261,-12-2 0,-1 0 0,5 0 0,-3 4 0,-1-5 0,-10 26 1495,-9 28-1495,9 3 1044,10 44-1044,0 1 0,5 4 0,4 7 0,2 1-681,4-2 0,-1-3 681,-5-9 0,-3-8 0,0-9-518,25-46 518,-23-12 0,-9-12 0,-4-11 0,-6 12 0,-4-3 0,-1-4-1516,-2 0 1,-2-4 0,-1-1 0,-4 0 1515,-3 3 0,-3 0 0,-2-1 0,-1-2 0,2 0 0,0-5 0,-2-1 0,0 5 0,-1 9 0,-14-8 0,1 5 0,9 9 0,1-1 0,-1 0 0</inkml:trace>
  <inkml:trace contextRef="#ctx0" brushRef="#br2" timeOffset="103583">17545 4281 24575,'26'-53'0,"-5"53"0,-21 42 0,0 10 0,0 9-1766,0-7 1,0 4 0,0 2 1765,0-9 0,0 1 0,0 1 0,0 0 0,0 4 0,0 1 0,0-1 0,0-2 0,-1 11 0,-1-2 0,5-8 0,4-9 0,7-8 468,5-8 0,9-9-468,15-19 0,12-14 0,4-2 0,-10 0 0,3-2 0,3-3 0,2 1 0,1 1-780,3 4 1,3 0 0,1 2 0,2-1 0,-2-1 0,-3-1 779,-5-3 0,-2-2 0,0-1 0,-2 0 0,0 2 0,-1 4 0,16 0 0,0 4 0,-3 2 0,-8-1-883,7-3 0,-5 1 883,-12 3 0,0-1 0,-5 2 0,23 1 0,-18-5 0,0-1 0</inkml:trace>
  <inkml:trace contextRef="#ctx0" brushRef="#br2" timeOffset="104034">17592 4281 20178,'-5'54'0,"-1"0"0,1 1 0,0-1 0,0 0 0,-1 12 0,0 0 0,0-2 0,3-1 0,2-7 0,1-1 0,0-2 0,1-3-1048,-2 2 1,0-5 0,3-2 1047,5 10 0,7-11 0,12-17 2140,21-6-2140,0-21 0,0-7 0,5-7-1196,-12-9 1,0-6-1,3 2 1196,11 3 0,3 3 0,-1-4 0,-1-8 0,-1-3 0,2 3-515,3 4 1,2 3-1,2 2 515,-10 7 0,2 2 0,-1 0 0,-4 0 0,-6-3 0,-4 1 0,1 2 0,22-1 0,-1 1 0</inkml:trace>
  <inkml:trace contextRef="#ctx0" brushRef="#br2" timeOffset="104768">18180 5104 24575,'36'-52'0,"-12"26"0,-3-3 0,-11-17 0,-4-2-1102,5 11 1,-2 3 1101,-9-23 707,0 30-707,-31 27 0,-4 23 0,-1 12 0,8 17 0,-1 3-592,-17-9 1,6 0 591,29 5 0,6-3 0,-16-1 0,42-21 0,37-5 0,-26-29 0,1-5 134,8 2 0,-1-4-134,-10-11 0,-3-6 0,9-2 0,-4-2 0,-15 5 0,-2-1 0,11-3 0,-10 2 0,-58-3 0,-11 12 0,-9 14 0,2 23 0,2 5 0,8-10 784,-1 18 1,3 0-785,22-21 0,5 16 0,42-42 842,5-5-842,11-10 0,7-9 0,-7 9 0,-11-11 0,-5 20 0,-21 7 0,-21 40 0,-6 13 0,-4 13 0,11-5 0,-2 11 0,0 3 0,0-1 0,1-8 0,-3-2 0,0-5 0,2 4 0,3 9 0,1 0 0,0 0 0,0 1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7-30T22:12: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138 804,'2'0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16:09:45.1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3269 5033 24575,'-13'-26'0,"3"26"0,10 16 0,3 24 0,4 6 0,17 12 0,-9-11 0,6-3 0,6-22 0,4-7 0,3-1 0,2-7-1064,9-22 1,4-12 1063,3 2 0,5-5 0,4-9-338,-18 5 0,3-6 1,2-5-1,1-2 1,-1 1-1,-2 2 1,-4 7-1,4-1 1,-3 4-1,-2 2 1,4-5-1,3-9 1,0 0-1,0 0 1,0 0-1,0 0 1</inkml:trace>
  <inkml:trace contextRef="#ctx0" brushRef="#br0" timeOffset="468">7314 4563 24575,'20'51'0,"0"1"0,0-1 0,1-6 0,1-2 0,3-13 0,9-19 0,3-12-1650,9-11 1,2-7 1649,9-3 0,4-6-585,-16 3 1,4-5 0,1-4 0,-1-2 584,-6 0 0,1-4 0,-1-2 0,1 1 0,1 1-692,4 1 1,1 2 0,0 0 0,1-1 0,0-2 691,-4 3 0,1-4 0,0 1 0,-1 0 0,-2 3 0,-5 5 0,5-3 0,-5 6 0,0 2 0,2 2 0,0 1 0,0-1 0</inkml:trace>
  <inkml:trace contextRef="#ctx0" brushRef="#br0" timeOffset="1684">2822 8255 24575,'62'-7'0,"0"0"0,0 0 0,0 0 0,1-1 0,-1 1 0,0 0 0,0 0 0,1-1 0,0 1 0,1-1 0,1 0 0,0 0 0,2 0 0,0 0 0,0 0 0,2 0-820,-10 2 1,1 0 0,2 0 0,0 0 0,1 0-1,0 0 1,0 0 0,0 0 0,0 0 0,-1-1 0,-2 1-1,0 0 671,4-1 0,0 0 0,-1 0 0,-1 0 0,0 0 0,-1-1 0,0 1 0,-1 0 0,0 0 0,0 1-121,8-2 1,0 0 0,-1 1-1,0-1 1,-1 1 0,-2 0 0,-2 1-1,-2-1 270,3 1 0,-3 0 0,-3 1 0,0 0 0,0-2 0,-1-1-147,0-1 1,-1-2-1,0-1 1,0 0 0,-1 1-1,1 1 147,8 1 0,0 1 0,0 1 0,1-1 0,1-2-234,-3-1 1,2-2 0,0-1 0,0-1 0,0 2 0,-3 1 233,5 1 0,-1 1 0,-1 1 0,-1-1 0,1 0 0,0-1 0,1-1 0,0-1 0,-3 2 0,-2 1 0,-2 2 0,-1 1 0,-4 2 0,-2-1 0,3-2 0,-4 0 0,-2 3 1149,6 4 0,-1 2-1149,10-1 0,-3 0 1739,-25-1 1,-2 2-1740,9 6 0,-6 7 3109,-12 12-3109,-14 0 0,-10 5 0,0-28 0,0 7 0</inkml:trace>
  <inkml:trace contextRef="#ctx0" brushRef="#br0" timeOffset="2068">9972 7644 19079,'58'-17'0,"1"1"0,-1-1 0,0 1 0,1-1 0,-1 1 0,-3-2 0,2 0 0,1-1 0,1 0 0,0-1 0,0-1 0,-1 1 0,0 0-1022,3-1 1,-1-1 0,-1 0-1,0 1 1,1-2 0,0 1-1,1-1 1022,0 1 0,2-2 0,3 0 0,-1 0 0,-2 0 0,-3 1 0,-5 2 0,-7 3 0,13-6 0,-10 2 0,-1 3 0,-1 1 0,0 1 0,-1-1 0</inkml:trace>
  <inkml:trace contextRef="#ctx0" brushRef="#br0" timeOffset="5967">25188 5762 24575,'0'47'0,"21"0"0,-16-10 0,37 7 0,-26-28 0,21-10 0,12-12-1822,3-13 1,5-12 0,7-8 1821,-22 12 0,6-4 0,3-5 0,1-1 0,1-1 0,-1 1 0,-3 2 0,-4 5 0,13-8 0,-4 5 0,-2 0 0,3-5 0,-6 0 0,0 0 0,-1-1 0,1 1 0,0 0 0,0-1 0</inkml:trace>
  <inkml:trace contextRef="#ctx0" brushRef="#br0" timeOffset="9167">2281 3857 24575,'60'0'0,"-1"0"0,1 0 0,0 0 0,-1 0 0,5-4 0,0-2 0,0-1 0,1 0 0,0 0-1639,-9 3 1,0 0-1,0 0 1,1 0 0,0-1-1,0-3 1390,4-2 1,0-4 0,1-1 0,0 0-1,0 2 1,1 2 18,-7 4 0,0 2 0,0 1 1,1 0-1,0 1 0,2-1 1,0 0 229,1-2 0,2-1 0,0-1 0,1 0 0,1 1 0,0 0 0,0 2 0,-1 0-54,1 3 0,1 0 1,1 2-1,-1 1 1,0-1-1,-1 1 1,-3-1-1,-1 0 1,2-2-1,-1 0 1,-3 0-1,0 0 1,-2 0-1,-1 1 1,-1 1-1,0 0 1,1 0-1,-1 0 1,0 0-1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7-30T22:12: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1068 771,'2'0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7-30T22:12: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1105 800,'2'0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7-30T22:12: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1105 800,'2'0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7-30T22:12: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1385 751,'2'0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16:10:06.47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21214 9220 24575,'0'-27'0,"0"7"0,0 20 0,0 0 0,0 20 0,0 7 0,1 9 0,-2 6 0,-9 0 0,-1 2 0,8 9 0,1 1-660,-9-6 1,1-2 659,10 0 0,0 0 0,-10 0 0,-1 2-246,8 4 0,1 3 246,-11 10 0,5-2 0,17-23 0,3-1 0,-11 6 0,3-4 0,17-5 0,0 22 0,-9-23 0,2 0 0,-1 1 0,0 2 0,0 18 0,-5 0 0,-7-23 0,-2 2 0,1 9 0,0 5 0,0-1 292,1 7 1,-2 2-293,-5-1 0,-3 4 0,3-1 0,4-5 0,1-2 0,-1-1-466,-11 17 0,5-5 466,16-15 0,5-5 0,2 15 0,15-28 0,6-3 0,-11-2 0,2 0 0,18 4 0,1-1 0,-14-3 0,-1-2 0,27 3 0,-35 5 0,8-7 0,-4 12 0,-1 11 0,-5-10 0,-17 14 0,-8 5-1421,-17 7 1421,18-19 0,4 7 0,-5-3-645,-16 7 1,-1-3 644,12 8 0,2 1 0,-4 3 0,-2 0 0,-3-1 0,1 2 0,12-20 0,4 2 0,-4 2 0,-6 0 0,-3 4 0,0 0 0,3-2 0,5 9 0,4-2 0,-1 2 0,-5-7 0,-2 2 0,2 0 0,5-1 0,7-1 0,6-1 0,1 0 0,-2-3 0,-5 4 0,-2-4 0,7 4 0,10 2 0,7 4 0,3-2 0,-4-6 0,1 4 0,1-3 0,6-5 0,4 2 0,0-2 0,-6-7 0,-1-2 0,-3-1 0,-1 9 0,-1 0 0,-1-6 0,1 2 0,-7-1 0,-15 5 0,-5 2 0,11 9 0,-1 3 0,-8-14 0,-3 1 0,0 2 0,2 10 0,0 3 0,-3 2 0,-6-7 0,-4 1 0,0 2 0,2 0-883,4 6 0,3 1 0,-1 0 1,-4-3 882,-6-7 0,-3-2 0,-2-1 0,4 0 0,2 12 0,2-2 0,-2-4-692,-2-15 1,-2-3-1,2-1 692,1 20 0,2-1 352,0-2 0,3 1-352,5-11 0,2 3 0,8-3 0,8-5 0,7-1 0,7-2-669,7-4 1,7-1-1,4-3 1,3-4 668,5-4 0,3-4 0,4-4 0,5-6 0,-12-6 0,5-5 0,4-2 0,0-2 0,-1-1 0,-4 0 0,-7 2 0,18 1 0,-9 0 0,2-4 0,-7-6 0,0 0 0,0 0 0,0 0 0</inkml:trace>
  <inkml:trace contextRef="#ctx0" brushRef="#br0" timeOffset="467">26811 14111 21029,'-6'53'0,"-1"0"0,1 0 0,-1 0 0,0-2 0,0 1 0,2-2 0,3-2 0,5 7 0,4-3 0,4-2 0,3-1 0,2-2 0,1-7 0,14 12 0,11-10 0</inkml:trace>
  <inkml:trace contextRef="#ctx0" brushRef="#br0" timeOffset="716">28011 13947 24575,'-9'65'0,"0"0"0,0 1 0,-2-11 0,0-2 0,2-2 0,7 18 0,1-5-1291,-3-17 1,-2-2 1290,-5 15 0,1-5 0,5-5 0,-16-19 0</inkml:trace>
  <inkml:trace contextRef="#ctx0" brushRef="#br0" timeOffset="914">27940 13900 22794,'57'7'0,"1"0"0,-1 0 0,-5 2 0,-2 2 0,-5 5 0,4 16 0,-7 7-1044,-3 1 1,-5 3 1043,-3 7 0,-12 5 0,-16-4 0,-9 4 0,-12-2 0,-10-8 0,-11-2 0,-6-1 0,-2 1-416,0-2 1,-5 2 0,-1-1 0,-1-3 0,4-3-1,1-4 1,2-3 0,1-2 0,0-3 0,-10 1-1,0-1 1,0 1 0</inkml:trace>
  <inkml:trace contextRef="#ctx0" brushRef="#br0" timeOffset="1499">26223 15617 18377,'60'7'0,"-1"1"0,1 0 0,-1 0 0,1 0 0,4 0 0,0 0 0,0-1 0,1-2 0,-1-2-1327,0-3 0,0-4 1,-1-1-1,1-1 1,0 0 1326,-8 2 0,-1-1 0,1 0 0,0-1 0,0-1 0,0-2-92,2-3 1,-1-2 0,1-1 0,0-1 0,1-1 0,1-1 91,-1 2 0,1-1 0,1-1 0,1 0 0,-1-2 0,0 0 0,-2-1 0,-1-2 0,-1-1 0,-1-1 0,0-1 0,0 0 0,0-1 0,0 0 0,1 0 0,1 0 0,0-1 0,-1 0 0,0-1 0,-3-1 0,-3-2 0,0-3 0,-2 0 0,-2-2 0,-1-1 0,-3-4 0,-2-4 0,-3-2 0,-2-5 0,-1-3 0,-3-2 0,-2-1 0,-2-1 0,-2 0 0,-4-1 0,-3-2 0,-3 0 0,-1-2 0,-2 1 0,-1-1 0,0 1 0,0 1 0,1-2 0,-2 1 0,-1-1 0,-3 2 0,-3 1 0,-3 3 0,-4-1 0,-2 0 0,-3 1 0,-3 4 0,-6 4 0,-5 6 0,-14-1 0,-9 8 0,-5 6 0,-4 2-183,2 6 0,-4 4 1,-3 3-1,-2 1 1,-1 2 182,2 0 0,-2 3 0,-1 0 0,-1 2 0,-2 0 0,-1 0-238,4 0 1,-2 0 0,-1 1 0,0 0 0,-2 1 0,1 3 0,0 2 237,6 2 0,-1 3 0,0 1 0,-1 2 0,1 1 0,0 0 0,0 0 0,2 1 0,-4-1 0,1-1 0,0 0 0,1 1 0,0 3 0,-1 4 0,-2 4 0,11 0 0,-2 3 0,0 3 0,-1 2 0,0 2 0,0 2 0,1 0 0,1 2 0,1 0 0,2 1-49,-2 3 1,2 2 0,1 1 0,0 1 0,2 1 0,0 1 0,1 0 0,0 1 0,1-1 48,0 0 0,0-1 0,0 1 0,0 0 0,2 1 0,1 1 0,1 0 0,3 1 0,3 2 0,-1 4 0,2 2 0,1 3 0,2-1 0,3 1 0,3-2 0,3-1 0,4-3 0,0 6 0,5-3 0,4-1 0,4-1 0,2 1 194,4 13 1,6 1 0,3-2 0,1-3-195,1 3 0,2-5 0,8-2 0,3-11 0,6-1 0,5-3 0,3-5 0,2-6 0,4-6 0,6-2 0,5-2 0,0-4 0,7-2 0,5-1 0,3-1 0,0-1 0,-1-2 0,-3 0 0,1-1 0,-2 0 0,-1-3 0,1 0 0,1-2 0,3-1 0,-7-3 0,4-1 0,2-2 0,1 0 0,-2-1 0,-2 0 0,-6 1 0,-6 0 0,22 1 0,-9 0 0,-8-5 0,1-14 0,-1 0 0</inkml:trace>
  <inkml:trace contextRef="#ctx0" brushRef="#br0" timeOffset="2150">28105 17098 19432,'38'-49'0,"-1"0"0,1 0 0,0 0 0,-2 4 0,-1-1 0,-2 1 0,-6 1 0,-7-3 0,-6 1 0,-1 1 0,7-15 0,-4-3 0,-8 15 0,-1-4 0,-2-1 0,-1 4 0,1 4 0,-1 2 0,-3-2 0,-1-13 0,-3-3 0,-4 10 1193,-3 17 0,-4 6-1193,-22-14-6847,10 63 6847,-16 5 0,37 0 0,-16-5 0</inkml:trace>
  <inkml:trace contextRef="#ctx0" brushRef="#br0" timeOffset="2465">28105 16440 23945,'11'-53'0,"0"0"0,1-1 0,-7 7 0,-2 1 0,4 3 0,15-4 0,-2 3-1417,-17 7 0,-1 1 1417,18-9 0,2-2 542,-9 0 0,0 0-542,5 8 0,1 3 0,4-22 568,9 37-568,15 42 0,2 2 0,6 1-1287,0-3 1,3 0 1286,-8 0 0,3 2 0,3-2-438,-3-5 0,5-1 0,-2-1 0,-6-1 0,6 3 1,-2-1-1,-6-1 0,1 0 0,0 0 0</inkml:trace>
  <inkml:trace contextRef="#ctx0" brushRef="#br0" timeOffset="7166">11830 6938 20196,'-5'-55'0,"-1"-1"0,1 1 0,0-1 0,-1-1 0,0 0 0,-1 1 0,0 4 0,-1 2 0,0 3 0,-2 0-1234,-7 0 0,-2-1 0,2 0 1234,8-5 0,1-2 0,-3 3 0,-10 7 0,-4 1 0,3 0 0,5-3 0,2-1 0,-3 2 0,-6 2 0,-4 1 0,2 2 384,-4-13 1,-3 1-385,-3 6 0,-6 0 0,-3 5 0,-1 9 0,-3 4 0,0-1 0,4-5 0,-1-1 0,-1 5-59,-6 8 1,-1 5 0,4 2 58,7 1 0,0 4 0,-5 2 0,-5 2 0,0 2-58,4 3 0,1 2 0,-4 2 58,-4 1 0,-4 2 0,-1 1 0,5 1 0,3 1 0,3 1 0,-1 0 195,-5-1 1,-1 0 0,5 2-196,4 7 0,2-3 0,-1-12 0,-2-1-170,-9 13 0,1 3 170,13-3 0,1-2 571,-7 1 1,-2 1-572,-5 7 0,-1-1 0,7-11 0,1-2 0,1 5 0,4 0 0,-21-2 0,30-10 1086,9 0-1086,-14 0 2405,25 0-2405,-8 0 1978,-7-10-1978,5 7 0,-21-28 0,10 25 802,-7-14-802,7-1 0,-20-6 0,21 15 0,1-2 0,-7-17 0,1 18 0,-1 2 0,0-4 0,7-7 0,-1 2 0,0 15 0,-6-16 0,37 21 0,-16 0 0,11 0 0,7 0 0,-8 0 0,-30 0 0,9 0 0,-25 0 0,12 21 0,30-16 0,-27 37 0,16-37 0,-32 26 0,9-7 0,12 12 0,16 12 0,21-22 0,0 5 0,0-28 0,0 28 0,0-5 0,0 21 0,21 11 0,-16-9 0,16-9 0,0-1 0,-16 2 0,9 2 0,4 1 0,5 8 0,-4 2 0,-1 4 0,-6-8 0,2 0 0,8 2 0,-2 3 0,-12 7 0,-1-1 0,4-21 0,2-2 0,1 8 0,3-1 0,5 0 0,3-1 0,5 5 0,3-1 0,-3-15 0,3-1 0,-5 2 0,-2 24 0,1-3 0,16-18 0,0-1-492,-21 9 0,-2 1 492,13-10 0,2 1 0,-14 1 0,-3 5 0,0-1 0,7 19 0,0 1 0,-5-18 0,0 1 0,-3-1-782,-3 15 0,-2-3 782,4-10 0,0 0-376,-5 11 0,1 1 376,5-8 0,3 2 0,-3-6 0,1 3 0,4-8 0,12-12 0,3-4 0,-2 16 0,3-8-1106,7-28 1,2-5 1105,-6 11 0,1-1 0,10-9 0,1-2 0,-11 1 0,2 0 0,17 0 0,1 0 0,-12 0 0,-1 0 0,4-2 0,1 4 0,-6 5 0,2 5 0,-4 0 0,-4 1 0,0 3 0,10 4 0,6 4 0,-4 0-47,-3 2 0,0-3 47,-1-8 0,5-3 0,0-2 0,-1-1 0,1-2 0,0-2-319,-2-3 1,0-2 0,1-2 318,0-4 0,1-1 0,-2-1 0,11 3 0,0-6 0,-5-13 0,3-8 0,-3 2 0,-14 11 0,-1 2 0,0-4 0,0-6 0,2-3 0,0-3 0,-1 0 0,-4 0 0,0 0 0,-1-2 0,-3-3 0,-3-2 0,-2-3 0,-1 0 0,0-1 0,2 2 0,1 1 0,-2-2 0,-3 0 0,2-18 0,-4-1 0,-7 4 0,-4 1 0,-5 2 213,2 3 1,-6-1-214,-13-7 0,-8 0 0,-3 4 0,-3 0 172,-4-5 0,-2-1-172,7 21 0,-2-1 0,4 2 0,3-6 0,2-2 0,-4-5 0,-1-7 0,8 3 0,10 13 0,6 1 0,1-3-479,-3-8 1,0-7 0,2 2-1,2 11 1,5 8 0,3 4-1,4-11 1,0 0 0</inkml:trace>
  <inkml:trace contextRef="#ctx0" brushRef="#br0" timeOffset="14314">1740 7644 15724,'-58'-13'0,"-1"0"0,-4-9 0,21 2 3804,40 15-3804,-9-16 1526,11 21-1526,11 0 0,16-12 0,11-8 0,12-3 0,10-4 0,2-4-1014,-15 6 0,2-3 0,1-2 0,0 0 0,0 0 1014,1-1 0,1 0 0,-1 0 0,0-2 0,0-1 0,3-3 0,0-2 0,0 0 0,-4-1 0,-3 2 203,-6 0 1,-4 1-1,-2 0 1,1 3-204,9-5 0,0 2 0,-7 3-112,-6-3 0,-7 8 112,-4 19 0,-21 10 0,0 0 6182,-21 0-6182,-5 0 0,-31 31 0,28-23 0,-2 24 0</inkml:trace>
  <inkml:trace contextRef="#ctx0" brushRef="#br0" timeOffset="14649">2211 6774 24575,'43'-24'0,"0"1"0,1-7 0,3 2 0,12 12 0,3 3 0,-3-5 0,-6 5 0,-11 13 0,10 0 0,-49 10 0,-3 56 0,-24-9-1497,6-13 1,-2 7 0,1-2 1496,-1 8 0,-2-2 0,-6-7 0,-5 1 0,8-4 0,14-5 0,1-5 0,-11-9 0,0 1 0</inkml:trace>
  <inkml:trace contextRef="#ctx0" brushRef="#br1" timeOffset="38715">12371 15523 22942,'27'-47'0,"0"1"0,0 0 0,6-14 0,7 10 0,1 29 0,6 8 0,-2 3-785,8 0 0,-1 4 785,-2 2 0,-4 8 0,7 33 0,-49-5 0,-8 6 0,-4 9 0,-5 0 0,-3 0 0,-5 3 0,-5 4 0,-6 4 0,-1-3 0,0-7 0,-2-2 0,3 1 0,1 8 0,2 3 0,14-6 0,18-1 0,15-8 0,11-15 0,12-11 0,2-15 0,9-7 0,3-5 0,-4 2 0,2 0 0,-4-1 0,3-3-558,0-3 1,3-4 0,-2 1-1,-6 2 1,2 1 0,-7 1-1,-5-1 1,0-1 0</inkml:trace>
  <inkml:trace contextRef="#ctx0" brushRef="#br1" timeOffset="39149">11077 15264 20809,'-8'46'0,"-1"0"0,0 0 0,5 5 0,2 0 0,8-12 0,20-7 893,-3-3 1,1-6-894,13-20 638,7-24-638,-14-10 0,-2-9 0,-2-8 0,0-3-487,5-3 0,-4 1 487,-14 11 0,-3 3 0,0-19 946,-10 32-946,-10 26 0,7 58 0,-2-22 0,0 3-2110,3 5 0,2 4 0,2-4 2110,3-2 0,0-3 0,-4 4 0,1-7 0,8-15 0</inkml:trace>
  <inkml:trace contextRef="#ctx0" brushRef="#br1" timeOffset="39447">12982 14276 24575,'-4'50'0,"0"-1"0,-1 1 0,14 6 0,3-10 0,-4-15 0,23-31 0</inkml:trace>
  <inkml:trace contextRef="#ctx0" brushRef="#br1" timeOffset="39583">13406 14229 24575,'-6'53'0,"1"0"0,0 0 0,0 0 0,-1 1 0,0 1 0,-1-1 0,0-6 0,-6 14 0,-1-6 0,4-9 0,-1 0 0</inkml:trace>
  <inkml:trace contextRef="#ctx0" brushRef="#br1" timeOffset="40064">11900 17192 19464,'55'-14'0,"0"-1"0,0 0 0,0 1 0,0-1 0,7 0 0,0-1 0,2 1 0,1-1 0,1 0 0,-5 1 0,1-1 0,2 0 0,-1 0 0,0 1 0,-3 1-1294,4 2 0,-2 1 0,-1 1 0,0-1 0,0-2 1294,0-4 0,2-2 0,-1-1 0,-4 3 0,-7 4 0,17 4 0,-11 2 1300,-14-5 0,-7 3-1300,-8 9 446,4 0 0,-32 0 1,0 0-1</inkml:trace>
  <inkml:trace contextRef="#ctx0" brushRef="#br1" timeOffset="40264">11994 17381 16368,'57'-3'0,"0"0"0,0 1 0,0-1 0,-4-4 0,5-2 0,2-1 0,2-2 0,1-1 0,-1 1 0,-2-1 0,-3 1 0,-1-1 0,0 0 0,-1 0 0,1 0 0,1-1 0,0 1-346,7-1 1,1-1-1,2 1 1,-1-1-1,-1 1 1,-3 0-1,-4 1 1,2-2-1,-2 0 1,-4 1-1,-4 1 1,-5 4-1,7 4 1,0 0-1</inkml:trace>
  <inkml:trace contextRef="#ctx0" brushRef="#br1" timeOffset="56581">29916 8961 24575,'20'49'0,"1"-1"0,0 1 0,0 6 0,1 2 0,3 1 0,4-5 0,5 2 0,0-1 0,-3-2-2718,0 4 0,-4-3 0,1-2 2718,-1-7 0,0-2 0,-2-5 0,-2-6 0,1-5 1136,5-1 1,-1-3-1137,1 4 0,3-5 0,-32-21 0</inkml:trace>
  <inkml:trace contextRef="#ctx0" brushRef="#br1" timeOffset="56764">30386 8961 23091,'-37'54'0,"0"0"0,0-1 0,-1 1 0,1 0 0,-1 3 0,1-2 0,1-1 0,-2 0-1847,1-4 1,-3-1 0,3-1 0,2 1 1846,1 8 0,3 0 0,2-2 0,4-6 0,2-1 0,1 2 0,0 12 0,3 3 0,2-7 0,3-8 0,2-6 0,2-2 0,-1 0 0</inkml:trace>
  <inkml:trace contextRef="#ctx0" brushRef="#br1" timeOffset="57314">28669 9055 23662,'-4'50'0,"-1"-1"0,1 1 0,-1 4 0,1-1 0,3-6 0,11 18 225,-11-23 1,5-5-226,27-11 0,-5-5 153,21-42-153,-17-5 0,-2-6 0,-2-3 0,-3-5-901,-4-17 0,-1-1 901,4 10 0,-2-1 0,-16 4 0,-5-4 0,3 7 211,19-18-211,-18 15 0,-6 17 0,-18 91 0,16-16-2052,-2 2 1,-2 12-1,4-7 2052,4-15 0,2-2 0,-1 16 0,0-7 0,0-25 0</inkml:trace>
  <inkml:trace contextRef="#ctx0" brushRef="#br1" timeOffset="57567">30715 8302 24575,'0'66'0,"0"-1"0,0 0 0,9-11 0,4-2 0,-3-9 0,-3 15 0,25-37 0</inkml:trace>
  <inkml:trace contextRef="#ctx0" brushRef="#br1" timeOffset="57715">31209 8349 19182,'-7'65'0,"0"-1"0,0 1 0,0-8 0,-3 8 0,1 3 0,-2-1 0,1-5 0,0-10 0,-7 12 0,0-3 0,4 2 0,0 0 0,0-1 0,-1 1 0</inkml:trace>
  <inkml:trace contextRef="#ctx0" brushRef="#br1" timeOffset="58101">29304 11289 21937,'53'-15'0,"0"-1"0,0 0 0,0 1 0,2-6 0,0-2 0,0 0 0,2 3 0,1 5 0,2 3 0,-1 1 0,-1-3-1369,-5-2 1,-1-3 0,-1 1 0,-1 0 1368,13-2 0,-1 0 0,-1 3 0,-6 7 0,-1 3 0,-4-2 477,9-13 0,-5 2-477,-10 15 0,-5 5 1512,3 0-1512,-84 26 0,-1-9 0,-12 2 0,-3 2-533,5 3 0,-2 2 1,-2 1-1,-3-2 533,1-6 0,-5-2 0,0 0 0,1 1 0,5 3 0,-2 9 0,4 4 0,2-1 0,4-5 0,-7-7 0,2-5 0,31-1 349,60 9 0,33-6-349,-23-15 0,8-6 0,4-4 0,2-1 0,-1 2-668,3 2 1,1-1 0,1 0 0,1 0 0,2-2 667,-1 0 0,4 0 0,1-1 0,-2-1 0,-5 1 0,-9 0 0,-1-1 0,-7 0 0,-2 1 0,18-2 0,-1-1 0</inkml:trace>
  <inkml:trace contextRef="#ctx0" brushRef="#br1" timeOffset="66181">11007 7479 24575,'0'-39'0,"0"0"0,0-24 0,0 63 0,10 0 0,-7 0 0,28 21 0,16 5 0,-8 0 0,6 6-577,-5-4 1,4 4 0,0-1 576,3 1 0,2 1 0,-1 1-1019,0 5 0,0 1 0,-1-1 1019,-3-7 0,0-1 0,-4 0 0,8 15 0,-2 0 0,-8-16 0,1 1 0,-3 2 0,3 17 0,0 7-1300,-1-11 0,6 5 1,0 2-1,-5-2 1300,-5 2 0,-4-2 0,2 4 0,2 0 0,1 3 0,0 1 0,-3-3-440,0 2 1,-2-1 0,0 3 439,-8-13 0,2 2 0,-1 2 0,0 1 0,0 0 0,0 0 0,0 1 0,0 0 0,-1 1 0,-1 3-406,-2-2 0,1 2 1,-2 2-1,0-1 1,-1-1-1,-2-3 406,2 7 0,-1-2 0,-2-2 0,-3 1 0,-3-1 0,-1 0 0,-3 1 0,-2 2-14,-2 0 0,-2 2 1,-2 2-1,-2 0 0,-3-3 14,-3-4 0,-2-3 0,-3 0 0,0 2 0,-2 3 0,3-3 0,-1 5 0,0 1 0,-1 1 0,-2 0 0,-2-2 0,-1-4 142,-5 2 0,-2-4 0,-3-1 0,0 0 0,-1-1 0,1 1-142,0 3 0,-1 1 0,0 0 0,0-1 0,0-1 0,2-2-287,-1 0 1,2-2 0,0-1 0,0 0 0,0 0 286,1 0 0,0 0 0,0 0 0,1-2 0,2-3 0,-5 11 0,2-3 0,-5 0 332,0-6 0,-5 1 0,-1 0 0,1 1-332,6-7 0,1 1 0,0 0 0,-2-1 0,0-3-188,-9 4 1,-2-4-1,0 0 1,-1 1 187,7-4 0,0 3 0,-1-1 0,0-2 0,-1-5 0,-6-3 0,-1-5 0,-1-2 0,-2 2 0,3 1 0,-2 1 0,-2 0 0,1 0 0,-1 0-152,-2 0 1,1 0 0,-2-1 0,1 1 0,-2-1 151,5-5 0,0 1 0,-1-1 0,-1 0 0,2-1 0,1 1 0,-3 2 0,1-1 0,1 1 0,0-1 0,-1 0 290,-2 0 1,-1 0 0,0-1 0,1 0-1,0 0-290,-7 1 0,0 0 0,1-1 0,-2 1 0,6 0 0,-2 0 0,0 1 0,0-1 0,3-1-187,-4 0 0,1 0 1,2-2-1,-2 0 187,-4 0 0,-2-1 0,2 0 0,3-1 0,-2 0 0,5-2 0,-2 0 0,-3-2 0,0 0 0,1 1 0,6 2 0,1 1 0,-5 0 129,10-5 1,-5 1 0,-1 0 0,-1-1 0,1 0-130,-10 2 0,0-1 0,0 0 0,-1 1 0,9-2 0,-2 1 0,0 0 0,2 0 0,1-2 0,-2 1 0,2-2 0,2 0 0,3-1 0,-2 1 0,4-1 0,2-2 0,-8 0 0,3-1 1330,-5 6 1,-1-1-1331,10-7 0,-2-3 0,-1 2 0,-4 4 0,-2 2 0,-1-1 0,9-1 0,-2 0 0,0-1 0,1-1-110,-11-2 0,2-1 1,1 1 109,6 5 0,1 1 0,2-2 0,-9-5 0,-1-2 888,11 1 1,-2 0-1,2 0-888,-16 0 0,2 0 0,-4 0 0,1 0 0,17 2 0,5-4 0,-14-19 2492,20 16-2492,-7-37 0,-14 26 0,27-12 0,-1-9 0,-14-8 0,1-4 0,19 13 0,2-2 0,1 0 0,-1-4 0,1-1 0,-1 0 0,-5-3 0,-1 1 0,0 0 123,4 1 0,2-1 1,-2 0-124,-1-2 0,-1-1 0,0 0 0,2 1 0,0 1 0,-1 0 0,-3 2 0,-2 2 0,3 0 0,1-8 0,-1 1 0,-6 10 0,-4 1 0,5 2 0,13 4 0,1 2 0,-9 0 0,0 2 2613,-15-16-2613,7 7 0,11 11 1118,-16-16-1118,37 37 313,-16-16-313,21 11 1305,-10-14-1305,7 9 0,-8-27 0,11 36 0,0-14 0,-20-1 0,14 15 0,-15-14 0,21 20 0,0 0 0,0-11 0,-20 8 0,14-7 0,-15-11 0,1 16 0,14-37 0,-15 37 0,11-37 0,7 37 0,-7-27 0,-11 9 0,16-14 0,-37 11 0,37-36 0,-37 41 0,37-24 0,-16 14 0,0 5 0,16 0 0,-16-16 0,10 26 0,9-7 0,-9-9 0,-10 6 0,16 0 0,-16-16 0,0 37 0,16-26 0,-37-14 0,37 24 0,-9-15 0,-3-1 0,-7 8 0,7 2 0,-2-3 0,-9-4 0,-2 0 0,-5-8 0,-1 0-507,5 4 1,0 0 506,3 3 0,-2 3 0,-2 9 0,-1 1 0,2-7 0,-1 1 0,1 7 0,0 0 0,-4-12 0,4 0 0,-5-3 0,-11-11 0,18 27 0,0 3 0,-21-6 0,14 12 0,-16 11 0,44 0 0,-24 0 0</inkml:trace>
  <inkml:trace contextRef="#ctx0" brushRef="#br1" timeOffset="66547">2328 12159 24575,'7'-58'0,"-1"-1"0,1 0 0,-1 0 0,2 2 0,0-2 0,0 4 0,0 4 0,3-9 0,1 0-810,-3 14 1,1-4 0,-1-2-1,0-1 810,-1-9 0,-2-2 0,0 0 0,0 3-1436,2-4 0,0 4 0,-3-1 1436,-3-8 0,-3 0 0,0 16 0,1 18 1575,0 12-1575,0 14 0,31 41 0,6 7 0,7 5 0,-3-13 0,4 0 0,3 2-812,-7 1 0,2 4 0,2-2 0,3-5 812,8-5 0,3-6 0,3-3 0,2 0 0,-6 0 0,3-1 0,0-1 0,-1-1 0,-5-3 0,8 0 0,-4-2 0,-1-2 0,2-3 0,-1 1 0,0-1 0</inkml:trace>
  <inkml:trace contextRef="#ctx0" brushRef="#br1" timeOffset="72764">14558 10490 24575,'-34'-19'0,"-3"45"0,19 14 0,2 15 0,3-1-2475,3-3 0,2-1 0,0 4 2475,1-4 0,0 3 0,2 0 0,3-3 0,6-1 0,3-2 0,3 1 202,4 13 1,3 2 0,10-7-203,9-15 0,8-7 0,4-2 0,5 7 0,3-2 0,5-11 0,-10-17 0,4-7 0,-1-6 0,-3-3 0,2-4 0,-4-4 0,-2-9 0,7-13 0,-3-10 0,-12-4 0,-18-2 0,-10-4 0,-1-3 0,3 3 0,1-2 0,-3-2 0,-7 3 0,-10 4 0,-6 2 0,-2 1 0,4 1-158,6-7 1,4 2-1,-7 2 158,-8 9 0,-5 3 0,3 4 0,4 3 0,3 5 0,-6-18 0,-5 26 0</inkml:trace>
  <inkml:trace contextRef="#ctx0" brushRef="#br1" timeOffset="73264">13406 10254 24575,'-47'37'0,"31"-6"0,5 3 0,-2 2 0,5 1 0,15 12 0,7-1 0,-2-14 0,3-5 0,32 13 0,-20-58 0,3-10 0,6 7 0,-1-4-565,-2-19 0,-4-7 565,3-8 0,-6-1 0,-12 2 0,-5-1 0,-2 2 0,-3 3 0,-4-5 276,0 36-276,0 48 0,0 19 0,-6-2 0,1 3 0,6-3 0,2 2 0,1-2 0,2 6 0,1-6 0,9 0 0,5-33 0</inkml:trace>
  <inkml:trace contextRef="#ctx0" brushRef="#br1" timeOffset="73597">15475 9619 24575,'0'45'0,"0"-1"0,0 2 0,0-6 0,0-3 0,21-11 0,-16-5 0,16-21 0</inkml:trace>
  <inkml:trace contextRef="#ctx0" brushRef="#br1" timeOffset="73747">15851 9384 21943,'0'67'0,"0"-1"0,0 1 0,0 0 0,0 0 0,0-4 0,0-2 0,0-8 0,0-1 0,0-9 0,0 10 0</inkml:trace>
  <inkml:trace contextRef="#ctx0" brushRef="#br1" timeOffset="74401">15569 10372 24575,'57'-20'0,"-1"0"0,1 0 0,-8 5 0,3 0 0,-1 1 0,-2 0 0,8-1 0,-1-1 0,1 0-844,-6 2 0,1-1 0,0 0 0,-6 2 0,15-2 0,-7 1 0,-12-2 0,0 1 0</inkml:trace>
  <inkml:trace contextRef="#ctx0" brushRef="#br1" timeOffset="74599">16651 9502 24575,'-7'53'0,"0"0"0,0 0 0,4-7 0,1-2 0,2 5 0,0 7 0,2 6 0,1 0 0,2-7-588,8 10 0,3-5 0,-4-12 0,0 0 0,1-10 0,8-7 1</inkml:trace>
  <inkml:trace contextRef="#ctx0" brushRef="#br1" timeOffset="75232">16816 11618 24575,'49'-15'0,"1"0"0,0 0 0,-1 0 0,10 4 0,-2 1 0,-5-5 0,3-23 0,-8 3 0,-3 22 0,-18-14 0,0 1 0</inkml:trace>
  <inkml:trace contextRef="#ctx0" brushRef="#br1" timeOffset="75381">16816 11242 24575,'61'-20'0,"1"0"0,-1-1 0,0 1 0,-2 3 0,0 2 0,-2 0 0,-4-1 0,-4 0 0,-3-1 0,-3 3 0,4 4 0,0 0 0</inkml:trace>
  <inkml:trace contextRef="#ctx0" brushRef="#br1" timeOffset="75764">17686 10795 20468,'-7'53'0,"1"-1"0,-1 0 0,1 0 0,-2 9 0,0-1 0,3 0 0,1 0 0,2 1 0,8-5 0,8-13 0,5-4 0,0 2 0,-4 11 0,0 1 0,10-9 0,21-13 0,11-10 0,-3-5 0,-6 0 0,1-8-742,1-11 1,4-5-1,-4-2 742,-6-2 0,-2-5 0,13-11 0,-6-12 93,-23-2 1,-7-8 0,-1-2-94,7-6 0,-1-4 0,-8-3 0,-13 2 0,-8-4 0,-2 0 0,1 2-319,5 11 0,1 1 1,-1 2-1,-5 3 319,-9-5 0,-5 3 0,-3 4 0,-10-8 0,-1 9 405,-8 3-405,17 11 0,5-3 0,10-24 0,10 27 0,0-11 0</inkml:trace>
  <inkml:trace contextRef="#ctx0" brushRef="#br1" timeOffset="76566">18015 9549 24575,'39'-32'0,"1"1"0,-8-4 0,1 5 0,6 21 0,3 2 0,8-24 0,-1-1 0,-15 21 0,0 2 0,14-15 0,-4 3 0,-8 11 0,-15 10 0,-21 0 0,0 0 0,-21 0 0,-5 0 0,0 0 0,5 0 0,11 0 0,7 10 0,-7-7 0,10 7 0,0-10 0,0 0 0,-21 21 0,15-16 0,-35 37 0,35-16 0,-15 11 0,21-14 0,0-12 0,0-11 0,0 0 0,0 42 0,0-11 0,11 6 0,6 11 0,-3-2 0,-5 5 0,3 2-1537,13 1 0,8 5 0,-5 1 1537,-8 3 0,-5 1 0,3-6 0,7-6 0,-1-5 0,-8 6 0,0-1 0</inkml:trace>
  <inkml:trace contextRef="#ctx0" brushRef="#br1" timeOffset="78448">14864 13077 22211,'-39'-22'0,"-1"0"0,1 0 0,-17-5 0,18 2 0,38 4 0,52 16 0,-3-14 0,9-4-2376,-9 13 1,6 1 0,3 1-1,3-1 2376,-3-3 0,3-2 0,2 0 0,4-1 0,2-1 0,-15 4 0,2 0 0,3-1 0,2-1 0,0 1 0,1 0 0,-2 0 0,-1 0 0,-3 1-270,4 0 0,-3 0 0,-1 1 0,-1 0 0,1 0 0,0-1 0,1 0 270,0-1 0,2-1 0,1-1 0,1 0 0,-2 1 0,-1 0 0,-3 1 0,-4 1 366,19-2 0,-6 3 1,-3 0-1,-2-2-366,5-7 0,-4 0 0,-1 2 0,-6 8 0,-2 2 0,-4 0 0,3-4 0,-8 3 0,-6 9 255,-36 0-255,-78 21 0,24-5 0,-9 3 0,-6 3 0,20-3 0,-4 1 0,-3 3 0,-1 0 0,0-1 0,0-1 0,0-1 0,-1-1 0,1 0 0,-2 0 0,1 1 0,0 1 0,5 0 0,-1 2 0,0 2 0,0-1 0,1-1 0,0-1 0,3-3 0,-9-1 0,2-3 0,1-2 0,1 1 0,2 2-196,-6 5 1,1 3-1,3-1 1,2-3 195,-1-2 0,4-2 0,-3 0-160,-10 5 1,-1 1 0,6 3 159,3 10 0,3 1 0,5-15 0,-1-2 0,15 3 0,17 25 0,58-15 0,0-26 0,13-6 0,7-4 73,-7 1 0,6-2 1,6-2-1,2-1 1,1-1-1,0 0-73,-11 0 0,1-1 0,2 0 0,0-1 0,0-1 0,2 0 0,-1 1 0,2-1 0,-2 1 0,2 0 0,1 0 0,0-1 0,1 1 0,-1-1 0,-2 1 0,-1 0 0,-3-1 0,2 0 0,-1 0 0,-1-1 0,-2 1 0,-2 0 0,-2 2 0,-3 0 0,14 1 0,-4 1 0,-5 1 0,-8 0 309,0-4 0,-4 1-309,4 8 0,-2-1 0,9-18 0,-3 21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7-30T22:12: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1136 830,'2'0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36:43.9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27893 7808 24575,'-26'27'0,"5"-6"0,21-21 0,0 0 0,-21 0 0,16 0 0,-16 0 0,21 0 0,0 0 0,21 0 0,5-42 0,21 10 0,-16-2 0,3-10 0,0 2-582,11-3 1,2-1 581,-3 0 0,4-2 0,-2 3 0,-9 14 0,-1 4 0,-2-1 0,10-13 0,-4 4-3,-9 11 1,-5 5 2,-2-6 0,-14 6 0,-10 21 0,0 0 0,-10 0 290,-14 0 1,9 0 0,-6 0 0</inkml:trace>
  <inkml:trace contextRef="#ctx0" brushRef="#br0" timeOffset="1000">27775 7644 24575,'0'-26'0,"0"5"0,0 21 0,0 0 0,0 31 0,0-2 0,0 28 0,-8-18 0,-5 1 0,-9 8 0,-3 0 0,5-8 0,-1-1 0,-3 8 0,3-8 0,11-23 0,-11 5 0,16-21 0,-16 0 0,42 0 0,-6 0 0,30-21 0,-9 16 0,22-27 0,-9 30 0,-10-14 0,1 0 0,23 11 0,-14-16 0,-17 21 0</inkml:trace>
  <inkml:trace contextRef="#ctx0" brushRef="#br0" timeOffset="1565">27728 7597 24575,'0'-26'0,"0"5"0,0 21 0,21 42 0,-16-22 0,4 23 0,3 16 0,-1-1 0,-3-13 0,0-1 0,-1 0 0,-1 3 0,-2 0 0,2-2 0,4 2 0,1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7-30T22:12: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818 294,'45'0,"1"0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16:11:33.125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13406 6797 24575,'-40'-22'0,"1"1"0,0-1 0,-55-30 0,94 52 0,0 0 0,42 0 0,6 9 0,8 2 0,-11-7 0,3-4 0,8 2-970,-7 0 1,8 2 0,4 0 0,3 0 0,1 0 0,-2-2 0,-4-1 969,-1-3 0,-3-1 0,-1 0 0,0-2 0,3 1 0,2 0-568,0 1 1,3-1 0,2 1 0,1 0 0,1 0 0,1 0 0,-1-1 0,0 1 567,-5-1 0,0 0 0,0 0 0,1 0 0,0 0 0,-1 0 0,1 0 0,0-1 0,0 1 0,1-1 0,-1 0 0,1 0 0,0-1 0,0 1 0,-1 0 0,1 0 0,0 0 0,0 2-338,-1 0 1,1 0 0,0 2 0,0-1 0,0 1 0,-1 0 0,0-1 0,-1 1 0,-1-1 337,2-1 0,0 1 0,0-2 0,-1 1 0,-1 0 0,-1 1 0,-3 0 0,-3 0-350,11 1 1,-5 1-1,-2 0 1,-1 1 0,1-1 349,-2 0 0,-1 0 0,0 0 0,-1 0 0,0 0 0,10 0 0,-1 0 0,-1 0 0,2 0 0,1 0 0,1 0 0,-1 0 0,-1 0 0,-11 0 0,-1 0 0,-1 0 0,3 0 390,10 0 0,4 0 0,-1 0 1,-3 0-391,5 0 0,-3 0 0,0 0 0,-14 0 0,0 0 0,-1 0 0,0 0 580,12 0 0,-1 0 0,-4 0-580,0 0 0,-2 0 0,-10-1 0,2 0 0,-3 3 1719,4 8 0,1 1-1719,-5-8 0,3-3 0,-2 2 0,11 9 0,0-1 0,10-9 0,-4-2 0,-24 1 0,-3 0 0,31 0 4364,-30 0-4364,11 0 0,-9 0 0,3 0 0,1 0 0,2 0 0,10 0 0,-1 0 0,10 0 0,-11 0 0,-29 0 1583,-7 0-1583,5 0 2668,-21-42-2668,0 11 0,-10-7 0,-1-3 0,6-8 0,-11-3 0,1-6 0,12-6 0,3-5-1727,-3 7 0,-1-3 0,1 1 1727,2 6 0,1 2 0,1 0 0,-1 2 0,0-1 0,0 5-581,0-5 1,0 3 580,0-6 0,0 1 0,-1 9 0,2-1 0,0 4 0,3-2 0,1 3 0,6-2 0,1 1 0,-4-20 0,0 7 0,13 16 0,-21 0 5366,0 42-5366,0 0 1724,-31 0-1724,-1 9 0,-7 3 0,-23 0 0,-6 2-1956,20 1 0,0 3 0,-3-4 1956,-12-3 0,-3-4 0,2 1 0,9 3 0,2 0 0,-9-1-542,5-5 0,-7-1 1,-5-1-1,-1 0 0,-1 1 1,5 0 541,6 2 0,1 0 0,2 0 0,-1 1 0,-1-1 0,-1 0 0,3-2 0,-2 0 0,-1-1 0,1 0 0,0 0 0,2 1 0,3 1 0,-6 3 0,1 1 0,3 1 0,2-1 0,3-3-662,-10-3 1,5-3-1,1 2 662,5 4 0,2 2 0,-1-1-338,-1-2 1,-1-2 0,1-1 337,-13-1 0,-2 1 0,5 7 0,-2 4 0,4-4 0,2-6 0,-1 0 0,-2 2 0,-5 3 0,2-1 0,10 1 0,2 0 0,0-3 0,1-2 0,0-2 0,-4 1 0,-6 2 0,-6 1 0,1 0 0,6 2 0,7 0 0,5 0 0,-3-1 220,-3-3 0,-2-3 0,-1 0 0,4 3-220,1 3 0,3 3 0,0-3 0,-3-5 0,-1-2 0,-2 1 458,-10 3 0,-2 1 0,0-1-458,14-2 0,1-1 0,-1 1 0,-1 0 0,-5 1 0,-1 1 0,0 0 0,3-1 0,-4-1 0,3-2 0,2 1 0,4 0 0,1 0 0,4 0 0,-3 0 0,2 0 0,-3 0 0,1 0 0,2 0 0,-2 0 0,-13 1 0,-1-2 0,16-4 0,1 0 0,-13 3 0,1 1 0,10-4 0,2 0 0,9 4 0,-1 2 1123,-7-1 1,-3 0-1124,-10 0 0,-1 0 0,2 0 0,-1 0 311,-8 0 1,2 0-312,25 0 0,3 0 0,-30 0 3618,49 0-3618,-5 0 2047,0 0-2047,16 0 0,-37 0 0,37 0 0,-26 0 1326,28 0-1326,-28 0 0,25 0 0,-35 0 0,35 10 0,-35-7 0,35 28 0,-14-5 0,20 0 0,0 16 0,0-26 0,0 49-857,-10-31 0,-1 5 857,7 18 0,4 11 0,-2-2-1166,-4-10 1,-2-1 0,1 4 1165,6 1 0,1 4 0,1 1 0,-1-3 0,0-11 0,0-1 0,0-1 0,0 2 0,0 9 0,0 2 0,0 0 0,0-3 0,0 5 0,-1-2 0,2 0 0,4 5 0,2 0 0,2-8 0,1-7 0,7-7 0,13-2 0,7-7 0,5-15 0,0-6 0,13 9 0,-3-14 0</inkml:trace>
  <inkml:trace contextRef="#ctx0" brushRef="#br0" timeOffset="3965">12606 12042 24575,'-10'52'0,"0"0"0,1 1 0,-1-1 0,-1-1 0,0 0 0,3-1 0,6-1 0,14 11 0,8-2 0,1-3-514,-6-10 0,2-2 1,6-1 513,15 11 0,9-1 0,3-10 0,-1-18 0,3-9 0,2-5 0,5-3 0,2-6 0,-1-9-1376,2-11 0,-2-10 0,-4-4 1376,-11 0 0,-5-5 0,-5-3 0,-7-4 0,-6-3 0,-4 0 327,-3-15 1,-9-2-328,-9 12 0,-4-2 0,-4 3 0,-3 9 0,-2 2 0,-1-3 0,-2-13 0,-1-4 0,-4 9-2562,-12 11 1,1 4 2561,16-10 0,2 8 0,-4 23 0,21-5 0</inkml:trace>
  <inkml:trace contextRef="#ctx0" brushRef="#br0" timeOffset="4182">13311 11242 16693,'53'-16'0,"0"0"0,0-1 0,0 1 0,-4-3 0,-1-3 0,-1 3 0,0 6 0,10 8 0,0 6 0,-6-3 0,-5-9 0,-6 2 0,12 9 0,-52 0 0</inkml:trace>
  <inkml:trace contextRef="#ctx0" brushRef="#br0" timeOffset="4348">13782 11031 18983,'-13'55'0,"0"1"0,0-1 0,0 1 0,3-2 0,0 3 0,1 0 0,2-2 0,1-4 0,1 3 0,2-4 0,0 3-1623,2 2 1,1 4-1,0 0 1,-1-5 1622,-3-2 0,-1-4 0,3-2 0,7 22 0,1-7 0,-4-1 0,9-29 0</inkml:trace>
  <inkml:trace contextRef="#ctx0" brushRef="#br0" timeOffset="5150">13994 12042 24575,'40'-37'0,"1"1"0,4 10 0,4 5 0,-2 2 0,2 6 0,9 10 0,-1 4 0,-17-5 0,-4 8 0,2 22 0,-8 13 0,-17 18 0,-13 6-1286,-7-17 1,-6 0 0,-1 1 1285,2 0 0,-1-1 0,-4-1 0,-6-3 0,-4-1 0,-1-1 107,0 0 1,1-1-1,1 2-107,4 4 0,1 0 0,-1-2 0,-20 14 0,5-6 0,11 6 0,26-36 0,26-21 0,17 1 0,13-2-1404,-4-2 1,7-2 0,4-1 0,1-1 1403,-4 1 0,3-2 0,1 0 0,0 1 0,-4 0 0,4-1 0,-1 1 0,-3 0 0,-1 0 0,4-4 0,-1 1 0,1-1 0</inkml:trace>
  <inkml:trace contextRef="#ctx0" brushRef="#br0" timeOffset="5850">12253 14017 24575,'60'-13'0,"0"-1"0,0 0 0,1 0 0,-7 1 0,4-3 0,2-1 0,2 0 0,2-1 0,0 1 0,0 1-1229,-5 1 0,2 0 0,0 0 0,0 1 1,2-1-1,0 0 0,2 1 0,1-1 1127,-4 1 0,4 0 0,2 0 1,1 0-1,0-1 0,-1 1 1,-1 0-1,-3 1 0,-4-1 0,-5 1 102,12-4 0,-6-1 0,-4 1 0,-1 2 0,3 1 0,5 4 0,2 2 0,0 2 0,-4 0 0,-9 0 0,17-6 0,-12 3 0,-20 8 0,-3 2 919,12-1 1,-7 0-920,-19 0 1789,-1 21-1789,-77-5 0,19-4 0,-5 4 0,-4 0-917,2-2 0,-3 1 0,-3-1 0,-6 0 917,4-2 0,-5 0 0,-3-1 0,-3 1 0,-1 0 0,0 0 0,2 1 0,-1 1 0,0 2 0,-1 0 0,1 0 0,-1-1 0,0 1 0,0-2-30,7-2 0,0-1 0,-2 0 1,1-1-1,1 1 0,1-1 1,1 0-1,2 1 30,-5 3 0,1 0 0,2 0 0,2 0 0,2-1 0,4-3 0,-13 0 0,5-3 0,4 2 277,-11 6 0,5 1-277,8-3 0,4-2 0,-12 5 0,104-4 0,34-4 0,-25-10 0,4-7 0,10 0-94,-18 3 1,7 0-1,5-1 1,4 0-1,0 0 1,0-1-1,-3-1 1,-5 1 93,1-2 0,-3-1 0,-2 0 0,-1-1 0,2 1 0,2 1 0,0 1 0,3 0 0,1 1 0,1-1 0,-2 1 0,-4 0 0,-4-1 889,10-5 0,-6 0 0,-3 1 0,0 1-889,12 2 0,-2 3 0,-4-2 0,6-4 0,-4 0 0,-11 5 0,0 0 0,-14 3 0,-16 5 0,21 0 0,-42 0 0,0 0 0,-21-21 0,16 16 0,-16-16 0</inkml:trace>
  <inkml:trace contextRef="#ctx0" brushRef="#br0" timeOffset="6500">11030 11242 24575,'-32'-17'0,"-1"0"0,1 36 0,38 34 0,15 14 0,-4-10 0,2-2-866,3-2 0,1-4 866,-7-17 0,4-7 560,38 2-560,-23-12 0,0-9 0,9-36 0,-4-14 0,-12 17 0,-4-6 0,-2-14 0,-4-10 0,-6 4 143,-9 6 1,-3 3-144,6 1 0,-2 5 0,-4 7 0,0 41 0,0 35 0,0 17-460,9-21 1,3 2 459,-1 3 0,5-1 0,8-7 0,9-3 0,6 0 0,5 1 0,-4-5 0,-13-7 0,1-3 0,19 5 0,0 0 0</inkml:trace>
  <inkml:trace contextRef="#ctx0" brushRef="#br0" timeOffset="6815">14864 10160 24575,'7'45'0,"0"-1"0,0 1 0,-5 14 0,1-3 0,7-19 0,1-4 0,-1 4 0,-7-16 0,7-21 0</inkml:trace>
  <inkml:trace contextRef="#ctx0" brushRef="#br0" timeOffset="6951">15358 9972 21048,'-13'59'0,"-1"1"0,1-1 0,0 0 0,0 0 0,0 1 0,-2-4 0,0-1 0,0-1 0,-1-2 0,1 0 0,-1 7 0,1 0 0,-1-3 0,1-8 0,-6-1 0,0 0 0</inkml:trace>
  <inkml:trace contextRef="#ctx0" brushRef="#br0" timeOffset="7401">9619 13288 19743,'38'45'0,"0"0"0,1 0 0,-1 0 0,0 0 0,-3-3 0,0-1 0,0 0 0,0-2 0,0-1 0,6 4 0,2-2 0,-2-2 0,-4-4-3821,9 12 0,-1-8 3821,8-11 0,-9-12 0,-28-15 0,5 0 0</inkml:trace>
  <inkml:trace contextRef="#ctx0" brushRef="#br0" timeOffset="7567">10254 13124 21193,'-37'42'0,"-1"1"0,1 0 0,-1-1 0,1 1 0,-1 0 0,0 7 0,0 2 0,0 2 0,3-1 0,3-1 0,4-2-1465,4 2 1,5-3 0,3 0-1,0 5 1465,-2 3 0,1 5 0,1 2 0,1-4 0,2-8 0,-1 14 0,2-7 0,2 4 0,-1 0 0</inkml:trace>
  <inkml:trace contextRef="#ctx0" brushRef="#br0" timeOffset="8818">9008 13523 24575,'0'-13'0,"0"-18"0,20 5 0,-12-20 0,0-7 0,13 8 0,3-2 0,-6-17 0,0 0 0,6 19 0,-1 6 0,3-8 0,16 27 0,-5 20 0,1 18 0,5 5 0,9-2 0,3 0-976,5 5 1,0-2 975,-11-6 0,-1-5 0,-2-10 0,-3-6-231,6-7 231,-14-9 0,4-7 0,-3-5 0,-6-6 0,-5-5 0,1-2-244,7-10 1,0-3 0,-5-2 243,-8 0 0,-6-2 0,-3 6 0,-4 8 0,-4 5 0,-3-20 0</inkml:trace>
  <inkml:trace contextRef="#ctx0" brushRef="#br0" timeOffset="9098">10960 13829 21504,'49'-24'0,"1"-1"0,0 1 0,9-1 0,3 0 0,-8-3 0,-6-14 0,-5 3 0,1 16 0,-4 1 0,-19-4 0,0 0 0</inkml:trace>
  <inkml:trace contextRef="#ctx0" brushRef="#br0" timeOffset="9265">10748 13312 24575,'58'-16'0,"0"-1"0,0 1 0,0 0 0,0 0 0,-4 1 0,-5 1 0,0 1 0,-1-1 0,1 0 0,0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7-30T22:12: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860 275,'2'0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7-30T22:12: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1599 896,'0'-69,"17"120,-17 19,0-19,0 19,0-1,0 34,0-51,0 0,52-17,-18-87,18 17,-18-17,-16-17,33 35,-33-18,33-35,-34 36,1-1,33 104,-34 34,18-34,-35 0,52 17,-35-17,34-18,1-68,-52-18,35 0,-35-17,0-35,0-51,0 103,0 0,17-17,-17 17,0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7-30T22:12: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733 1253,'0'50,"52"-50,0 0,-17-50,17 33,-17-33,17 33,35 0,0 17,-18 0,-16 17,-1 33,17-33,-17-17,18-17,-18-16,0-1,18-16,-18 16,-18-16,19 16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7-30T22:12: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1210 1001,'-35'51,"-16"-17,34 17,0 17,-34-35,33 18,-16 0,-17 17,-17-51,16-34,18-51,17 17,17 0,51 51,1 51,-1-17,17 17,-16-34,-1-17,17-51,-16 0,-1 0,-34-16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7-30T22:12: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816 1016,'-13'51,"13"16,13-16,1 84,-1-67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7-30T22:12: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854 1067,'-15'-51,"-13"102,28 16,0 18,28 0,-13-35,-1 1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7-30T22:12: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1067 1065,'-52'0,"0"0,139-15,0 1,87 14,-35-15,-86 15,16 0,18 0,-34 0,-1 0,70-30,-53 30,1 0,0 0,-18 0,0 0,18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7-30T22:12: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1288 1027,'51'-17,"-85"67,-17 0,0 0,-16 16,16-32,0-18,17-66,0 0,34-16,0 16,51 50,17 33,-34 17,17-33,50 16,-33 0,-17-33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7-30T22:12: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1041 1014,'-13'66,"-14"-17,54 1,-14 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7-30T22:12: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829 410,'0'51,"17"0,-17 33,16-16,34-102,-33-16,0-1,33 34,-34 85,34-18,0-16,-50-85,0-16,0-18,0 34,0-33,0 33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7-30T22:12: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1009 1102,'17'-50,"33"17,1 33,-18 66,-66-16,16 16,0-16,84-34,-16-32,16-17,-17 33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7-30T22:12: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610 1422,'-17'-69,"34"121,18 16,17-51,17-34,-18-34,1 17,34-52,-16 18,-19 17,18 0,-17-1,0 35,0-34,17 34,-69 68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7-30T22:12: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1159 810,'2'0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7-30T22:12: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593 988,'0'62,"49"-62,1-31,15 0,-15-16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7-30T22:12: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1155 470,'2'0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7-30T22:12: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943 954,'-51'34,"-17"-17,17-17,0 0,34-51,51-51,17 85,17 0,-34 68,-34 0,0 17,-34-17,-17 33,-17-33,17-34,0-34,17-34,85 17,0 51,34 34,-17-17,-17-17,0 17,17-34,-51-51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7-30T22:12: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568 826,'-9'51,"9"17,0 17,0-35,0 1,0 17,0-17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7-30T22:12: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576 841,'50'-17,"17"50,-50 17,50 16,-17-16,0-1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7-30T22:12: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810 819,'-50'85,"17"-16,0-18,17 0,-1 17,-32-17,32 1,1 16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7-30T22:12: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1276 862,'-13'-51,"-14"102,27 33,0 18,27-51,-27-1,0 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3-01-07T14:42:44.092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16702 5094 3992 0,'0'0'1985'16,"0"0"-329"-16,0 0-584 31,0-41-39-31,0 35-385 0,0 6 24 16,0 0 0-16,5 0-112 15,-5 0-168-15,0 0-48 0,0 0-208 16,0 0-136-16,0 0-208 16,0 37-40-16,-18-6-992 31,-20-1-4481-31</inkml:trace>
  <inkml:trace contextRef="#ctx0" brushRef="#br0" timeOffset="1137.79">12084 4462 1872 0,'0'0'4209'16,"0"0"-2961"-16,0 0-464 0,0 0-192 0,0 0-192 15,-25-45-296 1,25 40-104 0,-13 0-88-16,6-1-2312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7-30T22:12: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1256 864,'33'-48,"17"48,0 48,-16 17,16-33,16-16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7-30T22:12: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1524 814,'-66'17,"-1"49,34 1,-17-34,33 17,-16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7-30T22:12: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1437 892,'-50'33,"-1"-16,0-34,68-50,34 34,16 16,-33 67,-34 0,-17 17,-33-16,33-1,-51-17,51-83,34 0,34 16,16 34,-16 34,0 16,33-33,-16-17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7-30T22:12: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1783 1052,'-51'33,"-16"-33,16 0,0 0,-16-33,33-18,34 0,17-17,33 51,-16 68,-17 0,-17 17,-17-18,0 1,0 0,-33-17,-18 0,68-85,34-34,17 68,-1 34,-16 51,17-34,17 17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7-30T22:12: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1440 919,'16'-48,"33"96,16 33,-16-49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7-30T22:12: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1635 918,'-17'-50,"-48"83,49 17,-17 0,1-1,-1 17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7-30T22:12: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1655 1000,'-67'17,"16"-34,18-34,33-16,50 50,18 34,-51 33,-17 18,-17-17,-34 16,34-16,-33-35,-1-32,51-35,34-16,16 67,1 33,0 1,16 33,-16-33,-1-34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7-30T22:12: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1041 311,'2'-3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7-30T22:12: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1144 466,'1'3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16:11:48.177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1035 5386 24575,'-13'-33'0,"0"1"0,0-10 0,5 11 0,8 25 0,0-15 0,0 21 0,-11 0 0,9 0 0,-9 0 0,11 0 0,0 0 0,0 21 0,0 5 0,-10 11 0,-1 5 0,9-4 0,-1 0-377,-8-2 0,1 1 377,10 6 0,0 0-717,-10-7 0,-1 1 717,10 11 0,-3 1 0,-17-3 0,0 2 0,19 7 0,-1 2 0,-12-14 0,-5 0 0,3 2 0,6 3 0,2 2 0,0-2 0,-3-3 0,-1-1 0,1-2 0,0 6 0,4-5 0,8 15 0,0-11 0,0-21 0,0 5 0,20-28 699,-14 28-699,15-25 1489,-1 15-1489,-14-1 0,25-14 0,-28 15 0,7-21 0,11 0 0,-16 0 0,37 21 0,-37 15 0,16 14 0,0 7 0,-16-20 0,-3 16 0,-4 1 0,-3-12 0,-4 21 0,-3 2 0,-9-13 0,19-17 0,-1 1 0,-18 21 0,21-31 0,0 16 0,0-26 0,0 7 0,0 9 0,21-27 0,-16 37 0,37-37 0,-37 37 0,27-37 0,-9 26 0,-7-28 0,26 28 0,-37-5 0,16 21 0,-21 0 0,0 11 0,-10-19 0,-1 3 0,9 1 0,-1 0-411,-16 3 0,-4 2 411,10-1 0,3 3 0,-4-3-904,-9 2 0,-3-1 904,6-4 0,0 2 0,2 0-1241,0 12 1,0-4 1240,-4-14 0,-1-2 0,4 8 0,2 0-477,3-11 1,1-2 476,-7 16 602,40-12-602,17-16 0,7-29 0,4-5 0,9 8 533,-13-11 1,-2 0-534,-5 14 2595,-11-9-2595,-5 11 1236,-21 0-1236,0 32 0,-21-4 0,8 4 0,0 4-1124,-5-1 1,-1 1 1123,-4 5 0,2 2 0,12-2 0,2 1 250,-5 5 0,3-2-250,9 7 0,0 13 0,32-49 0,17-16-934,-4-4 1,4-8 933,3-17 0,3-7-338,-2 11 0,4 1 0,-7 0 0,-11-4 0,-2 1 0,10 1 0,0 0 0</inkml:trace>
  <inkml:trace contextRef="#ctx0" brushRef="#br0" timeOffset="2034">1294 12112 24575,'-11'40'0,"1"-1"0,-5 1 0,-2 4 0,2 0 0,-1 14 0,0 1-1637,-1-7 0,-2 3 0,3-5 1637,4-1 0,0-1 0,1-4 0,-2 4 0,1-4 745,-2 2 0,2-1-745,-1 9 0,5-6 0,8-11 798,0-16-798,21-21 0,5 21 0,10-16 1311,-4 6 1,2-1-1312,18-10 0,-7-1 0,1 2 0,17 9 0,-16 14 0,-26-9 0,-21 48 0,0-42 0,4 28 0,-8 9 0,-25-8 0,-5-1-1149,22 7 0,-2 1 1149,-12-15 0,-6 0 0,4-3 0,9-2 0,1-1-631,-6 9 0,1 1 631,9-8 0,2-3 0,-9 15 0,20-10 0,2-7 0,-1-22 0,21 51 2138,5-56-2138,32 14 0,-23-19 0,0-2 0,28 22 0,-28-18 0,-2 0 0,4 18 0,28-21 0,-44 0 1422,21 10-1422,-42 13 0,0 14 0,0 10 0,-22 0 0,-8 5 0,3 3 0,-1 3-1001,1-11 0,-1 2 0,-1-1 1001,1-5 0,0 0 0,6-1 0,6 6 0,3-2-308,-4-10 0,3-2 308,12 0 0,4 0 0,-2 2 0,0-1 0,0 27 0,2-20 0,6-5 0,15-8 0,14 2 0,-11-31 0,16 0 0,-16 0 0,32 21 0,-30-16 2897,25 16-2897,-48 10 0,16 19 0,-21 13 114,1-15 1,-2 3-115,-8 2 0,-3 1-1032,0 7 0,-2 1 1032,-3 1 0,-3 2 0,0-7 0,-4 4 0,3-4 0,-1 3 0,2 0 0,4-9 0,0 1 0,1 2 0,-1 5 0,1 0 0,4-5 0,7-10 0,3 1 0,-1 2 0,0 8 0,2 0 0,4-9 0,7-4 0,4-3 0,-1 6 0,1 2 0,3-8 0,29 2 0,-10-1 0,7-41 442,-7 11-442,-11-9 2115,16 30-2115,-37-6 0,6 10 0,-1 6 0,-9 11 0,-2 1 0,0-8 0,2 0-410,4 17 0,0-6 410,-2-15 0,28 2 0,-5-12 0,20-25 0,8-9 0,-10 0 0,3-7-2171,9-9 0,7-7 0,-2-2 2171,-3 3 0,-1-1 0,-2-4-281,-11-3 0,0-5 1,-2 1-1,-2 7 1,18 5-1,-9 1 0,-23-8 1,1 0-1</inkml:trace>
  <inkml:trace contextRef="#ctx0" brushRef="#br0" timeOffset="5834">18062 4351 24575,'-26'47'0,"5"0"0,21-10 0,0-14 0,0 9 0,0-27 0,21 16 0,-5-42 0,15 15 0,3-4 0,-8-30 0,0-6-897,17 19 1,6-3 896,-12-9 0,2-9 0,1-3 0,1 3-654,-4 8 0,1 3 0,1-1 0,1-1 654,-1 1 0,2-2 0,1 0 0,-2 2 0,-4 3 0,4-5 0,-4 2 0,-2 9 0,3 7 0,-9 13 0,-17 14 0,-11 16 0</inkml:trace>
  <inkml:trace contextRef="#ctx0" brushRef="#br0" timeOffset="8696">17521 8632 24575,'0'-27'0,"0"7"0,11 82 0,-9-46 0,14 20 0,0 1 0,-11-13 0,37-9 0,-16 6 0,9-16 0,8-10 0,4-7 0,5-8 0,-2 0-1186,-5 3 1,-2-1 0,3-2 1185,-2-1 0,2-2 0,0-2 0,-2 0 0,4-6 0,-3 0 0,0 2 0,-1 4 0,1 2 0,0-3 0,7-9 0,2-3 0,2-1 0,-11 9 0,2 0 0,0 0 0,-1 0-334,-2 1 0,-1 1 1,0 0-1,0 0 334,14-8 0,-1 0 0,-5 7 0,-6 8 0,-6 5 0,3-5 0,-42 21 0,0 0 0,21-21 0,-6 5 0,9-7 0,-14 13 0</inkml:trace>
  <inkml:trace contextRef="#ctx0" brushRef="#br0" timeOffset="20501">30715 9173 21048,'-15'-47'0,"-1"1"0,0 0 0,4-8 0,-2 9 0,-17 13 0,7 9 818,-33 7-818,28-4 0,-5-2 0,-15 12 0,-12 4 0,-5 1 0,4 0-1621,11-1 0,3-1 1,-2 0-1,-5 1 1621,1 1 0,-5 1 0,-3 0 0,-1 1 0,-1 0 0,0 1 0,7 1 0,-1 1 0,-2 0 0,1 0 0,1 1 0,1-1 0,4 0 0,-4 0 0,3 0 0,2 0 0,0 0 0,-2 0 0,-9 0 0,-4 0 0,1 0 0,5 0 0,10 0 648,-5 0 0,4 0-648,3 0 0,-4 0 0,1 0 0,-12 0 0,0 0 0,-4 0 0,3 0 0,12 0 0,7 0 0,-1 0 609,10 0-609,13-10 316,-7-14-316,-16 9 6163,-16-6-6163,17 19 0,1 4 0,3-2 404,4 6 0,3 9-404,6 42 0,0-16 0,1 4 0,13 12 0,4 4-998,-4-19 1,0 0 0,3 2 997,8 1 0,4 2 0,-1 2 0,-6 1 0,-1 3 0,-1 0 0,1-3 0,0 3 0,1-2 0,-1 2 0,0 1 0,-1 4 0,0-1 0,-2-4 0,-4 2 0,-2-4 0,2 0 0,5-1 0,2-1 0,0-1 0,-4 16 0,3-3 0,9-14 0,0-3 0,-5-6 0,0-2 0,2 13 0,-8 3 0,11-46 0,0 56 0,0-30 2992,0 25-2992,0-33 0,11 7 0,12-26 0,14 37 0,0-27 0,4-4 0,-4 3 0,2-2-1045,17 1 0,3-5 1045,-6-6 0,1-4 0,9 2 0,2 0 0,-19 3 0,0 0 0,3 2 0,5 0 0,4 1 0,1 1 0,-2-2 0,-6 0 0,-1-2 0,0 1 0,3 0-773,8 1 1,2 0 0,1 1 0,1-1 772,-10-1 0,0 1 0,1 0 0,-2-1 0,-2-1-1508,15-1 1,-4-1-1,3 1 1508,-5 3 0,4 1 0,-1 0 0,-6-2 0,-7-3 0,-4-2 0,-1 1-521,0 0 0,1 0 0,-2 0 521,21 0 0,-4 0 0,-12 1 0,0-2 0,8-9 0,-4-1 0,-2 6 142,-18-6 1,-2 1-143,4 10 1917,-10 0-1917,16 0 0,-26 0 0,28 0 4791,-7 0-4791,-11 0 2749,37 0-2749,-42 0 1523,44 0-1523,-49 0 0,5 0 0,-21 0 0,0-31 0,0 2 0,0-29 0,0 1-812,-10 23 0,-1-3 812,8-8 0,0-4 0,-7-9 0,-1-1 0,10 1 0,2-5 0,-1 17 0,0-4 0,0-3 0,0 1 0,1-2 0,-1 0 0,0-1 0,-1-1 0,-1-5 0,-1-1 0,0 1 0,1 2-1232,1-11 1,1 3 0,-2 5 1231,-3-5 0,0 9 0,5 21 0,0 3-45,0-23 45,0 10 0,0 0 0,0 20 0,0 6 0,0 21 1302,0 0-1302,-21 0-1382,-11 0 0,-4 0 1382,-11 0 0,-18 0 0,54 0 0</inkml:trace>
  <inkml:trace contextRef="#ctx0" brushRef="#br0" timeOffset="22917">15475 4939 24575,'0'16'0,"0"5"0,0 33 0,0 15 0,-1-16 0,0 4 0,3-3-1980,4-9 1,3-2-1,-3 3 1980,-4 16 0,-2 4 0,3-9 0,8-17 0,-1-2 570,-7 8 0,-5 5 0,1-4-570,1 0 0,0-2 0,0 9 0,0-4 0,0-3 968,0-26-968,0-21 0,21 0 0,-16 0 803,37 0 1,-37 0 0,16 0 0</inkml:trace>
  <inkml:trace contextRef="#ctx0" brushRef="#br0" timeOffset="24866">16392 8561 24253,'-16'61'0,"-1"1"0,0-1 0,0 0 0,0 0 0,1 0 0,-1 1 0,3 4 0,1 2 0,2 0 0,2-3 0,4-4 0,5-5-1716,6 11 1,8-8 0,7-2 1715,4-12 0,5 1 0,1-5 0,-4-6 0,-4-5 0,1-5 0,7 1 0,0 0 0</inkml:trace>
  <inkml:trace contextRef="#ctx0" brushRef="#br0" timeOffset="28498">11783 14770 17293,'-13'-46'0,"0"1"0,-8-29 3243,21 74-3243,0 0 1249,21 0-1249,26 21 0,-6-16 0,1 6 0,3-1-620,-10-8 1,3-4 619,23 2 0,6 0-598,-16 1 0,2-1 1,8-1 597,-7-1 0,6-1 0,5 0 0,2-1 0,0 0 0,-2-1-810,-1 1 1,0 0 0,0 0 0,0-1 0,0 1-1,1-1 810,-7 2 0,2-1 0,0 1 0,0-1 0,-1 1 0,-1-1 0,-3-1-412,8-1 0,-1-1 0,-3-1 0,-4 2 1,-4 2 411,-1 2 0,-5 2 0,-2-1-143,12-4 0,-2 0 143,3 4 0,3 2 403,-11-1 0,2 0 0,1 0-403,-2 0 0,0 0 0,1 0 0,5 0 0,1 0 0,-2 0 0,12 0 0,-4 0 0,-7 0 0,-5 0 0,12 0 1821,-18 0 0,-1 0-1821,9 0 1610,2 0 0,4 0-1610,-8 0 0,0 0 0,4 1 0,-1-2 904,-11-9 0,-3-1-904,18 6 0,-10-16 1349,0 21-1349,-8 0 0,1 0-5529,25 0 5529,-15 0 0,2 0-549,-5 1 1,0-2 548,1-9 0,1-1 0,-2 8 0,0 1 0,-2-9 0,1 1 0,0 8 0,2 4 0,16-2 0,0 0 0,-18 0 0,0 0 0,10 0 0,-2 0 0,-18 0 0,-2 0 0,2 0 0,1 0-38,9 0 0,0 0 38,-3 0 0,-3 0 0,23 0 0,-19 0 0,-2 0 0,11 0 0,-19-10 0,2-1-1985,5 9 1,-3-1 1984,3-18 0,2 19 0,1 4 3969,-3-2-3969,17 0 0,-14 0 1136,-7 0-1136,10 0 577,0 0-577,-21 0 6784,-5-11-6784,-11 9 0,-7-9 0,7 11 0,-10 0 0,0 0 0,21 0 0,-15 0 0,15 0 0,-21 0 0,0 0 0,0 0 0</inkml:trace>
  <inkml:trace contextRef="#ctx0" brushRef="#br0" timeOffset="30145">611 12700 24575,'-13'0'0,"3"0"0,10 0 0,0 0 0,52 0 0,-3 0 0,9 0-981,-12 0 0,3 0 1,4 0-1,1 0 981,-2 1 0,3-1 0,1 1 0,-1-1 0,-2-2 0,5-1 0,-3-3 0,0 0 0,2 0 0,-4 2 0,2-1 0,1 1 0,-3-2 0,-3-1 114,7-4 1,-5-3-1,1 3-114,3 2 0,1 1 0,-6 1 0,-5 1 0,-8 2 0,4 4 0,-42 0 0,0 0 0,-21-21 0,-5 16 0,-21-16 0,20 21 0,7 0 0</inkml:trace>
  <inkml:trace contextRef="#ctx0" brushRef="#br0" timeOffset="30594">1693 12324 24575,'0'26'0,"0"16"0,21-37 0,5 27 0,32-9 0,-8 14 0,-9-13 0,6-1 0,12-3 0,0-4-1395,-18-3 1,2-2 1394,23-7 0,-4 2 0,-21 15 660,17-16-660,-35 16 0,-12 0 0,-11-16 0,-31 37 0,2-16 0,-29 1 2129,1 4-2129,13-10 0,-4 2 0,-1 1 0,-1 5-175,13 0 0,0 4 0,4-4 0,0-7 0,6-2 0,-5 22 0</inkml:trace>
  <inkml:trace contextRef="#ctx0" brushRef="#br0" timeOffset="35092">19426 14535 24575,'0'-26'0,"0"5"0,0 21 0,0-21 0,0 16 0,0-16 0,0 21 0,0 0 0,21 0 0,-16 0 0,27-21 0,-9 16 0,-7-16 0,5 21 0</inkml:trace>
  <inkml:trace contextRef="#ctx0" brushRef="#br0" timeOffset="36658">19379 14276 24575,'47'0'0,"11"0"0,-23 0 0,0 0 0,18 0 0,-11 2 0,2-4 0,-7-8 0,-1-1 0,2 8 0,0 1 0,2-9 0,-2 1 0,9 10 0,-10 0 0,7 0 0,-7 0 0,10 0 0,-11 0 0,30 0 0,-14 0 0,-17 0 0,1 0 0,21 0 0,-10 0 0,0 0 0,-10 0 0,7 0 0,-28 0 0,26 0 0,-16 0 0,31-10 0,-28 7 0,23-7 0,-26 10 0,1 0 0,4 0 0,-8 0 0,35-21 0,-27 15 0,22-15 0,-51 21 0,50 0 0,-20 0 0,1 0 0,2 0 0,1 0 0,-12 0 0,7 0 0,-5 0 0,0 0 0,16 0 0,-5 0 0,-8 0 0,23 0 0,-26 0 0,11 0 0,7 0 0,-28 0 0,46 0 0,-41 0 0,45 0 0,-51 0 0,27 0 0,-16 0 0,21 0 0,-10 0 0,7 0 0,14 0 0,-27 0 0,21 0 0,-28 0 0,12 0 0,12 0 0,-12 0 0,9 0 0,12 0 0,-15 0 0,23 0 0,-28 21-430,-4-18 1,2 0 429,6 18-49,25-21 49,-30 0 0,11 0 0,11 0 0,-23 0 0,0 0 0,2 0 0,0 0 0,-2 0 0,0 0 0,23 0 0,-22 0 0,9 0 0,12 10 0,-5-7 0,6 7 0,-14-10 0,14 0 0,-16 0 0,23 0 857,-7 0-857,4 0 0,-26 0 0,-1 0 51,22 0-51,-31 0 0,27 0 0,-46 0 0,46 0 0,-27 0 0,0 0 0,-5 0 0,0 0 0,-16 0 0,26 0 0,-28 0 0,28 0 0,-4 0 0,-1 0 0,-5 0 0,-21 0 0,0 0 0,0 0 0</inkml:trace>
  <inkml:trace contextRef="#ctx0" brushRef="#br0" timeOffset="38876">6091 5527 24575,'0'-26'0,"0"5"0,0 21 0,0 0 0,63 0 0,-31 1 0,4-2-1781,15-4 0,8-4 0,1 2 1781,-2 5 0,1 2 0,4-3 0,-9-3 0,3-3 0,2-1 0,1 1 0,-2 1-1055,8 3 0,-1 1 0,0 1 0,0 0 1055,-10-2 0,0 0 0,1 0 0,-3 0 0,-3 1 0,9 0 0,-5 0 0,-2 2 0,13 1 0,-8 2 0,6-1 0,-16 0 0,-68 0 0,-16 0 0,-9 0 0,3-6 0,-4-3 0,3 3 0,-3 4 0,3-2 0,7-6 0,1 0 0</inkml:trace>
  <inkml:trace contextRef="#ctx0" brushRef="#br0" timeOffset="39321">6468 5104 24575,'-41'19'0,"0"0"0,0 0 0,-22 5 0,3 2 0,11 11 0,4 4-4499,-4 1 1,1 0 4498,1 0 0,0 2 0,16-10 0,0 0 0,2 0 1104,-9 8 1,2 0-1105,-1 0 0,4-1 0,13-4 0,3-3 0,-4 3 1450,21-17-1450,0-20 0,53 0 0,-19 0-374,13 0 1,5 0 373,11 0 0,-15 0 0,6 0 0,-4 5 0,4 3 0,1 0 450,1 2 1,2 1-1,3 5-450,-6 1 0,5 4 0,1 2 0,-3-1 0,-7-3 0,-4-2 0,-5-2 0,0 2 0,6 8 0,1-1 0,0 1 0</inkml:trace>
  <inkml:trace contextRef="#ctx0" brushRef="#br0" timeOffset="51238">19591 18063 24575,'40'-37'0,"1"0"0,0 12 0,2 3 0,-2 4 0,1 5 0,5 11 0,-2 1 0,7-9 0,-7 9 0,-4 2 0,-20-1 0,42 0 0,-58 0 0,16 0 0,-42 0 0,-37 10 0,20 3 0,-6 3 0,-2 0-869,-3-2 1,-1-1 0,1 2 868,3 4 0,1 2 0,2-4 0,-10-5 0,7 0 0,-1 19 0,21-26 0,47 16 0,25-18 0,12-6 0,-1 3 0,4 0-1575,-9 1 1,2 0 0,-1-3 1574,-6-4 0,-2-2 0,2 1 0,8 2 0,2 1 0,-5-2 0,-2-6 0,-3 0 0,0 7 0,0 0 0</inkml:trace>
  <inkml:trace contextRef="#ctx0" brushRef="#br0" timeOffset="52402">14229 19003 20114,'34'-43'0,"1"0"0,0 0 0,-1 0 0,-1 0 0,1 0 0,-3 1 0,-9 3 0,-6-11 0,-5 3 0,6 0 0,-3 0 0,-12 1 0,-1 0 0,4 10 0,0-1 0,-3-19 0,-4 0 0,-2 17 0,-2-1 0,-4-16 0,-4 0 0,-2 19 0,-5 1 0,-15-16 0,-6 2 0,5 16 0,-2 3 0,-6-11 0,-4 5 0,3 23 0,1 2 0,8-10 0,1 2 0,-10 18 0,0-1 0,9-18 0,1 0 0,-10 17 0,0 3 0,9-9 0,1-1 1047,1 6 0,0 0-1047,-9-7 0,-1 0 0,-3 5 0,-1-1 0,-11-14 0,0 2-143,10 16 0,3 2 143,6-9 0,4 2 0,0 9 314,-4 7 1,-4 6-315,6 3 0,0 5 0,3 6 0,-1 5 0,3 1-239,-11 4 0,9 4 239,14 15 0,7 0 0,3-19 0,3-1 0,8 9 0,2 2 0,-1-1 0,0 2 0,-1-1 0,0 4 0,3 0 0,4-2 0,4 1 0,5 0 0,5-3 0,5 2 0,3-2 0,1-5 0,4 1 0,1-6 0,6-4-1295,15-1 1,8-6 0,0-6 1294,-4-7 0,2-6 0,4-6 0,-9-5 0,3-5 0,3-3 0,1-2 0,-2 1 0,0-1 0,0-1 0,0 0 0,-1-1 0,-3 0 0,5-1 0,-1 1 0,-4-1 0,-4-1 0,-8-3 0,0 0 0,1 0 0</inkml:trace>
  <inkml:trace contextRef="#ctx0" brushRef="#br0" timeOffset="53189">16816 18627 19778,'57'16'0,"1"-1"0,-1 1 0,-7-6 0,0-2 0,-3 0 0,11 4 0,-4-3 0,-16-7 0,2-4 0,17-8 0,8-6 0,-1 0 0,-12 4 0,-2-1 0,2-4 0,1-4 0,2-5 0,0-1 0,-6 0-1647,-5-2 0,-5 0 0,1 0 1647,2 2 0,-1 0 0,-7-2 0,-11-10 0,-4-1 789,6 5 0,-3 0-789,-9-1 0,-5-1 0,-7-9 0,-2 0 0,2 10 0,-2-1 0,-7-25 0,-5 1 0,2 25 0,-4 2 0,-11-18 0,-6 4 0,-2 22 0,-2 5 0,1-4 0,-3 3 134,-17 7 0,-3 4-134,10-1 0,-3 3 0,4 7 0,-3 3 0,-2 0 0,-12-2 0,-3 0 0,2 3 0,9 4 0,1 1 0,-1 1-520,-9-1 1,-2 1 0,5 3 519,17 3 0,3 2 0,1 1 0,-13 11 0,1 2 886,5-7 0,2 3-886,-3 11 0,7 5 279,19-2 0,4 3-279,-6-2 0,-1 2 0,14 1 0,24 4 0,16 0 0,0 0-356,-8-1 0,0-1 0,11-6 356,17-9 0,13-7 0,2-4 0,-8-1 0,0 7 0,-3-7 0,-7-16 0,1 1 0,-1-1 0</inkml:trace>
  <inkml:trace contextRef="#ctx0" brushRef="#br0" timeOffset="56885">14934 16134 24575,'30'53'0,"-1"0"0,1 0 0,6-5 0,2-3 0,-5-2 0,-6 5 0,-1-4 0,8-7 0,2-1 0,-5 1 0,-4-3 0,-1 2 0,-5-15 0,-21 0 0,0-16 0,0 16 0,-21-21 0,-5-21 0,-11 16 0,13-37 0,14 37 0,10-16 0,0 21 0,0 0 0,0 21 0,0 5 0,0 21 0,10-10 0,-7-14 0,28-12 0,-25 10 0,35-16 0,-35 16 0,15-21 0,-1-21 0,-14-16 0,15 8 0,-21-2 0,0 31 0</inkml:trace>
  <inkml:trace contextRef="#ctx0" brushRef="#br0" timeOffset="57174">15264 16816 24575,'39'-13'0,"0"0"0,1-10 0,-17 4 0,-44 14 0,15-37 0,-14 26-8503,20-28 8503,0 7 0,0 11 0,0 5 0</inkml:trace>
  <inkml:trace contextRef="#ctx0" brushRef="#br0" timeOffset="62054">20720 15946 18518,'-20'48'0,"1"1"0,-1-1 0,0 0 0,-4 12 0,1-2 0,8-3 400,12 1 1,6-5-401,-3-9 0,0-3 1582,0 18-1582,0-30 851,0-7-851,0-20 1618,-32-20-1618,25 14 1205,-46-15-1205,27 0 0,0 16 0,-16-16 0,37 21 0,-16 0 0,21 21 0,0 5 0,21 1 0,5 25 0,6-47 0,4-2 0,-5 13 0,1-1 0,1-11 0,4-8 0,7-10 0,3-7 0,-7 4 0,4 4 0,3-13 0,0-1 0</inkml:trace>
  <inkml:trace contextRef="#ctx0" brushRef="#br0" timeOffset="64718">30339 9055 24575,'-26'-26'0,"5"-16"0,21 37 0,0-16 0,0 21 0,0-21 0,0 16 0,0-16 0,0 21 0,0 0 0,21 21 0,-16 5 0,16 21 0,-21-21 0,0 5 0,21-28 0,-16 7 0,47-10 0,-2-10 0,-18 0 0,-1-3 0,16-24 0,-16 11 0,-28 5 0,7 21 0,-20 0 0,-35 21 0,24 5 0,-11-9 0,2 3 0,14 24 0,-8-7 0,14-11 0,10-5 0,0-21 0,0-21 0,-21 15 0,16-35 0,-37 25 0,-5-28 0,16 24 0,-1 3 0,-17-9 0,-4 5 0,48 21 0,-16 0 0,21 0 0,0 0 0,21 0 0,-16 0 0,37 0 0,-26 0 0,28 0 0,-7-21 0,10 16 0,-21-16 0,-5 21 0,-42 0 0,-5 0 0,-21 21 0,10-16 0,-7 37 0,28-37 0,-26 16 0,37 0 0,-16-16 0,21 16 0,42-11 0,-32-7 0,43 28 0,-51-25 0,9 15 0,-11-1 0,-11-14 0,9 15 0,-9-42 0,11-5 0,32-32 0,-10 22 0,5 1 0,10 8 0,-1 2 0,14-19 0,-19 65 0,-31 7 0,0 30 0,0-32 0,0-5 0</inkml:trace>
  <inkml:trace contextRef="#ctx0" brushRef="#br0" timeOffset="65336">30127 9173 22832,'57'-13'0,"0"0"0,0 1 0,0-1 0,0 1 0,-8-4 0,-7 0 0,3 3 0,11 10 0,-1-1 0,1 1 0</inkml:trace>
  <inkml:trace contextRef="#ctx0" brushRef="#br1" timeOffset="78249">25306 6633 24575,'-13'18'0,"-18"21"0,27 15 0,2 7-2975,-17-6 0,-4 2 2975,13-6 0,3 3 0,-2 1 0,-3-1 0,-1 1 0,2 0-358,2 2 1,2 1 0,-1-3 357,-3-4 0,0-2 0,2-5 0,7 0 0,-1-7 0,-18-6 0</inkml:trace>
  <inkml:trace contextRef="#ctx0" brushRef="#br1" timeOffset="78466">25141 6727 23993,'52'-3'0,"0"0"0,-1 1 0,1-1 0,15-7 0,-1 0 0,-19 20 0,-32 48 0,-14 14-1787,12-19 1,-5-1 1786,-14-9 0,-6 1 0,-2 0 0,-7 15 0,-7-6 0,-13-15 0,-2-3 0,12 1 0,-1-1 255,-13-5 0,4-3-255,20-1 0,-21-5 0,42-21 0</inkml:trace>
  <inkml:trace contextRef="#ctx0" brushRef="#br1" timeOffset="78666">26388 6774 20285,'-58'11'0,"1"0"0,-1 1 0,-1 4 0,1 3 0,8 3 0,9 6 0,6 7 0,3 2 0,-1 5 0,9 2 0,11 12 0,8 0 0,-5-4 0,12-5 0,34-8 0,17-12-410,-4-18 0,5-8 1,-3-1-1,1 1 0,-2-2 1,8 1-1,-1 0 1</inkml:trace>
  <inkml:trace contextRef="#ctx0" brushRef="#br1" timeOffset="79004">27070 6350 24575,'-40'38'0,"0"-1"0,0 0 0,0 0 0,2 12 0,4 2 0,2-7 0,-5-7 0,11-1 0,28 20 0,12 1 0,-4-18 0,6 0 0,7-1 0,6 2 0,3-6-1105,16 0 1,0-5 1104,-15 1 0,-3-2 0,12-5 708,-42 8-708,-42-4-3022,11-14 1,-1 0 3021,-23 8 0,3-21 0,52 0 0</inkml:trace>
  <inkml:trace contextRef="#ctx0" brushRef="#br1" timeOffset="79767">28269 7056 22893,'-55'-18'0,"1"1"0,-1 0 0,8 1 0,3 0 0,4 6 0,-25 10 0,23 42 0,-5-11 0,33 2 0,7 2 823,7 2-823,42-14 0,-11-13 282,27-10-282,-14 0 143,-7-10-143,10-13 434,-11 28-434,-12-10 0,7 49 0,-5-7 0,7-14 0,2 1 0,7 12 0,-11-21 0,3-6 0,1-6 0,-2-6 0,22-21-999,-15 8-1,-2-4 1000,-11-7 0,-6-4 0,-7-3 0,-2-2 0,4-5 0,-1-2 0,-2-8 0,-2-3 0,-4-1 0,1 3 0,5 18 0,-5 3 0,-29-21 0,16 52 0,-26 21 0,28 15 0,-2-2 0,0 3 0,4-2 0,2 3 0,-1 17 0,0 2 0,-1-7 0,2 0 674,4-1 0,0-2-674,-4-11 0,1-4 0,8 13 0,11-30 0,5 6 0,10-27 0,7-9 0,4-1 0,2-4-1221,1-4 0,-1-2 1221,11-6 0,-7-4 0,-25 2 0,-4-2-642,11-6 0,-5 0 642,-14-21 528,5 19-528,-52 33 0,2 22 0,-29 12 0,11 14 708,27-5 1,4 4-709,3-5 0,2 1 0,5 3 0,2 0 1440,4 23-1440,34-37 0,15-6 0,-5-5 0,3-2 0,-2-2 0,12 0 0,-1-2 0,1-4 0,1 0 0</inkml:trace>
  <inkml:trace contextRef="#ctx0" brushRef="#br1" timeOffset="80183">30080 6891 24575,'-30'54'0,"0"-1"0,10-5 0,4-2 0,2-9 0,7-3 0,28 24 0,5-32 0,10-5 0,-12-21 0,28-21 0,-42-5 0,22-2 0,-1-2 0,-26-20 0,16 14 0,-21 15 0,0 21 0,0 21 0,0 5 0,11 11 0,12 7 0,13-24 0,7-3 0,-10-3 0,2-2-480,22-7 1,-2-10 479,-3-32 0,-18 14 0,-2-4 0,-12-9 0,-4-6 0,8-10 0,-1-1 0,-3 13 0,-3-1 0,-4-15 0,-3 3 0,1 3 0,-11 13 0,-11 17 0,9 20 0,-9 41 0,11-30 0,0 31 0</inkml:trace>
  <inkml:trace contextRef="#ctx0" brushRef="#br1" timeOffset="80600">31044 6962 17705,'47'-12'0,"-1"1"0,0 0 0,15-4 0,-12-7 1823,-26-35-1823,-12 7 1527,-11 14-1527,0-6 818,-32 36-818,-17 27 0,-4 0 384,19 20 0,3 5-384,-6 6 0,13-7 0,1 1 0,9-14 0,2-1 0,-2 9 0,7-2 0,28 12 0,5 8 0,32-32 0,-23-14 0,0-3 0,28-9 0,-23 3 0,-1-6 0,10-39 0,-14 33 0,-2-3 0,-7-28 0,-2-6 372,5 9 0,-1 0-372,-2 0 0,-5-1 0,-7-4 0,-1 5 0,7 11 0,-20 5 0,0 42 0,0 5 1190,-20 32-1190,17-12 0,0-1 0,-18 2 0,21 16 0,0-63 0</inkml:trace>
  <inkml:trace contextRef="#ctx0" brushRef="#br1" timeOffset="80749">31868 6397 8191,'-22'40'0,"0"-1"0,0 0 0,-4 8 0,0 0 0</inkml:trace>
  <inkml:trace contextRef="#ctx0" brushRef="#br1" timeOffset="81583">32291 6633 24575,'-51'7'0,"-1"-1"0,1 1 0,-7-2 0,1 1 0,12 10 0,21 21 0,7 4-1453,-8-14 0,3 1 1453,8 12 0,7-2 920,7-12-920,0 6 477,0-9-477,41 14 0,-25 1 0,0 2 0,13-12 0,-1-1-247,-13 12 0,-6 1 247,1 17 0,-22-21 0,-7-1 0,-10 6 0,3-6 0,-5-7 1469,-27-23-1469,29-26 0,-2-10 0,39-27 0,15-4 0,6 12-426,-7 13 1,4-6 0,5 6 425,4 9 0,5 6 0,0-2-1274,11-13 0,2-1 1274,-5 5 0,3-2 0,-4 3 0,3 1 0,-3 0 0,0-16 0,0 2 0,0 20 0,-2-2-983,-12-27 0,-4 1 983,18 16 0,-27-7 0,-8 2 0,-10 26 968,9-5-968,-11 42 2858,-11 16-2858,1 11 0,-3 6 0,-4-9 0,-3 1 1003,-4 11 0,1 1-1003,9-5 0,2-4 0,0-15 0,3-3 0,9 27 0,0-37 0,0-42 0,21 5 0,5-28 0,1 15 0,4 0 0,18-12 0,-12-4 0,5 35 492,-37 41-492,37 19 0,-39-14 0,-1 1 0,29 12 0,-10-17 0,3-11 0,18-37 0,-2 2 0,-2-9 0,-21-10 0,-5-9 0,5-4 0,2-6 0,-3 3-332,-2-3 1,-2 0 331,2-11 0,-2 0 0,1 4 0,-5 6 0,-8 6 0,0 5 0,0 68 0,0 32 0,2-15 0,-4 5 0,-10-6 0,-4 2 0,2 1-1188,10 3 1,4 1-1,-6 0 1188,-16 10 0,-8 1 0,9-6 0,16-12 0,2-3 0,-13-3 0,1 1 0</inkml:trace>
  <inkml:trace contextRef="#ctx0" brushRef="#br1" timeOffset="81882">33044 6727 18545,'49'-31'0,"1"1"0,-1-1 0,5-2 0,0-1 0,-7 7 0,-14 12 0,-1 4 0,10-2 0,-6 0 2753,-9-8-2753,-7 21 1029,-20 0-1029,-20 0 538,-7 21-538,-9 5 855,12 0 0,3 5-855,12 4 0,3 1 0,-6 1 0,3-1 0,8 0 0,2-1 0,-1 22 0,0 1 0,0-9-708,-17-20 1,-8 0 707,-15 12 0,-4-4 0,14-19 0,0-2 0,-6 10 0,-1 0 0</inkml:trace>
  <inkml:trace contextRef="#ctx0" brushRef="#br1" timeOffset="82567">31632 7879 22826,'-46'37'0,"0"-1"0,0 1 0,8-6 0,3-1 0,9 0 0,5 28 855,21-22-855,42-12 0,-1-14-430,3-8 0,4-4 430,-11-1 0,-1-4 0,0-3 0,-1-4 0,6-11 0,-4-7-15,-14-8 1,-4-4 14,6-8 0,-6-3 0,-14 0 0,-10 3 0,-3 18 0,-7 5 0,-12 4 0,-4 8 0,-21 17 422,-6 0-422,35 0 0,12 21 0,64-15 0,2 14-96,-9-28 0,2-4 96,-12 10 0,-2-2 0,1-17 0,-2 1 0,17 14 458,-14-15-458,-15 63 0,-21-10 0,-9 15 0,-3 5-1374,5-14 0,-1 0 1374,-12 18 0,-5 3 0,-3-7 0,-1 3-1837,7-4 0,1 5 0,1-4 1837,-6 7 0,2 0 0,11-14 0,2 2 0,4-3-123,3 5 1,8-7 122,17 0 0,-5 0 0,28-63 0,-7-5 0,-11-32 0,16 9 0,-38 10 0,-3-1 0,20-23 0,-38 27 0,-8 2 0,-6-3 0,-8 13 0,-1 6 0,11 13 1797,-2-16-1797,65 10 0,26 1 0,-3-1 0,6-2 0,-3 1 0,-14 2 0,-3 1 0,2-1 0,7 0 0,0-1 0,0 1 0</inkml:trace>
  <inkml:trace contextRef="#ctx0" brushRef="#br1" timeOffset="83568">31491 9431 19853,'-8'-65'0,"27"78"0,2 19 0,4 16 0,2 0 0,3 2 0,2 2 0,-3-5 0,2 2 0,1-4 0,-1-13 0,4-1 0,-2-2 0,6 4 0,-2-4 0,0-1 0,-1-9 551,9-19 1,-35-5 0,-10-16 0</inkml:trace>
  <inkml:trace contextRef="#ctx0" brushRef="#br1" timeOffset="83705">32032 9220 19567,'-41'44'0,"1"0"0,-1 1 0,0-1 0,0 1 0,0 7 0,-1 4 0,1 0 0,3-2 0,4-6 0,0 2 0,5-5 0,1 1 0,4 3 0,-1 0 0,1 0 0</inkml:trace>
  <inkml:trace contextRef="#ctx0" brushRef="#br1" timeOffset="83915">32456 9784 24185,'0'58'0,"0"-1"0,-3 11 0,6-8 0,17-18 0,8-12 0,2-3 0,4-3 0,18-14 0</inkml:trace>
  <inkml:trace contextRef="#ctx0" brushRef="#br1" timeOffset="84065">32738 9290 24575,'0'-13'0,"0"3"0,0 10 0,0 0 0,0 0 0</inkml:trace>
  <inkml:trace contextRef="#ctx0" brushRef="#br1" timeOffset="84782">22836 7761 20638,'61'-7'0,"0"1"0,0-1 0,0 5 0,4 2 0,0 0 0,-2-4 0,-9-4 0,-2-4 0,0 0 0,2 3-389,6 3 0,3 3 1,-2 0-1,-5-1 1,-4-4-1,-3 0 0,-6 0 1,-7 3-1,1 0 1</inkml:trace>
  <inkml:trace contextRef="#ctx0" brushRef="#br1" timeOffset="84965">22625 7221 16345,'64'-10'0,"0"1"0,0 0 0,0 0 0,-3 2 0,0 1 0,-2 0 0,-2 1 0,0 1 0,-2 0 0,-3 2-232,18 1 0,-6 2 1,-20-1-1,-5 0 0,3 0 1</inkml:trace>
  <inkml:trace contextRef="#ctx0" brushRef="#br1" timeOffset="85403">20367 7103 24575,'62'7'0,"0"0"0,0 0 0,-12-5 0,-3 0 0,-9 10 0,-10 17 0,-11 7 0,-7 16 0,-13-17 0,-4 1-524,-2 5 1,-6-4 523,-11-16 0,-5 0 0,4 12 0,-1 6 0,-1-4 0,-9-6 0,0-1-1130,-4 17 0,6 2 1130,10 10 773,5-30-773,21 14 0,63-35 0,-8 4 0,10 1-1405,-18-9 1,5-1 0,1-2 0,-1-1 1404,10-4 0,-1-1 0,1-1 0,-9 2 0,1 0 0,-2 0 0,-9-3 0,-6-3 0,-4-2 0,4 4 0,-1-1 0</inkml:trace>
  <inkml:trace contextRef="#ctx0" brushRef="#br1" timeOffset="85750">21284 8020 24575,'-6'48'0,"-1"1"0,1-7 0,2-3 0,4 18 0,10-31 0,35-5-4252,0-26 1,4-11 4251,-8-1 0,-1-2 0,2 5 0,-6-1 0,-15-16 0</inkml:trace>
  <inkml:trace contextRef="#ctx0" brushRef="#br1" timeOffset="85986">21449 7432 24575,'-3'26'0,"-5"-5"0,40-42 0,-6-5 0,0 0 0,-5 5 0,-21 21 0,0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7-30T22:12: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656 714,'33'67,"18"-17,-1-1,17-15,-17 16,0-34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7-30T22:12: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1286 722,'2'0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7-30T22:12: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137 680,'-34'-49,"68"98,17-32,-1-1,1 34,17-34,-34 34,16-50,1 33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7-30T22:12: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201 630,'-30'51,"14"0,16 0,-30 16,30 18,-15-34,15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7-30T22:12: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1185 775,'2'0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16:13:46.54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25353 4492 21185,'26'-46'0,"0"0"0,0 0 0,2-4 0,0 0 0,-10 9 0,-16-1 0,9-23 0,-11 49 1618,0-5-1618,-11 42 0,-12 16 0,-4-4 0,-4 4-352,0 7 0,-1 6 352,0 3 0,-1 5 0,7 1 0,13-8 0,7 0 0,4 1 0,0 11 0,4 3 0,14-9 0,18-15 0,12-7 0,2-5 0,-7-6 0,2-4 0,1-7-574,5-7 0,2-7 0,-2-4 574,11-4 0,-5-8 0,-16-9 0,-2-5 48,9-2 1,-4-5-49,-14-17 0,-6-5 0,8 4 0,-2 0 0,-14 0 0,-2 5 0,9-7 0,-42 37 0,-5 42 0,-13 13 0,-1 11 0,10 8 0,5 6 0,3 2 0,8 1 432,9-7 0,15-8-432,25-25 0,8-8 0,-5-1 0,0-5 1224,3-5 0,2-6-1224,10-7 0,-7-11 0,-27-12 0,-4-5 0,13 0 0,-4-2-11,-19-6 0,-10 0 11,-3 11 0,-5 2 0,-23-16 0,-8 28 0,-4 5 0,14 4 0,0 3 0,-2 6 0,4 6 0,11 18 0,42-16 0,26 16 0,16-21-513,-17 2 0,0-4 513,-10-8 0,1-1 384,9 9 0,-1-1-384,-8-7 0,-1-1 0,11 8 0,-2 6 0,18 18-556,-16 16 556,-34-5 0,-5 6 0,-7 9 0,-2 0 0,1-3 0,0-1 519,0-1 0,0-3-519,0-3 0,0-15 0,0-42 587,0 6-587,10-51 0,-1 21 0,5-4 0,13-7 0,4 0-1148,-5 1 1,0 3 1147,-2 9 0,-1 7 0,9 10 0,-30-5 0,30 28 0,-6 3 0,-2 28 0,-1 10 0,3 19-719,-8-2 0,-5 2 719,-12-20 0,1 0 0,13 14 0,1-1 0,-11 16 0,7-25 0,-3-4 2113,-9-11-2113,0-26 0,21-26 0,-18-11 0,0-4 0,17 9 0,1-2-417,-12-16 0,-2-1 417,2 18 0,6 3-2468,21-10 0,1 1 2468,-11-10 0,8 29 0,-3 3 0,-20-4 0</inkml:trace>
  <inkml:trace contextRef="#ctx0" brushRef="#br0" timeOffset="485">27634 4822 24575,'24'-34'0,"-1"0"0,-6 3 0,-8-1 0,-15-5 0,-8 3 0,-7-2 0,-21 30 0,-3 12 0,4 20 0,-6 11 0,22 9 0,8 4-956,12 0 956,-9 0 0,7-1 0,27-2 0,7 0 0,3-31 0,8-6 0,12 5 0,4-9 0,-10-12 0,2-9 0,-3-6-904,1-9 0,-3-7 0,-3 0 904,6-8 0,-7-7-622,-14-3 1,-5-7 0,-7 4 621,-7 2 0,-2 0 0,4-4 0,3-5 0,-3 7 0,-6 8 0,0 3 0,0-7 0,0 12 0,0 31 0,0 22 0,0 27 0,0 10 0,0-9 0,0 5-393,0 5 1,0 8 0,0 3 0,0-3 392,-1 3 0,0-2 0,3 1 0,2-8 0,2 1 0,2 0 0,5-6 90,6 2 0,5-4 0,4-8-90,8 0 0,6-14 0,16-22 0,-4-11 0,-12 4 0,0-25 0</inkml:trace>
  <inkml:trace contextRef="#ctx0" brushRef="#br0" timeOffset="937">28551 4775 24575,'-50'-12'0,"-1"1"0,1 0 0,-4-3 0,0 2 0,10 14 0,15 27 0,6 10 0,-4-5 0,7 3 0,14 5 0,12-1 0,14-12 0,7-6 0,2 2 0,5-8 0,21-21 0,2-13 0,-16 6 0,-3-4 0,-2-7 0,-2-3 0,-4 2 0,-8-1 0,-16-12 0,15 12 0,-21 14 0,0 20 0,0 14 0,20 12 0,-14-10 0,24-2 0,13-6 0,-1-11 0,2-9 0,1-6 0,2-5-801,10 2 0,-5-9 801,-24-15 0,-6-8 0,-2 4 0,1-3 0,-5 0 0,-1-10 0,-3-3 0,-4 4 0,-1-3 0,-2-1 0,-2 1 0,-3 0 0,-3 3 0,-7-10 0,0 4 0,10 9 0,-6 13 0,-35 29 0,35 45 0,6 14 0,-15-6 0,-1 5-407,12-2 0,5 7 0,1 2 1,-4-3 406,-7 6 0,-3-2 0,2 1-515,7-6 0,3 3 1,0-1-1,-2-5 515,-5 3 0,-2-4 0,4-8 0,5 20 0,0-21 0</inkml:trace>
  <inkml:trace contextRef="#ctx0" brushRef="#br0" timeOffset="1184">28763 4681 24575,'59'-5'0,"-1"1"0,0-1 0,-1 1 0,0 1 0,-6 0 0,-2 2 0,-4 2-1206,-1 2 1,-2 4 1205,18 17 770,-7-8-770,-48 17 0,-5 7 0,21 15 0,-21 7 0,-21 1-5975,5-37 5975,-7 0 0,12-5 0,11-21 0</inkml:trace>
  <inkml:trace contextRef="#ctx0" brushRef="#br0" timeOffset="1333">29422 4234 24575,'0'0'0</inkml:trace>
  <inkml:trace contextRef="#ctx0" brushRef="#br0" timeOffset="1868">29680 4681 21119,'-30'46'0,"-1"0"0,1 0 0,-14 7 0,15-7 0,39-4 1648,14-37-1648,12 16 292,13-14 0,2-14-292,-20-21 0,-2-6 0,12 12 0,-4-3 0,-20-20 0,-13-2 0,-25-10 0,-5 20 0,-11 14 0,-4 2 0,-14-16 0,13 25 0,5-2 0,11-28 299,26 37-299,26-27 925,21 30-925,11-9-3392,-23 11 0,0 0 3392,2 0 0,0 0 0,-2-1 0,0 2-506,6 13 1,-3 4 505,3 10 0,-15 14 0,-7 5 0,-12-9 0,-4 0 0,-2-2 0,-2 1 0,-4 10 0,0-7 0,2-20 0,-7 22 6283,10-63-6283,0-5 0,11-22 0,9-3 0,4 26 0,2 0 0,-3-24 0,6 2 0,23 22 0,3 13 0,3 7 0,-12 8 0,-1 9-82,-12 19 1,-8 9 81,-8 4 0,-8 6-390,-15 5 0,-8 6 1,2-7-1,7-12 1,-3-3-1,-18 18 1,0 1-1</inkml:trace>
  <inkml:trace contextRef="#ctx0" brushRef="#br0" timeOffset="2386">24106 5480 24575,'67'4'0,"-1"1"0,1-1 0,-1 0 0,0 0 0,-6-1 0,-2-1 0,1 0 0,3 1 0,5-1 0,9 2-579,-25-2 1,4 1 0,3 1 0,5-1-1,2 1 1,2 0 0,2 0 0,2 0-1,0 0 1,1 1 0,0-1 0,-2 0-1,0 1 1,-2-1 0,-2 0 0,-3 0-1,-4-1 443,11 1 1,-4 0-1,-2 0 1,-2 0-1,-1 0 1,-1 0 0,1-1-1,1 1 1,3 0-1,2-1 1,4 1 15,-12-1 0,2 0 0,3-1 1,2 1-1,1 0 0,1 0 1,1 0-1,1 0 0,1-1 1,-1 1-1,0 0 0,0-1 1,-1 1-1,-1-1 0,-2 1 1,-1-1-1,-2 0 0,-3 0 120,11 0 0,-2 1 0,-2 0 0,-1 0 0,-1 0 0,-2 0 0,0-1 0,0 0 0,-1-1 0,0 0 0,1-2 0,0 0-80,2-2 0,0 0 0,-1-2 0,0 0 0,-1 0 0,1-2 1,-1 1-1,1-1 0,0 0 0,0-1 0,1 1 80,-2 0 0,2 1 0,0-1 0,1 0 0,0 0 0,0-1 0,0 0 0,-2 0 0,-1-1 0,-1-1 0,-2-1 0,-3 0-153,11-4 1,-3-1 0,-2-1-1,-2-1 1,-1-1 0,-2 0 0,0-2-1,-2-1 153,1-1 0,0 0 0,-1-2 0,-2-1 0,-2-1 0,-4-2 0,-4 0 0,1-8 0,-5-1 0,-3-2 0,-2-1 0,2-2 0,5-5 0,2-1 0,-2-3 0,-5-1 0,-6-4 0,-9-3 0,-5-4 0,-5-2 0,-5 0 0,-5 3 62,-2-4 0,-5 1 1,-9 2-1,-17 0-62,0 24 0,-9-1 0,-8 0 0,-6 1 0,-5 0 0,-2 2 0,-3 1 0,1 2 0,1 3 0,3 2 0,0 4 0,0 3 0,0 2 0,-1 4 0,0 0 0,-3 1 0,-1 0 0,-2-1 0,-3-2 0,13 3 0,-1-1 0,-1 0 0,-2-1 0,-2-1 0,0 1 0,-1 0 0,-2 0 0,0 0 0,0 1 0,-2 1 0,1 1 0,-2 2 0,1 1 0,-1 1 0,9 3 0,-2 1 0,0 1 0,0 0 0,-2 2 0,0 0 0,0 1 0,-1 0 0,0 1 0,0 1 0,-1 0 0,1 1 0,-1-1 0,0 2 0,0-1 0,1 1 0,-1-1 0,1 1 0,0 0 0,-1 0 0,0 1 0,0 0 0,-1 0 0,1 1 0,-1 0 0,1 1 0,-1 0 0,1 0 0,-1 0 0,1 1 0,-1 0 0,1 0 0,-1 0 0,1 1 0,0 0 0,-1-1 0,1 1 0,0 1-45,1-1 0,-1 0 0,0 0 0,0 1 1,0 0-1,-1-1 0,1 1 0,0 1 1,0-1-1,0 1 0,1 0 0,0 1 1,0-1-1,1 1 0,0 1 0,2 0 1,0 0-1,1 1 0,1 0 45,-11 2 0,0 1 0,0 0 0,1 1 0,0 0 0,2 1 0,0 0 0,1 1 0,2 0 0,2 1 0,1 1 0,3 0 0,2 2 0,3 0 34,-12 8 1,4 0 0,3 2 0,3 1 0,2 1 0,2 2 0,2 1 0,-1 3-35,2 0 0,-1 3 0,1 1 0,1 2 0,4 1 0,3 0 0,6 2 0,6 1 0,2 8 0,5 3 0,5 2 0,7-1 0,9 0 0,10-2 0,7-7 0,10-1 0,7 1 0,6-1 0,4-1 0,4-3 0,1-3 0,0-4 0,-1-6 0,2-3 0,3-2 0,2-3 0,3-2 0,1-2 0,2-1 0,1 0 0,2-1 0,-6-3 0,3-1 0,1-1 0,3-1 0,1-1 0,1-1 0,0-1 0,0-1 0,0 0 0,-1-1 0,0-1 0,-2 0 0,-1-1 0,1-1 0,-2-1 0,0-1 0,0-1 0,0 0 0,0-1 0,0 0 0,1 0 0,0-1 0,1 1 0,0-1 0,2 0 0,2 0 0,0-1 0,0 0 0,0 0 0,0-1 0,-2 1 0,-2-1 0,-1 1 0,-3-1 0,-4 1 0,10-1 0,-4 1 0,-2 0 0,-3-1 0,-1 0 0,1 0 0,1 0 0,0-2 0,0 0 0,0 0 0,1 0 0,-1 0 0,0 0 0,0 0 0</inkml:trace>
  <inkml:trace contextRef="#ctx0" brushRef="#br0" timeOffset="5885">2987 14276 24575,'-33'-33'0,"1"1"0,4 1 0,3 9 0,4 22 0,16 0 0,-16 0 0,21 0 0,0 0 0,42-20 0,-11-6 0,1-6 0,5-4 0,2-4-1048,6-6 0,-2-2 1048,-8 3 0,1-1 0,0 8 0,3-1 0,1 1-498,-3 1 0,0 1 0,1-4 498,-4 2 0,1-5 0,0 2 0,0 4 0,2 4 0,-1 5 0,-2-2 0,10-21 0,-4 2 0,-11 21 0,-1-1-306,6-14 0,-3-6 306,-6-10 0,3-2 0,7 17 0,6 0 0,-5-1-590,-15 2 0,-5-1 0,4 3 590,24-8 0,-1 4 0,-25 10 0,0-1 0,6 0 0,4-3 0,-1 4 0,-1 5 0,3 0 0,2-5 0,3-3 0,0 2 0,8-7 0,-1 5 0,-3 5 0,0 0 0,8-5 0,-3-2 0,-17 4 0,-2 4 0,4 11 0,1 0 827,0-10 0,0-3-827,5 0 0,2 0 0,0-3 0,1-2-417,1 2 1,2-3 0,-5 2 416,-6 0 0,-1 0 0,17-7 0,-3 1-949,-6-5 949,-8 21 0,2-2 0,-5-3 0,-1-2 0,5 4 0,0 0 473,-1-4 1,1-1-474,16-8 0,2-1 0,-14 7 0,2 0-1010,15 2 1,-1-1 1009,-23 4 0,-2 1 1158,10 4 0,0-2-1158,-9-10 0,-1-3 0,14-6 0,3 1-54,0 0 1,1 2 53,-4 10 0,0 1 0,-3 1 0,-2 1-445,11-17 445,-26 21 0,1 0 0,14 4 0,2 3 0,7-4 1083,-10 11 0,1-1-1083,-3-5 0,-2-3 0,13-17 0,-8 11 0,0 2 0,3 5 0,-8-2 0,2-3 0,5 3 0,0-2 0,2-13 0,-1-4 0,11-2 0,-2 1 368,-13 8 1,-1 1-369,4 0 0,-2 1 0,-14 6 0,-2 1 358,5-1 0,1 0-358,13-20 0,-12 15 0,-1 0 0,14-16 0,-15 2 0,0-3 0,-4 17 0,1 0 0,3-12 0,3 0 0,4 11 0,-1 2 0,1-16 0,-3 20 0,0 0 0,0-18 69,1 18 1,4 1-70,4 3 0,1 0 0,-1-3 0,3-1 0,8 0 0,-1 0 0,-12 5 0,-3-2-908,-1-2 0,-1-1 908,17-18 1147,-9 21-1147,-12 0 0,-1 0 0,14-3 0,-13 0 0,-4 0 0,-4 3 716,5-5-716,0 7 0,-16 9 0,37-27 2019,-26 5-2019,4 2 0,4 0 0,13-7 0,-15 10 0,3 1 0,4 13 0,-1 0 0,1-32 0,23 13 0,-26-4 0,32 14 0,-9-9 0,-12 12 0,5-7 0,-16 5 0,11 0 0,-16-1 0,2 1 0,34-2 0,-35-1 0,-2 0 0,25 3 0,-35-16 0,11 37 0,-16-16 0,16 11 0,0-14 0,-16 8 0,16-4 0,-42 20 0,16 0 0,-16 0 0</inkml:trace>
  <inkml:trace contextRef="#ctx0" brushRef="#br1" timeOffset="23566">13735 1247 24575,'0'-26'0,"0"5"0,0 21 0,0 42 0,0-22 0,0 46 0,21-30 0,-16 11 0,16 0 0,0-20 0,-16-6 0,16-21 0,-11 0 0,18-17 0,10-8 0,-3 6 0,5-1 0,5-4-516,6-5 0,8-7 1,3-1-1,-2 0 0,-7 6 1,-3 2-1,-4 4 0,1-2 1,3-2-1,0 1 0,-1-1 1,1 0-1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16:14:52.225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8584 6562 24575,'-32'-26'0,"-1"0"0,-1 1 0,16 8 0,39 17 0,15 0 0,6 0 0,8 0-905,2-3 0,6-1 0,4 0 905,-5 3 0,3 1 0,2 0 0,-1-1 0,4-2 0,0 0 0,0 0 0,-3 1 0,-9 4 0,0 1 0,-3 0 0,-5 0 0,13-5 0,-14 6 643,-23 28-643,-57-8 0,-25-1 0,10-2 0,-6 0 0,-5 0-1066,11-6 1,-4 0 0,-2 0 0,0-2 0,3-1 1065,-4-1 0,2-2 0,0-1 0,1 1 0,0 2 0,0 1 0,2-1 0,4-3-197,-17-5 1,4-1 196,0 8 0,4 1 714,15-5 0,10-2-714,23-1 0,52 2 0,31 0 0,-28-4 0,2-1 0,2-1-466,11 1 1,4 0 0,-3 0 465,-6 0 0,-1 0 0,-1 0 961,-1 0 1,-1 0 0,1 0-962,2 0 0,0 0 0,2 0 0,8 0 0,0 0 0,-6 0 0,-8 0 0,-4 0 0,2 0 0,-1 0 0</inkml:trace>
  <inkml:trace contextRef="#ctx0" brushRef="#br0" timeOffset="2185">20626 8961 24575,'-13'-64'0,"0"0"0,-2 11 0,9 9 0,27 13 0,-16 5 0,37 0 0,-37-16 0,47 26 0,-23-7 0,7 12 0,6 42 0,-36 19-1847,-5 7 1,0 14-1,-3 0 1847,-5-7 0,-3 0 0,0 4 0,4-15 0,1 3 0,-2 1 0,-1 0 0,-2-1-334,-5-2 0,-3-1 0,-2 0 0,1-1 0,5 0 334,2 9 0,5 0 0,-1-1 0,-2-1-639,-6-6 1,-2-1 0,0-1 0,5-1 638,5 9 0,6-1 0,1-5 0,1-4 0,0-4-289,-1 1 0,2-1 289,3-8 0,3 0 1690,12 22 1,6 4-1691,-9-22 0,1-1 0,2 2 0,3 2 0,2 2 0,0 2 0,-2 0-248,-5-1 0,-1 2 1,-2-1-1,2-1 248,3 6 0,1-1 0,-2 2 0,-1 8 0,-2 3 0,-3-4 733,-4-15 0,-3-2 1,-2 2-734,-2 17 0,-5 5 0,-3-3 0,-6-7 0,-4-2 0,-3 0-744,-2 3 0,-3-1 1,-1 0 743,-3-2 0,-2-2 0,-1-2 0,1-7 0,0-2 0,-1 2 0,0 7 0,0 1 0,0 2 0,3-10 0,-1 1 0,0 1 0,4 0 0,-3 11 0,5 0 0,1 1 0,1 4 0,2 1 0,4-5 0,0-4 0,11-3 0,25 5 0,13-4 0,2-13 0,5-5-461,9 2 1,2 0 460,-13-10 0,1 0 0,-4 5 594,-7 3 1,-5 3 0,-1 4-595,4 11 0,-1 4 0,-5 3 0,-6-10 0,-2 1 0,-4 3 0,-6 5-659,-5 0 1,-6 5 0,-4 3 0,-3 1 0,0-1 0,0-3 658,2-8 0,0-2 0,-2-1 0,0 0 0,-2 2 0,0 1-138,-3 3 1,-2 1 0,-1 2 0,-1 0 0,0 1 0,1-1 0,1-1 137,2-5 0,-1 2 0,1-2 0,1 1 0,0-2 0,2-2 0,1-2 0,-2 17 0,2-5 0,2-1 0,1 1 0,-1 2 0,-1 0 0,6-1 0,9-7 0,14-3 0,10-5 0,7-5-504,6-8 1,8-5-1,6-2 504,-6-7 0,5-1 0,3-2 0,3-2 0,1-2-343,1-2 1,1-3 0,3-2-1,2-1 1,0-1 0,1 0 342,-2-1 0,2 1 0,1-2 0,1-1 0,-1 0 0,1-2 0,-2-2 0,-1-2 0,-1-2 0,1-1 0,-1-1 0,0-1 0,-1 0 0,0 0 0,-1 2 0,1-1 0,1 0 0,-2 0 0,-2-1 0,-3 0 0,-6-1 0,21-7 0,-8-1 0,-3 1 0,-14 5 0,1 1 0,-1-1 0</inkml:trace>
  <inkml:trace contextRef="#ctx0" brushRef="#br0" timeOffset="3384">27634 8467 21210,'58'-24'0,"-1"1"0,1-1 0,-1 1 0,1-1 0,-3 3 0,2-2 0,-2 2 0,-3 3 0,-7 7 0,6 8 0,-3 6 0,0 1 0,3 3 0,-6 3 0,-9 6 0,-2 5 0,20 8 0,-8 12 0,-30 5 0,-10 8 0,-2 3-1089,-1-6 1,-2 2 0,-2 3 0,-2 1 1088,-4 0 0,-2 3 0,-1 1 0,-1 0 0,1-2-519,-1 7 0,1-1 1,0-2-1,-1-1 519,-1-5 0,0-1 0,0-2 0,3-4 0,2 16 0,4-4 936,2-4 0,2-1-936,-2-9 0,2 1 0,4 9 0,0-1 0,-3-20 0,-1 1 0,4 27 0,0 1-149,-3-20 1,-4 0 148,-4-3 0,-5 3 0,-3 3-380,-2 2 0,-4 3 0,-2 1 0,-1-3 380,-5 3 0,-3-4 0,-1 5 0,6-11 0,-2 3 0,0 2 0,0-1 0,2-3 0,0-1 0,1-1 0,1-2 0,2 2 0,-3 12 0,2 0 0,-2-1 0,-5-3 0,-2-2 0,8 2 487,14 1 0,7 2 0,-5-4-487,-12-10 0,-4-2 0,5 4 0,12 8 0,6 5 0,3 2 0,-1-1 0,-2-4 0,0 0 0,1-1 0,2 2 0,2 5 0,1 1 0,3 1 0,1-1 0,3 6 0,2 2 0,2-3 0,-1-5 0,2-6 0,-1-4 0,1 0-976,2 11 0,0 1 1,1-4 975,4 1 0,-1-1 0,-10-10 0,-2 1 0,1 3-386,0-4 1,0 3-1,-1 0 1,-1-2 385,-4 7 0,-3-2 0,3 3 438,4-6 1,2 2 0,0 1 0,-4 0-439,-4-2 0,-3 0 0,-1 0 0,0-2 0,2 11 0,-2-2 0,-2 1-81,-2-8 1,-2 1 0,-2-1 0,0-2 80,-3 4 0,-1-2 0,-1 1 0,2-6 0,-1 1 0,1 2 0,0 1-273,1 10 0,0 2 0,2 2 0,0-3 273,0-5 0,2 0 0,-1-2 0,1 1 0,0-1 0,0 1 0,1-2 0,2-5 509,0 17 0,6-4-509,5 3 0,4-2 0,1-13 0,1 0 0,2 8 0,4-4 0,1-27 0,3-2 0,4 19 0,1-2 0,-3-20 0,0-2 0,3 14 0,0 0 0,15 3 1154,-7-14-1154,-11-12 1757,-5-11-1757,-21 0 5946,0 21-5946,0-16 2529,-42 16-2529,-21-21 0,17 10 0,-4 1-995,-7-9 0,-1 1 995,4 8 0,1-1-559,-8-9 1,4-2 0,-8 1 0,12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7-30T22:12: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763 883,'0'-50,"0"-17,32 134,16-1,-15 1,15 16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7-30T22:12: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751 796,'49'-16,"-32"65,32-16,-32 17,49-1,-33 1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7-30T22:12: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461 678,'2'0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7-30T22:12: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461 678,'2'0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7-30T22:12: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837 714,'-49'34,"33"17,0 17,-1-17,-15-1,16 18,-1-17,1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16:16:03.925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28881 12536 24575,'0'66'0,"0"1"0,6-13 0,2 3 0,-1 2 0,-5-6 0,-2 2 0,1 1 0,1-3-1448,5 6 0,1-2 0,-2-3 1448,-5 11 0,-2-8 0,1 1 308,-42-32 0,32-5 0,-32-21 0</inkml:trace>
  <inkml:trace contextRef="#ctx0" brushRef="#br0" timeOffset="267">28810 12324 23952,'50'-9'0,"-1"1"0,1-1 0,15 5 0,-7 8 0,-1 22-938,-36 0 0,-5 6 938,-2 1 0,-4 4 0,-6 5 0,-3 5 0,-6 0 0,-12-1 0,-7 0 0,-1 0 0,2 11 0,-2 1 0,-5-8 0,-7-17 0,-4-6 0,1-1 0,-9 16 0,4-11 797,-4-25-797,90-27 0,-22 10 0,17-10 0,1 1 0</inkml:trace>
  <inkml:trace contextRef="#ctx0" brushRef="#br0" timeOffset="450">29680 12700 24575,'-41'49'0,"0"0"0,0 0 0,0 0 0,-3 8 0,5-1 0,22-9 0,29-14 0,13-6-1360,9-7 0,8-9 1360,8-16 0,7-9 0,-7 2 0,15 4 0,-18-8 0,0 1 0</inkml:trace>
  <inkml:trace contextRef="#ctx0" brushRef="#br0" timeOffset="667">30010 11901 24575,'0'-13'0,"0"2"0,0 11 0,0 0 0,-21 167-1667,18-106 0,1 4 1667,-2-14 0,-1 8 0,0 3 0,0-3 0,3-8-2580,1 16 1,2-6 2579,-1-11 0,0 1 0,0-11 0,0-8 0,0 9 0</inkml:trace>
  <inkml:trace contextRef="#ctx0" brushRef="#br0" timeOffset="968">30504 12583 17160,'-52'20'0,"1"0"0,-1 0 0,2-2 0,0 0 0,12 3 1646,16 7 1,7 2-1647,-2 5 0,8 0 0,21-3 0,7-1 0,-5-1 0,6-2 0,39-4 0,3-4 0,-15 17 0,0-26 0,-8 4 0,-44 37 0,-27-26 0,-19 1 0,-4-2 0,10-1 0,10 4 0,-1-1 0,-13-4 0,-1 1 0,0-1 0,1 1 0</inkml:trace>
  <inkml:trace contextRef="#ctx0" brushRef="#br0" timeOffset="1167">28105 14111 24575,'0'27'0,"38"-13"0,18-8 0,-11-3 0,4-3 0,6-3-1967,0-2 1,6-3 0,3-2 0,3 0 0,-1 2 1717,-6 2 1,0 1 0,2 0 0,0 0-1,1 0 1,1-1-60,-3 0 0,1-1 0,1 0 0,1 0 1,-1 0-1,-1 0 0,0 1 308,3 0 0,1 0 0,-2 0 0,0 1 0,-1 0 0,-1 2 0,6 1 0,-1 2 0,-1 0 0,-2 0 0,-3-1-220,2-1 0,-3-1 1,-3 0-1,-4 1 220,-1 1 0,-4 2 0,-4-1 0,0 0 0,-7 0 0,-6 0 0</inkml:trace>
  <inkml:trace contextRef="#ctx0" brushRef="#br0" timeOffset="2035">29210 15476 24575,'7'-51'0,"-1"0"0,1 0 0,-1 0 0,-5-8 0,-3 3 0,-7 6 0,-12 3 0,-8 10 0,-5 10 0,-5 13 0,-7 28 0,0 13 0,2 1 0,5 7 0,5 17 0,5 3-462,3-11 0,8-1 462,13-1 0,10-6 227,18-10-227,35-5 0,4-42 0,-5 10 0,-1-4 0,-27-9 0,-1 1 0,18 9 0,-6 2 0,-24-9 0,26 42 0,-37 26-1381,16 16 1381,-29-10 0,-5 6 0,12 5 0,-3 3-93,-11-16 1,-6 1 0,5 1 92,11 4 0,6 0 0,-5-6 0,-13-4 0,2-5 0,15 21 0</inkml:trace>
  <inkml:trace contextRef="#ctx0" brushRef="#br0" timeOffset="2300">29751 15358 23278,'-13'50'0,"0"-1"0,0 1 0,-5 14 0,4-5 0,13-18 0,2-4 0,-1 5 319,8 1 0,5 0-319,24 9 0,-13-5 0,2-2 0,10-3 0,-15 20 0,-42-56 0,-25 5 0,-7-1-403,15-9 1,0-2 0,-16 1-1,6 0 1,17 0 0</inkml:trace>
  <inkml:trace contextRef="#ctx0" brushRef="#br0" timeOffset="2436">29633 15358 17361,'55'-5'0,"0"-1"0,0 1 0,0 0 0,1 3 0,2 3 0,-4-2 0,-8-2 0,-3-8 0,-5 1 0,-1 10 0,-1 0 0</inkml:trace>
  <inkml:trace contextRef="#ctx0" brushRef="#br0" timeOffset="2636">30715 15264 24507,'-29'60'0,"1"0"0,-1 0 0,-3-12 0,-3-2 0,3 1 0,4 9 0,2 1 0,-4-5-2868,-4-14 0,-4-5 1,3 3 2867,5 7 0,2 2 0,0-5 0,-14 4 0,5-10 0,11-7 0,5-6 0</inkml:trace>
  <inkml:trace contextRef="#ctx0" brushRef="#br0" timeOffset="2800">30010 15570 24575,'40'28'0,"1"1"0,0 0 0,1 2 0</inkml:trace>
  <inkml:trace contextRef="#ctx0" brushRef="#br0" timeOffset="2967">30786 15852 24575,'0'0'0</inkml:trace>
  <inkml:trace contextRef="#ctx0" brushRef="#br0" timeOffset="3468">27728 16722 13559,'65'14'0,"0"1"0,0-1 0,0 0 0,0 1 0,0-1 0,-8-3 0,1-1 0,0-1 0,0 0 0,0-2 0,1 0 0,0-2-463,2-2 1,1-1-1,0-2 1,0-1-1,0 0 1,1-1-1,-1 1 463,2 0 0,-1 0 0,0 0 0,1 0 0,0-1 0,2-2 0,2-2 0,-11 0 0,1-2 0,1-1 0,0-1 0,2 0 0,0-1 0,0 0 0,-1 0 0,1 0 0,-2 1-91,5 0 1,1 0 0,-1 0 0,1 0 0,-1 0 0,-1 0 0,1 0 0,-2 0 0,-1-1 90,3-1 0,-2 0 0,0 0 0,-1 0 0,0 0 0,-1-1 0,0 0 0,-1 0 125,6-2 1,1 1 0,0 0-1,-1-1 1,-4-1 0,-4 0-1,-6-2-125,0-4 0,-7-1 0,-3-1 0,1-1 0,5 2 0,1 0 0,-2-2 0,-7-6 0,0-14 0,-9-7 0,-5-7 0,-8 9 0,-2-4 0,-4-3 0,-4-2 0,-7-1 0,-8 0 0,-8-3 0,-4 0 0,-4-2 0,0 1 0,1 0-155,6 10 0,2-2 1,1 1-1,-3 0 1,-3 2-1,-5 0 0,-8 3 155,-4 6 0,-7 0 0,-6 0 0,-4 2 0,-3 0 0,-2 3 0,0 1 0,0 3 0,3 3 0,3 3 0,-4 0 0,3 5 0,0 3 0,1 2 0,-2 2 0,-3 0 0,-3 0 0,5 1 0,-3 0 0,-2 0 0,-2 1 0,-1 0 0,0 2 0,-1 0 0,0 2 0,0 2 0,2 2 0,2 2 0,-1 2 0,0 2 0,-1 1 0,1 1 0,1 2 0,0-1 0,1 2 0,1-1 0,2 1 0,-12 1 0,3 0 0,1 1 0,2 1 0,0 0 0,-1 2 0,-1 2-129,3-2 0,-1 1 1,-2 1-1,0 0 0,2 3 1,3 0-1,3 4 0,6 2 129,-6 7 0,5 4 0,4 2 0,4 5 0,2 5 56,4 3 0,3 5 1,3 4-1,2 3 0,3 1 1,3 1-57,4-3 0,1 2 0,3 1 0,2 2 0,3 1 0,4 0 0,3-1 0,3-3 0,3 1 0,2 0 0,3 1 0,3 0 0,3-2 0,4-1 0,4-3 0,5 0 0,5 0 0,3-1 0,4-2 0,3-2 0,1-3 0,1-3 0,0-3 0,9 2 0,1-5 0,3-3 0,2-4 0,0-3 0,2-2 43,4-3 0,4-2 0,1-4 1,-1-2-1,-5-4 0,-8-1 1,1-4-1,-8-3 0,-3-2 1,2-1-1,0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9-04T16:34:12.2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29774 12700 0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16:16:14.308"/>
    </inkml:context>
    <inkml:brush xml:id="br0">
      <inkml:brushProperty name="width" value="0.05292" units="cm"/>
      <inkml:brushProperty name="height" value="0.05292" units="cm"/>
      <inkml:brushProperty name="color" value="#C0000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21261 14911 24575,'0'-26'0,"0"5"0,0 21 0,-21 0 0,16 21 0,-37-5 0,37 7 0,-16-12 0,21-11 0,0 0 0,21 0 0,5 0 0,10-11 0,-12 9 0,-24-9 0,-24 11 0,9 0 0,-6 0 0</inkml:trace>
  <inkml:trace contextRef="#ctx0" brushRef="#br1" timeOffset="21936">23283 12865 24575,'0'-26'0,"0"5"0,0 21 0,0 0 0,0 0 0</inkml:trace>
  <inkml:trace contextRef="#ctx0" brushRef="#br1" timeOffset="24450">23189 12418 18244,'-15'64'0,"0"0"0,0 0 0,0 0 0,4-2 0,2-1 0,0-1 0,2-5 0,-2-5 0,2-4 0,2 2 0,2 12 0,2 3 0,5-6 0,3-7 0,7-3 344,5-3 1,7 0 0,7-12-345,6-21 0,7-11 0,2-6 0,0-1 0,3-5 0,1-5 0,-2-4-343,6-10 0,-2-6 0,0-5 1,-3-3 342,-10 4 0,0-3 0,-3-3 0,-1-1 0,-4 1-424,2-5 1,-3 0 0,-4 0 0,-2-1 423,-6 4 0,-1-1 0,-4 2 0,-4 2 0,-3-21 0,-6 6 346,-1 17 1,-2 1-347,1-4 0,0 6 754,0 12-754,-10 29 0,7 8 0,-7 23 0</inkml:trace>
  <inkml:trace contextRef="#ctx0" brushRef="#br1" timeOffset="25650">26011 12418 24575,'-59'16'0,"0"0"0,0 0 0,0 1 0,-1-1 0,1 0 0,-9 3 0,-4 0 0,3 1 0,9 1 0,16 2 0,12 8 0,9 0 0,-18 5 0,8-4 0,28-5 0,5 4 0,58-8 0,-22-14 0,4-2-658,6 5 1,2-3 657,-2-8 0,-1-2 0,-7 1 0,-3 0 0,15 0 0,-19 21 0,-60-4 0,-15 2 0,21 5 0,-4 2-1031,-25 3 0,-12 0 1,5 2 1030,10 7 0,2 0 0,2-12 0,-3 1 0,5 3 309,8 9 1,4 3-1,5-2-309,4-5 0,2 0 0,-7 18 0,13-4 0,35-12 0,26 4 0,-10-33 0,9-7 0,6-4 0,4-4 0,8-4 0,2-1 0,-1-1 0,-7 3 0,-1 4 0,-5 2 0,3-4 0,6-10 0,-1 0 0,0-1 0,0 1 0</inkml:trace>
  <inkml:trace contextRef="#ctx0" brushRef="#br1" timeOffset="26402">27305 12418 16611,'16'58'0,"-1"-1"0,1 1 0,0-1 0,0 4 0,2 0 0,-2-1 0,-1-4 0,-2-3 0,-2-5 0,2 0 0,1-2 0,1-2 0,3-6 0,5-5 0,1-9 3494,2-3-3494,5-21 0,-8-20 0,-1-12 0,3-17 0,2-9-1462,-5 14 1,3-4-1,-1-2 1,-4 1 1461,-3-10 0,-6 1 0,3 0 0,8-1 0,2 1 0,-7 5 972,-14 5 1,-1 2-973,14-5 0,-1 0 0,-12 7 0,-3 2 0,11-21 0,-11 21 0</inkml:trace>
  <inkml:trace contextRef="#ctx0" brushRef="#br1" timeOffset="26602">28269 11830 24575,'55'-10'0,"-1"-1"0,0 1 0,1-1 0,-1 1 0,12-2 0,1-1 0,-2 3 0,-4 3 0,-3 5 0,-5 3 0,-2 0 0,10-1 0,-12 0 0,-29 0 0</inkml:trace>
  <inkml:trace contextRef="#ctx0" brushRef="#br1" timeOffset="26767">28716 11736 22709,'-13'65'0,"0"0"0,0-1 0,0 1 0,0 0 0,-6 0 0,-1-3 0,1-1 0,4-1-1211,6-3 0,4-1 1,1 0-1,-5-3 1211,-8 14 0,-4-3 0,2-4 0,4 4 0,1-5 0,-1-1 0,-1-1 0</inkml:trace>
  <inkml:trace contextRef="#ctx0" brushRef="#br1" timeOffset="27255">21990 13618 24575,'49'-12'0,"0"0"0,0 0 0,0 1 0,8 1 0,0 2 0,-1-1 0,-3-1 0,-1-1 0,-1 1-682,0 1 1,-1 2 0,-2 0 0,12-1 0,-5 0 0,-13-3 0,0 1 0</inkml:trace>
  <inkml:trace contextRef="#ctx0" brushRef="#br1" timeOffset="27450">21661 13030 23934,'56'0'0,"1"0"0,-1 0 0,2 0 0,0 0 0,-4 0 0,7 0 0,-2 0-381,8 0 0,-5 0 0,3 0 0,-13 0 0</inkml:trace>
  <inkml:trace contextRef="#ctx0" brushRef="#br1" timeOffset="28852">18391 13359 23014,'-53'0'0,"0"0"0,0 0 0,-7 7 0,5 7 0,9 7 0,6 5 0,-2 16 0,15-7 0,-1 7 0,5-2 0,4-5 0,9 1 0,13 23 0,15-3 0,5-29 0,9-5-1624,22 8 1,7-7 1623,-10-19 0,5-3 0,1 5 0,5 1 0,-1 1 155,-9-2 1,-1 1 0,0 1-156,3 0 0,-1 0 0,-6 2 0,1 1 0,-17 4 990,-31 16-990,-47-7 0,-7-5 0,-7-2 0,-1-2 0,-2-3-446,16-4 0,-3-1 0,-1-2 446,-11-2 0,-3-3 0,4-3-31,16-3 0,2-2 1,1 2-1,-25 4 1,8-2-1,8-17 0</inkml:trace>
  <inkml:trace contextRef="#ctx0" brushRef="#br1" timeOffset="29150">18721 13453 18121,'7'66'0,"0"0"0,0 1 0,-4-8 0,0-1 0,6-8 0,12-13 0,3-4 0,-8 3 0,4-4 1461,17-5 1,5-4-1462,-5-1 0,2-7 0,8-15 0,0-11 0,-10-9 0,-4-10 0,-1-22 0,-6-11 0,-9 15 0,-1-4 0,-2-2-570,-4-9 1,-2-3 0,0 4 569,4-4 0,-3 4 0,-8 7 0,-2 14 0,1 30 0</inkml:trace>
  <inkml:trace contextRef="#ctx0" brushRef="#br1" timeOffset="29669">20014 13735 24575,'-24'-37'0,"-1"-1"0,1 1 0,-15-10 0,0 15 0,-11 32 0,-7 27 0,10 20 0,28-19 0,1 1 0,-26 21 0,34-7 0,4 3 0,-15 8 0,28-13 0,7-3 0,2-12 0,28-5 0,-7-21 0,10-42 0,-18 14 0,-1-7 0,-9-3 0,-3-7 0,-1 0-1214,5-15 0,-4-3 1214,-6 14 0,-3-1 0,-3 1 0,-2-11 0,-4-1 0,-4 5 0,-2-3 0,1 4 0,6 6 0,-3 2 0,-12-13 0,1 10 0,12 26 0,-7 45 0,10 29 0,0-6 0,0 6-1387,-1 12 0,2 4 1387,2-19 0,1 1 0,-1 1 0,-2 4 0,-2 2 0,4 2 0,2-5 0,2 3 0,2 0 0,1-1 0,1-3 0,1 0 0,1-1 0,-2-3 0,-1 6 0,0-3 0,1-4 0,10 1 0,0 0 0</inkml:trace>
  <inkml:trace contextRef="#ctx0" brushRef="#br1" timeOffset="30036">20579 12794 22366,'-43'40'0,"0"-1"0,1 0 0,-1-1 0,1 0 0,9 4 0,11 20 0,7 4-651,0-21 0,-2 2 1,2 2 650,4 10 0,2 4 0,3 0 0,2 2 0,3 0 0,6-1 0,9-5 0,6-1 0,4-5 0,-2-10 0,2-3 0,6-9 0,25-2 0,5-13 0,-12-8 0,0-6 0,10-3 0,-1-8 0,-2-10 0,-3-7 0,-6 1 0,-5-2 0,-10 2 0,-5 1 0,-5-8 0</inkml:trace>
  <inkml:trace contextRef="#ctx0" brushRef="#br1" timeOffset="30385">21214 12912 23864,'-48'29'0,"0"1"0,1-1 0,-1 1 0,6 2 0,2 3 0,2 0 0,4 1 0,-3 8 0,5 1 0,7-1 0,2 12 0,12-2 176,11-11 0,13-7-176,26-21 0,11-7 0,4 9 0,4-3-871,-14-11 0,1-4 1,-1 5 870,16 17 0,-5-1 0,-18-18 0,-3 2 0,-3 17 0,-5-1 700,0-14-700,-26 46 0,-57-23 0,8 1 0,-9-3-477,8-20 1,-8-7 0,0-2 0,7 2 0,-5 10 0,2-4 0,5-13-1,1 0 1,-1 0 0</inkml:trace>
  <inkml:trace contextRef="#ctx0" brushRef="#br1" timeOffset="30617">21214 12442 14802,'42'51'0,"-1"1"0,1 0 0,0 0 0,0-1 0,-7-4 0,2 0 0,-1 0 0,-2 2 0,-3 1 0,-3 0-410,-6 0 0,-2 1 0,-4 0 1,-1 2-1,-2 3 0,0 2 410,0 0 0,-1 3 0,0 2 0,-2 3 0,0 0 0,-3 1 0,-2-1 0,-3-1-191,-3-6 0,-3 0 1,-2 0-1,-2 1 0,-1-1 1,0 0-1,-1 0 0,2 0 1,0-1 190,2 5 0,1 0 0,0-1 0,0 1 0,0-1 0,-2-2 0,-2-1 0,-4-2 13,-7 9 1,-4 0 0,-3-2-1,-1-4 1,3-5 0,6-8-1,-3 13 1,2-13 0,-1-21 0,0 0-1</inkml:trace>
  <inkml:trace contextRef="#ctx0" brushRef="#br1" timeOffset="33870">25071 14605 24575,'0'-52'0,"0"0"0,0 0 0,0-5 0,0 1 0,0 22 0,0 29 0,0-16 0,0 63 0,-1-3 0,2 6 0,4-1 0,3 5 0,0 1-1572,-4 2 0,0 1 0,3-1 1572,6 0 0,3-1 0,0-2 0,2 10 0,0-1 291,-2-12 1,0 0-1,-1-2-291,5 3 0,-3-2 0,-3-2 0,-5-5 0,-9-7 0,-23-31 0,-14-31 0,-10 2 0,27 1 0,4-2 3609,-8-17-3609,14 11 233,10 12-233,0 14 0,0 10 0,0 10 0,0 14 0,10 12 0,-7 11 0,28-21 0,-26-5 0,16-21 0,0-21 0,-16-5 0,37-21 0,-37 11 0,-4-6 0,9-22 0,0 0 0,-9 25 0,-2 2 0,1-10 0,0 0 0</inkml:trace>
  <inkml:trace contextRef="#ctx0" brushRef="#br1" timeOffset="35317">25565 14770 19884,'-28'44'0,"-1"0"0,1-1 0,0 1 0,-7 7 0,0-3 0,6-3 0,10-4 0,1-4 0,-4-5 0,0-1 0,3 5 0,1-2 0,-8 3 0,5-16 0</inkml:trace>
  <inkml:trace contextRef="#ctx0" brushRef="#br2" timeOffset="40603">26694 15076 22920,'-45'-26'0,"1"-1"0,-1 1 0,-12-11 0,-1 12 0,-3 30 0,-1 10 0,6-3 0,0 3 0,-5 6 0,2 5 0,9 1 0,8 3 0,6 20 0,23-17 0,5 2 0,6-2 0,4 4 0,3 4 0,4 4 0,-2 5 0,-2 4 0,-2 5 0,1 4 0,0 4-1405,-1-13 1,0 4 0,1 3-1,0 2 1,-1-1 0,0 1-1,0-3 1369,0 6 1,-1-2-1,0 1 1,-1-1 0,0 3-1,0 2 36,0-7 0,-1 4 0,0 2 0,0 0 0,0 0 0,0-2 0,0-4 0,-1-5-99,1 2 0,0-4 0,0-3 1,0-1-1,0 1 99,-1 15 0,-1 0 0,1-2 0,5-5 461,4-3 0,4-4 1,10-6-462,18-4 0,13-6 0,11-5 0,-13-15 0,9-4 0,5-2 0,4-2 0,-1-1 0,-4 0 0,-7 2 0,6 4 0,-7 0 0,-1-1 0,6-5 0,-2-9 0,1-1 0,-1 0 0,0 0 0,0 1 0,0-1 0</inkml:trace>
  <inkml:trace contextRef="#ctx0" brushRef="#br2" timeOffset="41252">27681 15570 24575,'-44'8'0,"-1"1"0,1 0 0,-5 3 0,4-3 0,-20-9 0,49-21 0,-5-5 0,21-21 0,21-11 0,-16 8 0,27-7 0,-3 31 0,7 5 0,1 5 0,4 6 0,19 5 0,-2 10 0,-24 5 0,-5 6 0,-5 10 0,-7 5 0,-12 3 0,-10 3 0,-11 9 0,-9 2 0,0-8 0,-4 1 0,-1-4-571,-9-1 1,-3-4 570,-8 4 0,1-10 0,-9-26 0,8-21 0,20 0 0,3-5-507,1-15 507,12-22 0,7-3 0,7 4 0,5 6 0,11-1 0,18 8 0,10 10 0,-5 20 0,3 4-485,-5-10 0,2-3 1,0 7 484,16 16 0,3 5-323,-8-7 1,3-1 0,-5 2 0,-2 5-1,-3 2 1,9-1 0,1 0 0</inkml:trace>
  <inkml:trace contextRef="#ctx0" brushRef="#br2" timeOffset="41701">28128 15617 24575,'0'40'0,"0"1"0,-1 14 0,2 5 0,5-16 0,2 2 0,-1-3 0,-5 4 0,1-3 0,8-7 0,-1 0 0</inkml:trace>
  <inkml:trace contextRef="#ctx0" brushRef="#br2" timeOffset="42368">29092 16887 24575,'-46'8'0,"0"1"0,0 0 0,-9 3 0,11-3 0,23-9 0,21-21 0,0-16 0,-2 3 0,4-2 0,6-1 0,5 0 0,-1 0 0,2 4 0,12-4 0,16 16 0,-16 21 0,10 0 0,9 21 0,-9 16 0,-9 13 0,-23-15 0,-8-3 0,-23-3 0,-9 24 0,-5-47 0,-4-7 0,-13 1 0,12-5 0,1-6-350,13-8 0,6-6 350,0-33 0,5 16 0,21-23 0,0 8 0,21 15 0,12-3 0,12 3 0,2 24 0,7 7 0,0-1-1056,-3-8 0,-1-1 0,3 4 1056,7 6 0,3 4 0,-6 2 0,-2-2 0,-3 3-218,8 9 1,-5 1 0,0-4 0,-3 9 0</inkml:trace>
  <inkml:trace contextRef="#ctx0" brushRef="#br2" timeOffset="42702">29422 16840 24575,'56'-33'0,"0"0"0,-4 3 0,-5 8 0,0 22 0,-10 42 0,-24 21 0,-17-26 0,-5 1 0,-6 8 0,-7-3 0,-15-5 0,-4-5-293,13-12 0,1 0 293,-3 13 0,3-6 145,6-23-145,55-1 0,26-8 0,-12-11 0,3-7 0,-1 2 0,13 3 0,-1 0 0,-20 0 0,0-1 0,0 1 0</inkml:trace>
  <inkml:trace contextRef="#ctx0" brushRef="#br2" timeOffset="43652">30127 14723 23719,'57'-20'0,"-1"0"0,1 0 0,3 5 0,1 4 0,-2 0 0,-11 3 0,-2 2 0,4-1-1016,8 1 0,6 0 0,1 1 0,-4 1 1016,6 2 0,-3 2 0,1-3 0,-8-2 0,1-1 0,-2 0 0,-7 2 0,3 4 0,-10 0 1492,0 0-1492,-42 0 799,0 0-799,-21 21 0,7 15 0,2 7 0,-2-4 0,2 3-569,3 0 0,2 5 1,2-1 568,3 15 0,4 7-313,-2-18 1,0 5 0,0 5 0,0 2 0,0 1 312,0-5 0,0 1 0,0 2 0,0 1 0,0 1 0,0 2-604,0-7 0,0 3 0,0 0 0,0 2 1,1 0-1,-1-1 0,-1 0 0,1-3 604,-2 9 0,1-1 0,-1-1 0,-1 0 0,2-1 0,-1 0 0,1 0 0,1 2 0,0 0 0,0-3 0,0-2 0,-1-6-417,-2 0 0,0-5 0,0-3 0,1 1 417,1 18 0,2-1 0,-1-5 0,0 3 0,0-6 0,0-15 0,0 1 0,2 12 0,1 8 0,3-7 0,5-5 0,1-2 0,-7-1 0,-2 2 0,5-7 332,14-6 0,-2-8-332,-15-1 2244,16 23-2244,-21-47 5445,0 37-5445,-42-37 0,2 6 0,-4-1 0,0-8 0,-3-4 271,-2 1 0,-4 1 0,1 1-271,2 5 0,2 3 0,2-3 0,-4-4 0,3 1 0,0 8 0,0-1 0</inkml:trace>
  <inkml:trace contextRef="#ctx0" brushRef="#br2" timeOffset="44486">26435 16440 24147,'-31'57'0,"1"1"0,-1-1 0,16-8 0,6-1 0,12-9 0,20-11 0,9-9-1095,13-3 0,4-11 1095,-3-11 0,0-9 0,3-9 0,-4-9 385,-5-14 0,-4-3-385,0 10 0,-15 2 0,-39-3 0,-16 16 0,-6 48 0,-7 28 0,1-10 0,-6-26 0,2 2 0,11 24 0,1 1 0,0 0 0</inkml:trace>
  <inkml:trace contextRef="#ctx0" brushRef="#br2" timeOffset="44834">27258 17545 22197,'-49'7'0,"0"0"0,1 0 0,-3 3 0,8 6 0,6 14 0,11 8 0,20 3 0,7 2 0,-4-4 0,6-2 0,16-1 0,9-5 576,0-5 0,6-7-576,24-7 0,7-8 0,-18-4 0,2-2 0,-1-7-235,3-8 1,-1-7 0,-2-5 234,-1-8 0,-3-4 0,-7-2 232,-1-7 1,-15-2-233,-18-7 0,-16 9 0,-37 21 0,21 10 0,-4 7 0,-17 22 0,0 11 0,-5 8 0,25-11 0,3 0 0,6 3 0</inkml:trace>
  <inkml:trace contextRef="#ctx0" brushRef="#br2" timeOffset="45152">28646 18180 21015,'-18'59'0,"1"-1"0,-1 0 0,6 1 0,2-1 0,11-10 0,36 4 0,4-26 0,9-7 0,-3-11 0,4-5 0,3-4 0,-5-2 0,2-4 0,2-2 0,-2-3-1333,2-4 0,0-3 1,-1-3-1,-4-2 1333,8-10 0,-3-4 0,-8-3 0,-9 3 0,-6-3 0,-7 0-24,-6-16 0,-10 2 24,-4 17 0,-6 3 773,-15-2 1,-9 3-774,-15-4 0,-10 8 0,4 17 0,-5 5 0,0 0-243,2-3 1,1-1 0,2 4 0,-9 6 0,7 4 0,-2-2 0</inkml:trace>
  <inkml:trace contextRef="#ctx0" brushRef="#br2" timeOffset="45736">30433 16346 24575,'11'58'0,"1"0"0,-1 1 0,13-5 0,7-3 0,3-12 0,9-15 0,5-12 0,0-6 0,5-5 0,-5-8-1869,5-17 1,-7-9 1868,-7 3 0,-7-6 0,-11-13 0,-11-4 581,-7 17 1,-6-1-582,-2-20 0,-10 2 0,-20 18 0,-9 6 0,5 6 0,-3 1 0,0 5 0,-5 5 0,0 7 0,5 7 0,1 0 0</inkml:trace>
  <inkml:trace contextRef="#ctx0" brushRef="#br2" timeOffset="46086">30127 15311 24575,'-8'60'0,"-1"0"0,0 0 0,16 0 0,7-1 0,7-18 0,26-26-1483,8 0 1,2-9 1482,-24-19 0,-3-5 0,10 6 0,-2-5 468,1-28 1,-7-9-469,-9 10 0,-4-1 0,-2-10 0,-13 3-312,-21 18 0,-13 8 312,-31 4 0,-4 12 0,0 10 0,18 0 0,0 0 0</inkml:trace>
  <inkml:trace contextRef="#ctx0" brushRef="#br2" timeOffset="46420">28763 15264 15704,'-29'46'0,"-1"1"0,1-1 0,0 0 0,1 5 0,0 3 0,4-3 0,9-8 0,10-6 0,10-3 1905,24 20 0,16-12-1905,8-39 0,6-11-419,-14 11 1,2 2 0,0-8 418,0-12 0,-1-8 0,-4-4 0,-4-1 0,-3-4 0,-6-2 0,-4-16 0,-5-2 0,10-7 0,-8 3 684,-21 18 0,-12 5-684,-30 9 0,-15 12 0,2 13 0,-5 10 0,2-2 0,-8-5 0,2 2 0,18 8 0,-1 0 0,1 0 0</inkml:trace>
  <inkml:trace contextRef="#ctx0" brushRef="#br2" timeOffset="49868">27423 14935 24575,'26'0'0,"-5"0"0,-21 20 0,0-14 0,0 15 0,21-21 0,-16 0 0,16 21 0,-21-16 0,0 16 0,0-21 0,0 0 0,21 0 0,5-42 0,10 21 0,-9-8 0,3-10 0,0 0-686,8-10 0,2-1 686,-6 6 0,3-2 0,-1 2 0,0 6 0,0 2 0,-6 3 0,-8 1 0,-2 7 0,22 4 0,-42 21 0,0 0 0,0 21 0,0 5 1372,0 10-1372,0-12 0,0-14 0,0-10 0,0 0 0,20 0 0,-14 0 0,15 0 0</inkml:trace>
  <inkml:trace contextRef="#ctx0" brushRef="#br2" timeOffset="51386">19497 15476 22895,'-42'24'0,"0"0"0,0 1 0,-18 0 0,11-3 0,23-1 822,-16-21-822,37 0 282,-16-21-282,21-26 0,21-6 71,-1 22 0,7 5-71,12 10 0,5 8 217,-5 4 0,-2 8-217,1 25 0,-8 8 0,-7 10-406,-14 2 0,-7 1 406,-13 0 0,-8-14 0,-6-4 0,-27-4 0,7-12 0,-2-11 0,10-23 0,1-8 0,-2 3 0,6-6 0,9-24 0,9-7 0,0 11 0,7-1 0,16-15 0,13 2-782,10 16 1,7 8 781,-2 6 0,4 8 0,15 11 0,1 7 0,-21 6 0,1 2-29,23-1 1,3 0 28,-7 0 0,0 0 0,5 2 0,-2-4 0,-12-7 0,-2-3 0,0 2 0,-1-6 0,-5-12 0,-3-1 0,-3 14 0,-3 1 0,12-17 0</inkml:trace>
  <inkml:trace contextRef="#ctx0" brushRef="#br2" timeOffset="51804">20132 15640 24575,'0'18'0,"0"32"0,0-9 0,0 4 0,0 0 0,0 4 0,0 6 0,0 4 0,0-8 0,0 9 0,0-2 0,0-1 0</inkml:trace>
  <inkml:trace contextRef="#ctx0" brushRef="#br2" timeOffset="52851">17921 16322 24575,'52'0'0,"-1"0"0,1 0 0,0 0 0,2 1 0,3 0 0,1 1 0,2 1 0,1 1-1639,-4 1 1,1 2-1,2 1 1,0 0 0,2 1-1,1-2 1426,0-1 0,1 0 0,2 0 0,0 0 1,1 0-1,-1 0 0,0 0-95,-3 0 0,0 1 0,1 0 0,-1 1 1,-1-2-1,1 1 0,0-1 308,0-1 0,-1 1 0,1-1 0,-1 0 0,0-1 0,0-1 0,-2 0-72,4-1 0,-1-2 1,-1-1-1,0 1 1,0 0-1,1 2 72,-5 1 0,1 2 0,0 0 0,0 0 0,-1 0 0,-2 0 0,-2-2-436,3-1 1,-3-1-1,-1-1 1,-1 1 0,1 0 435,14 4 0,1 1 0,-3 0 0,-6-2 0,-10-2 0,-4-1 0,-4-4 346,10-7 1,-5-1-1,17 6 1,-21-16 0</inkml:trace>
  <inkml:trace contextRef="#ctx0" brushRef="#br2" timeOffset="56050">14652 15805 24575,'-66'-6'0,"0"0"0,-1-1 0,11 0 0,1-1 0,10 8 0,-13 23 0,14 9 0,7-6 0,22 10 0,4 6 0,-1-4 0,3 0-293,8 7 0,2 4 293,-1 4 0,0 4 0,0-2-818,1-1 1,-2 4 817,-1-7 0,-1 8 0,-2 4 0,0 0 0,-1-4-688,-2 2 0,-1-3 0,-1 1 0,1 4 688,1-8 0,0 3 0,0 2 0,0 0 0,-1 0 0,0-3-777,-2 5 1,-2-1-1,1 0 1,0-3-1,2-2 777,2-1 0,0-2 0,2-3 0,2-2 0,1 5 0,1-4 0,7-7-369,9-9 0,9-9 369,18-6 0,9-9 0,6-4 0,9-10 0,-13-8 0,9-8 0,3-4 0,0-1 0,-5 1-242,-1-2 1,-3 0-1,-1-1 1,1 0 0,-5 4-1,2-1 1,0 0 0,-4 1-1,-7 2 1,6-9 0,0-1-1</inkml:trace>
  <inkml:trace contextRef="#ctx0" brushRef="#br2" timeOffset="56718">15428 15687 22227,'-8'55'0,"0"-1"0,1 0 0,-1 1 0,0-1 0,1 0 0,-1 0 0,1 0 0,2 0 0,1-1 0,2 11 0,2-1 0,1-1 0,0-3-1060,-1 6 0,0-4 1,0-4 1059,0 10 0,0-8 0,0 6 1653,0-49-1653,0 5 0,9-49 0,2-18 0,-8 14 0,0-6-273,3-7 0,2-9 0,1-3 1,-1 1 272,-1 2 0,-1 0 0,0-1 0,-1-1 0,-1-9 0,0-3 0,-1 1 0,1 3 0,2 10 0,0 1 0,-1 2 0,-1 5 0,-3-17 0,-2 11 0,1 10 239,1 70 1,-2 17-240,-8-12 0,-3 5 0,3 12 0,1 12 0,-1 5 0,-1-3-963,-2-4 0,0-1 0,-1 0 0,0 1 963,-2 1 0,0 1 0,0 0 0,3-2 0,3-4 0,3 0 0,1-3 0,-2-6 0,-4 10 0,2-7 0,5-4 0,8-8 1554,16-12-1554,7-84 0,-4 6 0,1-8-826,-10 8 1,-2-5-1,-2 1 826,-1 6 0,-1-1 0,-1-2 0,-4 1 0,-1-3 0,0-1 0,1 5 0,4 0 0,1 4 0,-2-1 0,-4-8 0,-2 0 0,3 8 1389,18-9 0,-21 36 1,0 21-1</inkml:trace>
  <inkml:trace contextRef="#ctx0" brushRef="#br2" timeOffset="59636">19379 17475 24575,'-52'-27'0,"-3"7"0,10 18 0,-4 4 0,1-2 0,5 0 0,1 0 0,-21 0 0,58-32 0,-16-17 0,47 13 0,11-2 0,-16 1 0,5 4-636,27 11 1,6 7 635,-22 2 0,-1 5 0,22 14 0,-3 9 0,-25 1 0,-3 5 0,10 12 0,-9 4 0,-17 16-72,-21-9 0,-12-2 72,-15-14 0,-7-4 0,1 13 0,-5-3-215,5-18 0,-4-5 0,1-2 215,-8 6 0,1-9-28,-3-15 0,5-13 28,16-10 0,7-7 0,1 1 0,12-2 68,30-6 0,12 0-68,-10 11 0,8 2 0,21 7 0,13 4 0,1 0 0,-7-3 0,1-1 0,3 4 0,-1 5 0,5 2 0,0 3 0,-4 6 0,3 9 0,-2 6 0,-6 0 0,6-6 0,-11 7 0,-26 16 0,0 0 0</inkml:trace>
  <inkml:trace contextRef="#ctx0" brushRef="#br2" timeOffset="59852">19803 17522 20436,'0'49'0,"0"1"0,0 0 0,0 0 0,0 1 0,0-9 0,0 11 0,14 7 0,3-3 0,-9-28 0,7 7 0,1 1 0</inkml:trace>
  <inkml:trace contextRef="#ctx0" brushRef="#br2" timeOffset="60051">20461 17592 23324,'57'-12'0,"-1"0"0,1 0 0,-2 2 0,-1 3 0,-4 0 0,5 1 0,-2 2 0,4 3 0,0 2 0,-7-1 0,-3 0 0,-3 0 0,-4 0 0,7 0 0,-26 0 0</inkml:trace>
  <inkml:trace contextRef="#ctx0" brushRef="#br2" timeOffset="60218">20790 17357 24575,'-8'55'0,"-1"0"0,0 0 0,1 1 0,0 0 0,3-4-594,4 7 0,2-5 0,-1-11 0,0-8 0,0-14 0</inkml:trace>
  <inkml:trace contextRef="#ctx0" brushRef="#br2" timeOffset="60684">21496 17592 24575,'-50'7'0,"1"-1"0,-1 1 0,0-1 0,-7 2 0,2 0 0,11-3 0,-3-5 0,26-21 0,21-15 0,41-14 0,-9-7 0,1 41 0,2 5 0,1-9 0,9 20 0,-9 20 0,11 17 0,-30-4 0,-8 5 0,-9 24-203,-9-25 1,-8-6 202,-40-5 0,12-8 0,-2-4 0,13-12 0,0-2 0,-6 8 0,2-5 0,-6-35 0,28 4 0,4-10 0,3-3 0,9 0 0,21-14 0,10 2 0,24 17-378,-11-9 0,6 4 378,5 27 0,3 12 0,-8 2 0,-1 10 0,2 22 0,-5 7 0,-14-16 0,-7 1 0,-4 39 0</inkml:trace>
  <inkml:trace contextRef="#ctx0" brushRef="#br2" timeOffset="60984">21425 17898 23492,'49'-23'0,"-1"0"0,0 0 0,1 0 0,13-4 0,-1 1 0,-14 17 0,-11 32 0,-10 14 534,-5 10-534,-38-9 0,-8 2-689,16-7 1,-2 0 688,-23 7 0,2 1 253,17 16-253,-6-31 257,21-5-257,21-21 0,13-18 0,10-6 0,-3 10 0,4 1 0,2-1-522,13-9 0,2-3 0,-4 4 1,3 2-1,-7 3 0,-12 7 1,0-1-1</inkml:trace>
  <inkml:trace contextRef="#ctx0" brushRef="#br2" timeOffset="61186">22366 17757 17345,'0'-13'0,"0"2"0</inkml:trace>
  <inkml:trace contextRef="#ctx0" brushRef="#br2" timeOffset="61338">22742 17686 24575,'0'0'0</inkml:trace>
  <inkml:trace contextRef="#ctx0" brushRef="#br2" timeOffset="61500">23283 17639 24575,'0'0'0</inkml:trace>
  <inkml:trace contextRef="#ctx0" brushRef="#br2" timeOffset="62888">23942 17804 24575,'-26'0'0,"-6"0"0,-12 0 0,9 0 0,-3 0 0,-11 0 0,1 0 0,11 0 0,1 0 0,-29 0 0,49 0 0,-5-32 0,42 4 0,5-2 0,5 2 0,24 2 0,-10 10 0,-1 11 0,6 47 0,-14 0 0,-21-8 0,-9 2 0,-27 22 0,-5-32 0,-11-8 0,-4-5 0,-14-10 0,11 5 0,-1-6 0,8-13 0,4-9 0,5-2 0,3-6 0,-1-17 0,8-4 0,13 11 0,10 1 0,20-11 0,15 7 0,-2 20 0,7 5 0,3 3-1696,-1 2 0,5 1 0,0 2 0,1 1 1696,-2 0 0,0 1 0,1 1 0,0 2 0,6 1 0,3 2 0,-3 1 0,-8 0 0,1-1 0,-5 0 0,1 0 0,0 0 0</inkml:trace>
  <inkml:trace contextRef="#ctx0" brushRef="#br2" timeOffset="63452">24248 18063 24575,'-13'45'0,"-1"1"0,2 3 0,4-14 0,8-33 0,0 9 0,0-11 0,0-11 0,0-12 0,20-35 0,-14 16 0,10 10 0,-1-1 0,-12-3 0,28 9 0,-5 27 0,21 37 0,-10 13 0,-15-10 0,0-2 0,15-7 0,-11 22 0,16-51 0,-27-2 0,30-44 0,-29 2-603,-5 4 1,-2-2 602,-7 5 0,-4-1 0,3-9 0,-2-4-289,-9-16 0,0 2 0,7 26 0,0 3 0,-7-2 0,-1-1 1</inkml:trace>
  <inkml:trace contextRef="#ctx0" brushRef="#br2" timeOffset="65086">23283 16063 24575,'36'36'0,"0"0"0,-1 0 0,8 10 0,-2 2 0,-7-12 0,1 2 0,-5 0 0,-1 13 0,-3-3 0,5-8 0,-4-4 0,-6 16 0</inkml:trace>
  <inkml:trace contextRef="#ctx0" brushRef="#br2" timeOffset="65236">23730 16016 17707,'-43'34'0,"0"-1"0,0 0 0,0 1 0,1 0 0,-3 3 0,1 0 0,2-1 0,6-3-269,1 0 1,5-2-1,-2 2 269,-4 5 0,-4 5 0,3-3 0,6-7 0,-11 12 0,22-19 0,-1 0 0</inkml:trace>
  <inkml:trace contextRef="#ctx0" brushRef="#br2" timeOffset="65500">24036 16063 24575,'0'51'0,"0"0"0,0-1 0,0 0 0,-1-2 0,2 0 0,8 0 0,3-7 0,4-12 0,7 2 0,-13-31 0</inkml:trace>
  <inkml:trace contextRef="#ctx0" brushRef="#br2" timeOffset="66034">24365 16134 20471,'-9'46'0,"1"0"0,-1 1 0,5 3 0,3 0 0,6-9 1937,21 0-1937,11 4 696,7-35-696,-7-10 357,-11-52-357,-5 8 0,-27-16 0,-9-3 0,3 28 0,-2 2 0,-4-7 0,-1 1 1114,-4-5-1114,12 28 0,22-5 0,33 21 0,-2 0 0,15 0 0,-12 0 0,-9 21 0,11-5 0,-21 24 0,-5 6 0,6 1 0,-10-9 0,-3 3 0,-11 24 0,28-23 0,-5 5 0,0-26 0,16-21 0,-5-42 0,-12 13 0,-1-5 0,-3-13 0,-5-2-277,-4 6 1,-3 2 276,-9-17 0,-21 14 0,-37 28 0,6 8 0,-10 0 0,6 3 0,13 5 0,0 0 0,-2 0 0,0 0 0,-1 0 0</inkml:trace>
  <inkml:trace contextRef="#ctx0" brushRef="#br2" timeOffset="69150">15946 13900 24575,'0'8'0,"10"52"0,-5-15 0,-1 12 0,2 4 0,3-2-1933,3-4 0,4 1 0,0-1 0,-3-2 1933,-2 9 0,-2-1 0,2-3 0,4-7 0,0-2 0,-3-6 2182,-1 20-2182,-7-22 0,-6-4 0,-19-8 0,14 3 0,-25-32 0</inkml:trace>
  <inkml:trace contextRef="#ctx0" brushRef="#br2" timeOffset="69419">16063 13994 24575,'50'-9'0,"-1"0"0,1 1 0,2 5 0,-1 4 0,-10 11 0,-17 20 0,-6 7-2106,5-2 0,-5 4 2106,-13 16 0,-10-2 0,-15 8 360,8-23 0,-3-1-360,-21 10 406,5-14 1,-4-2-407,4-7 0,0-2 0,-21 12 0,10-15 0,42-21 0,0 0 0</inkml:trace>
  <inkml:trace contextRef="#ctx0" brushRef="#br2" timeOffset="69667">16886 14323 21843,'-57'19'0,"-1"0"0,1 1 0,5 9 0,4 6 0,12 3 0,15 6 0,16 3 0,15 14 0,16-7 0,9-25 0,6-8 0,5-3 0,2-5 0,7-9 0,3-8-222,-11-5 1,2-3 0,-4 2 0,-1 6 0,-2 0-1,5-12 1,0 0 0</inkml:trace>
  <inkml:trace contextRef="#ctx0" brushRef="#br2" timeOffset="69852">17216 14488 24575,'0'66'0,"0"1"0,0 0 0,0-1 0,3-8 0,1 1 0,1 0 0,0-2 0,-2-5 0,-1 9 0,-1-4 0,2-2 0,4-7 0,0 1 0,0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7-30T22:12: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919 800,'9'74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16:18:16.5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27423 9784 24575,'1'-61'0,"1"0"0,0 0 0,4 5 0,-1 1 0,-11 7 0,-30-3 0,-14 8-2346,9 10 0,-3 2 0,-2 3 2346,1 5 0,-2 3 0,-2 0 0,-11-3 0,-2-1 0,4 4 0,-3-1 0,2 5 0,-5 2 0,-1 4-332,20 6 1,-2 2 0,1-2 331,2-3 0,0-1 0,-1 2 0,-7 4 0,-2 2 0,-2-3 0,2-5 0,-3-4 0,-2 0 0,1 2 0,1 2 0,-1 2 0,-1 0 0,-2 0 0,1-1 0,-4-1 0,-1 1 0,1-1 0,4 1 0,-4 1 0,3-1 0,1 2 0,2 0 0,-12 1 0,3 2 0,5-3 0,-4-5 0,7-1 675,12 10 1,2-3-676,-12-17 0,-1 0 0,3 17 0,-2 3 0,5-5 0,-4-3 0,4 3-586,-5 5 1,2 2 585,-3-1 0,1 0 0,11-1 0,1 2 0,-12 8 0,-1 3 1040,2 1 0,-1 0-1040,7-2 0,-2 1 0,5 2 0,6 8 0,4 0 0,-9-4 0,6 1 0,3 28 1076,10-19 1,-3 1-1077,-16 6 0,0 1 0,11-1 0,2 3 0,-6 6 0,0 4 0,9-11 0,1 2 0,1 0 0,0 5 0,-1 3 0,-8 4 0,-4 4 0,7-7-330,11-12 1,4-1 329,-6 26 0,8-2 0,17-7 0,-3-12 0,6-1 0,39 10 0,-24-15 0,6 0 0,17-8 0,11-4 0,-2 1 0,-7 1 0,-2 1 0,3-1-517,12 0 1,4-1 0,-1 1 516,-3 2 0,-1 0 0,7 0-560,-6-8 0,5-2 0,3 0 1,2 0-1,1 2 560,-14-4 0,1 1 0,2 1 0,0 0 0,1-1 0,0 1 0,1-1-465,-1-1 1,0 0-1,2 0 1,0 0-1,0 0 1,-1-1-1,-1-1 1,-3 0 464,7 0 0,-2-1 0,-1-1 0,-2-1 0,0 1 0,-1 1 0,8 2 0,0 1 0,-2 1 0,-4-3 0,-5-4-185,-5-4 0,-6-4 1,4 1 184,8 6 0,5 2 0,0 1 0,-5-4 0,12-4 0,-2-2 0,-3 4 0,5 0 0,1-1 0,-13-2 0,2-1 0,0-1 0,1 1 0,5 0 0,0 1 0,1-1 0,0-1 0,0 0 0,1-1 0,0 0 0,0-4 0,-9 0 0,2-2 0,0-2 0,-3 0 0,-3 0 0,8-3 0,-4-1 0,1-1 0,-6 3 0,1-1 0,0-2 0,-5-2 0,1-9 0,-3-4 0,-4-1 0,7-6 0,-6-4 0,-3-14 0,-17-8 0,-27 15 0,-13-2 0,-5 2 0,0 5 0,-5 1 0,-6 2-111,-6 0 1,-7 2 0,-5 0 0,-8 2 110,14 12 0,-5 1 0,-5 1 0,-2 0 0,-2 2 0,-1 0 0,0 0 0,2 1-43,0 1 1,-1 1 0,-1 0 0,-1 2 0,1-1 0,0 1 0,1 0-1,1 0 1,-4-1 0,0-1 0,1 1 0,0 0 0,2 1 0,1 1 0,3 1-1,0 3 1,-1-1 0,1 1 0,-1-1 0,1 1 0</inkml:trace>
  <inkml:trace contextRef="#ctx0" brushRef="#br0" timeOffset="916">27187 13077 20658,'22'-52'0,"0"1"0,0-1 0,-2-1 0,-1-1 0,-6 2 0,-9-5 0,-8-1 0,-3 5 0,-4-4 0,-2-3-772,-1 4 0,-2-4 0,-3 0 1,-3 1 771,-4 0 0,-3 1 0,-3 1 0,-1 4-452,1 7 1,-1 3 0,-1 2-1,0 1 452,-9-12 0,1 3 0,-1 6 0,5 16 0,0 6 0,-1-4 60,-9-14 1,-1-4-1,-3 2-60,4 12 0,-3 1 0,-1 1 0,1-1-563,2-2 0,0-2 0,0 2 0,-2 2 563,-3 3 0,-2 2 0,1 1 0,3 0 0,-5-6 0,4 1 0,-2 4 0,1 8 0,-2 4 0,2-5 0,0-11 0,0-5 0,-3 5 0,3 11 0,-5 4 0,0 1 0,4-3 309,-6-8 0,2-3 0,-2 2-309,5 6 0,-3 2 0,1 1 0,4 2 0,3 2 0,4 2 0,1 0 554,-19-5 1,2 5-555,7 16 0,-3 5 0,1-3 0,-4 1 0,2 5 0,11 5 0,2 5 0,-3-3 0,-1-6 0,-3-3 0,-1 1 0,0 2-130,-1 5 0,-1 3 0,0 1 0,0 0 130,-1 0 0,-1 0 0,1 1 0,-2 1 0,5-1 0,-1 1 0,-1 1 0,3 1 0,4 0 0,3 2 0,3 1 0,3 1 0,3 0 0,-5 11 0,5 2 0,9-3 0,14-2 0,7 3 0,1 9 0,4 7 0,13-1 0,12-13 0,10-2 0,8 1 0,4 1 0,-5-7 0,4 3 0,5 0 0,1 0 0,3 0 0,1-1 0,1-3-180,-5-5 0,1-1 1,2-2-1,1 0 0,1-1 1,1-1-1,2 0 0,1 0 180,-3-3 0,1 0 0,2 0 0,2-1 0,0 0 0,0 0 0,1-2 0,-1 0 0,0-2 0,-2-1-309,0-1 0,-1-2 1,-1-2-1,0 0 1,0-1-1,1-1 1,1 0-1,2 1 1,2-1 308,-5-1 0,2 1 0,0-2 0,3 1 0,0 0 0,0-1 0,1 1 0,1-1 0,-1-1 0,1 0 0,-2 0 0,1-1-145,-2 0 0,0 0 0,0-1 1,0 0-1,0-1 0,1 0 1,-1 0-1,0 0 0,1-1 0,-1 0 1,1 1-1,1-1 145,1 0 0,2 0 0,1-1 0,1 1 0,-1-1 0,1 0 0,-2 0 0,0 0 0,-2 0 0,-2 0 0,-2 0 0,-2-1 0,13 3 0,-2 0 0,-2 0 0,-3 0 0,-3-1 0,-2-1 0,-4-2 0,6-3 0,-1 0 0,0 0 0,0 0 0</inkml:trace>
  <inkml:trace contextRef="#ctx0" brushRef="#br0" timeOffset="2866">28387 9337 20793,'29'-51'0,"-1"-1"0,1 1 0,-9 1 0,-2 0 0,2 12 0,21 1 1794,-35 11-1794,35 5 640,-35 21-640,-6 21 0,-26 15 0,3 8 0,-2 4-1436,-3-10 1,-1 2 1435,6 3 0,1 4 0,-4-3 0,-3-11 0,-4-2 0,1 4-51,5 4 1,1 5 0,0 1 0,-2-3 50,-8 2 0,0-2 0,1 0 0,5 2 0,2 1 0,2-6 0,1-7 0,3-7 0,2-4 0,20-63 0,20 1 0,-17-4 0,0-2 0,18-16 3160,-21 16-3160,0 26 1260,0 21-1260,-21 42 0,5 21 0,-8-8 0,20-17 0,8-3 0,20-9 0,24-10 0,14-6 0,-11-7 0,4-4 0,-2-1 0,10 1 0,-3-3 0,-3-6 0,1-1 0</inkml:trace>
  <inkml:trace contextRef="#ctx0" brushRef="#br0" timeOffset="6650">24154 13618 24575,'-27'0'0,"6"0"0,63-21 0,6 9 0,14 1 0,6-3-1639,-16 1 1,6-2-1,2-1 1,2-1 0,1 1-1,-3 2 1390,-1 1 1,-2 2 0,1 0 0,0 0-1,1 0 1,1 0 16,-4 0 1,3-1 0,2 1-1,-2-1 1,-1 1 0,-5 0-1,-5 0 232,14-4 0,-8 0 0,0 1 602,6 2 1,1 1-1,-7-3-602,-6-9 0,-4-1 0,1 11 0,-7 0 0,-17-8 0,-68 21 0,7 9 0,-4 3 1314,-8 0 0,-3 2-1314,11 3 0,-2 2 0,-2 3 129,2 0 0,-3 2 0,1 0 1,5-3-1,-9 3 0,2-1 1,-7 9-1,-1-1 0</inkml:trace>
  <inkml:trace contextRef="#ctx0" brushRef="#br0" timeOffset="6852">24318 13947 22627,'55'-17'0,"-1"0"0,0 1 0,1-1 0,-1 0 0,2 0 0,1-1 0,1 0 0,2 1 0,0 0 0,2 2 0,-4 4 0,2 1 0,0 1 0,2 0 0,0 1 0,0-1 0,0 0-614,2-2 0,2-1 0,1-1 1,-1 1-1,-1 1 0,-2 0 1,-2 3-1,5 0 0,-1 3 1,-3 0-1,-3 1 0,-3-1 1,7-2-1,0 0 0,-1 1 1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7-30T22:12: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509 726,'2'0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7-30T22:12: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348 924,'2'0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16:18:30.7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21261 18063 24575,'20'-59'0,"0"1"0,0-1 0,0 9 0,0 1 0,-3 5 0,-3 2 0,-2 5 0,6 6 0,-4 0 0,-12-6 0,-12 3 0,-45-2 0,8 31 0,-5 10 0,0-1 0,2 7-519,2 8 0,7 7 519,15 1 0,8 3 0,2 33 0,16-27 0,10-2 0,32-1 0,8-8-606,-20-10 1,3-4 605,32 2 0,-2-5 0,-22-8 0,6 0 0,-15 21 974,-30-6-974,4 28 0,-1 11 0,-4-5 0,-2 4-835,-2 4 1,-1 4-1,0-4 835,3-3 0,0-3-2396,0 8 1,2-11 2395,1-32 0,9 4 0,-11-20 0</inkml:trace>
  <inkml:trace contextRef="#ctx0" brushRef="#br0" timeOffset="335">22131 17804 24575,'-38'36'0,"1"-1"0,0 1 0,-9 6 0,13 0 0,33 15 0,16-12 0,15-27 0,3 0 0,8 29 0,-12-28 0,-3-1 0,-3 5 0,-14 9 0,-10-6 0,-10 21 0,-14-21 0,-6-3 0,-7-4 0,-10-14 0,-3-5 0,-1 1 0,3-2 0,10 0 0,5-3 0,2-17 0</inkml:trace>
  <inkml:trace contextRef="#ctx0" brushRef="#br0" timeOffset="903">22084 17921 24575,'-26'-13'0,"5"3"0,42 10 0,5 0 0,31 0 0,2-10 0,5-1-1788,-1 8 0,2 1 1788,-11-4 0,3-1 0,-3-1 0,14-3 0,-8 1 0,3 5 0,-22-16 0</inkml:trace>
  <inkml:trace contextRef="#ctx0" brushRef="#br0" timeOffset="1167">23542 18016 24575,'-55'18'0,"0"0"0,7 9 0,-1 7 0,3 2 0,4-1 0,2 3 0,-1 1-737,2-3 0,-1 2 0,0-1 0,5-2 0,-12 17 0,5-7 0,10-19 1,1 0-1</inkml:trace>
  <inkml:trace contextRef="#ctx0" brushRef="#br0" timeOffset="1333">22742 18086 24575,'33'26'0,"0"0"0,-7-5 0,0 0 0</inkml:trace>
  <inkml:trace contextRef="#ctx0" brushRef="#br0" timeOffset="1467">23542 18556 24575,'0'0'0</inkml:trace>
  <inkml:trace contextRef="#ctx0" brushRef="#br0" timeOffset="2483">21966 17921 24575,'13'-65'0,"-13"13"0,-18 78 0,-8 21 0,-5-4 0,-1 5 0,9 4 0,3 5 0,1-1-848,1-10 1,2-2 0,5-1 847,5 17 0,12-5 0,11-16 0,11-7-151,9-8 0,11-4 0,2-7 151,6-6 0,3-7 0,1-1 0,-6-1 0,1 0 0,0-2 0,-4-4-638,0-5 0,-2-3 0,-6-5 638,14-16 0,-14-4 0,-17-11 0,-20 12 0,-12 1 0,-26 11 0,-14 7 0,4 6 0,-4 3 0,0 2-98,-17-4 0,-2 7 98,16 11 0,-2 6 0,7-3 0,-18-2 465,31 15 0,4 2-465,4-6 501,12 28 0,11-28 0,0 5 0</inkml:trace>
  <inkml:trace contextRef="#ctx0" brushRef="#br0" timeOffset="2834">22484 17545 19834,'-58'7'0,"1"0"0,-1 0 0,6 5 0,1 2 0,8 7 0,5 16 0,5 10 0,2-2 0,0 5 0,4 4 0,6 4 0,5 3 0,-1 0 0,-5 0 0,1 0 0,6 0 0,8-1 0,5 0 0,11-8 570,25 2 0,11-11-570,-2-10 0,5-8 0,17-7 0,-2-16 562,-23-18 0,-7-9-562,-7-4 0,-7-5 0,-11-14 0,-6-1 0,1 12 0,-6 1 0,-8 0 0,-9 7 0,-40 13 0,10 13 0,-8 4 0,6 1 0,11 0 0,1 1 0,-17 8 0,-1-1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16:19:48.558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18439 2658 24575,'27'50'0,"0"-1"0,0 1 0,-10 0 0,-3 0 0,7-6 0,22-7 0,0-1 0,-18 20 0,2 0 0,8-28 0,7-4 0,-6 3 0,-7 20 0,-1-3 0,18-23 0,-6-5 0,-24 4 0,5-20 0</inkml:trace>
  <inkml:trace contextRef="#ctx0" brushRef="#br0" timeOffset="283">18956 2728 24575,'-13'-2'0,"-39"36"0,36-6 0,0 7-1567,-18 11 1,-10 8-1,2 2 1567,14-9 0,1 1 0,0 1 0,-3 1-520,-2-4 1,-2 1-1,-1 0 1,1-1 0,4-2-1,-3 9 1,4-3-1,0-4 1,-8 1 0,0 0-1</inkml:trace>
  <inkml:trace contextRef="#ctx0" brushRef="#br0" timeOffset="2267">17968 4022 24575,'0'-26'0,"0"5"0,0 21 0,42 0 0,-4 0 0,8 0 0,-2 0 0,8 0 0,3 0 0,0 0-883,7 0 0,1 0 0,2 0 1,1 0 882,-7 0 0,2 0 0,1 0 0,-2 0 0,-4 0 0,-1 0 0,-3 0 0,-2 0 0,-1 0 0,11 0 0,-2 0 0,-11 0 821,5 0-821,-18 0 0,-99 0 0,32 0 0,-5 0 0,-10 0 0,-7 0 0,2 0-564,-13-1 0,-2 2 564,19 3 0,-4 2 0,-1 0 0,4-1-469,-4-3 0,3-2 0,2 3 1,-20 8-1,10-1 0,6-10 1</inkml:trace>
  <inkml:trace contextRef="#ctx0" brushRef="#br0" timeOffset="2450">17545 4187 23988,'63'0'0,"1"0"0,-1 0 0,0 0 0,-6 0 0,1 0 0,0 0 0,2 0 0,3 0 0,1 0 0,4 0 0,2 0 0,-1 0 0,-3 0 0,-6 0 0,0 0 0,-5 0 0,-2 0 0,1 0 0,1 0 0,0 0 0,0 0 0,-1 0 0</inkml:trace>
  <inkml:trace contextRef="#ctx0" brushRef="#br0" timeOffset="4200">17733 5551 24575,'10'-3'0,"14"37"0,3-1 0,3 7 0,-9 0 0,-1 4 0,2 0-1362,8 1 1,3 0 0,-4-1 1361,-7 6 0,-3-1 0,4-3 0,-4-6 1262,-8-3-1262,-9-11 0,9-5 0,-11-21 0</inkml:trace>
  <inkml:trace contextRef="#ctx0" brushRef="#br0" timeOffset="4417">18086 5551 24575,'-36'54'0,"0"0"0,0 0 0,0 1 0,0 2 0,0 2 0,2-2 0,2-3 0,1-2 0,3-4 0,0 1-440,0 3 1,0 0-1,6-7 1,8-11-1,2-5 1,-9 12-1</inkml:trace>
  <inkml:trace contextRef="#ctx0" brushRef="#br0" timeOffset="4733">18180 5198 14490,'65'0'0,"0"0"0,1 0 0,-15-4 0,1-2 0,-1 0 0,-4 1 2098,18 3 0,-7-1-2098,-13-8 0,-4 1 0,11 10 436,-83 0 1,23 0-1,-23 0 1</inkml:trace>
  <inkml:trace contextRef="#ctx0" brushRef="#br0" timeOffset="4919">18509 5151 24575,'0'26'0,"0"-5"0,0-21 0,0 0 0,-21 52 0,18-11 0,1 4 0,-14 5 0,1 2-349,12 9 1,3 1 348,-5-5 0,0 1 0,4-7 0,1 3 0,1-5 0,-1 1 0,0-3 0,0 0 0,0 0 0</inkml:trace>
  <inkml:trace contextRef="#ctx0" brushRef="#br0" timeOffset="5253">19097 5692 24575,'27'55'0,"0"0"0,0-1 0,-2 2 0,-1 0 0,0-3 0,0-10 0,0-2 0,-1-2 0,5 16 0,1-8 0,1-26 0,-2-6 0,0 6 0,4-21 0</inkml:trace>
  <inkml:trace contextRef="#ctx0" brushRef="#br0" timeOffset="5433">19544 5692 20015,'-43'31'0,"0"-1"0,0 1 0,-1 0 0,5 5 0,1 3 0,2 1 0,3-1 0,-1 3 0,3-1 0,5-1 0,3 7 0,4-3 0,-2-7 0,0-1 0</inkml:trace>
  <inkml:trace contextRef="#ctx0" brushRef="#br0" timeOffset="6119">16228 5316 24575,'0'61'0,"0"1"0,0 0 0,0-12 0,0 2 0,0-2 0,0-1 0,0 6 0,0-2 0,0 1-1872,0 10 1,0 2-1,0-8 1872,0-10 0,0-4 0,0 10 0,0-6 419,0-12 0,0-15 0,0-21 0</inkml:trace>
  <inkml:trace contextRef="#ctx0" brushRef="#br0" timeOffset="6300">15781 6233 18575,'57'0'0,"1"0"0,-1 0 0,1 0 0,-4 0 0,0 0 0,0 0 0,1 0 0,3 0 0,1 0 0,1 0 0,1 0-355,3 0 0,2 0 0,-2 0 0,-2 0 1,2 0-1,-4 0 0,-1 0 0,-11 0 0,1 0 1,0 0-1</inkml:trace>
  <inkml:trace contextRef="#ctx0" brushRef="#br0" timeOffset="6818">15428 7056 24575,'45'-31'0,"1"1"0,-1-1 0,4 12 0,-7 18 0,-10 32 0,-11 13 0,-17-5 0,-3 1 0,10 5 0,-1-4 0,-10-4 0,0 10 0,0-21 0,0-5 0,0-84 0,21 37 0,-19-26 0,1-3 0,28 13 0,-19 7 0,0 2 0,24-4 0,-9 14 0,14 12 0,-25 22 0,-4 19 0,0 5 0,19 12 0,-27-9 0,-3 3 0,10-8 0,-1-1 0,-10 10 0,21 5 0,-16-26 0,16-21 0</inkml:trace>
  <inkml:trace contextRef="#ctx0" brushRef="#br0" timeOffset="7002">16275 7056 24575,'59'0'0,"0"0"0,1 0 0,-1 0 0,0 0 0,-15 0 0,-16 0 0,4 0 0</inkml:trace>
  <inkml:trace contextRef="#ctx0" brushRef="#br0" timeOffset="7185">16933 6797 20313,'0'54'0,"0"1"0,0-1 0,0 0 0,0 10 0,0 2 0,0-2 0,0-10 0,0 0 0,0-6 0,0 10 0,0-1 0</inkml:trace>
  <inkml:trace contextRef="#ctx0" brushRef="#br0" timeOffset="8700">17639 1200 24575,'-47'21'0,"10"5"0,14-1 0,2 7 0,2 17 0,1 4-2921,-6 8 0,1 1 2921,7-5 0,6-2 0,5-2 0,10-6 997,42 0-997,-17-32 0,3-4 0,11 3 0,3-7 0,0-12 0,0-11 0,10-17 0,-6-13 0,-15-7 0,-7-6 0,-8 15 0,-2-1 0,-7 1 0,-13-11 0,-8 5 0,-15-7 0,-2 32 0,-5 5 0,-32 5 0,17 21 0,-7 7 0,8-1 0,-10 1 0,8 13 0,0 0 0</inkml:trace>
  <inkml:trace contextRef="#ctx0" brushRef="#br0" timeOffset="9367">18062 1506 24575,'51'-20'0,"-1"1"0,1 0 0,10 3 0,-12 16 0,-29 63 0,-17-28 0,-6 1 0,-5 8 0,-4 0 0,-1-5 0,-1-2 0,1-4 0,0-3 0,-8 12 0,21-84 0,0 11 0,-2-7 0,4-3-3392,17 1 0,4-1 3392,-8-2 0,2 0 0,16-1 0,1 4 0,3-7 0,-4 23 0,-1 7 0,-11 11 0,21-15 0,-21 63 0,-16 21 0,6-16 0,-1 3 0,-9-8 0,-2-1 3392,1 1 0,0-5-3392,0-9 0,0 25 0,11-48 0,-9 16 0,9-21 0,-11 0 0</inkml:trace>
  <inkml:trace contextRef="#ctx0" brushRef="#br0" timeOffset="9516">18768 1129 24575,'0'0'0</inkml:trace>
  <inkml:trace contextRef="#ctx0" brushRef="#br0" timeOffset="10135">19144 1364 24575,'-46'-14'0,"0"-1"0,0 0 0,-19-11 0,9 15 0,9 56 0,21-9 0,5 11 0,21 0 0,42-20 0,-11-6 0,7-19 0,3-4 0,9 2-274,-11 0 0,0 0 274,3 0 0,23 0 0,-28 31 0,-11 29 0,-14-18 0,-3 2-436,-8 3 1,-2 0 435,2 0 0,-2-2 0,-8-9 0,-3 1 0,0 8 0,-2 1 0,-3-2 0,-3-4 0,-2-12 0,0-4 0,-15 18 524,11-42-524,-16-21 0,37-26 0,-16-5 0,26-6 0,11-4 0,5 15 0,5 2-624,3-10 1,5 3 623,0 15 0,2 6 0,-3 6 0,2 6 0,12 10 0,-2 2 0,2-14 419,-9 19 0,-3 4-419,-12-2 0,-7 31 0,5-2 0,-21 29 0,0-11 0,0-11 0,0 9 0,0-30 0,21 6 0,-16-21 0,16 0 0</inkml:trace>
  <inkml:trace contextRef="#ctx0" brushRef="#br0" timeOffset="10271">19638 1317 24575,'13'-2'0,"-3"-6"0,-10 18 0</inkml:trace>
  <inkml:trace contextRef="#ctx0" brushRef="#br0" timeOffset="10603">19967 1529 22770,'-8'53'0,"-1"0"0,0 0 0,-3 8 0,3-7 0,9 12 881,0-51-881,0 27 303,0-37-303,0-25 0,0-1 0,8-21 0,5-3-633,13 4 633,0-17 0,6 35 0,-30-9 448,9 27-448,10-16 0,5 52 0,0 19 0,-5 13 0,-21-6 0,7-23 0,7-2 0,12-10 0,5-3-225,-4 6 0,1-2 0,30-3 1,-37-20-1</inkml:trace>
  <inkml:trace contextRef="#ctx0" brushRef="#br0" timeOffset="11054">20555 1670 20888,'-62'18'0,"0"-1"0,1 0 0,-9-3 0,14 6 876,26 14 0,18 0-876,33-10 624,-15-14-624,26-7 0,9-6 0,-7 3 319,23-10-319,-15 7 992,-37-7-992,16 10 0,-21 10 0,21 14 0,-16 12 0,37-10 0,-26 16 0,28-36 0,-10 4 0,0 0 0,21-10 0,-15-8 0,-2-4 0,9-15 0,-27-19 0,-3-7 0,6 19 0,-2-2-455,-12-8 1,-6-6 0,1 0 454,3 3 0,1 1 0,-2-2 0,-4-8 0,-3-2 0,0 2 0,1 8 0,0 3 0,0 2 0,0-7 0,0 11 0,0 18 0,-21 53 0,17 21 0,3 16-1583,-6-11 0,-2 8 0,0 2 0,3-1 1583,3-2 0,3 1 0,1-2 0,-2 0 0,-1-5 0,-2 0 0,1-4 0,1-6 0,2-2 0,0 0 0</inkml:trace>
  <inkml:trace contextRef="#ctx0" brushRef="#br1" timeOffset="15034">24436 2776 24575,'62'0'0,"1"0"0,-7 0 0,1 0 0,8 0 0,-2 0 0,-19 1 0,-5-2 0,8-20 0,-26 15 0,-21-15 0,0 63 0,-30-2 0,-13 4 0,9-3 0,-3 4 0,-4 2-1696,-3-1 0,-5 2 0,-1 0 0,2-4 1696,7-10 0,1-2 0,0-2 0,1 2 0,-8 10 0,0 1 0,6-5 0,4-8 0,3-3 0,3-2 0,5-3 0,-1 4 0,27-5 0,27-21 0,20 0 0,10 0 0,-18 0 0,3 0 0,16 0 0,2 0 0,-5-1 0,2 2 0,-11 5 0,1 2 0,-4-1 0,-4-5 0,-2 1 0,5 13 0,-6 0 0,-10-14 0,-5 9 0</inkml:trace>
  <inkml:trace contextRef="#ctx0" brushRef="#br1" timeOffset="15284">25353 3481 24575,'44'0'0,"1"0"0,10 0 0,-3 0 0,0 0 0,4-7 0,1-7 0,-27-4 0,-3 0 0,9 4 0,-7-1 0,-18-17 0</inkml:trace>
  <inkml:trace contextRef="#ctx0" brushRef="#br1" timeOffset="15450">25188 3199 22294,'61'-10'0,"0"1"0,-1 0 0,1-1 0,-1 1 0,10 0 0,-6 0 0,-7 1 0,-10-3 0,0 1 0</inkml:trace>
  <inkml:trace contextRef="#ctx0" brushRef="#br1" timeOffset="15852">26388 2823 24575,'10'39'0,"1"0"0,3 1 0,3 3 0,-1 2 0,-2 4 0,-1 0 0,2 2-2824,6 5 0,2 0 0,-2-3 2824,-3 2 0,0-3 0,5 1 0,1-7 2339,13-4-2339,-6-5 0,3-9 0,29-33 0,-11 21 0,-10-37 0</inkml:trace>
  <inkml:trace contextRef="#ctx0" brushRef="#br1" timeOffset="16100">26858 2823 21192,'-28'42'0,"0"0"0,0 1 0,0-1 0,-14 12 0,-2-1 0,10 0 0,17-11 0,7 1 0,-5 0 0,-19 10 0,-7 1 0,9 1-1244,17-2 1,7 2 0,-6-4 1243,-15-8 0,-5-3 0,11 0-2178,24 14 1,3-11 2177,-20-28 0,37 6 0,-21-21 0</inkml:trace>
  <inkml:trace contextRef="#ctx0" brushRef="#br1" timeOffset="16818">27140 2987 24575,'0'55'0,"0"0"0,0 0 0,0 0 0,0 0 0,0-1 0,0 2 0,0 1 0,0-5 0,-1 5 0,2-2 0,7 10 0,5-9 0,13-15 0,2-16 0,2-5 0,-1-10 0,23-20 0,-26-35 0,11-7 0,-25-3 0,-1-2 0,6 22 0,-3 2 0,-11-7 0,0 1 0,18-5 0,-21 28 0,0-5 0,0 21 0,0 0 0,21 32 0,-9 2 0,2 2 0,9-2 0,1 0 0,-10 5 0,-2 1 0,3-6 0,1-3 0,8 11 0,-9 5 0,17-17 0,-1-8 0,-20-14 0,41 23 0,-50-31 0,30-21 0,-27-36 0,7 19 0,5-6 0,-4-2-1472,-9-12 1,-4-3 0,1 0 1471,6 0 0,1-1 0,-2 2 0,-5 0 0,-1 2 0,-1 3 0,1 0 0,0 3-311,0 0 1,0 2 310,0 8 0,0 1-86,0-2 1,0 2 85,0 4 0,0 3 0,0-2 0,0 15 0</inkml:trace>
  <inkml:trace contextRef="#ctx0" brushRef="#br1" timeOffset="19468">22460 2611 19917,'-10'59'0,"-1"1"0,1 0 0,-1-1 0,1 1 0,-3 2 0,0 1 0,0 0 0,0 2 0,2 3 0,4-9 0,1 3 0,1 0 0,1 2 0,0 1 0,-1 1 0,0 0-864,-1-9 1,1 1-1,-1 1 1,0 0-1,1 1 1,-1 0-1,0 0 1,1 0 0,0 1 863,0 0 0,1 1 0,-1 0 0,1 0 0,0 0 0,0 1 0,0-1 0,1 1 0,-1-1-181,1 0 1,0 1-1,0 0 1,1 0 0,-1 0-1,1 0 1,0-2-1,1 0 1,-1-1 180,2 7 0,-1-3 0,1-1 0,1-1 0,-1 2 0,0 3 0,0 3-63,0-10 1,0 3 0,0 3 0,0 1 0,0 1-1,0 1 1,0 0 0,0-1 0,0-1 0,0-2 0,0-3 62,0 1 0,0-3 0,0-1 0,0-2 0,0 1 0,0-1 0,0 2 0,0 1 0,0 3-150,0-2 0,0 3 1,0 1-1,0 2 0,0 0 1,0 0-1,0 0 0,0 0 1,0-1-1,0-1 0,0-3 150,0 6 0,0-1 0,0-1 0,0-1 0,0 0 0,0-1 0,0-1 0,0 0 0,0-1 0,0 2 0,0-1 0,0 0 0,0-1 0,0-1 0,0 0 0,0-2 0,0-1 0,0 11 0,0-1 0,0-1 0,0-2 0,0-4 0,0-4 0,0-5 0,0 1 0,0-1 0,0 0 0</inkml:trace>
  <inkml:trace contextRef="#ctx0" brushRef="#br1" timeOffset="27885">17098 5386 23072,'-29'-49'0,"0"1"0,1-1 0,-3 6 0,-3 0 0,0 0 0,2 4 0,1 3 0,2 2 0,-2 3 0,-4 0 0,-1 3 0,-1 3 0,-11-6 0,-3 10 0,1 15 0,-4 9 0,1 2 0,-3 2 0,0 2-936,3-2 0,-1 1 1,-1 6 935,-1 8 0,-3 6 0,2 3 0,4-3-615,7-1 0,5-1 0,-2 2 615,2-1 0,-2 0 0,0 2 0,2 3 0,2 6 0,2 3 0,1 2 0,-1 0-963,0 2 1,-1 1 0,1 1-1,0 1 963,0 0 0,-2 1 0,3 1 0,5 1 0,6 2 0,5 2 0,1-1 0,2-4-299,-3-5 0,1-3 0,5 4 299,8 8 0,5 5 0,3 3 0,-2-2 0,-1 1 0,-1-1 0,2 2 0,3 1-453,5-3 1,2 3 0,3 0 0,0 0 0,1-4 452,1 4 0,0-2 0,2-2 0,1-1 0,1-2 0,0-1 0,2-1 0,1-5 160,4-3 0,0-4 0,0 3-160,-5 4 0,-1 3 0,0 1 0,3-5 0,7-2 0,3-3 0,1 1 888,2 10 1,1 2-1,5-7-888,3-10 0,5-5 0,4-5 0,-8-9 0,4-4 0,1-2 0,3-1 0,-2-1 0,2-1 0,2-1 0,0-2 0,-2-2-330,6-3 0,-1-2 1,-1-2-1,0-2 330,-2-1 0,0-2 0,-2-1 0,-3-2 0,2-4 0,-4-2 0,-2-4 828,-5-6 1,-3-3 0,0 2-829,11 1 0,-3-5 0,-17-3 0,-3-6 0,-6 2 0,-6-1 0,-4 0 0,7-18 0,-5-3 0,-10 7 0,-3-3 0,2 7 0,2-7 0,-1 0 0,-1 1 0,-1-7 0,-1 2 0,-1-4-381,-1 5 0,0-2 0,-1-2 0,-1-1 381,1 8 0,-1-3 0,-1 0 0,0 2 0,-1 4 0,-5-13 0,-2 4 0,0-2 0,2 5 0,0-2 0,-1-1 0,-1 3-198,0 5 1,-1 0 0,-1 3 0,-1 4 197,-7-10 0,-3 0 0,8 11 0,-2-5 0,0 1 0,-1 7 895,-9 2 0,-2 2-895,1-8 0,-3-4 0,-3 2 0,-7 9 0,-4 3 0,1-1 0,4-3 0,1-2 0,-1 4 505,0 5 0,-1 3 0,3 1-505,-2-1 0,8 3 0,9 1 3215,5 5-3215,21 21 0,0 0 0,0 0 0</inkml:trace>
  <inkml:trace contextRef="#ctx0" brushRef="#br1" timeOffset="30785">26153 4775 24575,'61'-13'0,"0"-1"0,-8 4 0,6-2 0,1 1 0,-4 3 0,-5 4 0,-4 4 0,6-2-995,1-1 1,5-2-1,3 0 1,-1 1-1,-4 1 995,-2 1 0,-3 3 0,-1-1 0,0 1 0,1-1 0,1 0 0,-3 0 0,-4 0 214,12 0 1,-9 0-215,4 0 1032,-95 0-1032,-10-1 0,-11 2 0,3 3 0,-5 3 0,-3 2-970,15-1 1,-2 1-1,-1 1 1,1 1-1,2-2 970,-2 1 0,2 0 0,2 0 0,-2 2 0,-5 3 0,-1 2 0,3 1 0,7-2 904,-1 2 1,8 0-905,-15 8 0,88-14 0,27-3 0,-13-2 0,6-2 0,3 0 0,0-1-279,-2-2 0,1-1 1,1 0-1,4 0 279,4 3 0,6 1 0,2 0 0,-2-1 0,-5-1 0,-3-2 0,-4-1 0,0 0 0,0-1 0,5 1 0,2 0 0,-3 0 0,-6 0 0,22 0 0,-35 0 0,-64 0 0,-6 0 0,-8 0 0,1 0 0</inkml:trace>
  <inkml:trace contextRef="#ctx0" brushRef="#br1" timeOffset="31401">25353 6303 20868,'63'-5'0,"-1"0"0,1 0 0,0-1 0,0 1 0,-1-1 0,2-2 0,-1 1 0,-5 1 0,-10 2 880,1 2 1,-7 1-881,5-3 0,-15 8 627,-53 41-627,-16 0 0,-10 4 0,12-15 0,-3 0 0,-1 0-776,-4-2 0,0 0 0,1-2 776,-6 5 0,2-5 0,-3-12 0,6 1 861,1 28-861,-10-11 0,79-22 0,17-4 0,16 0-1013,-13-8 0,9-3 1,0 0 1012,-2 1 0,-1 1 0,5-2-338,1-1 0,5-1 0,-1 0 1,-6 1-1,10 1 0,-3-1 1,-16-1-1,1-1 0,0 1 1</inkml:trace>
  <inkml:trace contextRef="#ctx0" brushRef="#br1" timeOffset="31800">26317 5645 23086,'63'-5'0,"1"-1"0,-1 1 0,0 0 0,0 0 0,2-1 0,-1 0 0,-4 0 0,-6 3 0,15 2 0,-12 2 0,0-1 730,-33 0-730,-45-21 0,-29 16 0,14-8 0,-1 5 0,-12 29 250,-4-16-250,38 31 0,4 11 0,-12-3 0,-1 1-984,4 10 0,3 3 984,8-14 0,1 2 0,2-3 0,0 0 0,2 0 0,2 1 0,3 3 0,0-2 0,-2 6 0,2 0 0,1-5 0,3 2 0,-2-6 0,0 13 0,7-3 0</inkml:trace>
  <inkml:trace contextRef="#ctx0" brushRef="#br1" timeOffset="32217">27423 6397 22225,'49'-18'0,"0"0"0,0-1 0,0 1 0,1 4 0,2 2 0,-1 2 0,-3-1 0,-1-1 0,-3 1 0,-2 3 0,10 6 0,-5 1 0,19-9 1139,-66 20-1139,-45 14 0,20 3 0,-2 3-2109,-18-4 1,-1 0 2108,9 13 0,0 1 0,-17-5 0,-4 0 149,18-4 1,1 1 0,-2-1-150,-3-1 0,-2-2 0,3 1 0,4-2 0,3 0 0,3 0 0,1 3 0,7-3 480,4-1-480,73-5 0,-9-17 0,12-3 0,6-3 0,2-1-883,-7 1 1,3-2 0,3 0 0,1 0-1,1 0 1,-2 1 882,1 2 0,1 0 0,0 1 0,-1 0 0,0-1 0,-1-1-69,-2-1 1,1-1-1,0 0 1,-3 0-1,-4 0 1,-8 2-1,19 2 1,-13 0-1,1 0 1</inkml:trace>
  <inkml:trace contextRef="#ctx0" brushRef="#br1" timeOffset="33022">23566 9290 19342,'65'-4'0,"0"-1"0,1 1 0,-5-2 0,3-2 0,-1 0 0,-8-1-1224,3-4 0,-4 0 0,12 0 0,-9-1 0,-26-6 0</inkml:trace>
  <inkml:trace contextRef="#ctx0" brushRef="#br1" timeOffset="33200">23542 8843 15599,'62'0'0,"-1"0"0,1 0 0,0 0 0,-1 0 0,0 0 0,3 0 0,1 0 0,-2 0 0,-3 0 0,-7 0 0,9 0 0,-7 0 0,1 0 0,6 0 0,1 0 0,0 0 0</inkml:trace>
  <inkml:trace contextRef="#ctx0" brushRef="#br1" timeOffset="33569">25494 8796 24575,'29'59'0,"0"-1"0,-1 0 0,-6-10 0,1 1 0,-1-2 0,0-5 0,12 8 0,3-1-651,-11-9 1,1 5 0,2-1 0,4-3 650,3-6 0,5-3 0,-1-2 0,-3 1 0,-3 7 0,-3-1 0,1-5 0,15-6 0,0 0 0</inkml:trace>
  <inkml:trace contextRef="#ctx0" brushRef="#br1" timeOffset="33766">26106 8890 24575,'-52'41'0,"1"0"0,-1 0 0,11-6 0,-1 1 0,2 1 0,4-1 0,2 4 0,3 0 0,2 0-1343,1-3 0,1 1 0,1-1 1343,-3 6 0,1 0 0,7-6 0,0 16 0,21-9 0,0-34 0</inkml:trace>
  <inkml:trace contextRef="#ctx0" brushRef="#br1" timeOffset="34218">26364 8961 24575,'0'57'0,"0"-23"0,0 3 0,0 5 0,-1 5 0,2 0-504,2-1 1,0 0 0,2 0 503,0 3 0,1 1 0,6-5 0,19 12 0,6-12 0,18-8 0,-15-38 0,-2-9 0,9-19 72,-17-21 0,-2-9-72,-3 13 0,0 0 0,5-9 0,-3 3 333,-1-6-333,-5 38 0,-21 40 0,0 38 0,-1-7 0,2 5 0,9 6 0,1-1 104,-9-16 1,1-4-105,10 1 0,6-11 266,4-25-266,14-6 0,10-27 0,-16-22 0,-5-11-1292,-10 9 0,-3-3 1292,-1 5 0,-1-3 0,-3 2 0,-4-16 0,-8 4 0,-5 7 0,-3 2 0,9 5 0,-9 2-1915,-20 13 1,-11 3 0,0 2 1914,-5-6 0,0 5 0,-8 3 0,2 5 0,-9 0 0</inkml:trace>
  <inkml:trace contextRef="#ctx0" brushRef="#br1" timeOffset="34485">25306 8679 21155,'-26'47'0,"1"1"0,-1 0 0,1-1 0,-5-4 0,-2-3 0,1 0 0,6 2-1532,7 10 0,7 2 0,-1-1 1532,-8 2 0,-1 0 0,4 0 0,6 1 0,4 1 0,2 0 0,-1-2 0,3 0 0,1 0 0,2-4 0,2-1 0,7-2 0,4-5 0,7-2 0,12-5-242,13-11 1,16-5-1,9-3 1,2-2-1,-5-1 1,-11 2 0,-4 6-1,-7-1 1,7-4-1,5-12 1,1 0 0,-1 1-1,1-1 1,-1 0-1,1 0 1</inkml:trace>
  <inkml:trace contextRef="#ctx0" brushRef="#br1" timeOffset="34733">27893 8726 19466,'15'57'0,"0"1"0,0-1 0,0 1 0,-1 9 0,-2-2 0,-1-1 0,-2-11 0,-1 0 0,-4 0 0,-7 9 0,-4 1 0,-4-2 0,-5-8 0,-5-3 0,0 1 0,3 2 0,-1 0 0,-9-10 0,-12-14 0,-8-9 0,3-12 0,-2-20 0,2-7 0,1 14 0,4-3 0,20-18 0,-1 0 0</inkml:trace>
  <inkml:trace contextRef="#ctx0" brushRef="#br1" timeOffset="35085">27775 8467 19845,'56'-30'0,"0"-1"0,0 1 0,-12 2 0,-1 1 0,0 8 0,27 17 0,-6 4 2210,-7-23-2210,8 16 803,-54-16-803,-43 21 0,4 0 416,-9 0-416,-5 0 0,16 42 0,0 0 60,14 2 0,3 3-60,3-10 0,2 0 0,2 8 0,1 1 0,-3-1 0,-2 4 0,0 5 0,-1 5 0,-1-2-2131,-1-12 0,0-2 0,1 2 2131,-1 13 0,1 3 0,-2-10 0,-10 12 0,20-21 0</inkml:trace>
  <inkml:trace contextRef="#ctx0" brushRef="#br1" timeOffset="35500">28834 9078 24575,'26'48'0,"0"0"0,0-1 0,0 1 0,0-1 0,4 8 0,0 0 0,-1-3 0,0-2 0,4 2 0,-1-4 0,-3-4 0,-3 1 0,-2-9 0,7-15 0,-31-24 0,0-7 0</inkml:trace>
  <inkml:trace contextRef="#ctx0" brushRef="#br1" timeOffset="35683">29210 8890 22124,'-40'47'0,"1"0"0,-1 0 0,0 0 0,0 1 0,3-3 0,-2 3 0,-1 0 0,2-1 0,3-2 0,5-4-1653,-1 6 0,5-4 0,-1 0 1653,-11 10 0,-3 2 0,11-3 0,9 1 0,15-5 153,20-15 0,4-3 0,-5 17 1,39-26-1</inkml:trace>
  <inkml:trace contextRef="#ctx0" brushRef="#br1" timeOffset="36137">29727 8961 24575,'-5'63'0,"0"1"0,0-1 0,0 0 0,3 1 0,1 1 0,1-1 0,-3-6 0,-4-1 0,-3-4 0,6-3 0,9 8 0,11-9 0,10-16 0,6-14 0,-1-28 0,3-13 0,18-15 0,-2-7 0,-16-1 0,-5-2-554,-4-1 0,-3 2 554,-4 12 0,-5 3 0,-10-6 0,7 11 0,-10 26 0,0 58 0,0-22 0,0 3-482,-1 9 1,2-2 481,8-10 0,3-1 0,-1 11 0,4-3 0,8-15 0,1-1 526,-7 3 1,3-3-527,21-9 0,4-15 0,-5-24 0,-2-10 0,12-4 0,-3-6-763,-17 4 1,-3-4 0,-5-1 762,-6-21 0,-6-2-910,-2 19 0,-1 0 0,-1-1 910,-4 0 0,-2-1 0,-2 0 0,0-8 0,-2-1 0,-11 5-476,-26 3 1,-13 6-1,8 2 1,19-5-1,-1 8 1,-18 24-1,1 0 1,0 0-1</inkml:trace>
  <inkml:trace contextRef="#ctx0" brushRef="#br1" timeOffset="36983">22954 12089 23880,'61'-7'0,"1"1"0,-1-1 0,1 1 0,-14-2 0,-5 0 0,-1 3 0,15 5 0,1 0 0</inkml:trace>
  <inkml:trace contextRef="#ctx0" brushRef="#br1" timeOffset="37150">22742 11666 24575,'66'0'0,"0"0"0,0 0 0,0 0 0,-13-5 0,-3-1 0,0 0 0,1 2-927,10 2 0,3 2 1,-3 0-1,-9-4 1,-3-7-1,-7 1 1,-5 10-1,0 0 1</inkml:trace>
  <inkml:trace contextRef="#ctx0" brushRef="#br1" timeOffset="38550">24977 11571 24575,'-13'-39'0,"2"8"0,11 31 0,0 0 0,0 21 0,0-6 0,0 51 0,0-14-583,0-7 1,0 2 582,0-11 0,0 1 0,-1 8 0,2 1 0,4-4 0,1 0 0,-8 0 0,6-1 0,22-3 0,0-5 0,-15 4 0,52-17 0,-48-40 0,30-7 0,-26 2 0,-2-7 0,12-16 0,0-6 0,-3-7 0,-3-1-576,-3 5 0,-3 2 576,-4 1 0,-5 9 0,-8 18 1095,21 6-1095,-16 21 0,16 42 0,0 21 0,-5-10 0,4 1 0,5-10 0,0-2 0,-7 1 0,1-7 0,23-10 0,-6-5 0,14-21 0,-9-25 0,-4-13 0,-13-3 0,-6-7-624,-1 6 0,-2-4 1,-3 1 623,-3-15 0,-7 2 0,-5 6 0,-5 2 78,-2 13 1,-3 1-79,-3-1 0,-5 4 0,-26-4 0,8 13 0,0 6 0,5 13 0,-18-16 0</inkml:trace>
  <inkml:trace contextRef="#ctx0" brushRef="#br1" timeOffset="38735">25682 11172 23160,'57'-18'0,"-1"1"0,1-1 0,-2 6 0,3-1 0,-1 3 0,-5 4 0,16 4 0,-3 4-735,-13-2 1,1 0-1,-9 0 0,14 0 1,-37 0-1</inkml:trace>
  <inkml:trace contextRef="#ctx0" brushRef="#br1" timeOffset="38883">26153 11031 18620,'-9'61'0,"0"1"0,0 0 0,1-7 0,1-2 0,2-4 0,5 2 0,0 0 0,-6-6 0,-3 2 0,3-1 0,3 13 0,0 0 0,-3-12 0,-3 1 0,4-7 0,5 8 0,0-17 0</inkml:trace>
  <inkml:trace contextRef="#ctx0" brushRef="#br1" timeOffset="39166">26552 11713 24575,'51'30'0,"-1"1"0,0 0 0,1-1 0,-2 1 0,2 0 0,-4 0 0,-9-1 0,-4 6 0,-5 1 0,3 1 0,3 2 0,-3-5-477,-4-11 0,-1-1 0,3 13 0,-2-10 0,-8-26 0</inkml:trace>
  <inkml:trace contextRef="#ctx0" brushRef="#br1" timeOffset="39350">26929 11571 18449,'-32'49'0,"0"0"0,0 0 0,0 0 0,0-5 0,0 0 0,2-2 0,6-2 0,3 17 0,5 1 0,1 2 0,-2 4 0,2-7 0,2-15 0,0-1 0,3 22 0,-1 0 0</inkml:trace>
  <inkml:trace contextRef="#ctx0" brushRef="#br1" timeOffset="39683">27258 11125 18265,'50'-13'0,"1"-1"0,-1 1 0,0 0 0,6-1 0,2-2 0,-3 3 0,-7 4 0,0 7 0,-4 1 0,9-4 0,-2 0 0,7 5 2865,-35 0-2865,-23 0 269,-23 0 1,7 0 0,-5 0-1</inkml:trace>
  <inkml:trace contextRef="#ctx0" brushRef="#br1" timeOffset="39833">27611 11031 24066,'0'56'0,"0"1"0,0 0 0,0 0 0,1-1 0,0 3 0,1 0 0,0-3 0,2-7-342,3 0 1,2-7-1,-1 1 1,-3 3-1,-1 0 1,2-5-1,5-4 1,-1-1-1</inkml:trace>
  <inkml:trace contextRef="#ctx0" brushRef="#br1" timeOffset="41683">28222 11666 24575,'0'-27'0,"21"27"0,-3 23 0,1 12 0,3 4 0,2 6 0,0-1-2527,1-5 0,-1 0 1,0 1 2526,1 5 0,-2 2 0,0-4 0,6 6 0,-1-6 698,-4-17 1,0 0-699,2 20 0,5-6 0,10-28 0,-1-3 0,4 33 0,9-42 0</inkml:trace>
  <inkml:trace contextRef="#ctx0" brushRef="#br1" timeOffset="41851">28716 11571 21739,'-39'39'0,"1"-1"0,-1 0 0,0 0 0,1 0 0,-3 6 0,1 0 0,3 0 0,3-1 0,1 4 0,3-1 0,2 2-952,-1 10 1,2 2 0,4-8 0,7-13 0,1-2 0,-6 10 0,0 0 0</inkml:trace>
  <inkml:trace contextRef="#ctx0" brushRef="#br1" timeOffset="42536">29375 11783 24575,'0'53'0,"0"0"0,0 0 0,0 0 0,0-2 0,0-2 0,0 0 0,-2 1 0,1-1 0,4-5-429,7-5 1,1-4 428,-11 2 0,5-4 0,37 4 281,-37-16-281,37-21 143,-6-21-143,-11-4 0,0-8 0,4-18 0,-1-5-725,-2 11 1,-5-1 724,-6-11 0,-3 4 0,8 3 402,-20 14-402,0 15 0,11 42 0,-9 15 0,23 12 0,3 6 0,-23-8 0,0 0-190,25 11 1,3 1 189,-16-9 0,2-7 0,14-18 0,5-6 0,-2 6 0,1-6 0,-1-13 0,-1-10 0,-5-12 0,-3-8 0,4-13 0,-4-8 0,-9 3 0,-2-6 0,-1-2-193,1 1 0,-1-2 0,0-2 0,-3 0 193,-3 3 0,-3-2 0,-1 1 0,1 2 0,3-8 0,-1 2 0,-4 0 0,-9-3 0,-4 1 0,2 11 0,2 0 0,-16-16 0</inkml:trace>
  <inkml:trace contextRef="#ctx0" brushRef="#br1" timeOffset="44801">24412 12865 24575,'55'21'0,"-14"-17"0,8-4 0,7 1 0,-5 2 0,5 0 0,5 1 0,2-1 0,0 1 0,-1 0-1639,-1 0 1,-1 0-1,1-1 1,1 1 0,1-1-1,4 0 1473,-12-2 1,3 0-1,3 0 1,0-1-1,1 0 1,0 0-1,-2 0 1,-1 1-1,-2 0-142,4 1 0,-3 1 0,-2 0 0,0 0 1,1 0-1,1 1 0,4-1 308,-1 0 0,1 0 0,3 0 0,1 0 0,1 1 0,0-1 0,1 1 0,-2 0 0,0 0-98,-2 1 0,-1 0 1,0 0-1,0 0 1,0 1-1,0 0 0,1 0 1,1 0-1,2 0 98,-5 0 0,1 0 0,2 0 0,1 1 0,0-1 0,0 1 0,0 0 0,-1 0 0,-1 0 0,-2 0 0,-2 0-254,10 2 0,-2 0 1,-2 0-1,0 0 1,-2 0-1,0 0 1,-1-1-1,-1 1 254,3-1 0,0 1 0,-1-1 0,0 1 0,-3-1 0,-3 0 0,-4-1 337,10 3 0,-5-2 1,-3 1-1,0 1-337,0 1 0,-1 1 0,-1 0 0,-2-3 697,6-3 0,-2-2 0,0 2-697,6 7 0,2 4 0,-4-5 0,-14-9 0,-2-3 0,-1 2 0,11 9 0,-4-1 1866,-10-9 1,-1-2-1867,6 1 0,1 0 0,2-1 0,4 2 0,-5 5 0,4 2 0,-1-1 1200,-1-6 0,-1-1 1,-1 4-1201,16 16 0,-3 2 0,-8-14 0,-2 0 928,-10 3 0,-2 1-928,25-2 0,-13 11 0,2-15 1346,-47-6-1346,16-6 0,-21-46 0,0 23 0,-1-30 0,2-12 0,5 24 0,2-1 0,-1-6-1198,-4-1 1,-3-7 0,0-3 0,0 0-1,2 3 1198,3-1 0,1 3 0,0 0 0,-2-2-249,-3 5 0,-2-2 1,0-1-1,0 3 1,3 5 248,4-6 0,3 4 0,-3 1-534,-4-1 1,-1 1 0,1 1 533,5 7 0,1 2 0,-2-2-178,-3-18 0,-3-3 1,-3 1 177,-3 11 0,-2 1 0,1-2 0,6-8 0,2-2 0,-6 8 0,-16 5 0,0 4 0,21 0 0,-5 10 4314,-37 22-4314,37-25 3428,-16 35-3428,21-35 2847,-10 35-2847,7-14 1182,-7 20-1182,10 0 0,0-11 0,0 8 0,0-7 0,0 10 0,0 0 0,-63 0 0,16 0-1341,-7 0 1,-14 0 0,4 0 1340,-2 0 0,-1 0 0,20 0 0,-3 1 0,-3-1 0,-3-1 0,-5-2 0,-4-1 0,-2 0 0,-2-1 0,-1 0-779,12 2 0,0-1 0,-2 1 0,-1-1 0,0 0 0,-3 0 1,0 0 778,3-1 0,-1 1 0,-3-2 0,0 1 0,-1-1 0,0 1 0,1-1 0,1 1 0,3 0-521,-8-1 0,1 1 0,1-1 0,1 1 0,1 0 1,1 0-1,0 0 521,-3 1 0,0-1 0,0 1 0,3 1 0,3-1 0,6 1-606,-14-1 0,8 1 0,0-1 606,-2-2 0,1-2 0,4 1 86,1 6 1,2-3-87,11-8 0,-1-5 0,0 4 901,-16 10 1,-6 1-902,14-6 0,-5-5 0,-2 1 0,1 3 0,5 6 0,1 2 0,-1 2 0,-1-3 153,-8-2 1,-2-2 0,0 0 0,4 1-154,-3 1 0,2 0 0,3 2 0,3 1 0,1 0 0,1 0 729,3-1 0,0-2 0,-1 0-729,-9-3 0,-2-1 0,4 2 0,12 4 0,2 2 0,-2-3 0,-13-10 0,-3-4 0,6 5 0,4 9 0,4 1 638,-3-8 1,2-1-639,11-1 0,0 3 0,-3 7 0,0-1 0,-7-18 0,1 0 0,12 17 0,-1 2 0,-22-13 0,1-1 0,23 14 0,-1 2 0,-7-4 0,-5 0 0,3 1 0,-2 3 0,-2 0 0,-5 0 0,-5 0 0,4 0 0,0 1 0,1-2 0,-1-5 0,-3-2 0,3 1 0,0 5 0,3-1 0,-3-8 0,3 1 0,-11 10 1586,22 0-1586,41 0 5039,0 0-5039,0 52 0,0-11 0,0 5 0,0 18 0,0 5-687,0-16 1,0 2 0,0-1 686,0-4 0,0 0 0,0 4 0,-1 3 0,0 4 0,1 0 0,2-2-633,4 3 1,2-3 0,-2 3 632,-3-5 0,-3 2 0,1 2 0,1 0 0,2 2 0,2 1 0,0 1 0,-1 1-946,-4-5 1,-1 2 0,0 1 0,-1 0 0,1-2 945,0-5 0,0 0 0,0-1 0,0-1 0,0-1 0,0 12 0,0 0 0,0-5 0,0-8-154,0-3 0,0-8 154,0 15 1660,0-20-1660,0-14 2360,0-12-2360,0-11 6565,20 0-6565,-4 0 0,49 0 0,-12 0 0,-1 0 0,8 0-2041,-12 0 0,2 0 1,4 0 2040,0 0 0,4 0 0,3 0 0,1 0 0,-4 0 0,3 0 0,1 0 0,1 0 0,1 0-757,-6-1 1,0 1 0,1-1 0,1 1 0,0 0 0,1 2 756,5 0 0,3 2 0,0 0 0,0 0 0,-5 0 0,-4-2 0,-2 0 0,-4-1 0,-3-1 0,0 3 0,12 4 0,0 0 0,-1 0 0</inkml:trace>
  <inkml:trace contextRef="#ctx0" brushRef="#br1" timeOffset="45636">31915 9878 24327,'10'53'0,"1"0"0,-1-1 0,0 1 0,1 0 0,-1 1 0,0 1 0,0-1 0,-3 2 0,-2 2 0,-5-1 0,-2 2 0,-2 1 0,-1 0 0,0-2 0,0-2-1280,0 12 1,0-4 0,-2 0 0,-2 2 1279,-4-5 0,-2 2 0,-2 1 0,0-4 0,0-8 0,0-4 0,0-6 0,-4 1 0,-10 14 0,-6 0 0,6-6 805,11-11 1,-2-7-806,-12-7 0,3-2 0,15 7 217,-5-62 0,21 23 0,0-23 0</inkml:trace>
  <inkml:trace contextRef="#ctx0" brushRef="#br1" timeOffset="45950">32291 10372 24575,'0'59'0,"0"0"0,0 0 0,0 0 0,0 0 0,-6 1 0,-1 0 0,-3-1 0,1-1 0,-1-2-2458,1 1 0,0-2 1,-1-1-1,-4-1 2200,-5 3 0,-4 0 0,-2-3 0,1-3 258,0-4 0,1-3 0,-3 1 392,-2 0 0,-2 3 0,-3 0 1,1-5-393,-8 3 0,-1-4 0,-1 1 0,-2 10 0,-1 1 0,1-9-1243,-11-9 1,5-7 1242,19-3 0,5-8 0,2-17 0,14 0 0</inkml:trace>
  <inkml:trace contextRef="#ctx0" brushRef="#br1" timeOffset="46252">31091 11407 23425,'8'56'0,"-1"1"0,0-1 0,1 1 0,-1-1 0,3 12 0,1 0 0,1-4 0,-1-5 0,0-10 0,0-5 0,4-4-2113,11 6 0,6-8 2113,1-13 0,4-9 0,7-11 0,6-10 0,-2-3 0,5-4 0,6-4 0,3 0 0,-9 3 0,5-2 0,3 0 0,1-2 0,0 1 0,-4 0 0,-4 1 0,11-4 0,-5 0 0,-1 1 0,3-2 0,0 1 0,1 1 0,0-1 0,-1 0 0,1 0 0</inkml:trace>
  <inkml:trace contextRef="#ctx0" brushRef="#br1" timeOffset="58568">10748 4069 24575,'-26'-26'0,"5"5"0,21 21 0,0 21 0,0 15 0,21 14 0,-16 8 0,16-11 0,-21 10 0,21-28 0,-16 23 0,16-47 0,-21 16 0,0-21 0,31 0 0,2-21 0,5-10 0,-1 8 0,4-2 0,1-3-1160,1-4 0,1-5 0,1-1 0,-2 4 1160,1 2 0,-2 3 0,0-1 0,7-11 0,1-1 0,-5 7-82,-7 14 1,-3 0 81,12-17 0,-2-2 0,-19 14 0,0 2 0,9 6 0,-5 0 0,-14-24 0,5 37 4592,-21-16-4592,0 21 211,0 0-211,0-11 0,0 9 0,21-9 0,-16 11 0,16 0 0,-21 0 0,0 0 0,21 0 0,-6 11 0,30-9 0,-29 9 0,4-11 0</inkml:trace>
  <inkml:trace contextRef="#ctx0" brushRef="#br1" timeOffset="74233">10960 5974 24575,'0'-65'0,"0"12"0,0 53 0,0 0 0,0 32 0,0 1 0,0 4 0,0 2 0,0 1 0,0 8 0,0-5 0,0-6 0,0 5 0,21-58 0,14 0 0,8-5 0,-1-9 0,3-8 0,1-1-790,-6 7 1,1-1-1,2-1 1,3 0 789,3 1 0,4 0 0,2 0 0,-2 1 0,-4 1-404,8-9 0,-5 2 1,1 4-1,3 3 1,0 4-1,-9 4 1,5-9-1</inkml:trace>
  <inkml:trace contextRef="#ctx0" brushRef="#br1" timeOffset="76336">5691 9290 24575,'-26'-39'0,"5"8"0,63 31 0,-1 0 0,12 0-1639,-5-1 1,9 1-1,7 0 1,4-1 0,2 2-1,0 0 1473,-15 0 1,1 1-1,2 0 1,0 1-1,2-1 1,1 1-1,1 0 1,2-1-1,0 0-14,-6 0 0,2 0 1,1-1-1,2 0 1,0 0-1,1 0 1,0 1-1,0-1 1,1 0-1,-1 0 1,0 1-1,-1-1 180,-1 1 0,1-1 0,1 1 0,0 0 0,0 0 0,0-1 0,-1 1 0,-1 0 0,0 1 0,-2-1 0,-1 0 0,-2 1-21,13 0 1,-2 1 0,-2 1 0,-1-1-1,-2 1 1,0-1 0,0-1 0,-1 0 20,5-1 0,1-2 0,-1 0 0,-2 0 0,-1 0 0,-5 1 0,-4 1-179,3 3 0,-6 1 1,-2 0-1,1-2 179,8-2 0,1-2 0,-2-1 0,-7 0 1152,3 1 0,-7 0-1152,-2-3 0,-14 6 1044,-31 18 0,-2-16 0,-9 16 0</inkml:trace>
  <inkml:trace contextRef="#ctx0" brushRef="#br1" timeOffset="76950">5362 11571 20179,'62'-4'0,"0"0"0,0-1 0,0 1 0,-1 0 0,1-1 0,0 1 0,0 0 0,0-1 0,-1 2 0,1-1 0,1 0 0,0 0 0,0 1 0,1 0 0,-1 0 0,0 0 0,0 1 0,-1 0-780,4 0 1,0 1-1,0 1 1,-1 0-1,1 0 1,-1 0-1,1 1 1,0 0-1,1 0 780,-2 0 0,1 1 0,1 0 0,1 0 0,0 1 0,-2 0 0,0-1 0,-2 0 0,-4 0 0,-2 0-299,11-1 0,-4-1 0,-3 0 0,-2 0 0,-1 1 1,0 2 298,4 2 0,-1 2 0,-2 1 0,-2-1 0,-3-3 0,16-2 0,-4-3 0,-12 3 2064,8 8-2064,-13-10 0,-19 0 0,-31 0 0,0 0 0</inkml:trace>
  <inkml:trace contextRef="#ctx0" brushRef="#br1" timeOffset="77583">5550 13241 12819,'65'-3'0,"0"0"0,-1-1 0,1 1 0,-1-1 0,1 1 0,-1 0 0,1-1 0,0 1 0,-1 0 0,1-1 0,-1 1 0,1 0 0,0-1 0,0 1 0,-1 1 0,-1-1 0,-2 0 0,1 1 0,-2 0 0,1 0 0,-1-1 0,0 1 0,1 0 0,1 0-250,1 0 0,2-1 1,0 0-1,1 1 1,-1-1-1,0 1 0,-1-1 1,-1 2-1,-3 0 1,-2 0-1,-2 1 250,15 2 0,-4 0 0,-3 1 0,-2 1 0,0 1 0,1 0 0,3 2 0,1 0 0,-1 2 0,0-1 0,-2 1 0,-3-2 72,-3 0 0,-1-2 0,-2 1 0,-2 0 1,-2 1-1,3 4 0,-1 2 0,-3-2 0,-6-4 1,3-7-1,0 0 0</inkml:trace>
  <inkml:trace contextRef="#ctx0" brushRef="#br1" timeOffset="89366">6021 14441 24575,'0'-26'0,"0"5"0,0 21 0,21 0 0,-16 0 0,16 0 0</inkml:trace>
  <inkml:trace contextRef="#ctx0" brushRef="#br1" timeOffset="90867">9619 16181 24575,'-6'34'0,"-1"0"0,0 17 0,4 3 0,6 1 0,4 2-1030,2 4 1,6-4 1029,1-25 0,4-4 0,2 1 0,3-6 0,33-18 0,-9 16 0,-9-27 0,-1-9 0,2-21 0,-6 12 0,5-2 0,-7-5 0,-13-27 0,-4-2 0,19 13 0,-4 2 0,-23 5 0,-6 2 662,-2-4-662,0 37 340,0-16-340,0 42 0,0 16 0,-1 10 0,2 8 0,8 1 0,3 0 0,-2-5 0,6-3 0,20 1 0,6-12 0,13-21 0,-11-1 0,1-9 0,2-25 0,-2-14-925,-4-18 1,-4-5 924,0 4 0,-3-4 0,-13 3 0,-2-6 0,-7 7 0,-9 12 0,-1 1 0,11-18 0,-5 2 0,-29-8 0,5 6 0,-49 44 0,44 47 0,-21-13 0,42 20 0</inkml:trace>
  <inkml:trace contextRef="#ctx0" brushRef="#br1" timeOffset="91219">11077 16510 24575,'55'-4'0,"0"0"0,0-1 0,-1 3 0,-1 0 0,-9-4 0,6-15 0,-13 16 0,-16-16 0</inkml:trace>
  <inkml:trace contextRef="#ctx0" brushRef="#br1" timeOffset="91367">10842 16181 17539,'52'0'0,"1"0"0,-1 0 0,0 0 0,12-4 0,4-2 0,-3 0 0,-8 1-247,1 3 1,-4-1 0,12-8 0,-9 1 0,-26 10 0</inkml:trace>
  <inkml:trace contextRef="#ctx0" brushRef="#br1" timeOffset="92602">12159 17381 24575,'37'46'0,"1"0"0,-1 1 0,0-1 0,4 5 0,1 1 0,-1-2 0,0-4 0,-1-6 0,-1-3 0,2-2-698,3 3 1,2-1 0,-3-5 0,2 0 0,-4-6-1,12-5 1</inkml:trace>
  <inkml:trace contextRef="#ctx0" brushRef="#br1" timeOffset="92786">12700 17381 24575,'-42'46'0,"-1"0"0,1 1 0,-1-1 0,1-3 0,0-2 0,2 1 0,5 2 0,2 15 0,7 2 0,-1-6-432,-15-2 0,5-7 432,23-9 0,2-8 0,-9-19 0,21-10 0</inkml:trace>
  <inkml:trace contextRef="#ctx0" brushRef="#br1" timeOffset="93068">12653 16722 20889,'58'-9'0,"0"-1"0,1 1 0,-1 0 0,0-1 0,0 1 0,1 0 0,1-1 0,1 1 0,0-1 0,-3 1 0,-1 1 0,-4 1 0,6 1 0,-4 0 0,-3 1 0,-4 2 0,16 1 0,-13-2 0,-9-17 0,-71 18 0,-15 6 0,-16 18 0,17-18 0,2 0 0,-1 17 0</inkml:trace>
  <inkml:trace contextRef="#ctx0" brushRef="#br1" timeOffset="93235">12982 16722 24542,'7'56'0,"-1"0"0,1 1 0,-1-1 0,1 7 0,-1 3 0,-1-2 0,-2-6 0,-2-10 0,-1-3 0,-1 0-1372,1 10 0,0 2 0,0-4 1372,-3 3 0,6-5 0,17-3 0,2-7 0,-11-13 0,30 4 0</inkml:trace>
  <inkml:trace contextRef="#ctx0" brushRef="#br1" timeOffset="93566">13829 17428 18133,'42'47'0,"0"1"0,-1 0 0,1-1 0,-7 0 0,-1 1 0,-3-2 0,0-1 0,1 2 0,-1-3 0,-3-2 0,2 9 0,-2-8 0,19 2 0,-21-35 0,-5-10 0</inkml:trace>
  <inkml:trace contextRef="#ctx0" brushRef="#br1" timeOffset="93716">14323 17357 15835,'-51'42'0,"1"0"0,0-1 0,0 1 0,6-6 0,-3 0 0,0 1 0,0 1 0,2 1 0,5 0-203,-4 13 0,6 2 0,2-1 0,-2-3 0,0-9 0,-1-2 0,1-1 0,4-2 0,2 3 0,1-1 0,0 0 1</inkml:trace>
  <inkml:trace contextRef="#ctx0" brushRef="#br1" timeOffset="95218">11571 18462 21963,'62'0'0,"0"0"0,0 0 0,-1 0 0,1 0 0,0 0 0,0 0 0,0 0 0,0 0 0,-2 0 0,-1 0 0,0 0 0,1-1 0,-1 1 0,0 0 0,0 0 0,1 0 0,0 1-1035,3 1 0,1-1 0,1 1 1,0 1-1,-1-1 0,0 1 0,0 0 1,-3-1-1,-1 1 1035,5 1 0,-3-1 0,-1 1 0,-1 0 0,1 0 0,-1 0 0,2-1-233,-3 0 0,1 0 0,2 0 1,-1-1-1,0 1 0,-3 1 1,-3 0-1,-3 1 233,18 5 0,-6 2 0,-4-1 0,-3-3 535,1-5 0,-3-3 0,-3 3-535,8 7 0,0 0 0,-12-8 0,1-3 0,-3 0 0,1 4 0,-2-6 0,10-14 0,-6-7 0,-2-18 0,-34 4 0,-6-10 0,-6 1 0,-4 2 0,-6 1 0,0-3 0,3-1 0,0-3 0,-1 0 0,0 2 0,-1-5 0,-1 2 0,0-1-284,2-5 0,1-1 1,-2 6 283,-3 3 0,1 1 0,8-5 0,2-3 0,-3 3 0,-8 0 0,1 1 0,8-1 0,3-4 0,0 0 937,-1 1 1,0 0 0,0-2-938,0 10 0,0-2 0,0 0 0,0-1 0,1-5 0,-1-2 0,0 1 0,-1 4 1162,-2 2 1,-1 3 0,1 1-1163,2-1 0,1 0 0,-2 9 0,-8-2 459,-1 8 0,1 0-459,5-3 2243,-37 14-2243,37 13 1442,-16 10-1442,21 0 2129,0 0-2129,0-21 0,0 15 0,-42-15 0,4 13 0,-10 1 0,-2 2-2262,-12 2 1,-3 2 0,-7-1 2261,13-1 0,-5-2 0,-2 0 0,-2 1 0,1 0-757,10 3 1,0 1 0,-1 0 0,-1 1 0,-2-1 0,-2 0 756,2 0 0,-4 0 0,-1 0 0,-2 0 0,-1 0 0,1 0 0,2 0 0,1 0-329,0 0 1,0 0-1,2 0 1,1 0-1,-1 0 1,0 0-1,0 0 329,-3 0 0,-1 0 0,-1 0 0,1 0 0,2 0 0,3 0 0,5 0 0,-11 0 0,5 0 0,5 0 0,4 0 0,4 0 0,4 0 0,6 0-66,2 0 0,5 0 66,-3 0 3332,-6 0-3332,37 0 4983,-16 0-4983,21 0 5043,0 0-5043,0 21 0,0 16 0,0-5 0,0 6-504,-6 10 1,-2 5 0,1 3 503,5 8 0,1 1 0,-1 2-996,-5-13 1,-2 1 0,0 1 0,2-1 995,5 0 0,3 0 0,0 0 0,-3-3 0,-7 3 0,-2-2 0,-1 3 0,1 2 0,-1 3 0,0 0 0,0-3 0,2 1 0,0-3 0,-1 2 0,-2-6 0,-1 2 0,0 1 0,3-2-267,1 9 0,3-2 1,0-2 266,2-10 0,0-2 0,-1 1 0,-1 11 0,-1 1 0,3-3 0,4 6 0,2-7 0,-1-17 0,0-3-83,0 31 83,20-50 1405,-14 25-1405,46-4 0,-23-8 991,11-1 1,9-4-992,0-19 0,9-5 0,-7 4 0,9 1 0,6 1 0,2-2 0,-2-2-291,-8-3 1,1-2-1,1-2 1,-1 1-1,0-1 1,-2 2 0,5 2-1,-1 0 1,-2 1-1,-1-1 1,-2-1 0,-1-3-1,-1-1 1,1 1-1,0 0 1</inkml:trace>
  <inkml:trace contextRef="#ctx0" brushRef="#br1" timeOffset="97335">13852 14535 21996,'-56'6'0,"1"0"0,-1 1 0,0-1 0,0 0 0,-6 6 0,2 1 0,2 3 0,8 3 0,4 6 0,7 4 0,6 3 0,-6 21 0,21-1 623,32-20 0,14-1-623,10 14 0,12-4 0,4-24 0,8-7 0,-3 5-1629,-6 8 0,-3 4 0,-4 1 1629,12 7 0,-8 1 0,-20-12 0,-8 4 675,-15 14 1,-14 2-676,-14-6 0,-10-3 0,0-2 0,-5 0 0,-5-2-811,-11 0 0,-6-2 0,-1-5 811,2-5 0,0-4 0,1-2 0,4-4 0,1-2 0,5-2 0,3-3 0,2-4 0,-10-7 0,3-3 3538,-7-14-3538,-3-1 0,38 7 0,20 20 3764,20 0-3764,7 0 0,20 41 0,-11-30 0,-4 24 0,2 3 0,18-9 0,-19-11 0,4 0 0,16 6 0,4-6 0,-2-14 0,3-3-760,-8 7 1,4 2-1,-4-7 760,1-11 0,-3-5 0,0 3 0,-10-6-235,-22-31 235,26 11 0,-37-9 0,16 9 0,-28 3 0,-7-2 0,3 3 0,-4 1 0,-12-6 0,-4 3-1208,-18-2 1208,21 13 0,-2 4 0,-27 3 2098,7-7-2098,11 17 0,0 1 246,-24-16-246,16 19 0,2-1 0,4-18 0,-12 21 0,51 0 1378,-9-21-1378,11-5 0,0 0 0,0-5 0,0 7 0,11-12 0,9-3 0,4-1 0,-3 13 0,0-1 0,6-12 0,4 2 0,0 12 0,3 5 0,1 1 0,3 3-607,20 3 0,2 5 607,-20 3 0,-2 1 0,7 5 0,-4 0 0,-4 0 0,-11 0 0,16 0 0,-37 0 0,16 0 0,-21 11 1214,0-9-1214,0 9 0,0-11 0,0 0 0,-21-11 0,-37-12 0,4 7 0,13 2 0,-6-2 0,4 4 0,2 9 0,1 1 0,-16-11 0,-3 5 0,-4 23 0,3 12 0,13 2 0,3 5-920,4-2 0,-1 5 0,7 1 920,5 14 0,8 3 0,7-10 0,3 3 0,5-5-159,7-1 1,8-3 158,9 7 0,9-3 0,15-7 0,10-7 0,-10-13 0,4-4 0,-1 2-432,0 5 1,0 2 0,-2-3 431,6-6 0,-4-1 0,-10 4 0,-4 1 0,5 11 0,-10 20 0,-5 0 0,-21 10 0,-20-21 0,-12-1 0,-18 2 0,-7-1 572,19-12 1,-1 0 0,-2-2-573,-10 0 0,-4-3 0,4-2 0,1-3 0,4-2 0,7 2 0,5-7 325,-11-28-325,14-5 0,26-21 1458,5 21-1458,5 5 0,28 13 0,7 5 0,-6 1 0,8-4 0,5 1 0,-7 9 0,1 3-381,2 4 0,0 1 381,-1-4 0,0 0 0,-7 3 0,-2-1 0,3-10 680,9 0-680,-9 0 0,11 0 0,-10-32 0,-23-4 0,-5-9 0,-2-9 0,-3-4-867,-3-2 0,-2 0 867,-2 1 0,-5 6 0,-1 20 0,-5 3 120,-12-10 1,-6 1-121,-7 2 0,-5 4 0,-5 11 0,1 2 0,11-7 0,1 2 0,2 12 0,3 2 0,-6-4 0,-10-27 144,21 16-144,5-11 0,36-5 0,12-2 0,-8 14 0,3 2 0,22-8 0,4 2 157,-5 4 1,-2 8-1,11 16 1,-10-15-1</inkml:trace>
  <inkml:trace contextRef="#ctx0" brushRef="#br1" timeOffset="105269">17380 15099 24575,'-50'7'0,"-1"0"0,1 0 0,-22 2 0,13 8 0,37 10 0,7 4 0,-8 18 0,12 9 0,43-1 0,-10-32 0,5 0-484,8 6 0,5 4 1,0-2 483,-2-4 0,0 0 0,-1 2 0,3 9 0,-1 4 0,-11 0 0,-14 11 0,-12-3 0,-13 11 0,-23-43 0,-16-6 0,3-6 0,6-6 0,-1-4 0,-21 5 0,0-6 0,12-12 0,11-12 0,26-23 0,7-4 0,-13 21 0,3 0 0,28-14 0,-1 0 0</inkml:trace>
  <inkml:trace contextRef="#ctx0" brushRef="#br1" timeOffset="105550">17756 15264 23003,'-3'63'0,"0"-1"0,0 1 0,-1 0 0,1-3 0,0 1 0,1-3 0,0-7 0,2 5 0,0-5 0,0-6 0,0-4 0,0 17 770,10-38-770,35-20 0,-19-20 0,0-12 0,10-17 0,-1-9-2000,-14 11 0,-2-4 0,-2 0 2000,0-1 0,-2 0 0,0 2 0,3-11 0,1 7 66,4 16 1,-2 5 0,-5-3 0,5 15 0</inkml:trace>
  <inkml:trace contextRef="#ctx0" brushRef="#br1" timeOffset="105718">18344 15358 21825,'-7'65'0,"1"1"0,-1-1 0,5-14 0,1 0 0,1 0 0,-3-3 0,-3 2 0,-3-3 0,3 0-318,5 2 1,2 0 0,-1-3-1,0-1 1,0-4 0,0 11-1</inkml:trace>
  <inkml:trace contextRef="#ctx0" brushRef="#br1" timeOffset="105933">18250 15428 24575,'62'14'0,"0"0"0,0 0 0,-12 0 0,-3 1 0,-8 9 0,-10 15 0,-8 10 0,-6-2-1443,-4 6 0,-6-1 1443,-1 11 0,-8-1 0,-7-14 0,-15-4 0,-17-12 0,-17-3 0,-3-1 0,12-2 0,12 5 0,0-2 0,-8-11 0,0 1 0,0-1 0,0 0 0</inkml:trace>
  <inkml:trace contextRef="#ctx0" brushRef="#br1" timeOffset="107216">12982 13829 24575,'0'-52'0,"0"10"0,42 84 0,-11 0 0,-6-7 0,4 8 0,-4 2-471,-6 1 0,-3 2 1,-2 1 470,-1 1 0,-1-1 0,0 1 0,3 2 0,1 0 0,-5-7 459,-6 18-459,16 0 234,-21-58-234,0-26 0,-21-10 0,16-16 0,-16 26 0</inkml:trace>
  <inkml:trace contextRef="#ctx0" brushRef="#br1" timeOffset="107433">13453 13688 24575,'12'64'0,"0"-1"0,0 1 0,-3-1 0,-3-1 0,3-2 0,1-6 0,2-2 0,-3-3 0,-6 2 0,-1-3 0,10 0 0,-3-10 0,-9-22 0,0 5 0,0-21 0</inkml:trace>
  <inkml:trace contextRef="#ctx0" brushRef="#br1" timeOffset="107650">12982 14394 21456,'53'39'0,"0"0"0,1 0 0,-9 4 0,-1 1 0,3-16 0,-1-25 0,2-12 0,1 0-1317,1 6 1,-1 0 0,1-7 1316,7-13 0,-1-9 0,1-5-348,-5 2 0,3-4 0,-4-1 0,-8 3 0,-2-8 0,-6 1 0,-4 9 0,1 0 0,-1 0 0</inkml:trace>
  <inkml:trace contextRef="#ctx0" brushRef="#br1" timeOffset="109836">17263 17263 24575,'59'-7'0,"0"0"0,0 0 0,3 6 0,-1 2 0,-11-6 0,2-27 0,6 30 0,-35-30 0,-13 27 0,-28-14 0,-16-4 0,-6 8 0,-6 4 0,1 6 0,-4 3 0,-1 4-746,1 3 0,0 3 1,4 5 745,-12 14 0,6 9 0,4 12 0,16 6-126,30 0 0,18-1 126,7-11 0,14-6 0,16-8 0,12-6 0,0-6-974,-8-8 0,0-5 0,4-4 974,-3-4 0,5-4 0,-2-1 0,-10 3 0,0 4 0,-7-2 0,2-11 0,0 1 0</inkml:trace>
  <inkml:trace contextRef="#ctx0" brushRef="#br1" timeOffset="110133">18250 17310 24575,'-13'50'0,"0"-1"0,0 1 0,5 16 0,6-9 0,7-21 0,16-15 0</inkml:trace>
  <inkml:trace contextRef="#ctx0" brushRef="#br1" timeOffset="110271">18297 16934 24575,'18'48'0,"-1"-1"0,1 1 0,3 10 0,-1-1 0</inkml:trace>
  <inkml:trace contextRef="#ctx0" brushRef="#br1" timeOffset="111118">18838 17145 21809,'-64'11'0,"0"-1"0,-2-6 0,15 8 1333,35 32-1333,-5-7 466,21-11-466,21-5 237,16-21-237,12 0 730,-12 0-730,-16 0 0,-21 21 0,0-5 0,0 49 0,-10-30 0,-1 3-385,8 7 1,3 6-1,-2 2 385,-11 10 0,-4 2 0,5-2-1358,9-11 0,3-1 1,-2 0 1357,-8 7 0,-3 0 0,4-9 0,7 3 0,-14-17 0,0-5 0,11-14 0,-16-16 0,8-33 0,5-13 0,4 12 0,3-2-263,0-30 1,2-1 262,-2 23 0,7 1 0,14 5 0,7-1 0,-1 1 0,0-11 0,3 2 0,17 3 0,2 4 0,-12 10 0,-1 3 0,-2 2 0,2 5 0,0 12 0,0 1 0,-3-14 0,-1 0 1967,5 8 0,-4 0-1967,-6-24 0,6-7 0,-30 7 0,9 11 0,-22-16 0,-12 37 1818,-35 26-1818,25 6 0,3 8 0,3 12 0,5 3 0,2-2 0,8-2 0,15-9 0,5-3 0,15 23 0,19-41 0,5-6 0,13 11 0,3-36 0,-5-12 0,-27-4 0,-2-5 0,-6-6 0,-21 6 0,-1 1 0,30-17 0,-26 7 0,16 35 0,-21 20 0,0 14 0,10 9 0,1 2 0,-6-1 0,16 6 0,0-7 0,-16-28 0,27 16 0,12-42 0,-23 6 0,10-6 0,1-3 0,4-12 0,-2 18 0,3 9 0,-4 20 0,-3 10 0,-4 4 0,-5 5 0,-7 11 0,-7 1 0,-7 5 0,0-26 0</inkml:trace>
  <inkml:trace contextRef="#ctx0" brushRef="#br1" timeOffset="112301">16345 16816 24515,'59'-8'0,"-1"0"0,0 1 0,1-1 0,-1 0 0,1 0 0,5 0 0,1-1 0,1 1 0,1 0 0,0 1 0,1 0-1405,-7 2 1,1 1 0,0 0-1,0 1 1,1 0 0,1 0-1,1-1 1224,-4 0 1,0 0-1,0-1 1,1 1 0,1-1-1,1 2 1,1-1 0,2 2-16,-8 0 1,1 1 0,2 1-1,0 0 1,2 1 0,0-1 0,0 1-1,0-1 1,0 0 0,-1-1-1,-2 0 196,4-1 0,-1-1 0,0 0 0,0-1 0,-1 0 0,1 1 0,-1-1 0,0 1 0,0 0 0,-1 1-16,0 0 0,1 1 1,0 1-1,-1 0 0,1 0 1,-1 0-1,-2 0 0,-1-1 1,-1 1-1,-3-2 16,16-1 0,-1 0 0,-3-2 0,-3 1 0,-4 1 0,-6 0-176,12 3 0,-9 0 0,-7 0 176,-11 0 0,-8 0 3127,1 0-3127,-32 21 0,0-5 0,8 13 0,5 7 0,-1 20 0,2 3 1391,3-1 1,2 2-1392,-5-8 0,1 2 0,1-1 0,1-6 0,3-2 0,0 2 0,0-3 0,1 3 0,1 0 0,-1 0 615,1 2 1,1-1 0,-2 1 0,-1 1-616,-2 3 0,-3 2 0,-1-1 0,-1-4 0,1-2 0,-3-4 0,-4-3 0,-8 7 0,-9-7 0,-34 4 0,-9-9 0,1-21 0,-8-4-1345,12-2 0,-3-2 0,-1-2 1345,-7-3 0,-2-3 0,-2 0 0,9 1 0,-1 0 0,-1 0 0,-2 0-811,-6 0 1,-2 0-1,-1 0 1,1 0 810,2 0 0,1 0 0,-1 0 0,-2 0-338,6 0 1,-3-1 0,-1 1 0,0 0-1,2 1 338,4 2 0,0 2 0,1 0 0,1 0 0,0-2 0,-10-1 0,0-2 0,1 0 0,1 3-10,0 3 1,0 3 0,1 0 0,0-1 9,4-2 0,1-1 0,-1 1 0,0 0 0,-5 3 0,-2 0 0,0 1 0,3-1 328,9-2 0,2-1 1,0 1-1,1-1-328,-15 1 0,0 0 0,5 0 0,-5 4 0,4-1 0,7-8 0,3 1 1472,4 9 1,2-3-1473,-1-16 0,2-7 0,12 3 0,4-4 0,-19-32 4925,17 21-4925,8-6 1797,7 9-1797,-5 7 3578,0-26-3578,-5 37 0,-11-37 0,-7 27 0,34-26 0,4-5 0,-15 10-369,18-23 1,6-10 368,-3 10 0,0-3-1206,0 8 0,0-3 1,0-1 1205,0-2 0,0 0 0,0 2 0,-1 5 0,0 2 0,3 3-39,9-6 0,-1 1 39,-8-10 0,2 3 0,6 25 0,0 2 0,-8-7 0,-4 2-212,2-6 1,0 28-1,0-5 1</inkml:trace>
  <inkml:trace contextRef="#ctx0" brushRef="#br1" timeOffset="113236">16651 16722 22041,'57'5'0,"-1"0"0,0 1 0,1-1 0,-1 0 0,6 1 0,0-1 0,1 0 0,4-1 0,3-3-1042,-15-2 1,3-2 0,2-1-1,2-1 1,1-1 0,1 0-1,0 0 1,1 0 0,-2 1 1041,-2 1 0,-1 0 0,1 1 0,0 0 0,0-1 0,1 0 0,1 0 0,0 0 0,0-1 0,2-2-156,-5 1 0,2-1 0,1-2 0,1 1 0,1-1 0,0 0 0,-1-1 0,0 1 0,-2 0 0,0 0 1,-3 0-1,-2 2 156,11-2 0,-3 1 0,-1 0 0,-1 1 0,-2-1 0,-1 0 0,-2 0 0,0-2 91,6-2 1,1 0 0,-2-2 0,-4 1 0,-5-1 0,-7 1-92,18-10 0,-9-1 10,-14 6 1,0-1 0,-4-2-11,9-13 0,-7-2 1779,-16 5 0,-7-1-1779,-1-26 0,-39 24 0,-11 3 0,-16-11 0,21 15 0,0-3 0,0-2 0,1-1 0,3-3 0,0-2 0,-5-8 0,3-4 1017,13 6 1,3-3 0,-1 2-1018,-10-11 0,0-1 0,9 13 0,1-1 0,0-4 398,1 1 0,0-3 0,-1-1 0,-1 2-398,-6-14 0,-2 2 0,4-3-561,8 9 1,3-2-1,1 1 1,-4 3 560,-7 0 0,-3 3 0,2 5 0,6-3 0,-4 6-751,-21 6 1,-7 6 750,2 4 0,-4 5 0,4 7 0,-5 3 0,-6 2 0,1 3 0,-7 1 0,-4 1 0,-2 3 0,-1 1-325,11 2 1,-2 2 0,0 2 0,-2 0 0,-1 1 0,0 0 0,-2-1 324,2 1 0,-3 0 0,-1 0 0,-1 1 0,1-1 0,0 1 0,1-1 0,2 0 0,-1 0 0,0 0 0,1 0 0,2-1 0,0 1 0,3 0 0,3 1 0,-17 4 0,4 1 0,5-1 0,3-3 185,6-6 1,5-3 0,-1 0-186,2 1 0,-1 0 0,-1 0 0,-9 0 0,-1 0 0,0 0 191,3 0 1,1 0 0,1 0-192,5 0 0,1 0 0,3 0 0,-5 0 0,4 0 507,7 0-1,1 0-506,0 0 0,2 0 0,-24 0 5184,21 0-5184,4 10 0,1 1 0,11-6 592,-41 16-592,56-21 2401,-15 10-2401,21 56 0,0-23 0,0 8 0,0 6-830,0-9 1,0 4 0,-1 4-1,1 2 1,0 2 0,1 1 829,1 0 0,1 4 0,1 1 0,-1 1 0,1 0 0,-1-1 0,-1-1-660,0-6 0,-2 0 1,1-1-1,-1 0 1,0-1-1,1-1 1,1-1 659,0 5 0,1 0 0,0-1 0,1-2 0,0-4 0,0-5 0,3 10 0,0-8 0,0-1-1034,4 17 1,4-4 1033,11-4 0,6-3-487,-2-5 1,10-6 486,3-21 0,10-4 0,4-5 0,0-5 0,-1-6 0,1-6 0,4-4 0,5-2-31,-12 3 1,7-3 0,3-1 0,2-1-1,1 0 1,-3-1 0,-5 1 0,-5 0-1,8-2 1,-7 1 0,-1-2 0,2-2-1,0-2 1,1-1 0,-1 0 0,1 0-1,-1 0 1</inkml:trace>
  <inkml:trace contextRef="#ctx0" brushRef="#br1" timeOffset="118636">22413 17686 24575,'41'-26'0,"-1"0"0,16-7 0,3 3 0,-3 11 0,1 2 0,-2-6 0,-3-4 0,-9-6 0,-8-2 0,-9-15 0,-26 14 0,-32 12 0,-14 6 0,-8 12 0,-5 7 0,-7-3 0,-1 4-966,8 7 1,3 8 965,8 8 0,5 7 0,3 6 0,7 5-59,1 9 0,14 4 59,27 6 0,24-4 0,11-26 0,14-9 0,4-2-382,-1-4 0,5-2 1,1-3-1,-5-4 0,2-5 1,-3-5-1,-3 1 0,-9 1 1,0 0-1,0 0 0</inkml:trace>
  <inkml:trace contextRef="#ctx0" brushRef="#br1" timeOffset="122133">24154 16769 24575,'39'47'0,"0"0"0,-4-7 0,1 2 0,0 4 0,-5 4 0,-1 5 0,0 2 0,2-5-1483,0-7 1,1-2-1,0-2 1,-3 0 1482,-1 8 0,-2-1 0,1-9 0,7-11 0,-3-6 439,5 9 0,-13-31 0,-14 0 0</inkml:trace>
  <inkml:trace contextRef="#ctx0" brushRef="#br1" timeOffset="122301">24859 16604 14938,'-34'44'0,"0"0"0,0 0 0,0 0 0,0 0 0,-4 5 0,1 0 0,0-1 0,0-1 0,1-1 0,0 0 0,2-1 0,4-1 0,4 3 0,4 0 0,0 0 0,-6 4 0,0 1 0,8-4 459,12 2 1,6-8-1,2-6 1,0-15-1</inkml:trace>
  <inkml:trace contextRef="#ctx0" brushRef="#br1" timeOffset="122500">25071 16393 21399,'62'0'0,"1"0"0,0 0 0,0 0 0,-1 0 0,9 0 0,-1 0 0,-3 0 0,-8 0 0,7 0 0,-9 0 0,16 0 0,-73 0 0</inkml:trace>
  <inkml:trace contextRef="#ctx0" brushRef="#br1" timeOffset="122636">25400 16487 22672,'-9'61'0,"1"0"0,-1 0 0,1 0 0,0 1 0,3-5 0,5 4 0,0-2-4103,-10 5 1,-1 0 4102,9 1 0,-1-2 0,-8-4 0,1 3-105,8 1 1,3 5-1,0-9 1,-1-17-1,0-3 1,0 19-1,0-1 1</inkml:trace>
  <inkml:trace contextRef="#ctx0" brushRef="#br1" timeOffset="122817">25988 17051 20667,'29'59'0,"-1"-1"0,1 0 0,-2 0 0,-2 0 0,2-9 0,2-11 0,-1-3-501,-3 10 0,0 2 501,4-5 0,-1-1 0,-8-8 0,-3-3 0,6 14 0,-12-33 0</inkml:trace>
  <inkml:trace contextRef="#ctx0" brushRef="#br1" timeOffset="122983">26270 16934 22821,'-40'51'0,"1"0"0,-1 0 0,0 1 0,1-1 0,4-7 0,1-1 0,1-1 0,0 1 0,0 2 0,-1 5 0,-2 2 0,2 0 0,2 0 0,4-5-664,-1 8 1,4-5 0,-2 2 0,-4-5 0,-3 2 0,2-2 0,9-7 0,2 23 0</inkml:trace>
  <inkml:trace contextRef="#ctx0" brushRef="#br1" timeOffset="123500">23613 17968 16790,'54'22'0,"0"-1"0,1 1 0,-1-1 0,0 1 0,4-3 0,-1-1 0,2-1 0,2-1 0,5-3-686,-9-3 1,4-2-1,3-1 1,2-1-1,1-1 1,-1 0 0,-2-2-1,-2 0 686,-3 0 0,-2-2 0,-1-1 0,0 0 0,0-1 0,2 0 0,2-1-138,-2 1 0,2-1 1,3 1-1,0-1 1,0-1-1,0 0 0,-2-1 1,-3 0-1,-3-2 138,5-1 0,-4 0 0,-2-2 0,-2-1 0,1-1 0,1-2 102,4-3 0,1-2 1,0-2-1,-1-2 1,-2-1-1,-1-1-102,5-5 0,-3-1 0,-1-3 0,-1-3 0,-1-6 0,-8 2 0,0-4 0,0-3 0,-2-3 0,-1-2 0,-3-2 0,-4-1 0,-6 2 0,0-3 0,-2-2 0,-3-1 0,-2-1 0,-4 0 0,-3 1 0,-4 1 0,-4-1 0,-2 0 0,-3-1 0,-4 1 0,-6 1 0,-5 1 0,-6 1-181,-6 6 1,-5-1 0,-6 0 0,-4 1 0,-4 2-1,-3 1 1,-1 4 0,-1 3 0,1 5 180,-5 3 0,-3 4 0,-1 5 0,-2 3 0,-2 2 0,-1 1 0,-2 1 0,0 0 0,4 2 0,-2 0 0,-1 1 0,-2 1 0,-1 1 0,0 2 0,1 0 0,1 1 0,1 2 0,2 0 0,-2 1 0,1 1 0,1 1 0,1 2 0,1 1 0,-1 2 0,0 2 0,-1 3 0,3 2 0,-2 3 0,0 2 0,0 2 0,0 1 0,0 2 0,2-1 0,2 2 0,2-1 0,-4 2 0,2 0 0,1 2 0,2 0 0,1 2 0,0 2 0,0 3-89,2 1 1,-1 2-1,-1 1 1,2 3-1,1 1 1,3 2-1,2 2 1,4 1 88,1 6 0,3 3 0,2 2 0,4 1 0,3 2 0,2-1 0,3 0 0,2 4 0,3 1 0,5 0 0,1 0 0,2 0 0,1-2 0,-1 6 0,1 0 0,2-2 0,4-1 0,6-4 0,7 5 0,6-2 0,6-5 0,9-8 194,7-14 1,8-8 0,6-3 0,5 1-195,-7-2 0,5 1 0,4 1 0,3-2 0,2 0 0,0-1 0,-1-4 0,-4-2 0,2-3 0,1-2 0,0 0 0,1-1 0,-1-1 0,-2 2 0,-1 0 0,2 2 0,-2 2 0,0 0 0,-1 0 0,-1-2 0,-2-1 0,-2-4 0,1-7 0,1 0 0,-1 0 0,1 0 0,-1 0 0</inkml:trace>
  <inkml:trace contextRef="#ctx0" brushRef="#br1" timeOffset="123950">27470 17851 22191,'61'-5'0,"1"-1"0,0 1 0,-1 0 0,1 0 0,-3-3 0,2-2 0,-2 0 0,-4 2 0,-9 2 0,3 4 0,-7-1 0,-5-8 0,-1 1 0</inkml:trace>
  <inkml:trace contextRef="#ctx0" brushRef="#br1" timeOffset="124118">27352 17357 23514,'64'0'0,"-1"0"0,1 0 0,-14 2 0,1 1 0,1 0 0,1-1-676,8-1 0,3-1 1,-2 1-1,-6 0 0,12 4 1,-5 1-1,-14-6 0,-1 0 1,1 0-1</inkml:trace>
  <inkml:trace contextRef="#ctx0" brushRef="#br1" timeOffset="125418">29092 16840 24575,'0'18'0,"10"13"0,1 8 0,-7 14 0,-2 7 0,3-5 0,3 3 0,-1 1-714,1 0 1,-1 1 0,-1-1 713,-1-1 0,-2 0 0,5-4 0,12 10 0,4-8 343,-6-18 1,1-11-344,7-16 354,26-43-354,-26-4 0,-2-9 0,0 1 0,1-5 0,-1-1-1768,2-6 1,-2-1-1,-3 0 1768,-8 3 0,-2 1 0,1 6 0,11 2 0,-4 6 799,-14-13-799,16 49 0,-21 3 0,21 66 0,-16-9-862,5 3 1,1 3 861,0-20 0,-1 0 0,-4 1 0,-2 4 0,2-4 0,5-3 0,1-1 0,2 13 0,4-7 4779,29-9-4779,-5-14 0,23-12 0,-28-22 0,10-33-436,-27-8 1,-4-11 435,0 10 0,0-4 0,-3-3-392,-7 4 0,-3-5 1,0 1-1,0 2 392,5-6 0,1 3 0,-5 0 0,-8 2 0,-5 0 0,1 8-411,7 6 1,-3 6 410,-27-19 0,28 35 0,-28 12-4359,5 11 4359,-21 0 0,20 0 0,7 0 0</inkml:trace>
  <inkml:trace contextRef="#ctx0" brushRef="#br1" timeOffset="126834">30386 16016 21807,'-61'-6'0,"-1"-1"0,1 1 0,-1-1 0,1 1 0,-1-1 0,-1 1 0,-2 0 0,1 0 0,-1 1 0,1 0 0,1 2 0,5 1 0,0 2 0,0 0 0,1 1 0,1 0 0,1-1-1069,-5 0 1,-1-1-1,3 1 1,2 0-1,6 1 1069,-1 2 0,6 1 0,0-1 0,-17-1 0,1-1 1132,7 4 0,1 0-1132,2-4 0,3-2 641,10-1 1,5 4-642,2 19 588,31-15-588,0 35 0,0-3 0,0 3 0,1-2 0,-2 3 455,-5 1 1,-2 4 0,1-1-456,5 7 0,-1 1 0,-10-9 0,-3 1 0,3 1 0,9 0 0,4 1 0,-1 1-1018,-6 11 0,-1 3 0,2 0 1018,4-2 0,3 2 0,0 3 0,-1-12 0,0 3 0,0 1 0,0 1 0,0-2 0,0 9 0,0 0 0,0-1 0,0-1 0,0 0 0,0 1 0,0-2 0,0-4 0,-1 6 0,-1-4 0,5-6 0,5-7 0,5-2-872,7 13 0,7-6 872,2-27 0,4-5-206,11 13 1,4-5 205,8-15 0,3-7 0,-4-5 0,2 1 286,-13 6 0,2 4 0,3-4-286,1-6 0,5-4 0,0 0 0,-4 3-256,4 7 0,-3 2 0,3 0 256,5-3 0,4-2 0,0 0 0,-3 0 0,0 2 0,-3 1 0,0 1 0,2 4 0,-1 2 0,0-5 0,-1-7 0,0-4 0,1 2 171,-8 2 1,1 2 0,1 0 0,-2-2-172,8-2 0,0-3 0,-2 0 0,-4 4 0,0-1 0,-5-7-41,8-12 1,-13-7 40,-17-18 490,-13 9 0,-5-5-490,-6-11 0,-4-1 0,2 16 0,0 0 0,0-23 0,0 2 3302,0 2-3302,0 11 0,0-2 0,0 8 0,0-1 0,5-10 0,1-3 0,-7-5 0,4-5-33,11 6 0,7-3 1,-3-1 32,-7-3 0,-2-1 0,2-1 0,2 11 0,2-2 0,0 1 0,-1-2 0,-1-5 0,-1-1 0,-1 0 0,-2 5-576,-3 2 0,-1 4 0,0 0 576,2-8 0,1 0 0,-3 4 0,-4-5 0,-2 3-568,1 1 1,0 3 567,0 8 0,0 2 194,0 1 1,0 3-195,0-9 1228,0 21-1228,0 5 2479,0 11-2479,21 7 1452,-15-7-1452,14 10 253,-20 0-253,0 0 0,0-21 0,0 15 0,-20-15 0,-38 21 0,15 2 0,-14 2 0,-9 0 0,-4 0 0,1 0 0,6-1-453,-1-1 1,2-1 0,0-1 0,0 1-1,-2 1 1,1 0 0,-3 2 0,-1 1-1,1-1 1,4-1 0,7 0 0,-4-3-1,0 0 1,-1 0 0</inkml:trace>
  <inkml:trace contextRef="#ctx0" brushRef="#br1" timeOffset="128685">10042 14605 24575,'-2'-51'0,"0"0"0,1 0 0,-1 1 0,22 2 0,11-2 0,7-1 0,5 2 0,0 1 0,-2 3-1967,3 0 1,0 3 0,2 2 0,4 0 0,4-2 1813,-10 11 1,3 0-1,2-1 1,3 0-1,1 0 1,2 0 0,0 0-1,0 0 1,0 2-70,-1 0 1,-1 0 0,2 1 0,0 0-1,1 0 1,0 0 0,1 1 0,1 0-1,-1 1 1,2 1 221,-4 2 0,1 1 0,0 0 0,0 1 0,1 1 0,0 0 0,1 0 0,1 0 0,0 0 0,1-1 0,2 0-70,-3 1 1,3-1 0,0 0 0,2-1 0,1 0 0,0 1-1,0 0 1,0 0 0,-1 0 0,0 1 0,-1 1 0,-1 1-1,-2 1 70,7-1 0,-2 1 0,-1 1 0,-1 1 0,0 0 0,-1 1 0,1 1 0,-1 0 0,1 0 0,0 1-205,1-1 1,0 2 0,1-1 0,0 1 0,0 1 0,-1 0 0,0 0 0,-2 1 0,-1 0-1,-2 1 205,7-1 0,-4 1 0,-1 0 0,-1 1 0,1 0 0,2 1 0,5 1-3,-10 1 1,1 0 0,3 1-1,2 0 1,0 0 0,2 0-1,-1 1 1,1 1 0,0-1 0,-2 2-1,0-1 3,-3 1 0,1 1 0,-1 0 0,0 0 0,0 1 0,-1 0 0,1 1 0,0-1 0,0 0 0,0 1 0,0-1 0,2 0 0,0 0 0,0 0 0,0-1 0,1 1 0,-1 0 0,0 1 0,0 0 0,-1 0 0,-1 1 0,-1 1 0,7 1 0,0 1 0,0 0 0,-1 1 0,-1 1 0,-1 0 0,-2 1 0,-3 0 0,-1 1 46,5 3 1,-3 2 0,-4 0 0,0 1-1,2 0 1,4 1-47,-4-3 0,2 0 0,2-1 0,1 2 0,1-1 0,0 2 0,-1 0 0,0 2 0,-1 1 0,0 2 0,-1 1 0,1 1 0,0 0 0,0 0 0,2-1 0,2 0 0,-5-4 0,0 0 0,2 0 0,1-1 0,0 0 0,1 1 0,-1-1 0,1 1 0,0 1 0,-2 1 0,-4-1 0,-1 1 0,1 1 0,0-1 0,-1 2 0,1-1 0,-1 1 0,0-1 0,1 1 0,-1-1 0,0 0 0,0 0 0,0 0 0,0-1 0,0 1 0,0 0 0,0 0 0,0-1 0,-2 1 0,0 0 0,-1-1 0,-1 1 0,11 3 0,-3 2 0,0-1 0,-1 0 0,-1-1 0,0 1 0,-1-2 0,1 1 0,-4-3 0,1-1 0,0 1 0,-1-2 0,0 1 0,-2-1 0,-1 1 0,-3-1 0,12 6 0,-5 0 0,-1 0 0,1-1 0,4 0 23,-8-6 1,2-1 0,2-1 0,1 1 0,1-1 0,0 2 0,-1 0-24,4 2 0,-1 2 0,0 0 0,1 1 0,1-1 0,0 1 0,2-1 0,-9-3 0,2-1 0,0 1 0,2 0 0,-1-1 0,0 1 0,-1-1 0,-1 0 0,-2-1 0,3 1 0,-2-1 0,-1 0 0,-1 0 0,0 0 0,1 1 0,2 1 0,0 0 0,3 2 0,0 1 0,1-1 0,-1 1 0,-1-1 0,-4-1 0,-4-2 39,14 5 0,-7-4 0,0 1 1,4 2-40,-8-2 0,4 2 0,1 1 0,1 0 0,-1 0 0,-2-1 0,7 2 0,0 0 0,-1 0 0,-3-2 0,-2-1 0,-5-3 0,-3-1 0,-1-1 0,2 4 0,2 2 0,3 3 0,0 1 0,-3-2 0,-7-4 958,16 1 0,-3 0-958,-16 1 0,3 3 0,0 2 0,-1-2 0,5 1 0,0-1 0,1 0 519,-1-2 1,2-1-1,1 2 1,-1 1-520,-2 5 0,-1 2 0,0 0 0,2-3 0,4-4 0,2-3 0,0 0 0,-2 0 0,-6 2 0,-3 2 0,0-2 0,-1-3 0,7-4 0,-1-3 0,-5-1 0,-4 4 0,-6-3 3028,1-8-3028,-14 14 1305,-44-51 1,14 23-1,-25-23 1</inkml:trace>
  <inkml:trace contextRef="#ctx0" brushRef="#br1" timeOffset="130018">10301 13241 17753,'50'-39'0,"0"0"0,1 0 0,-1-1 0,0 1 0,0-2 0,1 0 0,-1-1 0,1 2 0,0 3-879,-1 6 0,-1 3 0,1 1 1,2 0-1,4-4 879,-9 4 0,2-2 0,3-2 0,1-1 0,1 1 0,-1 0 0,-1 1 0,-2 4-368,4-2 0,-1 3 1,-1 1-1,0 0 0,1 0 1,2-3 367,-1-2 0,2-2 0,0-1 0,1 0 0,1 1 0,-1 2 0,-1 4 0,4 3 0,-1 3 0,1 2 0,-1 2 0,1-1 0,0-2-129,-5 0 1,0-1 0,0 0 0,0 0 0,1 1-1,1 0 1,0 1 128,2 1 0,2 1 0,-1 0 0,2 2 0,-1-1 0,0 1 0,1-1-229,-1 1 0,0-1 0,1 0 1,0 1-1,-1 0 0,-2 1 1,-2 0 228,7-1 0,-2 0 0,-2 1 0,1 2 0,0 0-93,4 3 1,0 2-1,0 1 1,0-1-1,-1 0 93,-4-1 0,-2-1 0,0 0 0,1 1 0,4 1 78,-7 3 1,3 0-1,1 2 1,2 0-1,0 1 1,-1-1 0,0 0-79,-2 0 0,1-1 0,-1 1 0,1 0 0,-1 0 0,0 0 0,0 1 0,0 1 0,1 1 0,-1 0 0,0 0 0,0 1 0,-1 0 0,-1 1 0,4 0 0,-1 0 0,0 1 0,-1 0 0,-2 1 0,-2 0 275,12 5 0,-5 0 1,0 0-1,3 0-275,-11-6 0,1 0 0,2 0 0,0 0 0,-1-1 0,-3 2 127,14 4 1,-4 0 0,0 1 0,3-1-128,-12-5 0,2 0 0,2 0 0,0-1 0,-1 1 0,-3 1 0,2 1 0,-1 1 0,-1 1 0,-2 0 0,0 0 145,7 4 0,-1 0 0,-1 1 0,5 0-145,0-2 0,4 1 0,2 1 0,-2-1 0,-4 0 0,-4 2 0,-3-1 0,0 1 0,4 0 0,2-1 0,3 1 0,2 0 0,-1 0 0,-2-1 0,-10-1 0,-1 0 0,-1-1 0,1 1 0,4 2 0,-5-1 0,4 0 0,2 1 0,0 1 0,0 0 0,-1 1 0,-3-1-263,11 5 1,-2 0 0,-2 1 0,0 0 0,0-1 262,0 0 0,0-1 0,0 1 0,-2-1 0,-3 0 176,1 2 1,-1 0 0,-4 0 0,-4-3-177,8 5 0,2 0-241,-12-6 0,7 3 1,2 2-1,0-1 1,-5-1 240,7 5 0,-3-1 0,5 2 0,-7-6 0,3 1 0,3 0 0,2 1 0,0-1 98,-5-3 1,1 0-1,2 0 1,0 0 0,0 1-1,0 0-98,1 3 0,1 0 0,-1 1 0,1-1 0,0 0 0,0-1 0,1-2 0,0-2 0,0 0 0,0 0 0,-2 0 0,-3 2 0,2 3 0,0 1 0,-3 1 0,-3-2 0,-3-3 0,4 0 0,-3-2 0,-1-2-13,-1 0 1,1-1 0,0 1 12,5 4 0,1 2 0,4 1 280,-10-6 1,3 0-1,2 0 1,0 1-1,1-1-280,1 2 0,0-1 0,1 1 0,1 0 0,2 1 0,-2-1 0,3 1 0,1 1 0,0 0 0,-2 0 0,-2-1 0,1 1 0,-3-1 0,-1 0 0,0 1 0,2-1 0,7 2 0,1 1 0,1-1 0,-3 0 0,-5-1 0,7 4 0,-5-1 0,1 0 0,-4-4 0,2 1 0,0 1 0,-2 0 268,-7-1 1,0 1-1,-2 1 1,1-2-269,13 4 0,0 0 0,0 0 0,-15-3 0,-1 1 0,0 0 0,-1-3 0,8 0 0,-2-2 0,-3-2 0,2 2 0,-4-1 0,2 4 0,-2 0 1660,-10-4 0,3 1-1660,6 2 0,7 3 0,-2-1 0,-7-2 0,-1-1 0,4 2 0,3 0 0,6 2 0,-1 0 0,-2-3 147,0-3 1,-2-2 0,0 2-148,9 10 0,0 3 0,-4-3 0,-3-7 0,-3-1 0,10 9 0,-3 0 863,-19-7 0,1 0-863,2-3 0,4 0 0,-2 1 0,4 11 0,1 1-72,-2-9 1,3 1 0,-2-1 71,5 6 0,-3 0 0,-11-5 0,1-1-72,6-5 1,0 0 71,-12 6 0,1-3 1095,8-13 1,3-1-1096,7 15 0,-8-2 165,-21-15 1,15 16 0,-57-21-1</inkml:trace>
  <inkml:trace contextRef="#ctx0" brushRef="#br1" timeOffset="130501">26764 14370 24575,'23'39'0,"-1"1"0,1-1 0,9 12 0,3 3 0,3 0 0,-5-12 0,2 0 0,2 0 0,1 2-1967,-1-2 1,1 1 0,2 1 0,-2-2 0,-3-1 1469,10 10 1,-4-3-1,1 2 497,-2-6 0,3 3 0,-4-3 0,-9-4 860,-12-5 1,-2 0-861,9 4 0,3 4 0,-8-5 1864,-15 25-1864,6-28 0,-1 1 0,-7-1 0,-6-2 0,-18 16-228,6-19 1,-6-2 227,-12-3 0,-5-3 2421,-7-3 0,-4-2-2421,-2 6 0,-5-1 0,10-12 0,-5-2 0,-2 0 0,2 2 0,-10 9 0,2 2 0,-1-3 0,8-9 0,-2-3 0,1 0 0,0 2 0,1 4 0,-1 4 0,3-2 0,4-4 0,-10-7 0,4-1 0,-2 9 0,7-1 0,15-10 0</inkml:trace>
  <inkml:trace contextRef="#ctx0" brushRef="#br1" timeOffset="130852">26858 14770 21338,'-33'52'0,"0"-1"0,-1 1 0,1-1 0,9-4 0,1 3 0,0 2 0,0 3 0,1 1 0,1 1 0,0 0-1105,3-2 0,0 2 0,1 0 0,1 2 1,0 0-1,0 0 0,0 1 0,0-1 1105,-2 5 0,-1 1 0,1 1 0,-1 0 0,0-1 0,1-1 0,1-3 0,1-2 0,0 0 0,1-1 0,0-2 0,1-3 0,1-2 0,0-4 0,-5 9 0,1-1 0,0 1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6:39:15.063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12488 5316 24575,'0'26'0,"21"26"0,-16-23 0,16 7 0,0-15 0,-15-21 0,25 0 0,-8-42 0,8 8 0,10-6 0,-3-1-534,-8 2 1,-3-2-1,2 1 1,7-1 0,1 0-1,-5 6 1,-11 8 0,0 1-1</inkml:trace>
  <inkml:trace contextRef="#ctx0" brushRef="#br0" timeOffset="2150">14864 6397 24575,'0'37'0,"0"6"0,0 0 0,0-6 0,0 8 0,0-4 0,0-25 0,0 5 0,21-21 0,-6-32 0,7 0 0,10-11 0,2-3 0,-4 3-2262,-1-4 1,-2 0 0,3-3 2261,-2 3 0,4-7 0,0 0 0,-2 3 0,-3 9 0,7-8 0,-5 8 0,-8 6 0,0-1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7-30T22:12: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705 724,'-15'85,"15"-18,15-16,-15 0,44 16,-29-16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16:23:42.4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22695 13077 24575,'-39'26'0,"8"-5"0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7-30T22:12: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1661 349,'47'12,"15"0,-109-24,-15 24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6:39:29.331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16510 7385 24575,'0'26'0,"0"-5"0,0-21 0,0 0 0,0 21 0,0-16 0,-10 48 0,7-25 0,-11 4 0,-3 4 0,3-1 0,1 1 0,0 6 0,0-1-1435,-8 22 1435,20-19 0,2-2 0,-1 0 0,0 16 0,7-25 0,7-1 0,12-4 0,6-4 0,9 2 0,4-2 0,8 5 0,1-6-570,-6-20 1,-2-1 569,-9 17 0,-3 4 674,-2-7 1,-7 5-675,-15 29 0,-14 12 0,-4-13 0,-4 3 0,-5 4-1276,0-5 0,-3 5 1,-2 3-1,-2-2 1,0-3 1275,-6 3 0,-1-4 0,-1 1 0,2 1 0,7-4 0,2 3 0,1 0 0,-1-2 0,-1-4-516,-13 9 0,0-5 0,6 4 516,13-2 0,7 4 0,1 1 0,-1-3 0,-9 5 0,0-2 0,9 1 0,13-7 0,6 1 0,4-1 0,0-6 0,4 12 0,9-11 0,21-14 0,5-10 721,10-4-721,-13-13 0,-1-3 0,17-1 0,-34 20 0,-4 6 0,3 2 0,-27 6 0,-8 5 2749,0-9 0,-2 4-2749,0 7 0,-2 7 0,-2 0-232,-7 8 0,-5 1 0,4 4 232,7-2 0,3 3 0,2 2 0,-1-2 0,0-4 0,0 1 0,2-2 0,4-3 0,5 10 0,5-3 0,4-4 0,1-11 0,2-3 0,1-5 0,-1-4 0,4-3 0,22 11 0,3-1 0,-22-17 0,1 0 0,15 10 0,0 5-277,-13 5 0,-8 5 277,-9-7 0,-5 4 0,-1 1-1441,0 5 1,-3 3 0,-3 1 1440,-3-6 0,-3 2 0,-2 0 0,0-1 0,0-1 0,0-1 0,-2 0 0,-1 3 0,-1-4 0,-2 2 0,0 2 0,1 0 0,2 0 0,4 3 0,1 0 0,2 1 0,0 1 0,-1 3 0,-1-8 0,-2 1 0,0 3 0,0 0 0,1 0 0,2-1 0,2-2-417,4 2 1,2-1 0,2 0 0,0-2 0,1 1 0,-2-2 416,-3 10 0,-1 0 0,0-1 0,2-3 0,4-5 0,8 10 0,5-5 0,2-5-284,-3-11 0,2-3 0,8-3 284,11-5 0,9-2 0,4-2 0,-1-2 0,-4 1 0,-1-1 0,3-2 0,4-3-533,5-1 1,4-1 0,3-3-1,3-4 1,2-5 532,-6-8 0,6-4 0,1-5 0,1-2 0,-1 0 0,-5 1 0,-7 3 0,2 2 0,-6 2 0,-2-1 0,5-3 0,7-7 0,1-1 0,0 0 0,-1 1 0,1-1 0</inkml:trace>
  <inkml:trace contextRef="#ctx0" brushRef="#br0" timeOffset="782">27517 7550 24207,'42'-45'0,"0"0"0,1 0 0,-1 0 0,0 0 0,1 1 0,-1 1 0,0 2 0,1-1 0,-3 6 0,1-1 0,1 1 0,-1 0 0,-4 3 0,8-7 0,-4 3 0,1 2 0,3 4 0,0 3 0,-7 1 0,1-5 0,-20 12 0,-58 40 0,-16 12 0,26-19 0,-28 13 0,-1 0 0</inkml:trace>
  <inkml:trace contextRef="#ctx0" brushRef="#br0" timeOffset="1035">27470 7315 21273,'-29'50'0,"0"1"0,0-1 0,8-3 0,2 0 0,2-10 1578,-4-1-1578,21-12 558,42-24-558,0-24 0,-5 2 0,10-6 0,4-3 0,-1 3-188,-2 3 0,0 1 0,0 1 0,-1-2 0,11-12 0,-3-1 0,-1 6 0,-12 14 0,0 1 0,0 0 0</inkml:trace>
  <inkml:trace contextRef="#ctx0" brushRef="#br0" timeOffset="3000">17804 11901 23104,'64'-16'0,"0"1"0,0 0 0,0 0 0,0-1 0,0 1 0,-7 4 0,1 1 0,2 0 0,1 0 0,1 1 0,2 0 0,1 0 0,2 0 0,0 0 0,-8 2 0,2 0 0,2-1 0,1 2 0,1-1 0,0 0 0,2 1 0,-1-1 0,0 1 0,-1 0 0,-1 0 0,-1 1 0,-2-1-984,8 1 1,-2-1 0,0 1 0,-2-1 0,1 2 0,-2-1 0,1 1 0,-1 0 0,0 0 0,1 0 947,-1 1 1,2 0-1,1 0 1,-1 1 0,1 0-1,-3 0 1,-1 0 0,-4 1-1,-4-1 1,-4 1 32,20 1 1,-8 0-1,-6 0 1,-5 0-1,8 0 1,-8 0 0,-15 0-1,-1 0 1</inkml:trace>
  <inkml:trace contextRef="#ctx0" brushRef="#br0" timeOffset="3435">18062 13124 20733,'60'-15'0,"-1"0"0,0 0 0,1 0 0,-1 0 0,0 0 0,1 0 0,2 1 0,0 0 0,1 0 0,0 0 0,0 1 0,0-1 0,0 0-1198,-2 1 1,0-1-1,0 1 1,-1-1-1,1 1 1,0 0-1,0-1 1198,0 1 0,1-1 0,-1 1 0,1-1 0,-1 1 0,0 1 0,-1 0-287,6 0 1,0 2-1,-2 0 1,1 0-1,-1 0 1,1-1 286,0-1 0,2-2 0,-1-1 0,-1 1 0,-4 2 0,-6 1 0,9 0 0,-7 2 0,-1 0 0,0-1 0,0-1 0,-1 1 0</inkml:trace>
  <inkml:trace contextRef="#ctx0" brushRef="#br0" timeOffset="3832">18462 14394 23960,'58'-20'0,"1"0"0,-1 1 0,0-1 0,1 1 0,-1-1 0,-2 2 0,-1-1 0,1 1 0,1-1 0,1 1 0,3 0 0,4 0-894,-9 4 0,4-1 1,2 1-1,3 0 0,0-1 1,2 1-1,-1 1 0,0-1 1,-2 1-1,-2 0 0,-3 0 767,6-1 0,-2 0 1,-3 1-1,-1-1 0,0 1 1,1 1-1,3 0 1,2 0 16,-4 2 0,3 1 0,4-1 0,1 1 0,1 0 0,0 1 1,-2 0-1,-4 1 0,-3 0 0,-6 1 0,-7 0 0,12-1 1,-10 1-1,-4 1 0,2 2 0,14 3 0,1 0 0,0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16:24:00.993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12982 6633 24575,'7'-49'0,"0"0"0,0 0 0,-5-11 0,1 5 0,8 19 0,-1 4 0,-10-4 0,0-9 0,0 9 0,0 10 0,0 5 0,0 21 0,0 0 0,0 21 0,0-16 0,0 37 0,0-37 0,0 28 0,0 7 0,0-6 0,0 3 0,0 4 0,0 9 0,0 0 0,1-6 0,-2 3 0,-5 4 0,-2 4 0,1-1-1449,5 7 0,-1 0 1449,-3-12 0,-3 1 0,3 0 0,5-4 0,1 0 0,1 3 0,-1 4 0,0 3 0,0 3 0,0 1 0,0-6 0,0 1 0,0 1 0,0 0 0,0 0-1093,0 10 0,1-1 0,-1 0 0,-1 0 1093,-1 1 0,-1 1 0,0-2 0,1-4 0,1-5 0,0-4 0,0 4-1094,-1 6 0,-1 5 0,0 0 0,1-4 1094,1 1 0,1-4 0,1 4 0,-2-2 0,1 4 0,0 0 0,1-1-288,0-5 1,2-1-1,-1 0 1,2 1 287,1 3 0,2 1 0,-1 1 0,0-1 0,-2 0 0,0 1 0,-1-1 0,1-1-17,1-7 1,0 0 0,1-3-1,-1-1 17,3 3 0,-1-2 0,-1-2 0,-4-3 0,-1-1 0,1 2 0,5 7 0,1 3 0,-2 1 362,-4-7 0,-2 2 0,-1 0 0,0 2-362,1 2 0,0 2 0,0-1 0,0 0 502,0-4 1,0-1 0,0 0-1,0-2-502,0 15 0,0-2 0,0-6 0,0-5 0,0-3 130,-1 11 0,2-3-130,10-21 0,-1 0 0,-7 18 0,-1-1 0,9-20 0,-1 1 811,-3 18 0,-3 2-811,-3-7 0,0-1 0,5 1 0,-1-3 0,-5 11 1536,0-27-1536,0-28 3245,0 7-3245,0-10 2188,0 0-2188,21 0 553,-16 0-553,16-10 0,-21 7 0,0-8 0,0 11 0,0 0 0,0-20 0,0 14 0,0-15 0,0 1 0,0 14 0,0-15 0,21 21 0,-16 0 0,16-20 0,-21 14 0,0-15 0,21 11 0,-16 7 0,16-7 0</inkml:trace>
  <inkml:trace contextRef="#ctx0" brushRef="#br0" timeOffset="4533">4139 12865 14542,'-49'-9'0,"1"1"0,-1-1 0,-12-3 0,7 3 4068,-4 9-4068,35-11 1765,12 9-1765,22-9 0,23 8 0,20 5 0,7-1-792,-11-1 0,5 0 1,5 0-1,1 0 1,2 0-1,-2 0 792,2 1 0,0-1 0,1 0 0,1 1 0,1-2 0,2 0-301,-7 0 0,1-2 0,2 0 1,1 0-1,0 0 0,-1 0 1,-2 1-1,-3 0 301,4 0 0,-2 1 0,-3 1 0,0-1 0,2 1 0,3-2-375,-5 0 0,3 0 0,1-1 0,1-1 1,0 1-1,0 0 0,-3 1 0,-1 0 375,6 1 0,-3 1 0,-1 0 0,0 1 0,2-1 0,1 0-254,-7 0 0,1 0 1,1-1-1,1 1 1,0 0-1,1 0 1,0 0-1,-1 1 254,1 1 0,1 1 0,-1 0 0,1 1 0,0-1 0,1 0 0,-1-1 0,1-1 0,-4-1 0,-1 0 0,1-1 0,-1-1 0,1 0 0,1 0 0,1-1 0,1 1 0,1-1 0,-2 0 0,1-1 0,3 0 0,0 0 0,1 0 0,0-1 0,0 0 0,-1 1 0,0-1 0,-2 0 0,-2 1 0,4-1 0,0 0 0,-2 1 0,-1-1 0,0 1 0,-1-1 0,0-1 0,-1 0 0,1-1 0,3-3 0,1 0 0,0-2 0,0 0 0,-2 0 0,-1 1 0,-2 0 0,-3 2 155,13 1 0,-5 1 0,-1 1 1,0 0-1,3-3-155,-11-1 0,3 0 0,0-2 0,1 0 0,0 0 0,-2 0 0,-3 1 0,10 0 0,-3 0 0,-1 0 0,-1 0 0,1 0 0,-1 0 0,0-1 0,0 1 0,-2-1 0,-4 1 0,-1-1 0,-1 0 0,-4 2 0,-5 2 0,7 6 0,-1-1 397,13-11 0,5-6 0,-5 2-397,-5 4 0,-1-1 761,0-2 1,5-3-1,-3-1-761,-11 4 0,-1-2 0,-1-2 0,1-8 0,0-3 0,1 1 0,7 6 0,3 1 0,-6-5 0,-16-7 0,-5-5 0,1 6 0,16 8 0,-5 1 0,-16-5 0,-2-3 0,10 1 0,0-2 0,-9-2 0,-1-2 0,6-1 0,-2-3 0,-4-8 0,-1 2 0,1 22 0,-1 0 0,-8-17 0,-4-1 0,1 9 0,-3 1 4067,-9-28-4067,0 13 0,0 1 0,0-6 1597,1 22 0,-2-2-1597,-7-10 0,-5 4 0,-13 5 0,14-8 0,-2 1 0,-28 7 1572,30 2 1,-2 0-1573,-13 12 0,-4 2 0,7-15 0,-1 5 494,-9 21 1,0 2-495,-16-35 0,-4 39 0,-2 1 0,26-19 0,0 0 0,-22 16 0,-5 5 0,-1-10 0,3-1-922,14 5 0,-1 2 922,-4 3 0,-4 2 0,2-4 0,-12-13 0,2 1 0,2 11 0,0 2 0,-2-9 0,1 1-277,11 10 1,1 0 276,-11-10 0,-3 0 0,10 7 0,-3 3 0,-2-3-888,5-5 0,-2-5 1,0 1-1,1 3 888,-5 6 0,2 3 0,-1-2 0,-3-4 0,1-2 0,2 1 21,-5 1 1,0 2-22,11 3 0,-2 1 0,-3-2 0,0-3 0,-3-4 0,-1 0 0,3 1-331,-3-1 1,1 0-1,-1 1 331,8 2 0,-2 0 0,0-1 0,1 0 0,-12-7 0,2-1 0,2 2 0,13 6 0,2 3 0,-2-1 0,-18-3 0,-4 0 0,6 1-250,0 1 0,2 1 250,4-2 0,-3-1 0,1 2 0,4 4 0,1 1 0,-3-1 0,5-3 0,-3-1 0,-1 0 0,2 2 0,-9 3 0,1 1 0,1 1 0,7-1 0,1 0 0,0 0 0,-2-1 0,-1 0 0,4 3 0,-7 8 0,2 1 0,-9-9 0,0 1 0,17 6 0,1 2 0,3 1 0,-3 0 0,0-1 0,-16-5 0,1 4 0,24 11 0,1 0 0,1-18 0,0-1 1589,-4 9 0,-1-1-1589,-1-9 0,-1-2 0,-6 1 0,-1 0 0,-9 0 0,1 0-104,19 0 0,0 0 104,-6 0 0,-1 0 0,10 0 0,0 0 0,-12 0 0,0 0 0,4 0 0,0 0 0,-19 0 0,1 0 0,22 0 0,-1 0 0,-12 0 0,-6 0 0,4 0 0,6 0 0,-1 0 0,-9 0 0,-6 0 0,8 0 0,20 1 0,2-2 901,-25-9 0,0-1-901,-4 6 0,1-16 631,9 9 0,-1 3-631,14 6 0,1 1 0,-13-9 0,-3 1-794,-7 8 1,1 4 793,23-2 0,-2 0 0,-12 0 0,-7 0 0,5 0 0,5 0 0,2 0 0,3 0 0,-3 0 0,2 0 0,-18 1 0,3-2 0,14-4 0,0-1 0,-9 5 0,-5 0 0,6-3 0,-4 0 0,6 1 0,6 3 0,0 0 0,-7 0 0,-7 0 0,9 0 0,13 0 0,2 0 163,-23 5 1,-4 1-164,-5-5 0,2 0 0,13 5 0,2-1 0,-6-5 0,7 0 0,13 0 0,-20 21 0,7-16 1179,13 16-1179,-25-21 0,41 21 0,-24-16 0,-7 16 0,42-21 0,-53 21 1729,58-16-1729,-18 18 0,-7 6 0,6-4 0,-1 0 0,-7 0 0,1 2-481,1 16 1,3 0 480,3-18 0,3 3 0,7 12 0,4 9 0,-2-5 0,-12-2 0,1-1 0,11 1 0,5 4 0,-1 0 0,-4 17 0,4-1-858,6 1 0,4 0 858,-2 2 0,0 0 0,-3 2 0,6 0 0,8-24 0,5 0 0,-2 1 0,-3 4 0,-2 1 0,3 1 0,4 0 0,4-1 0,1 3 0,0-6 0,2 2 0,-1 1 0,-2-1 0,0 13 0,-4 0 0,6 2 0,0-11 0,5 3 0,2 0 0,-1 0 0,-1-5-517,-3-3 0,-2-3 0,2-1 1,5 1 516,8 3 0,5 3 0,4-1 0,3-3 0,0-8-909,6-7 1,2-8 0,3-3-1,3 2 909,-10-1 0,2 1 0,2 1 0,3-2 0,1-2 0,3-2-411,-4-5 1,4-2 0,3-2 0,0-1 0,2-2 0,-2 1 0,-1-2 0,-3 2 410,5 0 0,-2-1 0,-2 0 0,0-1 0,2-1 0,3 0-139,-11-2 0,3 0 1,3 0-1,2-1 0,-2-1 1,-1 1-1,-4-1 1,-4 0-1,-7 1 0,22-1 1,-10 0-1,-2-3 1,-2-2-1,0-1 0,-1 0 1</inkml:trace>
  <inkml:trace contextRef="#ctx0" brushRef="#br0" timeOffset="6314">11665 9384 20261,'0'64'0,"0"0"0,-3-8 0,6-15 0,18-31 2030,-5-20-2030,10-15 0,9-11 0,0 0 0,11-4 0,0-6-1230,-12 4 0,1-8 1,1-1-1,0 3 1230,6 0 0,-1 3 0,4-8 0,-14 11 0,4-7 0,0-4 0,1-2 0,-1 2 0,-3 4 0,-3 8 0,4-7 0,-4 7 0,3-4 0,1-3 0,1 0 0,-1 0 0,1 0 0,-1 0 0</inkml:trace>
  <inkml:trace contextRef="#ctx0" brushRef="#br0" timeOffset="6781">11242 7550 24575,'0'52'0,"0"0"0,21-49 0,36-3 0,-4-15 0,11-10 0,0 0-2411,-5 0 1,1-1-1,3-2 2411,-12 8 0,3-1 0,1-1 0,-1 0 0,-4 0 0,-1-2 0,-4-1 0,1 0 0,5-3-211,-2 3 0,5-2 1,4-2-1,1 0 1,-2 1-1,-5 1 1,-7 4-1,5-4 1,-8 2-1,4-1 1,7-4-1,-1 1 1,0 0-1,0 0 1,1-1-1</inkml:trace>
  <inkml:trace contextRef="#ctx0" brushRef="#br1" timeOffset="26848">30880 10631 24575,'-26'15'0,"18"18"0,8 16 0,4 9 0,0 4 0,-1-8 0,1 6 0,2 4 0,0 3 0,0 1 0,0-1 0,-1-1-1229,-1-7 0,0-1 0,-1 1 0,0 0 1,0 0-1,0 0 0,1 0 0,1 0 1016,2 7 0,1 1 0,0 1 0,1-2 1,-1 0-1,-1-3 0,-2-2 213,-2 6 0,-3-3 0,-1-1 0,1-3 0,4 0-227,4 5 0,3-2 1,1-1-1,-2-1 227,-3-5 0,-1 0 0,0-1 0,1 0 0,4-2 0,1 0 0,0-1 0,0-4 0,1 0 0,-2-2 0,2-1 0,2 1 0,1 0 0,-3-2 719,-6 9 0,2-5-719,13-14 0,-2-2 0,-15 25 0,16-36 0,-21-21 0</inkml:trace>
  <inkml:trace contextRef="#ctx0" brushRef="#br1" timeOffset="27231">31491 10678 23967,'-13'61'0,"0"1"0,0 0 0,0-1 0,0 1 0,3-6 0,-1 2 0,1-1 0,2 2 0,0-2 0,3 1-1558,1-3 1,3-1 0,1 0 0,1 1 0,0 2 0,2 3 1557,0-3 0,1 4 0,1 2 0,1 1 0,0 0 0,0 1 0,0-1 0,0-1 0,-1-2 0,-1-2 0,1 1 0,0-1 0,0 1 0,0 0 0,1 1 0,0 0-316,1-1 0,0 2 0,1 1 0,0 1 1,0-1-1,0 0 0,1-2 0,-1-2 0,0-3 316,2 10 0,0-3 0,0-1 0,-1-3 0,1-1 0,-2-2 0,2 13 0,0-1 0,-2-4 0,1-7 74,-2-7 0,1-6 0,0-2-74,9 7 0,-2-1-379,-12 8 1,-1 3 378,9 7 0,-1-4 0,-9-26 0,-2-1 0,1 1 0,0 1 0</inkml:trace>
  <inkml:trace contextRef="#ctx0" brushRef="#br1" timeOffset="27748">30668 13688 21822,'-13'-46'0,"0"1"0,-8-8 498,28 81 1,7 23-499,-1-4 0,3 6 0,2 1 0,7 4 0,4 1 0,1-1-1179,-3-1 1,1-1 0,3-4 1178,1-7 0,3-4 0,0-5 0,5-1 0,3-7-207,-3-9 1,4-4-1,-2-2 207,3 0 0,1-5 47,16-2 0,-1-12-47,-11-22 0,-6-17 0,-14 2 0,-3-8 0,-1-5 0,-2 0-1193,0-3 0,-2 0 0,-1-3 1,-1-4 1192,-5 11 0,0-4 0,-1-1 0,-1-1 0,-2 0 0,-1 2 0,-3 1 0,-2-1 0,-1 0 0,-1 2 0,0 2 0,1 5 0,4-14 0,0 6 0,-3 0 0,-5-1 0,0 0 0,0-1 0</inkml:trace>
  <inkml:trace contextRef="#ctx0" brushRef="#br1" timeOffset="28182">29963 11031 24575,'-29'26'0,"42"-5"0,39-42 0,-8 6 0,7-3 0,-2-7-1356,-6-12 1,-2-8-1,3-1 1356,-5 13 0,3 0 0,2-1 0,-1 0 0,-5-2-661,1-6 0,-5-1 0,-1 0 0,0 1 661,7-6 0,-2 2 0,-1 2 0,-5 8 0,-1 2 0,-8 2 1276,-2-31-1276,11 38 0,-1 3 0,-16 1 0,30 42 0,-6 14 0,0 9-1318,-5-1 1,0 5 1317,-7-10 0,2 2 0,3 4 0,3 4-185,-1-4 0,6 6 1,2 3-1,2 0 0,-2 0 1,-3-4-1,-6-6 0,6 10 1,-6-6-1,5 4 1,0-5-1,1-1 0,-1 0 1,0 1-1,1-1 0,-1 0 1</inkml:trace>
  <inkml:trace contextRef="#ctx0" brushRef="#br1" timeOffset="32748">18791 14394 24575,'50'-23'0,"0"0"0,-1 0 0,1 0 0,0 4 0,0 1 0,3 1 0,5 1 0,8 3-820,-17 5 1,4 1 0,5 2 0,2 1 0,3 0-1,1 1 1,3 0 0,0 1 0,1 0 0,0 0 0,-1 0-1,-1-1 713,-5 1 1,0 0-1,0 0 1,1 0 0,0 0-1,0 1 1,1 0-1,0 0 1,1-1 0,1 1-1,0 0 1,2 0-1,0 0 1,1-1-8,-8 1 1,1 0-1,1-1 1,1 1 0,2-1-1,-1 1 1,2-1-1,0 0 1,0 1 0,0-1-1,0 1 1,1 0 0,-2 0-1,0 0 1,0 0-1,-1 1 1,-2-1 0,0 1-1,-2 0 114,10 1 0,-1 0 0,-2 0 0,0 1 0,-1-1 0,0 1 0,-1 0 0,0 0 0,-1 1 0,1-1 0,-1 0 0,1 1 0,1-1 0,0 0-59,-3 1 0,1-1 1,1 0-1,0 0 1,0 0-1,1 0 1,-1 1-1,0-1 0,-1 1 1,0-1-1,-1 1 1,-1-1-1,-2 1 1,0 0-1,-2 0 59,11 1 0,-1 0 0,-3 1 0,-1-1 0,0 1 0,-2 0 0,1-1 0,-1 1 0,2-1 0,0 0-203,3 0 0,1 0 0,0-1 0,1 1 0,0-1 1,-1 0-1,-1 1 0,-2-1 0,-2 1 0,-3 1 203,6 1 0,-3 1 0,-1 0 0,-2 0 0,-2 0 0,-2 0 0,0-1 165,9 0 1,-1-1 0,-2-1 0,-6 1 0,-8 1-166,5 6 0,-7-3 1220,11-7 0,-1-4-1220,-18 2 0,-3 0 3648,14 0-3648,-101 11 0,4-9 0,-15-3 0,-6 1 0,-2 1 0,14 3 0,-3 1 0,-2 2 0,0-1 0,1 0 0,3-2 0,-2-2 0,2-2 0,0 0 0,3 1 0,1 1 0,-1 3 0,0 0 0,0 0 0,0 1 0</inkml:trace>
  <inkml:trace contextRef="#ctx0" brushRef="#br1" timeOffset="33184">18956 14323 24575,'-61'-7'0,"0"0"0,0 0 0,-1 5 0,1 2 0,4-3 0,-7-8 0,7 1 0,12 6 0,15 8 0,30 17 0,26-11 0,25-4 0,17-3 0,8-1 0,1 0 0,-7 1-1215,-11 1 0,0 0 0,0 0 1,2 0-1,1-1 0,3 1 1,4-1 1214,-13 0 0,1-1 0,3 0 0,1 0 0,2 0 0,1 0 0,1 0 0,1-1 0,1 1 0,1-1 0,0 0 0,0 0-177,-8 0 1,2-1 0,0 0 0,1 0 0,1 0 0,0 0 0,1-1 0,1 1 0,0-1 0,0 1-1,0 0 1,0 0 0,1 0 0,-1 0 0,0 0 0,0 1 176,-3 0 0,1 0 0,-1 1 0,1-1 0,-1 1 0,1-1 0,0 1 0,0 0 0,0 0 0,0 0 0,1 0 0,0 0 0,0 0 0,0 1 0,0-1 0,1 0 0,1 1-160,-3-1 0,1 0 1,0 0-1,1 1 0,1-1 1,0 1-1,1 0 0,0-1 1,-1 1-1,1 0 0,-1-1 1,0 1-1,-1 0 0,0 0 1,-1-1-1,-1 1 0,-1 0 1,-1 0-1,-1-1 160,8 1 0,-1 0 0,-1 0 0,-1 0 0,0-1 0,-1 1 0,-1 0 0,0 0 0,-2 0 0,0 0 0,-1 0 0,0 0 0,-1 0 0,-1 1-203,11 1 0,0 0 0,-1 0 0,-1 1 0,-1 0 1,-1-1-1,-2 1 0,-2-1 0,-2 0 0,-3-1 203,12 1 0,-5-1 0,-2-1 0,-2 0 0,0 1 0,2 1 166,1 0 1,2 1-1,0 1 1,-1-1-1,-1 1 1,-2-2-167,3 1 0,-2-1 0,-1 1 0,-1-1 0,-1-1 0,8 2 0,0 1 0,-3-2 0,-4-2 0,2-2 0,-5-1 0,-6-1 0,-6 1 0,-6 0 2524,8 0-2524,-26 0 0,-21-21 0,0 16 3773,0-37-3773,0 37 0,0-16 0,0 21 0,0 0 0</inkml:trace>
  <inkml:trace contextRef="#ctx0" brushRef="#br1" timeOffset="35783">21496 15617 24575,'57'0'0,"-7"-10"0,2-1 0,-7 9 0,2-1-750,9-9 0,7-4 0,-5 2 750,2 0 0,-2 2 0,-4 1 0,3 2 0,-9 2 621,18 7-621,-24 47 0,-58-17 0,-13 3 0,-3 11 0,-9 4-746,1-14 0,-9 2 1,-2 1-1,0 2 746,10-4 0,-1 0 0,0 2 0,-1 1 0,0 0 0,0-1 0,-1 1 0,0 1 0,-1 0 0,1-1 0,2-2 0,-11 9 0,0-2 0,3-2 0,5 0 0,5 4 0,5-2 0,3-8 0,-20 2 0,52-17 0,41-20 0,-3 0 0,9 0 0,4 0-848,-2 0 0,4 0 0,4 0 0,0 0 0,-1 0 848,-2 1 0,-1-1 0,0 1 0,1-1 0,1-2 0,8 0 0,1-2 0,1 0 0,-1-1 0,-4 0 0,3-1 0,-2 0 0,-4-1 0,-5-1 0,12-5 0,-5 0 0,-2 3 0,1-1 0</inkml:trace>
  <inkml:trace contextRef="#ctx0" brushRef="#br1" timeOffset="36384">20038 15523 24575,'23'53'0,"1"1"0,-2-10 0,3-5 0,3-7 0,1-6 0,21-3 0,-6-12 0,1-11 0,-7-21 0,0-10 0,11-9 0,-4-7 0,-16-12 0,-9-5 0,-1-1 0,-6 2 0,-11 19 0,-4 5 0,-9-8 0,9 26 0,-30 63 0,18-3 0,2 5 0,-3 5 0,4 4-2262,7 1 1,4 5 0,4-5 2261,8 1 0,2-5 0,-1 0 0,0-6 0,8-2 0</inkml:trace>
  <inkml:trace contextRef="#ctx0" brushRef="#br1" timeOffset="36634">22578 15076 24575,'0'55'0,"0"-20"0,0 3 0,0 11 0,0-2 0,0 16 0,0-21 0</inkml:trace>
  <inkml:trace contextRef="#ctx0" brushRef="#br1" timeOffset="36781">22860 14982 20588,'13'57'0,"0"1"0,0-1 0,0 1 0,-6-2 0,-1 4 0,-2-1 0,-1-3 0,-2-8 0,-2 8 0,-3-5 0,-3-5 0,0-1 0,0 0 0</inkml:trace>
  <inkml:trace contextRef="#ctx0" brushRef="#br1" timeOffset="37299">23119 16604 24575,'56'-21'0,"1"-1"0,0 0 0,1-4 0,1 0 0,4 5 0,-1 10 0,5 5 0,0 2 0,-4-1-2028,-4-4 1,-4 0 0,3 1 2027,3 1 0,6 1 0,-4 1 0,-11 2 0,-11 4 0,-9-2 1794,2-20-1794,-47 16 0,-17-19 0,-8-5 0,1 14 0,-2 2 490,-4-6 0,3 1-490,-7-3 0,47 21 0,78 0 0,-38-1 0,1 2 738,16 8 0,1 3-738,-11 0 0,-2 2 0,-8-3 0,-1 4 0,6 19 0,-14 5 0,-33 6 0,1 6 0,-13 0-652,-17-27 1,-11-6-1,1 3 652,-5 20 0,-4-4 0,4-24 0,-4-6 0,7 2 0,10 8 0,4-3 0,-31-14 0</inkml:trace>
  <inkml:trace contextRef="#ctx0" brushRef="#br1" timeOffset="37714">26811 15899 20477,'37'43'0,"1"0"0,-1 0 0,0 0 0,6 13 0,-2-1 0,-2-9 0,2-13 0,-4-3 0,-6 14 0,1-2 0,18-15 0,2-2 0,-7 11 0,-4-1 0,-8-15 0,-3-4 0,12 5 0</inkml:trace>
  <inkml:trace contextRef="#ctx0" brushRef="#br1" timeOffset="37883">27470 15969 24575,'-50'40'0,"0"0"0,1 0 0,-1 0 0,5 3 0,2 2 0,2 1 0,3-2 0,-1 2 0,5-2 0,5-1 0,5 4 0,3-3 0,-5-7 0,0-1 0</inkml:trace>
  <inkml:trace contextRef="#ctx0" brushRef="#br1" timeOffset="38248">26106 15617 24575,'0'13'0,"0"-3"0,0-10 0,0 0 0,20 73 0,-14-54 0,4 17 0,1 1 0</inkml:trace>
  <inkml:trace contextRef="#ctx0" brushRef="#br1" timeOffset="38383">26482 15428 24575,'-3'51'0,"1"-1"0,-1 0 0,0 1 0,-10 3 0,-3-3 0,14-13 0,44-6 0</inkml:trace>
  <inkml:trace contextRef="#ctx0" brushRef="#br1" timeOffset="38664">28340 15264 24575,'0'44'0,"0"1"0,0 0 0,0-4 0,0-4 0,0 10 0,0-21 0,0-5 0</inkml:trace>
  <inkml:trace contextRef="#ctx0" brushRef="#br1" timeOffset="38815">28716 15146 21776,'0'54'0,"0"1"0,0-1 0,0 0 0,-5 10 0,-3-1 0,0-4-222,2 9 1,-3-8 0,-3-27 0,0-4 0,2 13 0</inkml:trace>
  <inkml:trace contextRef="#ctx0" brushRef="#br1" timeOffset="39615">25612 17639 24440,'61'17'0,"1"1"0,0-1 0,-1 0 0,1 0 0,-7-4 0,0-2 0,1 0 0,1-2 0,2-1 0,4-2-1093,-7-3 1,2-1 0,2-1 0,2-1-1,1-1 1,0-1 0,1-2 0,0 0-1,0-2 954,-3 0 1,0-2-1,0-1 1,1-2-1,1 0 1,-1-1-1,0 1 1,1-1-1,-1 1 1,0 1-76,1 0 0,-1 1 0,1 0 0,0 1 0,0-1 0,0 0 0,-1 0 0,0-1 0,-1-2 0,-1 0 214,3-3 0,0 0 0,0-2 0,0-1 0,-2 0 0,-1 0 0,-2-1 0,-3 0 0,-2 1-7,12-6 0,-6 0 0,-2-1 0,0-1 0,2-3 7,-6 4 0,1-1 0,2-1 0,0-2 0,-2-2 0,-2-2 0,-3-2 0,-4-3 0,-3-3 0,-3-1 0,0-3 0,-1-1 0,0 0 0,1-2 0,0 1 0,1-2 0,1-1 0,-1-1 0,0-1 0,-4 0 0,-2 0 0,-4 0-383,1-9 0,-4 0 1,-4-1-1,-3 0 1,-2 1-1,-3-1 383,-4 4 0,-1-1 0,-3 0 0,-2 1 0,-4 3 0,-4 2 0,-5-7 0,-6 4 0,-4 3 0,-5 0 171,-7-2 1,-6 2 0,-4 1 0,-3 3-172,7 10 0,-3 3 0,-1 0 0,-2 1 0,-2 1 71,-6-5 1,-2 0 0,-3 0 0,-1 3 0,-3 3-72,5 7 0,-3 1 0,-1 3 0,-2 1 0,0 1 0,-1 1-99,6 1 1,-2 2 0,0-1 0,0 2-1,-2 1 1,1 1 0,-1 1 98,-3 2 0,1 1 0,-2 1 0,0 2 0,0 0 0,0 2 0,-1 0 0,5 1 0,1 1 0,0-1 0,-1 2 0,0 1 0,-1 2 0,-2 0 0,-2 3 0,8 1 0,-3 2 0,-1 1 0,-2 1 0,0 2 0,0 0 0,-1 1 0,2-1 0,1 1 0,1 0 0,2-1-81,-7 2 0,2 0 1,1 0-1,1 0 1,1 1-1,0 1 1,-2 1-1,-1 2 81,3 0 0,-1 0 0,-1 1 0,-1 0 0,0 2 0,1 1 0,0 1 0,2 2 0,2 0 0,3 3-4,-5 4 1,1 3 0,3 2 0,1 1-1,2 1 1,1 2 0,3 1 0,1 2 3,5-1 0,2 2 0,2 0 0,1 3 0,2 0 0,0 2 0,1 0 0,0 2 0,1-1 0,0 2 0,-1 2 0,1 0 0,2 1 0,1 0 0,4 0 0,2-1 0,4-2 0,1 13 1,4-1 0,4 0 0,4-1 0,3-2 0,3 0-1,1 3 0,3 1 0,4-2 0,5-4 0,8-4 0,4-10 0,6-4 0,4-2 0,5-3 0,3-1 0,4-2 0,5-3 0,4-2 0,2-2 0,4 0 0,1 0 0,-9-6 0,2 0 0,2 0 0,1-1 0,2 0 0,1-2 0,2-1 0,0-1 0,0-2 0,-4-3 0,2-1 0,0-2 0,2-1 0,1-1 0,0-1 0,0-1 0,0 1 0,-1-1 0,-1-1 0,-2 2 0,7 0 0,-1 0 0,-1 0 0,0-1 0,-1 0 0,0-1 0,-1-1 0,-1-2 0,0-1-11,1-2 1,1-2-1,1-2 1,-2-1-1,-2 0 1,-4 0-1,-4-1 1,-6 2-1,14-3 1,-10 1 0,-4-1-1,0-1 1,0-1-1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16:25:05.7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31868 4140 23106,'15'-58'0,"1"1"0,0-1 0,-1 7 0,1 1 0,0 5 0,1-3 0,2 4 0,3 7 0,1 1-1841,-5 1 0,0 0 1841,6-6 0,-1 3 1554,3-4-1554,-5-2 835,-21 44-835,0 23 0,0 35 0,2-18 0,-1 6 0,-4 4-868,-7 3 1,-7 4 0,-1 4 0,1 3 867,5-9 0,1 2 0,1 3 0,-1 1 0,0 1 0,-2-2 0,-1-5 0,-1 1 0,-2 1 0,0-1 0,1 0 0,1-2 0,2-1 0,-2 10 0,2-3 0,1 0 0,1-1 0,1 2 0,1 5 0,1 0 0,2 1 0,1-1 0,2-4-111,3-1 0,3-5 0,1 1 0,0 4 111,-1 2 0,0 2 0,2 3 0,0-1 0,2-1 0,3 0 0,2 0 0,0-1 0,1-2 0,-2-4-585,-3-3 0,-1-3 0,0-1 1,2-1 584,4 0 0,2 1 0,0-2 0,-6-7 0,-7 1 0,-1-2-129,8 1 0,3 3 1,-2 1 128,-7 3 0,-2 2 0,0 0 0,6 4 0,1 0 0,-2 2 77,-4-7 0,-2 2 0,-1 0 0,0-4-77,2 2 0,-1-3 0,-1 2 0,-3-1 0,-2 3 0,0 0 0,1-3 0,3 2 0,1-3 0,-1 2 0,-4 3 0,-3 2 0,3 1 241,4-7 1,1 2 0,2 1 0,1-3-242,4 10 0,1-1 0,1 1 0,-1 4 0,0 0 0,5 1 0,4-13 0,3 1 0,3-2 0,0-2 0,5 6 0,1-2 0,3 2 91,0 0 1,3 4-1,-1 1 1,-3 0-92,-5-2 0,-3 0 0,-1 0 0,0-1-481,-2-6 1,0-1 0,-3-1-1,-2 1 481,-5 2 0,-2 1 0,-3-1 0,-3-4 0,-9 15 0,-5-1 0,3-8 0,0 5 0,-3 0 0,-1-5 0,-6-4 0,-1-5 0,-1 2 0,-3 13 0,1 2 0,2-1 726,9-10 1,2-2 0,-1-2-727,-11 7 0,4-2 0,17 10 0,-1-4 0,-15-22 0,-6-2-834,-10 11 0,-10-2 834,-4-15 0,-10-3 0,-1 0 0,7 0 0,10 4 0,6 0 0,-4-3 0,-19 0 0,0-1 0,-1 1 0</inkml:trace>
  <inkml:trace contextRef="#ctx0" brushRef="#br0" timeOffset="517">25400 12583 23263,'-9'-46'0,"1"-1"0,-1 1 0,1-26 0,16 14 0,49 29-2394,-11 1 1,5 4 2393,-8 18 0,5 8 0,2-4 0,3-6 0,5-4 0,1-1 0,-1 5-93,-5 4 1,0 4 0,1 0 0,0-2 92,6-3 0,2-3 0,-3 2 0,-5 4 0,13 9 0,-14 7 1395,-11 12-1395,-89 11 0,18-25 0,-5 0 0,-10 5 0,-7 3 0,3-5-388,-2-11 0,3 2 388,-12 26 0,3-1 0,-9-26 2034,49 47-2034,-26-2 0,37-16 0,5 5 0,-11 20 0,1 5 0,10-18 0,3 1 0,-6 4-236,-11 3 0,-7 4 0,-1 0 0,6-6 0,8 13 0,-3-5 0,-13-18 0,0 0 0,-1 0 0</inkml:trace>
  <inkml:trace contextRef="#ctx0" brushRef="#br0" timeOffset="1866">25235 13359 17335,'64'-7'0,"0"0"0,-1 0 0,-1 5 0,3 2 0,1-1 0,0-1 0,-2-4 0,1-3 0,-1 0 0,-1 1-1121,-3 2 1,-1 0 0,0 0 0,-2 1 1120,-4 2 0,1 1 0,-4-2 0,-6-3 0,7-13 0,-8-2 1428,-5 10 1,-5-2-1429,4-22 1769,-17-9-1769,-20 9 0,0 9 1542,0-14-1542,0 35 5540,0-14-5540,0 20 13,0 0-13,0 41 0,20-11 0,2 3 0,-11 19 0,-1 3 0,13-10 0,-1-4 0,-12 17 0,-10-37 0,0-21 0,0-32 0,0 4 0,0-9 0,0-5 0,0 0 0,0 1 0,-1 2 0,2 2 0,9 0 0,1 6 0,-6 7 0,58 24 0,-32 45 0,9-20 0,-1 2 0,-23 9 0,-4-1 0,20 1 0,-32-15 0,0-21 0,21 0 0,-16-21 0,37-15 0,-27-14 0,6 20 0,3 3 0,12 0 0,11 7 0,-10 61 0,-5-11 0,1 3 0,-7 15 0,1 1-539,6-10 0,4-5 539,2-8 0,1-8 0,22-7 0,-16-14 0,0-5 0,-14-1 0,-2-5 0,11-13 0,-3-4 0,11-10 0,-28-17 0,-5-2 0,5 10 0,-17 0 0,-8 1 0,-17 2 0,16 21 0,-47 5 0,23 42 0,-29 5 0,27 20 0,5 7 0,10-18 0,3 1 0,-5 15 0,5 0 1078,13 6-1078,10-31 0,35-5 0,-4-21 0,-2-8 0,1-5 0,-3-2 0,-4-6 0,-10-14 0,-4-1 0,23-6 0,-42 1 0,0 41 0,0 0 0,10 20 0,14 17 0,2-1 0,5-1 0,-1-13 0,3-3 0,27 6 0,3-8 0,-17-14 0,-1-6 0,13-3 0,-1-9 0,-8-9 0,-6-9 0,-8-8 0,-7-4 0,-10 2 0,-10-1 0,-16 2 0,-10 6 0,-24 10 0,-1 11 0,0 9 0,-10 27 0,-2 4 0,-2 7 0,16 5 0,4 2 0,-1-1 0,5-3 0,2 10 0,41-35 0,30-8 0,6-4 0,-4 2 0,22-2 0,0-6 0,-22-16 0,15 9 0,-33-6 0,-14 42 0,-20 36 0,9-16 0,-1 4-1233,-11 16 0,-5 6 1233,7-17 0,0 4 0,-1 1 0,-1 1 0,-1-1 0,-1 0 0,-2 1 0,0 2 0,0-1 0,-3 4 0,0 0 0,2-2 0,2-4 0,1 10 0,3-4 0,-3-1 0,-7-1 0,-2 0 0,7-13 0,12-4 0,-16-21 0,19-51 0,4-19 0,-2 6 0,0-5-1010,0 1 1,0-4 0,0 0 1009,-1 4 0,1-1 0,1 2 0,4 1 0,2 1 0,2 0 0,4-3 0,3 1 0,2 0 0,1 2 0,2 1 0,2 2 0,10-9 0,4 1-175,-2 4 1,3-1 0,-1 4 174,3 0 0,1 5 0,-3 11 0,3 2 0,-5 4 0,14-12 0,-19 32 0</inkml:trace>
  <inkml:trace contextRef="#ctx0" brushRef="#br0" timeOffset="2131">28763 13241 24575,'30'-23'0,"0"-1"0,9 11 0,1 0 0,-8-11 0,-2-4 0,7-1 0,-3-2 0,-13-1 0,-5-2 0,-1-7 0,-10 4 0,-25 11 0,-17-16 0,5 36 0,-7 7 0,-3 1 0,-5 5 0,0 5 0,0 9 0,0 8 0,3 4-1428,0 8 1,2 5 0,5 1 1427,6-7 0,4 1 0,9 0 0,10 13 0,16-6 0,19-16 0,12-6 0,-1-8 0,7-2 0,2-3 0,10-1 0,4-3 0,4-4 0,-8-5 0,5-4 0,1-2 0,-2 0 0,-8 1 0,-5 2 0,-5 1 0,1-3 0,12-9 0,0 0 0,0 0 0</inkml:trace>
  <inkml:trace contextRef="#ctx0" brushRef="#br0" timeOffset="2615">22954 12206 24575,'21'-10'0,"-5"10"0,5 31 0,2 9 0,14-4 0,10-15 0,10-21 0,-31-22 0,-2-8 0,6-1 0,-3-4 0,-11-18 0,-6-1 0,11-8 0,-21 41 0,0 47 0,0 31 0,20-2 0,10 9 0,-6-8 0,-16-21 0,2-2 0,14 16 0,1 0 0,-1 0 0</inkml:trace>
  <inkml:trace contextRef="#ctx0" brushRef="#br0" timeOffset="2933">29916 11713 24575,'-4'51'0,"1"-1"0,0 1 0,-1 0 0,0 14 0,1-1 0,0-7 0,3-10 0,0-5 0,0 20 0</inkml:trace>
  <inkml:trace contextRef="#ctx0" brushRef="#br0" timeOffset="3067">30339 11618 14692,'-4'59'0,"0"0"0,-1-1 0,1 1 0,0-1 0,2-1 0,2-5 0,-3-1 0,-4-6 0,0 0 0,0 0 0</inkml:trace>
  <inkml:trace contextRef="#ctx0" brushRef="#br0" timeOffset="3848">26388 15687 18044,'12'50'0,"-1"-1"0,1 1 0,0 0 0,-2 15 0,-2 0 0,0-7 0,2-8 0,1-3 0,0 0 0,-1 0 206,-8 1 0,1-5 0,18-1 0,-21 0 0</inkml:trace>
  <inkml:trace contextRef="#ctx0" brushRef="#br0" timeOffset="4032">26223 15734 24575,'58'-6'0,"0"-1"0,1 1 0,-1-1 0,0 18 0,1 7 0,-3 5 0,-2-2 0,4 1 0,-4 1 0,-4 8-1524,-12 3 1,-1 7 0,-5 2 0,-8-2 1523,-5 24 0,-12-2 0,-2-2 0,-10-1 0,-8-18 0,-6 1 0,-7 0 0,-10 3 0,-9 2 0,-2-2 0,6-6 0,-3 2 0,1-3 0,-2-1 0,0 1 0,-1-1 0</inkml:trace>
  <inkml:trace contextRef="#ctx0" brushRef="#br0" timeOffset="4365">27258 15570 24575,'9'64'0,"-1"1"0,1-1 0,4-5 0,2-1 0,-1-3 0,-2 11 0,2-4-910,2-15 1,3-1 0,4 0 909,3 1 0,3-1 0,7-6 0,9-3 0,6-6 0,5-10 0,-7-13 0,4-8 0,0-4 0,-5 0 0,0 2 0,-4-2 0,-2-6 0,15-21 0,1 0 0</inkml:trace>
  <inkml:trace contextRef="#ctx0" brushRef="#br0" timeOffset="4898">24318 15805 24575,'9'58'0,"0"1"0,-1-1 0,6-5 0,1-3 0,-2-9 0,3-5 0,28-67 0,-28 18 0,5-40 0</inkml:trace>
  <inkml:trace contextRef="#ctx0" brushRef="#br0" timeOffset="5000">24318 15805 20647,'50'19'0,"-1"1"0,1 0 0,0-1 0,0-7 0,-2-4 0,-10 6 0,-17 12 0,-1 0 0</inkml:trace>
  <inkml:trace contextRef="#ctx0" brushRef="#br0" timeOffset="5265">27964 15099 24575,'0'52'0,"0"-1"0,0 0 0,10 12 0,0-5 0,-8-20 0,2-6 0,17 0 0</inkml:trace>
  <inkml:trace contextRef="#ctx0" brushRef="#br0" timeOffset="5400">28340 14911 19628,'-2'66'0,"0"1"0,0-1 0,-1 1 0,1-1 0,2 3 0,-1-7 0,0-2 0,-3-15 0,1 0 0,-1 1 0</inkml:trace>
  <inkml:trace contextRef="#ctx0" brushRef="#br0" timeOffset="5650">25729 17686 14375,'66'-9'0,"0"-1"0,-1 0 0,1 0 0,0 1 0,-1-1 0,1 0 0,-3 1 0,-1-1 0,1 0 0,0 0 0,1 0 0,2-1 0,2 0 0,3-1-292,-13 2 0,1-1 1,2 0-1,2 0 1,1-1-1,1 0 1,0 0-1,1 0 0,0 0 1,0 0-1,0 0 1,-1 1-1,0 0 292,-2 0 0,1 1 0,0 0 0,-1 1 0,1-1 0,-1 1 0,1-1 0,0 1 0,0-1 0,0 1 0,0-1 0,1-1 0,0 1-35,-2-1 1,2 0 0,0-1 0,2 0 0,0-1 0,-1 1-1,1 0 1,-1-1 0,-1 1 0,-1 1 0,-2 0 0,-2 0 0,-2 1-1,-2 1 1,12-1 0,-1 1 0,-2 1 0,-3 1 0,-2 0 0,-3-1-1,-3 0 1,-4 0 0,5-5 0,0 0 0,0 0 0,0 0 0</inkml:trace>
  <inkml:trace contextRef="#ctx0" brushRef="#br0" timeOffset="9632">25235 15734 24575,'0'-56'0,"0"0"0,0 4 0,0 5 0,0 0 0,0 20 0,0 6 0,-21 11 0,16 7 0,-16-7 0,21 41 0,0 19 0,-1-15 0,2 3-885,8 9 1,3-2 884,-1-13 0,4-2 0,19 13 0,11-7 0,18-19 0,2-6 0,-27 7 0,0-4 0,9-14 0,0 0 0</inkml:trace>
  <inkml:trace contextRef="#ctx0" brushRef="#br0" timeOffset="10199">24577 15946 24575,'34'0'0,"-18"0"0,25-21 0,-35-5 0,-6 0 0,-6-16 0,-46 37 0,23-16 0,-28 42 0,10 5 0,26 10 0,16 6 0,34 2 0,15-2 0,-5 3 0,8-3-446,11-12 0,8-3 1,-7-6-1,-16-6 1,-5-4-1,-1 0 1,-1-1-1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7-30T22:12: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942 659,'2'0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16:25:30.976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2822 4281 24575,'-13'-39'0,"0"-1"0,-8-22 0,21 62 0,0 0 0,0 20 0,-21 28 0,6 4 0,5-13 0,-4 0 0,-13-3 0,2-1 0,14 17 0,-20-20 0,0 1 0,15 25 0,-28-16 0,36-8 0,0-3 0,-34-15 0,16 25 0,0-14 0,-2 0 0,4 3 0,16 20 0,-19-20 0,1-3 0,21-1 0,-16 16 0,21-37 0,21 48 0,5-25 0,-12 5 0,-2 2 0,20 15 0,-29-6 0,-4 1 0,12 10 0,-12-7 0,2 3 0,9-9 0,1 0 0,-8 9 0,-1 5 0,6-4 0,1 3 0,-5-3-1313,-12 7 0,-5 0 1313,4-8 0,-2 3 0,-6-2-1972,-6-8 1,-5-2 0,-2 0 1971,-3 5 0,-3 1 0,-2 0 0,5-7 0,-2 0 0,-1 1 0,-1-1-406,-1 1 1,0-1-1,-1 0 1,0 0 405,3-4 0,0-1 0,0-1 0,0 0-539,-11 9 1,1-1-1,1-2 539,8-4 0,1-1 0,2-4 0,-11 0 0,6-1 524,13 4 0,5-5-524,0-14 4828,42 25-4828,5-35 0,19-5 0,9-2 0,1 0 0,3-4 38,-5-7 0,4-5 0,-3 5-38,9 7 0,-3 4 0,3-1 0,-3 4 0,-15 8 0,-6 7 0,-11 8 0,-4 7 735,6 15 0,-8 8-735,-17-10 0,-6 4 0,0 1 0,4 3 0,1 0 0,-1 0-808,-2-5 0,-1 0 1,-1-3 807,1 12 0,0-1 0,-1 7 0,2-1-416,8-10 0,3 0 416,-1 11 0,4 0 0,1-17 0,4 0 0,2-5 0,12 2 0,2-2 0,-11-4 0,-2 3 0,3-5 0,8-3 0,2-6 0,3-8 0,0 0 0,3 15 0,0 0 0,-3-13 0,-2 1 0,-5 14 0,-7 9 0,-12-1 0,-6 6 0,-6 3-543,-6-4 0,-7 4 0,-1 1 0,1 0 543,5 2 0,0 0 0,0 2 0,-3 1 0,-3-2 0,-2 3 0,-2 0 0,0-3 0,1-7 0,-2-1 0,1-6 0,2 2 241,-2 12 1,2 4-1,10-12-241,26 4 0,24-32 0,21-8 0,1-10-195,-13-7 0,0-8 1,4-5-1,6 0 195,-10 3 0,5-2 0,5-2 0,2 0 0,0-2 0,0 1 0,-3-1 0,-4 1-513,2-2 0,-3 0 0,-2 0 0,-1-1 0,1 0 0,2-1 513,-1 1 0,2-1 0,2-1 0,-1 0 0,-2 0 0,-4 2 0,-5 1 155,4-3 0,-4 1 0,-5 1 1,-5 3-1,7-1 0,-8 1 1,4-22-1</inkml:trace>
  <inkml:trace contextRef="#ctx0" brushRef="#br1" timeOffset="61317">25494 10678 24575,'-26'-53'0,"-16"12"0,37 20 0,-16 16 0,21-16 0,0 21 0,0 0 0,0-21 0,0 5 0,0-7 0,0-30 0,-21 11 0,16-7 0,-16 17 0,21 32 0,0 11 0,-4 28 0,-4 23 0,-1 7-1131,4-20 0,-1 4 1,0 4-1,0 1 0,-1 1 1,0-1 1130,0 4 0,-1 1 0,-1 0 0,1 2 0,-1 0 0,1 1-568,1-9 1,-1 2 0,1 1 0,-1 1 0,1-1 0,0-2 0,0-1 0,0-3 567,0 9 0,0-4 0,1-1 0,-2-1 0,0 3-506,-2-1 0,-1 1 1,0 1-1,-1 0 1,1-3-1,0-4 506,0 5 0,1-4 0,0-1 0,0 0-124,-2 4 1,-1 0 0,1-2-1,2-3 124,1-2 0,1-3 0,4-3 0,3 2 0,2-3 0,-1 5 0,0-4 2790,0 0-2790,21-35 0,32-8 0,24-4 0,-31 2 0,6 0 0,5 0 0,4 0 0,2 0 0,2 0 0,-1 0 0,-9 0 0,3 0 0,1 0 0,1 0 0,1 0 0,1 0 0,0 0 0,0 0 0,-1 0 0,0 0 0,6 0 0,-1 0 0,1-1 0,0 1 0,0 0 0,-1 0 0,1 0 0,-1 0 0,-1 1 0,-1 0 0,2 1 0,0 0 0,0 0 0,-2 0 0,-1 1 0,-2 0 0,-4 0 0,-4 0 0,20 2 0,-6 1 0,-4 0 0,-3 3-162,-6 2 1,-2 1 0,-3 1 0,-5-2 0,8 2 0,-10 0 0,0 8 0</inkml:trace>
  <inkml:trace contextRef="#ctx0" brushRef="#br1" timeOffset="61850">27352 14017 24575,'36'56'0,"0"-1"0,0 1 0,0-1 0,-8-9 0,0-1 0,-1-3 0,-3-5 0,6 7 0,-3-9 0,15 1 0,-16-12 0,0-45 0,-12-25 0,-7-10 0,-4 14 0,-6-2-831,-6-17 0,-7-7 0,0 11 831,1 24 0,-2 4 0,-8-21 0,-7 13-84,-10 39 1,-3 17 83,-3 16 0,-3 11 0,14-13 0,-3 3 0,0 1 0,3 1-807,-4 7 0,3 0 0,5 3 807,2 13 0,4 2 0,6-9 0,0 6 0,21-23 0,0-1 0</inkml:trace>
  <inkml:trace contextRef="#ctx0" brushRef="#br1" timeOffset="62015">27846 14158 24575,'0'-26'0,"0"67"0,0 23 0,0-29 0,0 3-1526,-1 21 1,-1 9 0,5-7 1525,6-11 0,3-3 0,-4-1 0,0 2 0,2-6 0,16 18 0,-15-24 0,-1 1 0</inkml:trace>
  <inkml:trace contextRef="#ctx0" brushRef="#br1" timeOffset="62567">23189 10160 24575,'46'45'0,"1"-1"0,-1 1 0,-10-9 0,-2 0 0,-5-4 0,-6-1 0,-4-4 0,7-4 0,0-44 0,-5-8 0,-18-22 0,-6-7 0,4 22 0,-2 1 0,-7-17 0,-5 2 0,-13-7 0,-21 52 0,-11 10 0,22 38 0,2 13 0,-3-11 0,1 2-881,11-9 0,2 2 0,0-1 881,-8 13 0,5-2 0,11-8 0,4 0-236,-2 1 0,5-3 1,8 10-1,0-19 1</inkml:trace>
  <inkml:trace contextRef="#ctx0" brushRef="#br1" timeOffset="62850">23660 10490 24575,'30'-46'0,"0"0"0,6-6 0,6 99 0,-36 1 0,-7 8 0,2 10 0,-2 2 0,-3-6 0,3-1 0,6-6 0,11-9 0,10-23 0,11-9-2262,11-2 1,10-5 0,6-5 2261,-8-7 0,6-6 0,2-3 0,-2 1 0,-6 4 0,3 4 0,-4 2 0,1-2 0,-1-8 0,0-1 0,0 1 0,-1 0 0</inkml:trace>
  <inkml:trace contextRef="#ctx0" brushRef="#br1" timeOffset="63200">25565 11736 24575,'-26'-39'0,"5"8"0</inkml:trace>
  <inkml:trace contextRef="#ctx0" brushRef="#br1" timeOffset="63398">26153 11501 24575,'20'-26'0,"-14"5"0,15 21 0</inkml:trace>
  <inkml:trace contextRef="#ctx0" brushRef="#br1" timeOffset="63653">25847 12159 24575,'39'-32'0,"0"-1"0,-7 7 0,-1 0 0</inkml:trace>
  <inkml:trace contextRef="#ctx0" brushRef="#br1" timeOffset="63831">25847 12159 24575,'0'0'0</inkml:trace>
  <inkml:trace contextRef="#ctx0" brushRef="#br1" timeOffset="64033">26200 11783 24575,'-26'-26'0,"5"5"0</inkml:trace>
  <inkml:trace contextRef="#ctx0" brushRef="#br1" timeOffset="64217">25729 11501 20756,'26'26'0,"-5"-5"0</inkml:trace>
  <inkml:trace contextRef="#ctx0" brushRef="#br1" timeOffset="64400">25823 12089 24575,'0'0'0</inkml:trace>
  <inkml:trace contextRef="#ctx0" brushRef="#br1" timeOffset="64598">26764 12042 24575,'0'0'0</inkml:trace>
  <inkml:trace contextRef="#ctx0" brushRef="#br1" timeOffset="65081">27940 10866 24575,'0'-13'0,"0"2"0</inkml:trace>
  <inkml:trace contextRef="#ctx0" brushRef="#br1" timeOffset="65314">27728 11736 24575,'26'-13'0,"-5"3"0</inkml:trace>
  <inkml:trace contextRef="#ctx0" brushRef="#br1" timeOffset="65467">28387 11618 24575,'0'0'0</inkml:trace>
  <inkml:trace contextRef="#ctx0" brushRef="#br1" timeOffset="65648">28928 11336 24575,'-66'0'0,"14"0"0</inkml:trace>
  <inkml:trace contextRef="#ctx0" brushRef="#br1" timeOffset="65831">28269 11242 24575,'-26'-39'0,"5"8"0</inkml:trace>
  <inkml:trace contextRef="#ctx0" brushRef="#br1" timeOffset="66017">27893 10913 24575,'0'-26'0,"0"5"0</inkml:trace>
  <inkml:trace contextRef="#ctx0" brushRef="#br1" timeOffset="66165">27799 10537 24575,'-28'34'0,"1"0"0,6-3 0,-21 11 0</inkml:trace>
  <inkml:trace contextRef="#ctx0" brushRef="#br1" timeOffset="66349">27399 11383 21535,'50'-33'0,"-1"0"0,1 0 0,-6 4 0,0 2 0,-9 5 0,1-2 0,-15 14 0</inkml:trace>
  <inkml:trace contextRef="#ctx0" brushRef="#br1" timeOffset="66519">28481 10678 24575,'0'0'0</inkml:trace>
  <inkml:trace contextRef="#ctx0" brushRef="#br1" timeOffset="69248">24436 13571 23782,'14'64'0,"1"1"0,0 0 0,-1 0 0,1 0 0,0-3 0,1-3 0,-1 0 0,-4 1-1421,-2 5 1,-3 2-1,-1-1 1,-1-5 1420,0-4 0,0-4 0,-2 1 0,0 8 0,-2 2 0,-2-4 0,0-12 0,-1-3 0,-2 0 505,-1 4 0,-1-2 0,-4-7-505,-25 10 0,10-19 0,5-31 0</inkml:trace>
  <inkml:trace contextRef="#ctx0" brushRef="#br1" timeOffset="69465">24812 13782 24575,'17'64'0,"1"-1"0,-1 1 0,-1-3 0,-1 0 0,-4 2 0,-7-5 0,-5 3 0,-1 0 0,1-3-1373,1 3 0,0-2 1,0 4 1372,0-9 0,-1 5 0,0 1 0,2 0 0,0-3 0,3 6 0,2-1 0,0-2 0,-1-4 0,-3 0 0,-1-4 0,1-1 0,5-6 0,0 1 0,0-1 0</inkml:trace>
  <inkml:trace contextRef="#ctx0" brushRef="#br1" timeOffset="69702">24436 15428 24575,'59'-13'0,"1"0"0,-1 0 0,1 0 0,-1 1 0,-3 0 0,-2-8 0,-9-5 0,-2-6 0,-2-3 0,-5 1-2615,5-13 1,-4-7 2614,-8 5 0,2-10 0,0-3 0,-2 2 0,-5 10 0,3-2 0,-4 0 0,-5 2 0,0-1 0,1 0 0,-1 1 0</inkml:trace>
  <inkml:trace contextRef="#ctx0" brushRef="#br1" timeOffset="73148">23283 16487 14468,'67'5'0,"-1"1"0,0 0 0,0-1 0,0 1 0,1 0 0,-6 1 0,-1 1 0,1 0 0,1 1 0,1 0 0,4-1 0,3 0-322,-14-2 1,3-1 0,2 1 0,2-1 0,2 0-1,0 0 1,1 0 0,1 0 0,0 0 0,0 0 0,-1 1-1,0-1 322,-4 0 0,0 1 0,0 0 0,-1-1 0,1 1 0,0 0 0,1 0 0,-1 0 0,2-1 0,0 1 0,1-1 0,0-1 0,2 1-59,-5-2 1,1 0-1,2 0 1,1 0 0,1 0-1,0-1 1,1 0-1,-1 0 1,1 0 0,-1 0-1,0 0 1,-1 0-1,-1 0 1,-1-1 0,-2 1-1,-1 0 59,5 0 0,-1 0 0,-1 1 0,-1-1 0,0 0 0,-2 0 0,0-1 0,-1 1 0,0 0 0,-1-1 0,0 0 0,-1 0-42,6 0 0,1-1 1,-1 0-1,0 0 1,-2 0-1,0 0 1,-2 0-1,-1-1 1,-3 1-1,-3 0 42,10 0 0,-3 0 0,-3 0 0,-2 0 0,-1 0 0,0 0-68,5 0 1,-1 0 0,-1 0 0,-2 0 0,-2 0 67,0 0 0,-2 0 0,-1 0 0,-3 0 638,6 0 0,-3 0 0,-4 0-638,2 1 0,-2-2 1670,0-9 1,-1-1-1671,-6 9 0,-4-1 0,14-18 4996,-38 0-4996,-48 16 0,8-16 0,-2 21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7-30T22:12: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290 656,'-50'0,"100"50,0-17,1 17,-18 16,17-50,17 17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7-30T22:12: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470 704,'-33'-51,"0"136,16-34,-16 0,0 16,17-16,-17 0,0 17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7-30T22:12: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263 751,'0'-49,"51"16,-1 33,-33 82,-51-17,-16-16,100-49,1-17,16 1,-16 16,0-16,-1 16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7-30T22:12: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131 414,'84'82,"-34"-65,-33 32,33-32,0 16,0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7-30T22:12: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1450 752,'2'0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7-30T22:12: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426 410,'-50'17,"33"34,-33-17,33 17,-16 17,-34 34,50-34,-33-17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7-30T22:12: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264 459,'50'-33,"0"33,-33 50,-50 16,-18-49,102-17,-1 0,0 0,-33 66,-101-33,17-17,17-16,-1 0,-16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7-30T22:12: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333 816,'0'51,"16"16,17-16,32 17,-49-17,33-18,-32 18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7-30T22:12: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609 815,'-33'51,"0"0,-34 68,50-69,-33 1,34 17,-51-34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7-30T22:12: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398 838,'-27'81,"14"-32,13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7-30T22:12: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406 818,'0'50,"31"0,0 16,-15-16,15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7-30T22:12: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617 866,'0'-51,"-33"102,-17 0,34 0,0 17,-1-17,-32 17,32-17,1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7-30T22:12: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449 849,'49'-16,"0"16,-49 82,-49-50,33 17,-50-16,132-33,-17-17,0 1,1 16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7-30T22:12: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516 830,'-50'-17,"100"51,-34 16,34 1,-17 16,-16-16,32 0,-16-1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7-30T22:12: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701 814,'-50'0,"1"68,-1-18,34 1,-34 34,50-18,-16-16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7-30T22:12: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1353 915,'2'0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7-30T22:12: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636 876,'34'-50,"16"50,-33 50,-17 18,-67-18,117-50,17 0,-50 51,-67 16,-1-34,1-16,-17-17,16-17,1 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7-30T22:12: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915 572,'52'0,"0"0,0 0,35 0,0 0,0 0,0 0,-17 0,17 0,-35 0,17-14,-16 14,51 0,-17-29,-18 29,-16-14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7-30T22:12: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0 9,'52'0,"17"0,-16 0,103 0,-104 0,35 0,-35 0,0 0,17 0,-17 0,0 0,35-9,-17 9,-18 0,0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7-30T22:12: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0 0,'52'35,"-18"16,18-16,-1 0,1-1,17-16,17 51,17 0,-34-52,-18 35,1-52,-104 17,1 1,-1-1,18 35,-18-35,18 35,-18-35,-34 70,17-18,63-63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7-30T22:12: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0 69,'0'-69,"17"138,0 1,-17-1,0-17,0 0,0 17,0 104,0-121,0 0,0 35,0-18,0-17,0 0,50-52,-47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7-30T22:12: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0 389,'17'-51,"33"18,-47 29</inkml:trace>
  <inkml:trace contextRef="#ctx0" brushRef="#br0">245 70,'24'-36,"26"2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7-30T22:12: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1325 836,'50'17,"68"-50,-68 33,1-17,-85 117,-16-66,16 16,-16-16,-1-1,1 1,100-18,34-16,0 0,-33 0,-1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7-30T22:12: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1363 819,'-9'67,"9"16,0 0,0-33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7-30T22:12: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1025 535,'51'17,"1"-17,-1 0,18 0,-18-17,1 17,51-34,-52 34,-85 51,-18 16,-68 35,86-34,-17-52,33 52,70-102,-1 34,1-17,16 17,-16 0,-1 0,18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7-30T22:12: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1257 568,'-51'34,"17"-84,85 16,34 68,-85 16,0 0,-17 1,-34 16,-17-33,18-17,-1-17,34-51,17 1,68 67,-18 33,1-33,17 0,-17 16,-1-33,-33-50,0-17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4:41:54.178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13288 14300 24575,'0'0'0</inkml:trace>
  <inkml:trace contextRef="#ctx0" brushRef="#br0" timeOffset="98">13288 14300 24575,'0'0'0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7-30T22:12: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562 245,'51'-34,"0"34,18 0,-18 51,-34 35,-68-52,0 34,102-51,0 17,17-17,-34 51,-51-16,-34-18,-34 0,34-34,-18 0,18 0,0 0,0-17,17-34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7-30T22:12: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480 214,'0'68,"0"-17,0 0,0 16,0-16,0 0,0 17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7-30T22:12: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524 380,'0'-51,"34"-1,-17 1,51 51,-17-17,-1 34,18 0,-34 34,17 52,-51-52,0 1,-51 16,34-17,-51-16,1 16,16-34,0-17,-17 0,17-17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7-30T22:12: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1156 216,'-54'-36,"19"-16,35 104,0 2,0 16,-17-16,17-2,0 19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7-30T22:12: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1048 229,'35'-71,"19"54,-2-1,1 18,18 0,-19 18,1-1,-35 36,-18 18,0-18,-18-1,-35-16,19 17,-20-36,1 1,0 17,-17-70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7-30T22:12: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1074 133,'71'0,"-71"52,0 2,0 16,0-17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7-30T22:12: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1096 256,'-17'-53,"88"18,-71-18,-71 53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7-30T22:12: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1090 183,'0'71,"18"18,-36-143,18-16,53 34,-1 72,-16 17,-36-106,0 0,53 18,0 35,-17 52,-2 19,-34-18,-34 18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7-30T22:12: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1110 360,'53'-36,"-1"18,2 1,16-37,-52 2,-36-1,-34 53,-20 0,20 53,-1-1,53 2,0 17,53-18,-1-19,2-34,16-34,-17 16,0-71,-36 18,1 19,-18-1,0 124,0-1,0-17,0 0,0-106,0 0,36 1,17 34,-18 106,-17-17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7-30T22:12: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1338 250,'0'-53,"0"-18,-70 106,16 1,19 17,0 0,35 0,70-37,-16-16,-1 0,17 54,-52-1,-36 0,-35-18,-17-35,16-35,73-18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7-30T22:12: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1079 83,'57'0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7-30T22:12: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1168 135,'18'70,"-18"1,0-18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7-30T22:12: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1188 264,'-18'-53,"18"-35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7-30T22:12: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1246 167,'-17'88,"0"-36,-19 2,36 16,36-17,17-53,-2-18,21-52,-72-19,0 37,-36-2,-17 20,0-2,-17 72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7-30T22:12: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1186 134,'53'0,"-36"71,1-19,-18 1,0 18,0-125,0-16,36 18,16-2,19 72,-18 18,-36 16,1 37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7-30T22:12: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1403 647,'17'-53,"19"-18,-72 19,-16 52,-19 17,18 18,36 19,-1 16,36-17,34-53,37-53,-72 0,1 106,35-17,0-54,0-35,-36-36,1 37,-18-2,0-16,0 17,0 0,0-18,-18 19,1 104,-1 2,18 16,-35-17,35 17,0 1,35 18,18-1,0-88,18-53,-54 0,-17 106,18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7-30T22:12: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1298 372,'0'-71,"-36"1,19 16,17 2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7-30T22:12: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1253 123,'18'52,"-36"2,18 16,0-16,0-2,0 19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7-30T22:12: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1299 241,'-53'-18,"106"-17,17-1,18 19,-34 17,-1 0,-53 53,0 0,17 0,36-18,0-70,0-18,-53 0,0 0,-18 106,-52 124,70-72,-18-34,18-19,0 2,0 16,0 18,-53-70,-17-89,51 0,38 19,-19-1,70-35,-17 70,0-35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7-30T22:12: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1296 187,'53'0,"-36"54,-17-1,-17 17,-1-123,36-17,17 16,0 2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7-30T22:12: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1374 260,'19'53,"51"-88,-53-18,19-1,-89 19,0 70,-17 0,51 19,2-1,34-1,36-16,0-36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7-30T22:12: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1404 787,'2'0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7-30T22:12: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1509 543,'53'18,"18"-89,-71 19,-89-19,36 71,-17 36,35 16,-19-17,37 53,34-34,37-19,33-53,-16-17,-53-18,-1-18,1 19,-18-2,36-34,-36 18,0 17,0 0,-54 71,54 34,0 19,0-18,0 17,0-16,18-2,-18 1,53-35,17-18,-34-71,-18 19,-18-2,0 108,0-2,0 1,52-18,-17-88,1-17,-36-1,0 125,0-2,18 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7-30T22:12: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1425 255,'18'-54,"-18"-16,-34 123,-20-17,54 17,0 17,70-17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7-30T22:12: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1506 435,'18'-52,"-18"-19,0 18,-18 0,-18 0,-16 18,-1 88,53 35,0-17,0-18,18 35,17-35,-35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7-30T22:12: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1383 206,'-18'-53,"71"35,35 18,-35 0,0 0,-35 53,-1-1,-17 2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7-30T22:12: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1384 246,'0'-70,"0"17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7-30T22:12: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1481 130,'-35'70,"0"2,17-20,36 1,52-35,-35-89,-35 19,-17-1,-1-18,71 53,1 71,-54 36,0-37,34-140,2 35,17 18,-18 87,-18 20,-17 33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7-30T22:12: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1028 683,'2'0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12:48:25.31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1 327 24575,'8'0'0,"1"0"0,-1 0 0,1-1 0,-1 0 0,0 0 0,1-1 0,-1 0 0,0 0 0,0-1 0,0 0 0,0-1 0,-1 0 0,1 0 0,-1 0 0,0-1 0,0 0 0,-1-1 0,1 1 0,-1-1 0,9-12 0,9-9 0,0 0 0,52-40 0,-37 33 0,53-41-1365,-70 55-5461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7-30T22:12: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1073 685,'2'0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7-30T22:12: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1240 640,'51'-15,"35"15,16-29,-33 29,-18 0,0-30,18 30,-18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7-30T22:12: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754 343,'-33'-67,"-17"101,1-18,16 52,0-18,82-16,34-17,-17-1,-33 35,-99-1,16-50,1 0,-17-33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7-30T22:12: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1240 654,'51'31,"1"-31,-1-31,35 31,-17-16,-18 16,0 0,35 0,-17 0,-52-62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7-30T22:12: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1256 556,'51'52,"18"-35,-18 35,35-35,-34-17,16 17,18 0,-35 18,1-35,-69 51,-35-16,-33 51,16-34,35 0,-18-18,18 18,-18 17,18-18,-17-16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7-30T22:12: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1260 559,'15'69,"15"16,-30-33,0-1,14 18,-14 16,15 18,-15-34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7-30T22:12: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1539 803,'-9'-57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7-30T22:12: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1537 749,'50'17,"18"-34,-17 17,-1 0,18 0,-102 67,-17-16,1-1,16 17,-17-50,18 50,-18-50,135-34,-33 17,0-33,-1 33,18-17,-18 17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7-30T22:12: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1550 759,'0'85,"0"-17,0-17,9 33,-9-33,0 17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7-30T22:12: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1306 525,'-50'-33,"100"16,34 17,-17 0,-17 0,0 0,-100 50,-34 34,34-34,0 0,16 17,118-67,0-33,-34 16,0 17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7-30T22:12: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1331 555,'17'-49,"50"32,-16 34,-51 32,-51 1,1 0,-18-17,51 16,68-49,0 0,-1-16,18-17,-17 33,-1 0,18-17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7-30T22:12: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631 503,'-51'12,"102"0,69-24,-51 12,137-12,-155 12,35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7-30T22:12: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584 581,'86'30,"-16"-45,-18 15,-1 0,36-15,-1 15,18 0,-52 0,0 0,0 0,17 0,-17-16,-52-29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7-30T22:12: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570 343,'43'-14,"-29"-29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7-30T22:12: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674 510,'-68'-17,"119"51,-16 18,16-35,17 1,18-1,-35 17,1-16,33 16,-16-34,-69 52,-51-35,-18 35,18-1,-1 1,-16 17,34-17,16 0,-33-35,51 35,-68-35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7-30T22:12: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918 222,'50'-34,"0"34,1 17,-35 51,-49-16,-17-18,33 17,84-51,-17 34,0 1,-50 16,-16 0,-35 1,-32 16,16-68,16-34,18-18,66 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7-30T22:12: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878 193,'9'51,"-9"-1,0 51,0-50,0 0,0-1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7-30T22:12: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972 309,'0'-86,"52"52,16 34,-17 0,0 0,18 17,-18 34,0 35,-51-35,-17 0,-17 18,0-18,-18 0,1-16,-34 16,34-51,-18 0,18 0,0-17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7-30T22:12: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1149 778,'-68'0,"119"-17,33-16,-16 16,-17 1,-1-1,-66 100,-35-66,-17 50,34-17,-16 0,100-34,18-16,-17-16,-1-1,18-16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7-30T22:12: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1167 690,'-14'50,"-15"0,29 1,0 32,-14-16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7-30T22:12: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726 775,'51'0,"17"-17,-17 0,16-17,-16 34,0-17,17 17,-85 51,-34 0,34-1,-17 18,-17-17,35-1,-35-16,102 0,33-68,-16 17,-17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7-30T22:12: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841 741,'50'-33,"18"50,-136 82,18-49,16-1,-17-16,102-33,16-33,-16 17,0 16,33-17,-16 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7-30T22:12: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1227 505,'83'17,"-17"-17,-16 0,-50 50,-50-33,-16 33,16 0,1 0,32 17,100-100,-17 33,-16-17,-1 17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7-30T22:12: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1387 536,'67'-17,"-33"84,-101-16,33-1,101-33,-17-17,-50 50,-16 1,-51-18,16-16,1-17,-17-17,17-16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F14140-7309-4E83-B055-15E73E794FEA}" type="datetimeFigureOut">
              <a:rPr lang="en-IN" smtClean="0"/>
              <a:t>23/09/23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D01AA4-FBD2-499F-B271-82FD6097C0D2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8863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710407" y="4925408"/>
            <a:ext cx="5683250" cy="4029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7" name="Google Shape;67;p1:notes"/>
          <p:cNvSpPr txBox="1">
            <a:spLocks noGrp="1"/>
          </p:cNvSpPr>
          <p:nvPr>
            <p:ph type="sldNum" idx="12"/>
          </p:nvPr>
        </p:nvSpPr>
        <p:spPr>
          <a:xfrm>
            <a:off x="4023992" y="9721106"/>
            <a:ext cx="3078427" cy="513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1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D01AA4-FBD2-499F-B271-82FD6097C0D2}" type="slidenum">
              <a:rPr lang="en-IN" smtClean="0"/>
              <a:t>35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77203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88570" y="2313986"/>
            <a:ext cx="8857808" cy="167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2304999" y="2705259"/>
            <a:ext cx="8024949" cy="897392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preserve="1" userDrawn="1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title"/>
          </p:nvPr>
        </p:nvSpPr>
        <p:spPr>
          <a:xfrm>
            <a:off x="301611" y="136525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5" name="Google Shape;15;p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609600" lvl="0" indent="-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/>
            </a:lvl1pPr>
            <a:lvl2pPr marL="1219200" lvl="1" indent="-423545" algn="l">
              <a:lnSpc>
                <a:spcPct val="115000"/>
              </a:lnSpc>
              <a:spcBef>
                <a:spcPts val="2135"/>
              </a:spcBef>
              <a:spcAft>
                <a:spcPts val="0"/>
              </a:spcAft>
              <a:buSzPts val="1400"/>
              <a:buChar char="○"/>
              <a:defRPr/>
            </a:lvl2pPr>
            <a:lvl3pPr marL="1828800" lvl="2" indent="-423545" algn="l">
              <a:lnSpc>
                <a:spcPct val="115000"/>
              </a:lnSpc>
              <a:spcBef>
                <a:spcPts val="2135"/>
              </a:spcBef>
              <a:spcAft>
                <a:spcPts val="0"/>
              </a:spcAft>
              <a:buSzPts val="1400"/>
              <a:buChar char="■"/>
              <a:defRPr/>
            </a:lvl3pPr>
            <a:lvl4pPr marL="2438400" lvl="3" indent="-423545" algn="l">
              <a:lnSpc>
                <a:spcPct val="115000"/>
              </a:lnSpc>
              <a:spcBef>
                <a:spcPts val="2135"/>
              </a:spcBef>
              <a:spcAft>
                <a:spcPts val="0"/>
              </a:spcAft>
              <a:buSzPts val="1400"/>
              <a:buChar char="●"/>
              <a:defRPr/>
            </a:lvl4pPr>
            <a:lvl5pPr marL="3048000" lvl="4" indent="-423545" algn="l">
              <a:lnSpc>
                <a:spcPct val="115000"/>
              </a:lnSpc>
              <a:spcBef>
                <a:spcPts val="2135"/>
              </a:spcBef>
              <a:spcAft>
                <a:spcPts val="0"/>
              </a:spcAft>
              <a:buSzPts val="1400"/>
              <a:buChar char="○"/>
              <a:defRPr/>
            </a:lvl5pPr>
            <a:lvl6pPr marL="3657600" lvl="5" indent="-423545" algn="l">
              <a:lnSpc>
                <a:spcPct val="115000"/>
              </a:lnSpc>
              <a:spcBef>
                <a:spcPts val="2135"/>
              </a:spcBef>
              <a:spcAft>
                <a:spcPts val="0"/>
              </a:spcAft>
              <a:buSzPts val="1400"/>
              <a:buChar char="■"/>
              <a:defRPr/>
            </a:lvl6pPr>
            <a:lvl7pPr marL="4267200" lvl="6" indent="-423545" algn="l">
              <a:lnSpc>
                <a:spcPct val="115000"/>
              </a:lnSpc>
              <a:spcBef>
                <a:spcPts val="2135"/>
              </a:spcBef>
              <a:spcAft>
                <a:spcPts val="0"/>
              </a:spcAft>
              <a:buSzPts val="1400"/>
              <a:buChar char="●"/>
              <a:defRPr/>
            </a:lvl7pPr>
            <a:lvl8pPr marL="4876800" lvl="7" indent="-423545" algn="l">
              <a:lnSpc>
                <a:spcPct val="115000"/>
              </a:lnSpc>
              <a:spcBef>
                <a:spcPts val="2135"/>
              </a:spcBef>
              <a:spcAft>
                <a:spcPts val="0"/>
              </a:spcAft>
              <a:buSzPts val="1400"/>
              <a:buChar char="○"/>
              <a:defRPr/>
            </a:lvl8pPr>
            <a:lvl9pPr marL="5486400" lvl="8" indent="-423545" algn="l">
              <a:lnSpc>
                <a:spcPct val="115000"/>
              </a:lnSpc>
              <a:spcBef>
                <a:spcPts val="2135"/>
              </a:spcBef>
              <a:spcAft>
                <a:spcPts val="2135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905000" y="2748215"/>
            <a:ext cx="8382000" cy="59590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>
            <a:spAutoFit/>
          </a:bodyPr>
          <a:lstStyle>
            <a:lvl1pPr algn="ctr">
              <a:defRPr b="0" i="0">
                <a:solidFill>
                  <a:schemeClr val="tx1"/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4457700" y="3886200"/>
            <a:ext cx="3276600" cy="408623"/>
          </a:xfrm>
          <a:prstGeom prst="round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/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636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61260" y="9098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>
          <a:blip r:embed="rId1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260" y="9098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260" y="142961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1384663" y="6444476"/>
            <a:ext cx="19986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1200" b="1" dirty="0">
                <a:solidFill>
                  <a:srgbClr val="232D47"/>
                </a:solidFill>
                <a:latin typeface="+mj-lt"/>
              </a:rPr>
              <a:t>Data Science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1279285" y="6413698"/>
            <a:ext cx="6139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4DC423B4-9431-4E53-8DEA-539168954028}" type="slidenum">
              <a:rPr lang="en-GB" sz="1200" smtClean="0">
                <a:solidFill>
                  <a:srgbClr val="232D47"/>
                </a:solidFill>
                <a:latin typeface="Gill Sans MT" panose="020B0502020104020203" pitchFamily="34" charset="0"/>
              </a:rPr>
              <a:t>‹#›</a:t>
            </a:fld>
            <a:endParaRPr lang="en-GB" sz="1200" dirty="0">
              <a:solidFill>
                <a:srgbClr val="232D47"/>
              </a:solidFill>
              <a:latin typeface="Gill Sans MT" panose="020B0502020104020203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u="none" kern="1200">
          <a:solidFill>
            <a:srgbClr val="0B5394"/>
          </a:solidFill>
          <a:effectLst/>
          <a:latin typeface="Gill Sans MT" panose="020B05020201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3891A7"/>
        </a:buClr>
        <a:buSzPct val="70000"/>
        <a:buFont typeface="Wingdings 2" panose="05020102010507070707" pitchFamily="18" charset="2"/>
        <a:buChar char=""/>
        <a:defRPr sz="32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3891A7"/>
        </a:buClr>
        <a:buFont typeface="Verdana" panose="020B0604030504040204" pitchFamily="34" charset="0"/>
        <a:buChar char="◦"/>
        <a:defRPr sz="2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FC000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030A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030A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customXml" Target="../ink/ink2.xml"/><Relationship Id="rId5" Type="http://schemas.openxmlformats.org/officeDocument/2006/relationships/image" Target="../media/image4.png"/><Relationship Id="rId4" Type="http://schemas.openxmlformats.org/officeDocument/2006/relationships/customXml" Target="../ink/ink1.xml"/></Relationships>
</file>

<file path=ppt/slides/_rels/slide10.xml.rels><?xml version="1.0" encoding="UTF-8" standalone="yes"?>
<Relationships xmlns="http://schemas.openxmlformats.org/package/2006/relationships"><Relationship Id="rId80" Type="http://schemas.openxmlformats.org/officeDocument/2006/relationships/customXml" Target="../ink/ink139.xml"/><Relationship Id="rId85" Type="http://schemas.openxmlformats.org/officeDocument/2006/relationships/image" Target="../media/image240.png"/><Relationship Id="rId93" Type="http://schemas.openxmlformats.org/officeDocument/2006/relationships/image" Target="../media/image2810.png"/><Relationship Id="rId98" Type="http://schemas.openxmlformats.org/officeDocument/2006/relationships/image" Target="../media/image2710.png"/><Relationship Id="rId84" Type="http://schemas.openxmlformats.org/officeDocument/2006/relationships/customXml" Target="../ink/ink141.xml"/><Relationship Id="rId89" Type="http://schemas.openxmlformats.org/officeDocument/2006/relationships/image" Target="../media/image2610.png"/><Relationship Id="rId97" Type="http://schemas.openxmlformats.org/officeDocument/2006/relationships/customXml" Target="../ink/ink147.xml"/><Relationship Id="rId2" Type="http://schemas.openxmlformats.org/officeDocument/2006/relationships/customXml" Target="../ink/ink135.xml"/><Relationship Id="rId62" Type="http://schemas.openxmlformats.org/officeDocument/2006/relationships/customXml" Target="../ink/ink137.xml"/><Relationship Id="rId83" Type="http://schemas.openxmlformats.org/officeDocument/2006/relationships/image" Target="../media/image230.png"/><Relationship Id="rId88" Type="http://schemas.openxmlformats.org/officeDocument/2006/relationships/customXml" Target="../ink/ink143.xml"/><Relationship Id="rId96" Type="http://schemas.openxmlformats.org/officeDocument/2006/relationships/customXml" Target="../ink/ink146.xml"/><Relationship Id="rId1" Type="http://schemas.openxmlformats.org/officeDocument/2006/relationships/slideLayout" Target="../slideLayouts/slideLayout2.xml"/><Relationship Id="rId79" Type="http://schemas.openxmlformats.org/officeDocument/2006/relationships/image" Target="../media/image2110.png"/><Relationship Id="rId87" Type="http://schemas.openxmlformats.org/officeDocument/2006/relationships/image" Target="../media/image2510.png"/><Relationship Id="rId61" Type="http://schemas.openxmlformats.org/officeDocument/2006/relationships/image" Target="../media/image325.png"/><Relationship Id="rId82" Type="http://schemas.openxmlformats.org/officeDocument/2006/relationships/customXml" Target="../ink/ink140.xml"/><Relationship Id="rId90" Type="http://schemas.openxmlformats.org/officeDocument/2006/relationships/customXml" Target="../ink/ink144.xml"/><Relationship Id="rId95" Type="http://schemas.openxmlformats.org/officeDocument/2006/relationships/image" Target="../media/image294.png"/><Relationship Id="rId10" Type="http://schemas.openxmlformats.org/officeDocument/2006/relationships/customXml" Target="../ink/ink136.xml"/><Relationship Id="rId78" Type="http://schemas.openxmlformats.org/officeDocument/2006/relationships/customXml" Target="../ink/ink138.xml"/><Relationship Id="rId81" Type="http://schemas.openxmlformats.org/officeDocument/2006/relationships/image" Target="../media/image220.png"/><Relationship Id="rId86" Type="http://schemas.openxmlformats.org/officeDocument/2006/relationships/customXml" Target="../ink/ink142.xml"/><Relationship Id="rId94" Type="http://schemas.openxmlformats.org/officeDocument/2006/relationships/customXml" Target="../ink/ink145.xml"/><Relationship Id="rId9" Type="http://schemas.openxmlformats.org/officeDocument/2006/relationships/image" Target="../media/image4.png"/><Relationship Id="rId77" Type="http://schemas.openxmlformats.org/officeDocument/2006/relationships/image" Target="../media/image33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63" Type="http://schemas.openxmlformats.org/officeDocument/2006/relationships/image" Target="../media/image4.png"/><Relationship Id="rId2" Type="http://schemas.openxmlformats.org/officeDocument/2006/relationships/customXml" Target="../ink/ink148.xml"/><Relationship Id="rId1" Type="http://schemas.openxmlformats.org/officeDocument/2006/relationships/slideLayout" Target="../slideLayouts/slideLayout2.xml"/><Relationship Id="rId65" Type="http://schemas.openxmlformats.org/officeDocument/2006/relationships/image" Target="../media/image320.png"/><Relationship Id="rId64" Type="http://schemas.openxmlformats.org/officeDocument/2006/relationships/customXml" Target="../ink/ink149.xml"/></Relationships>
</file>

<file path=ppt/slides/_rels/slide13.xml.rels><?xml version="1.0" encoding="UTF-8" standalone="yes"?>
<Relationships xmlns="http://schemas.openxmlformats.org/package/2006/relationships"><Relationship Id="rId34" Type="http://schemas.openxmlformats.org/officeDocument/2006/relationships/image" Target="../media/image330.png"/><Relationship Id="rId2" Type="http://schemas.openxmlformats.org/officeDocument/2006/relationships/customXml" Target="../ink/ink15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customXml" Target="../ink/ink15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1" Type="http://schemas.openxmlformats.org/officeDocument/2006/relationships/image" Target="../media/image350.png"/><Relationship Id="rId2" Type="http://schemas.openxmlformats.org/officeDocument/2006/relationships/customXml" Target="../ink/ink152.xml"/><Relationship Id="rId20" Type="http://schemas.openxmlformats.org/officeDocument/2006/relationships/customXml" Target="../ink/ink153.xml"/><Relationship Id="rId1" Type="http://schemas.openxmlformats.org/officeDocument/2006/relationships/slideLayout" Target="../slideLayouts/slideLayout2.xml"/><Relationship Id="rId19" Type="http://schemas.openxmlformats.org/officeDocument/2006/relationships/image" Target="../media/image44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2.png"/><Relationship Id="rId2" Type="http://schemas.openxmlformats.org/officeDocument/2006/relationships/customXml" Target="../ink/ink154.xml"/><Relationship Id="rId1" Type="http://schemas.openxmlformats.org/officeDocument/2006/relationships/slideLayout" Target="../slideLayouts/slideLayout2.xml"/><Relationship Id="rId19" Type="http://schemas.openxmlformats.org/officeDocument/2006/relationships/image" Target="../media/image4.png"/><Relationship Id="rId4" Type="http://schemas.openxmlformats.org/officeDocument/2006/relationships/customXml" Target="../ink/ink15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6.xml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3.xml"/><Relationship Id="rId11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8" Type="http://schemas.openxmlformats.org/officeDocument/2006/relationships/customXml" Target="../ink/ink159.xml"/><Relationship Id="rId142" Type="http://schemas.openxmlformats.org/officeDocument/2006/relationships/image" Target="../media/image1018.png"/><Relationship Id="rId3" Type="http://schemas.openxmlformats.org/officeDocument/2006/relationships/image" Target="../media/image4.png"/><Relationship Id="rId17" Type="http://schemas.openxmlformats.org/officeDocument/2006/relationships/image" Target="../media/image90.png"/><Relationship Id="rId2" Type="http://schemas.openxmlformats.org/officeDocument/2006/relationships/customXml" Target="../ink/ink157.xml"/><Relationship Id="rId1" Type="http://schemas.openxmlformats.org/officeDocument/2006/relationships/slideLayout" Target="../slideLayouts/slideLayout2.xml"/><Relationship Id="rId144" Type="http://schemas.openxmlformats.org/officeDocument/2006/relationships/customXml" Target="../ink/ink162.xml"/><Relationship Id="rId19" Type="http://schemas.openxmlformats.org/officeDocument/2006/relationships/customXml" Target="../ink/ink160.xml"/><Relationship Id="rId143" Type="http://schemas.openxmlformats.org/officeDocument/2006/relationships/customXml" Target="../ink/ink161.xml"/><Relationship Id="rId4" Type="http://schemas.openxmlformats.org/officeDocument/2006/relationships/customXml" Target="../ink/ink15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63.xml"/><Relationship Id="rId12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customXml" Target="../ink/ink3.xml"/><Relationship Id="rId2" Type="http://schemas.openxmlformats.org/officeDocument/2006/relationships/diagramData" Target="../diagrams/data1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64.xml"/><Relationship Id="rId133" Type="http://schemas.openxmlformats.org/officeDocument/2006/relationships/customXml" Target="../ink/ink165.xml"/><Relationship Id="rId2" Type="http://schemas.openxmlformats.org/officeDocument/2006/relationships/image" Target="../media/image13.png"/><Relationship Id="rId132" Type="http://schemas.openxmlformats.org/officeDocument/2006/relationships/image" Target="../media/image1173.png"/><Relationship Id="rId1" Type="http://schemas.openxmlformats.org/officeDocument/2006/relationships/slideLayout" Target="../slideLayouts/slideLayout4.xml"/><Relationship Id="rId136" Type="http://schemas.openxmlformats.org/officeDocument/2006/relationships/image" Target="../media/image460.png"/><Relationship Id="rId135" Type="http://schemas.openxmlformats.org/officeDocument/2006/relationships/customXml" Target="../ink/ink166.xml"/><Relationship Id="rId134" Type="http://schemas.openxmlformats.org/officeDocument/2006/relationships/image" Target="../media/image45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67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9.png"/></Relationships>
</file>

<file path=ppt/slides/_rels/slide22.xml.rels><?xml version="1.0" encoding="UTF-8" standalone="yes"?>
<Relationships xmlns="http://schemas.openxmlformats.org/package/2006/relationships"><Relationship Id="rId85" Type="http://schemas.openxmlformats.org/officeDocument/2006/relationships/image" Target="../media/image1535.png"/><Relationship Id="rId2" Type="http://schemas.openxmlformats.org/officeDocument/2006/relationships/customXml" Target="../ink/ink168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70.xml"/><Relationship Id="rId3" Type="http://schemas.openxmlformats.org/officeDocument/2006/relationships/image" Target="../media/image38.png"/><Relationship Id="rId55" Type="http://schemas.openxmlformats.org/officeDocument/2006/relationships/image" Target="../media/image1596.png"/><Relationship Id="rId63" Type="http://schemas.openxmlformats.org/officeDocument/2006/relationships/image" Target="../media/image1600.png"/><Relationship Id="rId68" Type="http://schemas.openxmlformats.org/officeDocument/2006/relationships/customXml" Target="../ink/ink177.xml"/><Relationship Id="rId25" Type="http://schemas.openxmlformats.org/officeDocument/2006/relationships/image" Target="../media/image1581.png"/><Relationship Id="rId59" Type="http://schemas.openxmlformats.org/officeDocument/2006/relationships/image" Target="../media/image1598.png"/><Relationship Id="rId67" Type="http://schemas.openxmlformats.org/officeDocument/2006/relationships/image" Target="../media/image1602.png"/><Relationship Id="rId2" Type="http://schemas.openxmlformats.org/officeDocument/2006/relationships/image" Target="../media/image510.png"/><Relationship Id="rId62" Type="http://schemas.openxmlformats.org/officeDocument/2006/relationships/customXml" Target="../ink/ink174.xml"/><Relationship Id="rId1" Type="http://schemas.openxmlformats.org/officeDocument/2006/relationships/slideLayout" Target="../slideLayouts/slideLayout4.xml"/><Relationship Id="rId58" Type="http://schemas.openxmlformats.org/officeDocument/2006/relationships/customXml" Target="../ink/ink172.xml"/><Relationship Id="rId66" Type="http://schemas.openxmlformats.org/officeDocument/2006/relationships/customXml" Target="../ink/ink176.xml"/><Relationship Id="rId57" Type="http://schemas.openxmlformats.org/officeDocument/2006/relationships/image" Target="../media/image1597.png"/><Relationship Id="rId61" Type="http://schemas.openxmlformats.org/officeDocument/2006/relationships/image" Target="../media/image1599.png"/><Relationship Id="rId60" Type="http://schemas.openxmlformats.org/officeDocument/2006/relationships/customXml" Target="../ink/ink173.xml"/><Relationship Id="rId65" Type="http://schemas.openxmlformats.org/officeDocument/2006/relationships/image" Target="../media/image1601.png"/><Relationship Id="rId4" Type="http://schemas.openxmlformats.org/officeDocument/2006/relationships/customXml" Target="../ink/ink169.xml"/><Relationship Id="rId56" Type="http://schemas.openxmlformats.org/officeDocument/2006/relationships/customXml" Target="../ink/ink171.xml"/><Relationship Id="rId64" Type="http://schemas.openxmlformats.org/officeDocument/2006/relationships/customXml" Target="../ink/ink175.xml"/><Relationship Id="rId69" Type="http://schemas.openxmlformats.org/officeDocument/2006/relationships/image" Target="../media/image160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540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67" Type="http://schemas.openxmlformats.org/officeDocument/2006/relationships/image" Target="../media/image39.png"/><Relationship Id="rId2" Type="http://schemas.openxmlformats.org/officeDocument/2006/relationships/customXml" Target="../ink/ink178.xml"/><Relationship Id="rId166" Type="http://schemas.openxmlformats.org/officeDocument/2006/relationships/customXml" Target="../ink/ink179.xml"/><Relationship Id="rId1" Type="http://schemas.openxmlformats.org/officeDocument/2006/relationships/slideLayout" Target="../slideLayouts/slideLayout4.xml"/><Relationship Id="rId165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80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customXml" Target="../ink/ink181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3.png"/><Relationship Id="rId4" Type="http://schemas.openxmlformats.org/officeDocument/2006/relationships/customXml" Target="../ink/ink18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6.png"/><Relationship Id="rId5" Type="http://schemas.openxmlformats.org/officeDocument/2006/relationships/customXml" Target="../ink/ink183.xml"/><Relationship Id="rId4" Type="http://schemas.openxmlformats.org/officeDocument/2006/relationships/image" Target="../media/image45.png"/></Relationships>
</file>

<file path=ppt/slides/_rels/slide3.xml.rels><?xml version="1.0" encoding="UTF-8" standalone="yes"?>
<Relationships xmlns="http://schemas.openxmlformats.org/package/2006/relationships"><Relationship Id="rId39" Type="http://schemas.openxmlformats.org/officeDocument/2006/relationships/image" Target="../media/image4.png"/><Relationship Id="rId2" Type="http://schemas.openxmlformats.org/officeDocument/2006/relationships/customXml" Target="../ink/ink4.xml"/><Relationship Id="rId41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0" Type="http://schemas.openxmlformats.org/officeDocument/2006/relationships/customXml" Target="../ink/ink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63" Type="http://schemas.openxmlformats.org/officeDocument/2006/relationships/image" Target="../media/image51.png"/><Relationship Id="rId7" Type="http://schemas.openxmlformats.org/officeDocument/2006/relationships/customXml" Target="../ink/ink184.xml"/><Relationship Id="rId2" Type="http://schemas.openxmlformats.org/officeDocument/2006/relationships/oleObject" Target="../embeddings/oleObject4.bin"/><Relationship Id="rId62" Type="http://schemas.openxmlformats.org/officeDocument/2006/relationships/customXml" Target="../ink/ink18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61" Type="http://schemas.openxmlformats.org/officeDocument/2006/relationships/customXml" Target="../ink/ink185.xml"/><Relationship Id="rId60" Type="http://schemas.openxmlformats.org/officeDocument/2006/relationships/image" Target="../media/image4.png"/><Relationship Id="rId4" Type="http://schemas.openxmlformats.org/officeDocument/2006/relationships/image" Target="../media/image48.png"/></Relationships>
</file>

<file path=ppt/slides/_rels/slide31.xml.rels><?xml version="1.0" encoding="UTF-8" standalone="yes"?>
<Relationships xmlns="http://schemas.openxmlformats.org/package/2006/relationships"><Relationship Id="rId51" Type="http://schemas.openxmlformats.org/officeDocument/2006/relationships/image" Target="../media/image53.png"/><Relationship Id="rId3" Type="http://schemas.openxmlformats.org/officeDocument/2006/relationships/image" Target="../media/image52.emf"/><Relationship Id="rId47" Type="http://schemas.openxmlformats.org/officeDocument/2006/relationships/image" Target="../media/image4.png"/><Relationship Id="rId50" Type="http://schemas.openxmlformats.org/officeDocument/2006/relationships/customXml" Target="../ink/ink191.xml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Relationship Id="rId36" Type="http://schemas.openxmlformats.org/officeDocument/2006/relationships/customXml" Target="../ink/ink188.xml"/><Relationship Id="rId49" Type="http://schemas.openxmlformats.org/officeDocument/2006/relationships/customXml" Target="../ink/ink190.xml"/><Relationship Id="rId4" Type="http://schemas.openxmlformats.org/officeDocument/2006/relationships/customXml" Target="../ink/ink187.xml"/><Relationship Id="rId35" Type="http://schemas.openxmlformats.org/officeDocument/2006/relationships/image" Target="../media/image2019.png"/><Relationship Id="rId48" Type="http://schemas.openxmlformats.org/officeDocument/2006/relationships/customXml" Target="../ink/ink189.xml"/></Relationships>
</file>

<file path=ppt/slides/_rels/slide32.xml.rels><?xml version="1.0" encoding="UTF-8" standalone="yes"?>
<Relationships xmlns="http://schemas.openxmlformats.org/package/2006/relationships"><Relationship Id="rId51" Type="http://schemas.openxmlformats.org/officeDocument/2006/relationships/image" Target="../media/image55.png"/><Relationship Id="rId3" Type="http://schemas.openxmlformats.org/officeDocument/2006/relationships/image" Target="../media/image52.emf"/><Relationship Id="rId50" Type="http://schemas.openxmlformats.org/officeDocument/2006/relationships/customXml" Target="../ink/ink193.xml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Relationship Id="rId49" Type="http://schemas.openxmlformats.org/officeDocument/2006/relationships/image" Target="../media/image4.png"/><Relationship Id="rId4" Type="http://schemas.openxmlformats.org/officeDocument/2006/relationships/customXml" Target="../ink/ink19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80" Type="http://schemas.openxmlformats.org/officeDocument/2006/relationships/customXml" Target="../ink/ink195.xml"/><Relationship Id="rId3" Type="http://schemas.openxmlformats.org/officeDocument/2006/relationships/oleObject" Target="../embeddings/oleObject5.bin"/><Relationship Id="rId84" Type="http://schemas.openxmlformats.org/officeDocument/2006/relationships/image" Target="../media/image58.png"/><Relationship Id="rId7" Type="http://schemas.openxmlformats.org/officeDocument/2006/relationships/image" Target="../media/image56.wmf"/><Relationship Id="rId2" Type="http://schemas.openxmlformats.org/officeDocument/2006/relationships/notesSlide" Target="../notesSlides/notesSlide2.xml"/><Relationship Id="rId83" Type="http://schemas.openxmlformats.org/officeDocument/2006/relationships/customXml" Target="../ink/ink198.xml"/><Relationship Id="rId1" Type="http://schemas.openxmlformats.org/officeDocument/2006/relationships/slideLayout" Target="../slideLayouts/slideLayout4.xml"/><Relationship Id="rId6" Type="http://schemas.openxmlformats.org/officeDocument/2006/relationships/oleObject" Target="../embeddings/oleObject6.bin"/><Relationship Id="rId79" Type="http://schemas.openxmlformats.org/officeDocument/2006/relationships/image" Target="../media/image4.png"/><Relationship Id="rId5" Type="http://schemas.openxmlformats.org/officeDocument/2006/relationships/image" Target="../media/image2072.png"/><Relationship Id="rId82" Type="http://schemas.openxmlformats.org/officeDocument/2006/relationships/customXml" Target="../ink/ink197.xml"/><Relationship Id="rId10" Type="http://schemas.openxmlformats.org/officeDocument/2006/relationships/customXml" Target="../ink/ink194.xml"/><Relationship Id="rId81" Type="http://schemas.openxmlformats.org/officeDocument/2006/relationships/customXml" Target="../ink/ink196.xml"/><Relationship Id="rId4" Type="http://schemas.openxmlformats.org/officeDocument/2006/relationships/image" Target="../media/image4.wmf"/><Relationship Id="rId9" Type="http://schemas.openxmlformats.org/officeDocument/2006/relationships/image" Target="../media/image481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jpeg"/><Relationship Id="rId13" Type="http://schemas.openxmlformats.org/officeDocument/2006/relationships/image" Target="../media/image60.png"/><Relationship Id="rId3" Type="http://schemas.openxmlformats.org/officeDocument/2006/relationships/oleObject" Target="../embeddings/oleObject7.bin"/><Relationship Id="rId7" Type="http://schemas.openxmlformats.org/officeDocument/2006/relationships/image" Target="../media/image56.wmf"/><Relationship Id="rId12" Type="http://schemas.openxmlformats.org/officeDocument/2006/relationships/customXml" Target="../ink/ink200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4.png"/><Relationship Id="rId5" Type="http://schemas.openxmlformats.org/officeDocument/2006/relationships/image" Target="../media/image2072.png"/><Relationship Id="rId10" Type="http://schemas.openxmlformats.org/officeDocument/2006/relationships/customXml" Target="../ink/ink199.xml"/><Relationship Id="rId4" Type="http://schemas.openxmlformats.org/officeDocument/2006/relationships/image" Target="../media/image4.wmf"/><Relationship Id="rId9" Type="http://schemas.openxmlformats.org/officeDocument/2006/relationships/image" Target="../media/image57.png"/></Relationships>
</file>

<file path=ppt/slides/_rels/slide35.xml.rels><?xml version="1.0" encoding="UTF-8" standalone="yes"?>
<Relationships xmlns="http://schemas.openxmlformats.org/package/2006/relationships"><Relationship Id="rId47" Type="http://schemas.openxmlformats.org/officeDocument/2006/relationships/customXml" Target="../ink/ink204.xml"/><Relationship Id="rId50" Type="http://schemas.openxmlformats.org/officeDocument/2006/relationships/image" Target="../media/image2134.png"/><Relationship Id="rId63" Type="http://schemas.openxmlformats.org/officeDocument/2006/relationships/customXml" Target="../ink/ink210.xml"/><Relationship Id="rId68" Type="http://schemas.openxmlformats.org/officeDocument/2006/relationships/customXml" Target="../ink/ink213.xml"/><Relationship Id="rId84" Type="http://schemas.openxmlformats.org/officeDocument/2006/relationships/customXml" Target="../ink/ink214.xml"/><Relationship Id="rId89" Type="http://schemas.openxmlformats.org/officeDocument/2006/relationships/customXml" Target="../ink/ink216.xml"/><Relationship Id="rId97" Type="http://schemas.openxmlformats.org/officeDocument/2006/relationships/customXml" Target="../ink/ink220.xml"/><Relationship Id="rId104" Type="http://schemas.openxmlformats.org/officeDocument/2006/relationships/image" Target="../media/image2160.png"/><Relationship Id="rId141" Type="http://schemas.openxmlformats.org/officeDocument/2006/relationships/image" Target="../media/image144.png"/><Relationship Id="rId146" Type="http://schemas.openxmlformats.org/officeDocument/2006/relationships/customXml" Target="../ink/ink229.xml"/><Relationship Id="rId7" Type="http://schemas.openxmlformats.org/officeDocument/2006/relationships/image" Target="../media/image2113.png"/><Relationship Id="rId92" Type="http://schemas.openxmlformats.org/officeDocument/2006/relationships/image" Target="../media/image2154.png"/><Relationship Id="rId2" Type="http://schemas.openxmlformats.org/officeDocument/2006/relationships/notesSlide" Target="../notesSlides/notesSlide4.xml"/><Relationship Id="rId107" Type="http://schemas.openxmlformats.org/officeDocument/2006/relationships/customXml" Target="../ink/ink225.xml"/><Relationship Id="rId11" Type="http://schemas.openxmlformats.org/officeDocument/2006/relationships/image" Target="../media/image4.png"/><Relationship Id="rId53" Type="http://schemas.openxmlformats.org/officeDocument/2006/relationships/customXml" Target="../ink/ink207.xml"/><Relationship Id="rId58" Type="http://schemas.openxmlformats.org/officeDocument/2006/relationships/image" Target="../media/image2138.png"/><Relationship Id="rId66" Type="http://schemas.openxmlformats.org/officeDocument/2006/relationships/image" Target="../media/image520.png"/><Relationship Id="rId102" Type="http://schemas.openxmlformats.org/officeDocument/2006/relationships/image" Target="../media/image2159.png"/><Relationship Id="rId110" Type="http://schemas.openxmlformats.org/officeDocument/2006/relationships/image" Target="../media/image2163.png"/><Relationship Id="rId5" Type="http://schemas.openxmlformats.org/officeDocument/2006/relationships/oleObject" Target="../embeddings/oleObject9.bin"/><Relationship Id="rId61" Type="http://schemas.openxmlformats.org/officeDocument/2006/relationships/customXml" Target="../ink/ink209.xml"/><Relationship Id="rId90" Type="http://schemas.openxmlformats.org/officeDocument/2006/relationships/image" Target="../media/image2153.png"/><Relationship Id="rId95" Type="http://schemas.openxmlformats.org/officeDocument/2006/relationships/customXml" Target="../ink/ink219.xml"/><Relationship Id="rId48" Type="http://schemas.openxmlformats.org/officeDocument/2006/relationships/image" Target="../media/image2133.png"/><Relationship Id="rId64" Type="http://schemas.openxmlformats.org/officeDocument/2006/relationships/image" Target="../media/image2141.png"/><Relationship Id="rId100" Type="http://schemas.openxmlformats.org/officeDocument/2006/relationships/image" Target="../media/image2158.png"/><Relationship Id="rId105" Type="http://schemas.openxmlformats.org/officeDocument/2006/relationships/customXml" Target="../ink/ink224.xml"/><Relationship Id="rId147" Type="http://schemas.openxmlformats.org/officeDocument/2006/relationships/image" Target="../media/image63.png"/><Relationship Id="rId8" Type="http://schemas.openxmlformats.org/officeDocument/2006/relationships/image" Target="../media/image2114.png"/><Relationship Id="rId51" Type="http://schemas.openxmlformats.org/officeDocument/2006/relationships/customXml" Target="../ink/ink206.xml"/><Relationship Id="rId85" Type="http://schemas.openxmlformats.org/officeDocument/2006/relationships/customXml" Target="../ink/ink215.xml"/><Relationship Id="rId93" Type="http://schemas.openxmlformats.org/officeDocument/2006/relationships/customXml" Target="../ink/ink218.xml"/><Relationship Id="rId98" Type="http://schemas.openxmlformats.org/officeDocument/2006/relationships/image" Target="../media/image2157.png"/><Relationship Id="rId142" Type="http://schemas.openxmlformats.org/officeDocument/2006/relationships/customXml" Target="../ink/ink228.xml"/><Relationship Id="rId3" Type="http://schemas.openxmlformats.org/officeDocument/2006/relationships/image" Target="../media/image61.png"/><Relationship Id="rId12" Type="http://schemas.openxmlformats.org/officeDocument/2006/relationships/customXml" Target="../ink/ink202.xml"/><Relationship Id="rId38" Type="http://schemas.openxmlformats.org/officeDocument/2006/relationships/image" Target="../media/image2128.png"/><Relationship Id="rId46" Type="http://schemas.openxmlformats.org/officeDocument/2006/relationships/image" Target="../media/image2132.png"/><Relationship Id="rId59" Type="http://schemas.openxmlformats.org/officeDocument/2006/relationships/customXml" Target="../ink/ink208.xml"/><Relationship Id="rId67" Type="http://schemas.openxmlformats.org/officeDocument/2006/relationships/customXml" Target="../ink/ink212.xml"/><Relationship Id="rId103" Type="http://schemas.openxmlformats.org/officeDocument/2006/relationships/customXml" Target="../ink/ink223.xml"/><Relationship Id="rId108" Type="http://schemas.openxmlformats.org/officeDocument/2006/relationships/image" Target="../media/image2162.png"/><Relationship Id="rId62" Type="http://schemas.openxmlformats.org/officeDocument/2006/relationships/image" Target="../media/image2140.png"/><Relationship Id="rId83" Type="http://schemas.openxmlformats.org/officeDocument/2006/relationships/image" Target="../media/image2150.png"/><Relationship Id="rId88" Type="http://schemas.openxmlformats.org/officeDocument/2006/relationships/image" Target="../media/image2152.png"/><Relationship Id="rId91" Type="http://schemas.openxmlformats.org/officeDocument/2006/relationships/customXml" Target="../ink/ink217.xml"/><Relationship Id="rId96" Type="http://schemas.openxmlformats.org/officeDocument/2006/relationships/image" Target="../media/image2156.png"/><Relationship Id="rId111" Type="http://schemas.openxmlformats.org/officeDocument/2006/relationships/customXml" Target="../ink/ink227.xml"/><Relationship Id="rId145" Type="http://schemas.openxmlformats.org/officeDocument/2006/relationships/image" Target="../media/image37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2.wmf"/><Relationship Id="rId49" Type="http://schemas.openxmlformats.org/officeDocument/2006/relationships/customXml" Target="../ink/ink205.xml"/><Relationship Id="rId106" Type="http://schemas.openxmlformats.org/officeDocument/2006/relationships/image" Target="../media/image2161.png"/><Relationship Id="rId10" Type="http://schemas.openxmlformats.org/officeDocument/2006/relationships/customXml" Target="../ink/ink201.xml"/><Relationship Id="rId52" Type="http://schemas.openxmlformats.org/officeDocument/2006/relationships/image" Target="../media/image2135.png"/><Relationship Id="rId60" Type="http://schemas.openxmlformats.org/officeDocument/2006/relationships/image" Target="../media/image2139.png"/><Relationship Id="rId65" Type="http://schemas.openxmlformats.org/officeDocument/2006/relationships/customXml" Target="../ink/ink211.xml"/><Relationship Id="rId94" Type="http://schemas.openxmlformats.org/officeDocument/2006/relationships/image" Target="../media/image2155.png"/><Relationship Id="rId99" Type="http://schemas.openxmlformats.org/officeDocument/2006/relationships/customXml" Target="../ink/ink221.xml"/><Relationship Id="rId101" Type="http://schemas.openxmlformats.org/officeDocument/2006/relationships/customXml" Target="../ink/ink222.xml"/><Relationship Id="rId4" Type="http://schemas.openxmlformats.org/officeDocument/2006/relationships/image" Target="../media/image50.png"/><Relationship Id="rId9" Type="http://schemas.openxmlformats.org/officeDocument/2006/relationships/image" Target="../media/image2050.png"/><Relationship Id="rId39" Type="http://schemas.openxmlformats.org/officeDocument/2006/relationships/customXml" Target="../ink/ink203.xml"/><Relationship Id="rId109" Type="http://schemas.openxmlformats.org/officeDocument/2006/relationships/customXml" Target="../ink/ink226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customXml" Target="../ink/ink231.xml"/><Relationship Id="rId13" Type="http://schemas.openxmlformats.org/officeDocument/2006/relationships/customXml" Target="../ink/ink234.xml"/><Relationship Id="rId3" Type="http://schemas.openxmlformats.org/officeDocument/2006/relationships/image" Target="../media/image2073.png"/><Relationship Id="rId7" Type="http://schemas.openxmlformats.org/officeDocument/2006/relationships/image" Target="../media/image4.png"/><Relationship Id="rId12" Type="http://schemas.openxmlformats.org/officeDocument/2006/relationships/customXml" Target="../ink/ink233.xml"/><Relationship Id="rId2" Type="http://schemas.openxmlformats.org/officeDocument/2006/relationships/image" Target="../media/image64.emf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183.png"/><Relationship Id="rId10" Type="http://schemas.openxmlformats.org/officeDocument/2006/relationships/customXml" Target="../ink/ink232.xml"/><Relationship Id="rId4" Type="http://schemas.openxmlformats.org/officeDocument/2006/relationships/customXml" Target="../ink/ink230.xml"/><Relationship Id="rId9" Type="http://schemas.openxmlformats.org/officeDocument/2006/relationships/image" Target="../media/image2182.png"/><Relationship Id="rId14" Type="http://schemas.openxmlformats.org/officeDocument/2006/relationships/image" Target="../media/image6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219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7.png"/><Relationship Id="rId4" Type="http://schemas.openxmlformats.org/officeDocument/2006/relationships/customXml" Target="../ink/ink235.xml"/></Relationships>
</file>

<file path=ppt/slides/_rels/slide38.xml.rels><?xml version="1.0" encoding="UTF-8" standalone="yes"?>
<Relationships xmlns="http://schemas.openxmlformats.org/package/2006/relationships"><Relationship Id="rId26" Type="http://schemas.openxmlformats.org/officeDocument/2006/relationships/image" Target="../media/image4.png"/><Relationship Id="rId3" Type="http://schemas.openxmlformats.org/officeDocument/2006/relationships/customXml" Target="../ink/ink236.xml"/><Relationship Id="rId25" Type="http://schemas.openxmlformats.org/officeDocument/2006/relationships/customXml" Target="../ink/ink238.xml"/><Relationship Id="rId2" Type="http://schemas.openxmlformats.org/officeDocument/2006/relationships/image" Target="../media/image68.emf"/><Relationship Id="rId29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2316.png"/><Relationship Id="rId23" Type="http://schemas.openxmlformats.org/officeDocument/2006/relationships/customXml" Target="../ink/ink237.xml"/><Relationship Id="rId28" Type="http://schemas.openxmlformats.org/officeDocument/2006/relationships/customXml" Target="../ink/ink240.xml"/><Relationship Id="rId22" Type="http://schemas.openxmlformats.org/officeDocument/2006/relationships/image" Target="../media/image2315.png"/><Relationship Id="rId27" Type="http://schemas.openxmlformats.org/officeDocument/2006/relationships/customXml" Target="../ink/ink23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0.png"/><Relationship Id="rId2" Type="http://schemas.openxmlformats.org/officeDocument/2006/relationships/customXml" Target="../ink/ink24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0.png"/><Relationship Id="rId4" Type="http://schemas.openxmlformats.org/officeDocument/2006/relationships/customXml" Target="../ink/ink24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4.xml"/><Relationship Id="rId5" Type="http://schemas.openxmlformats.org/officeDocument/2006/relationships/customXml" Target="../ink/ink6.xml"/><Relationship Id="rId23" Type="http://schemas.openxmlformats.org/officeDocument/2006/relationships/customXml" Target="../ink/ink7.xml"/><Relationship Id="rId4" Type="http://schemas.openxmlformats.org/officeDocument/2006/relationships/image" Target="../media/image88.png"/><Relationship Id="rId22" Type="http://schemas.openxmlformats.org/officeDocument/2006/relationships/image" Target="../media/image96.png"/><Relationship Id="rId1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0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71.png"/><Relationship Id="rId1" Type="http://schemas.openxmlformats.org/officeDocument/2006/relationships/slideLayout" Target="../slideLayouts/slideLayout4.xml"/><Relationship Id="rId5" Type="http://schemas.openxmlformats.org/officeDocument/2006/relationships/customXml" Target="../ink/ink243.xml"/><Relationship Id="rId15" Type="http://schemas.openxmlformats.org/officeDocument/2006/relationships/customXml" Target="../ink/ink244.xml"/><Relationship Id="rId4" Type="http://schemas.openxmlformats.org/officeDocument/2006/relationships/image" Target="../media/image910.png"/><Relationship Id="rId14" Type="http://schemas.openxmlformats.org/officeDocument/2006/relationships/image" Target="../media/image238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45.xml"/><Relationship Id="rId25" Type="http://schemas.openxmlformats.org/officeDocument/2006/relationships/image" Target="../media/image73.png"/><Relationship Id="rId2" Type="http://schemas.openxmlformats.org/officeDocument/2006/relationships/image" Target="../media/image72.emf"/><Relationship Id="rId1" Type="http://schemas.openxmlformats.org/officeDocument/2006/relationships/slideLayout" Target="../slideLayouts/slideLayout4.xml"/><Relationship Id="rId24" Type="http://schemas.openxmlformats.org/officeDocument/2006/relationships/customXml" Target="../ink/ink247.xml"/><Relationship Id="rId23" Type="http://schemas.openxmlformats.org/officeDocument/2006/relationships/customXml" Target="../ink/ink246.xml"/><Relationship Id="rId22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7" Type="http://schemas.openxmlformats.org/officeDocument/2006/relationships/image" Target="../media/image78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248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customXml" Target="../ink/ink24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9.png"/><Relationship Id="rId4" Type="http://schemas.openxmlformats.org/officeDocument/2006/relationships/customXml" Target="../ink/ink250.xml"/></Relationships>
</file>

<file path=ppt/slides/_rels/slide45.xml.rels><?xml version="1.0" encoding="UTF-8" standalone="yes"?>
<Relationships xmlns="http://schemas.openxmlformats.org/package/2006/relationships"><Relationship Id="rId63" Type="http://schemas.openxmlformats.org/officeDocument/2006/relationships/image" Target="../media/image2663.png"/><Relationship Id="rId67" Type="http://schemas.openxmlformats.org/officeDocument/2006/relationships/image" Target="../media/image81.png"/><Relationship Id="rId2" Type="http://schemas.openxmlformats.org/officeDocument/2006/relationships/customXml" Target="../ink/ink251.xml"/><Relationship Id="rId1" Type="http://schemas.openxmlformats.org/officeDocument/2006/relationships/slideLayout" Target="../slideLayouts/slideLayout5.xml"/><Relationship Id="rId66" Type="http://schemas.openxmlformats.org/officeDocument/2006/relationships/customXml" Target="../ink/ink253.xml"/><Relationship Id="rId65" Type="http://schemas.openxmlformats.org/officeDocument/2006/relationships/image" Target="../media/image105.png"/><Relationship Id="rId64" Type="http://schemas.openxmlformats.org/officeDocument/2006/relationships/customXml" Target="../ink/ink25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customXml" Target="../ink/ink25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customXml" Target="../ink/ink255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83.png"/><Relationship Id="rId10" Type="http://schemas.openxmlformats.org/officeDocument/2006/relationships/customXml" Target="../ink/ink256.xml"/><Relationship Id="rId9" Type="http://schemas.openxmlformats.org/officeDocument/2006/relationships/image" Target="../media/image4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0.png"/><Relationship Id="rId18" Type="http://schemas.openxmlformats.org/officeDocument/2006/relationships/customXml" Target="../ink/ink15.xml"/><Relationship Id="rId26" Type="http://schemas.openxmlformats.org/officeDocument/2006/relationships/customXml" Target="../ink/ink19.xml"/><Relationship Id="rId3" Type="http://schemas.openxmlformats.org/officeDocument/2006/relationships/image" Target="../media/image4.wmf"/><Relationship Id="rId21" Type="http://schemas.openxmlformats.org/officeDocument/2006/relationships/image" Target="../media/image41.png"/><Relationship Id="rId7" Type="http://schemas.openxmlformats.org/officeDocument/2006/relationships/image" Target="../media/image127.png"/><Relationship Id="rId12" Type="http://schemas.openxmlformats.org/officeDocument/2006/relationships/customXml" Target="../ink/ink12.xml"/><Relationship Id="rId17" Type="http://schemas.openxmlformats.org/officeDocument/2006/relationships/image" Target="../media/image132.png"/><Relationship Id="rId25" Type="http://schemas.openxmlformats.org/officeDocument/2006/relationships/image" Target="../media/image135.png"/><Relationship Id="rId33" Type="http://schemas.openxmlformats.org/officeDocument/2006/relationships/image" Target="../media/image911.png"/><Relationship Id="rId2" Type="http://schemas.openxmlformats.org/officeDocument/2006/relationships/oleObject" Target="../embeddings/oleObject2.bin"/><Relationship Id="rId16" Type="http://schemas.openxmlformats.org/officeDocument/2006/relationships/customXml" Target="../ink/ink14.xml"/><Relationship Id="rId20" Type="http://schemas.openxmlformats.org/officeDocument/2006/relationships/customXml" Target="../ink/ink16.xml"/><Relationship Id="rId29" Type="http://schemas.openxmlformats.org/officeDocument/2006/relationships/image" Target="../media/image137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9.xml"/><Relationship Id="rId11" Type="http://schemas.openxmlformats.org/officeDocument/2006/relationships/image" Target="../media/image129.png"/><Relationship Id="rId24" Type="http://schemas.openxmlformats.org/officeDocument/2006/relationships/customXml" Target="../ink/ink18.xml"/><Relationship Id="rId32" Type="http://schemas.openxmlformats.org/officeDocument/2006/relationships/customXml" Target="../ink/ink22.xml"/><Relationship Id="rId5" Type="http://schemas.openxmlformats.org/officeDocument/2006/relationships/image" Target="../media/image126.png"/><Relationship Id="rId15" Type="http://schemas.openxmlformats.org/officeDocument/2006/relationships/image" Target="../media/image131.png"/><Relationship Id="rId23" Type="http://schemas.openxmlformats.org/officeDocument/2006/relationships/image" Target="../media/image80.png"/><Relationship Id="rId28" Type="http://schemas.openxmlformats.org/officeDocument/2006/relationships/customXml" Target="../ink/ink20.xml"/><Relationship Id="rId10" Type="http://schemas.openxmlformats.org/officeDocument/2006/relationships/customXml" Target="../ink/ink11.xml"/><Relationship Id="rId19" Type="http://schemas.openxmlformats.org/officeDocument/2006/relationships/image" Target="../media/image133.png"/><Relationship Id="rId31" Type="http://schemas.openxmlformats.org/officeDocument/2006/relationships/image" Target="../media/image138.png"/><Relationship Id="rId4" Type="http://schemas.openxmlformats.org/officeDocument/2006/relationships/customXml" Target="../ink/ink8.xml"/><Relationship Id="rId9" Type="http://schemas.openxmlformats.org/officeDocument/2006/relationships/image" Target="../media/image128.png"/><Relationship Id="rId14" Type="http://schemas.openxmlformats.org/officeDocument/2006/relationships/customXml" Target="../ink/ink13.xml"/><Relationship Id="rId22" Type="http://schemas.openxmlformats.org/officeDocument/2006/relationships/customXml" Target="../ink/ink17.xml"/><Relationship Id="rId27" Type="http://schemas.openxmlformats.org/officeDocument/2006/relationships/image" Target="../media/image136.png"/><Relationship Id="rId30" Type="http://schemas.openxmlformats.org/officeDocument/2006/relationships/customXml" Target="../ink/ink21.xml"/><Relationship Id="rId8" Type="http://schemas.openxmlformats.org/officeDocument/2006/relationships/customXml" Target="../ink/ink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92.png"/><Relationship Id="rId21" Type="http://schemas.openxmlformats.org/officeDocument/2006/relationships/customXml" Target="../ink/ink32.xml"/><Relationship Id="rId42" Type="http://schemas.openxmlformats.org/officeDocument/2006/relationships/image" Target="../media/image200.png"/><Relationship Id="rId47" Type="http://schemas.openxmlformats.org/officeDocument/2006/relationships/customXml" Target="../ink/ink44.xml"/><Relationship Id="rId63" Type="http://schemas.openxmlformats.org/officeDocument/2006/relationships/customXml" Target="../ink/ink52.xml"/><Relationship Id="rId68" Type="http://schemas.openxmlformats.org/officeDocument/2006/relationships/image" Target="../media/image16.png"/><Relationship Id="rId84" Type="http://schemas.openxmlformats.org/officeDocument/2006/relationships/image" Target="../media/image24.png"/><Relationship Id="rId89" Type="http://schemas.openxmlformats.org/officeDocument/2006/relationships/customXml" Target="../ink/ink65.xml"/><Relationship Id="rId16" Type="http://schemas.openxmlformats.org/officeDocument/2006/relationships/image" Target="../media/image187.png"/><Relationship Id="rId107" Type="http://schemas.openxmlformats.org/officeDocument/2006/relationships/customXml" Target="../ink/ink74.xml"/><Relationship Id="rId11" Type="http://schemas.openxmlformats.org/officeDocument/2006/relationships/customXml" Target="../ink/ink27.xml"/><Relationship Id="rId32" Type="http://schemas.openxmlformats.org/officeDocument/2006/relationships/image" Target="../media/image195.png"/><Relationship Id="rId37" Type="http://schemas.openxmlformats.org/officeDocument/2006/relationships/customXml" Target="../ink/ink40.xml"/><Relationship Id="rId53" Type="http://schemas.openxmlformats.org/officeDocument/2006/relationships/customXml" Target="../ink/ink47.xml"/><Relationship Id="rId58" Type="http://schemas.openxmlformats.org/officeDocument/2006/relationships/image" Target="../media/image208.png"/><Relationship Id="rId74" Type="http://schemas.openxmlformats.org/officeDocument/2006/relationships/image" Target="../media/image19.png"/><Relationship Id="rId79" Type="http://schemas.openxmlformats.org/officeDocument/2006/relationships/customXml" Target="../ink/ink60.xml"/><Relationship Id="rId102" Type="http://schemas.openxmlformats.org/officeDocument/2006/relationships/image" Target="../media/image33.png"/><Relationship Id="rId123" Type="http://schemas.openxmlformats.org/officeDocument/2006/relationships/customXml" Target="../ink/ink77.xml"/><Relationship Id="rId5" Type="http://schemas.openxmlformats.org/officeDocument/2006/relationships/customXml" Target="../ink/ink24.xml"/><Relationship Id="rId90" Type="http://schemas.openxmlformats.org/officeDocument/2006/relationships/image" Target="../media/image27.png"/><Relationship Id="rId95" Type="http://schemas.openxmlformats.org/officeDocument/2006/relationships/customXml" Target="../ink/ink68.xml"/><Relationship Id="rId22" Type="http://schemas.openxmlformats.org/officeDocument/2006/relationships/image" Target="../media/image190.png"/><Relationship Id="rId27" Type="http://schemas.openxmlformats.org/officeDocument/2006/relationships/customXml" Target="../ink/ink35.xml"/><Relationship Id="rId43" Type="http://schemas.openxmlformats.org/officeDocument/2006/relationships/customXml" Target="../ink/ink42.xml"/><Relationship Id="rId48" Type="http://schemas.openxmlformats.org/officeDocument/2006/relationships/image" Target="../media/image134.png"/><Relationship Id="rId64" Type="http://schemas.openxmlformats.org/officeDocument/2006/relationships/image" Target="../media/image211.png"/><Relationship Id="rId69" Type="http://schemas.openxmlformats.org/officeDocument/2006/relationships/customXml" Target="../ink/ink55.xml"/><Relationship Id="rId80" Type="http://schemas.openxmlformats.org/officeDocument/2006/relationships/image" Target="../media/image22.png"/><Relationship Id="rId85" Type="http://schemas.openxmlformats.org/officeDocument/2006/relationships/customXml" Target="../ink/ink63.xml"/><Relationship Id="rId12" Type="http://schemas.openxmlformats.org/officeDocument/2006/relationships/image" Target="../media/image185.png"/><Relationship Id="rId17" Type="http://schemas.openxmlformats.org/officeDocument/2006/relationships/customXml" Target="../ink/ink30.xml"/><Relationship Id="rId33" Type="http://schemas.openxmlformats.org/officeDocument/2006/relationships/customXml" Target="../ink/ink38.xml"/><Relationship Id="rId38" Type="http://schemas.openxmlformats.org/officeDocument/2006/relationships/image" Target="../media/image198.png"/><Relationship Id="rId59" Type="http://schemas.openxmlformats.org/officeDocument/2006/relationships/customXml" Target="../ink/ink50.xml"/><Relationship Id="rId103" Type="http://schemas.openxmlformats.org/officeDocument/2006/relationships/customXml" Target="../ink/ink72.xml"/><Relationship Id="rId108" Type="http://schemas.openxmlformats.org/officeDocument/2006/relationships/image" Target="../media/image36.png"/><Relationship Id="rId124" Type="http://schemas.openxmlformats.org/officeDocument/2006/relationships/image" Target="../media/image150.png"/><Relationship Id="rId54" Type="http://schemas.openxmlformats.org/officeDocument/2006/relationships/image" Target="../media/image206.png"/><Relationship Id="rId70" Type="http://schemas.openxmlformats.org/officeDocument/2006/relationships/image" Target="../media/image17.png"/><Relationship Id="rId75" Type="http://schemas.openxmlformats.org/officeDocument/2006/relationships/customXml" Target="../ink/ink58.xml"/><Relationship Id="rId91" Type="http://schemas.openxmlformats.org/officeDocument/2006/relationships/customXml" Target="../ink/ink66.xml"/><Relationship Id="rId96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2.png"/><Relationship Id="rId15" Type="http://schemas.openxmlformats.org/officeDocument/2006/relationships/customXml" Target="../ink/ink29.xml"/><Relationship Id="rId23" Type="http://schemas.openxmlformats.org/officeDocument/2006/relationships/customXml" Target="../ink/ink33.xml"/><Relationship Id="rId28" Type="http://schemas.openxmlformats.org/officeDocument/2006/relationships/image" Target="../media/image193.png"/><Relationship Id="rId36" Type="http://schemas.openxmlformats.org/officeDocument/2006/relationships/image" Target="../media/image197.png"/><Relationship Id="rId49" Type="http://schemas.openxmlformats.org/officeDocument/2006/relationships/customXml" Target="../ink/ink45.xml"/><Relationship Id="rId57" Type="http://schemas.openxmlformats.org/officeDocument/2006/relationships/customXml" Target="../ink/ink49.xml"/><Relationship Id="rId106" Type="http://schemas.openxmlformats.org/officeDocument/2006/relationships/image" Target="../media/image35.png"/><Relationship Id="rId10" Type="http://schemas.openxmlformats.org/officeDocument/2006/relationships/image" Target="../media/image184.png"/><Relationship Id="rId31" Type="http://schemas.openxmlformats.org/officeDocument/2006/relationships/customXml" Target="../ink/ink37.xml"/><Relationship Id="rId44" Type="http://schemas.openxmlformats.org/officeDocument/2006/relationships/image" Target="../media/image201.png"/><Relationship Id="rId52" Type="http://schemas.openxmlformats.org/officeDocument/2006/relationships/image" Target="../media/image205.png"/><Relationship Id="rId60" Type="http://schemas.openxmlformats.org/officeDocument/2006/relationships/image" Target="../media/image209.png"/><Relationship Id="rId65" Type="http://schemas.openxmlformats.org/officeDocument/2006/relationships/customXml" Target="../ink/ink53.xml"/><Relationship Id="rId73" Type="http://schemas.openxmlformats.org/officeDocument/2006/relationships/customXml" Target="../ink/ink57.xml"/><Relationship Id="rId78" Type="http://schemas.openxmlformats.org/officeDocument/2006/relationships/image" Target="../media/image21.png"/><Relationship Id="rId81" Type="http://schemas.openxmlformats.org/officeDocument/2006/relationships/customXml" Target="../ink/ink61.xml"/><Relationship Id="rId86" Type="http://schemas.openxmlformats.org/officeDocument/2006/relationships/image" Target="../media/image25.png"/><Relationship Id="rId94" Type="http://schemas.openxmlformats.org/officeDocument/2006/relationships/image" Target="../media/image29.png"/><Relationship Id="rId99" Type="http://schemas.openxmlformats.org/officeDocument/2006/relationships/customXml" Target="../ink/ink70.xml"/><Relationship Id="rId101" Type="http://schemas.openxmlformats.org/officeDocument/2006/relationships/customXml" Target="../ink/ink71.xml"/><Relationship Id="rId122" Type="http://schemas.openxmlformats.org/officeDocument/2006/relationships/image" Target="../media/image4.png"/><Relationship Id="rId4" Type="http://schemas.openxmlformats.org/officeDocument/2006/relationships/image" Target="../media/image181.png"/><Relationship Id="rId9" Type="http://schemas.openxmlformats.org/officeDocument/2006/relationships/customXml" Target="../ink/ink26.xml"/><Relationship Id="rId13" Type="http://schemas.openxmlformats.org/officeDocument/2006/relationships/customXml" Target="../ink/ink28.xml"/><Relationship Id="rId18" Type="http://schemas.openxmlformats.org/officeDocument/2006/relationships/image" Target="../media/image188.png"/><Relationship Id="rId39" Type="http://schemas.openxmlformats.org/officeDocument/2006/relationships/customXml" Target="../ink/ink41.xml"/><Relationship Id="rId109" Type="http://schemas.openxmlformats.org/officeDocument/2006/relationships/customXml" Target="../ink/ink75.xml"/><Relationship Id="rId34" Type="http://schemas.openxmlformats.org/officeDocument/2006/relationships/image" Target="../media/image196.png"/><Relationship Id="rId50" Type="http://schemas.openxmlformats.org/officeDocument/2006/relationships/image" Target="../media/image14.png"/><Relationship Id="rId55" Type="http://schemas.openxmlformats.org/officeDocument/2006/relationships/customXml" Target="../ink/ink48.xml"/><Relationship Id="rId76" Type="http://schemas.openxmlformats.org/officeDocument/2006/relationships/image" Target="../media/image20.png"/><Relationship Id="rId97" Type="http://schemas.openxmlformats.org/officeDocument/2006/relationships/customXml" Target="../ink/ink69.xml"/><Relationship Id="rId104" Type="http://schemas.openxmlformats.org/officeDocument/2006/relationships/image" Target="../media/image34.png"/><Relationship Id="rId7" Type="http://schemas.openxmlformats.org/officeDocument/2006/relationships/customXml" Target="../ink/ink25.xml"/><Relationship Id="rId71" Type="http://schemas.openxmlformats.org/officeDocument/2006/relationships/customXml" Target="../ink/ink56.xml"/><Relationship Id="rId92" Type="http://schemas.openxmlformats.org/officeDocument/2006/relationships/image" Target="../media/image28.png"/><Relationship Id="rId2" Type="http://schemas.openxmlformats.org/officeDocument/2006/relationships/image" Target="../media/image6.png"/><Relationship Id="rId29" Type="http://schemas.openxmlformats.org/officeDocument/2006/relationships/customXml" Target="../ink/ink36.xml"/><Relationship Id="rId24" Type="http://schemas.openxmlformats.org/officeDocument/2006/relationships/image" Target="../media/image191.png"/><Relationship Id="rId45" Type="http://schemas.openxmlformats.org/officeDocument/2006/relationships/customXml" Target="../ink/ink43.xml"/><Relationship Id="rId66" Type="http://schemas.openxmlformats.org/officeDocument/2006/relationships/image" Target="../media/image15.png"/><Relationship Id="rId87" Type="http://schemas.openxmlformats.org/officeDocument/2006/relationships/customXml" Target="../ink/ink64.xml"/><Relationship Id="rId110" Type="http://schemas.openxmlformats.org/officeDocument/2006/relationships/image" Target="../media/image37.png"/><Relationship Id="rId61" Type="http://schemas.openxmlformats.org/officeDocument/2006/relationships/customXml" Target="../ink/ink51.xml"/><Relationship Id="rId82" Type="http://schemas.openxmlformats.org/officeDocument/2006/relationships/image" Target="../media/image23.png"/><Relationship Id="rId19" Type="http://schemas.openxmlformats.org/officeDocument/2006/relationships/customXml" Target="../ink/ink31.xml"/><Relationship Id="rId14" Type="http://schemas.openxmlformats.org/officeDocument/2006/relationships/image" Target="../media/image186.png"/><Relationship Id="rId30" Type="http://schemas.openxmlformats.org/officeDocument/2006/relationships/image" Target="../media/image194.png"/><Relationship Id="rId35" Type="http://schemas.openxmlformats.org/officeDocument/2006/relationships/customXml" Target="../ink/ink39.xml"/><Relationship Id="rId56" Type="http://schemas.openxmlformats.org/officeDocument/2006/relationships/image" Target="../media/image207.png"/><Relationship Id="rId77" Type="http://schemas.openxmlformats.org/officeDocument/2006/relationships/customXml" Target="../ink/ink59.xml"/><Relationship Id="rId100" Type="http://schemas.openxmlformats.org/officeDocument/2006/relationships/image" Target="../media/image32.png"/><Relationship Id="rId105" Type="http://schemas.openxmlformats.org/officeDocument/2006/relationships/customXml" Target="../ink/ink73.xml"/><Relationship Id="rId8" Type="http://schemas.openxmlformats.org/officeDocument/2006/relationships/image" Target="../media/image183.png"/><Relationship Id="rId51" Type="http://schemas.openxmlformats.org/officeDocument/2006/relationships/customXml" Target="../ink/ink46.xml"/><Relationship Id="rId72" Type="http://schemas.openxmlformats.org/officeDocument/2006/relationships/image" Target="../media/image18.png"/><Relationship Id="rId93" Type="http://schemas.openxmlformats.org/officeDocument/2006/relationships/customXml" Target="../ink/ink67.xml"/><Relationship Id="rId98" Type="http://schemas.openxmlformats.org/officeDocument/2006/relationships/image" Target="../media/image31.png"/><Relationship Id="rId3" Type="http://schemas.openxmlformats.org/officeDocument/2006/relationships/customXml" Target="../ink/ink23.xml"/><Relationship Id="rId25" Type="http://schemas.openxmlformats.org/officeDocument/2006/relationships/customXml" Target="../ink/ink34.xml"/><Relationship Id="rId46" Type="http://schemas.openxmlformats.org/officeDocument/2006/relationships/image" Target="../media/image120.png"/><Relationship Id="rId67" Type="http://schemas.openxmlformats.org/officeDocument/2006/relationships/customXml" Target="../ink/ink54.xml"/><Relationship Id="rId20" Type="http://schemas.openxmlformats.org/officeDocument/2006/relationships/image" Target="../media/image189.png"/><Relationship Id="rId62" Type="http://schemas.openxmlformats.org/officeDocument/2006/relationships/image" Target="../media/image210.png"/><Relationship Id="rId83" Type="http://schemas.openxmlformats.org/officeDocument/2006/relationships/customXml" Target="../ink/ink62.xml"/><Relationship Id="rId88" Type="http://schemas.openxmlformats.org/officeDocument/2006/relationships/image" Target="../media/image26.png"/><Relationship Id="rId111" Type="http://schemas.openxmlformats.org/officeDocument/2006/relationships/customXml" Target="../ink/ink76.xml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89.xml"/><Relationship Id="rId21" Type="http://schemas.openxmlformats.org/officeDocument/2006/relationships/image" Target="../media/image248.png"/><Relationship Id="rId42" Type="http://schemas.openxmlformats.org/officeDocument/2006/relationships/customXml" Target="../ink/ink97.xml"/><Relationship Id="rId47" Type="http://schemas.openxmlformats.org/officeDocument/2006/relationships/image" Target="../media/image261.png"/><Relationship Id="rId63" Type="http://schemas.openxmlformats.org/officeDocument/2006/relationships/image" Target="../media/image269.png"/><Relationship Id="rId68" Type="http://schemas.openxmlformats.org/officeDocument/2006/relationships/customXml" Target="../ink/ink110.xml"/><Relationship Id="rId84" Type="http://schemas.openxmlformats.org/officeDocument/2006/relationships/customXml" Target="../ink/ink118.xml"/><Relationship Id="rId89" Type="http://schemas.openxmlformats.org/officeDocument/2006/relationships/image" Target="../media/image282.png"/><Relationship Id="rId112" Type="http://schemas.openxmlformats.org/officeDocument/2006/relationships/customXml" Target="../ink/ink132.xml"/><Relationship Id="rId16" Type="http://schemas.openxmlformats.org/officeDocument/2006/relationships/customXml" Target="../ink/ink84.xml"/><Relationship Id="rId107" Type="http://schemas.openxmlformats.org/officeDocument/2006/relationships/image" Target="../media/image291.png"/><Relationship Id="rId11" Type="http://schemas.openxmlformats.org/officeDocument/2006/relationships/image" Target="../media/image243.png"/><Relationship Id="rId32" Type="http://schemas.openxmlformats.org/officeDocument/2006/relationships/customXml" Target="../ink/ink92.xml"/><Relationship Id="rId37" Type="http://schemas.openxmlformats.org/officeDocument/2006/relationships/image" Target="../media/image256.png"/><Relationship Id="rId53" Type="http://schemas.openxmlformats.org/officeDocument/2006/relationships/image" Target="../media/image264.png"/><Relationship Id="rId58" Type="http://schemas.openxmlformats.org/officeDocument/2006/relationships/customXml" Target="../ink/ink105.xml"/><Relationship Id="rId74" Type="http://schemas.openxmlformats.org/officeDocument/2006/relationships/customXml" Target="../ink/ink113.xml"/><Relationship Id="rId79" Type="http://schemas.openxmlformats.org/officeDocument/2006/relationships/image" Target="../media/image277.png"/><Relationship Id="rId102" Type="http://schemas.openxmlformats.org/officeDocument/2006/relationships/customXml" Target="../ink/ink127.xml"/><Relationship Id="rId5" Type="http://schemas.openxmlformats.org/officeDocument/2006/relationships/image" Target="../media/image4.png"/><Relationship Id="rId90" Type="http://schemas.openxmlformats.org/officeDocument/2006/relationships/customXml" Target="../ink/ink121.xml"/><Relationship Id="rId95" Type="http://schemas.openxmlformats.org/officeDocument/2006/relationships/image" Target="../media/image285.png"/><Relationship Id="rId22" Type="http://schemas.openxmlformats.org/officeDocument/2006/relationships/customXml" Target="../ink/ink87.xml"/><Relationship Id="rId27" Type="http://schemas.openxmlformats.org/officeDocument/2006/relationships/image" Target="../media/image251.png"/><Relationship Id="rId43" Type="http://schemas.openxmlformats.org/officeDocument/2006/relationships/image" Target="../media/image259.png"/><Relationship Id="rId48" Type="http://schemas.openxmlformats.org/officeDocument/2006/relationships/customXml" Target="../ink/ink100.xml"/><Relationship Id="rId64" Type="http://schemas.openxmlformats.org/officeDocument/2006/relationships/customXml" Target="../ink/ink108.xml"/><Relationship Id="rId69" Type="http://schemas.openxmlformats.org/officeDocument/2006/relationships/image" Target="../media/image272.png"/><Relationship Id="rId113" Type="http://schemas.openxmlformats.org/officeDocument/2006/relationships/customXml" Target="../ink/ink133.xml"/><Relationship Id="rId80" Type="http://schemas.openxmlformats.org/officeDocument/2006/relationships/customXml" Target="../ink/ink116.xml"/><Relationship Id="rId85" Type="http://schemas.openxmlformats.org/officeDocument/2006/relationships/image" Target="../media/image280.png"/><Relationship Id="rId12" Type="http://schemas.openxmlformats.org/officeDocument/2006/relationships/customXml" Target="../ink/ink82.xml"/><Relationship Id="rId17" Type="http://schemas.openxmlformats.org/officeDocument/2006/relationships/image" Target="../media/image246.png"/><Relationship Id="rId33" Type="http://schemas.openxmlformats.org/officeDocument/2006/relationships/image" Target="../media/image254.png"/><Relationship Id="rId38" Type="http://schemas.openxmlformats.org/officeDocument/2006/relationships/customXml" Target="../ink/ink95.xml"/><Relationship Id="rId59" Type="http://schemas.openxmlformats.org/officeDocument/2006/relationships/image" Target="../media/image267.png"/><Relationship Id="rId103" Type="http://schemas.openxmlformats.org/officeDocument/2006/relationships/image" Target="../media/image289.png"/><Relationship Id="rId108" Type="http://schemas.openxmlformats.org/officeDocument/2006/relationships/customXml" Target="../ink/ink130.xml"/><Relationship Id="rId54" Type="http://schemas.openxmlformats.org/officeDocument/2006/relationships/customXml" Target="../ink/ink103.xml"/><Relationship Id="rId70" Type="http://schemas.openxmlformats.org/officeDocument/2006/relationships/customXml" Target="../ink/ink111.xml"/><Relationship Id="rId75" Type="http://schemas.openxmlformats.org/officeDocument/2006/relationships/image" Target="../media/image275.png"/><Relationship Id="rId91" Type="http://schemas.openxmlformats.org/officeDocument/2006/relationships/image" Target="../media/image283.png"/><Relationship Id="rId96" Type="http://schemas.openxmlformats.org/officeDocument/2006/relationships/customXml" Target="../ink/ink124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79.xml"/><Relationship Id="rId15" Type="http://schemas.openxmlformats.org/officeDocument/2006/relationships/image" Target="../media/image245.png"/><Relationship Id="rId23" Type="http://schemas.openxmlformats.org/officeDocument/2006/relationships/image" Target="../media/image249.png"/><Relationship Id="rId28" Type="http://schemas.openxmlformats.org/officeDocument/2006/relationships/customXml" Target="../ink/ink90.xml"/><Relationship Id="rId36" Type="http://schemas.openxmlformats.org/officeDocument/2006/relationships/customXml" Target="../ink/ink94.xml"/><Relationship Id="rId49" Type="http://schemas.openxmlformats.org/officeDocument/2006/relationships/image" Target="../media/image262.png"/><Relationship Id="rId57" Type="http://schemas.openxmlformats.org/officeDocument/2006/relationships/image" Target="../media/image266.png"/><Relationship Id="rId106" Type="http://schemas.openxmlformats.org/officeDocument/2006/relationships/customXml" Target="../ink/ink129.xml"/><Relationship Id="rId10" Type="http://schemas.openxmlformats.org/officeDocument/2006/relationships/customXml" Target="../ink/ink81.xml"/><Relationship Id="rId31" Type="http://schemas.openxmlformats.org/officeDocument/2006/relationships/image" Target="../media/image253.png"/><Relationship Id="rId44" Type="http://schemas.openxmlformats.org/officeDocument/2006/relationships/customXml" Target="../ink/ink98.xml"/><Relationship Id="rId52" Type="http://schemas.openxmlformats.org/officeDocument/2006/relationships/customXml" Target="../ink/ink102.xml"/><Relationship Id="rId60" Type="http://schemas.openxmlformats.org/officeDocument/2006/relationships/customXml" Target="../ink/ink106.xml"/><Relationship Id="rId65" Type="http://schemas.openxmlformats.org/officeDocument/2006/relationships/image" Target="../media/image270.png"/><Relationship Id="rId73" Type="http://schemas.openxmlformats.org/officeDocument/2006/relationships/image" Target="../media/image274.png"/><Relationship Id="rId78" Type="http://schemas.openxmlformats.org/officeDocument/2006/relationships/customXml" Target="../ink/ink115.xml"/><Relationship Id="rId81" Type="http://schemas.openxmlformats.org/officeDocument/2006/relationships/image" Target="../media/image278.png"/><Relationship Id="rId86" Type="http://schemas.openxmlformats.org/officeDocument/2006/relationships/customXml" Target="../ink/ink119.xml"/><Relationship Id="rId94" Type="http://schemas.openxmlformats.org/officeDocument/2006/relationships/customXml" Target="../ink/ink123.xml"/><Relationship Id="rId99" Type="http://schemas.openxmlformats.org/officeDocument/2006/relationships/image" Target="../media/image287.png"/><Relationship Id="rId101" Type="http://schemas.openxmlformats.org/officeDocument/2006/relationships/image" Target="../media/image288.png"/><Relationship Id="rId122" Type="http://schemas.openxmlformats.org/officeDocument/2006/relationships/image" Target="../media/image160.png"/><Relationship Id="rId4" Type="http://schemas.openxmlformats.org/officeDocument/2006/relationships/customXml" Target="../ink/ink78.xml"/><Relationship Id="rId9" Type="http://schemas.openxmlformats.org/officeDocument/2006/relationships/image" Target="../media/image242.png"/><Relationship Id="rId13" Type="http://schemas.openxmlformats.org/officeDocument/2006/relationships/image" Target="../media/image244.png"/><Relationship Id="rId18" Type="http://schemas.openxmlformats.org/officeDocument/2006/relationships/customXml" Target="../ink/ink85.xml"/><Relationship Id="rId39" Type="http://schemas.openxmlformats.org/officeDocument/2006/relationships/image" Target="../media/image257.png"/><Relationship Id="rId109" Type="http://schemas.openxmlformats.org/officeDocument/2006/relationships/image" Target="../media/image292.png"/><Relationship Id="rId34" Type="http://schemas.openxmlformats.org/officeDocument/2006/relationships/customXml" Target="../ink/ink93.xml"/><Relationship Id="rId50" Type="http://schemas.openxmlformats.org/officeDocument/2006/relationships/customXml" Target="../ink/ink101.xml"/><Relationship Id="rId55" Type="http://schemas.openxmlformats.org/officeDocument/2006/relationships/image" Target="../media/image265.png"/><Relationship Id="rId76" Type="http://schemas.openxmlformats.org/officeDocument/2006/relationships/customXml" Target="../ink/ink114.xml"/><Relationship Id="rId97" Type="http://schemas.openxmlformats.org/officeDocument/2006/relationships/image" Target="../media/image286.png"/><Relationship Id="rId104" Type="http://schemas.openxmlformats.org/officeDocument/2006/relationships/customXml" Target="../ink/ink128.xml"/><Relationship Id="rId7" Type="http://schemas.openxmlformats.org/officeDocument/2006/relationships/image" Target="../media/image241.png"/><Relationship Id="rId71" Type="http://schemas.openxmlformats.org/officeDocument/2006/relationships/image" Target="../media/image273.png"/><Relationship Id="rId92" Type="http://schemas.openxmlformats.org/officeDocument/2006/relationships/customXml" Target="../ink/ink122.xml"/><Relationship Id="rId2" Type="http://schemas.openxmlformats.org/officeDocument/2006/relationships/image" Target="../media/image8.png"/><Relationship Id="rId29" Type="http://schemas.openxmlformats.org/officeDocument/2006/relationships/image" Target="../media/image252.png"/><Relationship Id="rId24" Type="http://schemas.openxmlformats.org/officeDocument/2006/relationships/customXml" Target="../ink/ink88.xml"/><Relationship Id="rId40" Type="http://schemas.openxmlformats.org/officeDocument/2006/relationships/customXml" Target="../ink/ink96.xml"/><Relationship Id="rId45" Type="http://schemas.openxmlformats.org/officeDocument/2006/relationships/image" Target="../media/image260.png"/><Relationship Id="rId66" Type="http://schemas.openxmlformats.org/officeDocument/2006/relationships/customXml" Target="../ink/ink109.xml"/><Relationship Id="rId87" Type="http://schemas.openxmlformats.org/officeDocument/2006/relationships/image" Target="../media/image281.png"/><Relationship Id="rId110" Type="http://schemas.openxmlformats.org/officeDocument/2006/relationships/customXml" Target="../ink/ink131.xml"/><Relationship Id="rId61" Type="http://schemas.openxmlformats.org/officeDocument/2006/relationships/image" Target="../media/image268.png"/><Relationship Id="rId82" Type="http://schemas.openxmlformats.org/officeDocument/2006/relationships/customXml" Target="../ink/ink117.xml"/><Relationship Id="rId19" Type="http://schemas.openxmlformats.org/officeDocument/2006/relationships/image" Target="../media/image247.png"/><Relationship Id="rId14" Type="http://schemas.openxmlformats.org/officeDocument/2006/relationships/customXml" Target="../ink/ink83.xml"/><Relationship Id="rId30" Type="http://schemas.openxmlformats.org/officeDocument/2006/relationships/customXml" Target="../ink/ink91.xml"/><Relationship Id="rId35" Type="http://schemas.openxmlformats.org/officeDocument/2006/relationships/image" Target="../media/image255.png"/><Relationship Id="rId56" Type="http://schemas.openxmlformats.org/officeDocument/2006/relationships/customXml" Target="../ink/ink104.xml"/><Relationship Id="rId77" Type="http://schemas.openxmlformats.org/officeDocument/2006/relationships/image" Target="../media/image276.png"/><Relationship Id="rId100" Type="http://schemas.openxmlformats.org/officeDocument/2006/relationships/customXml" Target="../ink/ink126.xml"/><Relationship Id="rId105" Type="http://schemas.openxmlformats.org/officeDocument/2006/relationships/image" Target="../media/image290.png"/><Relationship Id="rId8" Type="http://schemas.openxmlformats.org/officeDocument/2006/relationships/customXml" Target="../ink/ink80.xml"/><Relationship Id="rId51" Type="http://schemas.openxmlformats.org/officeDocument/2006/relationships/image" Target="../media/image263.png"/><Relationship Id="rId72" Type="http://schemas.openxmlformats.org/officeDocument/2006/relationships/customXml" Target="../ink/ink112.xml"/><Relationship Id="rId93" Type="http://schemas.openxmlformats.org/officeDocument/2006/relationships/image" Target="../media/image284.png"/><Relationship Id="rId98" Type="http://schemas.openxmlformats.org/officeDocument/2006/relationships/customXml" Target="../ink/ink125.xml"/><Relationship Id="rId3" Type="http://schemas.openxmlformats.org/officeDocument/2006/relationships/image" Target="../media/image9.png"/><Relationship Id="rId25" Type="http://schemas.openxmlformats.org/officeDocument/2006/relationships/image" Target="../media/image250.png"/><Relationship Id="rId46" Type="http://schemas.openxmlformats.org/officeDocument/2006/relationships/customXml" Target="../ink/ink99.xml"/><Relationship Id="rId67" Type="http://schemas.openxmlformats.org/officeDocument/2006/relationships/image" Target="../media/image271.png"/><Relationship Id="rId20" Type="http://schemas.openxmlformats.org/officeDocument/2006/relationships/customXml" Target="../ink/ink86.xml"/><Relationship Id="rId41" Type="http://schemas.openxmlformats.org/officeDocument/2006/relationships/image" Target="../media/image258.png"/><Relationship Id="rId62" Type="http://schemas.openxmlformats.org/officeDocument/2006/relationships/customXml" Target="../ink/ink107.xml"/><Relationship Id="rId83" Type="http://schemas.openxmlformats.org/officeDocument/2006/relationships/image" Target="../media/image279.png"/><Relationship Id="rId88" Type="http://schemas.openxmlformats.org/officeDocument/2006/relationships/customXml" Target="../ink/ink120.xml"/><Relationship Id="rId111" Type="http://schemas.openxmlformats.org/officeDocument/2006/relationships/image" Target="../media/image29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2.png"/><Relationship Id="rId2" Type="http://schemas.openxmlformats.org/officeDocument/2006/relationships/customXml" Target="../ink/ink13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152400" y="2381250"/>
            <a:ext cx="11899900" cy="1676683"/>
          </a:xfrm>
          <a:prstGeom prst="rect">
            <a:avLst/>
          </a:prstGeom>
          <a:noFill/>
          <a:ln>
            <a:noFill/>
          </a:ln>
          <a:effectLst>
            <a:outerShdw dist="2540000" dir="21540000" sx="1000" sy="1000" algn="ctr" rotWithShape="0">
              <a:srgbClr val="000000"/>
            </a:outerShdw>
          </a:effectLst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100"/>
            </a:pPr>
            <a:r>
              <a:rPr lang="en-US" sz="5400" dirty="0">
                <a:solidFill>
                  <a:schemeClr val="tx1"/>
                </a:solidFill>
              </a:rPr>
              <a:t>Dimensionality reduction and PCA</a:t>
            </a:r>
            <a:endParaRPr sz="5335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4114800" y="4476750"/>
              <a:ext cx="12700" cy="360"/>
            </p14:xfrm>
          </p:contentPart>
        </mc:Choice>
        <mc:Fallback xmlns="">
          <p:pic>
            <p:nvPicPr>
              <p:cNvPr id="2" name="Ink 1"/>
            </p:nvPicPr>
            <p:blipFill>
              <a:blip r:embed="rId5"/>
            </p:blipFill>
            <p:spPr>
              <a:xfrm>
                <a:off x="4114800" y="447675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1381640-5B72-69D5-D251-FE89D331588A}"/>
                  </a:ext>
                </a:extLst>
              </p14:cNvPr>
              <p14:cNvContentPartPr/>
              <p14:nvPr/>
            </p14:nvContentPartPr>
            <p14:xfrm>
              <a:off x="9923040" y="2582280"/>
              <a:ext cx="338760" cy="3477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1381640-5B72-69D5-D251-FE89D331588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913680" y="2572920"/>
                <a:ext cx="357480" cy="3664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</a:t>
            </a:r>
            <a:r>
              <a:rPr lang="en-US" dirty="0" err="1"/>
              <a:t>hy</a:t>
            </a:r>
            <a:r>
              <a:rPr lang="en-US" dirty="0"/>
              <a:t> dimensionality reduction?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Curse of dimensionality</a:t>
            </a:r>
          </a:p>
          <a:p>
            <a:pPr lvl="1"/>
            <a:r>
              <a:rPr lang="en-IN" sz="2800" dirty="0">
                <a:sym typeface="+mn-ea"/>
              </a:rPr>
              <a:t>Decreases the complexity of the model and its inference</a:t>
            </a:r>
            <a:endParaRPr lang="en-US" sz="2800" dirty="0"/>
          </a:p>
          <a:p>
            <a:pPr lvl="1"/>
            <a:r>
              <a:rPr lang="en-IN" sz="2800" dirty="0">
                <a:sym typeface="+mn-ea"/>
              </a:rPr>
              <a:t>Simple models are robust on small datasets</a:t>
            </a:r>
            <a:endParaRPr lang="en-IN" sz="2800" dirty="0"/>
          </a:p>
          <a:p>
            <a:pPr lvl="1"/>
            <a:r>
              <a:rPr lang="en-IN" sz="2800" dirty="0">
                <a:sym typeface="+mn-ea"/>
              </a:rPr>
              <a:t> Fewer features</a:t>
            </a:r>
            <a:endParaRPr lang="en-IN" sz="2800" dirty="0"/>
          </a:p>
          <a:p>
            <a:pPr lvl="2"/>
            <a:r>
              <a:rPr lang="en-IN" sz="2800" dirty="0">
                <a:sym typeface="+mn-ea"/>
              </a:rPr>
              <a:t>Better idea to understand the underlying process</a:t>
            </a:r>
            <a:endParaRPr lang="en-IN" sz="2800" dirty="0"/>
          </a:p>
          <a:p>
            <a:pPr lvl="2"/>
            <a:r>
              <a:rPr lang="en-IN" sz="2800" dirty="0">
                <a:sym typeface="+mn-ea"/>
              </a:rPr>
              <a:t>Latent variables/hidden variables</a:t>
            </a:r>
            <a:endParaRPr lang="en-US" dirty="0"/>
          </a:p>
          <a:p>
            <a:r>
              <a:rPr lang="en-IN" dirty="0"/>
              <a:t>Reduced memory and computation</a:t>
            </a:r>
            <a:endParaRPr lang="en-US" dirty="0"/>
          </a:p>
          <a:p>
            <a:r>
              <a:rPr lang="en-IN" dirty="0"/>
              <a:t>Visualization</a:t>
            </a:r>
          </a:p>
          <a:p>
            <a:pPr lvl="1"/>
            <a:r>
              <a:rPr lang="en-IN" dirty="0"/>
              <a:t>2D and 3D data can be analysed and visualized for patterns and outliers</a:t>
            </a:r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/>
              <p14:cNvContentPartPr/>
              <p14:nvPr/>
            </p14:nvContentPartPr>
            <p14:xfrm>
              <a:off x="11899900" y="6807200"/>
              <a:ext cx="12700" cy="360"/>
            </p14:xfrm>
          </p:contentPart>
        </mc:Choice>
        <mc:Fallback xmlns="">
          <p:pic>
            <p:nvPicPr>
              <p:cNvPr id="7" name="Ink 6"/>
            </p:nvPicPr>
            <p:blipFill>
              <a:blip r:embed="rId9"/>
            </p:blipFill>
            <p:spPr>
              <a:xfrm>
                <a:off x="11899900" y="680720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3" name="Ink 32"/>
              <p14:cNvContentPartPr/>
              <p14:nvPr/>
            </p14:nvContentPartPr>
            <p14:xfrm>
              <a:off x="4641850" y="5397500"/>
              <a:ext cx="12700" cy="88900"/>
            </p14:xfrm>
          </p:contentPart>
        </mc:Choice>
        <mc:Fallback xmlns="">
          <p:pic>
            <p:nvPicPr>
              <p:cNvPr id="33" name="Ink 32"/>
            </p:nvPicPr>
            <p:blipFill>
              <a:blip r:embed="rId61"/>
            </p:blipFill>
            <p:spPr>
              <a:xfrm>
                <a:off x="4641850" y="5397500"/>
                <a:ext cx="12700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41" name="Ink 40"/>
              <p14:cNvContentPartPr/>
              <p14:nvPr/>
            </p14:nvContentPartPr>
            <p14:xfrm>
              <a:off x="6540500" y="5340350"/>
              <a:ext cx="19050" cy="12700"/>
            </p14:xfrm>
          </p:contentPart>
        </mc:Choice>
        <mc:Fallback xmlns="">
          <p:pic>
            <p:nvPicPr>
              <p:cNvPr id="41" name="Ink 40"/>
            </p:nvPicPr>
            <p:blipFill>
              <a:blip r:embed="rId77"/>
            </p:blipFill>
            <p:spPr>
              <a:xfrm>
                <a:off x="6540500" y="5340350"/>
                <a:ext cx="1905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DE849EB9-ABD9-4A81-9BF6-1822515637AA}"/>
                  </a:ext>
                </a:extLst>
              </p14:cNvPr>
              <p14:cNvContentPartPr/>
              <p14:nvPr/>
            </p14:nvContentPartPr>
            <p14:xfrm>
              <a:off x="7175500" y="5353050"/>
              <a:ext cx="19050" cy="23970"/>
            </p14:xfrm>
          </p:contentPart>
        </mc:Choice>
        <mc:Fallback xmlns=""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DE849EB9-ABD9-4A81-9BF6-1822515637AA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7163420" y="5340830"/>
                <a:ext cx="43211" cy="484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0E29A56C-03A7-48A0-915A-705D6B1EB862}"/>
                  </a:ext>
                </a:extLst>
              </p14:cNvPr>
              <p14:cNvContentPartPr/>
              <p14:nvPr/>
            </p14:nvContentPartPr>
            <p14:xfrm>
              <a:off x="7175500" y="5353050"/>
              <a:ext cx="12090" cy="23940"/>
            </p14:xfrm>
          </p:contentPart>
        </mc:Choice>
        <mc:Fallback xmlns=""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0E29A56C-03A7-48A0-915A-705D6B1EB862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7158037" y="5340845"/>
                <a:ext cx="47017" cy="483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4D8E3BF6-CD2C-4CB6-B054-ED66170694B4}"/>
                  </a:ext>
                </a:extLst>
              </p14:cNvPr>
              <p14:cNvContentPartPr/>
              <p14:nvPr/>
            </p14:nvContentPartPr>
            <p14:xfrm>
              <a:off x="8134350" y="5238750"/>
              <a:ext cx="24380" cy="5790"/>
            </p14:xfrm>
          </p:contentPart>
        </mc:Choice>
        <mc:Fallback xmlns=""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4D8E3BF6-CD2C-4CB6-B054-ED66170694B4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8122160" y="5088210"/>
                <a:ext cx="48760" cy="3068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FEB50539-C69A-4814-8DB5-EA7CBE6E80E5}"/>
                  </a:ext>
                </a:extLst>
              </p14:cNvPr>
              <p14:cNvContentPartPr/>
              <p14:nvPr/>
            </p14:nvContentPartPr>
            <p14:xfrm>
              <a:off x="10354810" y="5381180"/>
              <a:ext cx="24810" cy="51250"/>
            </p14:xfrm>
          </p:contentPart>
        </mc:Choice>
        <mc:Fallback xmlns=""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FEB50539-C69A-4814-8DB5-EA7CBE6E80E5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0342639" y="5370688"/>
                <a:ext cx="49152" cy="722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125CB5F8-28B7-4DE5-ADAF-2E8E25BE8594}"/>
                  </a:ext>
                </a:extLst>
              </p14:cNvPr>
              <p14:cNvContentPartPr/>
              <p14:nvPr/>
            </p14:nvContentPartPr>
            <p14:xfrm>
              <a:off x="10491180" y="5364800"/>
              <a:ext cx="11960" cy="6550"/>
            </p14:xfrm>
          </p:contentPart>
        </mc:Choice>
        <mc:Fallback xmlns=""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125CB5F8-28B7-4DE5-ADAF-2E8E25BE8594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0473904" y="5330740"/>
                <a:ext cx="46511" cy="746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4362BE83-D0F5-4EDF-B763-7BD954BF9BAA}"/>
                  </a:ext>
                </a:extLst>
              </p14:cNvPr>
              <p14:cNvContentPartPr/>
              <p14:nvPr/>
            </p14:nvContentPartPr>
            <p14:xfrm>
              <a:off x="574660" y="3293050"/>
              <a:ext cx="5920" cy="12240"/>
            </p14:xfrm>
          </p:contentPart>
        </mc:Choice>
        <mc:Fallback xmlns=""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4362BE83-D0F5-4EDF-B763-7BD954BF9BAA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420740" y="3275370"/>
                <a:ext cx="313760" cy="47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85" name="Group 184">
            <a:extLst>
              <a:ext uri="{FF2B5EF4-FFF2-40B4-BE49-F238E27FC236}">
                <a16:creationId xmlns:a16="http://schemas.microsoft.com/office/drawing/2014/main" id="{E9B2F90A-A3EB-4094-86CD-CED7297BACA3}"/>
              </a:ext>
            </a:extLst>
          </p:cNvPr>
          <p:cNvGrpSpPr/>
          <p:nvPr/>
        </p:nvGrpSpPr>
        <p:grpSpPr>
          <a:xfrm>
            <a:off x="6484870" y="5444015"/>
            <a:ext cx="3902400" cy="177840"/>
            <a:chOff x="6484870" y="5444015"/>
            <a:chExt cx="3902400" cy="177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B5B5236F-EF80-4C0D-8931-1DDA81EA1613}"/>
                    </a:ext>
                  </a:extLst>
                </p14:cNvPr>
                <p14:cNvContentPartPr/>
                <p14:nvPr/>
              </p14:nvContentPartPr>
              <p14:xfrm>
                <a:off x="6484870" y="5444015"/>
                <a:ext cx="360" cy="36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B5B5236F-EF80-4C0D-8931-1DDA81EA1613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480190" y="5439335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160F841A-E708-4441-AB6A-B52BD01DABA6}"/>
                    </a:ext>
                  </a:extLst>
                </p14:cNvPr>
                <p14:cNvContentPartPr/>
                <p14:nvPr/>
              </p14:nvContentPartPr>
              <p14:xfrm>
                <a:off x="10332190" y="5600255"/>
                <a:ext cx="55080" cy="2160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160F841A-E708-4441-AB6A-B52BD01DABA6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0327870" y="5595935"/>
                  <a:ext cx="63720" cy="30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18A155C7-59BC-4D30-8D1A-68955F8DDF20}"/>
                  </a:ext>
                </a:extLst>
              </p14:cNvPr>
              <p14:cNvContentPartPr/>
              <p14:nvPr/>
            </p14:nvContentPartPr>
            <p14:xfrm>
              <a:off x="830350" y="1765895"/>
              <a:ext cx="360" cy="360"/>
            </p14:xfrm>
          </p:contentPart>
        </mc:Choice>
        <mc:Fallback xmlns=""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18A155C7-59BC-4D30-8D1A-68955F8DDF20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825670" y="1761215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0EB8C98-CA33-4995-BCF6-24CD1052320D}"/>
                  </a:ext>
                </a:extLst>
              </p14:cNvPr>
              <p14:cNvContentPartPr/>
              <p14:nvPr/>
            </p14:nvContentPartPr>
            <p14:xfrm>
              <a:off x="3339000" y="4339440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0EB8C98-CA33-4995-BCF6-24CD1052320D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3329640" y="433008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Curse of dimensionality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/>
              <a:t>When the number of features is more</a:t>
            </a:r>
          </a:p>
          <a:p>
            <a:pPr lvl="1"/>
            <a:r>
              <a:rPr lang="en-IN" dirty="0"/>
              <a:t>The data matrices become </a:t>
            </a:r>
            <a:r>
              <a:rPr lang="en-IN" i="1" dirty="0">
                <a:solidFill>
                  <a:srgbClr val="FF0000"/>
                </a:solidFill>
              </a:rPr>
              <a:t>sparser</a:t>
            </a:r>
          </a:p>
          <a:p>
            <a:pPr lvl="2"/>
            <a:r>
              <a:rPr lang="en-IN" dirty="0"/>
              <a:t>The distances between the samples increase tremendously</a:t>
            </a:r>
          </a:p>
          <a:p>
            <a:pPr lvl="1"/>
            <a:r>
              <a:rPr lang="en-IN" dirty="0"/>
              <a:t>Making predictions in the </a:t>
            </a:r>
            <a:r>
              <a:rPr lang="en-IN" i="1" dirty="0">
                <a:solidFill>
                  <a:srgbClr val="7030A0"/>
                </a:solidFill>
              </a:rPr>
              <a:t>higher dimensions </a:t>
            </a:r>
            <a:r>
              <a:rPr lang="en-IN" dirty="0"/>
              <a:t>is </a:t>
            </a:r>
            <a:r>
              <a:rPr lang="en-IN" i="1" dirty="0">
                <a:solidFill>
                  <a:srgbClr val="FF0000"/>
                </a:solidFill>
              </a:rPr>
              <a:t>less reliable </a:t>
            </a:r>
            <a:r>
              <a:rPr lang="en-IN" dirty="0"/>
              <a:t>than making predictions in lower dimensions with the same number of samples</a:t>
            </a:r>
          </a:p>
          <a:p>
            <a:r>
              <a:rPr lang="en-IN" dirty="0"/>
              <a:t>One possible solution</a:t>
            </a:r>
          </a:p>
          <a:p>
            <a:pPr lvl="1"/>
            <a:r>
              <a:rPr lang="en-IN" dirty="0"/>
              <a:t>Have more training instances to have sufficient density for making reliable predictions</a:t>
            </a:r>
          </a:p>
          <a:p>
            <a:pPr lvl="1"/>
            <a:r>
              <a:rPr lang="en-IN" i="1" dirty="0" err="1">
                <a:solidFill>
                  <a:srgbClr val="FF0000"/>
                </a:solidFill>
              </a:rPr>
              <a:t>Cavet</a:t>
            </a:r>
            <a:r>
              <a:rPr lang="en-IN" i="1" dirty="0">
                <a:solidFill>
                  <a:srgbClr val="FF0000"/>
                </a:solidFill>
              </a:rPr>
              <a:t>: Number of training samples required for maintaining sufficient training instances increases exponentially with the number of dimensions/features</a:t>
            </a:r>
            <a:endParaRPr lang="en-US" i="1" dirty="0">
              <a:solidFill>
                <a:srgbClr val="FF000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3079115"/>
            <a:ext cx="5181600" cy="184404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Sparsity example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If you pick two points randomly in a unit square</a:t>
            </a:r>
          </a:p>
          <a:p>
            <a:pPr lvl="1"/>
            <a:r>
              <a:rPr lang="en-US"/>
              <a:t> the distance between these two points will be, on average, roughly 0.52. </a:t>
            </a:r>
          </a:p>
          <a:p>
            <a:pPr lvl="0"/>
            <a:r>
              <a:rPr lang="en-US"/>
              <a:t>If you pick two random points in a unit 3D cube</a:t>
            </a:r>
          </a:p>
          <a:p>
            <a:pPr lvl="1"/>
            <a:r>
              <a:rPr lang="en-US"/>
              <a:t>the average distance will be roughly 0.66. </a:t>
            </a:r>
          </a:p>
          <a:p>
            <a:pPr lvl="0"/>
            <a:r>
              <a:rPr lang="en-US"/>
              <a:t>What about two points picked randomly in a 1,000,000-dimensional hypercube? </a:t>
            </a:r>
          </a:p>
          <a:p>
            <a:pPr lvl="1"/>
            <a:r>
              <a:rPr lang="en-US"/>
              <a:t>The average distance, believe it or not, will be about 408.25 (roughly )! </a:t>
            </a:r>
          </a:p>
          <a:p>
            <a:pPr lvl="0"/>
            <a:r>
              <a:rPr lang="en-US" i="1">
                <a:solidFill>
                  <a:srgbClr val="FF0000"/>
                </a:solidFill>
              </a:rPr>
              <a:t>This is quite counterintuitive: how can two points be so far apart when they both lie within the same unit hypercube?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4" name="Ink 33"/>
              <p14:cNvContentPartPr/>
              <p14:nvPr/>
            </p14:nvContentPartPr>
            <p14:xfrm>
              <a:off x="10109200" y="3575050"/>
              <a:ext cx="12700" cy="360"/>
            </p14:xfrm>
          </p:contentPart>
        </mc:Choice>
        <mc:Fallback xmlns="">
          <p:pic>
            <p:nvPicPr>
              <p:cNvPr id="34" name="Ink 33"/>
            </p:nvPicPr>
            <p:blipFill>
              <a:blip r:embed="rId63"/>
            </p:blipFill>
            <p:spPr>
              <a:xfrm>
                <a:off x="10109200" y="357505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DCC4B75-E6FC-4940-8253-A9EB55A220A5}"/>
                  </a:ext>
                </a:extLst>
              </p14:cNvPr>
              <p14:cNvContentPartPr/>
              <p14:nvPr/>
            </p14:nvContentPartPr>
            <p14:xfrm>
              <a:off x="3994200" y="5264640"/>
              <a:ext cx="363960" cy="190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DCC4B75-E6FC-4940-8253-A9EB55A220A5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67560" y="374760"/>
                <a:ext cx="11740320" cy="55749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Methods of dimensionality reduction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Feature selection</a:t>
            </a:r>
          </a:p>
          <a:p>
            <a:pPr lvl="1"/>
            <a:r>
              <a:rPr lang="en-US" altLang="en-IN" sz="2800" dirty="0"/>
              <a:t>selecting a few from the existing features</a:t>
            </a:r>
          </a:p>
          <a:p>
            <a:pPr lvl="1"/>
            <a:r>
              <a:rPr lang="en-US" altLang="en-IN" sz="2800" dirty="0"/>
              <a:t>Forward selection (start with none, select each feature and ...)</a:t>
            </a:r>
          </a:p>
          <a:p>
            <a:pPr lvl="1"/>
            <a:r>
              <a:rPr lang="en-US" altLang="en-IN" sz="2800" dirty="0"/>
              <a:t>Backward selection (start with all, reduce one at a time and ...)</a:t>
            </a:r>
            <a:endParaRPr lang="en-IN" dirty="0"/>
          </a:p>
          <a:p>
            <a:r>
              <a:rPr lang="en-IN" dirty="0"/>
              <a:t>Feature extraction</a:t>
            </a:r>
          </a:p>
          <a:p>
            <a:pPr lvl="1"/>
            <a:r>
              <a:rPr lang="en-US" dirty="0"/>
              <a:t>Extract fewer features as </a:t>
            </a:r>
            <a:r>
              <a:rPr lang="en-US" i="1" dirty="0">
                <a:solidFill>
                  <a:srgbClr val="00B050"/>
                </a:solidFill>
              </a:rPr>
              <a:t>transformation/combination</a:t>
            </a:r>
            <a:r>
              <a:rPr lang="en-US" dirty="0"/>
              <a:t> of existing features</a:t>
            </a:r>
          </a:p>
          <a:p>
            <a:pPr lvl="0"/>
            <a:r>
              <a:rPr lang="en-US" dirty="0"/>
              <a:t>Focus is on feature extraction methods</a:t>
            </a:r>
          </a:p>
          <a:p>
            <a:pPr lvl="1"/>
            <a:r>
              <a:rPr lang="en-US" dirty="0"/>
              <a:t>What guides these combinations?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849EA96-92BD-41D6-9ECB-486FBCE604A5}"/>
                  </a:ext>
                </a:extLst>
              </p14:cNvPr>
              <p14:cNvContentPartPr/>
              <p14:nvPr/>
            </p14:nvContentPartPr>
            <p14:xfrm>
              <a:off x="7290720" y="1121400"/>
              <a:ext cx="4693320" cy="19994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849EA96-92BD-41D6-9ECB-486FBCE604A5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277560" y="942120"/>
                <a:ext cx="11919240" cy="57862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 extraction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The idea is to obtain the </a:t>
            </a:r>
            <a:r>
              <a:rPr lang="en-IN" i="1" dirty="0">
                <a:solidFill>
                  <a:srgbClr val="00B050"/>
                </a:solidFill>
              </a:rPr>
              <a:t>new features </a:t>
            </a:r>
            <a:r>
              <a:rPr lang="en-IN" dirty="0"/>
              <a:t>from the </a:t>
            </a:r>
            <a:r>
              <a:rPr lang="en-IN" i="1" dirty="0">
                <a:solidFill>
                  <a:srgbClr val="7030A0"/>
                </a:solidFill>
              </a:rPr>
              <a:t>combination</a:t>
            </a:r>
            <a:r>
              <a:rPr lang="en-IN" dirty="0"/>
              <a:t> of </a:t>
            </a:r>
            <a:r>
              <a:rPr lang="en-IN" i="1" dirty="0">
                <a:solidFill>
                  <a:srgbClr val="00B0F0"/>
                </a:solidFill>
              </a:rPr>
              <a:t>existing features</a:t>
            </a:r>
          </a:p>
          <a:p>
            <a:r>
              <a:rPr lang="en-IN" i="1" dirty="0">
                <a:solidFill>
                  <a:srgbClr val="7030A0"/>
                </a:solidFill>
              </a:rPr>
              <a:t>Linear combination</a:t>
            </a:r>
            <a:r>
              <a:rPr lang="en-IN" dirty="0"/>
              <a:t> of attributes</a:t>
            </a:r>
          </a:p>
          <a:p>
            <a:pPr lvl="1"/>
            <a:r>
              <a:rPr lang="en-IN" dirty="0"/>
              <a:t>Principle component analysis</a:t>
            </a:r>
          </a:p>
          <a:p>
            <a:pPr lvl="1"/>
            <a:r>
              <a:rPr lang="en-IN" dirty="0"/>
              <a:t>Linear discriminant analysis</a:t>
            </a:r>
          </a:p>
          <a:p>
            <a:r>
              <a:rPr lang="en-IN" i="1" dirty="0"/>
              <a:t>Non-linear combination</a:t>
            </a:r>
            <a:r>
              <a:rPr lang="en-IN" dirty="0"/>
              <a:t> of attributes</a:t>
            </a:r>
          </a:p>
          <a:p>
            <a:pPr lvl="1"/>
            <a:r>
              <a:rPr lang="en-IN" dirty="0" err="1"/>
              <a:t>Kernal</a:t>
            </a:r>
            <a:r>
              <a:rPr lang="en-IN" dirty="0"/>
              <a:t> PCA</a:t>
            </a:r>
          </a:p>
          <a:p>
            <a:r>
              <a:rPr lang="en-IN" dirty="0"/>
              <a:t>How do you choose the right combinations (projections or transformations)? </a:t>
            </a:r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2D1DC79-7FC9-4D7A-AE50-E1B4F5BE0AA1}"/>
                  </a:ext>
                </a:extLst>
              </p14:cNvPr>
              <p14:cNvContentPartPr/>
              <p14:nvPr/>
            </p14:nvContentPartPr>
            <p14:xfrm>
              <a:off x="8294400" y="2813400"/>
              <a:ext cx="626400" cy="9651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2D1DC79-7FC9-4D7A-AE50-E1B4F5BE0AA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4520" y="385920"/>
                <a:ext cx="11633400" cy="5700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Combinations are chosen based 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Goals of dimensionality reduction and</a:t>
            </a:r>
          </a:p>
          <a:p>
            <a:r>
              <a:rPr lang="en-IN" dirty="0"/>
              <a:t>The data available</a:t>
            </a:r>
          </a:p>
          <a:p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" name="Ink 11"/>
              <p14:cNvContentPartPr/>
              <p14:nvPr/>
            </p14:nvContentPartPr>
            <p14:xfrm>
              <a:off x="4654550" y="3054350"/>
              <a:ext cx="360" cy="19050"/>
            </p14:xfrm>
          </p:contentPart>
        </mc:Choice>
        <mc:Fallback xmlns="">
          <p:pic>
            <p:nvPicPr>
              <p:cNvPr id="12" name="Ink 11"/>
            </p:nvPicPr>
            <p:blipFill>
              <a:blip r:embed="rId19"/>
            </p:blipFill>
            <p:spPr>
              <a:xfrm>
                <a:off x="4654550" y="3054350"/>
                <a:ext cx="36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EA2C55C-F79F-4B18-A3F7-BDA1E612E577}"/>
                  </a:ext>
                </a:extLst>
              </p14:cNvPr>
              <p14:cNvContentPartPr/>
              <p14:nvPr/>
            </p14:nvContentPartPr>
            <p14:xfrm>
              <a:off x="5592240" y="3834720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EA2C55C-F79F-4B18-A3F7-BDA1E612E57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19520" y="767520"/>
                <a:ext cx="11684880" cy="58568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Linear transformation-based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Unsupervised learning framework (</a:t>
            </a:r>
            <a:r>
              <a:rPr lang="en-IN" i="1" dirty="0">
                <a:solidFill>
                  <a:srgbClr val="FF0000"/>
                </a:solidFill>
              </a:rPr>
              <a:t>labels are not available</a:t>
            </a:r>
            <a:r>
              <a:rPr lang="en-IN" dirty="0"/>
              <a:t>)</a:t>
            </a:r>
          </a:p>
          <a:p>
            <a:pPr lvl="1"/>
            <a:r>
              <a:rPr lang="en-IN" dirty="0"/>
              <a:t>The goal is to find the combinations of the variables that reduce the dimensionality and </a:t>
            </a:r>
            <a:r>
              <a:rPr lang="en-IN" dirty="0">
                <a:solidFill>
                  <a:srgbClr val="00B050"/>
                </a:solidFill>
              </a:rPr>
              <a:t>preserve the</a:t>
            </a:r>
            <a:r>
              <a:rPr lang="en-IN" i="1" dirty="0">
                <a:solidFill>
                  <a:srgbClr val="00B050"/>
                </a:solidFill>
              </a:rPr>
              <a:t> variance in the data</a:t>
            </a:r>
          </a:p>
          <a:p>
            <a:pPr lvl="1"/>
            <a:r>
              <a:rPr lang="en-IN" i="1" dirty="0">
                <a:solidFill>
                  <a:srgbClr val="00B050"/>
                </a:solidFill>
              </a:rPr>
              <a:t>Example: PCA</a:t>
            </a:r>
          </a:p>
          <a:p>
            <a:r>
              <a:rPr lang="en-IN" dirty="0"/>
              <a:t>Supervised learning framework (</a:t>
            </a:r>
            <a:r>
              <a:rPr lang="en-IN" i="1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labels are available</a:t>
            </a:r>
            <a:r>
              <a:rPr lang="en-IN" dirty="0"/>
              <a:t>)</a:t>
            </a:r>
          </a:p>
          <a:p>
            <a:pPr lvl="1"/>
            <a:r>
              <a:rPr lang="en-IN" dirty="0"/>
              <a:t>The goal is to find the combinations of the variables that reduce the dimensionality and </a:t>
            </a:r>
            <a:r>
              <a:rPr lang="en-IN" i="1" dirty="0">
                <a:solidFill>
                  <a:srgbClr val="7030A0"/>
                </a:solidFill>
              </a:rPr>
              <a:t>preserve the class separability</a:t>
            </a:r>
          </a:p>
          <a:p>
            <a:pPr lvl="1"/>
            <a:r>
              <a:rPr lang="en-IN" i="1" dirty="0">
                <a:solidFill>
                  <a:srgbClr val="7030A0"/>
                </a:solidFill>
              </a:rPr>
              <a:t>Example: LDA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4451350" y="1587500"/>
              <a:ext cx="12700" cy="19050"/>
            </p14:xfrm>
          </p:contentPart>
        </mc:Choice>
        <mc:Fallback xmlns="">
          <p:pic>
            <p:nvPicPr>
              <p:cNvPr id="4" name="Ink 3"/>
            </p:nvPicPr>
            <p:blipFill>
              <a:blip r:embed="rId3"/>
            </p:blipFill>
            <p:spPr>
              <a:xfrm>
                <a:off x="4451350" y="1587500"/>
                <a:ext cx="1270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2" name="Ink 41"/>
              <p14:cNvContentPartPr/>
              <p14:nvPr/>
            </p14:nvContentPartPr>
            <p14:xfrm>
              <a:off x="9340850" y="5264150"/>
              <a:ext cx="12700" cy="360"/>
            </p14:xfrm>
          </p:contentPart>
        </mc:Choice>
        <mc:Fallback xmlns="">
          <p:pic>
            <p:nvPicPr>
              <p:cNvPr id="42" name="Ink 41"/>
            </p:nvPicPr>
            <p:blipFill>
              <a:blip r:embed="rId19"/>
            </p:blipFill>
            <p:spPr>
              <a:xfrm>
                <a:off x="9340850" y="5264150"/>
                <a:ext cx="12700" cy="36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4250" y="3373755"/>
            <a:ext cx="5094605" cy="502920"/>
          </a:xfrm>
        </p:spPr>
        <p:txBody>
          <a:bodyPr>
            <a:noAutofit/>
          </a:bodyPr>
          <a:lstStyle/>
          <a:p>
            <a:r>
              <a:rPr lang="en-US" sz="3200"/>
              <a:t>Principle component analysis</a:t>
            </a:r>
          </a:p>
        </p:txBody>
      </p:sp>
      <p:pic>
        <p:nvPicPr>
          <p:cNvPr id="102" name="Content Placeholder 101"/>
          <p:cNvPicPr>
            <a:picLocks noGrp="1"/>
          </p:cNvPicPr>
          <p:nvPr>
            <p:ph sz="half" idx="4294967295"/>
          </p:nvPr>
        </p:nvPicPr>
        <p:blipFill>
          <a:blip r:embed="rId2"/>
          <a:srcRect l="25360" r="26242"/>
          <a:stretch>
            <a:fillRect/>
          </a:stretch>
        </p:blipFill>
        <p:spPr>
          <a:xfrm>
            <a:off x="5890260" y="2058035"/>
            <a:ext cx="4714240" cy="3707130"/>
          </a:xfrm>
          <a:prstGeom prst="rect">
            <a:avLst/>
          </a:prstGeom>
          <a:noFill/>
          <a:ln w="9525"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8" name="Ink 77"/>
              <p14:cNvContentPartPr/>
              <p14:nvPr/>
            </p14:nvContentPartPr>
            <p14:xfrm>
              <a:off x="5321300" y="4464050"/>
              <a:ext cx="12700" cy="360"/>
            </p14:xfrm>
          </p:contentPart>
        </mc:Choice>
        <mc:Fallback xmlns="">
          <p:pic>
            <p:nvPicPr>
              <p:cNvPr id="78" name="Ink 77"/>
            </p:nvPicPr>
            <p:blipFill>
              <a:blip r:embed="rId114"/>
            </p:blipFill>
            <p:spPr>
              <a:xfrm>
                <a:off x="5321300" y="4464050"/>
                <a:ext cx="12700" cy="36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Principle component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PCA</a:t>
            </a:r>
          </a:p>
          <a:p>
            <a:pPr lvl="1"/>
            <a:r>
              <a:rPr lang="en-IN" dirty="0"/>
              <a:t>Unsupervised framework</a:t>
            </a:r>
          </a:p>
          <a:p>
            <a:pPr lvl="1"/>
            <a:r>
              <a:rPr lang="en-IN" dirty="0"/>
              <a:t>Only features are used</a:t>
            </a:r>
            <a:r>
              <a:rPr lang="en-US" altLang="en-IN" dirty="0"/>
              <a:t> (no lables are available)</a:t>
            </a:r>
            <a:endParaRPr lang="en-IN" dirty="0"/>
          </a:p>
          <a:p>
            <a:pPr lvl="1"/>
            <a:r>
              <a:rPr lang="en-IN" dirty="0"/>
              <a:t>Find the </a:t>
            </a:r>
            <a:r>
              <a:rPr lang="en-IN" i="1" dirty="0">
                <a:solidFill>
                  <a:schemeClr val="accent1">
                    <a:lumMod val="50000"/>
                  </a:schemeClr>
                </a:solidFill>
              </a:rPr>
              <a:t>lower dimensional hyperplane</a:t>
            </a:r>
            <a:r>
              <a:rPr lang="en-IN" dirty="0"/>
              <a:t>, which </a:t>
            </a:r>
            <a:r>
              <a:rPr lang="en-IN" i="1" dirty="0">
                <a:solidFill>
                  <a:srgbClr val="00B050"/>
                </a:solidFill>
              </a:rPr>
              <a:t>preserves the maximum variance</a:t>
            </a:r>
            <a:r>
              <a:rPr lang="en-IN" dirty="0"/>
              <a:t> in the data</a:t>
            </a:r>
          </a:p>
          <a:p>
            <a:pPr lvl="1"/>
            <a:r>
              <a:rPr lang="en-IN" dirty="0"/>
              <a:t>Project the data onto the hyperplane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3867150" y="5867400"/>
              <a:ext cx="12700" cy="360"/>
            </p14:xfrm>
          </p:contentPart>
        </mc:Choice>
        <mc:Fallback xmlns="">
          <p:pic>
            <p:nvPicPr>
              <p:cNvPr id="4" name="Ink 3"/>
            </p:nvPicPr>
            <p:blipFill>
              <a:blip r:embed="rId3"/>
            </p:blipFill>
            <p:spPr>
              <a:xfrm>
                <a:off x="3867150" y="586740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/>
              <p14:cNvContentPartPr/>
              <p14:nvPr/>
            </p14:nvContentPartPr>
            <p14:xfrm>
              <a:off x="5721350" y="1327150"/>
              <a:ext cx="19050" cy="360"/>
            </p14:xfrm>
          </p:contentPart>
        </mc:Choice>
        <mc:Fallback xmlns="">
          <p:pic>
            <p:nvPicPr>
              <p:cNvPr id="11" name="Ink 10"/>
            </p:nvPicPr>
            <p:blipFill>
              <a:blip r:embed="rId17"/>
            </p:blipFill>
            <p:spPr>
              <a:xfrm>
                <a:off x="5721350" y="1327150"/>
                <a:ext cx="190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6" name="Ink 55"/>
              <p14:cNvContentPartPr/>
              <p14:nvPr/>
            </p14:nvContentPartPr>
            <p14:xfrm>
              <a:off x="9988550" y="4286250"/>
              <a:ext cx="12700" cy="360"/>
            </p14:xfrm>
          </p:contentPart>
        </mc:Choice>
        <mc:Fallback xmlns="">
          <p:pic>
            <p:nvPicPr>
              <p:cNvPr id="56" name="Ink 55"/>
            </p:nvPicPr>
            <p:blipFill>
              <a:blip r:embed="rId3"/>
            </p:blipFill>
            <p:spPr>
              <a:xfrm>
                <a:off x="9988550" y="428625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76" name="Ink 75"/>
              <p14:cNvContentPartPr/>
              <p14:nvPr/>
            </p14:nvContentPartPr>
            <p14:xfrm>
              <a:off x="946150" y="6813550"/>
              <a:ext cx="88900" cy="38100"/>
            </p14:xfrm>
          </p:contentPart>
        </mc:Choice>
        <mc:Fallback xmlns="">
          <p:pic>
            <p:nvPicPr>
              <p:cNvPr id="76" name="Ink 75"/>
            </p:nvPicPr>
            <p:blipFill>
              <a:blip r:embed="rId142"/>
            </p:blipFill>
            <p:spPr>
              <a:xfrm>
                <a:off x="946150" y="6813550"/>
                <a:ext cx="88900" cy="38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3">
            <p14:nvContentPartPr>
              <p14:cNvPr id="137" name="Ink 136"/>
              <p14:cNvContentPartPr/>
              <p14:nvPr/>
            </p14:nvContentPartPr>
            <p14:xfrm>
              <a:off x="1250950" y="5334000"/>
              <a:ext cx="12700" cy="360"/>
            </p14:xfrm>
          </p:contentPart>
        </mc:Choice>
        <mc:Fallback xmlns="">
          <p:pic>
            <p:nvPicPr>
              <p:cNvPr id="137" name="Ink 136"/>
            </p:nvPicPr>
            <p:blipFill>
              <a:blip r:embed="rId3"/>
            </p:blipFill>
            <p:spPr>
              <a:xfrm>
                <a:off x="1250950" y="533400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166" name="Ink 165"/>
              <p14:cNvContentPartPr/>
              <p14:nvPr/>
            </p14:nvContentPartPr>
            <p14:xfrm>
              <a:off x="5791200" y="5702300"/>
              <a:ext cx="12700" cy="360"/>
            </p14:xfrm>
          </p:contentPart>
        </mc:Choice>
        <mc:Fallback xmlns="">
          <p:pic>
            <p:nvPicPr>
              <p:cNvPr id="166" name="Ink 165"/>
            </p:nvPicPr>
            <p:blipFill>
              <a:blip r:embed="rId3"/>
            </p:blipFill>
            <p:spPr>
              <a:xfrm>
                <a:off x="5791200" y="5702300"/>
                <a:ext cx="12700" cy="36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IN" dirty="0"/>
              <a:t>Geometric intution of 2D to 1D and PCs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9572" y="1738313"/>
            <a:ext cx="8740456" cy="435133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/>
              <p14:cNvContentPartPr/>
              <p14:nvPr/>
            </p14:nvContentPartPr>
            <p14:xfrm>
              <a:off x="10648950" y="4648200"/>
              <a:ext cx="12700" cy="360"/>
            </p14:xfrm>
          </p:contentPart>
        </mc:Choice>
        <mc:Fallback xmlns="">
          <p:pic>
            <p:nvPicPr>
              <p:cNvPr id="8" name="Ink 7"/>
            </p:nvPicPr>
            <p:blipFill>
              <a:blip r:embed="rId12"/>
            </p:blipFill>
            <p:spPr>
              <a:xfrm>
                <a:off x="10648950" y="4648200"/>
                <a:ext cx="12700" cy="36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en-IN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960963362"/>
              </p:ext>
            </p:extLst>
          </p:nvPr>
        </p:nvGraphicFramePr>
        <p:xfrm>
          <a:off x="838200" y="1586230"/>
          <a:ext cx="10515600" cy="43516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9" name="Ink 18"/>
              <p14:cNvContentPartPr/>
              <p14:nvPr/>
            </p14:nvContentPartPr>
            <p14:xfrm>
              <a:off x="9207500" y="4775200"/>
              <a:ext cx="12700" cy="360"/>
            </p14:xfrm>
          </p:contentPart>
        </mc:Choice>
        <mc:Fallback xmlns="">
          <p:pic>
            <p:nvPicPr>
              <p:cNvPr id="19" name="Ink 18"/>
            </p:nvPicPr>
            <p:blipFill>
              <a:blip r:embed="rId20"/>
            </p:blipFill>
            <p:spPr>
              <a:xfrm>
                <a:off x="9207500" y="4775200"/>
                <a:ext cx="12700" cy="36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rationale for choosing the projection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317625"/>
            <a:ext cx="4724400" cy="4859655"/>
          </a:xfrm>
        </p:spPr>
        <p:txBody>
          <a:bodyPr>
            <a:normAutofit lnSpcReduction="10000"/>
          </a:bodyPr>
          <a:lstStyle/>
          <a:p>
            <a:r>
              <a:rPr lang="en-IN" dirty="0"/>
              <a:t>Intuition</a:t>
            </a:r>
          </a:p>
          <a:p>
            <a:pPr lvl="1"/>
            <a:r>
              <a:rPr lang="en-IN" dirty="0"/>
              <a:t>More likely to </a:t>
            </a:r>
            <a:r>
              <a:rPr lang="en-IN" i="1" dirty="0">
                <a:solidFill>
                  <a:srgbClr val="FF0000"/>
                </a:solidFill>
              </a:rPr>
              <a:t>lose </a:t>
            </a:r>
            <a:r>
              <a:rPr lang="en-IN" i="1" dirty="0">
                <a:solidFill>
                  <a:srgbClr val="00B050"/>
                </a:solidFill>
              </a:rPr>
              <a:t>less information</a:t>
            </a:r>
            <a:endParaRPr lang="en-IN" dirty="0"/>
          </a:p>
          <a:p>
            <a:r>
              <a:rPr lang="en-IN" dirty="0"/>
              <a:t>Algebraic</a:t>
            </a:r>
          </a:p>
          <a:p>
            <a:pPr lvl="1"/>
            <a:r>
              <a:rPr lang="en-IN" dirty="0"/>
              <a:t>The hyperplane that preserves the maximum variance is </a:t>
            </a:r>
          </a:p>
          <a:p>
            <a:pPr lvl="2"/>
            <a:r>
              <a:rPr lang="en-IN" dirty="0"/>
              <a:t>the one that minimizes the mean squared distance between the original dataset and its projection onto the lower dimension subspace</a:t>
            </a:r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483838" y="2711314"/>
            <a:ext cx="6491737" cy="323228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1" name="Ink 120"/>
              <p14:cNvContentPartPr/>
              <p14:nvPr/>
            </p14:nvContentPartPr>
            <p14:xfrm>
              <a:off x="5092700" y="3505200"/>
              <a:ext cx="12700" cy="360"/>
            </p14:xfrm>
          </p:contentPart>
        </mc:Choice>
        <mc:Fallback xmlns="">
          <p:pic>
            <p:nvPicPr>
              <p:cNvPr id="121" name="Ink 120"/>
            </p:nvPicPr>
            <p:blipFill>
              <a:blip r:embed="rId132"/>
            </p:blipFill>
            <p:spPr>
              <a:xfrm>
                <a:off x="5092700" y="350520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FFDE687B-78FF-4A0B-A292-513ACA49458E}"/>
                  </a:ext>
                </a:extLst>
              </p14:cNvPr>
              <p14:cNvContentPartPr/>
              <p14:nvPr/>
            </p14:nvContentPartPr>
            <p14:xfrm>
              <a:off x="9798120" y="2178000"/>
              <a:ext cx="360" cy="36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FFDE687B-78FF-4A0B-A292-513ACA49458E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9788760" y="2168640"/>
                <a:ext cx="1908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5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76BDABDE-BE6E-4AC8-B6E8-30159DA97711}"/>
                  </a:ext>
                </a:extLst>
              </p14:cNvPr>
              <p14:cNvContentPartPr/>
              <p14:nvPr/>
            </p14:nvContentPartPr>
            <p14:xfrm>
              <a:off x="7998310" y="4519175"/>
              <a:ext cx="360" cy="36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76BDABDE-BE6E-4AC8-B6E8-30159DA97711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7993990" y="4514855"/>
                <a:ext cx="9000" cy="9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Orthogonality of PCs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16550"/>
            <a:ext cx="4876800" cy="4760413"/>
          </a:xfrm>
        </p:spPr>
        <p:txBody>
          <a:bodyPr>
            <a:normAutofit fontScale="85000" lnSpcReduction="10000"/>
          </a:bodyPr>
          <a:lstStyle/>
          <a:p>
            <a:r>
              <a:rPr lang="en-IN" dirty="0"/>
              <a:t>PCA identifies the axis that accounts for the maximum variance in the data</a:t>
            </a:r>
          </a:p>
          <a:p>
            <a:r>
              <a:rPr lang="en-IN" dirty="0"/>
              <a:t>It also finds an axis that is orthogonal to the first axis, that accounts for the largest amount of remaining variance</a:t>
            </a:r>
          </a:p>
          <a:p>
            <a:r>
              <a:rPr lang="en-IN" dirty="0"/>
              <a:t>In a higher dimensional plane, PCA identifies the third axis that is perpendicular to both the previous axis and explains the maximum of the variance left out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15000" y="2165867"/>
            <a:ext cx="6188843" cy="308147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4546BF9-AE8E-CBA0-F4A5-5D2FDCEDF45B}"/>
                  </a:ext>
                </a:extLst>
              </p14:cNvPr>
              <p14:cNvContentPartPr/>
              <p14:nvPr/>
            </p14:nvContentPartPr>
            <p14:xfrm>
              <a:off x="7738560" y="3378240"/>
              <a:ext cx="228960" cy="3304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4546BF9-AE8E-CBA0-F4A5-5D2FDCEDF45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729200" y="3368880"/>
                <a:ext cx="247680" cy="3492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IN" dirty="0"/>
              <a:t>Intution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  <a:p>
            <a:pPr lvl="1"/>
            <a:r>
              <a:rPr lang="en-US" dirty="0"/>
              <a:t>Project the data into lower dimensional hyperplane which </a:t>
            </a:r>
            <a:r>
              <a:rPr lang="en-US" i="1" dirty="0">
                <a:solidFill>
                  <a:srgbClr val="00B050"/>
                </a:solidFill>
              </a:rPr>
              <a:t>preserves</a:t>
            </a:r>
            <a:r>
              <a:rPr lang="en-US" dirty="0"/>
              <a:t> </a:t>
            </a:r>
            <a:r>
              <a:rPr lang="en-US" i="1" dirty="0"/>
              <a:t>maximum variance in the data</a:t>
            </a:r>
            <a:endParaRPr lang="en-US" dirty="0"/>
          </a:p>
          <a:p>
            <a:pPr lvl="1"/>
            <a:r>
              <a:rPr lang="en-US" dirty="0"/>
              <a:t>Usually we select the number of Principal components that preserves 95% variance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90000" lnSpcReduction="10000"/>
          </a:bodyPr>
          <a:lstStyle/>
          <a:p>
            <a:r>
              <a:rPr lang="en-US"/>
              <a:t>What matrix will explain the variance in the data with multiple features?</a:t>
            </a:r>
          </a:p>
          <a:p>
            <a:pPr lvl="1"/>
            <a:r>
              <a:rPr lang="en-US"/>
              <a:t>Answer: Covariance matrix</a:t>
            </a:r>
          </a:p>
          <a:p>
            <a:pPr lvl="0"/>
            <a:r>
              <a:rPr lang="en-US"/>
              <a:t>Covariance matrix</a:t>
            </a:r>
          </a:p>
          <a:p>
            <a:pPr lvl="1"/>
            <a:r>
              <a:rPr lang="en-US"/>
              <a:t>top singular vectors of  Covariance matrix are the directions of maximal variance in the data</a:t>
            </a:r>
          </a:p>
          <a:p>
            <a:pPr lvl="1"/>
            <a:r>
              <a:rPr lang="en-US"/>
              <a:t>the associated singular values are equal to these variances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6" name="Ink 45"/>
              <p14:cNvContentPartPr/>
              <p14:nvPr/>
            </p14:nvContentPartPr>
            <p14:xfrm>
              <a:off x="4623435" y="5583555"/>
              <a:ext cx="10160" cy="635"/>
            </p14:xfrm>
          </p:contentPart>
        </mc:Choice>
        <mc:Fallback xmlns="">
          <p:pic>
            <p:nvPicPr>
              <p:cNvPr id="46" name="Ink 45"/>
            </p:nvPicPr>
            <p:blipFill>
              <a:blip r:embed="rId85"/>
            </p:blipFill>
            <p:spPr>
              <a:xfrm>
                <a:off x="4623435" y="5583555"/>
                <a:ext cx="10160" cy="635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Mathematically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1"/>
              </p:nvPr>
            </p:nvSpPr>
            <p:spPr>
              <a:xfrm>
                <a:off x="241300" y="1825625"/>
                <a:ext cx="5778500" cy="4351655"/>
              </a:xfrm>
            </p:spPr>
            <p:txBody>
              <a:bodyPr/>
              <a:lstStyle/>
              <a:p>
                <a:r>
                  <a:rPr lang="en-US" dirty="0"/>
                  <a:t>The projection of columns of X on the direction of  columns of W is</a:t>
                </a:r>
              </a:p>
              <a:p>
                <a:endParaRPr lang="en-US" i="1" dirty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241300" y="1825625"/>
                <a:ext cx="5778500" cy="4351655"/>
              </a:xfrm>
              <a:blipFill>
                <a:blip r:embed="rId2"/>
                <a:stretch>
                  <a:fillRect l="-1160" t="-2941" r="-179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 flipV="1">
            <a:off x="1114425" y="4038600"/>
            <a:ext cx="104775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5"/>
          <p:cNvSpPr txBox="1"/>
          <p:nvPr/>
        </p:nvSpPr>
        <p:spPr>
          <a:xfrm>
            <a:off x="152400" y="5029200"/>
            <a:ext cx="23806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Trasformed data matrix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4648200" y="4495800"/>
            <a:ext cx="156019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Principal components matrix</a:t>
            </a:r>
          </a:p>
        </p:txBody>
      </p:sp>
      <p:cxnSp>
        <p:nvCxnSpPr>
          <p:cNvPr id="8" name="Straight Arrow Connector 7"/>
          <p:cNvCxnSpPr>
            <a:stCxn id="7" idx="1"/>
          </p:cNvCxnSpPr>
          <p:nvPr/>
        </p:nvCxnSpPr>
        <p:spPr>
          <a:xfrm flipH="1" flipV="1">
            <a:off x="4114800" y="4114800"/>
            <a:ext cx="533400" cy="8420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2819400" y="4038600"/>
            <a:ext cx="537845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10"/>
          <p:cNvSpPr txBox="1"/>
          <p:nvPr/>
        </p:nvSpPr>
        <p:spPr>
          <a:xfrm>
            <a:off x="2667000" y="5029200"/>
            <a:ext cx="13798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Original data matrix</a:t>
            </a:r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19800" y="2622550"/>
            <a:ext cx="5877560" cy="23939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1" name="Ink 20"/>
              <p14:cNvContentPartPr/>
              <p14:nvPr/>
            </p14:nvContentPartPr>
            <p14:xfrm>
              <a:off x="548640" y="3564255"/>
              <a:ext cx="9525" cy="36195"/>
            </p14:xfrm>
          </p:contentPart>
        </mc:Choice>
        <mc:Fallback xmlns="">
          <p:pic>
            <p:nvPicPr>
              <p:cNvPr id="21" name="Ink 20"/>
            </p:nvPicPr>
            <p:blipFill>
              <a:blip r:embed="rId25"/>
            </p:blipFill>
            <p:spPr>
              <a:xfrm>
                <a:off x="548640" y="3564255"/>
                <a:ext cx="9525" cy="361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6" name="Ink 35"/>
              <p14:cNvContentPartPr/>
              <p14:nvPr/>
            </p14:nvContentPartPr>
            <p14:xfrm>
              <a:off x="10790555" y="4820920"/>
              <a:ext cx="635" cy="224790"/>
            </p14:xfrm>
          </p:contentPart>
        </mc:Choice>
        <mc:Fallback xmlns="">
          <p:pic>
            <p:nvPicPr>
              <p:cNvPr id="36" name="Ink 35"/>
            </p:nvPicPr>
            <p:blipFill>
              <a:blip r:embed="rId55"/>
            </p:blipFill>
            <p:spPr>
              <a:xfrm>
                <a:off x="10790555" y="4820920"/>
                <a:ext cx="635" cy="2247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7" name="Ink 36"/>
              <p14:cNvContentPartPr/>
              <p14:nvPr/>
            </p14:nvContentPartPr>
            <p14:xfrm>
              <a:off x="10772775" y="4775835"/>
              <a:ext cx="90170" cy="180340"/>
            </p14:xfrm>
          </p:contentPart>
        </mc:Choice>
        <mc:Fallback xmlns="">
          <p:pic>
            <p:nvPicPr>
              <p:cNvPr id="37" name="Ink 36"/>
            </p:nvPicPr>
            <p:blipFill>
              <a:blip r:embed="rId57"/>
            </p:blipFill>
            <p:spPr>
              <a:xfrm>
                <a:off x="10772775" y="4775835"/>
                <a:ext cx="90170" cy="1803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8" name="Ink 37"/>
              <p14:cNvContentPartPr/>
              <p14:nvPr/>
            </p14:nvContentPartPr>
            <p14:xfrm>
              <a:off x="10862310" y="4856480"/>
              <a:ext cx="135255" cy="144145"/>
            </p14:xfrm>
          </p:contentPart>
        </mc:Choice>
        <mc:Fallback xmlns="">
          <p:pic>
            <p:nvPicPr>
              <p:cNvPr id="38" name="Ink 37"/>
            </p:nvPicPr>
            <p:blipFill>
              <a:blip r:embed="rId59"/>
            </p:blipFill>
            <p:spPr>
              <a:xfrm>
                <a:off x="10862310" y="4856480"/>
                <a:ext cx="135255" cy="1441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39" name="Ink 38"/>
              <p14:cNvContentPartPr/>
              <p14:nvPr/>
            </p14:nvContentPartPr>
            <p14:xfrm>
              <a:off x="11042015" y="4928235"/>
              <a:ext cx="9525" cy="117475"/>
            </p14:xfrm>
          </p:contentPart>
        </mc:Choice>
        <mc:Fallback xmlns="">
          <p:pic>
            <p:nvPicPr>
              <p:cNvPr id="39" name="Ink 38"/>
            </p:nvPicPr>
            <p:blipFill>
              <a:blip r:embed="rId61"/>
            </p:blipFill>
            <p:spPr>
              <a:xfrm>
                <a:off x="11042015" y="4928235"/>
                <a:ext cx="9525" cy="1174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40" name="Ink 39"/>
              <p14:cNvContentPartPr/>
              <p14:nvPr/>
            </p14:nvContentPartPr>
            <p14:xfrm>
              <a:off x="9291320" y="3159760"/>
              <a:ext cx="19050" cy="171450"/>
            </p14:xfrm>
          </p:contentPart>
        </mc:Choice>
        <mc:Fallback xmlns="">
          <p:pic>
            <p:nvPicPr>
              <p:cNvPr id="40" name="Ink 39"/>
            </p:nvPicPr>
            <p:blipFill>
              <a:blip r:embed="rId63"/>
            </p:blipFill>
            <p:spPr>
              <a:xfrm>
                <a:off x="9291320" y="3159760"/>
                <a:ext cx="19050" cy="171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41" name="Ink 40"/>
              <p14:cNvContentPartPr/>
              <p14:nvPr/>
            </p14:nvContentPartPr>
            <p14:xfrm>
              <a:off x="9255760" y="3169285"/>
              <a:ext cx="90170" cy="99060"/>
            </p14:xfrm>
          </p:contentPart>
        </mc:Choice>
        <mc:Fallback xmlns="">
          <p:pic>
            <p:nvPicPr>
              <p:cNvPr id="41" name="Ink 40"/>
            </p:nvPicPr>
            <p:blipFill>
              <a:blip r:embed="rId65"/>
            </p:blipFill>
            <p:spPr>
              <a:xfrm>
                <a:off x="9255760" y="3169285"/>
                <a:ext cx="90170" cy="990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42" name="Ink 41"/>
              <p14:cNvContentPartPr/>
              <p14:nvPr/>
            </p14:nvContentPartPr>
            <p14:xfrm>
              <a:off x="9345295" y="3241040"/>
              <a:ext cx="99695" cy="90170"/>
            </p14:xfrm>
          </p:contentPart>
        </mc:Choice>
        <mc:Fallback xmlns="">
          <p:pic>
            <p:nvPicPr>
              <p:cNvPr id="42" name="Ink 41"/>
            </p:nvPicPr>
            <p:blipFill>
              <a:blip r:embed="rId67"/>
            </p:blipFill>
            <p:spPr>
              <a:xfrm>
                <a:off x="9345295" y="3241040"/>
                <a:ext cx="99695" cy="901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43" name="Ink 42"/>
              <p14:cNvContentPartPr/>
              <p14:nvPr/>
            </p14:nvContentPartPr>
            <p14:xfrm>
              <a:off x="9444355" y="3312795"/>
              <a:ext cx="90170" cy="90170"/>
            </p14:xfrm>
          </p:contentPart>
        </mc:Choice>
        <mc:Fallback xmlns="">
          <p:pic>
            <p:nvPicPr>
              <p:cNvPr id="43" name="Ink 42"/>
            </p:nvPicPr>
            <p:blipFill>
              <a:blip r:embed="rId69"/>
            </p:blipFill>
            <p:spPr>
              <a:xfrm>
                <a:off x="9444355" y="3312795"/>
                <a:ext cx="90170" cy="9017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New features of desired dimension 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1"/>
              </p:nvPr>
            </p:nvSpPr>
            <p:spPr>
              <a:xfrm>
                <a:off x="241300" y="1416685"/>
                <a:ext cx="5778500" cy="476059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New  features of dimension k can be obtained from the </a:t>
                </a:r>
                <a:r>
                  <a:rPr lang="en-US" dirty="0" err="1"/>
                  <a:t>intial</a:t>
                </a:r>
                <a:r>
                  <a:rPr lang="en-US" dirty="0"/>
                  <a:t> data by the following  transformation</a:t>
                </a: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241300" y="1416685"/>
                <a:ext cx="5778500" cy="4760595"/>
              </a:xfrm>
              <a:blipFill>
                <a:blip r:embed="rId2"/>
                <a:stretch>
                  <a:fillRect l="-2743" t="-2689" r="-358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 flipV="1">
            <a:off x="1114425" y="3657600"/>
            <a:ext cx="104775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5"/>
          <p:cNvSpPr txBox="1"/>
          <p:nvPr/>
        </p:nvSpPr>
        <p:spPr>
          <a:xfrm>
            <a:off x="152400" y="4648200"/>
            <a:ext cx="23806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Trasformed data matrix in k dimensions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4648200" y="4114800"/>
            <a:ext cx="156019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Principal components matrix</a:t>
            </a:r>
          </a:p>
        </p:txBody>
      </p:sp>
      <p:cxnSp>
        <p:nvCxnSpPr>
          <p:cNvPr id="8" name="Straight Arrow Connector 7"/>
          <p:cNvCxnSpPr>
            <a:stCxn id="7" idx="1"/>
          </p:cNvCxnSpPr>
          <p:nvPr/>
        </p:nvCxnSpPr>
        <p:spPr>
          <a:xfrm flipH="1" flipV="1">
            <a:off x="4114800" y="3733800"/>
            <a:ext cx="533400" cy="8420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2914015" y="3657600"/>
            <a:ext cx="537845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10"/>
          <p:cNvSpPr txBox="1"/>
          <p:nvPr/>
        </p:nvSpPr>
        <p:spPr>
          <a:xfrm>
            <a:off x="2667000" y="4648200"/>
            <a:ext cx="13798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Original data matrix</a:t>
            </a:r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19800" y="2622550"/>
            <a:ext cx="5877560" cy="239395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Procedure to find Principal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369060"/>
            <a:ext cx="9670415" cy="4808220"/>
          </a:xfrm>
        </p:spPr>
        <p:txBody>
          <a:bodyPr/>
          <a:lstStyle/>
          <a:p>
            <a:r>
              <a:rPr lang="en-US"/>
              <a:t>Data matrix (X</a:t>
            </a:r>
            <a:r>
              <a:rPr lang="en-US" baseline="-25000"/>
              <a:t>mxN</a:t>
            </a:r>
            <a:r>
              <a:rPr lang="en-US"/>
              <a:t>)</a:t>
            </a:r>
          </a:p>
        </p:txBody>
      </p:sp>
      <p:graphicFrame>
        <p:nvGraphicFramePr>
          <p:cNvPr id="4" name="Table 3"/>
          <p:cNvGraphicFramePr/>
          <p:nvPr/>
        </p:nvGraphicFramePr>
        <p:xfrm>
          <a:off x="1676400" y="2057400"/>
          <a:ext cx="2444750" cy="374967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6184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45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65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51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513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0"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X</a:t>
                      </a:r>
                      <a:r>
                        <a:rPr lang="en-US" b="0" baseline="-25000"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sym typeface="+mn-ea"/>
                        </a:rPr>
                        <a:t>X</a:t>
                      </a:r>
                      <a:r>
                        <a:rPr lang="en-US" sz="1800" b="0" baseline="-25000"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sym typeface="+mn-ea"/>
                        </a:rPr>
                        <a:t>2</a:t>
                      </a:r>
                      <a:endParaRPr lang="en-US" b="0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0"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......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0"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X</a:t>
                      </a:r>
                      <a:r>
                        <a:rPr lang="en-US" b="0" baseline="-25000"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N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b="0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b="0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b="0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b="0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b="0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b="0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b="0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b="0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b="0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b="0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b="0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b="0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b="0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b="0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b="0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b="0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9255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b="0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b="0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b="0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b="0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b="0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b="0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b="0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b="0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b="0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b="0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b="0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b="0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b="0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b="0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b="0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b="0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Text Box 4"/>
          <p:cNvSpPr txBox="1"/>
          <p:nvPr/>
        </p:nvSpPr>
        <p:spPr>
          <a:xfrm>
            <a:off x="4833620" y="1569720"/>
            <a:ext cx="629158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/>
              <a:t>Procedure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Preprocess the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Centre the data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/>
              <a:t>Susbtract the mean form each feaure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Scale the features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/>
              <a:t>Scale features with the variance of range (better to do, if the features are having orders of magnitude difference)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/>
              <a:t>Calculate the Sample covariance matrix (S)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/>
              <a:t>Perform SVD of 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U matrix from the SVD of S will have PCs as its columns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/>
              <a:t>Choose number of PCs to be used ( matrix of colums of U used is W)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/>
              <a:t>Perform a transformation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Z = XW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7" name="Ink 86"/>
              <p14:cNvContentPartPr/>
              <p14:nvPr/>
            </p14:nvContentPartPr>
            <p14:xfrm>
              <a:off x="6286500" y="6096000"/>
              <a:ext cx="12700" cy="360"/>
            </p14:xfrm>
          </p:contentPart>
        </mc:Choice>
        <mc:Fallback xmlns="">
          <p:pic>
            <p:nvPicPr>
              <p:cNvPr id="87" name="Ink 86"/>
            </p:nvPicPr>
            <p:blipFill>
              <a:blip r:embed="rId165"/>
            </p:blipFill>
            <p:spPr>
              <a:xfrm>
                <a:off x="6286500" y="609600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6FB0810-04B3-A2C6-0750-D89FAD021A4E}"/>
                  </a:ext>
                </a:extLst>
              </p14:cNvPr>
              <p14:cNvContentPartPr/>
              <p14:nvPr/>
            </p14:nvContentPartPr>
            <p14:xfrm>
              <a:off x="219960" y="863640"/>
              <a:ext cx="11913120" cy="53269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6FB0810-04B3-A2C6-0750-D89FAD021A4E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210600" y="854280"/>
                <a:ext cx="11931840" cy="53456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(2D to 1D)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38781"/>
            <a:ext cx="4855210" cy="4351655"/>
          </a:xfrm>
        </p:spPr>
        <p:txBody>
          <a:bodyPr/>
          <a:lstStyle/>
          <a:p>
            <a:r>
              <a:rPr lang="en-US"/>
              <a:t>Consider this 2 dimesional data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4294967295"/>
          </p:nvPr>
        </p:nvGraphicFramePr>
        <p:xfrm>
          <a:off x="3276600" y="2209800"/>
          <a:ext cx="1097280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2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9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0"/>
                        <a:t>X</a:t>
                      </a:r>
                      <a:r>
                        <a:rPr lang="en-US" b="0" baseline="-250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0"/>
                        <a:t>X</a:t>
                      </a:r>
                      <a:r>
                        <a:rPr lang="en-US" b="0" baseline="-2500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</p:nvPr>
        </p:nvGraphicFramePr>
        <p:xfrm>
          <a:off x="5943600" y="1143000"/>
          <a:ext cx="5416550" cy="48228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3451C7C-3AFC-1E3A-54F5-4A2A19574A29}"/>
                  </a:ext>
                </a:extLst>
              </p14:cNvPr>
              <p14:cNvContentPartPr/>
              <p14:nvPr/>
            </p14:nvContentPartPr>
            <p14:xfrm>
              <a:off x="3031200" y="1930680"/>
              <a:ext cx="8111160" cy="47498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3451C7C-3AFC-1E3A-54F5-4A2A19574A2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21840" y="1921320"/>
                <a:ext cx="8129880" cy="47685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Step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/>
              <a:t>: Preprocess the data (means of features) 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</p:nvPr>
        </p:nvGraphicFramePr>
        <p:xfrm>
          <a:off x="838200" y="1371600"/>
          <a:ext cx="1162685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1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b="0"/>
                        <a:t>X</a:t>
                      </a:r>
                      <a:r>
                        <a:rPr lang="en-US" b="0" baseline="-25000"/>
                        <a:t>1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b="0"/>
                        <a:t>X</a:t>
                      </a:r>
                      <a:r>
                        <a:rPr lang="en-US" b="0" baseline="-25000"/>
                        <a:t>2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2.5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2.4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2.2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2.9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1.9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2.2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3.1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3.0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2.3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2.7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1.6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1.1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1.5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1.6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1.1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/>
          <p:nvPr/>
        </p:nvGraphicFramePr>
        <p:xfrm>
          <a:off x="685800" y="5638800"/>
          <a:ext cx="1423035" cy="377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9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719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3681F9C-9931-9FA8-E107-0F931F5C9CED}"/>
                  </a:ext>
                </a:extLst>
              </p14:cNvPr>
              <p14:cNvContentPartPr/>
              <p14:nvPr/>
            </p14:nvContentPartPr>
            <p14:xfrm>
              <a:off x="728280" y="779040"/>
              <a:ext cx="5799960" cy="5563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3681F9C-9931-9FA8-E107-0F931F5C9CE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8920" y="769680"/>
                <a:ext cx="5818680" cy="55825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Step2: Mean centering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</p:nvPr>
        </p:nvGraphicFramePr>
        <p:xfrm>
          <a:off x="2371725" y="1219200"/>
          <a:ext cx="4792345" cy="4454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/>
          <p:cNvGraphicFramePr/>
          <p:nvPr/>
        </p:nvGraphicFramePr>
        <p:xfrm>
          <a:off x="7286625" y="1219835"/>
          <a:ext cx="4585970" cy="45440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Table 10"/>
          <p:cNvGraphicFramePr/>
          <p:nvPr/>
        </p:nvGraphicFramePr>
        <p:xfrm>
          <a:off x="685800" y="1524000"/>
          <a:ext cx="1339850" cy="4197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6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b="0"/>
                        <a:t>X</a:t>
                      </a:r>
                      <a:r>
                        <a:rPr lang="en-US" b="0" baseline="-25000"/>
                        <a:t>1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b="0"/>
                        <a:t>X</a:t>
                      </a:r>
                      <a:r>
                        <a:rPr lang="en-US" b="0" baseline="-25000"/>
                        <a:t>2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635"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8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0.69</a:t>
                      </a:r>
                    </a:p>
                  </a:txBody>
                  <a:tcPr marL="12700" marR="12700" marT="1270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8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0.49</a:t>
                      </a:r>
                    </a:p>
                  </a:txBody>
                  <a:tcPr marL="12700" marR="12700" marT="1270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635"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8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-1.31</a:t>
                      </a:r>
                    </a:p>
                  </a:txBody>
                  <a:tcPr marL="12700" marR="12700" marT="1270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8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-1.21</a:t>
                      </a:r>
                    </a:p>
                  </a:txBody>
                  <a:tcPr marL="12700" marR="12700" marT="1270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635"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8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0.39</a:t>
                      </a:r>
                    </a:p>
                  </a:txBody>
                  <a:tcPr marL="12700" marR="12700" marT="1270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8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0.99</a:t>
                      </a:r>
                    </a:p>
                  </a:txBody>
                  <a:tcPr marL="12700" marR="12700" marT="1270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635"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8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0.09</a:t>
                      </a:r>
                    </a:p>
                  </a:txBody>
                  <a:tcPr marL="12700" marR="12700" marT="1270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8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0.29</a:t>
                      </a:r>
                    </a:p>
                  </a:txBody>
                  <a:tcPr marL="12700" marR="12700" marT="1270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635"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8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1.29</a:t>
                      </a:r>
                    </a:p>
                  </a:txBody>
                  <a:tcPr marL="12700" marR="12700" marT="1270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8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1.09</a:t>
                      </a:r>
                    </a:p>
                  </a:txBody>
                  <a:tcPr marL="12700" marR="12700" marT="1270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635"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8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0.49</a:t>
                      </a:r>
                    </a:p>
                  </a:txBody>
                  <a:tcPr marL="12700" marR="12700" marT="1270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8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0.79</a:t>
                      </a:r>
                    </a:p>
                  </a:txBody>
                  <a:tcPr marL="12700" marR="12700" marT="1270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635"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8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0.19</a:t>
                      </a:r>
                    </a:p>
                  </a:txBody>
                  <a:tcPr marL="12700" marR="12700" marT="1270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8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-0.31</a:t>
                      </a:r>
                    </a:p>
                  </a:txBody>
                  <a:tcPr marL="12700" marR="12700" marT="1270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635"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8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-0.81</a:t>
                      </a:r>
                    </a:p>
                  </a:txBody>
                  <a:tcPr marL="12700" marR="12700" marT="1270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-0.81</a:t>
                      </a:r>
                    </a:p>
                  </a:txBody>
                  <a:tcPr marL="12700" marR="12700" marT="1270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635"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8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-0.31</a:t>
                      </a:r>
                    </a:p>
                  </a:txBody>
                  <a:tcPr marL="12700" marR="12700" marT="1270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8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-0.31</a:t>
                      </a:r>
                    </a:p>
                  </a:txBody>
                  <a:tcPr marL="12700" marR="12700" marT="1270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1635"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8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-0.71</a:t>
                      </a:r>
                    </a:p>
                  </a:txBody>
                  <a:tcPr marL="12700" marR="12700" marT="1270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800" b="0" dirty="0"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-1.01</a:t>
                      </a:r>
                    </a:p>
                  </a:txBody>
                  <a:tcPr marL="12700" marR="12700" marT="1270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60062CD-CBC9-C74E-1D7D-3B409A15FC67}"/>
                  </a:ext>
                </a:extLst>
              </p14:cNvPr>
              <p14:cNvContentPartPr/>
              <p14:nvPr/>
            </p14:nvContentPartPr>
            <p14:xfrm>
              <a:off x="288000" y="355680"/>
              <a:ext cx="11498040" cy="6087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60062CD-CBC9-C74E-1D7D-3B409A15FC6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8640" y="346320"/>
                <a:ext cx="11516760" cy="61066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Step3: Sample covariance matrix (S)</a:t>
            </a:r>
          </a:p>
        </p:txBody>
      </p:sp>
      <p:graphicFrame>
        <p:nvGraphicFramePr>
          <p:cNvPr id="7" name="Content Placeholder 6">
            <a:hlinkClick r:id="" action="ppaction://ole?verb=0"/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1632903" y="3505200"/>
          <a:ext cx="2107565" cy="894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927100" imgH="393700" progId="Equation.KSEE3">
                  <p:embed/>
                </p:oleObj>
              </mc:Choice>
              <mc:Fallback>
                <p:oleObj r:id="rId2" imgW="927100" imgH="393700" progId="Equation.KSEE3">
                  <p:embed/>
                  <p:pic>
                    <p:nvPicPr>
                      <p:cNvPr id="7" name="Content Placeholder 6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632903" y="3505200"/>
                        <a:ext cx="2107565" cy="8947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1911985"/>
          </a:xfrm>
        </p:spPr>
        <p:txBody>
          <a:bodyPr>
            <a:normAutofit fontScale="92500" lnSpcReduction="10000"/>
          </a:bodyPr>
          <a:lstStyle/>
          <a:p>
            <a:r>
              <a:rPr lang="en-US"/>
              <a:t>If the data matrix is X (mean centred)</a:t>
            </a:r>
          </a:p>
          <a:p>
            <a:pPr lvl="1"/>
            <a:r>
              <a:rPr lang="en-US"/>
              <a:t>then the sample covariance matrix of the data can be calcualted by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2800" y="1676400"/>
            <a:ext cx="3672840" cy="35052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D770F46-616B-6881-7F2D-34D53694A984}"/>
                  </a:ext>
                </a:extLst>
              </p14:cNvPr>
              <p14:cNvContentPartPr/>
              <p14:nvPr/>
            </p14:nvContentPartPr>
            <p14:xfrm>
              <a:off x="3318840" y="1785240"/>
              <a:ext cx="8407800" cy="4937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D770F46-616B-6881-7F2D-34D53694A98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309480" y="1775880"/>
                <a:ext cx="8426520" cy="49564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1260" y="409281"/>
            <a:ext cx="10515600" cy="688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4400" spc="-25" dirty="0">
                <a:solidFill>
                  <a:srgbClr val="0A5293"/>
                </a:solidFill>
              </a:rPr>
              <a:t>Introduction to dimensionality</a:t>
            </a:r>
            <a:endParaRPr lang="en-US" sz="440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matrix</a:t>
            </a:r>
          </a:p>
          <a:p>
            <a:pPr lvl="1"/>
            <a:r>
              <a:rPr lang="en-US" dirty="0"/>
              <a:t>Samples (rows)</a:t>
            </a:r>
          </a:p>
          <a:p>
            <a:pPr lvl="1"/>
            <a:r>
              <a:rPr lang="en-US" dirty="0"/>
              <a:t>Columns (attributes)</a:t>
            </a:r>
          </a:p>
          <a:p>
            <a:pPr lvl="0"/>
            <a:r>
              <a:rPr lang="en-US" dirty="0"/>
              <a:t>If the attributes are D and the samples are N</a:t>
            </a:r>
          </a:p>
          <a:p>
            <a:pPr lvl="1"/>
            <a:r>
              <a:rPr lang="en-US" dirty="0"/>
              <a:t>The size of the data matrix is N x D</a:t>
            </a:r>
          </a:p>
          <a:p>
            <a:pPr lvl="0"/>
            <a:r>
              <a:rPr lang="en-US" dirty="0"/>
              <a:t>Dimensionality</a:t>
            </a:r>
          </a:p>
          <a:p>
            <a:pPr lvl="1"/>
            <a:r>
              <a:rPr lang="en-US" dirty="0"/>
              <a:t>Refers to the number of attributes in the data matrix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0" name="Ink 79"/>
              <p14:cNvContentPartPr/>
              <p14:nvPr/>
            </p14:nvContentPartPr>
            <p14:xfrm>
              <a:off x="8591550" y="5810250"/>
              <a:ext cx="12700" cy="360"/>
            </p14:xfrm>
          </p:contentPart>
        </mc:Choice>
        <mc:Fallback xmlns="">
          <p:pic>
            <p:nvPicPr>
              <p:cNvPr id="80" name="Ink 79"/>
            </p:nvPicPr>
            <p:blipFill>
              <a:blip r:embed="rId39"/>
            </p:blipFill>
            <p:spPr>
              <a:xfrm>
                <a:off x="8591550" y="581025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4EAFB0A-67C1-E413-8C83-4671FD8CDF54}"/>
                  </a:ext>
                </a:extLst>
              </p14:cNvPr>
              <p14:cNvContentPartPr/>
              <p14:nvPr/>
            </p14:nvContentPartPr>
            <p14:xfrm>
              <a:off x="4783680" y="5148000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4EAFB0A-67C1-E413-8C83-4671FD8CDF54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817440" y="871200"/>
                <a:ext cx="6834960" cy="42865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Step3: SVD of S to find PCs</a:t>
            </a:r>
          </a:p>
        </p:txBody>
      </p:sp>
      <p:graphicFrame>
        <p:nvGraphicFramePr>
          <p:cNvPr id="7" name="Content Placeholder 6">
            <a:hlinkClick r:id="" action="ppaction://ole?verb=0"/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1884998" y="3074353"/>
          <a:ext cx="1617980" cy="1588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723900" imgH="711200" progId="Equation.KSEE3">
                  <p:embed/>
                </p:oleObj>
              </mc:Choice>
              <mc:Fallback>
                <p:oleObj r:id="rId2" imgW="723900" imgH="711200" progId="Equation.KSEE3">
                  <p:embed/>
                  <p:pic>
                    <p:nvPicPr>
                      <p:cNvPr id="7" name="Content Placeholder 6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884998" y="3074353"/>
                        <a:ext cx="1617980" cy="15887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1563370"/>
          </a:xfrm>
        </p:spPr>
        <p:txBody>
          <a:bodyPr/>
          <a:lstStyle/>
          <a:p>
            <a:r>
              <a:rPr lang="en-US"/>
              <a:t>SVD of s</a:t>
            </a:r>
          </a:p>
          <a:p>
            <a:pPr lvl="1"/>
            <a:r>
              <a:rPr lang="en-US"/>
              <a:t>[U,Sigma,V] = svd(S)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0200" y="1600200"/>
            <a:ext cx="5647055" cy="15214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0200" y="3276600"/>
            <a:ext cx="2918460" cy="262128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6800" y="3276600"/>
            <a:ext cx="2255520" cy="269748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4" name="Ink 33"/>
              <p14:cNvContentPartPr/>
              <p14:nvPr/>
            </p14:nvContentPartPr>
            <p14:xfrm>
              <a:off x="4254500" y="4552950"/>
              <a:ext cx="12700" cy="360"/>
            </p14:xfrm>
          </p:contentPart>
        </mc:Choice>
        <mc:Fallback xmlns="">
          <p:pic>
            <p:nvPicPr>
              <p:cNvPr id="34" name="Ink 33"/>
            </p:nvPicPr>
            <p:blipFill>
              <a:blip r:embed="rId60"/>
            </p:blipFill>
            <p:spPr>
              <a:xfrm>
                <a:off x="4254500" y="455295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65" name="Ink 64"/>
              <p14:cNvContentPartPr/>
              <p14:nvPr/>
            </p14:nvContentPartPr>
            <p14:xfrm>
              <a:off x="4203700" y="6375400"/>
              <a:ext cx="12700" cy="360"/>
            </p14:xfrm>
          </p:contentPart>
        </mc:Choice>
        <mc:Fallback xmlns="">
          <p:pic>
            <p:nvPicPr>
              <p:cNvPr id="65" name="Ink 64"/>
            </p:nvPicPr>
            <p:blipFill>
              <a:blip r:embed="rId60"/>
            </p:blipFill>
            <p:spPr>
              <a:xfrm>
                <a:off x="4203700" y="637540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5EC5D3B-17A0-8E59-8318-93CD70526367}"/>
                  </a:ext>
                </a:extLst>
              </p14:cNvPr>
              <p14:cNvContentPartPr/>
              <p14:nvPr/>
            </p14:nvContentPartPr>
            <p14:xfrm>
              <a:off x="2396880" y="838440"/>
              <a:ext cx="9702360" cy="60195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5EC5D3B-17A0-8E59-8318-93CD70526367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387520" y="829080"/>
                <a:ext cx="9721080" cy="60382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Step3: Directions of PCs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057400"/>
            <a:ext cx="2255520" cy="2697480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249545" y="1153795"/>
            <a:ext cx="6126480" cy="49657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0" name="Ink 19"/>
              <p14:cNvContentPartPr/>
              <p14:nvPr/>
            </p14:nvContentPartPr>
            <p14:xfrm>
              <a:off x="4622800" y="2095500"/>
              <a:ext cx="63500" cy="31750"/>
            </p14:xfrm>
          </p:contentPart>
        </mc:Choice>
        <mc:Fallback xmlns="">
          <p:pic>
            <p:nvPicPr>
              <p:cNvPr id="20" name="Ink 19"/>
            </p:nvPicPr>
            <p:blipFill>
              <a:blip r:embed="rId35"/>
            </p:blipFill>
            <p:spPr>
              <a:xfrm>
                <a:off x="4622800" y="2095500"/>
                <a:ext cx="63500" cy="31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6" name="Ink 25"/>
              <p14:cNvContentPartPr/>
              <p14:nvPr/>
            </p14:nvContentPartPr>
            <p14:xfrm>
              <a:off x="9271000" y="2038350"/>
              <a:ext cx="12700" cy="360"/>
            </p14:xfrm>
          </p:contentPart>
        </mc:Choice>
        <mc:Fallback xmlns="">
          <p:pic>
            <p:nvPicPr>
              <p:cNvPr id="26" name="Ink 25"/>
            </p:nvPicPr>
            <p:blipFill>
              <a:blip r:embed="rId47"/>
            </p:blipFill>
            <p:spPr>
              <a:xfrm>
                <a:off x="9271000" y="203835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53" name="Ink 52"/>
              <p14:cNvContentPartPr/>
              <p14:nvPr/>
            </p14:nvContentPartPr>
            <p14:xfrm>
              <a:off x="3771900" y="4838700"/>
              <a:ext cx="12700" cy="360"/>
            </p14:xfrm>
          </p:contentPart>
        </mc:Choice>
        <mc:Fallback xmlns="">
          <p:pic>
            <p:nvPicPr>
              <p:cNvPr id="53" name="Ink 52"/>
            </p:nvPicPr>
            <p:blipFill>
              <a:blip r:embed="rId47"/>
            </p:blipFill>
            <p:spPr>
              <a:xfrm>
                <a:off x="3771900" y="483870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54" name="Ink 53"/>
              <p14:cNvContentPartPr/>
              <p14:nvPr/>
            </p14:nvContentPartPr>
            <p14:xfrm>
              <a:off x="5492750" y="2876550"/>
              <a:ext cx="12700" cy="360"/>
            </p14:xfrm>
          </p:contentPart>
        </mc:Choice>
        <mc:Fallback xmlns="">
          <p:pic>
            <p:nvPicPr>
              <p:cNvPr id="54" name="Ink 53"/>
            </p:nvPicPr>
            <p:blipFill>
              <a:blip r:embed="rId47"/>
            </p:blipFill>
            <p:spPr>
              <a:xfrm>
                <a:off x="5492750" y="287655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7EB6B71-FAC0-1B1C-5FE4-17208FBB5EE0}"/>
                  </a:ext>
                </a:extLst>
              </p14:cNvPr>
              <p14:cNvContentPartPr/>
              <p14:nvPr/>
            </p14:nvContentPartPr>
            <p14:xfrm>
              <a:off x="2133720" y="406440"/>
              <a:ext cx="9279720" cy="52160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7EB6B71-FAC0-1B1C-5FE4-17208FBB5EE0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124360" y="397080"/>
                <a:ext cx="9298440" cy="52347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Orthogonality of PCs revisited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PC</a:t>
            </a:r>
            <a:r>
              <a:rPr lang="en-US" baseline="-25000"/>
              <a:t>1</a:t>
            </a:r>
            <a:r>
              <a:rPr lang="en-US"/>
              <a:t> and PC</a:t>
            </a:r>
            <a:r>
              <a:rPr lang="en-US" baseline="-25000"/>
              <a:t>2</a:t>
            </a:r>
            <a:r>
              <a:rPr lang="en-US"/>
              <a:t> are othrogonal to each other</a:t>
            </a:r>
          </a:p>
          <a:p>
            <a:r>
              <a:rPr lang="en-US"/>
              <a:t>PC</a:t>
            </a:r>
            <a:r>
              <a:rPr lang="en-US" baseline="-25000"/>
              <a:t>1</a:t>
            </a:r>
            <a:r>
              <a:rPr lang="en-US"/>
              <a:t> is a line which captures the maximum variance in the data</a:t>
            </a:r>
          </a:p>
          <a:p>
            <a:r>
              <a:rPr lang="en-US"/>
              <a:t>PC</a:t>
            </a:r>
            <a:r>
              <a:rPr lang="en-US" baseline="-25000"/>
              <a:t>2</a:t>
            </a:r>
            <a:r>
              <a:rPr lang="en-US"/>
              <a:t> is orthogonal to PC</a:t>
            </a:r>
            <a:r>
              <a:rPr lang="en-US" baseline="-25000"/>
              <a:t>1</a:t>
            </a:r>
            <a:r>
              <a:rPr lang="en-US"/>
              <a:t> and explains the maximum variance in the data after PC</a:t>
            </a:r>
            <a:r>
              <a:rPr lang="en-US" baseline="-25000"/>
              <a:t>1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05600" y="1066800"/>
            <a:ext cx="4114800" cy="1158240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6190" y="2223770"/>
            <a:ext cx="5182235" cy="42005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8" name="Ink 27"/>
              <p14:cNvContentPartPr/>
              <p14:nvPr/>
            </p14:nvContentPartPr>
            <p14:xfrm>
              <a:off x="876300" y="5105400"/>
              <a:ext cx="12700" cy="360"/>
            </p14:xfrm>
          </p:contentPart>
        </mc:Choice>
        <mc:Fallback xmlns="">
          <p:pic>
            <p:nvPicPr>
              <p:cNvPr id="28" name="Ink 27"/>
            </p:nvPicPr>
            <p:blipFill>
              <a:blip r:embed="rId49"/>
            </p:blipFill>
            <p:spPr>
              <a:xfrm>
                <a:off x="876300" y="510540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25822FC-787F-3867-C15F-A05E22C82D8E}"/>
                  </a:ext>
                </a:extLst>
              </p14:cNvPr>
              <p14:cNvContentPartPr/>
              <p14:nvPr/>
            </p14:nvContentPartPr>
            <p14:xfrm>
              <a:off x="821160" y="1303920"/>
              <a:ext cx="8695800" cy="1668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25822FC-787F-3867-C15F-A05E22C82D8E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11800" y="1294560"/>
                <a:ext cx="8714520" cy="16869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Lower </a:t>
            </a:r>
            <a:r>
              <a:rPr lang="en-US" dirty="0" err="1"/>
              <a:t>dimesional</a:t>
            </a:r>
            <a:r>
              <a:rPr lang="en-US" dirty="0"/>
              <a:t> data matrix</a:t>
            </a:r>
          </a:p>
        </p:txBody>
      </p:sp>
      <p:graphicFrame>
        <p:nvGraphicFramePr>
          <p:cNvPr id="5" name="Content Placeholder 4">
            <a:hlinkClick r:id="" action="ppaction://ole?verb=0"/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2971165" y="3893185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914400" imgH="215900" progId="Equation.KSEE3">
                  <p:embed/>
                </p:oleObj>
              </mc:Choice>
              <mc:Fallback>
                <p:oleObj r:id="rId3" imgW="914400" imgH="215900" progId="Equation.KSEE3">
                  <p:embed/>
                  <p:pic>
                    <p:nvPicPr>
                      <p:cNvPr id="5" name="Content Placeholder 4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71165" y="3893185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Box 7"/>
              <p:cNvSpPr txBox="1"/>
              <p:nvPr/>
            </p:nvSpPr>
            <p:spPr>
              <a:xfrm>
                <a:off x="838200" y="1905000"/>
                <a:ext cx="3550285" cy="52197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2800" dirty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 </a:t>
                </a:r>
                <a:r>
                  <a:rPr lang="en-US" sz="2800" baseline="-25000" dirty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10x1</a:t>
                </a:r>
                <a:r>
                  <a:rPr lang="en-US" sz="2800" dirty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=</a:t>
                </a:r>
                <a:r>
                  <a:rPr lang="en-US" sz="2800" i="1" dirty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X </a:t>
                </a:r>
                <a:r>
                  <a:rPr lang="en-US" sz="2800" i="1" baseline="-25000" dirty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10x2</a:t>
                </a:r>
                <a:r>
                  <a:rPr lang="en-US" sz="2800" i="1" dirty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U</a:t>
                </a:r>
                <a:r>
                  <a:rPr lang="en-US" sz="2800" i="1" baseline="-25000" dirty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red</a:t>
                </a:r>
                <a:r>
                  <a:rPr lang="en-US" sz="2800" i="1" dirty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 </a:t>
                </a:r>
                <a:r>
                  <a:rPr lang="en-US" sz="2800" i="1" baseline="-25000" dirty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2x1</a:t>
                </a:r>
              </a:p>
            </p:txBody>
          </p:sp>
        </mc:Choice>
        <mc:Fallback xmlns="">
          <p:sp>
            <p:nvSpPr>
              <p:cNvPr id="8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05000"/>
                <a:ext cx="3550285" cy="521970"/>
              </a:xfrm>
              <a:prstGeom prst="rect">
                <a:avLst/>
              </a:prstGeom>
              <a:blipFill rotWithShape="1">
                <a:blip r:embed="rId5"/>
                <a:stretch>
                  <a:fillRect b="-4136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Content Placeholder 6">
            <a:hlinkClick r:id="" action="ppaction://ole?verb=0"/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1898968" y="3074353"/>
          <a:ext cx="1590040" cy="1588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711200" imgH="711200" progId="Equation.KSEE3">
                  <p:embed/>
                </p:oleObj>
              </mc:Choice>
              <mc:Fallback>
                <p:oleObj r:id="rId6" imgW="711200" imgH="711200" progId="Equation.KSEE3">
                  <p:embed/>
                  <p:pic>
                    <p:nvPicPr>
                      <p:cNvPr id="7" name="Content Placeholder 6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898968" y="3074353"/>
                        <a:ext cx="1590040" cy="15887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" name="Text Box 103"/>
          <p:cNvSpPr txBox="1"/>
          <p:nvPr/>
        </p:nvSpPr>
        <p:spPr>
          <a:xfrm>
            <a:off x="4682490" y="1600200"/>
            <a:ext cx="7270115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sz="2400" b="0">
                <a:latin typeface="Helvetica" charset="0"/>
                <a:ea typeface="SimSun" panose="02010600030101010101" pitchFamily="2" charset="-122"/>
                <a:cs typeface="Times New Roman" panose="02020603050405020304" charset="0"/>
              </a:rPr>
              <a:t>Original data of size 10x2 can be now reduced to 10x1 by considering first PC from the 2 PCs of U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10095" y="2428875"/>
            <a:ext cx="2574925" cy="391096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962660" y="2703195"/>
            <a:ext cx="15519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where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Box 3"/>
              <p:cNvSpPr txBox="1"/>
              <p:nvPr/>
            </p:nvSpPr>
            <p:spPr>
              <a:xfrm>
                <a:off x="914400" y="1260475"/>
                <a:ext cx="2572435" cy="369332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𝑍</m:t>
                      </m:r>
                      <m:r>
                        <a:rPr lang="en-US" i="1" baseline="-2500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𝑚</m:t>
                      </m:r>
                      <m:r>
                        <a:rPr lang="en-US" i="1" baseline="-2500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×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𝑘</m:t>
                      </m:r>
                      <m:r>
                        <a:rPr lang="en-US" i="1" baseline="-2500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 =</m:t>
                      </m:r>
                      <m:r>
                        <a:rPr lang="en-US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𝑋</m:t>
                      </m:r>
                      <m:r>
                        <a:rPr lang="en-US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 </m:t>
                      </m:r>
                      <m:r>
                        <a:rPr lang="en-US" i="1" baseline="-2500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𝑚</m:t>
                      </m:r>
                      <m:r>
                        <a:rPr lang="en-US" i="1" baseline="-2500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×</m:t>
                      </m:r>
                      <m:r>
                        <a:rPr lang="en-US" i="1" baseline="-2500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𝑁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  </m:t>
                      </m:r>
                      <m:r>
                        <a:rPr lang="en-US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𝑊</m:t>
                      </m:r>
                      <m:r>
                        <a:rPr lang="en-US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 </m:t>
                      </m:r>
                      <m:r>
                        <a:rPr lang="en-US" i="1" baseline="-2500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𝑁</m:t>
                      </m:r>
                      <m:r>
                        <a:rPr lang="en-US" i="1" baseline="-2500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 ×</m:t>
                      </m:r>
                      <m:r>
                        <a:rPr lang="en-US" i="1" baseline="-2500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260475"/>
                <a:ext cx="2572435" cy="369332"/>
              </a:xfrm>
              <a:prstGeom prst="rect">
                <a:avLst/>
              </a:prstGeom>
              <a:blipFill>
                <a:blip r:embed="rId9"/>
                <a:stretch>
                  <a:fillRect b="-11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3" name="Ink 42"/>
              <p14:cNvContentPartPr/>
              <p14:nvPr/>
            </p14:nvContentPartPr>
            <p14:xfrm>
              <a:off x="6781800" y="4895850"/>
              <a:ext cx="12700" cy="360"/>
            </p14:xfrm>
          </p:contentPart>
        </mc:Choice>
        <mc:Fallback xmlns="">
          <p:pic>
            <p:nvPicPr>
              <p:cNvPr id="43" name="Ink 42"/>
            </p:nvPicPr>
            <p:blipFill>
              <a:blip r:embed="rId79"/>
            </p:blipFill>
            <p:spPr>
              <a:xfrm>
                <a:off x="6781800" y="489585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44" name="Ink 43"/>
              <p14:cNvContentPartPr/>
              <p14:nvPr/>
            </p14:nvContentPartPr>
            <p14:xfrm>
              <a:off x="7016750" y="5080000"/>
              <a:ext cx="12700" cy="360"/>
            </p14:xfrm>
          </p:contentPart>
        </mc:Choice>
        <mc:Fallback xmlns="">
          <p:pic>
            <p:nvPicPr>
              <p:cNvPr id="44" name="Ink 43"/>
            </p:nvPicPr>
            <p:blipFill>
              <a:blip r:embed="rId79"/>
            </p:blipFill>
            <p:spPr>
              <a:xfrm>
                <a:off x="7016750" y="508000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45" name="Ink 44"/>
              <p14:cNvContentPartPr/>
              <p14:nvPr/>
            </p14:nvContentPartPr>
            <p14:xfrm>
              <a:off x="7016750" y="5080000"/>
              <a:ext cx="12700" cy="360"/>
            </p14:xfrm>
          </p:contentPart>
        </mc:Choice>
        <mc:Fallback xmlns="">
          <p:pic>
            <p:nvPicPr>
              <p:cNvPr id="45" name="Ink 44"/>
            </p:nvPicPr>
            <p:blipFill>
              <a:blip r:embed="rId79"/>
            </p:blipFill>
            <p:spPr>
              <a:xfrm>
                <a:off x="7016750" y="508000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46" name="Ink 45"/>
              <p14:cNvContentPartPr/>
              <p14:nvPr/>
            </p14:nvContentPartPr>
            <p14:xfrm>
              <a:off x="8794750" y="4768850"/>
              <a:ext cx="12700" cy="360"/>
            </p14:xfrm>
          </p:contentPart>
        </mc:Choice>
        <mc:Fallback xmlns="">
          <p:pic>
            <p:nvPicPr>
              <p:cNvPr id="46" name="Ink 45"/>
            </p:nvPicPr>
            <p:blipFill>
              <a:blip r:embed="rId79"/>
            </p:blipFill>
            <p:spPr>
              <a:xfrm>
                <a:off x="8794750" y="476885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84C8913-25E7-7DBB-2815-37C943979950}"/>
                  </a:ext>
                </a:extLst>
              </p14:cNvPr>
              <p14:cNvContentPartPr/>
              <p14:nvPr/>
            </p14:nvContentPartPr>
            <p14:xfrm>
              <a:off x="541800" y="1836720"/>
              <a:ext cx="10693800" cy="44208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84C8913-25E7-7DBB-2815-37C943979950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532440" y="1827360"/>
                <a:ext cx="10712520" cy="44395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Step 4: Lower dimesional data matrix</a:t>
            </a:r>
          </a:p>
        </p:txBody>
      </p:sp>
      <p:graphicFrame>
        <p:nvGraphicFramePr>
          <p:cNvPr id="5" name="Content Placeholder 4">
            <a:hlinkClick r:id="" action="ppaction://ole?verb=0"/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2971165" y="3893185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914400" imgH="215900" progId="Equation.KSEE3">
                  <p:embed/>
                </p:oleObj>
              </mc:Choice>
              <mc:Fallback>
                <p:oleObj r:id="rId3" imgW="914400" imgH="215900" progId="Equation.KSEE3">
                  <p:embed/>
                  <p:pic>
                    <p:nvPicPr>
                      <p:cNvPr id="5" name="Content Placeholder 4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71165" y="3893185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Box 7"/>
              <p:cNvSpPr txBox="1"/>
              <p:nvPr/>
            </p:nvSpPr>
            <p:spPr>
              <a:xfrm>
                <a:off x="838200" y="1905000"/>
                <a:ext cx="3550285" cy="52197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2800">
                    <a:latin typeface="Cambria Math" panose="02040503050406030204" pitchFamily="18" charset="0"/>
                    <a:cs typeface="Cambria Math" panose="02040503050406030204" pitchFamily="18" charset="0"/>
                  </a:rPr>
                  <a:t> </a:t>
                </a:r>
                <a:r>
                  <a:rPr lang="en-US" sz="2800" baseline="-25000">
                    <a:latin typeface="Cambria Math" panose="02040503050406030204" pitchFamily="18" charset="0"/>
                    <a:cs typeface="Cambria Math" panose="02040503050406030204" pitchFamily="18" charset="0"/>
                  </a:rPr>
                  <a:t>10x1</a:t>
                </a:r>
                <a:r>
                  <a:rPr lang="en-US" sz="2800">
                    <a:latin typeface="Cambria Math" panose="02040503050406030204" pitchFamily="18" charset="0"/>
                    <a:cs typeface="Cambria Math" panose="02040503050406030204" pitchFamily="18" charset="0"/>
                  </a:rPr>
                  <a:t>=</a:t>
                </a:r>
                <a:r>
                  <a:rPr lang="en-US" sz="2800" i="1">
                    <a:latin typeface="Cambria Math" panose="02040503050406030204" pitchFamily="18" charset="0"/>
                    <a:cs typeface="Cambria Math" panose="02040503050406030204" pitchFamily="18" charset="0"/>
                  </a:rPr>
                  <a:t>X </a:t>
                </a:r>
                <a:r>
                  <a:rPr lang="en-US" sz="2800" i="1" baseline="-25000">
                    <a:latin typeface="Cambria Math" panose="02040503050406030204" pitchFamily="18" charset="0"/>
                    <a:cs typeface="Cambria Math" panose="02040503050406030204" pitchFamily="18" charset="0"/>
                  </a:rPr>
                  <a:t>10x2</a:t>
                </a:r>
                <a:r>
                  <a:rPr lang="en-US" sz="2800" i="1">
                    <a:latin typeface="Cambria Math" panose="02040503050406030204" pitchFamily="18" charset="0"/>
                    <a:cs typeface="Cambria Math" panose="02040503050406030204" pitchFamily="18" charset="0"/>
                  </a:rPr>
                  <a:t>U</a:t>
                </a:r>
                <a:r>
                  <a:rPr lang="en-US" sz="2800" i="1" baseline="-25000">
                    <a:latin typeface="Cambria Math" panose="02040503050406030204" pitchFamily="18" charset="0"/>
                    <a:cs typeface="Cambria Math" panose="02040503050406030204" pitchFamily="18" charset="0"/>
                  </a:rPr>
                  <a:t>red</a:t>
                </a:r>
                <a:r>
                  <a:rPr lang="en-US" sz="2800" i="1">
                    <a:latin typeface="Cambria Math" panose="02040503050406030204" pitchFamily="18" charset="0"/>
                    <a:cs typeface="Cambria Math" panose="02040503050406030204" pitchFamily="18" charset="0"/>
                  </a:rPr>
                  <a:t> </a:t>
                </a:r>
                <a:r>
                  <a:rPr lang="en-US" sz="2800" i="1" baseline="-25000">
                    <a:latin typeface="Cambria Math" panose="02040503050406030204" pitchFamily="18" charset="0"/>
                    <a:cs typeface="Cambria Math" panose="02040503050406030204" pitchFamily="18" charset="0"/>
                  </a:rPr>
                  <a:t>2x1</a:t>
                </a:r>
              </a:p>
            </p:txBody>
          </p:sp>
        </mc:Choice>
        <mc:Fallback xmlns="">
          <p:sp>
            <p:nvSpPr>
              <p:cNvPr id="8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05000"/>
                <a:ext cx="3550285" cy="521970"/>
              </a:xfrm>
              <a:prstGeom prst="rect">
                <a:avLst/>
              </a:prstGeom>
              <a:blipFill rotWithShape="1">
                <a:blip r:embed="rId5"/>
                <a:stretch>
                  <a:fillRect b="-4136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Content Placeholder 6">
            <a:hlinkClick r:id="" action="ppaction://ole?verb=0"/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1898968" y="3074353"/>
          <a:ext cx="1590040" cy="1588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711200" imgH="711200" progId="Equation.KSEE3">
                  <p:embed/>
                </p:oleObj>
              </mc:Choice>
              <mc:Fallback>
                <p:oleObj r:id="rId6" imgW="711200" imgH="711200" progId="Equation.KSEE3">
                  <p:embed/>
                  <p:pic>
                    <p:nvPicPr>
                      <p:cNvPr id="7" name="Content Placeholder 6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898968" y="3074353"/>
                        <a:ext cx="1590040" cy="15887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" name="Text Box 102"/>
          <p:cNvSpPr txBox="1"/>
          <p:nvPr/>
        </p:nvSpPr>
        <p:spPr>
          <a:xfrm>
            <a:off x="4876800" y="1143000"/>
            <a:ext cx="6319520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sz="2000" b="0">
                <a:latin typeface="Helvetica" charset="0"/>
                <a:ea typeface="SimSun" panose="02010600030101010101" pitchFamily="2" charset="-122"/>
                <a:cs typeface="Times New Roman" panose="02020603050405020304" charset="0"/>
              </a:rPr>
              <a:t>Since a singular value decomposition of S produced U and V, they are Orthonormal matrices i.e, </a:t>
            </a:r>
          </a:p>
        </p:txBody>
      </p:sp>
      <p:pic>
        <p:nvPicPr>
          <p:cNvPr id="4" name="Picture 3"/>
          <p:cNvPicPr/>
          <p:nvPr/>
        </p:nvPicPr>
        <p:blipFill>
          <a:blip r:embed="rId8"/>
          <a:stretch>
            <a:fillRect/>
          </a:stretch>
        </p:blipFill>
        <p:spPr>
          <a:xfrm>
            <a:off x="5029200" y="1918335"/>
            <a:ext cx="1972310" cy="3587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4" name="Text Box 103"/>
          <p:cNvSpPr txBox="1"/>
          <p:nvPr/>
        </p:nvSpPr>
        <p:spPr>
          <a:xfrm>
            <a:off x="4876800" y="2167255"/>
            <a:ext cx="6771005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endParaRPr lang="en-US" b="0">
              <a:latin typeface="Helvetica" charset="0"/>
              <a:ea typeface="SimSun" panose="02010600030101010101" pitchFamily="2" charset="-122"/>
              <a:cs typeface="Times New Roman" panose="02020603050405020304" charset="0"/>
            </a:endParaRPr>
          </a:p>
          <a:p>
            <a:pPr indent="0"/>
            <a:r>
              <a:rPr lang="en-US" b="0">
                <a:latin typeface="Helvetica" charset="0"/>
                <a:ea typeface="SimSun" panose="02010600030101010101" pitchFamily="2" charset="-122"/>
                <a:cs typeface="Times New Roman" panose="02020603050405020304" charset="0"/>
              </a:rPr>
              <a:t>Original data of 10x2 can be now reduced to 10x1 by considering first PC from the 2 PCs of U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67600" y="3048000"/>
            <a:ext cx="2217420" cy="336804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" name="Ink 2"/>
              <p14:cNvContentPartPr/>
              <p14:nvPr/>
            </p14:nvContentPartPr>
            <p14:xfrm>
              <a:off x="7213600" y="5270500"/>
              <a:ext cx="12700" cy="360"/>
            </p14:xfrm>
          </p:contentPart>
        </mc:Choice>
        <mc:Fallback xmlns="">
          <p:pic>
            <p:nvPicPr>
              <p:cNvPr id="3" name="Ink 2"/>
            </p:nvPicPr>
            <p:blipFill>
              <a:blip r:embed="rId11"/>
            </p:blipFill>
            <p:spPr>
              <a:xfrm>
                <a:off x="7213600" y="527050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D259287-635F-4928-567C-48CC6695D9DC}"/>
                  </a:ext>
                </a:extLst>
              </p14:cNvPr>
              <p14:cNvContentPartPr/>
              <p14:nvPr/>
            </p14:nvContentPartPr>
            <p14:xfrm>
              <a:off x="3242880" y="1761120"/>
              <a:ext cx="4106520" cy="34380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D259287-635F-4928-567C-48CC6695D9D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233520" y="1751760"/>
                <a:ext cx="4125240" cy="34567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 Z as linear combination of X with PCs as weights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52400" y="990600"/>
            <a:ext cx="3606800" cy="5297170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3962400" y="990600"/>
            <a:ext cx="2255520" cy="2697480"/>
          </a:xfrm>
          <a:prstGeom prst="rect">
            <a:avLst/>
          </a:prstGeom>
        </p:spPr>
      </p:pic>
      <p:graphicFrame>
        <p:nvGraphicFramePr>
          <p:cNvPr id="6" name="Object 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758883" y="4343400"/>
          <a:ext cx="8283575" cy="1042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3632200" imgH="457200" progId="Equation.KSEE3">
                  <p:embed/>
                </p:oleObj>
              </mc:Choice>
              <mc:Fallback>
                <p:oleObj r:id="rId5" imgW="3632200" imgH="457200" progId="Equation.KSEE3">
                  <p:embed/>
                  <p:pic>
                    <p:nvPicPr>
                      <p:cNvPr id="6" name="Object 5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58883" y="4343400"/>
                        <a:ext cx="8283575" cy="1042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6"/>
          <p:cNvSpPr txBox="1"/>
          <p:nvPr/>
        </p:nvSpPr>
        <p:spPr>
          <a:xfrm>
            <a:off x="3922395" y="3745230"/>
            <a:ext cx="20955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sample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/>
              <a:t> in transformed data</a:t>
            </a:r>
          </a:p>
        </p:txBody>
      </p:sp>
      <p:sp>
        <p:nvSpPr>
          <p:cNvPr id="8" name="Text Box 7"/>
          <p:cNvSpPr txBox="1"/>
          <p:nvPr/>
        </p:nvSpPr>
        <p:spPr>
          <a:xfrm>
            <a:off x="9753600" y="3810000"/>
            <a:ext cx="1538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PC matrix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6553200" y="3886200"/>
            <a:ext cx="25406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sample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/>
              <a:t> in </a:t>
            </a:r>
          </a:p>
          <a:p>
            <a:pPr algn="ctr"/>
            <a:r>
              <a:rPr lang="en-US"/>
              <a:t>original data</a:t>
            </a:r>
          </a:p>
        </p:txBody>
      </p:sp>
      <p:sp>
        <p:nvSpPr>
          <p:cNvPr id="10" name="Text Box 9"/>
          <p:cNvSpPr txBox="1"/>
          <p:nvPr/>
        </p:nvSpPr>
        <p:spPr>
          <a:xfrm>
            <a:off x="3759200" y="5334000"/>
            <a:ext cx="2919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Z</a:t>
            </a:r>
            <a:r>
              <a:rPr lang="en-US" baseline="-25000"/>
              <a:t>11</a:t>
            </a:r>
            <a:r>
              <a:rPr lang="en-US"/>
              <a:t>                           </a:t>
            </a:r>
            <a:r>
              <a:rPr lang="en-US">
                <a:sym typeface="+mn-ea"/>
              </a:rPr>
              <a:t>Z</a:t>
            </a:r>
            <a:r>
              <a:rPr lang="en-US" baseline="-25000">
                <a:sym typeface="+mn-ea"/>
              </a:rPr>
              <a:t>12</a:t>
            </a:r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7162800" y="5334000"/>
            <a:ext cx="16198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X</a:t>
            </a:r>
            <a:r>
              <a:rPr lang="en-US" baseline="-25000"/>
              <a:t>11</a:t>
            </a:r>
            <a:r>
              <a:rPr lang="en-US"/>
              <a:t>          X</a:t>
            </a:r>
            <a:r>
              <a:rPr lang="en-US" baseline="-25000">
                <a:sym typeface="+mn-ea"/>
              </a:rPr>
              <a:t>12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Box 11"/>
              <p:cNvSpPr txBox="1"/>
              <p:nvPr/>
            </p:nvSpPr>
            <p:spPr>
              <a:xfrm>
                <a:off x="3657854" y="5943536"/>
                <a:ext cx="3820160" cy="36830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𝑍</m:t>
                    </m:r>
                    <m:r>
                      <a:rPr lang="en-US" i="1" baseline="-2500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11</m:t>
                    </m:r>
                    <m:r>
                      <a:rPr lang="en-US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=−0.6779∗</m:t>
                    </m:r>
                    <m:r>
                      <a:rPr lang="en-US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𝑋</m:t>
                    </m:r>
                    <m:r>
                      <a:rPr lang="en-US" i="1" baseline="-2500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11</m:t>
                    </m:r>
                  </m:oMath>
                </a14:m>
                <a:r>
                  <a:rPr lang="en-US">
                    <a:latin typeface="Cambria Math" panose="02040503050406030204" pitchFamily="18" charset="0"/>
                    <a:cs typeface="Cambria Math" panose="02040503050406030204" pitchFamily="18" charset="0"/>
                  </a:rPr>
                  <a:t> + (-0.7352)*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𝑋</m:t>
                    </m:r>
                    <m:r>
                      <a:rPr lang="en-US" i="1" baseline="-2500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12</m:t>
                    </m:r>
                  </m:oMath>
                </a14:m>
                <a:endParaRPr lang="en-US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Text 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854" y="5943536"/>
                <a:ext cx="3820160" cy="368300"/>
              </a:xfrm>
              <a:prstGeom prst="rect">
                <a:avLst/>
              </a:prstGeom>
              <a:blipFill rotWithShape="1">
                <a:blip r:embed="rId7"/>
                <a:stretch>
                  <a:fillRect l="-7" t="-155" r="7" b="155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Box 12"/>
              <p:cNvSpPr txBox="1"/>
              <p:nvPr/>
            </p:nvSpPr>
            <p:spPr>
              <a:xfrm>
                <a:off x="8001254" y="5943536"/>
                <a:ext cx="3554730" cy="36830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𝑍</m:t>
                    </m:r>
                    <m:r>
                      <a:rPr lang="en-US" i="1" baseline="-2500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12</m:t>
                    </m:r>
                    <m:r>
                      <a:rPr lang="en-US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=−0.7352∗</m:t>
                    </m:r>
                    <m:r>
                      <a:rPr lang="en-US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𝑋</m:t>
                    </m:r>
                    <m:r>
                      <a:rPr lang="en-US" i="1" baseline="-2500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11</m:t>
                    </m:r>
                  </m:oMath>
                </a14:m>
                <a:r>
                  <a:rPr lang="en-US">
                    <a:latin typeface="Cambria Math" panose="02040503050406030204" pitchFamily="18" charset="0"/>
                    <a:cs typeface="Cambria Math" panose="02040503050406030204" pitchFamily="18" charset="0"/>
                  </a:rPr>
                  <a:t> + 0.6679*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𝑋</m:t>
                    </m:r>
                    <m:r>
                      <a:rPr lang="en-US" i="1" baseline="-2500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12</m:t>
                    </m:r>
                  </m:oMath>
                </a14:m>
                <a:endParaRPr lang="en-US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Text 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254" y="5943536"/>
                <a:ext cx="3554730" cy="368300"/>
              </a:xfrm>
              <a:prstGeom prst="rect">
                <a:avLst/>
              </a:prstGeom>
              <a:blipFill rotWithShape="1">
                <a:blip r:embed="rId8"/>
                <a:stretch>
                  <a:fillRect l="-7" t="-155" r="7" b="155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4"/>
              <p:cNvSpPr txBox="1"/>
              <p:nvPr/>
            </p:nvSpPr>
            <p:spPr>
              <a:xfrm>
                <a:off x="8077200" y="1524000"/>
                <a:ext cx="2781935" cy="36830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𝑍</m:t>
                      </m:r>
                      <m:r>
                        <a:rPr lang="en-US" i="1" baseline="-2500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𝑚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×</m:t>
                      </m:r>
                      <m:r>
                        <a:rPr lang="en-US" i="1" baseline="-2500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𝑁</m:t>
                      </m:r>
                      <m:r>
                        <a:rPr lang="en-US" i="1" baseline="-2500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 =</m:t>
                      </m:r>
                      <m:r>
                        <a:rPr lang="en-US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𝑋</m:t>
                      </m:r>
                      <m:r>
                        <a:rPr lang="en-US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 </m:t>
                      </m:r>
                      <m:r>
                        <a:rPr lang="en-US" i="1" baseline="-2500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𝑚</m:t>
                      </m:r>
                      <m:r>
                        <a:rPr lang="en-US" i="1" baseline="-2500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×</m:t>
                      </m:r>
                      <m:r>
                        <a:rPr lang="en-US" i="1" baseline="-2500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𝑁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𝑊</m:t>
                      </m:r>
                      <m:r>
                        <a:rPr lang="en-US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 </m:t>
                      </m:r>
                      <m:r>
                        <a:rPr lang="en-US" i="1" baseline="-2500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𝑁</m:t>
                      </m:r>
                      <m:r>
                        <a:rPr lang="en-US" i="1" baseline="-2500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 ×</m:t>
                      </m:r>
                      <m:r>
                        <a:rPr lang="en-US" i="1" baseline="-2500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7200" y="1524000"/>
                <a:ext cx="2781935" cy="368300"/>
              </a:xfrm>
              <a:prstGeom prst="rect">
                <a:avLst/>
              </a:prstGeom>
              <a:blipFill>
                <a:blip r:embed="rId9"/>
                <a:stretch>
                  <a:fillRect b="-11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4" name="Ink 13"/>
              <p14:cNvContentPartPr/>
              <p14:nvPr/>
            </p14:nvContentPartPr>
            <p14:xfrm>
              <a:off x="5461000" y="1746250"/>
              <a:ext cx="12700" cy="360"/>
            </p14:xfrm>
          </p:contentPart>
        </mc:Choice>
        <mc:Fallback xmlns="">
          <p:pic>
            <p:nvPicPr>
              <p:cNvPr id="14" name="Ink 13"/>
            </p:nvPicPr>
            <p:blipFill>
              <a:blip r:embed="rId11"/>
            </p:blipFill>
            <p:spPr>
              <a:xfrm>
                <a:off x="5461000" y="174625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8" name="Ink 27"/>
              <p14:cNvContentPartPr/>
              <p14:nvPr/>
            </p14:nvContentPartPr>
            <p14:xfrm>
              <a:off x="10153650" y="3492500"/>
              <a:ext cx="254000" cy="304800"/>
            </p14:xfrm>
          </p:contentPart>
        </mc:Choice>
        <mc:Fallback xmlns="">
          <p:pic>
            <p:nvPicPr>
              <p:cNvPr id="28" name="Ink 27"/>
            </p:nvPicPr>
            <p:blipFill>
              <a:blip r:embed="rId38"/>
            </p:blipFill>
            <p:spPr>
              <a:xfrm>
                <a:off x="10153650" y="3492500"/>
                <a:ext cx="254000" cy="304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2" name="Ink 31"/>
              <p14:cNvContentPartPr/>
              <p14:nvPr/>
            </p14:nvContentPartPr>
            <p14:xfrm>
              <a:off x="4654550" y="6248400"/>
              <a:ext cx="412750" cy="120650"/>
            </p14:xfrm>
          </p:contentPart>
        </mc:Choice>
        <mc:Fallback xmlns="">
          <p:pic>
            <p:nvPicPr>
              <p:cNvPr id="32" name="Ink 31"/>
            </p:nvPicPr>
            <p:blipFill>
              <a:blip r:embed="rId46"/>
            </p:blipFill>
            <p:spPr>
              <a:xfrm>
                <a:off x="4654550" y="6248400"/>
                <a:ext cx="412750" cy="120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33" name="Ink 32"/>
              <p14:cNvContentPartPr/>
              <p14:nvPr/>
            </p14:nvContentPartPr>
            <p14:xfrm>
              <a:off x="4857750" y="6356350"/>
              <a:ext cx="190500" cy="158750"/>
            </p14:xfrm>
          </p:contentPart>
        </mc:Choice>
        <mc:Fallback xmlns="">
          <p:pic>
            <p:nvPicPr>
              <p:cNvPr id="33" name="Ink 32"/>
            </p:nvPicPr>
            <p:blipFill>
              <a:blip r:embed="rId48"/>
            </p:blipFill>
            <p:spPr>
              <a:xfrm>
                <a:off x="4857750" y="6356350"/>
                <a:ext cx="190500" cy="158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34" name="Ink 33"/>
              <p14:cNvContentPartPr/>
              <p14:nvPr/>
            </p14:nvContentPartPr>
            <p14:xfrm>
              <a:off x="5099050" y="6451600"/>
              <a:ext cx="19050" cy="139700"/>
            </p14:xfrm>
          </p:contentPart>
        </mc:Choice>
        <mc:Fallback xmlns="">
          <p:pic>
            <p:nvPicPr>
              <p:cNvPr id="34" name="Ink 33"/>
            </p:nvPicPr>
            <p:blipFill>
              <a:blip r:embed="rId50"/>
            </p:blipFill>
            <p:spPr>
              <a:xfrm>
                <a:off x="5099050" y="6451600"/>
                <a:ext cx="19050" cy="139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35" name="Ink 34"/>
              <p14:cNvContentPartPr/>
              <p14:nvPr/>
            </p14:nvContentPartPr>
            <p14:xfrm>
              <a:off x="5149850" y="6451600"/>
              <a:ext cx="25400" cy="146050"/>
            </p14:xfrm>
          </p:contentPart>
        </mc:Choice>
        <mc:Fallback xmlns="">
          <p:pic>
            <p:nvPicPr>
              <p:cNvPr id="35" name="Ink 34"/>
            </p:nvPicPr>
            <p:blipFill>
              <a:blip r:embed="rId52"/>
            </p:blipFill>
            <p:spPr>
              <a:xfrm>
                <a:off x="5149850" y="6451600"/>
                <a:ext cx="25400" cy="146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38" name="Ink 37"/>
              <p14:cNvContentPartPr/>
              <p14:nvPr/>
            </p14:nvContentPartPr>
            <p14:xfrm>
              <a:off x="6115050" y="6292850"/>
              <a:ext cx="476250" cy="31750"/>
            </p14:xfrm>
          </p:contentPart>
        </mc:Choice>
        <mc:Fallback xmlns="">
          <p:pic>
            <p:nvPicPr>
              <p:cNvPr id="38" name="Ink 37"/>
            </p:nvPicPr>
            <p:blipFill>
              <a:blip r:embed="rId58"/>
            </p:blipFill>
            <p:spPr>
              <a:xfrm>
                <a:off x="6115050" y="6292850"/>
                <a:ext cx="476250" cy="31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39" name="Ink 38"/>
              <p14:cNvContentPartPr/>
              <p14:nvPr/>
            </p14:nvContentPartPr>
            <p14:xfrm>
              <a:off x="6134100" y="6413500"/>
              <a:ext cx="158750" cy="101600"/>
            </p14:xfrm>
          </p:contentPart>
        </mc:Choice>
        <mc:Fallback xmlns="">
          <p:pic>
            <p:nvPicPr>
              <p:cNvPr id="39" name="Ink 38"/>
            </p:nvPicPr>
            <p:blipFill>
              <a:blip r:embed="rId60"/>
            </p:blipFill>
            <p:spPr>
              <a:xfrm>
                <a:off x="6134100" y="6413500"/>
                <a:ext cx="158750" cy="101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40" name="Ink 39"/>
              <p14:cNvContentPartPr/>
              <p14:nvPr/>
            </p14:nvContentPartPr>
            <p14:xfrm>
              <a:off x="6356350" y="6438900"/>
              <a:ext cx="19050" cy="88900"/>
            </p14:xfrm>
          </p:contentPart>
        </mc:Choice>
        <mc:Fallback xmlns="">
          <p:pic>
            <p:nvPicPr>
              <p:cNvPr id="40" name="Ink 39"/>
            </p:nvPicPr>
            <p:blipFill>
              <a:blip r:embed="rId62"/>
            </p:blipFill>
            <p:spPr>
              <a:xfrm>
                <a:off x="6356350" y="6438900"/>
                <a:ext cx="19050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41" name="Ink 40"/>
              <p14:cNvContentPartPr/>
              <p14:nvPr/>
            </p14:nvContentPartPr>
            <p14:xfrm>
              <a:off x="6407150" y="6470650"/>
              <a:ext cx="120650" cy="95250"/>
            </p14:xfrm>
          </p:contentPart>
        </mc:Choice>
        <mc:Fallback xmlns="">
          <p:pic>
            <p:nvPicPr>
              <p:cNvPr id="41" name="Ink 40"/>
            </p:nvPicPr>
            <p:blipFill>
              <a:blip r:embed="rId64"/>
            </p:blipFill>
            <p:spPr>
              <a:xfrm>
                <a:off x="6407150" y="6470650"/>
                <a:ext cx="120650" cy="95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42" name="Ink 41"/>
              <p14:cNvContentPartPr/>
              <p14:nvPr/>
            </p14:nvContentPartPr>
            <p14:xfrm>
              <a:off x="3765550" y="6370802"/>
              <a:ext cx="285750" cy="184150"/>
            </p14:xfrm>
          </p:contentPart>
        </mc:Choice>
        <mc:Fallback xmlns="">
          <p:pic>
            <p:nvPicPr>
              <p:cNvPr id="42" name="Ink 41"/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3756001" y="6361149"/>
                <a:ext cx="304849" cy="2034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44" name="Ink 43"/>
              <p14:cNvContentPartPr/>
              <p14:nvPr/>
            </p14:nvContentPartPr>
            <p14:xfrm>
              <a:off x="7359650" y="5143500"/>
              <a:ext cx="12700" cy="360"/>
            </p14:xfrm>
          </p:contentPart>
        </mc:Choice>
        <mc:Fallback xmlns="">
          <p:pic>
            <p:nvPicPr>
              <p:cNvPr id="44" name="Ink 43"/>
            </p:nvPicPr>
            <p:blipFill>
              <a:blip r:embed="rId11"/>
            </p:blipFill>
            <p:spPr>
              <a:xfrm>
                <a:off x="7359650" y="514350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51" name="Ink 50"/>
              <p14:cNvContentPartPr/>
              <p14:nvPr/>
            </p14:nvContentPartPr>
            <p14:xfrm>
              <a:off x="3765550" y="5975350"/>
              <a:ext cx="82550" cy="44450"/>
            </p14:xfrm>
          </p:contentPart>
        </mc:Choice>
        <mc:Fallback xmlns="">
          <p:pic>
            <p:nvPicPr>
              <p:cNvPr id="51" name="Ink 50"/>
            </p:nvPicPr>
            <p:blipFill>
              <a:blip r:embed="rId83"/>
            </p:blipFill>
            <p:spPr>
              <a:xfrm>
                <a:off x="3765550" y="5975350"/>
                <a:ext cx="8255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52" name="Ink 51"/>
              <p14:cNvContentPartPr/>
              <p14:nvPr/>
            </p14:nvContentPartPr>
            <p14:xfrm>
              <a:off x="7334250" y="2984500"/>
              <a:ext cx="12700" cy="360"/>
            </p14:xfrm>
          </p:contentPart>
        </mc:Choice>
        <mc:Fallback xmlns="">
          <p:pic>
            <p:nvPicPr>
              <p:cNvPr id="52" name="Ink 51"/>
            </p:nvPicPr>
            <p:blipFill>
              <a:blip r:embed="rId11"/>
            </p:blipFill>
            <p:spPr>
              <a:xfrm>
                <a:off x="7334250" y="298450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54" name="Ink 53"/>
              <p14:cNvContentPartPr/>
              <p14:nvPr/>
            </p14:nvContentPartPr>
            <p14:xfrm>
              <a:off x="3829050" y="5194300"/>
              <a:ext cx="165100" cy="158750"/>
            </p14:xfrm>
          </p:contentPart>
        </mc:Choice>
        <mc:Fallback xmlns="">
          <p:pic>
            <p:nvPicPr>
              <p:cNvPr id="54" name="Ink 53"/>
            </p:nvPicPr>
            <p:blipFill>
              <a:blip r:embed="rId88"/>
            </p:blipFill>
            <p:spPr>
              <a:xfrm>
                <a:off x="3829050" y="5194300"/>
                <a:ext cx="165100" cy="158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55" name="Ink 54"/>
              <p14:cNvContentPartPr/>
              <p14:nvPr/>
            </p14:nvContentPartPr>
            <p14:xfrm>
              <a:off x="3549650" y="5245100"/>
              <a:ext cx="6350" cy="158750"/>
            </p14:xfrm>
          </p:contentPart>
        </mc:Choice>
        <mc:Fallback xmlns="">
          <p:pic>
            <p:nvPicPr>
              <p:cNvPr id="55" name="Ink 54"/>
            </p:nvPicPr>
            <p:blipFill>
              <a:blip r:embed="rId90"/>
            </p:blipFill>
            <p:spPr>
              <a:xfrm>
                <a:off x="3549650" y="5245100"/>
                <a:ext cx="6350" cy="158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56" name="Ink 55"/>
              <p14:cNvContentPartPr/>
              <p14:nvPr/>
            </p14:nvContentPartPr>
            <p14:xfrm>
              <a:off x="3657600" y="5232400"/>
              <a:ext cx="114300" cy="95250"/>
            </p14:xfrm>
          </p:contentPart>
        </mc:Choice>
        <mc:Fallback xmlns="">
          <p:pic>
            <p:nvPicPr>
              <p:cNvPr id="56" name="Ink 55"/>
            </p:nvPicPr>
            <p:blipFill>
              <a:blip r:embed="rId92"/>
            </p:blipFill>
            <p:spPr>
              <a:xfrm>
                <a:off x="3657600" y="5232400"/>
                <a:ext cx="114300" cy="95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57" name="Ink 56"/>
              <p14:cNvContentPartPr/>
              <p14:nvPr/>
            </p14:nvContentPartPr>
            <p14:xfrm>
              <a:off x="3676650" y="5200650"/>
              <a:ext cx="88900" cy="184150"/>
            </p14:xfrm>
          </p:contentPart>
        </mc:Choice>
        <mc:Fallback xmlns="">
          <p:pic>
            <p:nvPicPr>
              <p:cNvPr id="57" name="Ink 56"/>
            </p:nvPicPr>
            <p:blipFill>
              <a:blip r:embed="rId94"/>
            </p:blipFill>
            <p:spPr>
              <a:xfrm>
                <a:off x="3676650" y="5200650"/>
                <a:ext cx="88900" cy="184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58" name="Ink 57"/>
              <p14:cNvContentPartPr/>
              <p14:nvPr/>
            </p14:nvContentPartPr>
            <p14:xfrm>
              <a:off x="7848600" y="5149850"/>
              <a:ext cx="19050" cy="146050"/>
            </p14:xfrm>
          </p:contentPart>
        </mc:Choice>
        <mc:Fallback xmlns="">
          <p:pic>
            <p:nvPicPr>
              <p:cNvPr id="58" name="Ink 57"/>
            </p:nvPicPr>
            <p:blipFill>
              <a:blip r:embed="rId96"/>
            </p:blipFill>
            <p:spPr>
              <a:xfrm>
                <a:off x="7848600" y="5149850"/>
                <a:ext cx="19050" cy="146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59" name="Ink 58"/>
              <p14:cNvContentPartPr/>
              <p14:nvPr/>
            </p14:nvContentPartPr>
            <p14:xfrm>
              <a:off x="7975600" y="5181600"/>
              <a:ext cx="107950" cy="63500"/>
            </p14:xfrm>
          </p:contentPart>
        </mc:Choice>
        <mc:Fallback xmlns="">
          <p:pic>
            <p:nvPicPr>
              <p:cNvPr id="59" name="Ink 58"/>
            </p:nvPicPr>
            <p:blipFill>
              <a:blip r:embed="rId98"/>
            </p:blipFill>
            <p:spPr>
              <a:xfrm>
                <a:off x="7975600" y="5181600"/>
                <a:ext cx="107950" cy="63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60" name="Ink 59"/>
              <p14:cNvContentPartPr/>
              <p14:nvPr/>
            </p14:nvContentPartPr>
            <p14:xfrm>
              <a:off x="7988300" y="5168900"/>
              <a:ext cx="101600" cy="107950"/>
            </p14:xfrm>
          </p:contentPart>
        </mc:Choice>
        <mc:Fallback xmlns="">
          <p:pic>
            <p:nvPicPr>
              <p:cNvPr id="60" name="Ink 59"/>
            </p:nvPicPr>
            <p:blipFill>
              <a:blip r:embed="rId100"/>
            </p:blipFill>
            <p:spPr>
              <a:xfrm>
                <a:off x="7988300" y="5168900"/>
                <a:ext cx="101600" cy="107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61" name="Ink 60"/>
              <p14:cNvContentPartPr/>
              <p14:nvPr/>
            </p14:nvContentPartPr>
            <p14:xfrm>
              <a:off x="8159750" y="5130800"/>
              <a:ext cx="146050" cy="114300"/>
            </p14:xfrm>
          </p:contentPart>
        </mc:Choice>
        <mc:Fallback xmlns="">
          <p:pic>
            <p:nvPicPr>
              <p:cNvPr id="61" name="Ink 60"/>
            </p:nvPicPr>
            <p:blipFill>
              <a:blip r:embed="rId102"/>
            </p:blipFill>
            <p:spPr>
              <a:xfrm>
                <a:off x="8159750" y="5130800"/>
                <a:ext cx="146050" cy="114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62" name="Ink 61"/>
              <p14:cNvContentPartPr/>
              <p14:nvPr/>
            </p14:nvContentPartPr>
            <p14:xfrm>
              <a:off x="8959850" y="5492750"/>
              <a:ext cx="139700" cy="152400"/>
            </p14:xfrm>
          </p:contentPart>
        </mc:Choice>
        <mc:Fallback xmlns="">
          <p:pic>
            <p:nvPicPr>
              <p:cNvPr id="62" name="Ink 61"/>
            </p:nvPicPr>
            <p:blipFill>
              <a:blip r:embed="rId104"/>
            </p:blipFill>
            <p:spPr>
              <a:xfrm>
                <a:off x="8959850" y="5492750"/>
                <a:ext cx="139700" cy="152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63" name="Ink 62"/>
              <p14:cNvContentPartPr/>
              <p14:nvPr/>
            </p14:nvContentPartPr>
            <p14:xfrm>
              <a:off x="9144000" y="5530850"/>
              <a:ext cx="69850" cy="63500"/>
            </p14:xfrm>
          </p:contentPart>
        </mc:Choice>
        <mc:Fallback xmlns="">
          <p:pic>
            <p:nvPicPr>
              <p:cNvPr id="63" name="Ink 62"/>
            </p:nvPicPr>
            <p:blipFill>
              <a:blip r:embed="rId106"/>
            </p:blipFill>
            <p:spPr>
              <a:xfrm>
                <a:off x="9144000" y="5530850"/>
                <a:ext cx="69850" cy="63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64" name="Ink 63"/>
              <p14:cNvContentPartPr/>
              <p14:nvPr/>
            </p14:nvContentPartPr>
            <p14:xfrm>
              <a:off x="9137650" y="5511800"/>
              <a:ext cx="76200" cy="95250"/>
            </p14:xfrm>
          </p:contentPart>
        </mc:Choice>
        <mc:Fallback xmlns="">
          <p:pic>
            <p:nvPicPr>
              <p:cNvPr id="64" name="Ink 63"/>
            </p:nvPicPr>
            <p:blipFill>
              <a:blip r:embed="rId108"/>
            </p:blipFill>
            <p:spPr>
              <a:xfrm>
                <a:off x="9137650" y="5511800"/>
                <a:ext cx="76200" cy="95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65" name="Ink 64"/>
              <p14:cNvContentPartPr/>
              <p14:nvPr/>
            </p14:nvContentPartPr>
            <p14:xfrm>
              <a:off x="9226550" y="5492750"/>
              <a:ext cx="133350" cy="133350"/>
            </p14:xfrm>
          </p:contentPart>
        </mc:Choice>
        <mc:Fallback xmlns="">
          <p:pic>
            <p:nvPicPr>
              <p:cNvPr id="65" name="Ink 64"/>
            </p:nvPicPr>
            <p:blipFill>
              <a:blip r:embed="rId110"/>
            </p:blipFill>
            <p:spPr>
              <a:xfrm>
                <a:off x="9226550" y="5492750"/>
                <a:ext cx="133350" cy="133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81" name="Ink 80"/>
              <p14:cNvContentPartPr/>
              <p14:nvPr/>
            </p14:nvContentPartPr>
            <p14:xfrm>
              <a:off x="6610350" y="1955800"/>
              <a:ext cx="12700" cy="19050"/>
            </p14:xfrm>
          </p:contentPart>
        </mc:Choice>
        <mc:Fallback xmlns="">
          <p:pic>
            <p:nvPicPr>
              <p:cNvPr id="81" name="Ink 80"/>
            </p:nvPicPr>
            <p:blipFill>
              <a:blip r:embed="rId141"/>
            </p:blipFill>
            <p:spPr>
              <a:xfrm>
                <a:off x="6610350" y="1955800"/>
                <a:ext cx="1270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83" name="Ink 82"/>
              <p14:cNvContentPartPr/>
              <p14:nvPr/>
            </p14:nvContentPartPr>
            <p14:xfrm>
              <a:off x="7264400" y="2959100"/>
              <a:ext cx="6350" cy="19050"/>
            </p14:xfrm>
          </p:contentPart>
        </mc:Choice>
        <mc:Fallback xmlns="">
          <p:pic>
            <p:nvPicPr>
              <p:cNvPr id="83" name="Ink 82"/>
            </p:nvPicPr>
            <p:blipFill>
              <a:blip r:embed="rId145"/>
            </p:blipFill>
            <p:spPr>
              <a:xfrm>
                <a:off x="7264400" y="2959100"/>
                <a:ext cx="6350" cy="19050"/>
              </a:xfrm>
              <a:prstGeom prst="rect"/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E712BD1-38A9-D6A9-1159-BEF039AFAF1E}"/>
                  </a:ext>
                </a:extLst>
              </p14:cNvPr>
              <p14:cNvContentPartPr/>
              <p14:nvPr/>
            </p14:nvContentPartPr>
            <p14:xfrm>
              <a:off x="211680" y="1337040"/>
              <a:ext cx="11862000" cy="55044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E712BD1-38A9-D6A9-1159-BEF039AFAF1E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202320" y="1327680"/>
                <a:ext cx="11880720" cy="5523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Uncorrelation of the transformed features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rcRect l="11174" r="6237"/>
          <a:stretch>
            <a:fillRect/>
          </a:stretch>
        </p:blipFill>
        <p:spPr>
          <a:xfrm>
            <a:off x="685800" y="1752600"/>
            <a:ext cx="6659880" cy="4694555"/>
          </a:xfrm>
          <a:prstGeom prst="rect">
            <a:avLst/>
          </a:prstGeom>
        </p:spPr>
      </p:pic>
      <p:sp>
        <p:nvSpPr>
          <p:cNvPr id="100" name="Text Box 99"/>
          <p:cNvSpPr txBox="1"/>
          <p:nvPr/>
        </p:nvSpPr>
        <p:spPr>
          <a:xfrm>
            <a:off x="261260" y="1066800"/>
            <a:ext cx="11397340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sz="2000" b="0" dirty="0">
                <a:latin typeface="+mj-lt"/>
                <a:ea typeface="SimSun" panose="02010600030101010101" pitchFamily="2" charset="-122"/>
                <a:cs typeface="Times New Roman" panose="02020603050405020304" charset="0"/>
              </a:rPr>
              <a:t>The number of new variables Z are as many as the initial variables. </a:t>
            </a:r>
          </a:p>
          <a:p>
            <a:pPr indent="0"/>
            <a:r>
              <a:rPr lang="en-US" sz="2000" b="0" dirty="0">
                <a:latin typeface="+mj-lt"/>
                <a:ea typeface="SimSun" panose="02010600030101010101" pitchFamily="2" charset="-122"/>
                <a:cs typeface="Times New Roman" panose="02020603050405020304" charset="0"/>
              </a:rPr>
              <a:t>However, they are uncorrelated as opposed to initial attributes.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Box 2"/>
              <p:cNvSpPr txBox="1"/>
              <p:nvPr/>
            </p:nvSpPr>
            <p:spPr>
              <a:xfrm>
                <a:off x="7772400" y="2209800"/>
                <a:ext cx="2557431" cy="369332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𝑍</m:t>
                      </m:r>
                      <m:r>
                        <a:rPr lang="en-US" i="1" baseline="-2500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𝑚</m:t>
                      </m:r>
                      <m:r>
                        <a:rPr lang="en-US" i="1" baseline="-2500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×</m:t>
                      </m:r>
                      <m:r>
                        <a:rPr lang="en-US" i="1" baseline="-2500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𝑁</m:t>
                      </m:r>
                      <m:r>
                        <a:rPr lang="en-US" i="1" baseline="-2500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 =</m:t>
                      </m:r>
                      <m:r>
                        <a:rPr lang="en-US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𝑋</m:t>
                      </m:r>
                      <m:r>
                        <a:rPr lang="en-US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 </m:t>
                      </m:r>
                      <m:r>
                        <a:rPr lang="en-US" i="1" baseline="-2500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𝑚</m:t>
                      </m:r>
                      <m:r>
                        <a:rPr lang="en-US" i="1" baseline="-2500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×</m:t>
                      </m:r>
                      <m:r>
                        <a:rPr lang="en-US" i="1" baseline="-2500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𝑁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𝑊</m:t>
                      </m:r>
                      <m:r>
                        <a:rPr lang="en-US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 </m:t>
                      </m:r>
                      <m:r>
                        <a:rPr lang="en-US" i="1" baseline="-2500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𝑁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×</m:t>
                      </m:r>
                      <m:r>
                        <a:rPr lang="en-US" i="1" baseline="-2500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2400" y="2209800"/>
                <a:ext cx="2557431" cy="369332"/>
              </a:xfrm>
              <a:prstGeom prst="rect">
                <a:avLst/>
              </a:prstGeom>
              <a:blipFill>
                <a:blip r:embed="rId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/>
              <p14:cNvContentPartPr/>
              <p14:nvPr/>
            </p14:nvContentPartPr>
            <p14:xfrm>
              <a:off x="8166100" y="4584700"/>
              <a:ext cx="12700" cy="360"/>
            </p14:xfrm>
          </p:contentPart>
        </mc:Choice>
        <mc:Fallback xmlns="">
          <p:pic>
            <p:nvPicPr>
              <p:cNvPr id="5" name="Ink 4"/>
            </p:nvPicPr>
            <p:blipFill>
              <a:blip r:embed="rId7"/>
            </p:blipFill>
            <p:spPr>
              <a:xfrm>
                <a:off x="8166100" y="458470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/>
              <p14:cNvContentPartPr/>
              <p14:nvPr/>
            </p14:nvContentPartPr>
            <p14:xfrm>
              <a:off x="654050" y="4006850"/>
              <a:ext cx="146050" cy="88900"/>
            </p14:xfrm>
          </p:contentPart>
        </mc:Choice>
        <mc:Fallback xmlns="">
          <p:pic>
            <p:nvPicPr>
              <p:cNvPr id="7" name="Ink 6"/>
            </p:nvPicPr>
            <p:blipFill>
              <a:blip r:embed="rId9"/>
            </p:blipFill>
            <p:spPr>
              <a:xfrm>
                <a:off x="654050" y="4006850"/>
                <a:ext cx="146050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Ink 7"/>
              <p14:cNvContentPartPr/>
              <p14:nvPr/>
            </p14:nvContentPartPr>
            <p14:xfrm>
              <a:off x="698500" y="4000500"/>
              <a:ext cx="38100" cy="152400"/>
            </p14:xfrm>
          </p:contentPart>
        </mc:Choice>
        <mc:Fallback xmlns="">
          <p:pic>
            <p:nvPicPr>
              <p:cNvPr id="8" name="Ink 7"/>
            </p:nvPicPr>
            <p:blipFill>
              <a:blip r:embed="rId11"/>
            </p:blipFill>
            <p:spPr>
              <a:xfrm>
                <a:off x="698500" y="4000500"/>
                <a:ext cx="38100" cy="152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/>
              <p14:cNvContentPartPr/>
              <p14:nvPr/>
            </p14:nvContentPartPr>
            <p14:xfrm>
              <a:off x="7524750" y="4921250"/>
              <a:ext cx="12700" cy="360"/>
            </p14:xfrm>
          </p:contentPart>
        </mc:Choice>
        <mc:Fallback xmlns="">
          <p:pic>
            <p:nvPicPr>
              <p:cNvPr id="10" name="Ink 9"/>
            </p:nvPicPr>
            <p:blipFill>
              <a:blip r:embed="rId7"/>
            </p:blipFill>
            <p:spPr>
              <a:xfrm>
                <a:off x="7524750" y="492125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EFD8F45-FF4C-62EA-C6DC-295F063F02C3}"/>
                  </a:ext>
                </a:extLst>
              </p14:cNvPr>
              <p14:cNvContentPartPr/>
              <p14:nvPr/>
            </p14:nvContentPartPr>
            <p14:xfrm>
              <a:off x="1015920" y="372600"/>
              <a:ext cx="10283760" cy="47671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EFD8F45-FF4C-62EA-C6DC-295F063F02C3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06560" y="363240"/>
                <a:ext cx="10302480" cy="47858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/>
              <a:t>Reconstructing approximate original data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2468880"/>
            <a:ext cx="5181600" cy="3708400"/>
          </a:xfrm>
        </p:spPr>
        <p:txBody>
          <a:bodyPr>
            <a:normAutofit/>
          </a:bodyPr>
          <a:lstStyle/>
          <a:p>
            <a:r>
              <a:rPr lang="en-US"/>
              <a:t>Using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/>
              <a:t> PC to reconstruct X approximately</a:t>
            </a:r>
          </a:p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4"/>
              <p:cNvSpPr txBox="1"/>
              <p:nvPr/>
            </p:nvSpPr>
            <p:spPr>
              <a:xfrm>
                <a:off x="533400" y="1600200"/>
                <a:ext cx="4373245" cy="52197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l"/>
                <a:r>
                  <a:rPr lang="en-US" sz="2800" i="1">
                    <a:latin typeface="Cambria Math" panose="02040503050406030204" pitchFamily="18" charset="0"/>
                    <a:cs typeface="Cambria Math" panose="02040503050406030204" pitchFamily="18" charset="0"/>
                  </a:rPr>
                  <a:t>X </a:t>
                </a:r>
                <a:r>
                  <a:rPr lang="en-US" sz="2800" i="1" baseline="-25000">
                    <a:latin typeface="Cambria Math" panose="02040503050406030204" pitchFamily="18" charset="0"/>
                    <a:cs typeface="Cambria Math" panose="02040503050406030204" pitchFamily="18" charset="0"/>
                  </a:rPr>
                  <a:t>10x2  </a:t>
                </a:r>
                <a:r>
                  <a:rPr lang="en-US" sz="2800" i="1">
                    <a:latin typeface="Cambria Math" panose="02040503050406030204" pitchFamily="18" charset="0"/>
                    <a:cs typeface="Cambria Math" panose="02040503050406030204" pitchFamily="18" charset="0"/>
                  </a:rPr>
                  <a:t> </a:t>
                </a:r>
                <a:r>
                  <a:rPr lang="en-US" sz="2800" i="1">
                    <a:latin typeface="Arial" panose="020B0604020202020204" pitchFamily="34" charset="0"/>
                    <a:cs typeface="Arial" panose="020B0604020202020204" pitchFamily="34" charset="0"/>
                  </a:rPr>
                  <a:t>≈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2800">
                    <a:latin typeface="Cambria Math" panose="02040503050406030204" pitchFamily="18" charset="0"/>
                    <a:cs typeface="Cambria Math" panose="02040503050406030204" pitchFamily="18" charset="0"/>
                    <a:sym typeface="+mn-ea"/>
                  </a:rPr>
                  <a:t> </a:t>
                </a:r>
                <a:r>
                  <a:rPr lang="en-US" sz="2800" baseline="-25000">
                    <a:latin typeface="Cambria Math" panose="02040503050406030204" pitchFamily="18" charset="0"/>
                    <a:cs typeface="Cambria Math" panose="02040503050406030204" pitchFamily="18" charset="0"/>
                    <a:sym typeface="+mn-ea"/>
                  </a:rPr>
                  <a:t>10x1</a:t>
                </a:r>
                <a:r>
                  <a:rPr lang="en-US" sz="2800" i="1">
                    <a:latin typeface="Cambria Math" panose="02040503050406030204" pitchFamily="18" charset="0"/>
                    <a:cs typeface="Cambria Math" panose="02040503050406030204" pitchFamily="18" charset="0"/>
                  </a:rPr>
                  <a:t> </a:t>
                </a:r>
                <a:r>
                  <a:rPr lang="en-US" sz="2800" i="1">
                    <a:latin typeface="Cambria Math" panose="02040503050406030204" pitchFamily="18" charset="0"/>
                    <a:cs typeface="Cambria Math" panose="02040503050406030204" pitchFamily="18" charset="0"/>
                    <a:sym typeface="+mn-ea"/>
                  </a:rPr>
                  <a:t>U</a:t>
                </a:r>
                <a:r>
                  <a:rPr lang="en-US" sz="2800" i="1" baseline="30000">
                    <a:latin typeface="Cambria Math" panose="02040503050406030204" pitchFamily="18" charset="0"/>
                    <a:cs typeface="Cambria Math" panose="02040503050406030204" pitchFamily="18" charset="0"/>
                    <a:sym typeface="+mn-ea"/>
                  </a:rPr>
                  <a:t>T</a:t>
                </a:r>
                <a:r>
                  <a:rPr lang="en-US" sz="2800" i="1" baseline="-25000">
                    <a:latin typeface="Cambria Math" panose="02040503050406030204" pitchFamily="18" charset="0"/>
                    <a:cs typeface="Cambria Math" panose="02040503050406030204" pitchFamily="18" charset="0"/>
                    <a:sym typeface="+mn-ea"/>
                  </a:rPr>
                  <a:t>red 1</a:t>
                </a:r>
                <a:r>
                  <a:rPr lang="en-US" sz="2800" i="1" baseline="-25000">
                    <a:latin typeface="Cambria Math" panose="02040503050406030204" pitchFamily="18" charset="0"/>
                    <a:cs typeface="Cambria Math" panose="02040503050406030204" pitchFamily="18" charset="0"/>
                  </a:rPr>
                  <a:t>x2</a:t>
                </a:r>
              </a:p>
            </p:txBody>
          </p:sp>
        </mc:Choice>
        <mc:Fallback xmlns="">
          <p:sp>
            <p:nvSpPr>
              <p:cNvPr id="5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600200"/>
                <a:ext cx="4373245" cy="521970"/>
              </a:xfrm>
              <a:prstGeom prst="rect">
                <a:avLst/>
              </a:prstGeom>
              <a:blipFill rotWithShape="1">
                <a:blip r:embed="rId2"/>
                <a:stretch>
                  <a:fillRect t="-8273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394575" y="2343785"/>
            <a:ext cx="2735580" cy="33147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ADAC040-C1FC-4207-6A1D-ED9998FC784A}"/>
                  </a:ext>
                </a:extLst>
              </p14:cNvPr>
              <p14:cNvContentPartPr/>
              <p14:nvPr/>
            </p14:nvContentPartPr>
            <p14:xfrm>
              <a:off x="2986920" y="2319840"/>
              <a:ext cx="7319880" cy="36208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ADAC040-C1FC-4207-6A1D-ED9998FC784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77560" y="2310480"/>
                <a:ext cx="7338600" cy="3639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Plotting X (mean centered) and X approx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0390" y="1292860"/>
            <a:ext cx="6316345" cy="491680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Ink 12"/>
              <p14:cNvContentPartPr/>
              <p14:nvPr/>
            </p14:nvContentPartPr>
            <p14:xfrm>
              <a:off x="4845050" y="4864100"/>
              <a:ext cx="63500" cy="107950"/>
            </p14:xfrm>
          </p:contentPart>
        </mc:Choice>
        <mc:Fallback xmlns="">
          <p:pic>
            <p:nvPicPr>
              <p:cNvPr id="13" name="Ink 12"/>
            </p:nvPicPr>
            <p:blipFill>
              <a:blip r:embed="rId22"/>
            </p:blipFill>
            <p:spPr>
              <a:xfrm>
                <a:off x="4845050" y="4864100"/>
                <a:ext cx="63500" cy="107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4" name="Ink 13"/>
              <p14:cNvContentPartPr/>
              <p14:nvPr/>
            </p14:nvContentPartPr>
            <p14:xfrm>
              <a:off x="4768850" y="4953000"/>
              <a:ext cx="88900" cy="88900"/>
            </p14:xfrm>
          </p:contentPart>
        </mc:Choice>
        <mc:Fallback xmlns="">
          <p:pic>
            <p:nvPicPr>
              <p:cNvPr id="14" name="Ink 13"/>
            </p:nvPicPr>
            <p:blipFill>
              <a:blip r:embed="rId24"/>
            </p:blipFill>
            <p:spPr>
              <a:xfrm>
                <a:off x="4768850" y="4953000"/>
                <a:ext cx="88900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5" name="Ink 14"/>
              <p14:cNvContentPartPr/>
              <p14:nvPr/>
            </p14:nvContentPartPr>
            <p14:xfrm>
              <a:off x="2927350" y="4305300"/>
              <a:ext cx="12700" cy="360"/>
            </p14:xfrm>
          </p:contentPart>
        </mc:Choice>
        <mc:Fallback xmlns="">
          <p:pic>
            <p:nvPicPr>
              <p:cNvPr id="15" name="Ink 14"/>
            </p:nvPicPr>
            <p:blipFill>
              <a:blip r:embed="rId26"/>
            </p:blipFill>
            <p:spPr>
              <a:xfrm>
                <a:off x="2927350" y="430530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6" name="Ink 15"/>
              <p14:cNvContentPartPr/>
              <p14:nvPr/>
            </p14:nvContentPartPr>
            <p14:xfrm>
              <a:off x="2927350" y="4305300"/>
              <a:ext cx="12700" cy="360"/>
            </p14:xfrm>
          </p:contentPart>
        </mc:Choice>
        <mc:Fallback xmlns="">
          <p:pic>
            <p:nvPicPr>
              <p:cNvPr id="16" name="Ink 15"/>
            </p:nvPicPr>
            <p:blipFill>
              <a:blip r:embed="rId26"/>
            </p:blipFill>
            <p:spPr>
              <a:xfrm>
                <a:off x="2927350" y="430530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BE4D6C7-D9CE-6C6B-D8B2-EFAECDA3050C}"/>
                  </a:ext>
                </a:extLst>
              </p14:cNvPr>
              <p14:cNvContentPartPr/>
              <p14:nvPr/>
            </p14:nvContentPartPr>
            <p14:xfrm>
              <a:off x="9982080" y="4275720"/>
              <a:ext cx="1538640" cy="17982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BE4D6C7-D9CE-6C6B-D8B2-EFAECDA3050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972720" y="4266360"/>
                <a:ext cx="1557360" cy="18169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select number of PCs?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200" dirty="0">
                <a:sym typeface="+mn-ea"/>
              </a:rPr>
              <a:t>Selection of number of PCs</a:t>
            </a:r>
            <a:endParaRPr lang="en-US" sz="3200" dirty="0"/>
          </a:p>
          <a:p>
            <a:pPr lvl="1"/>
            <a:r>
              <a:rPr lang="en-US" sz="3200" dirty="0">
                <a:sym typeface="+mn-ea"/>
              </a:rPr>
              <a:t>Percentage of explained variance by the PCs</a:t>
            </a:r>
            <a:endParaRPr lang="en-US" sz="3200" dirty="0"/>
          </a:p>
          <a:p>
            <a:r>
              <a:rPr lang="en-US" sz="3200" dirty="0">
                <a:sym typeface="+mn-ea"/>
              </a:rPr>
              <a:t>Generally </a:t>
            </a:r>
            <a:endParaRPr lang="en-US" sz="3200" dirty="0"/>
          </a:p>
          <a:p>
            <a:pPr lvl="1"/>
            <a:r>
              <a:rPr lang="en-US" sz="3200" dirty="0">
                <a:sym typeface="+mn-ea"/>
              </a:rPr>
              <a:t>select the number of PCs that can explain the 95% variance in the data</a:t>
            </a:r>
            <a:endParaRPr lang="en-US" dirty="0"/>
          </a:p>
          <a:p>
            <a:r>
              <a:rPr lang="en-US" dirty="0"/>
              <a:t>One way</a:t>
            </a:r>
          </a:p>
          <a:p>
            <a:pPr lvl="1"/>
            <a:r>
              <a:rPr lang="en-US" dirty="0"/>
              <a:t>run the full </a:t>
            </a:r>
            <a:r>
              <a:rPr lang="en-US" dirty="0" err="1"/>
              <a:t>svd</a:t>
            </a:r>
            <a:r>
              <a:rPr lang="en-US" dirty="0"/>
              <a:t> with a </a:t>
            </a:r>
            <a:r>
              <a:rPr lang="en-US" dirty="0">
                <a:solidFill>
                  <a:srgbClr val="FF0000"/>
                </a:solidFill>
                <a:latin typeface="Courier New" panose="02070309020205020404" charset="0"/>
                <a:cs typeface="Courier New" panose="02070309020205020404" charset="0"/>
              </a:rPr>
              <a:t>for loop</a:t>
            </a:r>
            <a:r>
              <a:rPr lang="en-US" dirty="0"/>
              <a:t> from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dirty="0"/>
              <a:t> to N PCs and see the variance explained as the number of PCs increases</a:t>
            </a:r>
          </a:p>
          <a:p>
            <a:pPr lvl="1"/>
            <a:r>
              <a:rPr lang="en-US" dirty="0"/>
              <a:t>Tedious</a:t>
            </a:r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sz="3200" dirty="0">
                <a:sym typeface="+mn-ea"/>
              </a:rPr>
              <a:t>Other and easier way</a:t>
            </a:r>
            <a:endParaRPr lang="en-US" sz="3200" dirty="0"/>
          </a:p>
          <a:p>
            <a:pPr lvl="1"/>
            <a:r>
              <a:rPr lang="en-US" sz="3200" dirty="0">
                <a:sym typeface="+mn-ea"/>
              </a:rPr>
              <a:t>use sigma values obtained from the SVD of the sample covariance matrix</a:t>
            </a:r>
            <a:endParaRPr lang="en-US" dirty="0"/>
          </a:p>
          <a:p>
            <a:pPr lvl="1"/>
            <a:r>
              <a:rPr lang="en-US" dirty="0"/>
              <a:t>Sigma is a diagonal matrix with the singular values of Covariance matrix arranged in descending order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A4599F2F-FEEA-4093-97B6-A6D535C8100B}"/>
                  </a:ext>
                </a:extLst>
              </p14:cNvPr>
              <p14:cNvContentPartPr/>
              <p14:nvPr/>
            </p14:nvContentPartPr>
            <p14:xfrm>
              <a:off x="10718640" y="4572000"/>
              <a:ext cx="360" cy="3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A4599F2F-FEEA-4093-97B6-A6D535C8100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709280" y="4562640"/>
                <a:ext cx="1908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862459F-A7BB-924D-4E06-6A47EB404AAA}"/>
                  </a:ext>
                </a:extLst>
              </p14:cNvPr>
              <p14:cNvContentPartPr/>
              <p14:nvPr/>
            </p14:nvContentPartPr>
            <p14:xfrm>
              <a:off x="5009400" y="4224240"/>
              <a:ext cx="6302520" cy="24822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862459F-A7BB-924D-4E06-6A47EB404AA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00040" y="4214880"/>
                <a:ext cx="6321240" cy="25009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graphicFrame>
        <p:nvGraphicFramePr>
          <p:cNvPr id="5" name="Content Placeholder 4">
            <a:hlinkClick r:id="" action="ppaction://ole?verb=0"/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8305800" y="3893344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914400" imgH="215900" progId="Equation.KSEE3">
                  <p:embed/>
                </p:oleObj>
              </mc:Choice>
              <mc:Fallback>
                <p:oleObj r:id="rId2" imgW="914400" imgH="215900" progId="Equation.KSEE3">
                  <p:embed/>
                  <p:pic>
                    <p:nvPicPr>
                      <p:cNvPr id="5" name="Content Placeholder 4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305800" y="3893344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254760"/>
                <a:ext cx="10252075" cy="4922520"/>
              </a:xfrm>
            </p:spPr>
            <p:txBody>
              <a:bodyPr/>
              <a:lstStyle/>
              <a:p>
                <a:r>
                  <a:rPr lang="en-US"/>
                  <a:t>Consider Iris data</a:t>
                </a:r>
              </a:p>
              <a:p>
                <a:r>
                  <a:rPr lang="en-US"/>
                  <a:t>We have 4 features,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/>
                  <a:t> output variable and </a:t>
                </a:r>
                <a:r>
                  <a:rPr lang="en-US">
                    <a:latin typeface="Cambria Math" panose="02040503050406030204" pitchFamily="18" charset="0"/>
                    <a:cs typeface="Cambria Math" panose="02040503050406030204" pitchFamily="18" charset="0"/>
                  </a:rPr>
                  <a:t>150</a:t>
                </a:r>
                <a:r>
                  <a:rPr lang="en-US"/>
                  <a:t> samples</a:t>
                </a:r>
              </a:p>
              <a:p>
                <a:r>
                  <a:rPr lang="en-US"/>
                  <a:t>Data matrix </a:t>
                </a:r>
              </a:p>
              <a:p>
                <a:pPr lvl="1"/>
                <a:r>
                  <a:rPr lang="en-US"/>
                  <a:t> 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254760"/>
                <a:ext cx="10252075" cy="4922520"/>
              </a:xfr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/>
          <p:cNvGraphicFramePr/>
          <p:nvPr/>
        </p:nvGraphicFramePr>
        <p:xfrm>
          <a:off x="1698625" y="3124200"/>
          <a:ext cx="4712335" cy="2165985"/>
        </p:xfrm>
        <a:graphic>
          <a:graphicData uri="http://schemas.openxmlformats.org/drawingml/2006/table">
            <a:tbl>
              <a:tblPr bandCol="1">
                <a:tableStyleId>{0505E3EF-67EA-436B-97B2-0124C06EBD24}</a:tableStyleId>
              </a:tblPr>
              <a:tblGrid>
                <a:gridCol w="1610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2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41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73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3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44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257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Sample/Feature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X</a:t>
                      </a:r>
                      <a:r>
                        <a:rPr lang="en-US" baseline="-250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X</a:t>
                      </a:r>
                      <a:r>
                        <a:rPr lang="en-US" baseline="-250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X</a:t>
                      </a:r>
                      <a:r>
                        <a:rPr lang="en-US" baseline="-250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X</a:t>
                      </a:r>
                      <a:r>
                        <a:rPr lang="en-US" baseline="-250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Y (Class)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33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33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4" name="Ink 13"/>
              <p14:cNvContentPartPr/>
              <p14:nvPr/>
            </p14:nvContentPartPr>
            <p14:xfrm>
              <a:off x="6851650" y="527050"/>
              <a:ext cx="25400" cy="360"/>
            </p14:xfrm>
          </p:contentPart>
        </mc:Choice>
        <mc:Fallback xmlns="">
          <p:pic>
            <p:nvPicPr>
              <p:cNvPr id="14" name="Ink 13"/>
            </p:nvPicPr>
            <p:blipFill>
              <a:blip r:embed="rId22"/>
            </p:blipFill>
            <p:spPr>
              <a:xfrm>
                <a:off x="6851650" y="527050"/>
                <a:ext cx="254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49" name="Ink 48"/>
              <p14:cNvContentPartPr/>
              <p14:nvPr/>
            </p14:nvContentPartPr>
            <p14:xfrm>
              <a:off x="8915400" y="4997450"/>
              <a:ext cx="12700" cy="360"/>
            </p14:xfrm>
          </p:contentPart>
        </mc:Choice>
        <mc:Fallback xmlns="">
          <p:pic>
            <p:nvPicPr>
              <p:cNvPr id="49" name="Ink 48"/>
            </p:nvPicPr>
            <p:blipFill>
              <a:blip r:embed="rId14"/>
            </p:blipFill>
            <p:spPr>
              <a:xfrm>
                <a:off x="8915400" y="4997450"/>
                <a:ext cx="12700" cy="36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Number of PCs to be considered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Selection of number of PCs</a:t>
            </a:r>
          </a:p>
          <a:p>
            <a:pPr lvl="1"/>
            <a:r>
              <a:rPr lang="en-US"/>
              <a:t>Percentage of explained variance by the PCs</a:t>
            </a:r>
          </a:p>
          <a:p>
            <a:r>
              <a:rPr lang="en-US"/>
              <a:t>Generally </a:t>
            </a:r>
          </a:p>
          <a:p>
            <a:pPr lvl="1"/>
            <a:r>
              <a:rPr lang="en-US"/>
              <a:t>select the number of PCs that can exaplain the 95% variance in the data</a:t>
            </a:r>
          </a:p>
          <a:p>
            <a:pPr marL="0" indent="0">
              <a:buNone/>
            </a:pP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n-US" dirty="0"/>
                  <a:t>The variance explained ratio of an eigenvalue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λ</m:t>
                    </m:r>
                    <m:r>
                      <m:rPr>
                        <m:sty m:val="p"/>
                      </m:rPr>
                      <a:rPr lang="en-US" baseline="-2500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j</m:t>
                    </m:r>
                  </m:oMath>
                </a14:m>
                <a:r>
                  <a:rPr lang="en-US" dirty="0"/>
                  <a:t> is simply the fraction of an eigenvalue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λ</m:t>
                    </m:r>
                    <m:r>
                      <m:rPr>
                        <m:sty m:val="p"/>
                      </m:rPr>
                      <a:rPr lang="en-US" baseline="-2500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j</m:t>
                    </m:r>
                  </m:oMath>
                </a14:m>
                <a:r>
                  <a:rPr lang="en-US" dirty="0"/>
                  <a:t> and the total sum of the eigenvalues:</a:t>
                </a:r>
              </a:p>
              <a:p>
                <a:pPr marL="0" indent="0">
                  <a:buNone/>
                </a:pPr>
                <a:endParaRPr lang="en-US" baseline="30000" dirty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Gill Sans MT" panose="020B0502020104020203" pitchFamily="34" charset="0"/>
                    <a:sym typeface="+mn-ea"/>
                  </a:rPr>
                  <a:t> </a:t>
                </a:r>
                <a:r>
                  <a:rPr lang="en-US" sz="2400" dirty="0">
                    <a:cs typeface="Gill Sans MT" panose="020B0502020104020203" pitchFamily="34" charset="0"/>
                    <a:sym typeface="+mn-ea"/>
                  </a:rPr>
                  <a:t>Variance explained by</a:t>
                </a:r>
                <a:r>
                  <a:rPr lang="en-US" dirty="0">
                    <a:cs typeface="Gill Sans MT" panose="020B0502020104020203" pitchFamily="34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sym typeface="+mn-ea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  <a:sym typeface="+mn-ea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+mn-ea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sym typeface="+mn-ea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sym typeface="+mn-ea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+mn-ea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+mn-ea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+mn-ea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  <a:sym typeface="+mn-ea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+mn-ea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sym typeface="+mn-ea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sym typeface="+mn-ea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sym typeface="+mn-ea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1294" t="-2941" r="-329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Number of PCs to be considered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>
                    <a:sym typeface="+mn-ea"/>
                  </a:rPr>
                  <a:t>The percentage variance explained by an eigenvalue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cs typeface="Cambria Math" panose="02040503050406030204" pitchFamily="18" charset="0"/>
                        <a:sym typeface="+mn-ea"/>
                      </a:rPr>
                      <m:t>λ</m:t>
                    </m:r>
                    <m:r>
                      <a:rPr lang="en-US" baseline="-25000">
                        <a:latin typeface="Cambria Math" panose="02040503050406030204" pitchFamily="18" charset="0"/>
                        <a:cs typeface="Cambria Math" panose="02040503050406030204" pitchFamily="18" charset="0"/>
                        <a:sym typeface="+mn-ea"/>
                      </a:rPr>
                      <m:t> </m:t>
                    </m:r>
                    <m:r>
                      <m:rPr>
                        <m:sty m:val="p"/>
                      </m:rPr>
                      <a:rPr lang="en-US" baseline="-25000">
                        <a:latin typeface="Cambria Math" panose="02040503050406030204" pitchFamily="18" charset="0"/>
                        <a:cs typeface="Cambria Math" panose="02040503050406030204" pitchFamily="18" charset="0"/>
                        <a:sym typeface="+mn-ea"/>
                      </a:rPr>
                      <m:t>j</m:t>
                    </m:r>
                    <m:r>
                      <a:rPr lang="en-US">
                        <a:latin typeface="Cambria Math" panose="02040503050406030204" pitchFamily="18" charset="0"/>
                        <a:cs typeface="Cambria Math" panose="02040503050406030204" pitchFamily="18" charset="0"/>
                        <a:sym typeface="+mn-ea"/>
                      </a:rPr>
                      <m:t> </m:t>
                    </m:r>
                  </m:oMath>
                </a14:m>
                <a:r>
                  <a:rPr lang="en-US" dirty="0">
                    <a:sym typeface="+mn-ea"/>
                  </a:rPr>
                  <a:t>is </a:t>
                </a:r>
              </a:p>
              <a:p>
                <a:pPr lvl="1"/>
                <a:r>
                  <a:rPr lang="en-US" dirty="0">
                    <a:sym typeface="+mn-ea"/>
                  </a:rPr>
                  <a:t>the ratio of an eigenvalue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cs typeface="Cambria Math" panose="02040503050406030204" pitchFamily="18" charset="0"/>
                        <a:sym typeface="+mn-ea"/>
                      </a:rPr>
                      <m:t>λ</m:t>
                    </m:r>
                    <m:r>
                      <m:rPr>
                        <m:sty m:val="p"/>
                      </m:rPr>
                      <a:rPr lang="en-US" baseline="-25000">
                        <a:latin typeface="Cambria Math" panose="02040503050406030204" pitchFamily="18" charset="0"/>
                        <a:cs typeface="Cambria Math" panose="02040503050406030204" pitchFamily="18" charset="0"/>
                        <a:sym typeface="+mn-ea"/>
                      </a:rPr>
                      <m:t>j</m:t>
                    </m:r>
                  </m:oMath>
                </a14:m>
                <a:r>
                  <a:rPr lang="en-US" dirty="0">
                    <a:sym typeface="+mn-ea"/>
                  </a:rPr>
                  <a:t> and the total sum of the eigenvalues</a:t>
                </a:r>
              </a:p>
              <a:p>
                <a:pPr marL="0" indent="0">
                  <a:buNone/>
                </a:pPr>
                <a:endParaRPr lang="en-US" sz="2400" i="1" baseline="30000" dirty="0">
                  <a:latin typeface="Cambria Math" panose="02040503050406030204" pitchFamily="18" charset="0"/>
                  <a:ea typeface="MS Mincho" charset="0"/>
                  <a:cs typeface="Cambria Math" panose="02040503050406030204" pitchFamily="18" charset="0"/>
                  <a:sym typeface="+mn-ea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ym typeface="+mn-ea"/>
                  </a:rPr>
                  <a:t>% variance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sym typeface="+mn-ea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sym typeface="+mn-ea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sym typeface="+mn-ea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nary>
                          <m:naryPr>
                            <m:chr m:val="∑"/>
                            <m:ctrlPr>
                              <a:rPr lang="en-US" sz="2400" i="1">
                                <a:latin typeface="Cambria Math" panose="02040503050406030204" pitchFamily="18" charset="0"/>
                                <a:sym typeface="+mn-ea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i="1">
                                <a:latin typeface="Cambria Math" panose="02040503050406030204" pitchFamily="18" charset="0"/>
                                <a:sym typeface="+mn-ea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sym typeface="+mn-ea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sym typeface="+mn-ea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sym typeface="+mn-ea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sym typeface="+mn-ea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sym typeface="+mn-ea"/>
                      </a:rPr>
                      <m:t>×100</m:t>
                    </m:r>
                  </m:oMath>
                </a14:m>
                <a:endParaRPr lang="en-US" i="1" baseline="-25000" dirty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1882" t="-29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% variance explained by top k eigen values (arranged in descending order) </a:t>
                </a:r>
              </a:p>
              <a:p>
                <a:pPr marL="0" indent="0">
                  <a:buNone/>
                </a:pPr>
                <a:r>
                  <a:rPr lang="en-US" sz="3600" i="1" baseline="-25000" dirty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 </a:t>
                </a:r>
                <a:r>
                  <a:rPr lang="en-US" sz="3600" dirty="0">
                    <a:sym typeface="+mn-ea"/>
                  </a:rPr>
                  <a:t>% variance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>
                            <a:latin typeface="Cambria Math" panose="02040503050406030204" pitchFamily="18" charset="0"/>
                            <a:sym typeface="+mn-ea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  <a:sym typeface="+mn-ea"/>
                              </a:rPr>
                            </m:ctrlPr>
                          </m:sSub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sz="3600" i="1" smtClean="0">
                                    <a:latin typeface="Cambria Math" panose="02040503050406030204" pitchFamily="18" charset="0"/>
                                    <a:sym typeface="+mn-ea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sz="3600" b="0" i="1" smtClean="0">
                                    <a:latin typeface="Cambria Math" panose="02040503050406030204" pitchFamily="18" charset="0"/>
                                    <a:sym typeface="+mn-ea"/>
                                  </a:rPr>
                                  <m:t>𝑗</m:t>
                                </m:r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  <a:sym typeface="+mn-ea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  <a:sym typeface="+mn-ea"/>
                                  </a:rPr>
                                  <m:t>𝑘</m:t>
                                </m:r>
                              </m:sup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  <a:sym typeface="+mn-ea"/>
                                  </a:rPr>
                                  <m:t>𝜆</m:t>
                                </m:r>
                              </m:e>
                            </m:nary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sym typeface="+mn-ea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nary>
                          <m:naryPr>
                            <m:chr m:val="∑"/>
                            <m:ctrlPr>
                              <a:rPr lang="en-US" sz="3600" i="1">
                                <a:latin typeface="Cambria Math" panose="02040503050406030204" pitchFamily="18" charset="0"/>
                                <a:sym typeface="+mn-ea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3600" i="1">
                                <a:latin typeface="Cambria Math" panose="02040503050406030204" pitchFamily="18" charset="0"/>
                                <a:sym typeface="+mn-ea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3600" i="1">
                                <a:latin typeface="Cambria Math" panose="02040503050406030204" pitchFamily="18" charset="0"/>
                                <a:sym typeface="+mn-ea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3600" i="1">
                                    <a:latin typeface="Cambria Math" panose="02040503050406030204" pitchFamily="18" charset="0"/>
                                    <a:sym typeface="+mn-ea"/>
                                  </a:rPr>
                                </m:ctrlPr>
                              </m:sSubPr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  <a:sym typeface="+mn-ea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3600" i="1">
                                    <a:latin typeface="Cambria Math" panose="02040503050406030204" pitchFamily="18" charset="0"/>
                                    <a:sym typeface="+mn-ea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den>
                    </m:f>
                    <m:r>
                      <a:rPr lang="en-US" sz="3600" b="0" i="1" smtClean="0">
                        <a:latin typeface="Cambria Math" panose="02040503050406030204" pitchFamily="18" charset="0"/>
                        <a:sym typeface="+mn-ea"/>
                      </a:rPr>
                      <m:t>×100</m:t>
                    </m:r>
                  </m:oMath>
                </a14:m>
                <a:endParaRPr lang="en-US" sz="3600" i="1" baseline="-25000" dirty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4"/>
                <a:stretch>
                  <a:fillRect l="-2353" t="-2941" r="-141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/>
              <p14:cNvContentPartPr/>
              <p14:nvPr/>
            </p14:nvContentPartPr>
            <p14:xfrm>
              <a:off x="5835650" y="5080000"/>
              <a:ext cx="6350" cy="31750"/>
            </p14:xfrm>
          </p:contentPart>
        </mc:Choice>
        <mc:Fallback xmlns="">
          <p:pic>
            <p:nvPicPr>
              <p:cNvPr id="9" name="Ink 8"/>
            </p:nvPicPr>
            <p:blipFill>
              <a:blip r:embed="rId14"/>
            </p:blipFill>
            <p:spPr>
              <a:xfrm>
                <a:off x="5835650" y="5080000"/>
                <a:ext cx="6350" cy="31750"/>
              </a:xfrm>
              <a:prstGeom prst="rect"/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CA6751E-58B6-4C6B-F141-012137A922D9}"/>
                  </a:ext>
                </a:extLst>
              </p14:cNvPr>
              <p14:cNvContentPartPr/>
              <p14:nvPr/>
            </p14:nvContentPartPr>
            <p14:xfrm>
              <a:off x="8221320" y="3166200"/>
              <a:ext cx="2084040" cy="18550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CA6751E-58B6-4C6B-F141-012137A922D9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211960" y="3156840"/>
                <a:ext cx="2102760" cy="18738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Scree 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A plot with number of PCs in X axis and the eigen values corresponding to them in Y axis	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70625" y="1924685"/>
            <a:ext cx="5009515" cy="417449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5" name="Ink 14"/>
              <p14:cNvContentPartPr/>
              <p14:nvPr/>
            </p14:nvContentPartPr>
            <p14:xfrm>
              <a:off x="3232150" y="4610100"/>
              <a:ext cx="12700" cy="360"/>
            </p14:xfrm>
          </p:contentPart>
        </mc:Choice>
        <mc:Fallback xmlns="">
          <p:pic>
            <p:nvPicPr>
              <p:cNvPr id="15" name="Ink 14"/>
            </p:nvPicPr>
            <p:blipFill>
              <a:blip r:embed="rId22"/>
            </p:blipFill>
            <p:spPr>
              <a:xfrm>
                <a:off x="3232150" y="461010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9" name="Ink 28"/>
              <p14:cNvContentPartPr/>
              <p14:nvPr/>
            </p14:nvContentPartPr>
            <p14:xfrm>
              <a:off x="2209800" y="5867400"/>
              <a:ext cx="12700" cy="360"/>
            </p14:xfrm>
          </p:contentPart>
        </mc:Choice>
        <mc:Fallback xmlns="">
          <p:pic>
            <p:nvPicPr>
              <p:cNvPr id="29" name="Ink 28"/>
            </p:nvPicPr>
            <p:blipFill>
              <a:blip r:embed="rId22"/>
            </p:blipFill>
            <p:spPr>
              <a:xfrm>
                <a:off x="2209800" y="586740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9B8B1E7-18B5-B6EB-0D47-31CA9BF1EA3E}"/>
                  </a:ext>
                </a:extLst>
              </p14:cNvPr>
              <p14:cNvContentPartPr/>
              <p14:nvPr/>
            </p14:nvContentPartPr>
            <p14:xfrm>
              <a:off x="7568280" y="6296760"/>
              <a:ext cx="907200" cy="383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9B8B1E7-18B5-B6EB-0D47-31CA9BF1EA3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558920" y="6287400"/>
                <a:ext cx="925920" cy="4024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Optimization problem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19200" y="1295400"/>
            <a:ext cx="2286635" cy="893445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33400" y="2590800"/>
            <a:ext cx="4231005" cy="7512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0" y="3289935"/>
            <a:ext cx="2800350" cy="14706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5400" y="5257800"/>
            <a:ext cx="1590675" cy="40132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609600" y="2362200"/>
            <a:ext cx="32092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Lagrangian method</a:t>
            </a:r>
          </a:p>
        </p:txBody>
      </p:sp>
      <p:sp>
        <p:nvSpPr>
          <p:cNvPr id="10" name="Text Box 9"/>
          <p:cNvSpPr txBox="1"/>
          <p:nvPr/>
        </p:nvSpPr>
        <p:spPr>
          <a:xfrm>
            <a:off x="757555" y="4724400"/>
            <a:ext cx="32092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Eigen value problem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A183508-8870-F429-08A2-D005C219BFB3}"/>
                  </a:ext>
                </a:extLst>
              </p14:cNvPr>
              <p14:cNvContentPartPr/>
              <p14:nvPr/>
            </p14:nvContentPartPr>
            <p14:xfrm>
              <a:off x="1930320" y="389520"/>
              <a:ext cx="9813240" cy="6333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A183508-8870-F429-08A2-D005C219BFB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20960" y="380160"/>
                <a:ext cx="9831960" cy="63522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Limitations of PCA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Sensitive to ouliers</a:t>
            </a:r>
          </a:p>
          <a:p>
            <a:r>
              <a:rPr lang="en-US"/>
              <a:t>Scaling of data is needed</a:t>
            </a:r>
          </a:p>
          <a:p>
            <a:r>
              <a:rPr lang="en-US"/>
              <a:t>Assumes that the features are linearly dependent</a:t>
            </a:r>
          </a:p>
          <a:p>
            <a:pPr lvl="1"/>
            <a:r>
              <a:rPr lang="en-US"/>
              <a:t>The transformed variables are linear combinations of original variables</a:t>
            </a:r>
          </a:p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D965827-02ED-4394-A9E8-886027EB254B}"/>
                  </a:ext>
                </a:extLst>
              </p14:cNvPr>
              <p14:cNvContentPartPr/>
              <p14:nvPr/>
            </p14:nvContentPartPr>
            <p14:xfrm>
              <a:off x="4495680" y="1811880"/>
              <a:ext cx="1033560" cy="5932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D965827-02ED-4394-A9E8-886027EB254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86320" y="1802520"/>
                <a:ext cx="1052280" cy="61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52172E7-CEA6-43F5-CAE0-65C4A0FF60F6}"/>
                  </a:ext>
                </a:extLst>
              </p14:cNvPr>
              <p14:cNvContentPartPr/>
              <p14:nvPr/>
            </p14:nvContentPartPr>
            <p14:xfrm>
              <a:off x="8145000" y="4707720"/>
              <a:ext cx="25560" cy="172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52172E7-CEA6-43F5-CAE0-65C4A0FF6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135640" y="4698360"/>
                <a:ext cx="44280" cy="36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Pros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2447925"/>
          </a:xfrm>
        </p:spPr>
        <p:txBody>
          <a:bodyPr/>
          <a:lstStyle/>
          <a:p>
            <a:r>
              <a:rPr lang="en-IN" dirty="0"/>
              <a:t>Memory saving</a:t>
            </a:r>
          </a:p>
          <a:p>
            <a:r>
              <a:rPr lang="en-IN" dirty="0"/>
              <a:t>Speed up training</a:t>
            </a:r>
          </a:p>
          <a:p>
            <a:r>
              <a:rPr lang="en-IN" dirty="0"/>
              <a:t>May filter our noise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Cons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505" cy="2598420"/>
          </a:xfrm>
        </p:spPr>
        <p:txBody>
          <a:bodyPr/>
          <a:lstStyle/>
          <a:p>
            <a:r>
              <a:rPr lang="en-IN" dirty="0"/>
              <a:t>Loss of information</a:t>
            </a:r>
          </a:p>
          <a:p>
            <a:r>
              <a:rPr lang="en-IN" dirty="0"/>
              <a:t>Performance might go down</a:t>
            </a:r>
          </a:p>
          <a:p>
            <a:r>
              <a:rPr lang="en-IN" dirty="0"/>
              <a:t>Makes the whole pipe</a:t>
            </a:r>
            <a:r>
              <a:rPr lang="en-US" altLang="en-IN" dirty="0"/>
              <a:t>line</a:t>
            </a:r>
            <a:r>
              <a:rPr lang="en-IN" dirty="0"/>
              <a:t> a bit more complex and harder to maintain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Dimensionality reduction</a:t>
            </a:r>
            <a:r>
              <a:rPr lang="en-US" altLang="en-IN" dirty="0"/>
              <a:t>: Summary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83615" y="5181600"/>
            <a:ext cx="108102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8" name="Ink 37"/>
              <p14:cNvContentPartPr/>
              <p14:nvPr/>
            </p14:nvContentPartPr>
            <p14:xfrm>
              <a:off x="10547350" y="2216150"/>
              <a:ext cx="44450" cy="12700"/>
            </p14:xfrm>
          </p:contentPart>
        </mc:Choice>
        <mc:Fallback xmlns="">
          <p:pic>
            <p:nvPicPr>
              <p:cNvPr id="38" name="Ink 37"/>
            </p:nvPicPr>
            <p:blipFill>
              <a:blip r:embed="rId63"/>
            </p:blipFill>
            <p:spPr>
              <a:xfrm>
                <a:off x="10547350" y="2216150"/>
                <a:ext cx="4445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645B85E-1BB6-058D-2723-F2A1A64DD677}"/>
                  </a:ext>
                </a:extLst>
              </p14:cNvPr>
              <p14:cNvContentPartPr/>
              <p14:nvPr/>
            </p14:nvContentPartPr>
            <p14:xfrm>
              <a:off x="5879520" y="2421720"/>
              <a:ext cx="4349520" cy="29984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645B85E-1BB6-058D-2723-F2A1A64DD677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870160" y="2412360"/>
                <a:ext cx="4368240" cy="301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2DF7411-2BAD-854D-E7DC-AD8727CE0DC1}"/>
                  </a:ext>
                </a:extLst>
              </p14:cNvPr>
              <p14:cNvContentPartPr/>
              <p14:nvPr/>
            </p14:nvContentPartPr>
            <p14:xfrm>
              <a:off x="921960" y="2210040"/>
              <a:ext cx="10542240" cy="4194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2DF7411-2BAD-854D-E7DC-AD8727CE0DC1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912600" y="2200680"/>
                <a:ext cx="10560960" cy="4213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Advice on applying Dimensionality reduction techniques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IN" dirty="0">
                <a:sym typeface="+mn-ea"/>
              </a:rPr>
              <a:t>General: </a:t>
            </a:r>
          </a:p>
          <a:p>
            <a:pPr lvl="1"/>
            <a:r>
              <a:rPr lang="en-IN" dirty="0">
                <a:sym typeface="+mn-ea"/>
              </a:rPr>
              <a:t>First, try to train the system with original data before resorting to dimensionality reduction</a:t>
            </a:r>
            <a:endParaRPr lang="en-IN" dirty="0"/>
          </a:p>
          <a:p>
            <a:pPr lvl="1"/>
            <a:r>
              <a:rPr lang="en-IN" dirty="0">
                <a:sym typeface="+mn-ea"/>
              </a:rPr>
              <a:t>If the training is too slow, then resort to dimensionality reduction.</a:t>
            </a:r>
          </a:p>
          <a:p>
            <a:pPr lvl="0"/>
            <a:r>
              <a:rPr lang="en-US" altLang="en-IN" sz="3200" dirty="0">
                <a:sym typeface="+mn-ea"/>
              </a:rPr>
              <a:t>Dont bring the PCA/other dimensionality reduction in your main pipe-line of project initially</a:t>
            </a:r>
            <a:endParaRPr lang="en-IN" dirty="0"/>
          </a:p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6B38AEE-8966-C24D-6D4E-B6826FDA563B}"/>
                  </a:ext>
                </a:extLst>
              </p14:cNvPr>
              <p14:cNvContentPartPr/>
              <p14:nvPr/>
            </p14:nvContentPartPr>
            <p14:xfrm>
              <a:off x="8263440" y="1231560"/>
              <a:ext cx="3454920" cy="51357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6B38AEE-8966-C24D-6D4E-B6826FDA563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54080" y="1222200"/>
                <a:ext cx="3473640" cy="51544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https://www.cs.princeton.edu/picasso/mats/PCA-Tutorial-Intuition_jp.pdf</a:t>
            </a:r>
          </a:p>
          <a:p>
            <a:r>
              <a:rPr lang="en-US" sz="1800" dirty="0"/>
              <a:t>Python Machine Learning, Unlock deeper insights into machine learning with this vital guide to cutting-edge predictive analytics - Sebastian </a:t>
            </a:r>
            <a:r>
              <a:rPr lang="en-US" sz="1800" dirty="0" err="1"/>
              <a:t>Raschka</a:t>
            </a:r>
            <a:endParaRPr lang="en-US" sz="1800" dirty="0"/>
          </a:p>
          <a:p>
            <a:r>
              <a:rPr lang="en-US" sz="1800" dirty="0"/>
              <a:t>Hands-On Machine Learning with Scikit-Learn and TensorFlow: Concepts, Tools, and Techniques to Build Intelligent Systems -  </a:t>
            </a:r>
            <a:r>
              <a:rPr lang="en-US" sz="1800" dirty="0" err="1"/>
              <a:t>Aurélien</a:t>
            </a:r>
            <a:r>
              <a:rPr lang="en-US" sz="1800" dirty="0"/>
              <a:t> </a:t>
            </a:r>
            <a:r>
              <a:rPr lang="en-US" sz="1800" dirty="0" err="1"/>
              <a:t>Géron</a:t>
            </a:r>
            <a:endParaRPr lang="en-US" sz="1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/>
              <p14:cNvContentPartPr/>
              <p14:nvPr/>
            </p14:nvContentPartPr>
            <p14:xfrm>
              <a:off x="5981700" y="4184650"/>
              <a:ext cx="12700" cy="360"/>
            </p14:xfrm>
          </p:contentPart>
        </mc:Choice>
        <mc:Fallback xmlns="">
          <p:pic>
            <p:nvPicPr>
              <p:cNvPr id="7" name="Ink 6"/>
            </p:nvPicPr>
            <p:blipFill>
              <a:blip r:embed="rId9"/>
            </p:blipFill>
            <p:spPr>
              <a:xfrm>
                <a:off x="5981700" y="418465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5431844-0EC3-A500-E5F2-7683749B7D7C}"/>
                  </a:ext>
                </a:extLst>
              </p14:cNvPr>
              <p14:cNvContentPartPr/>
              <p14:nvPr/>
            </p14:nvContentPartPr>
            <p14:xfrm>
              <a:off x="491040" y="1490400"/>
              <a:ext cx="10093680" cy="45471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5431844-0EC3-A500-E5F2-7683749B7D7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81680" y="1481040"/>
                <a:ext cx="10112400" cy="45658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1999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19338" y="5641340"/>
            <a:ext cx="3059430" cy="6153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850" spc="1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THANK</a:t>
            </a:r>
            <a:r>
              <a:rPr sz="3850" spc="-3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850" spc="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YOU</a:t>
            </a:r>
            <a:endParaRPr sz="385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graphicFrame>
        <p:nvGraphicFramePr>
          <p:cNvPr id="5" name="Content Placeholder 4">
            <a:hlinkClick r:id="" action="ppaction://ole?verb=0"/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8305800" y="3893344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914400" imgH="215900" progId="Equation.KSEE3">
                  <p:embed/>
                </p:oleObj>
              </mc:Choice>
              <mc:Fallback>
                <p:oleObj r:id="rId2" imgW="914400" imgH="215900" progId="Equation.KSEE3">
                  <p:embed/>
                  <p:pic>
                    <p:nvPicPr>
                      <p:cNvPr id="5" name="Content Placeholder 4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305800" y="3893344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254760"/>
            <a:ext cx="10252075" cy="4922520"/>
          </a:xfrm>
        </p:spPr>
        <p:txBody>
          <a:bodyPr>
            <a:normAutofit/>
          </a:bodyPr>
          <a:lstStyle/>
          <a:p>
            <a:r>
              <a:rPr lang="en-US" dirty="0"/>
              <a:t>What is the dimensionality of feature space?</a:t>
            </a:r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pPr lvl="1"/>
            <a:r>
              <a:rPr lang="en-US" dirty="0"/>
              <a:t>Number of attributes or features =4 </a:t>
            </a:r>
          </a:p>
          <a:p>
            <a:pPr lvl="1"/>
            <a:r>
              <a:rPr lang="en-US" dirty="0"/>
              <a:t>Dimensionality =4 </a:t>
            </a:r>
          </a:p>
        </p:txBody>
      </p:sp>
      <p:graphicFrame>
        <p:nvGraphicFramePr>
          <p:cNvPr id="2" name="Table 1"/>
          <p:cNvGraphicFramePr/>
          <p:nvPr/>
        </p:nvGraphicFramePr>
        <p:xfrm>
          <a:off x="1828800" y="1981200"/>
          <a:ext cx="4712335" cy="2165985"/>
        </p:xfrm>
        <a:graphic>
          <a:graphicData uri="http://schemas.openxmlformats.org/drawingml/2006/table">
            <a:tbl>
              <a:tblPr bandCol="1">
                <a:tableStyleId>{0505E3EF-67EA-436B-97B2-0124C06EBD24}</a:tableStyleId>
              </a:tblPr>
              <a:tblGrid>
                <a:gridCol w="1610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2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41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73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3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44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257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Sample/Feature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X</a:t>
                      </a:r>
                      <a:r>
                        <a:rPr lang="en-US" baseline="-250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X</a:t>
                      </a:r>
                      <a:r>
                        <a:rPr lang="en-US" baseline="-250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X</a:t>
                      </a:r>
                      <a:r>
                        <a:rPr lang="en-US" baseline="-250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X</a:t>
                      </a:r>
                      <a:r>
                        <a:rPr lang="en-US" baseline="-250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Y (Class)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33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33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/>
              <p14:cNvContentPartPr/>
              <p14:nvPr/>
            </p14:nvContentPartPr>
            <p14:xfrm>
              <a:off x="3530600" y="1752600"/>
              <a:ext cx="88900" cy="127000"/>
            </p14:xfrm>
          </p:contentPart>
        </mc:Choice>
        <mc:Fallback xmlns="">
          <p:pic>
            <p:nvPicPr>
              <p:cNvPr id="6" name="Ink 5"/>
            </p:nvPicPr>
            <p:blipFill>
              <a:blip r:embed="rId5"/>
            </p:blipFill>
            <p:spPr>
              <a:xfrm>
                <a:off x="3530600" y="1752600"/>
                <a:ext cx="88900" cy="127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/>
              <p14:cNvContentPartPr/>
              <p14:nvPr/>
            </p14:nvContentPartPr>
            <p14:xfrm>
              <a:off x="3619500" y="1816100"/>
              <a:ext cx="25400" cy="25400"/>
            </p14:xfrm>
          </p:contentPart>
        </mc:Choice>
        <mc:Fallback xmlns="">
          <p:pic>
            <p:nvPicPr>
              <p:cNvPr id="7" name="Ink 6"/>
            </p:nvPicPr>
            <p:blipFill>
              <a:blip r:embed="rId7"/>
            </p:blipFill>
            <p:spPr>
              <a:xfrm>
                <a:off x="3619500" y="1816100"/>
                <a:ext cx="2540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/>
              <p14:cNvContentPartPr/>
              <p14:nvPr/>
            </p14:nvContentPartPr>
            <p14:xfrm>
              <a:off x="3676650" y="1752600"/>
              <a:ext cx="63500" cy="120650"/>
            </p14:xfrm>
          </p:contentPart>
        </mc:Choice>
        <mc:Fallback xmlns="">
          <p:pic>
            <p:nvPicPr>
              <p:cNvPr id="8" name="Ink 7"/>
            </p:nvPicPr>
            <p:blipFill>
              <a:blip r:embed="rId9"/>
            </p:blipFill>
            <p:spPr>
              <a:xfrm>
                <a:off x="3676650" y="1752600"/>
                <a:ext cx="63500" cy="120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/>
              <p14:cNvContentPartPr/>
              <p14:nvPr/>
            </p14:nvContentPartPr>
            <p14:xfrm>
              <a:off x="4025900" y="1746250"/>
              <a:ext cx="95250" cy="127000"/>
            </p14:xfrm>
          </p:contentPart>
        </mc:Choice>
        <mc:Fallback xmlns="">
          <p:pic>
            <p:nvPicPr>
              <p:cNvPr id="9" name="Ink 8"/>
            </p:nvPicPr>
            <p:blipFill>
              <a:blip r:embed="rId11"/>
            </p:blipFill>
            <p:spPr>
              <a:xfrm>
                <a:off x="4025900" y="1746250"/>
                <a:ext cx="95250" cy="127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/>
              <p14:cNvContentPartPr/>
              <p14:nvPr/>
            </p14:nvContentPartPr>
            <p14:xfrm>
              <a:off x="4159250" y="1809750"/>
              <a:ext cx="6350" cy="19050"/>
            </p14:xfrm>
          </p:contentPart>
        </mc:Choice>
        <mc:Fallback xmlns="">
          <p:pic>
            <p:nvPicPr>
              <p:cNvPr id="10" name="Ink 9"/>
            </p:nvPicPr>
            <p:blipFill>
              <a:blip r:embed="rId13"/>
            </p:blipFill>
            <p:spPr>
              <a:xfrm>
                <a:off x="4159250" y="1809750"/>
                <a:ext cx="635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/>
              <p14:cNvContentPartPr/>
              <p14:nvPr/>
            </p14:nvContentPartPr>
            <p14:xfrm>
              <a:off x="4216400" y="1701800"/>
              <a:ext cx="120650" cy="158750"/>
            </p14:xfrm>
          </p:contentPart>
        </mc:Choice>
        <mc:Fallback xmlns="">
          <p:pic>
            <p:nvPicPr>
              <p:cNvPr id="11" name="Ink 10"/>
            </p:nvPicPr>
            <p:blipFill>
              <a:blip r:embed="rId15"/>
            </p:blipFill>
            <p:spPr>
              <a:xfrm>
                <a:off x="4216400" y="1701800"/>
                <a:ext cx="120650" cy="158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Ink 11"/>
              <p14:cNvContentPartPr/>
              <p14:nvPr/>
            </p14:nvContentPartPr>
            <p14:xfrm>
              <a:off x="4603750" y="1765300"/>
              <a:ext cx="25400" cy="158750"/>
            </p14:xfrm>
          </p:contentPart>
        </mc:Choice>
        <mc:Fallback xmlns="">
          <p:pic>
            <p:nvPicPr>
              <p:cNvPr id="12" name="Ink 11"/>
            </p:nvPicPr>
            <p:blipFill>
              <a:blip r:embed="rId17"/>
            </p:blipFill>
            <p:spPr>
              <a:xfrm>
                <a:off x="4603750" y="1765300"/>
                <a:ext cx="25400" cy="158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" name="Ink 12"/>
              <p14:cNvContentPartPr/>
              <p14:nvPr/>
            </p14:nvContentPartPr>
            <p14:xfrm>
              <a:off x="4610100" y="1746250"/>
              <a:ext cx="82550" cy="120650"/>
            </p14:xfrm>
          </p:contentPart>
        </mc:Choice>
        <mc:Fallback xmlns="">
          <p:pic>
            <p:nvPicPr>
              <p:cNvPr id="13" name="Ink 12"/>
            </p:nvPicPr>
            <p:blipFill>
              <a:blip r:embed="rId19"/>
            </p:blipFill>
            <p:spPr>
              <a:xfrm>
                <a:off x="4610100" y="1746250"/>
                <a:ext cx="82550" cy="120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" name="Ink 13"/>
              <p14:cNvContentPartPr/>
              <p14:nvPr/>
            </p14:nvContentPartPr>
            <p14:xfrm>
              <a:off x="4737100" y="1828800"/>
              <a:ext cx="19050" cy="6350"/>
            </p14:xfrm>
          </p:contentPart>
        </mc:Choice>
        <mc:Fallback xmlns="">
          <p:pic>
            <p:nvPicPr>
              <p:cNvPr id="14" name="Ink 13"/>
            </p:nvPicPr>
            <p:blipFill>
              <a:blip r:embed="rId21"/>
            </p:blipFill>
            <p:spPr>
              <a:xfrm>
                <a:off x="4737100" y="1828800"/>
                <a:ext cx="19050" cy="6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5" name="Ink 14"/>
              <p14:cNvContentPartPr/>
              <p14:nvPr/>
            </p14:nvContentPartPr>
            <p14:xfrm>
              <a:off x="4763238" y="1752600"/>
              <a:ext cx="82550" cy="12065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753255" y="1742797"/>
                <a:ext cx="102516" cy="1402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6" name="Ink 15"/>
              <p14:cNvContentPartPr/>
              <p14:nvPr/>
            </p14:nvContentPartPr>
            <p14:xfrm>
              <a:off x="5099050" y="1797050"/>
              <a:ext cx="6350" cy="146050"/>
            </p14:xfrm>
          </p:contentPart>
        </mc:Choice>
        <mc:Fallback xmlns="">
          <p:pic>
            <p:nvPicPr>
              <p:cNvPr id="16" name="Ink 15"/>
            </p:nvPicPr>
            <p:blipFill>
              <a:blip r:embed="rId25"/>
            </p:blipFill>
            <p:spPr>
              <a:xfrm>
                <a:off x="5099050" y="1797050"/>
                <a:ext cx="6350" cy="146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7" name="Ink 16"/>
              <p14:cNvContentPartPr/>
              <p14:nvPr/>
            </p14:nvContentPartPr>
            <p14:xfrm>
              <a:off x="5086350" y="1771650"/>
              <a:ext cx="63500" cy="101600"/>
            </p14:xfrm>
          </p:contentPart>
        </mc:Choice>
        <mc:Fallback xmlns="">
          <p:pic>
            <p:nvPicPr>
              <p:cNvPr id="17" name="Ink 16"/>
            </p:nvPicPr>
            <p:blipFill>
              <a:blip r:embed="rId27"/>
            </p:blipFill>
            <p:spPr>
              <a:xfrm>
                <a:off x="5086350" y="1771650"/>
                <a:ext cx="63500" cy="101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8" name="Ink 17"/>
              <p14:cNvContentPartPr/>
              <p14:nvPr/>
            </p14:nvContentPartPr>
            <p14:xfrm>
              <a:off x="5194300" y="1866900"/>
              <a:ext cx="38100" cy="360"/>
            </p14:xfrm>
          </p:contentPart>
        </mc:Choice>
        <mc:Fallback xmlns="">
          <p:pic>
            <p:nvPicPr>
              <p:cNvPr id="18" name="Ink 17"/>
            </p:nvPicPr>
            <p:blipFill>
              <a:blip r:embed="rId29"/>
            </p:blipFill>
            <p:spPr>
              <a:xfrm>
                <a:off x="5194300" y="1866900"/>
                <a:ext cx="381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9" name="Ink 18"/>
              <p14:cNvContentPartPr/>
              <p14:nvPr/>
            </p14:nvContentPartPr>
            <p14:xfrm>
              <a:off x="5264150" y="1746250"/>
              <a:ext cx="107950" cy="146050"/>
            </p14:xfrm>
          </p:contentPart>
        </mc:Choice>
        <mc:Fallback xmlns="">
          <p:pic>
            <p:nvPicPr>
              <p:cNvPr id="19" name="Ink 18"/>
            </p:nvPicPr>
            <p:blipFill>
              <a:blip r:embed="rId31"/>
            </p:blipFill>
            <p:spPr>
              <a:xfrm>
                <a:off x="5264150" y="1746250"/>
                <a:ext cx="107950" cy="146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CA6E64A9-F1CE-43D7-A114-68081557201D}"/>
                  </a:ext>
                </a:extLst>
              </p14:cNvPr>
              <p14:cNvContentPartPr/>
              <p14:nvPr/>
            </p14:nvContentPartPr>
            <p14:xfrm>
              <a:off x="4334040" y="1584360"/>
              <a:ext cx="1680840" cy="2682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CA6E64A9-F1CE-43D7-A114-68081557201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324680" y="1575000"/>
                <a:ext cx="1699560" cy="35892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Dimesionality reduction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i="1" dirty="0">
                    <a:solidFill>
                      <a:srgbClr val="0070C0"/>
                    </a:solidFill>
                  </a:rPr>
                  <a:t>Dimensionality reduction </a:t>
                </a:r>
                <a:r>
                  <a:rPr lang="en-US" dirty="0"/>
                  <a:t>refers to</a:t>
                </a:r>
              </a:p>
              <a:p>
                <a:pPr lvl="1"/>
                <a:r>
                  <a:rPr lang="en-US" i="1" dirty="0">
                    <a:solidFill>
                      <a:srgbClr val="00B050"/>
                    </a:solidFill>
                  </a:rPr>
                  <a:t>Reducing the number of attributes used for analysis</a:t>
                </a:r>
              </a:p>
              <a:p>
                <a:pPr lvl="0"/>
                <a:r>
                  <a:rPr lang="en-US" sz="3200" dirty="0"/>
                  <a:t>Reducing the number of attributes from D to K</a:t>
                </a:r>
              </a:p>
              <a:p>
                <a:pPr lvl="1"/>
                <a:r>
                  <a:rPr lang="en-US" sz="2800" dirty="0"/>
                  <a:t>K&lt;D</a:t>
                </a:r>
              </a:p>
              <a:p>
                <a:pPr lvl="0"/>
                <a:r>
                  <a:rPr lang="en-US" sz="3200" dirty="0"/>
                  <a:t>Example</a:t>
                </a:r>
              </a:p>
              <a:p>
                <a:pPr lvl="1"/>
                <a:r>
                  <a:rPr lang="en-US" sz="2800" dirty="0"/>
                  <a:t>Iris data</a:t>
                </a:r>
              </a:p>
              <a:p>
                <a:pPr lvl="2"/>
                <a:r>
                  <a:rPr lang="en-US" sz="2400" dirty="0"/>
                  <a:t>Reduce the Dimensionality 4 to may be 2 or 3 or even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3" b="10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Pictorially (3D to 2D)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rcRect t="18223"/>
          <a:stretch>
            <a:fillRect/>
          </a:stretch>
        </p:blipFill>
        <p:spPr>
          <a:xfrm>
            <a:off x="765810" y="1600200"/>
            <a:ext cx="10303510" cy="372872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4165600" y="4533900"/>
              <a:ext cx="114300" cy="101600"/>
            </p14:xfrm>
          </p:contentPart>
        </mc:Choice>
        <mc:Fallback xmlns="">
          <p:pic>
            <p:nvPicPr>
              <p:cNvPr id="2" name="Ink 1"/>
            </p:nvPicPr>
            <p:blipFill>
              <a:blip r:embed="rId4"/>
            </p:blipFill>
            <p:spPr>
              <a:xfrm>
                <a:off x="4165600" y="4533900"/>
                <a:ext cx="114300" cy="101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/>
              <p14:cNvContentPartPr/>
              <p14:nvPr/>
            </p14:nvContentPartPr>
            <p14:xfrm>
              <a:off x="4178300" y="4533900"/>
              <a:ext cx="69850" cy="158750"/>
            </p14:xfrm>
          </p:contentPart>
        </mc:Choice>
        <mc:Fallback xmlns="">
          <p:pic>
            <p:nvPicPr>
              <p:cNvPr id="3" name="Ink 2"/>
            </p:nvPicPr>
            <p:blipFill>
              <a:blip r:embed="rId6"/>
            </p:blipFill>
            <p:spPr>
              <a:xfrm>
                <a:off x="4178300" y="4533900"/>
                <a:ext cx="69850" cy="158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Ink 3"/>
              <p14:cNvContentPartPr/>
              <p14:nvPr/>
            </p14:nvContentPartPr>
            <p14:xfrm>
              <a:off x="4381500" y="4597400"/>
              <a:ext cx="31750" cy="139700"/>
            </p14:xfrm>
          </p:contentPart>
        </mc:Choice>
        <mc:Fallback xmlns="">
          <p:pic>
            <p:nvPicPr>
              <p:cNvPr id="4" name="Ink 3"/>
            </p:nvPicPr>
            <p:blipFill>
              <a:blip r:embed="rId8"/>
            </p:blipFill>
            <p:spPr>
              <a:xfrm>
                <a:off x="4381500" y="4597400"/>
                <a:ext cx="31750" cy="139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6" name="Ink 5"/>
              <p14:cNvContentPartPr/>
              <p14:nvPr/>
            </p14:nvContentPartPr>
            <p14:xfrm>
              <a:off x="1524000" y="4165600"/>
              <a:ext cx="114300" cy="95250"/>
            </p14:xfrm>
          </p:contentPart>
        </mc:Choice>
        <mc:Fallback xmlns="">
          <p:pic>
            <p:nvPicPr>
              <p:cNvPr id="6" name="Ink 5"/>
            </p:nvPicPr>
            <p:blipFill>
              <a:blip r:embed="rId10"/>
            </p:blipFill>
            <p:spPr>
              <a:xfrm>
                <a:off x="1524000" y="4165600"/>
                <a:ext cx="114300" cy="95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8" name="Ink 7"/>
              <p14:cNvContentPartPr/>
              <p14:nvPr/>
            </p14:nvContentPartPr>
            <p14:xfrm>
              <a:off x="1517650" y="4146550"/>
              <a:ext cx="88900" cy="158750"/>
            </p14:xfrm>
          </p:contentPart>
        </mc:Choice>
        <mc:Fallback xmlns="">
          <p:pic>
            <p:nvPicPr>
              <p:cNvPr id="8" name="Ink 7"/>
            </p:nvPicPr>
            <p:blipFill>
              <a:blip r:embed="rId12"/>
            </p:blipFill>
            <p:spPr>
              <a:xfrm>
                <a:off x="1517650" y="4146550"/>
                <a:ext cx="88900" cy="158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9" name="Ink 8"/>
              <p14:cNvContentPartPr/>
              <p14:nvPr/>
            </p14:nvContentPartPr>
            <p14:xfrm>
              <a:off x="1670050" y="4248150"/>
              <a:ext cx="133350" cy="76200"/>
            </p14:xfrm>
          </p:contentPart>
        </mc:Choice>
        <mc:Fallback xmlns="">
          <p:pic>
            <p:nvPicPr>
              <p:cNvPr id="9" name="Ink 8"/>
            </p:nvPicPr>
            <p:blipFill>
              <a:blip r:embed="rId14"/>
            </p:blipFill>
            <p:spPr>
              <a:xfrm>
                <a:off x="1670050" y="4248150"/>
                <a:ext cx="133350" cy="76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0" name="Ink 9"/>
              <p14:cNvContentPartPr/>
              <p14:nvPr/>
            </p14:nvContentPartPr>
            <p14:xfrm>
              <a:off x="831850" y="2628900"/>
              <a:ext cx="114300" cy="88900"/>
            </p14:xfrm>
          </p:contentPart>
        </mc:Choice>
        <mc:Fallback xmlns="">
          <p:pic>
            <p:nvPicPr>
              <p:cNvPr id="10" name="Ink 9"/>
            </p:nvPicPr>
            <p:blipFill>
              <a:blip r:embed="rId16"/>
            </p:blipFill>
            <p:spPr>
              <a:xfrm>
                <a:off x="831850" y="2628900"/>
                <a:ext cx="114300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1" name="Ink 10"/>
              <p14:cNvContentPartPr/>
              <p14:nvPr/>
            </p14:nvContentPartPr>
            <p14:xfrm>
              <a:off x="793750" y="2603500"/>
              <a:ext cx="114300" cy="165100"/>
            </p14:xfrm>
          </p:contentPart>
        </mc:Choice>
        <mc:Fallback xmlns="">
          <p:pic>
            <p:nvPicPr>
              <p:cNvPr id="11" name="Ink 10"/>
            </p:nvPicPr>
            <p:blipFill>
              <a:blip r:embed="rId18"/>
            </p:blipFill>
            <p:spPr>
              <a:xfrm>
                <a:off x="793750" y="2603500"/>
                <a:ext cx="114300" cy="165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2" name="Ink 11"/>
              <p14:cNvContentPartPr/>
              <p14:nvPr/>
            </p14:nvContentPartPr>
            <p14:xfrm>
              <a:off x="927100" y="2705100"/>
              <a:ext cx="120650" cy="95250"/>
            </p14:xfrm>
          </p:contentPart>
        </mc:Choice>
        <mc:Fallback xmlns="">
          <p:pic>
            <p:nvPicPr>
              <p:cNvPr id="12" name="Ink 11"/>
            </p:nvPicPr>
            <p:blipFill>
              <a:blip r:embed="rId20"/>
            </p:blipFill>
            <p:spPr>
              <a:xfrm>
                <a:off x="927100" y="2705100"/>
                <a:ext cx="120650" cy="95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3" name="Ink 12"/>
              <p14:cNvContentPartPr/>
              <p14:nvPr/>
            </p14:nvContentPartPr>
            <p14:xfrm>
              <a:off x="2114550" y="5181600"/>
              <a:ext cx="76200" cy="139700"/>
            </p14:xfrm>
          </p:contentPart>
        </mc:Choice>
        <mc:Fallback xmlns="">
          <p:pic>
            <p:nvPicPr>
              <p:cNvPr id="13" name="Ink 12"/>
            </p:nvPicPr>
            <p:blipFill>
              <a:blip r:embed="rId22"/>
            </p:blipFill>
            <p:spPr>
              <a:xfrm>
                <a:off x="2114550" y="5181600"/>
                <a:ext cx="76200" cy="139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4" name="Ink 13"/>
              <p14:cNvContentPartPr/>
              <p14:nvPr/>
            </p14:nvContentPartPr>
            <p14:xfrm>
              <a:off x="2070100" y="5175250"/>
              <a:ext cx="107950" cy="158750"/>
            </p14:xfrm>
          </p:contentPart>
        </mc:Choice>
        <mc:Fallback xmlns="">
          <p:pic>
            <p:nvPicPr>
              <p:cNvPr id="14" name="Ink 13"/>
            </p:nvPicPr>
            <p:blipFill>
              <a:blip r:embed="rId24"/>
            </p:blipFill>
            <p:spPr>
              <a:xfrm>
                <a:off x="2070100" y="5175250"/>
                <a:ext cx="107950" cy="158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5" name="Ink 14"/>
              <p14:cNvContentPartPr/>
              <p14:nvPr/>
            </p14:nvContentPartPr>
            <p14:xfrm>
              <a:off x="2273300" y="5321300"/>
              <a:ext cx="19050" cy="69850"/>
            </p14:xfrm>
          </p:contentPart>
        </mc:Choice>
        <mc:Fallback xmlns="">
          <p:pic>
            <p:nvPicPr>
              <p:cNvPr id="15" name="Ink 14"/>
            </p:nvPicPr>
            <p:blipFill>
              <a:blip r:embed="rId26"/>
            </p:blipFill>
            <p:spPr>
              <a:xfrm>
                <a:off x="2273300" y="5321300"/>
                <a:ext cx="19050" cy="69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6" name="Ink 15"/>
              <p14:cNvContentPartPr/>
              <p14:nvPr/>
            </p14:nvContentPartPr>
            <p14:xfrm>
              <a:off x="2578100" y="5194300"/>
              <a:ext cx="44450" cy="101600"/>
            </p14:xfrm>
          </p:contentPart>
        </mc:Choice>
        <mc:Fallback xmlns="">
          <p:pic>
            <p:nvPicPr>
              <p:cNvPr id="16" name="Ink 15"/>
            </p:nvPicPr>
            <p:blipFill>
              <a:blip r:embed="rId28"/>
            </p:blipFill>
            <p:spPr>
              <a:xfrm>
                <a:off x="2578100" y="5194300"/>
                <a:ext cx="44450" cy="101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7" name="Ink 16"/>
              <p14:cNvContentPartPr/>
              <p14:nvPr/>
            </p14:nvContentPartPr>
            <p14:xfrm>
              <a:off x="2559050" y="5175250"/>
              <a:ext cx="82550" cy="165100"/>
            </p14:xfrm>
          </p:contentPart>
        </mc:Choice>
        <mc:Fallback xmlns="">
          <p:pic>
            <p:nvPicPr>
              <p:cNvPr id="17" name="Ink 16"/>
            </p:nvPicPr>
            <p:blipFill>
              <a:blip r:embed="rId30"/>
            </p:blipFill>
            <p:spPr>
              <a:xfrm>
                <a:off x="2559050" y="5175250"/>
                <a:ext cx="82550" cy="165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18" name="Ink 17"/>
              <p14:cNvContentPartPr/>
              <p14:nvPr/>
            </p14:nvContentPartPr>
            <p14:xfrm>
              <a:off x="2641600" y="5289550"/>
              <a:ext cx="82550" cy="76200"/>
            </p14:xfrm>
          </p:contentPart>
        </mc:Choice>
        <mc:Fallback xmlns="">
          <p:pic>
            <p:nvPicPr>
              <p:cNvPr id="18" name="Ink 17"/>
            </p:nvPicPr>
            <p:blipFill>
              <a:blip r:embed="rId32"/>
            </p:blipFill>
            <p:spPr>
              <a:xfrm>
                <a:off x="2641600" y="5289550"/>
                <a:ext cx="82550" cy="76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19" name="Ink 18"/>
              <p14:cNvContentPartPr/>
              <p14:nvPr/>
            </p14:nvContentPartPr>
            <p14:xfrm>
              <a:off x="2959100" y="5162550"/>
              <a:ext cx="95250" cy="133350"/>
            </p14:xfrm>
          </p:contentPart>
        </mc:Choice>
        <mc:Fallback xmlns="">
          <p:pic>
            <p:nvPicPr>
              <p:cNvPr id="19" name="Ink 18"/>
            </p:nvPicPr>
            <p:blipFill>
              <a:blip r:embed="rId34"/>
            </p:blipFill>
            <p:spPr>
              <a:xfrm>
                <a:off x="2959100" y="5162550"/>
                <a:ext cx="95250" cy="133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0" name="Ink 19"/>
              <p14:cNvContentPartPr/>
              <p14:nvPr/>
            </p14:nvContentPartPr>
            <p14:xfrm>
              <a:off x="2984500" y="5168900"/>
              <a:ext cx="88900" cy="139700"/>
            </p14:xfrm>
          </p:contentPart>
        </mc:Choice>
        <mc:Fallback xmlns="">
          <p:pic>
            <p:nvPicPr>
              <p:cNvPr id="20" name="Ink 19"/>
            </p:nvPicPr>
            <p:blipFill>
              <a:blip r:embed="rId36"/>
            </p:blipFill>
            <p:spPr>
              <a:xfrm>
                <a:off x="2984500" y="5168900"/>
                <a:ext cx="88900" cy="139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1" name="Ink 20"/>
              <p14:cNvContentPartPr/>
              <p14:nvPr/>
            </p14:nvContentPartPr>
            <p14:xfrm>
              <a:off x="3079750" y="5245100"/>
              <a:ext cx="120650" cy="127000"/>
            </p14:xfrm>
          </p:contentPart>
        </mc:Choice>
        <mc:Fallback xmlns="">
          <p:pic>
            <p:nvPicPr>
              <p:cNvPr id="21" name="Ink 20"/>
            </p:nvPicPr>
            <p:blipFill>
              <a:blip r:embed="rId38"/>
            </p:blipFill>
            <p:spPr>
              <a:xfrm>
                <a:off x="3079750" y="5245100"/>
                <a:ext cx="120650" cy="127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23" name="Ink 22"/>
              <p14:cNvContentPartPr/>
              <p14:nvPr/>
            </p14:nvContentPartPr>
            <p14:xfrm>
              <a:off x="5810250" y="3270250"/>
              <a:ext cx="419100" cy="25400"/>
            </p14:xfrm>
          </p:contentPart>
        </mc:Choice>
        <mc:Fallback xmlns="">
          <p:pic>
            <p:nvPicPr>
              <p:cNvPr id="23" name="Ink 22"/>
            </p:nvPicPr>
            <p:blipFill>
              <a:blip r:embed="rId42"/>
            </p:blipFill>
            <p:spPr>
              <a:xfrm>
                <a:off x="5810250" y="3270250"/>
                <a:ext cx="41910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24" name="Ink 23"/>
              <p14:cNvContentPartPr/>
              <p14:nvPr/>
            </p14:nvContentPartPr>
            <p14:xfrm>
              <a:off x="5816600" y="3448050"/>
              <a:ext cx="368300" cy="6350"/>
            </p14:xfrm>
          </p:contentPart>
        </mc:Choice>
        <mc:Fallback xmlns="">
          <p:pic>
            <p:nvPicPr>
              <p:cNvPr id="24" name="Ink 23"/>
            </p:nvPicPr>
            <p:blipFill>
              <a:blip r:embed="rId44"/>
            </p:blipFill>
            <p:spPr>
              <a:xfrm>
                <a:off x="5816600" y="3448050"/>
                <a:ext cx="368300" cy="6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E39856E9-9BCF-48A7-AD53-4C153F3ABB5D}"/>
                  </a:ext>
                </a:extLst>
              </p14:cNvPr>
              <p14:cNvContentPartPr/>
              <p14:nvPr/>
            </p14:nvContentPartPr>
            <p14:xfrm>
              <a:off x="6127750" y="3200400"/>
              <a:ext cx="247650" cy="28222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E39856E9-9BCF-48A7-AD53-4C153F3ABB5D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6118168" y="3190846"/>
                <a:ext cx="266813" cy="3013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6C7F1A24-17D8-4405-9B72-33E44ED5C8CB}"/>
                  </a:ext>
                </a:extLst>
              </p14:cNvPr>
              <p14:cNvContentPartPr/>
              <p14:nvPr/>
            </p14:nvContentPartPr>
            <p14:xfrm>
              <a:off x="6115050" y="3213100"/>
              <a:ext cx="37230" cy="33655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6C7F1A24-17D8-4405-9B72-33E44ED5C8CB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6104050" y="3203578"/>
                <a:ext cx="59230" cy="3555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F66A32B2-E8CC-42FA-AD35-9FC40EE9BDF4}"/>
                  </a:ext>
                </a:extLst>
              </p14:cNvPr>
              <p14:cNvContentPartPr/>
              <p14:nvPr/>
            </p14:nvContentPartPr>
            <p14:xfrm>
              <a:off x="6121400" y="3435350"/>
              <a:ext cx="120650" cy="14605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F66A32B2-E8CC-42FA-AD35-9FC40EE9BDF4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6111597" y="3425613"/>
                <a:ext cx="140256" cy="1655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28" name="Ink 27"/>
              <p14:cNvContentPartPr/>
              <p14:nvPr/>
            </p14:nvContentPartPr>
            <p14:xfrm>
              <a:off x="8413750" y="5099050"/>
              <a:ext cx="120650" cy="114300"/>
            </p14:xfrm>
          </p:contentPart>
        </mc:Choice>
        <mc:Fallback xmlns="">
          <p:pic>
            <p:nvPicPr>
              <p:cNvPr id="28" name="Ink 27"/>
            </p:nvPicPr>
            <p:blipFill>
              <a:blip r:embed="rId52"/>
            </p:blipFill>
            <p:spPr>
              <a:xfrm>
                <a:off x="8413750" y="5099050"/>
                <a:ext cx="120650" cy="114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29" name="Ink 28"/>
              <p14:cNvContentPartPr/>
              <p14:nvPr/>
            </p14:nvContentPartPr>
            <p14:xfrm>
              <a:off x="8597900" y="5200650"/>
              <a:ext cx="6350" cy="107950"/>
            </p14:xfrm>
          </p:contentPart>
        </mc:Choice>
        <mc:Fallback xmlns="">
          <p:pic>
            <p:nvPicPr>
              <p:cNvPr id="29" name="Ink 28"/>
            </p:nvPicPr>
            <p:blipFill>
              <a:blip r:embed="rId54"/>
            </p:blipFill>
            <p:spPr>
              <a:xfrm>
                <a:off x="8597900" y="5200650"/>
                <a:ext cx="6350" cy="107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30" name="Ink 29"/>
              <p14:cNvContentPartPr/>
              <p14:nvPr/>
            </p14:nvContentPartPr>
            <p14:xfrm>
              <a:off x="6508750" y="3181350"/>
              <a:ext cx="209550" cy="139700"/>
            </p14:xfrm>
          </p:contentPart>
        </mc:Choice>
        <mc:Fallback xmlns="">
          <p:pic>
            <p:nvPicPr>
              <p:cNvPr id="30" name="Ink 29"/>
            </p:nvPicPr>
            <p:blipFill>
              <a:blip r:embed="rId56"/>
            </p:blipFill>
            <p:spPr>
              <a:xfrm>
                <a:off x="6508750" y="3181350"/>
                <a:ext cx="209550" cy="139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31" name="Ink 30"/>
              <p14:cNvContentPartPr/>
              <p14:nvPr/>
            </p14:nvContentPartPr>
            <p14:xfrm>
              <a:off x="6692900" y="3289300"/>
              <a:ext cx="139700" cy="127000"/>
            </p14:xfrm>
          </p:contentPart>
        </mc:Choice>
        <mc:Fallback xmlns="">
          <p:pic>
            <p:nvPicPr>
              <p:cNvPr id="31" name="Ink 30"/>
            </p:nvPicPr>
            <p:blipFill>
              <a:blip r:embed="rId58"/>
            </p:blipFill>
            <p:spPr>
              <a:xfrm>
                <a:off x="6692900" y="3289300"/>
                <a:ext cx="139700" cy="127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32" name="Ink 31"/>
              <p14:cNvContentPartPr/>
              <p14:nvPr/>
            </p14:nvContentPartPr>
            <p14:xfrm>
              <a:off x="2813050" y="1339850"/>
              <a:ext cx="171450" cy="184150"/>
            </p14:xfrm>
          </p:contentPart>
        </mc:Choice>
        <mc:Fallback xmlns="">
          <p:pic>
            <p:nvPicPr>
              <p:cNvPr id="32" name="Ink 31"/>
            </p:nvPicPr>
            <p:blipFill>
              <a:blip r:embed="rId60"/>
            </p:blipFill>
            <p:spPr>
              <a:xfrm>
                <a:off x="2813050" y="1339850"/>
                <a:ext cx="171450" cy="184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33" name="Ink 32"/>
              <p14:cNvContentPartPr/>
              <p14:nvPr/>
            </p14:nvContentPartPr>
            <p14:xfrm>
              <a:off x="3048000" y="1358900"/>
              <a:ext cx="360" cy="152400"/>
            </p14:xfrm>
          </p:contentPart>
        </mc:Choice>
        <mc:Fallback xmlns="">
          <p:pic>
            <p:nvPicPr>
              <p:cNvPr id="33" name="Ink 32"/>
            </p:nvPicPr>
            <p:blipFill>
              <a:blip r:embed="rId62"/>
            </p:blipFill>
            <p:spPr>
              <a:xfrm>
                <a:off x="3048000" y="1358900"/>
                <a:ext cx="360" cy="152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34" name="Ink 33"/>
              <p14:cNvContentPartPr/>
              <p14:nvPr/>
            </p14:nvContentPartPr>
            <p14:xfrm>
              <a:off x="3003550" y="1327150"/>
              <a:ext cx="158750" cy="190500"/>
            </p14:xfrm>
          </p:contentPart>
        </mc:Choice>
        <mc:Fallback xmlns="">
          <p:pic>
            <p:nvPicPr>
              <p:cNvPr id="34" name="Ink 33"/>
            </p:nvPicPr>
            <p:blipFill>
              <a:blip r:embed="rId64"/>
            </p:blipFill>
            <p:spPr>
              <a:xfrm>
                <a:off x="3003550" y="1327150"/>
                <a:ext cx="158750" cy="190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40" name="Ink 39"/>
              <p14:cNvContentPartPr/>
              <p14:nvPr/>
            </p14:nvContentPartPr>
            <p14:xfrm>
              <a:off x="7823200" y="1155700"/>
              <a:ext cx="38100" cy="127000"/>
            </p14:xfrm>
          </p:contentPart>
        </mc:Choice>
        <mc:Fallback xmlns="">
          <p:pic>
            <p:nvPicPr>
              <p:cNvPr id="40" name="Ink 39"/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7813942" y="1146372"/>
                <a:ext cx="56616" cy="1456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41" name="Ink 40"/>
              <p14:cNvContentPartPr/>
              <p14:nvPr/>
            </p14:nvContentPartPr>
            <p14:xfrm>
              <a:off x="7810500" y="1130300"/>
              <a:ext cx="139700" cy="152400"/>
            </p14:xfrm>
          </p:contentPart>
        </mc:Choice>
        <mc:Fallback xmlns="">
          <p:pic>
            <p:nvPicPr>
              <p:cNvPr id="41" name="Ink 40"/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7801163" y="1120955"/>
                <a:ext cx="158375" cy="1710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42" name="Ink 41"/>
              <p14:cNvContentPartPr/>
              <p14:nvPr/>
            </p14:nvContentPartPr>
            <p14:xfrm>
              <a:off x="7975600" y="1187450"/>
              <a:ext cx="25400" cy="82550"/>
            </p14:xfrm>
          </p:contentPart>
        </mc:Choice>
        <mc:Fallback xmlns="">
          <p:pic>
            <p:nvPicPr>
              <p:cNvPr id="42" name="Ink 41"/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7966428" y="1178118"/>
                <a:ext cx="43392" cy="1012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43" name="Ink 42"/>
              <p14:cNvContentPartPr/>
              <p14:nvPr/>
            </p14:nvContentPartPr>
            <p14:xfrm>
              <a:off x="8007350" y="1079500"/>
              <a:ext cx="25400" cy="50800"/>
            </p14:xfrm>
          </p:contentPart>
        </mc:Choice>
        <mc:Fallback xmlns="">
          <p:pic>
            <p:nvPicPr>
              <p:cNvPr id="43" name="Ink 42"/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7998178" y="1070199"/>
                <a:ext cx="43392" cy="694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44" name="Ink 43"/>
              <p14:cNvContentPartPr/>
              <p14:nvPr/>
            </p14:nvContentPartPr>
            <p14:xfrm>
              <a:off x="8077200" y="1174750"/>
              <a:ext cx="114300" cy="88900"/>
            </p14:xfrm>
          </p:contentPart>
        </mc:Choice>
        <mc:Fallback xmlns="">
          <p:pic>
            <p:nvPicPr>
              <p:cNvPr id="44" name="Ink 43"/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8067855" y="1165430"/>
                <a:ext cx="132991" cy="1075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45" name="Ink 44"/>
              <p14:cNvContentPartPr/>
              <p14:nvPr/>
            </p14:nvContentPartPr>
            <p14:xfrm>
              <a:off x="8204200" y="1168400"/>
              <a:ext cx="184150" cy="114300"/>
            </p14:xfrm>
          </p:contentPart>
        </mc:Choice>
        <mc:Fallback xmlns="">
          <p:pic>
            <p:nvPicPr>
              <p:cNvPr id="45" name="Ink 44"/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8194867" y="1159055"/>
                <a:ext cx="202457" cy="1329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46" name="Ink 45"/>
              <p14:cNvContentPartPr/>
              <p14:nvPr/>
            </p14:nvContentPartPr>
            <p14:xfrm>
              <a:off x="8420100" y="1143000"/>
              <a:ext cx="95250" cy="158750"/>
            </p14:xfrm>
          </p:contentPart>
        </mc:Choice>
        <mc:Fallback xmlns="">
          <p:pic>
            <p:nvPicPr>
              <p:cNvPr id="46" name="Ink 45"/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8410790" y="1133662"/>
                <a:ext cx="113512" cy="1774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47" name="Ink 46"/>
              <p14:cNvContentPartPr/>
              <p14:nvPr/>
            </p14:nvContentPartPr>
            <p14:xfrm>
              <a:off x="8572500" y="1200150"/>
              <a:ext cx="6350" cy="69850"/>
            </p14:xfrm>
          </p:contentPart>
        </mc:Choice>
        <mc:Fallback xmlns="">
          <p:pic>
            <p:nvPicPr>
              <p:cNvPr id="47" name="Ink 46"/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8563811" y="1190837"/>
                <a:ext cx="23729" cy="884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48" name="Ink 47"/>
              <p14:cNvContentPartPr/>
              <p14:nvPr/>
            </p14:nvContentPartPr>
            <p14:xfrm>
              <a:off x="8585200" y="1123950"/>
              <a:ext cx="6350" cy="50800"/>
            </p14:xfrm>
          </p:contentPart>
        </mc:Choice>
        <mc:Fallback xmlns="">
          <p:pic>
            <p:nvPicPr>
              <p:cNvPr id="48" name="Ink 47"/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8576511" y="1114649"/>
                <a:ext cx="23729" cy="694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49" name="Ink 48"/>
              <p14:cNvContentPartPr/>
              <p14:nvPr/>
            </p14:nvContentPartPr>
            <p14:xfrm>
              <a:off x="8623300" y="1174750"/>
              <a:ext cx="76200" cy="127000"/>
            </p14:xfrm>
          </p:contentPart>
        </mc:Choice>
        <mc:Fallback xmlns="">
          <p:pic>
            <p:nvPicPr>
              <p:cNvPr id="49" name="Ink 48"/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8613999" y="1165422"/>
                <a:ext cx="94803" cy="1456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50" name="Ink 49"/>
              <p14:cNvContentPartPr/>
              <p14:nvPr/>
            </p14:nvContentPartPr>
            <p14:xfrm>
              <a:off x="8686800" y="1193800"/>
              <a:ext cx="120650" cy="88900"/>
            </p14:xfrm>
          </p:contentPart>
        </mc:Choice>
        <mc:Fallback xmlns="">
          <p:pic>
            <p:nvPicPr>
              <p:cNvPr id="50" name="Ink 49"/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8677464" y="1184480"/>
                <a:ext cx="139322" cy="1075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51" name="Ink 50"/>
              <p14:cNvContentPartPr/>
              <p14:nvPr/>
            </p14:nvContentPartPr>
            <p14:xfrm>
              <a:off x="8832850" y="1092200"/>
              <a:ext cx="196850" cy="209550"/>
            </p14:xfrm>
          </p:contentPart>
        </mc:Choice>
        <mc:Fallback xmlns="">
          <p:pic>
            <p:nvPicPr>
              <p:cNvPr id="51" name="Ink 50"/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8823510" y="1082855"/>
                <a:ext cx="215529" cy="2282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52" name="Ink 51"/>
              <p14:cNvContentPartPr/>
              <p14:nvPr/>
            </p14:nvContentPartPr>
            <p14:xfrm>
              <a:off x="9061450" y="1136650"/>
              <a:ext cx="19050" cy="88900"/>
            </p14:xfrm>
          </p:contentPart>
        </mc:Choice>
        <mc:Fallback xmlns="">
          <p:pic>
            <p:nvPicPr>
              <p:cNvPr id="52" name="Ink 51"/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9052278" y="1127330"/>
                <a:ext cx="37394" cy="1075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53" name="Ink 52"/>
              <p14:cNvContentPartPr/>
              <p14:nvPr/>
            </p14:nvContentPartPr>
            <p14:xfrm>
              <a:off x="9112250" y="1123950"/>
              <a:ext cx="6350" cy="127000"/>
            </p14:xfrm>
          </p:contentPart>
        </mc:Choice>
        <mc:Fallback xmlns="">
          <p:pic>
            <p:nvPicPr>
              <p:cNvPr id="53" name="Ink 52"/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9103561" y="1114622"/>
                <a:ext cx="23729" cy="1456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54" name="Ink 53"/>
              <p14:cNvContentPartPr/>
              <p14:nvPr/>
            </p14:nvContentPartPr>
            <p14:xfrm>
              <a:off x="9067800" y="1200150"/>
              <a:ext cx="177800" cy="247650"/>
            </p14:xfrm>
          </p:contentPart>
        </mc:Choice>
        <mc:Fallback xmlns="">
          <p:pic>
            <p:nvPicPr>
              <p:cNvPr id="54" name="Ink 53"/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9058461" y="1190805"/>
                <a:ext cx="196478" cy="2663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55" name="Ink 54"/>
              <p14:cNvContentPartPr/>
              <p14:nvPr/>
            </p14:nvContentPartPr>
            <p14:xfrm>
              <a:off x="9385300" y="1200150"/>
              <a:ext cx="44450" cy="82550"/>
            </p14:xfrm>
          </p:contentPart>
        </mc:Choice>
        <mc:Fallback xmlns="">
          <p:pic>
            <p:nvPicPr>
              <p:cNvPr id="55" name="Ink 54"/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9375980" y="1190818"/>
                <a:ext cx="63090" cy="1012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56" name="Ink 55"/>
              <p14:cNvContentPartPr/>
              <p14:nvPr/>
            </p14:nvContentPartPr>
            <p14:xfrm>
              <a:off x="9436100" y="1206500"/>
              <a:ext cx="76200" cy="95250"/>
            </p14:xfrm>
          </p:contentPart>
        </mc:Choice>
        <mc:Fallback xmlns="">
          <p:pic>
            <p:nvPicPr>
              <p:cNvPr id="56" name="Ink 55"/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9426799" y="1197190"/>
                <a:ext cx="94803" cy="1135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57" name="Ink 56"/>
              <p14:cNvContentPartPr/>
              <p14:nvPr/>
            </p14:nvContentPartPr>
            <p14:xfrm>
              <a:off x="9505950" y="1104900"/>
              <a:ext cx="215900" cy="196850"/>
            </p14:xfrm>
          </p:contentPart>
        </mc:Choice>
        <mc:Fallback xmlns="">
          <p:pic>
            <p:nvPicPr>
              <p:cNvPr id="57" name="Ink 56"/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9496610" y="1095560"/>
                <a:ext cx="234580" cy="2155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58" name="Ink 57"/>
              <p14:cNvContentPartPr/>
              <p14:nvPr/>
            </p14:nvContentPartPr>
            <p14:xfrm>
              <a:off x="9759950" y="1174750"/>
              <a:ext cx="31750" cy="95250"/>
            </p14:xfrm>
          </p:contentPart>
        </mc:Choice>
        <mc:Fallback xmlns="">
          <p:pic>
            <p:nvPicPr>
              <p:cNvPr id="58" name="Ink 57"/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9750675" y="1165440"/>
                <a:ext cx="50301" cy="1135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59" name="Ink 58"/>
              <p14:cNvContentPartPr/>
              <p14:nvPr/>
            </p14:nvContentPartPr>
            <p14:xfrm>
              <a:off x="9823450" y="1092200"/>
              <a:ext cx="57150" cy="165100"/>
            </p14:xfrm>
          </p:contentPart>
        </mc:Choice>
        <mc:Fallback xmlns="">
          <p:pic>
            <p:nvPicPr>
              <p:cNvPr id="59" name="Ink 58"/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9814163" y="1082868"/>
                <a:ext cx="75724" cy="1837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60" name="Ink 59"/>
              <p14:cNvContentPartPr/>
              <p14:nvPr/>
            </p14:nvContentPartPr>
            <p14:xfrm>
              <a:off x="9823450" y="1200150"/>
              <a:ext cx="101600" cy="57150"/>
            </p14:xfrm>
          </p:contentPart>
        </mc:Choice>
        <mc:Fallback xmlns="">
          <p:pic>
            <p:nvPicPr>
              <p:cNvPr id="60" name="Ink 59"/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9814116" y="1190863"/>
                <a:ext cx="120269" cy="757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61" name="Ink 60"/>
              <p14:cNvContentPartPr/>
              <p14:nvPr/>
            </p14:nvContentPartPr>
            <p14:xfrm>
              <a:off x="9944100" y="1123950"/>
              <a:ext cx="360" cy="44450"/>
            </p14:xfrm>
          </p:contentPart>
        </mc:Choice>
        <mc:Fallback xmlns="">
          <p:pic>
            <p:nvPicPr>
              <p:cNvPr id="61" name="Ink 60"/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9934740" y="1114630"/>
                <a:ext cx="19080" cy="630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62" name="Ink 61"/>
              <p14:cNvContentPartPr/>
              <p14:nvPr/>
            </p14:nvContentPartPr>
            <p14:xfrm>
              <a:off x="10001250" y="1168400"/>
              <a:ext cx="133350" cy="95250"/>
            </p14:xfrm>
          </p:contentPart>
        </mc:Choice>
        <mc:Fallback xmlns="">
          <p:pic>
            <p:nvPicPr>
              <p:cNvPr id="62" name="Ink 61"/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9991905" y="1159090"/>
                <a:ext cx="152041" cy="1135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63" name="Ink 62"/>
              <p14:cNvContentPartPr/>
              <p14:nvPr/>
            </p14:nvContentPartPr>
            <p14:xfrm>
              <a:off x="6527800" y="4337050"/>
              <a:ext cx="12700" cy="360"/>
            </p14:xfrm>
          </p:contentPart>
        </mc:Choice>
        <mc:Fallback xmlns="">
          <p:pic>
            <p:nvPicPr>
              <p:cNvPr id="63" name="Ink 62"/>
            </p:nvPicPr>
            <p:blipFill>
              <a:blip r:embed="rId122"/>
            </p:blipFill>
            <p:spPr>
              <a:xfrm>
                <a:off x="6527800" y="433705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F70A71E7-AD3A-4A83-AD49-FB1BA9A76933}"/>
                  </a:ext>
                </a:extLst>
              </p14:cNvPr>
              <p14:cNvContentPartPr/>
              <p14:nvPr/>
            </p14:nvContentPartPr>
            <p14:xfrm>
              <a:off x="6106510" y="3403535"/>
              <a:ext cx="161280" cy="11808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F70A71E7-AD3A-4A83-AD49-FB1BA9A76933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6102190" y="3399215"/>
                <a:ext cx="169920" cy="1267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61260" y="27192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Iris example (4D to 3D and 2D)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4343400" y="4800600"/>
            <a:ext cx="318389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/>
              <a:t>https://scikit-learn.org/stable/auto_examples/decomposition/plot_pca_iris.html#sphx-glr-auto-examples-decomposition-plot-pca-iris-py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838200" y="1857523"/>
            <a:ext cx="5181600" cy="4351338"/>
          </a:xfrm>
        </p:spPr>
        <p:txBody>
          <a:bodyPr/>
          <a:lstStyle/>
          <a:p>
            <a:r>
              <a:rPr lang="en-US"/>
              <a:t>4D</a:t>
            </a:r>
          </a:p>
          <a:p>
            <a:pPr lvl="1"/>
            <a:r>
              <a:rPr lang="en-US"/>
              <a:t>Sepal length</a:t>
            </a:r>
          </a:p>
          <a:p>
            <a:pPr lvl="1"/>
            <a:r>
              <a:rPr lang="en-US"/>
              <a:t>Sepal width</a:t>
            </a:r>
          </a:p>
          <a:p>
            <a:pPr lvl="1"/>
            <a:r>
              <a:rPr lang="en-US"/>
              <a:t>Petal length</a:t>
            </a:r>
          </a:p>
          <a:p>
            <a:pPr lvl="1"/>
            <a:r>
              <a:rPr lang="en-US"/>
              <a:t>Petal width</a:t>
            </a:r>
          </a:p>
        </p:txBody>
      </p:sp>
      <p:pic>
        <p:nvPicPr>
          <p:cNvPr id="12" name="Content Placeholder 99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657600" y="1600200"/>
            <a:ext cx="4608195" cy="322643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1" name="Picture 100"/>
          <p:cNvPicPr/>
          <p:nvPr/>
        </p:nvPicPr>
        <p:blipFill>
          <a:blip r:embed="rId3"/>
          <a:stretch>
            <a:fillRect/>
          </a:stretch>
        </p:blipFill>
        <p:spPr>
          <a:xfrm>
            <a:off x="7945755" y="1600200"/>
            <a:ext cx="3885565" cy="3251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" name="Text Box 12"/>
          <p:cNvSpPr txBox="1"/>
          <p:nvPr/>
        </p:nvSpPr>
        <p:spPr>
          <a:xfrm>
            <a:off x="8380730" y="4953000"/>
            <a:ext cx="332232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buClrTx/>
              <a:buSzTx/>
              <a:buFontTx/>
            </a:pPr>
            <a:r>
              <a:rPr lang="en-US" sz="1000"/>
              <a:t>https://scikit-learn.org/stable/auto_examples/decomposition/plot_pca_vs_lda.html#sphx-glr-auto-examples-decomposition-plot-pca-vs-lda-py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6813550" y="4349750"/>
              <a:ext cx="12700" cy="360"/>
            </p14:xfrm>
          </p:contentPart>
        </mc:Choice>
        <mc:Fallback xmlns="">
          <p:pic>
            <p:nvPicPr>
              <p:cNvPr id="2" name="Ink 1"/>
            </p:nvPicPr>
            <p:blipFill>
              <a:blip r:embed="rId5"/>
            </p:blipFill>
            <p:spPr>
              <a:xfrm>
                <a:off x="6813550" y="434975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Ink 2"/>
              <p14:cNvContentPartPr/>
              <p14:nvPr/>
            </p14:nvContentPartPr>
            <p14:xfrm>
              <a:off x="7874000" y="3594100"/>
              <a:ext cx="196850" cy="31750"/>
            </p14:xfrm>
          </p:contentPart>
        </mc:Choice>
        <mc:Fallback xmlns="">
          <p:pic>
            <p:nvPicPr>
              <p:cNvPr id="3" name="Ink 2"/>
            </p:nvPicPr>
            <p:blipFill>
              <a:blip r:embed="rId7"/>
            </p:blipFill>
            <p:spPr>
              <a:xfrm>
                <a:off x="7874000" y="3594100"/>
                <a:ext cx="196850" cy="31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" name="Ink 3"/>
              <p14:cNvContentPartPr/>
              <p14:nvPr/>
            </p14:nvContentPartPr>
            <p14:xfrm>
              <a:off x="7874000" y="3657600"/>
              <a:ext cx="215900" cy="44450"/>
            </p14:xfrm>
          </p:contentPart>
        </mc:Choice>
        <mc:Fallback xmlns="">
          <p:pic>
            <p:nvPicPr>
              <p:cNvPr id="4" name="Ink 3"/>
            </p:nvPicPr>
            <p:blipFill>
              <a:blip r:embed="rId9"/>
            </p:blipFill>
            <p:spPr>
              <a:xfrm>
                <a:off x="7874000" y="3657600"/>
                <a:ext cx="21590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" name="Ink 5"/>
              <p14:cNvContentPartPr/>
              <p14:nvPr/>
            </p14:nvContentPartPr>
            <p14:xfrm>
              <a:off x="7975600" y="3530600"/>
              <a:ext cx="209550" cy="266700"/>
            </p14:xfrm>
          </p:contentPart>
        </mc:Choice>
        <mc:Fallback xmlns="">
          <p:pic>
            <p:nvPicPr>
              <p:cNvPr id="6" name="Ink 5"/>
            </p:nvPicPr>
            <p:blipFill>
              <a:blip r:embed="rId11"/>
            </p:blipFill>
            <p:spPr>
              <a:xfrm>
                <a:off x="7975600" y="3530600"/>
                <a:ext cx="209550" cy="266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" name="Ink 6"/>
              <p14:cNvContentPartPr/>
              <p14:nvPr/>
            </p14:nvContentPartPr>
            <p14:xfrm>
              <a:off x="8001000" y="3549650"/>
              <a:ext cx="31750" cy="215900"/>
            </p14:xfrm>
          </p:contentPart>
        </mc:Choice>
        <mc:Fallback xmlns="">
          <p:pic>
            <p:nvPicPr>
              <p:cNvPr id="7" name="Ink 6"/>
            </p:nvPicPr>
            <p:blipFill>
              <a:blip r:embed="rId13"/>
            </p:blipFill>
            <p:spPr>
              <a:xfrm>
                <a:off x="8001000" y="3549650"/>
                <a:ext cx="31750" cy="215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8" name="Ink 7"/>
              <p14:cNvContentPartPr/>
              <p14:nvPr/>
            </p14:nvContentPartPr>
            <p14:xfrm>
              <a:off x="9715500" y="4737100"/>
              <a:ext cx="6350" cy="25400"/>
            </p14:xfrm>
          </p:contentPart>
        </mc:Choice>
        <mc:Fallback xmlns="">
          <p:pic>
            <p:nvPicPr>
              <p:cNvPr id="8" name="Ink 7"/>
            </p:nvPicPr>
            <p:blipFill>
              <a:blip r:embed="rId15"/>
            </p:blipFill>
            <p:spPr>
              <a:xfrm>
                <a:off x="9715500" y="4737100"/>
                <a:ext cx="635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0" name="Ink 9"/>
              <p14:cNvContentPartPr/>
              <p14:nvPr/>
            </p14:nvContentPartPr>
            <p14:xfrm>
              <a:off x="9652000" y="4756150"/>
              <a:ext cx="133350" cy="127000"/>
            </p14:xfrm>
          </p:contentPart>
        </mc:Choice>
        <mc:Fallback xmlns="">
          <p:pic>
            <p:nvPicPr>
              <p:cNvPr id="10" name="Ink 9"/>
            </p:nvPicPr>
            <p:blipFill>
              <a:blip r:embed="rId17"/>
            </p:blipFill>
            <p:spPr>
              <a:xfrm>
                <a:off x="9652000" y="4756150"/>
                <a:ext cx="133350" cy="127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4" name="Ink 13"/>
              <p14:cNvContentPartPr/>
              <p14:nvPr/>
            </p14:nvContentPartPr>
            <p14:xfrm>
              <a:off x="9842500" y="4819650"/>
              <a:ext cx="6350" cy="152400"/>
            </p14:xfrm>
          </p:contentPart>
        </mc:Choice>
        <mc:Fallback xmlns="">
          <p:pic>
            <p:nvPicPr>
              <p:cNvPr id="14" name="Ink 13"/>
            </p:nvPicPr>
            <p:blipFill>
              <a:blip r:embed="rId19"/>
            </p:blipFill>
            <p:spPr>
              <a:xfrm>
                <a:off x="9842500" y="4819650"/>
                <a:ext cx="6350" cy="152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5" name="Ink 14"/>
              <p14:cNvContentPartPr/>
              <p14:nvPr/>
            </p14:nvContentPartPr>
            <p14:xfrm>
              <a:off x="7975600" y="3016250"/>
              <a:ext cx="114300" cy="114300"/>
            </p14:xfrm>
          </p:contentPart>
        </mc:Choice>
        <mc:Fallback xmlns="">
          <p:pic>
            <p:nvPicPr>
              <p:cNvPr id="15" name="Ink 14"/>
            </p:nvPicPr>
            <p:blipFill>
              <a:blip r:embed="rId21"/>
            </p:blipFill>
            <p:spPr>
              <a:xfrm>
                <a:off x="7975600" y="3016250"/>
                <a:ext cx="114300" cy="114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6" name="Ink 15"/>
              <p14:cNvContentPartPr/>
              <p14:nvPr/>
            </p14:nvContentPartPr>
            <p14:xfrm>
              <a:off x="8128000" y="3105150"/>
              <a:ext cx="146050" cy="95250"/>
            </p14:xfrm>
          </p:contentPart>
        </mc:Choice>
        <mc:Fallback xmlns="">
          <p:pic>
            <p:nvPicPr>
              <p:cNvPr id="16" name="Ink 15"/>
            </p:nvPicPr>
            <p:blipFill>
              <a:blip r:embed="rId23"/>
            </p:blipFill>
            <p:spPr>
              <a:xfrm>
                <a:off x="8128000" y="3105150"/>
                <a:ext cx="146050" cy="95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7" name="Ink 16"/>
              <p14:cNvContentPartPr/>
              <p14:nvPr/>
            </p14:nvContentPartPr>
            <p14:xfrm>
              <a:off x="3683000" y="3194050"/>
              <a:ext cx="215900" cy="12700"/>
            </p14:xfrm>
          </p:contentPart>
        </mc:Choice>
        <mc:Fallback xmlns="">
          <p:pic>
            <p:nvPicPr>
              <p:cNvPr id="17" name="Ink 16"/>
            </p:nvPicPr>
            <p:blipFill>
              <a:blip r:embed="rId25"/>
            </p:blipFill>
            <p:spPr>
              <a:xfrm>
                <a:off x="3683000" y="3194050"/>
                <a:ext cx="21590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8" name="Ink 17"/>
              <p14:cNvContentPartPr/>
              <p14:nvPr/>
            </p14:nvContentPartPr>
            <p14:xfrm>
              <a:off x="3708400" y="3302000"/>
              <a:ext cx="298450" cy="38100"/>
            </p14:xfrm>
          </p:contentPart>
        </mc:Choice>
        <mc:Fallback xmlns="">
          <p:pic>
            <p:nvPicPr>
              <p:cNvPr id="18" name="Ink 17"/>
            </p:nvPicPr>
            <p:blipFill>
              <a:blip r:embed="rId27"/>
            </p:blipFill>
            <p:spPr>
              <a:xfrm>
                <a:off x="3708400" y="3302000"/>
                <a:ext cx="298450" cy="38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9" name="Ink 18"/>
              <p14:cNvContentPartPr/>
              <p14:nvPr/>
            </p14:nvContentPartPr>
            <p14:xfrm>
              <a:off x="3848100" y="3130550"/>
              <a:ext cx="203200" cy="260350"/>
            </p14:xfrm>
          </p:contentPart>
        </mc:Choice>
        <mc:Fallback xmlns="">
          <p:pic>
            <p:nvPicPr>
              <p:cNvPr id="19" name="Ink 18"/>
            </p:nvPicPr>
            <p:blipFill>
              <a:blip r:embed="rId29"/>
            </p:blipFill>
            <p:spPr>
              <a:xfrm>
                <a:off x="3848100" y="3130550"/>
                <a:ext cx="203200" cy="260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0" name="Ink 19"/>
              <p14:cNvContentPartPr/>
              <p14:nvPr/>
            </p14:nvContentPartPr>
            <p14:xfrm>
              <a:off x="5403850" y="1193800"/>
              <a:ext cx="114300" cy="190500"/>
            </p14:xfrm>
          </p:contentPart>
        </mc:Choice>
        <mc:Fallback xmlns="">
          <p:pic>
            <p:nvPicPr>
              <p:cNvPr id="20" name="Ink 19"/>
            </p:nvPicPr>
            <p:blipFill>
              <a:blip r:embed="rId31"/>
            </p:blipFill>
            <p:spPr>
              <a:xfrm>
                <a:off x="5403850" y="1193800"/>
                <a:ext cx="114300" cy="190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1" name="Ink 20"/>
              <p14:cNvContentPartPr/>
              <p14:nvPr/>
            </p14:nvContentPartPr>
            <p14:xfrm>
              <a:off x="5575300" y="1225550"/>
              <a:ext cx="6350" cy="133350"/>
            </p14:xfrm>
          </p:contentPart>
        </mc:Choice>
        <mc:Fallback xmlns="">
          <p:pic>
            <p:nvPicPr>
              <p:cNvPr id="21" name="Ink 20"/>
            </p:nvPicPr>
            <p:blipFill>
              <a:blip r:embed="rId33"/>
            </p:blipFill>
            <p:spPr>
              <a:xfrm>
                <a:off x="5575300" y="1225550"/>
                <a:ext cx="6350" cy="133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2" name="Ink 21"/>
              <p14:cNvContentPartPr/>
              <p14:nvPr/>
            </p14:nvContentPartPr>
            <p14:xfrm>
              <a:off x="5524500" y="1200150"/>
              <a:ext cx="184150" cy="190500"/>
            </p14:xfrm>
          </p:contentPart>
        </mc:Choice>
        <mc:Fallback xmlns="">
          <p:pic>
            <p:nvPicPr>
              <p:cNvPr id="22" name="Ink 21"/>
            </p:nvPicPr>
            <p:blipFill>
              <a:blip r:embed="rId35"/>
            </p:blipFill>
            <p:spPr>
              <a:xfrm>
                <a:off x="5524500" y="1200150"/>
                <a:ext cx="184150" cy="190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3" name="Ink 22"/>
              <p14:cNvContentPartPr/>
              <p14:nvPr/>
            </p14:nvContentPartPr>
            <p14:xfrm>
              <a:off x="6864350" y="4305300"/>
              <a:ext cx="139700" cy="107950"/>
            </p14:xfrm>
          </p:contentPart>
        </mc:Choice>
        <mc:Fallback xmlns="">
          <p:pic>
            <p:nvPicPr>
              <p:cNvPr id="23" name="Ink 22"/>
            </p:nvPicPr>
            <p:blipFill>
              <a:blip r:embed="rId37"/>
            </p:blipFill>
            <p:spPr>
              <a:xfrm>
                <a:off x="6864350" y="4305300"/>
                <a:ext cx="139700" cy="107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4" name="Ink 23"/>
              <p14:cNvContentPartPr/>
              <p14:nvPr/>
            </p14:nvContentPartPr>
            <p14:xfrm>
              <a:off x="7048500" y="4381500"/>
              <a:ext cx="25400" cy="114300"/>
            </p14:xfrm>
          </p:contentPart>
        </mc:Choice>
        <mc:Fallback xmlns="">
          <p:pic>
            <p:nvPicPr>
              <p:cNvPr id="24" name="Ink 23"/>
            </p:nvPicPr>
            <p:blipFill>
              <a:blip r:embed="rId39"/>
            </p:blipFill>
            <p:spPr>
              <a:xfrm>
                <a:off x="7048500" y="4381500"/>
                <a:ext cx="25400" cy="114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5" name="Ink 24"/>
              <p14:cNvContentPartPr/>
              <p14:nvPr/>
            </p14:nvContentPartPr>
            <p14:xfrm>
              <a:off x="4610100" y="4381500"/>
              <a:ext cx="158750" cy="146050"/>
            </p14:xfrm>
          </p:contentPart>
        </mc:Choice>
        <mc:Fallback xmlns="">
          <p:pic>
            <p:nvPicPr>
              <p:cNvPr id="25" name="Ink 24"/>
            </p:nvPicPr>
            <p:blipFill>
              <a:blip r:embed="rId41"/>
            </p:blipFill>
            <p:spPr>
              <a:xfrm>
                <a:off x="4610100" y="4381500"/>
                <a:ext cx="158750" cy="146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6" name="Ink 25"/>
              <p14:cNvContentPartPr/>
              <p14:nvPr/>
            </p14:nvContentPartPr>
            <p14:xfrm>
              <a:off x="4800600" y="4495800"/>
              <a:ext cx="139700" cy="95250"/>
            </p14:xfrm>
          </p:contentPart>
        </mc:Choice>
        <mc:Fallback xmlns="">
          <p:pic>
            <p:nvPicPr>
              <p:cNvPr id="26" name="Ink 25"/>
            </p:nvPicPr>
            <p:blipFill>
              <a:blip r:embed="rId43"/>
            </p:blipFill>
            <p:spPr>
              <a:xfrm>
                <a:off x="4800600" y="4495800"/>
                <a:ext cx="139700" cy="95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7" name="Ink 26"/>
              <p14:cNvContentPartPr/>
              <p14:nvPr/>
            </p14:nvContentPartPr>
            <p14:xfrm>
              <a:off x="7581900" y="3206750"/>
              <a:ext cx="95250" cy="114300"/>
            </p14:xfrm>
          </p:contentPart>
        </mc:Choice>
        <mc:Fallback xmlns="">
          <p:pic>
            <p:nvPicPr>
              <p:cNvPr id="27" name="Ink 26"/>
            </p:nvPicPr>
            <p:blipFill>
              <a:blip r:embed="rId45"/>
            </p:blipFill>
            <p:spPr>
              <a:xfrm>
                <a:off x="7581900" y="3206750"/>
                <a:ext cx="95250" cy="114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8" name="Ink 27"/>
              <p14:cNvContentPartPr/>
              <p14:nvPr/>
            </p14:nvContentPartPr>
            <p14:xfrm>
              <a:off x="7639050" y="3295650"/>
              <a:ext cx="114300" cy="127000"/>
            </p14:xfrm>
          </p:contentPart>
        </mc:Choice>
        <mc:Fallback xmlns="">
          <p:pic>
            <p:nvPicPr>
              <p:cNvPr id="28" name="Ink 27"/>
            </p:nvPicPr>
            <p:blipFill>
              <a:blip r:embed="rId47"/>
            </p:blipFill>
            <p:spPr>
              <a:xfrm>
                <a:off x="7639050" y="3295650"/>
                <a:ext cx="114300" cy="127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9" name="Ink 28"/>
              <p14:cNvContentPartPr/>
              <p14:nvPr/>
            </p14:nvContentPartPr>
            <p14:xfrm>
              <a:off x="1555750" y="1104900"/>
              <a:ext cx="146050" cy="133350"/>
            </p14:xfrm>
          </p:contentPart>
        </mc:Choice>
        <mc:Fallback xmlns="">
          <p:pic>
            <p:nvPicPr>
              <p:cNvPr id="29" name="Ink 28"/>
            </p:nvPicPr>
            <p:blipFill>
              <a:blip r:embed="rId49"/>
            </p:blipFill>
            <p:spPr>
              <a:xfrm>
                <a:off x="1555750" y="1104900"/>
                <a:ext cx="146050" cy="133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0" name="Ink 29"/>
              <p14:cNvContentPartPr/>
              <p14:nvPr/>
            </p14:nvContentPartPr>
            <p14:xfrm>
              <a:off x="1619250" y="1117600"/>
              <a:ext cx="25400" cy="241300"/>
            </p14:xfrm>
          </p:contentPart>
        </mc:Choice>
        <mc:Fallback xmlns="">
          <p:pic>
            <p:nvPicPr>
              <p:cNvPr id="30" name="Ink 29"/>
            </p:nvPicPr>
            <p:blipFill>
              <a:blip r:embed="rId51"/>
            </p:blipFill>
            <p:spPr>
              <a:xfrm>
                <a:off x="1619250" y="1117600"/>
                <a:ext cx="25400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1" name="Ink 30"/>
              <p14:cNvContentPartPr/>
              <p14:nvPr/>
            </p14:nvContentPartPr>
            <p14:xfrm>
              <a:off x="1809750" y="1212850"/>
              <a:ext cx="247650" cy="12700"/>
            </p14:xfrm>
          </p:contentPart>
        </mc:Choice>
        <mc:Fallback xmlns="">
          <p:pic>
            <p:nvPicPr>
              <p:cNvPr id="31" name="Ink 30"/>
            </p:nvPicPr>
            <p:blipFill>
              <a:blip r:embed="rId53"/>
            </p:blipFill>
            <p:spPr>
              <a:xfrm>
                <a:off x="1809750" y="1212850"/>
                <a:ext cx="24765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2" name="Ink 31"/>
              <p14:cNvContentPartPr/>
              <p14:nvPr/>
            </p14:nvContentPartPr>
            <p14:xfrm>
              <a:off x="1962150" y="1168400"/>
              <a:ext cx="127000" cy="127000"/>
            </p14:xfrm>
          </p:contentPart>
        </mc:Choice>
        <mc:Fallback xmlns="">
          <p:pic>
            <p:nvPicPr>
              <p:cNvPr id="32" name="Ink 31"/>
            </p:nvPicPr>
            <p:blipFill>
              <a:blip r:embed="rId55"/>
            </p:blipFill>
            <p:spPr>
              <a:xfrm>
                <a:off x="1962150" y="1168400"/>
                <a:ext cx="127000" cy="127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3" name="Ink 32"/>
              <p14:cNvContentPartPr/>
              <p14:nvPr/>
            </p14:nvContentPartPr>
            <p14:xfrm>
              <a:off x="2241550" y="1136650"/>
              <a:ext cx="133350" cy="152400"/>
            </p14:xfrm>
          </p:contentPart>
        </mc:Choice>
        <mc:Fallback xmlns="">
          <p:pic>
            <p:nvPicPr>
              <p:cNvPr id="33" name="Ink 32"/>
            </p:nvPicPr>
            <p:blipFill>
              <a:blip r:embed="rId57"/>
            </p:blipFill>
            <p:spPr>
              <a:xfrm>
                <a:off x="2241550" y="1136650"/>
                <a:ext cx="133350" cy="152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4" name="Ink 33"/>
              <p14:cNvContentPartPr/>
              <p14:nvPr/>
            </p14:nvContentPartPr>
            <p14:xfrm>
              <a:off x="2368550" y="1289050"/>
              <a:ext cx="50800" cy="69850"/>
            </p14:xfrm>
          </p:contentPart>
        </mc:Choice>
        <mc:Fallback xmlns="">
          <p:pic>
            <p:nvPicPr>
              <p:cNvPr id="34" name="Ink 33"/>
            </p:nvPicPr>
            <p:blipFill>
              <a:blip r:embed="rId59"/>
            </p:blipFill>
            <p:spPr>
              <a:xfrm>
                <a:off x="2368550" y="1289050"/>
                <a:ext cx="50800" cy="69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35" name="Ink 34"/>
              <p14:cNvContentPartPr/>
              <p14:nvPr/>
            </p14:nvContentPartPr>
            <p14:xfrm>
              <a:off x="2463800" y="1111250"/>
              <a:ext cx="177800" cy="184150"/>
            </p14:xfrm>
          </p:contentPart>
        </mc:Choice>
        <mc:Fallback xmlns="">
          <p:pic>
            <p:nvPicPr>
              <p:cNvPr id="35" name="Ink 34"/>
            </p:nvPicPr>
            <p:blipFill>
              <a:blip r:embed="rId61"/>
            </p:blipFill>
            <p:spPr>
              <a:xfrm>
                <a:off x="2463800" y="1111250"/>
                <a:ext cx="177800" cy="184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36" name="Ink 35"/>
              <p14:cNvContentPartPr/>
              <p14:nvPr/>
            </p14:nvContentPartPr>
            <p14:xfrm>
              <a:off x="2641600" y="1244600"/>
              <a:ext cx="63500" cy="76200"/>
            </p14:xfrm>
          </p:contentPart>
        </mc:Choice>
        <mc:Fallback xmlns="">
          <p:pic>
            <p:nvPicPr>
              <p:cNvPr id="36" name="Ink 35"/>
            </p:nvPicPr>
            <p:blipFill>
              <a:blip r:embed="rId63"/>
            </p:blipFill>
            <p:spPr>
              <a:xfrm>
                <a:off x="2641600" y="1244600"/>
                <a:ext cx="63500" cy="76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37" name="Ink 36"/>
              <p14:cNvContentPartPr/>
              <p14:nvPr/>
            </p14:nvContentPartPr>
            <p14:xfrm>
              <a:off x="2825750" y="1085850"/>
              <a:ext cx="31750" cy="171450"/>
            </p14:xfrm>
          </p:contentPart>
        </mc:Choice>
        <mc:Fallback xmlns="">
          <p:pic>
            <p:nvPicPr>
              <p:cNvPr id="37" name="Ink 36"/>
            </p:nvPicPr>
            <p:blipFill>
              <a:blip r:embed="rId65"/>
            </p:blipFill>
            <p:spPr>
              <a:xfrm>
                <a:off x="2825750" y="1085850"/>
                <a:ext cx="31750" cy="171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38" name="Ink 37"/>
              <p14:cNvContentPartPr/>
              <p14:nvPr/>
            </p14:nvContentPartPr>
            <p14:xfrm>
              <a:off x="2800350" y="1257300"/>
              <a:ext cx="146050" cy="31750"/>
            </p14:xfrm>
          </p:contentPart>
        </mc:Choice>
        <mc:Fallback xmlns="">
          <p:pic>
            <p:nvPicPr>
              <p:cNvPr id="38" name="Ink 37"/>
            </p:nvPicPr>
            <p:blipFill>
              <a:blip r:embed="rId67"/>
            </p:blipFill>
            <p:spPr>
              <a:xfrm>
                <a:off x="2800350" y="1257300"/>
                <a:ext cx="146050" cy="31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39" name="Ink 38"/>
              <p14:cNvContentPartPr/>
              <p14:nvPr/>
            </p14:nvContentPartPr>
            <p14:xfrm>
              <a:off x="5956300" y="1225550"/>
              <a:ext cx="76200" cy="177800"/>
            </p14:xfrm>
          </p:contentPart>
        </mc:Choice>
        <mc:Fallback xmlns="">
          <p:pic>
            <p:nvPicPr>
              <p:cNvPr id="39" name="Ink 38"/>
            </p:nvPicPr>
            <p:blipFill>
              <a:blip r:embed="rId69"/>
            </p:blipFill>
            <p:spPr>
              <a:xfrm>
                <a:off x="5956300" y="1225550"/>
                <a:ext cx="76200" cy="177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40" name="Ink 39"/>
              <p14:cNvContentPartPr/>
              <p14:nvPr/>
            </p14:nvContentPartPr>
            <p14:xfrm>
              <a:off x="6032500" y="1168400"/>
              <a:ext cx="165100" cy="203200"/>
            </p14:xfrm>
          </p:contentPart>
        </mc:Choice>
        <mc:Fallback xmlns="">
          <p:pic>
            <p:nvPicPr>
              <p:cNvPr id="40" name="Ink 39"/>
            </p:nvPicPr>
            <p:blipFill>
              <a:blip r:embed="rId71"/>
            </p:blipFill>
            <p:spPr>
              <a:xfrm>
                <a:off x="6032500" y="1168400"/>
                <a:ext cx="165100" cy="203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41" name="Ink 40"/>
              <p14:cNvContentPartPr/>
              <p14:nvPr/>
            </p14:nvContentPartPr>
            <p14:xfrm>
              <a:off x="6153150" y="1143000"/>
              <a:ext cx="38100" cy="63500"/>
            </p14:xfrm>
          </p:contentPart>
        </mc:Choice>
        <mc:Fallback xmlns="">
          <p:pic>
            <p:nvPicPr>
              <p:cNvPr id="41" name="Ink 40"/>
            </p:nvPicPr>
            <p:blipFill>
              <a:blip r:embed="rId73"/>
            </p:blipFill>
            <p:spPr>
              <a:xfrm>
                <a:off x="6153150" y="1143000"/>
                <a:ext cx="38100" cy="63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42" name="Ink 41"/>
              <p14:cNvContentPartPr/>
              <p14:nvPr/>
            </p14:nvContentPartPr>
            <p14:xfrm>
              <a:off x="6216650" y="1257300"/>
              <a:ext cx="127000" cy="82550"/>
            </p14:xfrm>
          </p:contentPart>
        </mc:Choice>
        <mc:Fallback xmlns="">
          <p:pic>
            <p:nvPicPr>
              <p:cNvPr id="42" name="Ink 41"/>
            </p:nvPicPr>
            <p:blipFill>
              <a:blip r:embed="rId75"/>
            </p:blipFill>
            <p:spPr>
              <a:xfrm>
                <a:off x="6216650" y="1257300"/>
                <a:ext cx="127000" cy="82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43" name="Ink 42"/>
              <p14:cNvContentPartPr/>
              <p14:nvPr/>
            </p14:nvContentPartPr>
            <p14:xfrm>
              <a:off x="6381750" y="1200150"/>
              <a:ext cx="349250" cy="171450"/>
            </p14:xfrm>
          </p:contentPart>
        </mc:Choice>
        <mc:Fallback xmlns="">
          <p:pic>
            <p:nvPicPr>
              <p:cNvPr id="43" name="Ink 42"/>
            </p:nvPicPr>
            <p:blipFill>
              <a:blip r:embed="rId77"/>
            </p:blipFill>
            <p:spPr>
              <a:xfrm>
                <a:off x="6381750" y="1200150"/>
                <a:ext cx="349250" cy="171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44" name="Ink 43"/>
              <p14:cNvContentPartPr/>
              <p14:nvPr/>
            </p14:nvContentPartPr>
            <p14:xfrm>
              <a:off x="6731000" y="1200150"/>
              <a:ext cx="6350" cy="44450"/>
            </p14:xfrm>
          </p:contentPart>
        </mc:Choice>
        <mc:Fallback xmlns="">
          <p:pic>
            <p:nvPicPr>
              <p:cNvPr id="44" name="Ink 43"/>
            </p:nvPicPr>
            <p:blipFill>
              <a:blip r:embed="rId79"/>
            </p:blipFill>
            <p:spPr>
              <a:xfrm>
                <a:off x="6731000" y="1200150"/>
                <a:ext cx="635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45" name="Ink 44"/>
              <p14:cNvContentPartPr/>
              <p14:nvPr/>
            </p14:nvContentPartPr>
            <p14:xfrm>
              <a:off x="6762750" y="1244600"/>
              <a:ext cx="165100" cy="127000"/>
            </p14:xfrm>
          </p:contentPart>
        </mc:Choice>
        <mc:Fallback xmlns="">
          <p:pic>
            <p:nvPicPr>
              <p:cNvPr id="45" name="Ink 44"/>
            </p:nvPicPr>
            <p:blipFill>
              <a:blip r:embed="rId81"/>
            </p:blipFill>
            <p:spPr>
              <a:xfrm>
                <a:off x="6762750" y="1244600"/>
                <a:ext cx="165100" cy="127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46" name="Ink 45"/>
              <p14:cNvContentPartPr/>
              <p14:nvPr/>
            </p14:nvContentPartPr>
            <p14:xfrm>
              <a:off x="6972300" y="1193800"/>
              <a:ext cx="234950" cy="165100"/>
            </p14:xfrm>
          </p:contentPart>
        </mc:Choice>
        <mc:Fallback xmlns="">
          <p:pic>
            <p:nvPicPr>
              <p:cNvPr id="46" name="Ink 45"/>
            </p:nvPicPr>
            <p:blipFill>
              <a:blip r:embed="rId83"/>
            </p:blipFill>
            <p:spPr>
              <a:xfrm>
                <a:off x="6972300" y="1193800"/>
                <a:ext cx="234950" cy="165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47" name="Ink 46"/>
              <p14:cNvContentPartPr/>
              <p14:nvPr/>
            </p14:nvContentPartPr>
            <p14:xfrm>
              <a:off x="7194550" y="1193800"/>
              <a:ext cx="31750" cy="69850"/>
            </p14:xfrm>
          </p:contentPart>
        </mc:Choice>
        <mc:Fallback xmlns="">
          <p:pic>
            <p:nvPicPr>
              <p:cNvPr id="47" name="Ink 46"/>
            </p:nvPicPr>
            <p:blipFill>
              <a:blip r:embed="rId85"/>
            </p:blipFill>
            <p:spPr>
              <a:xfrm>
                <a:off x="7194550" y="1193800"/>
                <a:ext cx="31750" cy="69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48" name="Ink 47"/>
              <p14:cNvContentPartPr/>
              <p14:nvPr/>
            </p14:nvContentPartPr>
            <p14:xfrm>
              <a:off x="7264400" y="1174750"/>
              <a:ext cx="25400" cy="114300"/>
            </p14:xfrm>
          </p:contentPart>
        </mc:Choice>
        <mc:Fallback xmlns="">
          <p:pic>
            <p:nvPicPr>
              <p:cNvPr id="48" name="Ink 47"/>
            </p:nvPicPr>
            <p:blipFill>
              <a:blip r:embed="rId87"/>
            </p:blipFill>
            <p:spPr>
              <a:xfrm>
                <a:off x="7264400" y="1174750"/>
                <a:ext cx="25400" cy="114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49" name="Ink 48"/>
              <p14:cNvContentPartPr/>
              <p14:nvPr/>
            </p14:nvContentPartPr>
            <p14:xfrm>
              <a:off x="7258050" y="1238250"/>
              <a:ext cx="158750" cy="177800"/>
            </p14:xfrm>
          </p:contentPart>
        </mc:Choice>
        <mc:Fallback xmlns="">
          <p:pic>
            <p:nvPicPr>
              <p:cNvPr id="49" name="Ink 48"/>
            </p:nvPicPr>
            <p:blipFill>
              <a:blip r:embed="rId89"/>
            </p:blipFill>
            <p:spPr>
              <a:xfrm>
                <a:off x="7258050" y="1238250"/>
                <a:ext cx="158750" cy="177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50" name="Ink 49"/>
              <p14:cNvContentPartPr/>
              <p14:nvPr/>
            </p14:nvContentPartPr>
            <p14:xfrm>
              <a:off x="7454900" y="1174750"/>
              <a:ext cx="44450" cy="247650"/>
            </p14:xfrm>
          </p:contentPart>
        </mc:Choice>
        <mc:Fallback xmlns="">
          <p:pic>
            <p:nvPicPr>
              <p:cNvPr id="50" name="Ink 49"/>
            </p:nvPicPr>
            <p:blipFill>
              <a:blip r:embed="rId91"/>
            </p:blipFill>
            <p:spPr>
              <a:xfrm>
                <a:off x="7454900" y="1174750"/>
                <a:ext cx="44450" cy="247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51" name="Ink 50"/>
              <p14:cNvContentPartPr/>
              <p14:nvPr/>
            </p14:nvContentPartPr>
            <p14:xfrm>
              <a:off x="6508750" y="1562100"/>
              <a:ext cx="152400" cy="114300"/>
            </p14:xfrm>
          </p:contentPart>
        </mc:Choice>
        <mc:Fallback xmlns="">
          <p:pic>
            <p:nvPicPr>
              <p:cNvPr id="51" name="Ink 50"/>
            </p:nvPicPr>
            <p:blipFill>
              <a:blip r:embed="rId93"/>
            </p:blipFill>
            <p:spPr>
              <a:xfrm>
                <a:off x="6508750" y="1562100"/>
                <a:ext cx="152400" cy="114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52" name="Ink 51"/>
              <p14:cNvContentPartPr/>
              <p14:nvPr/>
            </p14:nvContentPartPr>
            <p14:xfrm>
              <a:off x="6692900" y="1593850"/>
              <a:ext cx="107950" cy="95250"/>
            </p14:xfrm>
          </p:contentPart>
        </mc:Choice>
        <mc:Fallback xmlns="">
          <p:pic>
            <p:nvPicPr>
              <p:cNvPr id="52" name="Ink 51"/>
            </p:nvPicPr>
            <p:blipFill>
              <a:blip r:embed="rId95"/>
            </p:blipFill>
            <p:spPr>
              <a:xfrm>
                <a:off x="6692900" y="1593850"/>
                <a:ext cx="107950" cy="95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53" name="Ink 52"/>
              <p14:cNvContentPartPr/>
              <p14:nvPr/>
            </p14:nvContentPartPr>
            <p14:xfrm>
              <a:off x="6826250" y="1498600"/>
              <a:ext cx="285750" cy="190500"/>
            </p14:xfrm>
          </p:contentPart>
        </mc:Choice>
        <mc:Fallback xmlns="">
          <p:pic>
            <p:nvPicPr>
              <p:cNvPr id="53" name="Ink 52"/>
            </p:nvPicPr>
            <p:blipFill>
              <a:blip r:embed="rId97"/>
            </p:blipFill>
            <p:spPr>
              <a:xfrm>
                <a:off x="6826250" y="1498600"/>
                <a:ext cx="285750" cy="190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54" name="Ink 53"/>
              <p14:cNvContentPartPr/>
              <p14:nvPr/>
            </p14:nvContentPartPr>
            <p14:xfrm>
              <a:off x="7150100" y="1511300"/>
              <a:ext cx="120650" cy="158750"/>
            </p14:xfrm>
          </p:contentPart>
        </mc:Choice>
        <mc:Fallback xmlns="">
          <p:pic>
            <p:nvPicPr>
              <p:cNvPr id="54" name="Ink 53"/>
            </p:nvPicPr>
            <p:blipFill>
              <a:blip r:embed="rId99"/>
            </p:blipFill>
            <p:spPr>
              <a:xfrm>
                <a:off x="7150100" y="1511300"/>
                <a:ext cx="120650" cy="158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55" name="Ink 54"/>
              <p14:cNvContentPartPr/>
              <p14:nvPr/>
            </p14:nvContentPartPr>
            <p14:xfrm>
              <a:off x="7239000" y="1574800"/>
              <a:ext cx="95250" cy="69850"/>
            </p14:xfrm>
          </p:contentPart>
        </mc:Choice>
        <mc:Fallback xmlns="">
          <p:pic>
            <p:nvPicPr>
              <p:cNvPr id="55" name="Ink 54"/>
            </p:nvPicPr>
            <p:blipFill>
              <a:blip r:embed="rId101"/>
            </p:blipFill>
            <p:spPr>
              <a:xfrm>
                <a:off x="7239000" y="1574800"/>
                <a:ext cx="95250" cy="69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56" name="Ink 55"/>
              <p14:cNvContentPartPr/>
              <p14:nvPr/>
            </p14:nvContentPartPr>
            <p14:xfrm>
              <a:off x="7340600" y="1511300"/>
              <a:ext cx="360" cy="69850"/>
            </p14:xfrm>
          </p:contentPart>
        </mc:Choice>
        <mc:Fallback xmlns="">
          <p:pic>
            <p:nvPicPr>
              <p:cNvPr id="56" name="Ink 55"/>
            </p:nvPicPr>
            <p:blipFill>
              <a:blip r:embed="rId103"/>
            </p:blipFill>
            <p:spPr>
              <a:xfrm>
                <a:off x="7340600" y="1511300"/>
                <a:ext cx="360" cy="69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57" name="Ink 56"/>
              <p14:cNvContentPartPr/>
              <p14:nvPr/>
            </p14:nvContentPartPr>
            <p14:xfrm>
              <a:off x="7372350" y="1543050"/>
              <a:ext cx="127000" cy="95250"/>
            </p14:xfrm>
          </p:contentPart>
        </mc:Choice>
        <mc:Fallback xmlns="">
          <p:pic>
            <p:nvPicPr>
              <p:cNvPr id="57" name="Ink 56"/>
            </p:nvPicPr>
            <p:blipFill>
              <a:blip r:embed="rId105"/>
            </p:blipFill>
            <p:spPr>
              <a:xfrm>
                <a:off x="7372350" y="1543050"/>
                <a:ext cx="127000" cy="95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58" name="Ink 57"/>
              <p14:cNvContentPartPr/>
              <p14:nvPr/>
            </p14:nvContentPartPr>
            <p14:xfrm>
              <a:off x="9493250" y="1485900"/>
              <a:ext cx="177800" cy="158750"/>
            </p14:xfrm>
          </p:contentPart>
        </mc:Choice>
        <mc:Fallback xmlns="">
          <p:pic>
            <p:nvPicPr>
              <p:cNvPr id="58" name="Ink 57"/>
            </p:nvPicPr>
            <p:blipFill>
              <a:blip r:embed="rId107"/>
            </p:blipFill>
            <p:spPr>
              <a:xfrm>
                <a:off x="9493250" y="1485900"/>
                <a:ext cx="177800" cy="158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59" name="Ink 58"/>
              <p14:cNvContentPartPr/>
              <p14:nvPr/>
            </p14:nvContentPartPr>
            <p14:xfrm>
              <a:off x="9690100" y="1517650"/>
              <a:ext cx="19050" cy="152400"/>
            </p14:xfrm>
          </p:contentPart>
        </mc:Choice>
        <mc:Fallback xmlns="">
          <p:pic>
            <p:nvPicPr>
              <p:cNvPr id="59" name="Ink 58"/>
            </p:nvPicPr>
            <p:blipFill>
              <a:blip r:embed="rId109"/>
            </p:blipFill>
            <p:spPr>
              <a:xfrm>
                <a:off x="9690100" y="1517650"/>
                <a:ext cx="19050" cy="152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60" name="Ink 59"/>
              <p14:cNvContentPartPr/>
              <p14:nvPr/>
            </p14:nvContentPartPr>
            <p14:xfrm>
              <a:off x="9671050" y="1492250"/>
              <a:ext cx="139700" cy="158750"/>
            </p14:xfrm>
          </p:contentPart>
        </mc:Choice>
        <mc:Fallback xmlns="">
          <p:pic>
            <p:nvPicPr>
              <p:cNvPr id="60" name="Ink 59"/>
            </p:nvPicPr>
            <p:blipFill>
              <a:blip r:embed="rId111"/>
            </p:blipFill>
            <p:spPr>
              <a:xfrm>
                <a:off x="9671050" y="1492250"/>
                <a:ext cx="139700" cy="158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65" name="Ink 64"/>
              <p14:cNvContentPartPr/>
              <p14:nvPr/>
            </p14:nvContentPartPr>
            <p14:xfrm>
              <a:off x="3016250" y="6178550"/>
              <a:ext cx="12700" cy="360"/>
            </p14:xfrm>
          </p:contentPart>
        </mc:Choice>
        <mc:Fallback xmlns="">
          <p:pic>
            <p:nvPicPr>
              <p:cNvPr id="65" name="Ink 64"/>
            </p:nvPicPr>
            <p:blipFill>
              <a:blip r:embed="rId5"/>
            </p:blipFill>
            <p:spPr>
              <a:xfrm>
                <a:off x="3016250" y="617855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6EE9AFC4-2D95-4757-B6FD-0CF85A71653F}"/>
                  </a:ext>
                </a:extLst>
              </p14:cNvPr>
              <p14:cNvContentPartPr/>
              <p14:nvPr/>
            </p14:nvContentPartPr>
            <p14:xfrm>
              <a:off x="7922520" y="4448880"/>
              <a:ext cx="93240" cy="23796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6EE9AFC4-2D95-4757-B6FD-0CF85A71653F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2016720" y="4311720"/>
                <a:ext cx="6008400" cy="3844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dimensionality reduction?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thoughts?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6F1AB83-2A23-42C2-9FDA-F8991B82C815}"/>
                  </a:ext>
                </a:extLst>
              </p14:cNvPr>
              <p14:cNvContentPartPr/>
              <p14:nvPr/>
            </p14:nvContentPartPr>
            <p14:xfrm>
              <a:off x="6457680" y="3306600"/>
              <a:ext cx="2602440" cy="20682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6F1AB83-2A23-42C2-9FDA-F8991B82C81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48320" y="3297240"/>
                <a:ext cx="2621160" cy="20869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Gill Sans MT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1642</TotalTime>
  <Words>1930</Words>
  <Application>Microsoft Macintosh PowerPoint</Application>
  <PresentationFormat>Widescreen</PresentationFormat>
  <Paragraphs>355</Paragraphs>
  <Slides>48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9" baseType="lpstr">
      <vt:lpstr>Arial</vt:lpstr>
      <vt:lpstr>Calibri</vt:lpstr>
      <vt:lpstr>Cambria Math</vt:lpstr>
      <vt:lpstr>Courier New</vt:lpstr>
      <vt:lpstr>Gill Sans MT</vt:lpstr>
      <vt:lpstr>Helvetica</vt:lpstr>
      <vt:lpstr>Montserrat</vt:lpstr>
      <vt:lpstr>Verdana</vt:lpstr>
      <vt:lpstr>Wingdings 2</vt:lpstr>
      <vt:lpstr>1_Office Theme</vt:lpstr>
      <vt:lpstr>Equation.KSEE3</vt:lpstr>
      <vt:lpstr>Dimensionality reduction and PCA</vt:lpstr>
      <vt:lpstr>Contents</vt:lpstr>
      <vt:lpstr>Introduction to dimensionality</vt:lpstr>
      <vt:lpstr>Example</vt:lpstr>
      <vt:lpstr>Example</vt:lpstr>
      <vt:lpstr>Dimesionality reduction</vt:lpstr>
      <vt:lpstr>Pictorially (3D to 2D)</vt:lpstr>
      <vt:lpstr>Iris example (4D to 3D and 2D)</vt:lpstr>
      <vt:lpstr>Why dimensionality reduction?</vt:lpstr>
      <vt:lpstr>Why dimensionality reduction?</vt:lpstr>
      <vt:lpstr>Curse of dimensionality</vt:lpstr>
      <vt:lpstr>Sparsity example</vt:lpstr>
      <vt:lpstr>Methods of dimensionality reduction</vt:lpstr>
      <vt:lpstr>Feature extraction</vt:lpstr>
      <vt:lpstr>Combinations are chosen based on</vt:lpstr>
      <vt:lpstr>Linear transformation-based techniques</vt:lpstr>
      <vt:lpstr>Principle component analysis</vt:lpstr>
      <vt:lpstr>Principle component analysis</vt:lpstr>
      <vt:lpstr>Geometric intution of 2D to 1D and PCs</vt:lpstr>
      <vt:lpstr>The rationale for choosing the projection</vt:lpstr>
      <vt:lpstr>Orthogonality of PCs</vt:lpstr>
      <vt:lpstr>Intution</vt:lpstr>
      <vt:lpstr>Mathematically</vt:lpstr>
      <vt:lpstr>New features of desired dimension k</vt:lpstr>
      <vt:lpstr>Procedure to find Principal components</vt:lpstr>
      <vt:lpstr>Example (2D to 1D)</vt:lpstr>
      <vt:lpstr>Step 1: Preprocess the data (means of features) </vt:lpstr>
      <vt:lpstr>Step2: Mean centering</vt:lpstr>
      <vt:lpstr>Step3: Sample covariance matrix (S)</vt:lpstr>
      <vt:lpstr>Step3: SVD of S to find PCs</vt:lpstr>
      <vt:lpstr>Step3: Directions of PCs</vt:lpstr>
      <vt:lpstr>Orthogonality of PCs revisited</vt:lpstr>
      <vt:lpstr>Step 4: Lower dimesional data matrix</vt:lpstr>
      <vt:lpstr>Step 4: Lower dimesional data matrix</vt:lpstr>
      <vt:lpstr> Z as linear combination of X with PCs as weights</vt:lpstr>
      <vt:lpstr>Uncorrelation of the transformed features</vt:lpstr>
      <vt:lpstr>Reconstructing approximate original data</vt:lpstr>
      <vt:lpstr>Plotting X (mean centered) and X approx</vt:lpstr>
      <vt:lpstr>How to select number of PCs?</vt:lpstr>
      <vt:lpstr>Number of PCs to be considered</vt:lpstr>
      <vt:lpstr>Number of PCs to be considered</vt:lpstr>
      <vt:lpstr>Scree plot</vt:lpstr>
      <vt:lpstr>Optimization problem</vt:lpstr>
      <vt:lpstr>Limitations of PCA</vt:lpstr>
      <vt:lpstr>Dimensionality reduction: Summary</vt:lpstr>
      <vt:lpstr>Advice on applying Dimensionality reduction techniques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DS/ML/AI</dc:title>
  <dc:creator>Raghunathan Rengaswamy</dc:creator>
  <cp:lastModifiedBy>Hemanth Kumar  Tanneru</cp:lastModifiedBy>
  <cp:revision>133</cp:revision>
  <dcterms:created xsi:type="dcterms:W3CDTF">2021-03-03T12:52:00Z</dcterms:created>
  <dcterms:modified xsi:type="dcterms:W3CDTF">2023-09-23T16:28:21Z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2020-08-04T23:30:00Z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2021-03-05T23:30:00Z</vt:filetime>
  </property>
  <property fmtid="{D5CDD505-2E9C-101B-9397-08002B2CF9AE}" pid="5" name="ICV">
    <vt:lpwstr>4BC616B613F64D11930ADCC85340C7BE</vt:lpwstr>
  </property>
  <property fmtid="{D5CDD505-2E9C-101B-9397-08002B2CF9AE}" pid="6" name="KSOProductBuildVer">
    <vt:lpwstr>1033-11.2.0.11246</vt:lpwstr>
  </property>
</Properties>
</file>